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12"/>
  </p:sldMasterIdLst>
  <p:sldIdLst>
    <p:sldId id="257" r:id="rId213"/>
    <p:sldId id="258" r:id="rId214"/>
    <p:sldId id="264" r:id="rId215"/>
    <p:sldId id="265" r:id="rId216"/>
    <p:sldId id="259" r:id="rId217"/>
    <p:sldId id="260" r:id="rId218"/>
    <p:sldId id="261" r:id="rId219"/>
    <p:sldId id="262" r:id="rId220"/>
    <p:sldId id="263" r:id="rId221"/>
    <p:sldId id="266" r:id="rId222"/>
    <p:sldId id="267" r:id="rId2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4" y="-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theme" Target="theme/theme1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slide" Target="slides/slide4.xml"/><Relationship Id="rId211" Type="http://schemas.openxmlformats.org/officeDocument/2006/relationships/customXml" Target="../customXml/item211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customXml" Target="../customXml/item176.xml"/><Relationship Id="rId192" Type="http://schemas.openxmlformats.org/officeDocument/2006/relationships/customXml" Target="../customXml/item192.xml"/><Relationship Id="rId197" Type="http://schemas.openxmlformats.org/officeDocument/2006/relationships/customXml" Target="../customXml/item197.xml"/><Relationship Id="rId206" Type="http://schemas.openxmlformats.org/officeDocument/2006/relationships/customXml" Target="../customXml/item206.xml"/><Relationship Id="rId227" Type="http://schemas.openxmlformats.org/officeDocument/2006/relationships/tableStyles" Target="tableStyles.xml"/><Relationship Id="rId201" Type="http://schemas.openxmlformats.org/officeDocument/2006/relationships/customXml" Target="../customXml/item201.xml"/><Relationship Id="rId222" Type="http://schemas.openxmlformats.org/officeDocument/2006/relationships/slide" Target="slides/slide10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217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slideMaster" Target="slideMasters/slideMaster1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customXml" Target="../customXml/item202.xml"/><Relationship Id="rId207" Type="http://schemas.openxmlformats.org/officeDocument/2006/relationships/customXml" Target="../customXml/item207.xml"/><Relationship Id="rId223" Type="http://schemas.openxmlformats.org/officeDocument/2006/relationships/slide" Target="slides/slide11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slide" Target="slides/slide1.xml"/><Relationship Id="rId218" Type="http://schemas.openxmlformats.org/officeDocument/2006/relationships/slide" Target="slides/slide6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19" Type="http://schemas.openxmlformats.org/officeDocument/2006/relationships/customXml" Target="../customXml/item19.xml"/><Relationship Id="rId224" Type="http://schemas.openxmlformats.org/officeDocument/2006/relationships/presProps" Target="presProps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slide" Target="slides/slide7.xml"/><Relationship Id="rId3" Type="http://schemas.openxmlformats.org/officeDocument/2006/relationships/customXml" Target="../customXml/item3.xml"/><Relationship Id="rId214" Type="http://schemas.openxmlformats.org/officeDocument/2006/relationships/slide" Target="slides/slide2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slide" Target="slides/slide8.xml"/><Relationship Id="rId225" Type="http://schemas.openxmlformats.org/officeDocument/2006/relationships/viewProps" Target="viewProp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slide" Target="slides/slide3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slide" Target="slides/slide9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31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2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82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59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3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6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24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42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9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65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2823-6D6E-402A-9833-94983A6AC110}" type="datetimeFigureOut">
              <a:rPr lang="de-DE" smtClean="0"/>
              <a:t>18.01.2017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80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50.xml"/><Relationship Id="rId7" Type="http://schemas.openxmlformats.org/officeDocument/2006/relationships/customXml" Target="../../customXml/item96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110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157.xml"/><Relationship Id="rId6" Type="http://schemas.openxmlformats.org/officeDocument/2006/relationships/customXml" Target="../../customXml/item121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6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130.xml"/><Relationship Id="rId9" Type="http://schemas.openxmlformats.org/officeDocument/2006/relationships/customXml" Target="../../customXml/item171.xml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3.xml"/><Relationship Id="rId13" Type="http://schemas.openxmlformats.org/officeDocument/2006/relationships/customXml" Target="../../customXml/item65.xml"/><Relationship Id="rId18" Type="http://schemas.openxmlformats.org/officeDocument/2006/relationships/customXml" Target="../../customXml/item66.xml"/><Relationship Id="rId26" Type="http://schemas.openxmlformats.org/officeDocument/2006/relationships/customXml" Target="../../customXml/item163.xml"/><Relationship Id="rId3" Type="http://schemas.openxmlformats.org/officeDocument/2006/relationships/customXml" Target="../../customXml/item84.xml"/><Relationship Id="rId21" Type="http://schemas.openxmlformats.org/officeDocument/2006/relationships/customXml" Target="../../customXml/item164.xml"/><Relationship Id="rId34" Type="http://schemas.openxmlformats.org/officeDocument/2006/relationships/image" Target="../media/image4.png"/><Relationship Id="rId7" Type="http://schemas.openxmlformats.org/officeDocument/2006/relationships/customXml" Target="../../customXml/item45.xml"/><Relationship Id="rId12" Type="http://schemas.openxmlformats.org/officeDocument/2006/relationships/customXml" Target="../../customXml/item28.xml"/><Relationship Id="rId17" Type="http://schemas.openxmlformats.org/officeDocument/2006/relationships/customXml" Target="../../customXml/item29.xml"/><Relationship Id="rId25" Type="http://schemas.openxmlformats.org/officeDocument/2006/relationships/customXml" Target="../../customXml/item124.xml"/><Relationship Id="rId33" Type="http://schemas.openxmlformats.org/officeDocument/2006/relationships/image" Target="../media/image3.png"/><Relationship Id="rId2" Type="http://schemas.openxmlformats.org/officeDocument/2006/relationships/customXml" Target="../../customXml/item44.xml"/><Relationship Id="rId16" Type="http://schemas.openxmlformats.org/officeDocument/2006/relationships/customXml" Target="../../customXml/item183.xml"/><Relationship Id="rId20" Type="http://schemas.openxmlformats.org/officeDocument/2006/relationships/customXml" Target="../../customXml/item145.xml"/><Relationship Id="rId29" Type="http://schemas.openxmlformats.org/officeDocument/2006/relationships/customXml" Target="../../customXml/item198.xml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194.xml"/><Relationship Id="rId11" Type="http://schemas.openxmlformats.org/officeDocument/2006/relationships/customXml" Target="../../customXml/item186.xml"/><Relationship Id="rId24" Type="http://schemas.openxmlformats.org/officeDocument/2006/relationships/customXml" Target="../../customXml/item85.xml"/><Relationship Id="rId32" Type="http://schemas.openxmlformats.org/officeDocument/2006/relationships/image" Target="../media/image2.png"/><Relationship Id="rId5" Type="http://schemas.openxmlformats.org/officeDocument/2006/relationships/customXml" Target="../../customXml/item161.xml"/><Relationship Id="rId15" Type="http://schemas.openxmlformats.org/officeDocument/2006/relationships/customXml" Target="../../customXml/item144.xml"/><Relationship Id="rId23" Type="http://schemas.openxmlformats.org/officeDocument/2006/relationships/customXml" Target="../../customXml/item46.xml"/><Relationship Id="rId28" Type="http://schemas.openxmlformats.org/officeDocument/2006/relationships/customXml" Target="../../customXml/item197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162.xml"/><Relationship Id="rId19" Type="http://schemas.openxmlformats.org/officeDocument/2006/relationships/customXml" Target="../../customXml/item101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123.xml"/><Relationship Id="rId9" Type="http://schemas.openxmlformats.org/officeDocument/2006/relationships/customXml" Target="../../customXml/item119.xml"/><Relationship Id="rId14" Type="http://schemas.openxmlformats.org/officeDocument/2006/relationships/customXml" Target="../../customXml/item106.xml"/><Relationship Id="rId22" Type="http://schemas.openxmlformats.org/officeDocument/2006/relationships/customXml" Target="../../customXml/item9.xml"/><Relationship Id="rId27" Type="http://schemas.openxmlformats.org/officeDocument/2006/relationships/customXml" Target="../../customXml/item195.xml"/><Relationship Id="rId30" Type="http://schemas.openxmlformats.org/officeDocument/2006/relationships/slideLayout" Target="../slideLayouts/slideLayout7.xml"/><Relationship Id="rId35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6.xml"/><Relationship Id="rId13" Type="http://schemas.openxmlformats.org/officeDocument/2006/relationships/customXml" Target="../../customXml/item211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201.xml"/><Relationship Id="rId7" Type="http://schemas.openxmlformats.org/officeDocument/2006/relationships/customXml" Target="../../customXml/item205.xml"/><Relationship Id="rId12" Type="http://schemas.openxmlformats.org/officeDocument/2006/relationships/customXml" Target="../../customXml/item210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200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199.xml"/><Relationship Id="rId6" Type="http://schemas.openxmlformats.org/officeDocument/2006/relationships/customXml" Target="../../customXml/item204.xml"/><Relationship Id="rId11" Type="http://schemas.openxmlformats.org/officeDocument/2006/relationships/customXml" Target="../../customXml/item209.xml"/><Relationship Id="rId5" Type="http://schemas.openxmlformats.org/officeDocument/2006/relationships/customXml" Target="../../customXml/item203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208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202.xml"/><Relationship Id="rId9" Type="http://schemas.openxmlformats.org/officeDocument/2006/relationships/customXml" Target="../../customXml/item207.xml"/><Relationship Id="rId1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4.xml"/><Relationship Id="rId13" Type="http://schemas.openxmlformats.org/officeDocument/2006/relationships/customXml" Target="../../customXml/item72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193.xml"/><Relationship Id="rId21" Type="http://schemas.openxmlformats.org/officeDocument/2006/relationships/image" Target="../media/image7.png"/><Relationship Id="rId7" Type="http://schemas.openxmlformats.org/officeDocument/2006/relationships/customXml" Target="../../customXml/item25.xml"/><Relationship Id="rId12" Type="http://schemas.openxmlformats.org/officeDocument/2006/relationships/customXml" Target="../../customXml/item99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63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18.xml"/><Relationship Id="rId6" Type="http://schemas.openxmlformats.org/officeDocument/2006/relationships/customXml" Target="../../customXml/item37.xml"/><Relationship Id="rId11" Type="http://schemas.openxmlformats.org/officeDocument/2006/relationships/customXml" Target="../../customXml/item131.xml"/><Relationship Id="rId5" Type="http://schemas.openxmlformats.org/officeDocument/2006/relationships/customXml" Target="../../customXml/item27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117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120.xml"/><Relationship Id="rId9" Type="http://schemas.openxmlformats.org/officeDocument/2006/relationships/customXml" Target="../../customXml/item52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.xml"/><Relationship Id="rId13" Type="http://schemas.openxmlformats.org/officeDocument/2006/relationships/customXml" Target="../../customXml/item125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13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15.xml"/><Relationship Id="rId12" Type="http://schemas.openxmlformats.org/officeDocument/2006/relationships/customXml" Target="../../customXml/item48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149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85.xml"/><Relationship Id="rId6" Type="http://schemas.openxmlformats.org/officeDocument/2006/relationships/customXml" Target="../../customXml/item51.xml"/><Relationship Id="rId11" Type="http://schemas.openxmlformats.org/officeDocument/2006/relationships/customXml" Target="../../customXml/item97.xml"/><Relationship Id="rId5" Type="http://schemas.openxmlformats.org/officeDocument/2006/relationships/customXml" Target="../../customXml/item3.xml"/><Relationship Id="rId15" Type="http://schemas.openxmlformats.org/officeDocument/2006/relationships/customXml" Target="../../customXml/item147.xml"/><Relationship Id="rId10" Type="http://schemas.openxmlformats.org/officeDocument/2006/relationships/customXml" Target="../../customXml/item41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196.xml"/><Relationship Id="rId9" Type="http://schemas.openxmlformats.org/officeDocument/2006/relationships/customXml" Target="../../customXml/item127.xml"/><Relationship Id="rId14" Type="http://schemas.openxmlformats.org/officeDocument/2006/relationships/customXml" Target="../../customXml/item75.xml"/><Relationship Id="rId2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4.xml"/><Relationship Id="rId13" Type="http://schemas.openxmlformats.org/officeDocument/2006/relationships/customXml" Target="../../customXml/item70.xml"/><Relationship Id="rId18" Type="http://schemas.openxmlformats.org/officeDocument/2006/relationships/customXml" Target="../../customXml/item86.xml"/><Relationship Id="rId26" Type="http://schemas.openxmlformats.org/officeDocument/2006/relationships/customXml" Target="../../customXml/item191.xml"/><Relationship Id="rId39" Type="http://schemas.openxmlformats.org/officeDocument/2006/relationships/image" Target="../media/image8.png"/><Relationship Id="rId3" Type="http://schemas.openxmlformats.org/officeDocument/2006/relationships/customXml" Target="../../customXml/item137.xml"/><Relationship Id="rId21" Type="http://schemas.openxmlformats.org/officeDocument/2006/relationships/customXml" Target="../../customXml/item54.xml"/><Relationship Id="rId34" Type="http://schemas.openxmlformats.org/officeDocument/2006/relationships/image" Target="../media/image2.png"/><Relationship Id="rId7" Type="http://schemas.openxmlformats.org/officeDocument/2006/relationships/customXml" Target="../../customXml/item158.xml"/><Relationship Id="rId12" Type="http://schemas.openxmlformats.org/officeDocument/2006/relationships/customXml" Target="../../customXml/item98.xml"/><Relationship Id="rId17" Type="http://schemas.openxmlformats.org/officeDocument/2006/relationships/customXml" Target="../../customXml/item26.xml"/><Relationship Id="rId25" Type="http://schemas.openxmlformats.org/officeDocument/2006/relationships/customXml" Target="../../customXml/item34.xml"/><Relationship Id="rId33" Type="http://schemas.openxmlformats.org/officeDocument/2006/relationships/image" Target="../media/image1.png"/><Relationship Id="rId38" Type="http://schemas.openxmlformats.org/officeDocument/2006/relationships/image" Target="../media/image6.png"/><Relationship Id="rId2" Type="http://schemas.openxmlformats.org/officeDocument/2006/relationships/customXml" Target="../../customXml/item33.xml"/><Relationship Id="rId16" Type="http://schemas.openxmlformats.org/officeDocument/2006/relationships/customXml" Target="../../customXml/item169.xml"/><Relationship Id="rId20" Type="http://schemas.openxmlformats.org/officeDocument/2006/relationships/customXml" Target="../../customXml/item59.xml"/><Relationship Id="rId29" Type="http://schemas.openxmlformats.org/officeDocument/2006/relationships/customXml" Target="../../customXml/item49.xml"/><Relationship Id="rId1" Type="http://schemas.openxmlformats.org/officeDocument/2006/relationships/customXml" Target="../../customXml/item190.xml"/><Relationship Id="rId6" Type="http://schemas.openxmlformats.org/officeDocument/2006/relationships/customXml" Target="../../customXml/item21.xml"/><Relationship Id="rId11" Type="http://schemas.openxmlformats.org/officeDocument/2006/relationships/customXml" Target="../../customXml/item113.xml"/><Relationship Id="rId24" Type="http://schemas.openxmlformats.org/officeDocument/2006/relationships/customXml" Target="../../customXml/item12.xml"/><Relationship Id="rId32" Type="http://schemas.openxmlformats.org/officeDocument/2006/relationships/slideLayout" Target="../slideLayouts/slideLayout7.xml"/><Relationship Id="rId37" Type="http://schemas.openxmlformats.org/officeDocument/2006/relationships/image" Target="../media/image5.png"/><Relationship Id="rId40" Type="http://schemas.openxmlformats.org/officeDocument/2006/relationships/image" Target="../media/image9.png"/><Relationship Id="rId5" Type="http://schemas.openxmlformats.org/officeDocument/2006/relationships/customXml" Target="../../customXml/item56.xml"/><Relationship Id="rId15" Type="http://schemas.openxmlformats.org/officeDocument/2006/relationships/customXml" Target="../../customXml/item24.xml"/><Relationship Id="rId23" Type="http://schemas.openxmlformats.org/officeDocument/2006/relationships/customXml" Target="../../customXml/item126.xml"/><Relationship Id="rId28" Type="http://schemas.openxmlformats.org/officeDocument/2006/relationships/customXml" Target="../../customXml/item104.xml"/><Relationship Id="rId36" Type="http://schemas.openxmlformats.org/officeDocument/2006/relationships/image" Target="../media/image4.png"/><Relationship Id="rId10" Type="http://schemas.openxmlformats.org/officeDocument/2006/relationships/customXml" Target="../../customXml/item140.xml"/><Relationship Id="rId19" Type="http://schemas.openxmlformats.org/officeDocument/2006/relationships/customXml" Target="../../customXml/item188.xml"/><Relationship Id="rId31" Type="http://schemas.openxmlformats.org/officeDocument/2006/relationships/customXml" Target="../../customXml/item100.xml"/><Relationship Id="rId4" Type="http://schemas.openxmlformats.org/officeDocument/2006/relationships/customXml" Target="../../customXml/item43.xml"/><Relationship Id="rId9" Type="http://schemas.openxmlformats.org/officeDocument/2006/relationships/customXml" Target="../../customXml/item68.xml"/><Relationship Id="rId14" Type="http://schemas.openxmlformats.org/officeDocument/2006/relationships/customXml" Target="../../customXml/item148.xml"/><Relationship Id="rId22" Type="http://schemas.openxmlformats.org/officeDocument/2006/relationships/customXml" Target="../../customXml/item122.xml"/><Relationship Id="rId27" Type="http://schemas.openxmlformats.org/officeDocument/2006/relationships/customXml" Target="../../customXml/item62.xml"/><Relationship Id="rId30" Type="http://schemas.openxmlformats.org/officeDocument/2006/relationships/customXml" Target="../../customXml/item64.xml"/><Relationship Id="rId35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7.xml"/><Relationship Id="rId13" Type="http://schemas.openxmlformats.org/officeDocument/2006/relationships/customXml" Target="../../customXml/item129.xml"/><Relationship Id="rId18" Type="http://schemas.openxmlformats.org/officeDocument/2006/relationships/customXml" Target="../../customXml/item42.xml"/><Relationship Id="rId26" Type="http://schemas.openxmlformats.org/officeDocument/2006/relationships/customXml" Target="../../customXml/item176.xml"/><Relationship Id="rId3" Type="http://schemas.openxmlformats.org/officeDocument/2006/relationships/customXml" Target="../../customXml/item31.xml"/><Relationship Id="rId21" Type="http://schemas.openxmlformats.org/officeDocument/2006/relationships/customXml" Target="../../customXml/item91.xml"/><Relationship Id="rId34" Type="http://schemas.openxmlformats.org/officeDocument/2006/relationships/image" Target="../media/image4.png"/><Relationship Id="rId7" Type="http://schemas.openxmlformats.org/officeDocument/2006/relationships/customXml" Target="../../customXml/item57.xml"/><Relationship Id="rId12" Type="http://schemas.openxmlformats.org/officeDocument/2006/relationships/customXml" Target="../../customXml/item38.xml"/><Relationship Id="rId17" Type="http://schemas.openxmlformats.org/officeDocument/2006/relationships/customXml" Target="../../customXml/item142.xml"/><Relationship Id="rId25" Type="http://schemas.openxmlformats.org/officeDocument/2006/relationships/customXml" Target="../../customXml/item89.xml"/><Relationship Id="rId33" Type="http://schemas.openxmlformats.org/officeDocument/2006/relationships/image" Target="../media/image3.png"/><Relationship Id="rId2" Type="http://schemas.openxmlformats.org/officeDocument/2006/relationships/customXml" Target="../../customXml/item141.xml"/><Relationship Id="rId16" Type="http://schemas.openxmlformats.org/officeDocument/2006/relationships/customXml" Target="../../customXml/item16.xml"/><Relationship Id="rId20" Type="http://schemas.openxmlformats.org/officeDocument/2006/relationships/customXml" Target="../../customXml/item139.xml"/><Relationship Id="rId29" Type="http://schemas.openxmlformats.org/officeDocument/2006/relationships/customXml" Target="../../customXml/item23.xml"/><Relationship Id="rId1" Type="http://schemas.openxmlformats.org/officeDocument/2006/relationships/customXml" Target="../../customXml/item22.xml"/><Relationship Id="rId6" Type="http://schemas.openxmlformats.org/officeDocument/2006/relationships/customXml" Target="../../customXml/item102.xml"/><Relationship Id="rId11" Type="http://schemas.openxmlformats.org/officeDocument/2006/relationships/customXml" Target="../../customXml/item166.xml"/><Relationship Id="rId24" Type="http://schemas.openxmlformats.org/officeDocument/2006/relationships/customXml" Target="../../customXml/item53.xml"/><Relationship Id="rId32" Type="http://schemas.openxmlformats.org/officeDocument/2006/relationships/image" Target="../media/image2.png"/><Relationship Id="rId37" Type="http://schemas.openxmlformats.org/officeDocument/2006/relationships/image" Target="../media/image9.png"/><Relationship Id="rId5" Type="http://schemas.openxmlformats.org/officeDocument/2006/relationships/customXml" Target="../../customXml/item79.xml"/><Relationship Id="rId15" Type="http://schemas.openxmlformats.org/officeDocument/2006/relationships/customXml" Target="../../customXml/item71.xml"/><Relationship Id="rId23" Type="http://schemas.openxmlformats.org/officeDocument/2006/relationships/customXml" Target="../../customXml/item154.xml"/><Relationship Id="rId28" Type="http://schemas.openxmlformats.org/officeDocument/2006/relationships/customXml" Target="../../customXml/item118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165.xml"/><Relationship Id="rId19" Type="http://schemas.openxmlformats.org/officeDocument/2006/relationships/customXml" Target="../../customXml/item39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76.xml"/><Relationship Id="rId9" Type="http://schemas.openxmlformats.org/officeDocument/2006/relationships/customXml" Target="../../customXml/item192.xml"/><Relationship Id="rId14" Type="http://schemas.openxmlformats.org/officeDocument/2006/relationships/customXml" Target="../../customXml/item88.xml"/><Relationship Id="rId22" Type="http://schemas.openxmlformats.org/officeDocument/2006/relationships/customXml" Target="../../customXml/item40.xml"/><Relationship Id="rId27" Type="http://schemas.openxmlformats.org/officeDocument/2006/relationships/customXml" Target="../../customXml/item167.xml"/><Relationship Id="rId30" Type="http://schemas.openxmlformats.org/officeDocument/2006/relationships/slideLayout" Target="../slideLayouts/slideLayout7.xml"/><Relationship Id="rId35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.xml"/><Relationship Id="rId13" Type="http://schemas.openxmlformats.org/officeDocument/2006/relationships/customXml" Target="../../customXml/item109.xml"/><Relationship Id="rId18" Type="http://schemas.openxmlformats.org/officeDocument/2006/relationships/customXml" Target="../../customXml/item74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107.xml"/><Relationship Id="rId21" Type="http://schemas.openxmlformats.org/officeDocument/2006/relationships/customXml" Target="../../customXml/item112.xml"/><Relationship Id="rId7" Type="http://schemas.openxmlformats.org/officeDocument/2006/relationships/customXml" Target="../../customXml/item15.xml"/><Relationship Id="rId12" Type="http://schemas.openxmlformats.org/officeDocument/2006/relationships/customXml" Target="../../customXml/item58.xml"/><Relationship Id="rId17" Type="http://schemas.openxmlformats.org/officeDocument/2006/relationships/customXml" Target="../../customXml/item1.xml"/><Relationship Id="rId25" Type="http://schemas.openxmlformats.org/officeDocument/2006/relationships/slideLayout" Target="../slideLayouts/slideLayout7.xml"/><Relationship Id="rId2" Type="http://schemas.openxmlformats.org/officeDocument/2006/relationships/customXml" Target="../../customXml/item17.xml"/><Relationship Id="rId16" Type="http://schemas.openxmlformats.org/officeDocument/2006/relationships/customXml" Target="../../customXml/item20.xml"/><Relationship Id="rId20" Type="http://schemas.openxmlformats.org/officeDocument/2006/relationships/customXml" Target="../../customXml/item153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173.xml"/><Relationship Id="rId6" Type="http://schemas.openxmlformats.org/officeDocument/2006/relationships/customXml" Target="../../customXml/item87.xml"/><Relationship Id="rId11" Type="http://schemas.openxmlformats.org/officeDocument/2006/relationships/customXml" Target="../../customXml/item60.xml"/><Relationship Id="rId24" Type="http://schemas.openxmlformats.org/officeDocument/2006/relationships/customXml" Target="../../customXml/item132.xml"/><Relationship Id="rId5" Type="http://schemas.openxmlformats.org/officeDocument/2006/relationships/customXml" Target="../../customXml/item108.xml"/><Relationship Id="rId15" Type="http://schemas.openxmlformats.org/officeDocument/2006/relationships/customXml" Target="../../customXml/item114.xml"/><Relationship Id="rId23" Type="http://schemas.openxmlformats.org/officeDocument/2006/relationships/customXml" Target="../../customXml/item156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69.xml"/><Relationship Id="rId19" Type="http://schemas.openxmlformats.org/officeDocument/2006/relationships/customXml" Target="../../customXml/item92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4.xml"/><Relationship Id="rId9" Type="http://schemas.openxmlformats.org/officeDocument/2006/relationships/customXml" Target="../../customXml/item81.xml"/><Relationship Id="rId14" Type="http://schemas.openxmlformats.org/officeDocument/2006/relationships/customXml" Target="../../customXml/item78.xml"/><Relationship Id="rId22" Type="http://schemas.openxmlformats.org/officeDocument/2006/relationships/customXml" Target="../../customXml/item152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6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160.xml"/><Relationship Id="rId7" Type="http://schemas.openxmlformats.org/officeDocument/2006/relationships/customXml" Target="../../customXml/item82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133.xml"/><Relationship Id="rId16" Type="http://schemas.openxmlformats.org/officeDocument/2006/relationships/image" Target="../media/image4.png"/><Relationship Id="rId1" Type="http://schemas.openxmlformats.org/officeDocument/2006/relationships/customXml" Target="../../customXml/item47.xml"/><Relationship Id="rId6" Type="http://schemas.openxmlformats.org/officeDocument/2006/relationships/customXml" Target="../../customXml/item178.xml"/><Relationship Id="rId11" Type="http://schemas.openxmlformats.org/officeDocument/2006/relationships/customXml" Target="../../customXml/item138.xml"/><Relationship Id="rId5" Type="http://schemas.openxmlformats.org/officeDocument/2006/relationships/customXml" Target="../../customXml/item14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93.xml"/><Relationship Id="rId4" Type="http://schemas.openxmlformats.org/officeDocument/2006/relationships/customXml" Target="../../customXml/item177.xml"/><Relationship Id="rId9" Type="http://schemas.openxmlformats.org/officeDocument/2006/relationships/customXml" Target="../../customXml/item94.xml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3.xml"/><Relationship Id="rId13" Type="http://schemas.openxmlformats.org/officeDocument/2006/relationships/customXml" Target="../../customXml/item32.xml"/><Relationship Id="rId18" Type="http://schemas.openxmlformats.org/officeDocument/2006/relationships/customXml" Target="../../customXml/item155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159.xml"/><Relationship Id="rId21" Type="http://schemas.openxmlformats.org/officeDocument/2006/relationships/customXml" Target="../../customXml/item116.xml"/><Relationship Id="rId7" Type="http://schemas.openxmlformats.org/officeDocument/2006/relationships/customXml" Target="../../customXml/item103.xml"/><Relationship Id="rId12" Type="http://schemas.openxmlformats.org/officeDocument/2006/relationships/customXml" Target="../../customXml/item170.xml"/><Relationship Id="rId17" Type="http://schemas.openxmlformats.org/officeDocument/2006/relationships/customXml" Target="../../customXml/item95.xml"/><Relationship Id="rId25" Type="http://schemas.openxmlformats.org/officeDocument/2006/relationships/image" Target="../media/image1.png"/><Relationship Id="rId2" Type="http://schemas.openxmlformats.org/officeDocument/2006/relationships/customXml" Target="../../customXml/item168.xml"/><Relationship Id="rId16" Type="http://schemas.openxmlformats.org/officeDocument/2006/relationships/customXml" Target="../../customXml/item172.xml"/><Relationship Id="rId20" Type="http://schemas.openxmlformats.org/officeDocument/2006/relationships/customXml" Target="../../customXml/item7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136.xml"/><Relationship Id="rId6" Type="http://schemas.openxmlformats.org/officeDocument/2006/relationships/customXml" Target="../../customXml/item111.xml"/><Relationship Id="rId11" Type="http://schemas.openxmlformats.org/officeDocument/2006/relationships/customXml" Target="../../customXml/item2.xml"/><Relationship Id="rId24" Type="http://schemas.openxmlformats.org/officeDocument/2006/relationships/slideLayout" Target="../slideLayouts/slideLayout7.xml"/><Relationship Id="rId5" Type="http://schemas.openxmlformats.org/officeDocument/2006/relationships/customXml" Target="../../customXml/item150.xml"/><Relationship Id="rId15" Type="http://schemas.openxmlformats.org/officeDocument/2006/relationships/customXml" Target="../../customXml/item189.xml"/><Relationship Id="rId23" Type="http://schemas.openxmlformats.org/officeDocument/2006/relationships/customXml" Target="../../customXml/item10.xml"/><Relationship Id="rId28" Type="http://schemas.openxmlformats.org/officeDocument/2006/relationships/image" Target="../media/image4.png"/><Relationship Id="rId10" Type="http://schemas.openxmlformats.org/officeDocument/2006/relationships/customXml" Target="../../customXml/item128.xml"/><Relationship Id="rId19" Type="http://schemas.openxmlformats.org/officeDocument/2006/relationships/customXml" Target="../../customXml/item73.xml"/><Relationship Id="rId4" Type="http://schemas.openxmlformats.org/officeDocument/2006/relationships/customXml" Target="../../customXml/item6.xml"/><Relationship Id="rId9" Type="http://schemas.openxmlformats.org/officeDocument/2006/relationships/customXml" Target="../../customXml/item175.xml"/><Relationship Id="rId14" Type="http://schemas.openxmlformats.org/officeDocument/2006/relationships/customXml" Target="../../customXml/item77.xml"/><Relationship Id="rId22" Type="http://schemas.openxmlformats.org/officeDocument/2006/relationships/customXml" Target="../../customXml/item174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1.xml"/><Relationship Id="rId13" Type="http://schemas.openxmlformats.org/officeDocument/2006/relationships/customXml" Target="../../customXml/item135.xml"/><Relationship Id="rId18" Type="http://schemas.openxmlformats.org/officeDocument/2006/relationships/image" Target="../media/image3.png"/><Relationship Id="rId3" Type="http://schemas.openxmlformats.org/officeDocument/2006/relationships/customXml" Target="../../customXml/item80.xml"/><Relationship Id="rId21" Type="http://schemas.openxmlformats.org/officeDocument/2006/relationships/image" Target="../media/image6.png"/><Relationship Id="rId7" Type="http://schemas.openxmlformats.org/officeDocument/2006/relationships/customXml" Target="../../customXml/item179.xml"/><Relationship Id="rId12" Type="http://schemas.openxmlformats.org/officeDocument/2006/relationships/customXml" Target="../../customXml/item181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180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customXml" Target="../../customXml/item90.xml"/><Relationship Id="rId6" Type="http://schemas.openxmlformats.org/officeDocument/2006/relationships/customXml" Target="../../customXml/item55.xml"/><Relationship Id="rId11" Type="http://schemas.openxmlformats.org/officeDocument/2006/relationships/customXml" Target="../../customXml/item30.xml"/><Relationship Id="rId5" Type="http://schemas.openxmlformats.org/officeDocument/2006/relationships/customXml" Target="../../customXml/item61.xml"/><Relationship Id="rId15" Type="http://schemas.openxmlformats.org/officeDocument/2006/relationships/slideLayout" Target="../slideLayouts/slideLayout7.xml"/><Relationship Id="rId10" Type="http://schemas.openxmlformats.org/officeDocument/2006/relationships/customXml" Target="../../customXml/item105.xml"/><Relationship Id="rId19" Type="http://schemas.openxmlformats.org/officeDocument/2006/relationships/image" Target="../media/image4.png"/><Relationship Id="rId4" Type="http://schemas.openxmlformats.org/officeDocument/2006/relationships/customXml" Target="../../customXml/item11.xml"/><Relationship Id="rId9" Type="http://schemas.openxmlformats.org/officeDocument/2006/relationships/customXml" Target="../../customXml/item36.xml"/><Relationship Id="rId14" Type="http://schemas.openxmlformats.org/officeDocument/2006/relationships/customXml" Target="../../customXml/item1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http://www.innovations4austria.at/Home/Index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hteck 32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grpSp>
        <p:nvGrpSpPr>
          <p:cNvPr id="38" name="StickyNote"/>
          <p:cNvGrpSpPr/>
          <p:nvPr>
            <p:custDataLst>
              <p:custData r:id="rId3"/>
            </p:custDataLst>
          </p:nvPr>
        </p:nvGrpSpPr>
        <p:grpSpPr>
          <a:xfrm>
            <a:off x="2404241" y="1200089"/>
            <a:ext cx="1371600" cy="799873"/>
            <a:chOff x="3886200" y="2629127"/>
            <a:chExt cx="1371600" cy="799873"/>
          </a:xfrm>
        </p:grpSpPr>
        <p:sp>
          <p:nvSpPr>
            <p:cNvPr id="39" name="Content"/>
            <p:cNvSpPr>
              <a:spLocks/>
            </p:cNvSpPr>
            <p:nvPr/>
          </p:nvSpPr>
          <p:spPr>
            <a:xfrm>
              <a:off x="3886200" y="2743200"/>
              <a:ext cx="1371600" cy="6858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Home/Index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1" name="Content"/>
          <p:cNvSpPr txBox="1"/>
          <p:nvPr>
            <p:custDataLst>
              <p:custData r:id="rId4"/>
            </p:custDataLst>
          </p:nvPr>
        </p:nvSpPr>
        <p:spPr>
          <a:xfrm>
            <a:off x="7108112" y="980207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5"/>
            </p:custDataLst>
          </p:nvPr>
        </p:nvSpPr>
        <p:spPr>
          <a:xfrm>
            <a:off x="8066855" y="990170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3" name="StickyNote"/>
          <p:cNvGrpSpPr/>
          <p:nvPr>
            <p:custDataLst>
              <p:custData r:id="rId6"/>
            </p:custDataLst>
          </p:nvPr>
        </p:nvGrpSpPr>
        <p:grpSpPr>
          <a:xfrm>
            <a:off x="7351790" y="1338409"/>
            <a:ext cx="1664210" cy="866454"/>
            <a:chOff x="3886200" y="2629130"/>
            <a:chExt cx="1371600" cy="799871"/>
          </a:xfrm>
        </p:grpSpPr>
        <p:sp>
          <p:nvSpPr>
            <p:cNvPr id="44" name="Content"/>
            <p:cNvSpPr>
              <a:spLocks/>
            </p:cNvSpPr>
            <p:nvPr/>
          </p:nvSpPr>
          <p:spPr>
            <a:xfrm>
              <a:off x="3886200" y="2734435"/>
              <a:ext cx="1371600" cy="6945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Home: Home/Index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Login: User/Login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Tape"/>
            <p:cNvSpPr>
              <a:spLocks/>
            </p:cNvSpPr>
            <p:nvPr/>
          </p:nvSpPr>
          <p:spPr>
            <a:xfrm rot="401918">
              <a:off x="4339654" y="2629130"/>
              <a:ext cx="464693" cy="198888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6" name="Content"/>
          <p:cNvSpPr txBox="1"/>
          <p:nvPr>
            <p:custDataLst>
              <p:custData r:id="rId7"/>
            </p:custDataLst>
          </p:nvPr>
        </p:nvSpPr>
        <p:spPr>
          <a:xfrm>
            <a:off x="1971559" y="3573016"/>
            <a:ext cx="5200883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give room for your ideas</a:t>
            </a:r>
          </a:p>
        </p:txBody>
      </p:sp>
      <p:sp>
        <p:nvSpPr>
          <p:cNvPr id="47" name="Rechteck 46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Content"/>
          <p:cNvSpPr txBox="1"/>
          <p:nvPr>
            <p:custDataLst>
              <p:custData r:id="rId8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</a:p>
        </p:txBody>
      </p:sp>
      <p:grpSp>
        <p:nvGrpSpPr>
          <p:cNvPr id="49" name="StickyNote"/>
          <p:cNvGrpSpPr/>
          <p:nvPr>
            <p:custDataLst>
              <p:custData r:id="rId9"/>
            </p:custDataLst>
          </p:nvPr>
        </p:nvGrpSpPr>
        <p:grpSpPr>
          <a:xfrm>
            <a:off x="4138448" y="-39182"/>
            <a:ext cx="1371600" cy="799872"/>
            <a:chOff x="3886200" y="2629127"/>
            <a:chExt cx="1371600" cy="1485671"/>
          </a:xfrm>
        </p:grpSpPr>
        <p:sp>
          <p:nvSpPr>
            <p:cNvPr id="50" name="Content"/>
            <p:cNvSpPr>
              <a:spLocks/>
            </p:cNvSpPr>
            <p:nvPr/>
          </p:nvSpPr>
          <p:spPr>
            <a:xfrm>
              <a:off x="3886200" y="2841003"/>
              <a:ext cx="1371600" cy="1273795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Controller: Home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Action: Index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Tape"/>
            <p:cNvSpPr>
              <a:spLocks/>
            </p:cNvSpPr>
            <p:nvPr/>
          </p:nvSpPr>
          <p:spPr>
            <a:xfrm rot="401918">
              <a:off x="4290086" y="2629127"/>
              <a:ext cx="563828" cy="40016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5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http://www.innovations4austria.at/Booking/View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Rechteck 30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33" name="Content"/>
          <p:cNvSpPr txBox="1"/>
          <p:nvPr>
            <p:custDataLst>
              <p:custData r:id="rId3"/>
            </p:custDataLst>
          </p:nvPr>
        </p:nvSpPr>
        <p:spPr>
          <a:xfrm>
            <a:off x="8066855" y="990170"/>
            <a:ext cx="80872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Content"/>
          <p:cNvSpPr txBox="1"/>
          <p:nvPr>
            <p:custDataLst>
              <p:custData r:id="rId4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</a:p>
        </p:txBody>
      </p:sp>
      <p:sp>
        <p:nvSpPr>
          <p:cNvPr id="36" name="Content"/>
          <p:cNvSpPr txBox="1"/>
          <p:nvPr>
            <p:custDataLst>
              <p:custData r:id="rId5"/>
            </p:custDataLst>
          </p:nvPr>
        </p:nvSpPr>
        <p:spPr>
          <a:xfrm>
            <a:off x="5695695" y="965219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6"/>
            </p:custDataLst>
          </p:nvPr>
        </p:nvSpPr>
        <p:spPr>
          <a:xfrm>
            <a:off x="6876256" y="980207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7"/>
            </p:custDataLst>
          </p:nvPr>
        </p:nvSpPr>
        <p:spPr>
          <a:xfrm>
            <a:off x="3293390" y="965219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8"/>
            </p:custDataLst>
          </p:nvPr>
        </p:nvSpPr>
        <p:spPr>
          <a:xfrm>
            <a:off x="4251960" y="965219"/>
            <a:ext cx="120262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9"/>
            </p:custDataLst>
          </p:nvPr>
        </p:nvSpPr>
        <p:spPr>
          <a:xfrm>
            <a:off x="887146" y="1829435"/>
            <a:ext cx="152086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Ihre</a:t>
            </a:r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4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10"/>
            </p:custDataLst>
          </p:nvPr>
        </p:nvSpPr>
        <p:spPr>
          <a:xfrm>
            <a:off x="1619672" y="2404799"/>
            <a:ext cx="6030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Raum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 txBox="1"/>
          <p:nvPr>
            <p:custDataLst>
              <p:custData r:id="rId11"/>
            </p:custDataLst>
          </p:nvPr>
        </p:nvSpPr>
        <p:spPr>
          <a:xfrm>
            <a:off x="2483768" y="2416565"/>
            <a:ext cx="82599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Gebäude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12"/>
            </p:custDataLst>
          </p:nvPr>
        </p:nvSpPr>
        <p:spPr>
          <a:xfrm>
            <a:off x="3764224" y="2416565"/>
            <a:ext cx="145584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Raumausstattung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13"/>
            </p:custDataLst>
          </p:nvPr>
        </p:nvSpPr>
        <p:spPr>
          <a:xfrm>
            <a:off x="5364088" y="2421694"/>
            <a:ext cx="124438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Gebucht</a:t>
            </a:r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von…</a:t>
            </a:r>
          </a:p>
        </p:txBody>
      </p:sp>
      <p:cxnSp>
        <p:nvCxnSpPr>
          <p:cNvPr id="46" name="Gerade Verbindung 45"/>
          <p:cNvCxnSpPr/>
          <p:nvPr/>
        </p:nvCxnSpPr>
        <p:spPr>
          <a:xfrm flipH="1">
            <a:off x="1691680" y="2672247"/>
            <a:ext cx="71524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H="1">
            <a:off x="2411760" y="2404799"/>
            <a:ext cx="17078" cy="38128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3707904" y="2404799"/>
            <a:ext cx="0" cy="38477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5364088" y="2404799"/>
            <a:ext cx="0" cy="38448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6657584" y="2404799"/>
            <a:ext cx="2648" cy="38477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Content"/>
          <p:cNvSpPr txBox="1"/>
          <p:nvPr>
            <p:custDataLst>
              <p:custData r:id="rId14"/>
            </p:custDataLst>
          </p:nvPr>
        </p:nvSpPr>
        <p:spPr>
          <a:xfrm>
            <a:off x="1619672" y="2838563"/>
            <a:ext cx="53572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EG01</a:t>
            </a:r>
          </a:p>
        </p:txBody>
      </p:sp>
      <p:sp>
        <p:nvSpPr>
          <p:cNvPr id="52" name="Content"/>
          <p:cNvSpPr txBox="1"/>
          <p:nvPr>
            <p:custDataLst>
              <p:custData r:id="rId15"/>
            </p:custDataLst>
          </p:nvPr>
        </p:nvSpPr>
        <p:spPr>
          <a:xfrm>
            <a:off x="2483768" y="2857666"/>
            <a:ext cx="11019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Musterhaus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</a:t>
            </a:r>
          </a:p>
        </p:txBody>
      </p:sp>
      <p:sp>
        <p:nvSpPr>
          <p:cNvPr id="53" name="Content"/>
          <p:cNvSpPr txBox="1"/>
          <p:nvPr>
            <p:custDataLst>
              <p:custData r:id="rId16"/>
            </p:custDataLst>
          </p:nvPr>
        </p:nvSpPr>
        <p:spPr>
          <a:xfrm>
            <a:off x="3851920" y="2870606"/>
            <a:ext cx="10855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Seminarraum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17"/>
            </p:custDataLst>
          </p:nvPr>
        </p:nvSpPr>
        <p:spPr>
          <a:xfrm>
            <a:off x="5508105" y="2870606"/>
            <a:ext cx="97013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01/01/2017</a:t>
            </a:r>
          </a:p>
        </p:txBody>
      </p:sp>
      <p:sp>
        <p:nvSpPr>
          <p:cNvPr id="55" name="Content"/>
          <p:cNvSpPr txBox="1"/>
          <p:nvPr>
            <p:custDataLst>
              <p:custData r:id="rId18"/>
            </p:custDataLst>
          </p:nvPr>
        </p:nvSpPr>
        <p:spPr>
          <a:xfrm>
            <a:off x="6689099" y="2875092"/>
            <a:ext cx="97013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01/01/2017</a:t>
            </a:r>
          </a:p>
        </p:txBody>
      </p:sp>
      <p:cxnSp>
        <p:nvCxnSpPr>
          <p:cNvPr id="56" name="Gerade Verbindung 55"/>
          <p:cNvCxnSpPr/>
          <p:nvPr/>
        </p:nvCxnSpPr>
        <p:spPr>
          <a:xfrm flipH="1">
            <a:off x="1723902" y="3356992"/>
            <a:ext cx="70602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ontent"/>
          <p:cNvSpPr txBox="1"/>
          <p:nvPr>
            <p:custDataLst>
              <p:custData r:id="rId19"/>
            </p:custDataLst>
          </p:nvPr>
        </p:nvSpPr>
        <p:spPr>
          <a:xfrm>
            <a:off x="6855518" y="2404799"/>
            <a:ext cx="53251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bis</a:t>
            </a:r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sp>
        <p:nvSpPr>
          <p:cNvPr id="62" name="Content"/>
          <p:cNvSpPr txBox="1"/>
          <p:nvPr>
            <p:custDataLst>
              <p:custData r:id="rId20"/>
            </p:custDataLst>
          </p:nvPr>
        </p:nvSpPr>
        <p:spPr>
          <a:xfrm>
            <a:off x="1619672" y="3573016"/>
            <a:ext cx="5180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0100</a:t>
            </a:r>
          </a:p>
        </p:txBody>
      </p:sp>
      <p:sp>
        <p:nvSpPr>
          <p:cNvPr id="63" name="Content"/>
          <p:cNvSpPr txBox="1"/>
          <p:nvPr>
            <p:custDataLst>
              <p:custData r:id="rId21"/>
            </p:custDataLst>
          </p:nvPr>
        </p:nvSpPr>
        <p:spPr>
          <a:xfrm>
            <a:off x="2483768" y="3592119"/>
            <a:ext cx="11019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Musterhaus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</a:t>
            </a:r>
          </a:p>
        </p:txBody>
      </p:sp>
      <p:sp>
        <p:nvSpPr>
          <p:cNvPr id="64" name="Content"/>
          <p:cNvSpPr txBox="1"/>
          <p:nvPr>
            <p:custDataLst>
              <p:custData r:id="rId22"/>
            </p:custDataLst>
          </p:nvPr>
        </p:nvSpPr>
        <p:spPr>
          <a:xfrm>
            <a:off x="3851920" y="3605059"/>
            <a:ext cx="50000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Büro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 txBox="1"/>
          <p:nvPr>
            <p:custDataLst>
              <p:custData r:id="rId23"/>
            </p:custDataLst>
          </p:nvPr>
        </p:nvSpPr>
        <p:spPr>
          <a:xfrm>
            <a:off x="5508105" y="3605059"/>
            <a:ext cx="97013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01/01/2017</a:t>
            </a:r>
          </a:p>
        </p:txBody>
      </p:sp>
      <p:sp>
        <p:nvSpPr>
          <p:cNvPr id="66" name="Content"/>
          <p:cNvSpPr txBox="1"/>
          <p:nvPr>
            <p:custDataLst>
              <p:custData r:id="rId24"/>
            </p:custDataLst>
          </p:nvPr>
        </p:nvSpPr>
        <p:spPr>
          <a:xfrm>
            <a:off x="6689099" y="3609545"/>
            <a:ext cx="97013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30/06/2017</a:t>
            </a:r>
          </a:p>
        </p:txBody>
      </p:sp>
      <p:cxnSp>
        <p:nvCxnSpPr>
          <p:cNvPr id="67" name="Gerade Verbindung 66"/>
          <p:cNvCxnSpPr/>
          <p:nvPr/>
        </p:nvCxnSpPr>
        <p:spPr>
          <a:xfrm flipH="1">
            <a:off x="1708106" y="4077072"/>
            <a:ext cx="70760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7737704" y="2420888"/>
            <a:ext cx="2648" cy="38477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Content"/>
          <p:cNvSpPr/>
          <p:nvPr>
            <p:custDataLst>
              <p:custData r:id="rId25"/>
            </p:custDataLst>
          </p:nvPr>
        </p:nvSpPr>
        <p:spPr>
          <a:xfrm>
            <a:off x="7807769" y="2842509"/>
            <a:ext cx="963074" cy="29599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Stornieren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/>
          <p:nvPr>
            <p:custDataLst>
              <p:custData r:id="rId26"/>
            </p:custDataLst>
          </p:nvPr>
        </p:nvSpPr>
        <p:spPr>
          <a:xfrm>
            <a:off x="7807769" y="3559536"/>
            <a:ext cx="963074" cy="29599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Stornieren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4" name="StickyNote"/>
          <p:cNvGrpSpPr/>
          <p:nvPr>
            <p:custDataLst>
              <p:custData r:id="rId27"/>
            </p:custDataLst>
          </p:nvPr>
        </p:nvGrpSpPr>
        <p:grpSpPr>
          <a:xfrm>
            <a:off x="7671703" y="3954801"/>
            <a:ext cx="1371600" cy="1166097"/>
            <a:chOff x="3886200" y="2629127"/>
            <a:chExt cx="1371600" cy="1166097"/>
          </a:xfrm>
        </p:grpSpPr>
        <p:sp>
          <p:nvSpPr>
            <p:cNvPr id="75" name="Content"/>
            <p:cNvSpPr>
              <a:spLocks/>
            </p:cNvSpPr>
            <p:nvPr/>
          </p:nvSpPr>
          <p:spPr>
            <a:xfrm>
              <a:off x="3886200" y="2743200"/>
              <a:ext cx="1371600" cy="105202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Ausgegraut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wenn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Storno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nicht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mehr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möglich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ist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Tape"/>
            <p:cNvSpPr>
              <a:spLocks/>
            </p:cNvSpPr>
            <p:nvPr/>
          </p:nvSpPr>
          <p:spPr>
            <a:xfrm rot="401918">
              <a:off x="4290087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9" name="MouseClick"/>
          <p:cNvSpPr/>
          <p:nvPr>
            <p:custDataLst>
              <p:custData r:id="rId28"/>
            </p:custDataLst>
          </p:nvPr>
        </p:nvSpPr>
        <p:spPr>
          <a:xfrm rot="20359169">
            <a:off x="7497857" y="178951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70" name="StickyNote"/>
          <p:cNvGrpSpPr/>
          <p:nvPr>
            <p:custDataLst>
              <p:custData r:id="rId29"/>
            </p:custDataLst>
          </p:nvPr>
        </p:nvGrpSpPr>
        <p:grpSpPr>
          <a:xfrm>
            <a:off x="5756963" y="1560399"/>
            <a:ext cx="1631073" cy="799872"/>
            <a:chOff x="3886200" y="2629127"/>
            <a:chExt cx="1371600" cy="1485671"/>
          </a:xfrm>
        </p:grpSpPr>
        <p:sp>
          <p:nvSpPr>
            <p:cNvPr id="77" name="Content"/>
            <p:cNvSpPr>
              <a:spLocks/>
            </p:cNvSpPr>
            <p:nvPr/>
          </p:nvSpPr>
          <p:spPr>
            <a:xfrm>
              <a:off x="3886200" y="2841003"/>
              <a:ext cx="1371600" cy="1273795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 lnSpcReduction="10000"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Button: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Booking/Cancel/ID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Tape"/>
            <p:cNvSpPr>
              <a:spLocks/>
            </p:cNvSpPr>
            <p:nvPr/>
          </p:nvSpPr>
          <p:spPr>
            <a:xfrm rot="401918">
              <a:off x="4334933" y="2629127"/>
              <a:ext cx="474134" cy="40016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57" name="Gerade Verbindung mit Pfeil 56"/>
          <p:cNvCxnSpPr>
            <a:stCxn id="77" idx="3"/>
          </p:cNvCxnSpPr>
          <p:nvPr/>
        </p:nvCxnSpPr>
        <p:spPr>
          <a:xfrm>
            <a:off x="7388036" y="2017371"/>
            <a:ext cx="496332" cy="8532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3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162 C 0.01077 0.00231 0.02205 0.00093 0.03264 0.00393 C 0.0408 0.00625 0.0474 0.01319 0.05487 0.01781 C 0.08386 0.03632 0.09618 0.06246 0.11285 0.09554 C 0.11789 0.11636 0.12066 0.13625 0.12066 0.15799 " pathEditMode="relative" rAng="0" ptsTypes="ffffA">
                                      <p:cBhvr>
                                        <p:cTn id="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77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www.innovations4austria.at/Booking/Cancel/21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Rechteck 30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33" name="Content"/>
          <p:cNvSpPr txBox="1"/>
          <p:nvPr>
            <p:custDataLst>
              <p:custData r:id="rId3"/>
            </p:custDataLst>
          </p:nvPr>
        </p:nvSpPr>
        <p:spPr>
          <a:xfrm>
            <a:off x="8066855" y="990170"/>
            <a:ext cx="80872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Content"/>
          <p:cNvSpPr txBox="1"/>
          <p:nvPr>
            <p:custDataLst>
              <p:custData r:id="rId4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</a:p>
        </p:txBody>
      </p:sp>
      <p:sp>
        <p:nvSpPr>
          <p:cNvPr id="36" name="Content"/>
          <p:cNvSpPr txBox="1"/>
          <p:nvPr>
            <p:custDataLst>
              <p:custData r:id="rId5"/>
            </p:custDataLst>
          </p:nvPr>
        </p:nvSpPr>
        <p:spPr>
          <a:xfrm>
            <a:off x="5695695" y="965219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6"/>
            </p:custDataLst>
          </p:nvPr>
        </p:nvSpPr>
        <p:spPr>
          <a:xfrm>
            <a:off x="6876256" y="980207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7"/>
            </p:custDataLst>
          </p:nvPr>
        </p:nvSpPr>
        <p:spPr>
          <a:xfrm>
            <a:off x="3293390" y="965219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8"/>
            </p:custDataLst>
          </p:nvPr>
        </p:nvSpPr>
        <p:spPr>
          <a:xfrm>
            <a:off x="4251960" y="965219"/>
            <a:ext cx="120262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 txBox="1"/>
          <p:nvPr>
            <p:custDataLst>
              <p:custData r:id="rId9"/>
            </p:custDataLst>
          </p:nvPr>
        </p:nvSpPr>
        <p:spPr>
          <a:xfrm>
            <a:off x="2483768" y="2773927"/>
            <a:ext cx="4117537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Wollen</a:t>
            </a:r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Sie</a:t>
            </a:r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diese</a:t>
            </a:r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</a:t>
            </a:r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wirklich</a:t>
            </a:r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stornieren</a:t>
            </a:r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lang="en-US" sz="14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/>
          <p:nvPr>
            <p:custDataLst>
              <p:custData r:id="rId10"/>
            </p:custDataLst>
          </p:nvPr>
        </p:nvSpPr>
        <p:spPr>
          <a:xfrm>
            <a:off x="3551701" y="3438810"/>
            <a:ext cx="1887377" cy="4320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Ja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ich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möchte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diese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Buchung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stornieren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Content"/>
          <p:cNvSpPr/>
          <p:nvPr>
            <p:custDataLst>
              <p:custData r:id="rId11"/>
            </p:custDataLst>
          </p:nvPr>
        </p:nvSpPr>
        <p:spPr>
          <a:xfrm>
            <a:off x="3551700" y="4055429"/>
            <a:ext cx="1887377" cy="43204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Nein,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doch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nicht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1" name="StickyNote"/>
          <p:cNvGrpSpPr/>
          <p:nvPr>
            <p:custDataLst>
              <p:custData r:id="rId12"/>
            </p:custDataLst>
          </p:nvPr>
        </p:nvGrpSpPr>
        <p:grpSpPr>
          <a:xfrm>
            <a:off x="5148064" y="4487477"/>
            <a:ext cx="1371600" cy="917826"/>
            <a:chOff x="3886200" y="2629128"/>
            <a:chExt cx="1371600" cy="1485674"/>
          </a:xfrm>
        </p:grpSpPr>
        <p:sp>
          <p:nvSpPr>
            <p:cNvPr id="82" name="Content"/>
            <p:cNvSpPr>
              <a:spLocks/>
            </p:cNvSpPr>
            <p:nvPr/>
          </p:nvSpPr>
          <p:spPr>
            <a:xfrm>
              <a:off x="3886200" y="2813777"/>
              <a:ext cx="1371600" cy="1301025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Button: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Booking/View 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Tape"/>
            <p:cNvSpPr>
              <a:spLocks/>
            </p:cNvSpPr>
            <p:nvPr/>
          </p:nvSpPr>
          <p:spPr>
            <a:xfrm rot="401918">
              <a:off x="4290086" y="2629128"/>
              <a:ext cx="563828" cy="34873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84" name="StickyNote"/>
          <p:cNvGrpSpPr/>
          <p:nvPr>
            <p:custDataLst>
              <p:custData r:id="rId13"/>
            </p:custDataLst>
          </p:nvPr>
        </p:nvGrpSpPr>
        <p:grpSpPr>
          <a:xfrm>
            <a:off x="5439077" y="3068930"/>
            <a:ext cx="1371600" cy="917826"/>
            <a:chOff x="3886200" y="2629128"/>
            <a:chExt cx="1371600" cy="1485674"/>
          </a:xfrm>
        </p:grpSpPr>
        <p:sp>
          <p:nvSpPr>
            <p:cNvPr id="85" name="Content"/>
            <p:cNvSpPr>
              <a:spLocks/>
            </p:cNvSpPr>
            <p:nvPr/>
          </p:nvSpPr>
          <p:spPr>
            <a:xfrm>
              <a:off x="3886200" y="2813777"/>
              <a:ext cx="1371600" cy="1301025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Button: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Booking/Cancel/21 - POST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Tape"/>
            <p:cNvSpPr>
              <a:spLocks/>
            </p:cNvSpPr>
            <p:nvPr/>
          </p:nvSpPr>
          <p:spPr>
            <a:xfrm rot="401918">
              <a:off x="4290086" y="2629128"/>
              <a:ext cx="563828" cy="34873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53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http://www.innovations4austria.at/User/Login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Rechteck 30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33" name="Content"/>
          <p:cNvSpPr txBox="1"/>
          <p:nvPr>
            <p:custDataLst>
              <p:custData r:id="rId3"/>
            </p:custDataLst>
          </p:nvPr>
        </p:nvSpPr>
        <p:spPr>
          <a:xfrm>
            <a:off x="7108112" y="980207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4"/>
            </p:custDataLst>
          </p:nvPr>
        </p:nvSpPr>
        <p:spPr>
          <a:xfrm>
            <a:off x="8066855" y="990170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Content"/>
          <p:cNvSpPr txBox="1"/>
          <p:nvPr>
            <p:custDataLst>
              <p:custData r:id="rId5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</a:p>
        </p:txBody>
      </p:sp>
      <p:sp>
        <p:nvSpPr>
          <p:cNvPr id="37" name="Content"/>
          <p:cNvSpPr/>
          <p:nvPr>
            <p:custDataLst>
              <p:custData r:id="rId6"/>
            </p:custDataLst>
          </p:nvPr>
        </p:nvSpPr>
        <p:spPr>
          <a:xfrm>
            <a:off x="4224676" y="3314700"/>
            <a:ext cx="191452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John.Doe@company.com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/>
          <p:nvPr>
            <p:custDataLst>
              <p:custData r:id="rId7"/>
            </p:custDataLst>
          </p:nvPr>
        </p:nvSpPr>
        <p:spPr>
          <a:xfrm>
            <a:off x="4224676" y="3825271"/>
            <a:ext cx="191452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•••••••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8"/>
            </p:custDataLst>
          </p:nvPr>
        </p:nvSpPr>
        <p:spPr>
          <a:xfrm>
            <a:off x="2108894" y="3361698"/>
            <a:ext cx="12735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Benutzername</a:t>
            </a:r>
            <a:r>
              <a:rPr lang="en-US" sz="1200" b="1" dirty="0" smtClean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Content"/>
          <p:cNvSpPr txBox="1"/>
          <p:nvPr>
            <p:custDataLst>
              <p:custData r:id="rId9"/>
            </p:custDataLst>
          </p:nvPr>
        </p:nvSpPr>
        <p:spPr>
          <a:xfrm>
            <a:off x="2475212" y="3821684"/>
            <a:ext cx="8769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Passwort</a:t>
            </a:r>
            <a:r>
              <a:rPr lang="en-US" sz="1200" b="1" dirty="0" smtClean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1" name="Content"/>
          <p:cNvSpPr/>
          <p:nvPr>
            <p:custDataLst>
              <p:custData r:id="rId10"/>
            </p:custDataLst>
          </p:nvPr>
        </p:nvSpPr>
        <p:spPr>
          <a:xfrm>
            <a:off x="4224676" y="4725144"/>
            <a:ext cx="1238640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2" name="CheckBoxChecked"/>
          <p:cNvGrpSpPr/>
          <p:nvPr>
            <p:custDataLst>
              <p:custData r:id="rId11"/>
            </p:custDataLst>
          </p:nvPr>
        </p:nvGrpSpPr>
        <p:grpSpPr>
          <a:xfrm>
            <a:off x="4223418" y="4256722"/>
            <a:ext cx="1696747" cy="230832"/>
            <a:chOff x="4317065" y="3320383"/>
            <a:chExt cx="1696747" cy="230832"/>
          </a:xfrm>
        </p:grpSpPr>
        <p:grpSp>
          <p:nvGrpSpPr>
            <p:cNvPr id="43" name="Group 2"/>
            <p:cNvGrpSpPr/>
            <p:nvPr/>
          </p:nvGrpSpPr>
          <p:grpSpPr>
            <a:xfrm>
              <a:off x="4317065" y="3320383"/>
              <a:ext cx="1696747" cy="230832"/>
              <a:chOff x="5144818" y="2094910"/>
              <a:chExt cx="1590197" cy="216403"/>
            </a:xfrm>
          </p:grpSpPr>
          <p:sp>
            <p:nvSpPr>
              <p:cNvPr id="45" name="Content"/>
              <p:cNvSpPr txBox="1"/>
              <p:nvPr/>
            </p:nvSpPr>
            <p:spPr>
              <a:xfrm>
                <a:off x="5144818" y="2094910"/>
                <a:ext cx="159019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Angemeldet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bleiben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?</a:t>
                </a:r>
              </a:p>
            </p:txBody>
          </p:sp>
          <p:sp>
            <p:nvSpPr>
              <p:cNvPr id="4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StickyNote"/>
          <p:cNvGrpSpPr/>
          <p:nvPr>
            <p:custDataLst>
              <p:custData r:id="rId12"/>
            </p:custDataLst>
          </p:nvPr>
        </p:nvGrpSpPr>
        <p:grpSpPr>
          <a:xfrm>
            <a:off x="3147404" y="2542679"/>
            <a:ext cx="1371600" cy="738895"/>
            <a:chOff x="3886200" y="2629127"/>
            <a:chExt cx="1371600" cy="1485673"/>
          </a:xfrm>
        </p:grpSpPr>
        <p:sp>
          <p:nvSpPr>
            <p:cNvPr id="48" name="Content"/>
            <p:cNvSpPr>
              <a:spLocks/>
            </p:cNvSpPr>
            <p:nvPr/>
          </p:nvSpPr>
          <p:spPr>
            <a:xfrm>
              <a:off x="3886200" y="2858490"/>
              <a:ext cx="1371600" cy="125631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Benutzername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=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Email-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Adresse</a:t>
              </a:r>
              <a:endPara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Tape"/>
            <p:cNvSpPr>
              <a:spLocks/>
            </p:cNvSpPr>
            <p:nvPr/>
          </p:nvSpPr>
          <p:spPr>
            <a:xfrm rot="401918">
              <a:off x="4290086" y="2629127"/>
              <a:ext cx="563828" cy="43318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0" name="StickyNote"/>
          <p:cNvGrpSpPr/>
          <p:nvPr>
            <p:custDataLst>
              <p:custData r:id="rId13"/>
            </p:custDataLst>
          </p:nvPr>
        </p:nvGrpSpPr>
        <p:grpSpPr>
          <a:xfrm>
            <a:off x="5532119" y="4363041"/>
            <a:ext cx="2534735" cy="1485673"/>
            <a:chOff x="3886200" y="2629127"/>
            <a:chExt cx="1371600" cy="1485673"/>
          </a:xfrm>
        </p:grpSpPr>
        <p:sp>
          <p:nvSpPr>
            <p:cNvPr id="51" name="Content"/>
            <p:cNvSpPr>
              <a:spLocks/>
            </p:cNvSpPr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Bei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erfolgreichem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Login: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Redirect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Home/Index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Bei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nicht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erfolgreichem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Login: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Redirect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User/Login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mit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einer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Fehlermeldung</a:t>
              </a:r>
              <a:endPara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Tape"/>
            <p:cNvSpPr>
              <a:spLocks/>
            </p:cNvSpPr>
            <p:nvPr/>
          </p:nvSpPr>
          <p:spPr>
            <a:xfrm rot="401918">
              <a:off x="4419451" y="2629127"/>
              <a:ext cx="305100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91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http://www.innovations4austria.at/Home/Index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Rechteck 30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33" name="Content"/>
          <p:cNvSpPr txBox="1"/>
          <p:nvPr>
            <p:custDataLst>
              <p:custData r:id="rId3"/>
            </p:custDataLst>
          </p:nvPr>
        </p:nvSpPr>
        <p:spPr>
          <a:xfrm>
            <a:off x="3293390" y="965219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4"/>
            </p:custDataLst>
          </p:nvPr>
        </p:nvSpPr>
        <p:spPr>
          <a:xfrm>
            <a:off x="8066855" y="990170"/>
            <a:ext cx="80872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Content"/>
          <p:cNvSpPr txBox="1"/>
          <p:nvPr>
            <p:custDataLst>
              <p:custData r:id="rId5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</a:p>
        </p:txBody>
      </p:sp>
      <p:sp>
        <p:nvSpPr>
          <p:cNvPr id="37" name="Content"/>
          <p:cNvSpPr txBox="1"/>
          <p:nvPr>
            <p:custDataLst>
              <p:custData r:id="rId6"/>
            </p:custDataLst>
          </p:nvPr>
        </p:nvSpPr>
        <p:spPr>
          <a:xfrm>
            <a:off x="5695695" y="965219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7"/>
            </p:custDataLst>
          </p:nvPr>
        </p:nvSpPr>
        <p:spPr>
          <a:xfrm>
            <a:off x="6876256" y="980207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8"/>
            </p:custDataLst>
          </p:nvPr>
        </p:nvSpPr>
        <p:spPr>
          <a:xfrm>
            <a:off x="4251960" y="965219"/>
            <a:ext cx="120262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0" name="StickyNote"/>
          <p:cNvGrpSpPr/>
          <p:nvPr>
            <p:custDataLst>
              <p:custData r:id="rId9"/>
            </p:custDataLst>
          </p:nvPr>
        </p:nvGrpSpPr>
        <p:grpSpPr>
          <a:xfrm>
            <a:off x="4334702" y="-41031"/>
            <a:ext cx="2721986" cy="762352"/>
            <a:chOff x="3886200" y="2629127"/>
            <a:chExt cx="1371600" cy="1485673"/>
          </a:xfrm>
        </p:grpSpPr>
        <p:sp>
          <p:nvSpPr>
            <p:cNvPr id="41" name="Content"/>
            <p:cNvSpPr>
              <a:spLocks/>
            </p:cNvSpPr>
            <p:nvPr/>
          </p:nvSpPr>
          <p:spPr>
            <a:xfrm>
              <a:off x="3886200" y="2851433"/>
              <a:ext cx="1371600" cy="1263367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Home/Index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als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eingeloggter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Benutzer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Tape"/>
            <p:cNvSpPr>
              <a:spLocks/>
            </p:cNvSpPr>
            <p:nvPr/>
          </p:nvSpPr>
          <p:spPr>
            <a:xfrm rot="401918">
              <a:off x="4429944" y="2629127"/>
              <a:ext cx="284111" cy="419858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3" name="Content"/>
          <p:cNvSpPr txBox="1"/>
          <p:nvPr>
            <p:custDataLst>
              <p:custData r:id="rId10"/>
            </p:custDataLst>
          </p:nvPr>
        </p:nvSpPr>
        <p:spPr>
          <a:xfrm>
            <a:off x="896655" y="1829435"/>
            <a:ext cx="204427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Was </a:t>
            </a:r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möchten</a:t>
            </a:r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Sie</a:t>
            </a:r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tun</a:t>
            </a:r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sp>
        <p:nvSpPr>
          <p:cNvPr id="44" name="Content"/>
          <p:cNvSpPr/>
          <p:nvPr>
            <p:custDataLst>
              <p:custData r:id="rId11"/>
            </p:custDataLst>
          </p:nvPr>
        </p:nvSpPr>
        <p:spPr>
          <a:xfrm>
            <a:off x="3384002" y="2852484"/>
            <a:ext cx="2196109" cy="3604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Ihre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Buchungen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einsehen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12"/>
            </p:custDataLst>
          </p:nvPr>
        </p:nvSpPr>
        <p:spPr>
          <a:xfrm>
            <a:off x="3384002" y="3437990"/>
            <a:ext cx="2196109" cy="3604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Räume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suchen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13"/>
            </p:custDataLst>
          </p:nvPr>
        </p:nvSpPr>
        <p:spPr>
          <a:xfrm>
            <a:off x="3384001" y="4077072"/>
            <a:ext cx="2196109" cy="3604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Eine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Buchung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stornieren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MouseClick"/>
          <p:cNvSpPr/>
          <p:nvPr>
            <p:custDataLst>
              <p:custData r:id="rId14"/>
            </p:custDataLst>
          </p:nvPr>
        </p:nvSpPr>
        <p:spPr>
          <a:xfrm rot="20359169">
            <a:off x="6379062" y="320841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49" name="StickyNote"/>
          <p:cNvGrpSpPr/>
          <p:nvPr>
            <p:custDataLst>
              <p:custData r:id="rId15"/>
            </p:custDataLst>
          </p:nvPr>
        </p:nvGrpSpPr>
        <p:grpSpPr>
          <a:xfrm>
            <a:off x="2149431" y="3170022"/>
            <a:ext cx="1371600" cy="921322"/>
            <a:chOff x="3886200" y="2629128"/>
            <a:chExt cx="1371600" cy="1485672"/>
          </a:xfrm>
        </p:grpSpPr>
        <p:sp>
          <p:nvSpPr>
            <p:cNvPr id="50" name="Content"/>
            <p:cNvSpPr>
              <a:spLocks/>
            </p:cNvSpPr>
            <p:nvPr/>
          </p:nvSpPr>
          <p:spPr>
            <a:xfrm>
              <a:off x="3886200" y="2813075"/>
              <a:ext cx="1371600" cy="1301725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Button: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Room/Search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Tape"/>
            <p:cNvSpPr>
              <a:spLocks/>
            </p:cNvSpPr>
            <p:nvPr/>
          </p:nvSpPr>
          <p:spPr>
            <a:xfrm rot="401918">
              <a:off x="4290086" y="2629128"/>
              <a:ext cx="563828" cy="34741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18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0116 C -0.01146 0.00116 -0.02326 0.00093 -0.03455 0.00162 C -0.04306 0.00232 -0.05 0.0044 -0.05781 0.00555 C -0.08837 0.01087 -0.10139 0.01828 -0.11892 0.02776 C -0.12413 0.03354 -0.12691 0.03933 -0.12691 0.04557 " pathEditMode="relative" rAng="0" ptsTypes="ffff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2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http://www.innovations4austria.at/Room/Search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Rechteck 30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33" name="Content"/>
          <p:cNvSpPr txBox="1"/>
          <p:nvPr>
            <p:custDataLst>
              <p:custData r:id="rId3"/>
            </p:custDataLst>
          </p:nvPr>
        </p:nvSpPr>
        <p:spPr>
          <a:xfrm>
            <a:off x="3293390" y="965219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4"/>
            </p:custDataLst>
          </p:nvPr>
        </p:nvSpPr>
        <p:spPr>
          <a:xfrm>
            <a:off x="8066855" y="990170"/>
            <a:ext cx="80872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Content"/>
          <p:cNvSpPr txBox="1"/>
          <p:nvPr>
            <p:custDataLst>
              <p:custData r:id="rId5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</a:p>
        </p:txBody>
      </p:sp>
      <p:sp>
        <p:nvSpPr>
          <p:cNvPr id="37" name="Content"/>
          <p:cNvSpPr txBox="1"/>
          <p:nvPr>
            <p:custDataLst>
              <p:custData r:id="rId6"/>
            </p:custDataLst>
          </p:nvPr>
        </p:nvSpPr>
        <p:spPr>
          <a:xfrm>
            <a:off x="5695695" y="965219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7"/>
            </p:custDataLst>
          </p:nvPr>
        </p:nvSpPr>
        <p:spPr>
          <a:xfrm>
            <a:off x="6876256" y="980207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8"/>
            </p:custDataLst>
          </p:nvPr>
        </p:nvSpPr>
        <p:spPr>
          <a:xfrm>
            <a:off x="4251960" y="965219"/>
            <a:ext cx="120262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9" name="SearchBox"/>
          <p:cNvGrpSpPr/>
          <p:nvPr>
            <p:custDataLst>
              <p:custData r:id="rId9"/>
            </p:custDataLst>
          </p:nvPr>
        </p:nvGrpSpPr>
        <p:grpSpPr>
          <a:xfrm>
            <a:off x="5580112" y="1661170"/>
            <a:ext cx="3421443" cy="310896"/>
            <a:chOff x="4111925" y="3293648"/>
            <a:chExt cx="962996" cy="310896"/>
          </a:xfrm>
        </p:grpSpPr>
        <p:sp>
          <p:nvSpPr>
            <p:cNvPr id="50" name="Content"/>
            <p:cNvSpPr>
              <a:spLocks/>
            </p:cNvSpPr>
            <p:nvPr/>
          </p:nvSpPr>
          <p:spPr>
            <a:xfrm>
              <a:off x="4111925" y="3328416"/>
              <a:ext cx="950937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err="1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Suchbegriff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1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417" y="3293648"/>
              <a:ext cx="87504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Rechteck 51"/>
          <p:cNvSpPr/>
          <p:nvPr/>
        </p:nvSpPr>
        <p:spPr>
          <a:xfrm>
            <a:off x="81598" y="1556792"/>
            <a:ext cx="2690202" cy="4749890"/>
          </a:xfrm>
          <a:prstGeom prst="rect">
            <a:avLst/>
          </a:prstGeom>
          <a:solidFill>
            <a:srgbClr val="FF0000">
              <a:alpha val="27843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Content"/>
          <p:cNvSpPr txBox="1"/>
          <p:nvPr>
            <p:custDataLst>
              <p:custData r:id="rId10"/>
            </p:custDataLst>
          </p:nvPr>
        </p:nvSpPr>
        <p:spPr>
          <a:xfrm>
            <a:off x="241618" y="1662928"/>
            <a:ext cx="61997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</a:t>
            </a:r>
          </a:p>
        </p:txBody>
      </p:sp>
      <p:sp>
        <p:nvSpPr>
          <p:cNvPr id="54" name="Content"/>
          <p:cNvSpPr txBox="1"/>
          <p:nvPr>
            <p:custDataLst>
              <p:custData r:id="rId11"/>
            </p:custDataLst>
          </p:nvPr>
        </p:nvSpPr>
        <p:spPr>
          <a:xfrm>
            <a:off x="526444" y="1999355"/>
            <a:ext cx="8286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Gebäude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55" name="DropdownBox"/>
          <p:cNvGrpSpPr/>
          <p:nvPr>
            <p:custDataLst>
              <p:custData r:id="rId12"/>
            </p:custDataLst>
          </p:nvPr>
        </p:nvGrpSpPr>
        <p:grpSpPr>
          <a:xfrm>
            <a:off x="940756" y="2301722"/>
            <a:ext cx="1680591" cy="228600"/>
            <a:chOff x="4016824" y="3329200"/>
            <a:chExt cx="1097652" cy="228600"/>
          </a:xfrm>
        </p:grpSpPr>
        <p:sp>
          <p:nvSpPr>
            <p:cNvPr id="5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Musterhaus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DownArrow"/>
            <p:cNvSpPr>
              <a:spLocks noChangeAspect="1"/>
            </p:cNvSpPr>
            <p:nvPr/>
          </p:nvSpPr>
          <p:spPr>
            <a:xfrm rot="10800000">
              <a:off x="5034293" y="3430199"/>
              <a:ext cx="53104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2" name="Content"/>
          <p:cNvSpPr txBox="1"/>
          <p:nvPr>
            <p:custDataLst>
              <p:custData r:id="rId13"/>
            </p:custDataLst>
          </p:nvPr>
        </p:nvSpPr>
        <p:spPr>
          <a:xfrm>
            <a:off x="539552" y="2682722"/>
            <a:ext cx="14061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Raumausstattung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63" name="DropdownBox"/>
          <p:cNvGrpSpPr/>
          <p:nvPr>
            <p:custDataLst>
              <p:custData r:id="rId14"/>
            </p:custDataLst>
          </p:nvPr>
        </p:nvGrpSpPr>
        <p:grpSpPr>
          <a:xfrm>
            <a:off x="901278" y="2985089"/>
            <a:ext cx="1720071" cy="228600"/>
            <a:chOff x="4016824" y="3329200"/>
            <a:chExt cx="1097652" cy="228600"/>
          </a:xfrm>
        </p:grpSpPr>
        <p:sp>
          <p:nvSpPr>
            <p:cNvPr id="6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Seminarraum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DownArrow"/>
            <p:cNvSpPr>
              <a:spLocks noChangeAspect="1"/>
            </p:cNvSpPr>
            <p:nvPr/>
          </p:nvSpPr>
          <p:spPr>
            <a:xfrm rot="10800000">
              <a:off x="5036134" y="3430199"/>
              <a:ext cx="51886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66" name="Content"/>
          <p:cNvSpPr txBox="1"/>
          <p:nvPr>
            <p:custDataLst>
              <p:custData r:id="rId15"/>
            </p:custDataLst>
          </p:nvPr>
        </p:nvSpPr>
        <p:spPr>
          <a:xfrm>
            <a:off x="539552" y="3313584"/>
            <a:ext cx="11632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erfügbar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von:</a:t>
            </a:r>
          </a:p>
        </p:txBody>
      </p:sp>
      <p:sp>
        <p:nvSpPr>
          <p:cNvPr id="67" name="Content"/>
          <p:cNvSpPr txBox="1"/>
          <p:nvPr>
            <p:custDataLst>
              <p:custData r:id="rId16"/>
            </p:custDataLst>
          </p:nvPr>
        </p:nvSpPr>
        <p:spPr>
          <a:xfrm>
            <a:off x="539552" y="4077072"/>
            <a:ext cx="41069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68" name="DatePicker"/>
          <p:cNvGrpSpPr/>
          <p:nvPr>
            <p:custDataLst>
              <p:custData r:id="rId17"/>
            </p:custDataLst>
          </p:nvPr>
        </p:nvGrpSpPr>
        <p:grpSpPr>
          <a:xfrm>
            <a:off x="892331" y="3733919"/>
            <a:ext cx="1729018" cy="228600"/>
            <a:chOff x="3790801" y="3347719"/>
            <a:chExt cx="969298" cy="228600"/>
          </a:xfrm>
        </p:grpSpPr>
        <p:sp>
          <p:nvSpPr>
            <p:cNvPr id="69" name="Content"/>
            <p:cNvSpPr>
              <a:spLocks/>
            </p:cNvSpPr>
            <p:nvPr/>
          </p:nvSpPr>
          <p:spPr>
            <a:xfrm>
              <a:off x="3790801" y="3347719"/>
              <a:ext cx="817574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01 / </a:t>
              </a:r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Jänner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/ 2017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70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915" y="3347719"/>
              <a:ext cx="126184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DatePicker"/>
          <p:cNvGrpSpPr/>
          <p:nvPr>
            <p:custDataLst>
              <p:custData r:id="rId18"/>
            </p:custDataLst>
          </p:nvPr>
        </p:nvGrpSpPr>
        <p:grpSpPr>
          <a:xfrm>
            <a:off x="892329" y="4509120"/>
            <a:ext cx="1729018" cy="228600"/>
            <a:chOff x="3790801" y="3347719"/>
            <a:chExt cx="969298" cy="228600"/>
          </a:xfrm>
        </p:grpSpPr>
        <p:sp>
          <p:nvSpPr>
            <p:cNvPr id="72" name="Content"/>
            <p:cNvSpPr>
              <a:spLocks/>
            </p:cNvSpPr>
            <p:nvPr/>
          </p:nvSpPr>
          <p:spPr>
            <a:xfrm>
              <a:off x="3790801" y="3347719"/>
              <a:ext cx="817574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01 / </a:t>
              </a:r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Jänner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/ 2017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73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4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915" y="3347719"/>
              <a:ext cx="126184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ScrollbarVertical"/>
          <p:cNvGrpSpPr/>
          <p:nvPr>
            <p:custDataLst>
              <p:custData r:id="rId19"/>
            </p:custDataLst>
          </p:nvPr>
        </p:nvGrpSpPr>
        <p:grpSpPr>
          <a:xfrm>
            <a:off x="8993804" y="2088573"/>
            <a:ext cx="147992" cy="4218109"/>
            <a:chOff x="4496659" y="1543109"/>
            <a:chExt cx="147992" cy="3562291"/>
          </a:xfrm>
        </p:grpSpPr>
        <p:sp>
          <p:nvSpPr>
            <p:cNvPr id="75" name="Background"/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/>
            </a:p>
          </p:txBody>
        </p:sp>
        <p:sp>
          <p:nvSpPr>
            <p:cNvPr id="76" name="Slider"/>
            <p:cNvSpPr>
              <a:spLocks/>
            </p:cNvSpPr>
            <p:nvPr/>
          </p:nvSpPr>
          <p:spPr>
            <a:xfrm>
              <a:off x="4496659" y="1842087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7" name="UpArrow"/>
            <p:cNvSpPr>
              <a:spLocks/>
            </p:cNvSpPr>
            <p:nvPr/>
          </p:nvSpPr>
          <p:spPr>
            <a:xfrm>
              <a:off x="4539207" y="1567696"/>
              <a:ext cx="64008" cy="5405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8" name="DownArrow"/>
            <p:cNvSpPr>
              <a:spLocks/>
            </p:cNvSpPr>
            <p:nvPr/>
          </p:nvSpPr>
          <p:spPr>
            <a:xfrm rot="10800000">
              <a:off x="4539207" y="5030187"/>
              <a:ext cx="64008" cy="54056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Content"/>
          <p:cNvSpPr/>
          <p:nvPr>
            <p:custDataLst>
              <p:custData r:id="rId20"/>
            </p:custDataLst>
          </p:nvPr>
        </p:nvSpPr>
        <p:spPr>
          <a:xfrm>
            <a:off x="490774" y="5131317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Suchen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Content"/>
          <p:cNvSpPr txBox="1"/>
          <p:nvPr>
            <p:custDataLst>
              <p:custData r:id="rId21"/>
            </p:custDataLst>
          </p:nvPr>
        </p:nvSpPr>
        <p:spPr>
          <a:xfrm>
            <a:off x="2843808" y="2034274"/>
            <a:ext cx="60305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Raum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Content"/>
          <p:cNvSpPr txBox="1"/>
          <p:nvPr>
            <p:custDataLst>
              <p:custData r:id="rId22"/>
            </p:custDataLst>
          </p:nvPr>
        </p:nvSpPr>
        <p:spPr>
          <a:xfrm>
            <a:off x="3707904" y="2046040"/>
            <a:ext cx="82599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Gebäude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Content"/>
          <p:cNvSpPr txBox="1"/>
          <p:nvPr>
            <p:custDataLst>
              <p:custData r:id="rId23"/>
            </p:custDataLst>
          </p:nvPr>
        </p:nvSpPr>
        <p:spPr>
          <a:xfrm>
            <a:off x="4988360" y="2046040"/>
            <a:ext cx="145584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Raumausstattung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" name="Content"/>
          <p:cNvSpPr txBox="1"/>
          <p:nvPr>
            <p:custDataLst>
              <p:custData r:id="rId24"/>
            </p:custDataLst>
          </p:nvPr>
        </p:nvSpPr>
        <p:spPr>
          <a:xfrm>
            <a:off x="6588224" y="2051169"/>
            <a:ext cx="129349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Frei</a:t>
            </a:r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von… </a:t>
            </a:r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bis</a:t>
            </a:r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cxnSp>
        <p:nvCxnSpPr>
          <p:cNvPr id="43" name="Gerade Verbindung 42"/>
          <p:cNvCxnSpPr/>
          <p:nvPr/>
        </p:nvCxnSpPr>
        <p:spPr>
          <a:xfrm flipH="1">
            <a:off x="2915816" y="2301722"/>
            <a:ext cx="58882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>
            <a:off x="3635896" y="1999355"/>
            <a:ext cx="0" cy="42182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4932040" y="2034274"/>
            <a:ext cx="0" cy="42182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6588224" y="2031359"/>
            <a:ext cx="0" cy="42182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7884368" y="2034273"/>
            <a:ext cx="0" cy="42182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Content"/>
          <p:cNvSpPr txBox="1"/>
          <p:nvPr>
            <p:custDataLst>
              <p:custData r:id="rId25"/>
            </p:custDataLst>
          </p:nvPr>
        </p:nvSpPr>
        <p:spPr>
          <a:xfrm>
            <a:off x="2843808" y="2468038"/>
            <a:ext cx="53572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EG01</a:t>
            </a:r>
          </a:p>
        </p:txBody>
      </p:sp>
      <p:sp>
        <p:nvSpPr>
          <p:cNvPr id="90" name="Content"/>
          <p:cNvSpPr txBox="1"/>
          <p:nvPr>
            <p:custDataLst>
              <p:custData r:id="rId26"/>
            </p:custDataLst>
          </p:nvPr>
        </p:nvSpPr>
        <p:spPr>
          <a:xfrm>
            <a:off x="3707904" y="2487141"/>
            <a:ext cx="110196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Musterhaus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</a:t>
            </a:r>
          </a:p>
        </p:txBody>
      </p:sp>
      <p:sp>
        <p:nvSpPr>
          <p:cNvPr id="91" name="Content"/>
          <p:cNvSpPr txBox="1"/>
          <p:nvPr>
            <p:custDataLst>
              <p:custData r:id="rId27"/>
            </p:custDataLst>
          </p:nvPr>
        </p:nvSpPr>
        <p:spPr>
          <a:xfrm>
            <a:off x="5076056" y="2500081"/>
            <a:ext cx="10855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Seminarraum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Content"/>
          <p:cNvSpPr txBox="1"/>
          <p:nvPr>
            <p:custDataLst>
              <p:custData r:id="rId28"/>
            </p:custDataLst>
          </p:nvPr>
        </p:nvSpPr>
        <p:spPr>
          <a:xfrm>
            <a:off x="6732241" y="2389151"/>
            <a:ext cx="97013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01/01/2017</a:t>
            </a:r>
          </a:p>
        </p:txBody>
      </p:sp>
      <p:sp>
        <p:nvSpPr>
          <p:cNvPr id="94" name="Content"/>
          <p:cNvSpPr txBox="1"/>
          <p:nvPr>
            <p:custDataLst>
              <p:custData r:id="rId29"/>
            </p:custDataLst>
          </p:nvPr>
        </p:nvSpPr>
        <p:spPr>
          <a:xfrm>
            <a:off x="6732240" y="2638408"/>
            <a:ext cx="97013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31/12/2017</a:t>
            </a:r>
          </a:p>
        </p:txBody>
      </p:sp>
      <p:cxnSp>
        <p:nvCxnSpPr>
          <p:cNvPr id="95" name="Gerade Verbindung 94"/>
          <p:cNvCxnSpPr/>
          <p:nvPr/>
        </p:nvCxnSpPr>
        <p:spPr>
          <a:xfrm flipH="1">
            <a:off x="2948038" y="2986467"/>
            <a:ext cx="58882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Content"/>
          <p:cNvSpPr/>
          <p:nvPr>
            <p:custDataLst>
              <p:custData r:id="rId30"/>
            </p:custDataLst>
          </p:nvPr>
        </p:nvSpPr>
        <p:spPr>
          <a:xfrm>
            <a:off x="7945244" y="2390266"/>
            <a:ext cx="990295" cy="52328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Zur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Buchung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...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92" name="StickyNote"/>
          <p:cNvGrpSpPr/>
          <p:nvPr>
            <p:custDataLst>
              <p:custData r:id="rId31"/>
            </p:custDataLst>
          </p:nvPr>
        </p:nvGrpSpPr>
        <p:grpSpPr>
          <a:xfrm>
            <a:off x="7417428" y="3134856"/>
            <a:ext cx="1771756" cy="1037007"/>
            <a:chOff x="3486044" y="2629126"/>
            <a:chExt cx="1771756" cy="1485674"/>
          </a:xfrm>
        </p:grpSpPr>
        <p:sp>
          <p:nvSpPr>
            <p:cNvPr id="96" name="Content"/>
            <p:cNvSpPr>
              <a:spLocks/>
            </p:cNvSpPr>
            <p:nvPr/>
          </p:nvSpPr>
          <p:spPr>
            <a:xfrm>
              <a:off x="3486044" y="2792554"/>
              <a:ext cx="1771756" cy="132224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Button: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Booking/Room/ID (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hier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ID 21) 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Tape"/>
            <p:cNvSpPr>
              <a:spLocks/>
            </p:cNvSpPr>
            <p:nvPr/>
          </p:nvSpPr>
          <p:spPr>
            <a:xfrm rot="401918">
              <a:off x="4090008" y="2629126"/>
              <a:ext cx="563828" cy="30865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8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9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http://www.innovations4austria.at/Booking/Room/21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6" name="Rechteck 65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68" name="Content"/>
          <p:cNvSpPr txBox="1"/>
          <p:nvPr>
            <p:custDataLst>
              <p:custData r:id="rId3"/>
            </p:custDataLst>
          </p:nvPr>
        </p:nvSpPr>
        <p:spPr>
          <a:xfrm>
            <a:off x="3293390" y="965219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 txBox="1"/>
          <p:nvPr>
            <p:custDataLst>
              <p:custData r:id="rId4"/>
            </p:custDataLst>
          </p:nvPr>
        </p:nvSpPr>
        <p:spPr>
          <a:xfrm>
            <a:off x="8066855" y="990170"/>
            <a:ext cx="80872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Content"/>
          <p:cNvSpPr txBox="1"/>
          <p:nvPr>
            <p:custDataLst>
              <p:custData r:id="rId5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</a:p>
        </p:txBody>
      </p:sp>
      <p:sp>
        <p:nvSpPr>
          <p:cNvPr id="72" name="Content"/>
          <p:cNvSpPr txBox="1"/>
          <p:nvPr>
            <p:custDataLst>
              <p:custData r:id="rId6"/>
            </p:custDataLst>
          </p:nvPr>
        </p:nvSpPr>
        <p:spPr>
          <a:xfrm>
            <a:off x="5695695" y="965219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7"/>
            </p:custDataLst>
          </p:nvPr>
        </p:nvSpPr>
        <p:spPr>
          <a:xfrm>
            <a:off x="6876256" y="980207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 txBox="1"/>
          <p:nvPr>
            <p:custDataLst>
              <p:custData r:id="rId8"/>
            </p:custDataLst>
          </p:nvPr>
        </p:nvSpPr>
        <p:spPr>
          <a:xfrm>
            <a:off x="1402574" y="2367653"/>
            <a:ext cx="8286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Gebäude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79" name="Content"/>
          <p:cNvSpPr txBox="1"/>
          <p:nvPr>
            <p:custDataLst>
              <p:custData r:id="rId9"/>
            </p:custDataLst>
          </p:nvPr>
        </p:nvSpPr>
        <p:spPr>
          <a:xfrm>
            <a:off x="1623340" y="2805819"/>
            <a:ext cx="6078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Raum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80" name="DropdownBox"/>
          <p:cNvGrpSpPr/>
          <p:nvPr>
            <p:custDataLst>
              <p:custData r:id="rId10"/>
            </p:custDataLst>
          </p:nvPr>
        </p:nvGrpSpPr>
        <p:grpSpPr>
          <a:xfrm>
            <a:off x="2312708" y="2401017"/>
            <a:ext cx="2331300" cy="228600"/>
            <a:chOff x="4016824" y="3329200"/>
            <a:chExt cx="1097652" cy="228600"/>
          </a:xfrm>
        </p:grpSpPr>
        <p:sp>
          <p:nvSpPr>
            <p:cNvPr id="8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Musterhaus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2, 1030 Wien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DownArrow"/>
            <p:cNvSpPr>
              <a:spLocks noChangeAspect="1"/>
            </p:cNvSpPr>
            <p:nvPr/>
          </p:nvSpPr>
          <p:spPr>
            <a:xfrm rot="10800000">
              <a:off x="5056674" y="3430199"/>
              <a:ext cx="38282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83" name="DropdownBox"/>
          <p:cNvGrpSpPr/>
          <p:nvPr>
            <p:custDataLst>
              <p:custData r:id="rId11"/>
            </p:custDataLst>
          </p:nvPr>
        </p:nvGrpSpPr>
        <p:grpSpPr>
          <a:xfrm>
            <a:off x="2291192" y="2820236"/>
            <a:ext cx="2352815" cy="228600"/>
            <a:chOff x="4016824" y="3329200"/>
            <a:chExt cx="1097652" cy="228600"/>
          </a:xfrm>
        </p:grpSpPr>
        <p:sp>
          <p:nvSpPr>
            <p:cNvPr id="8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EG01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DownArrow"/>
            <p:cNvSpPr>
              <a:spLocks noChangeAspect="1"/>
            </p:cNvSpPr>
            <p:nvPr/>
          </p:nvSpPr>
          <p:spPr>
            <a:xfrm rot="10800000">
              <a:off x="5057202" y="3430199"/>
              <a:ext cx="37932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46" name="DatePicker"/>
          <p:cNvGrpSpPr/>
          <p:nvPr>
            <p:custDataLst>
              <p:custData r:id="rId12"/>
            </p:custDataLst>
          </p:nvPr>
        </p:nvGrpSpPr>
        <p:grpSpPr>
          <a:xfrm>
            <a:off x="2312337" y="4544433"/>
            <a:ext cx="1323560" cy="228600"/>
            <a:chOff x="3790801" y="3347719"/>
            <a:chExt cx="969299" cy="228600"/>
          </a:xfrm>
        </p:grpSpPr>
        <p:sp>
          <p:nvSpPr>
            <p:cNvPr id="147" name="Content"/>
            <p:cNvSpPr>
              <a:spLocks/>
            </p:cNvSpPr>
            <p:nvPr/>
          </p:nvSpPr>
          <p:spPr>
            <a:xfrm>
              <a:off x="3790801" y="3347719"/>
              <a:ext cx="771094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01/01/2017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48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261" y="3347719"/>
              <a:ext cx="164839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9" name="Content"/>
          <p:cNvSpPr txBox="1"/>
          <p:nvPr>
            <p:custDataLst>
              <p:custData r:id="rId13"/>
            </p:custDataLst>
          </p:nvPr>
        </p:nvSpPr>
        <p:spPr>
          <a:xfrm>
            <a:off x="1690936" y="4535453"/>
            <a:ext cx="4811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Von:</a:t>
            </a:r>
          </a:p>
        </p:txBody>
      </p:sp>
      <p:sp>
        <p:nvSpPr>
          <p:cNvPr id="153" name="Content"/>
          <p:cNvSpPr txBox="1"/>
          <p:nvPr>
            <p:custDataLst>
              <p:custData r:id="rId14"/>
            </p:custDataLst>
          </p:nvPr>
        </p:nvSpPr>
        <p:spPr>
          <a:xfrm>
            <a:off x="1775163" y="5008782"/>
            <a:ext cx="4090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grpSp>
        <p:nvGrpSpPr>
          <p:cNvPr id="154" name="DatePicker"/>
          <p:cNvGrpSpPr/>
          <p:nvPr>
            <p:custDataLst>
              <p:custData r:id="rId15"/>
            </p:custDataLst>
          </p:nvPr>
        </p:nvGrpSpPr>
        <p:grpSpPr>
          <a:xfrm>
            <a:off x="2329414" y="5017762"/>
            <a:ext cx="1323560" cy="228600"/>
            <a:chOff x="3790801" y="3347719"/>
            <a:chExt cx="969299" cy="228600"/>
          </a:xfrm>
        </p:grpSpPr>
        <p:sp>
          <p:nvSpPr>
            <p:cNvPr id="155" name="Content"/>
            <p:cNvSpPr>
              <a:spLocks/>
            </p:cNvSpPr>
            <p:nvPr/>
          </p:nvSpPr>
          <p:spPr>
            <a:xfrm>
              <a:off x="3790801" y="3347719"/>
              <a:ext cx="771094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01/01/2017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56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261" y="3347719"/>
              <a:ext cx="164839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7" name="Calendar"/>
          <p:cNvGrpSpPr/>
          <p:nvPr>
            <p:custDataLst>
              <p:custData r:id="rId16"/>
            </p:custDataLst>
          </p:nvPr>
        </p:nvGrpSpPr>
        <p:grpSpPr>
          <a:xfrm>
            <a:off x="5202180" y="2408288"/>
            <a:ext cx="2273970" cy="1715244"/>
            <a:chOff x="3646492" y="2684275"/>
            <a:chExt cx="1851017" cy="1489451"/>
          </a:xfrm>
        </p:grpSpPr>
        <p:sp>
          <p:nvSpPr>
            <p:cNvPr id="158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60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61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/>
            </a:bodyPr>
            <a:lstStyle/>
            <a:p>
              <a:pPr algn="ctr"/>
              <a:r>
                <a:rPr lang="en-US" sz="105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Jänner</a:t>
              </a:r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, 2017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163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164" name="Rectangle 8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5" name="Rectangle 9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6" name="Rectangle 10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50" b="1" dirty="0" smtClean="0">
                    <a:solidFill>
                      <a:srgbClr val="000000"/>
                    </a:solidFill>
                    <a:latin typeface="Segoe UI" pitchFamily="34" charset="0"/>
                    <a:cs typeface="Arial" pitchFamily="34" charset="0"/>
                  </a:rPr>
                  <a:t>Di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7" name="Rectangle 11"/>
              <p:cNvSpPr>
                <a:spLocks noChangeArrowheads="1"/>
              </p:cNvSpPr>
              <p:nvPr/>
            </p:nvSpPr>
            <p:spPr bwMode="auto">
              <a:xfrm>
                <a:off x="4481662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50" b="1" dirty="0" err="1" smtClean="0">
                    <a:solidFill>
                      <a:srgbClr val="000000"/>
                    </a:solidFill>
                    <a:latin typeface="Segoe UI" pitchFamily="34" charset="0"/>
                    <a:cs typeface="Arial" pitchFamily="34" charset="0"/>
                  </a:rPr>
                  <a:t>Mi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" name="Rectangle 12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50" b="1" dirty="0" smtClean="0">
                    <a:solidFill>
                      <a:srgbClr val="000000"/>
                    </a:solidFill>
                    <a:latin typeface="Segoe UI" pitchFamily="34" charset="0"/>
                    <a:cs typeface="Arial" pitchFamily="34" charset="0"/>
                  </a:rPr>
                  <a:t>Do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9" name="Rectangle 13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" name="Rectangle 14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" name="Rectangle 15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2" name="Rectangle 16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3" name="Rectangle 17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" name="Rectangle 18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5" name="Rectangle 19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6" name="Rectangle 20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7" name="Rectangle 21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8" name="Rectangle 22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9" name="Rectangle 23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0" name="Rectangle 24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1" name="Rectangle 25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2" name="Rectangle 26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3" name="Rectangle 27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" name="Rectangle 28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" name="Rectangle 29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6" name="Rectangle 30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7" name="Rectangle 31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8" name="Rectangle 32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9" name="Rectangle 33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0" name="Rectangle 34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1" name="Rectangle 35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2" name="Rectangle 36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3" name="Rectangle 37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" name="Rectangle 38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" name="Rectangle 39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6" name="Rectangle 40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7" name="Rectangle 41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8" name="Rectangle 42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9" name="Rectangle 43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0" name="Rectangle 44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1" name="Rectangle 45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2" name="Rectangle 46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3" name="Rectangle 47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4" name="Rectangle 48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" name="Rectangle 49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" name="Rectangle 50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" name="Rectangle 51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" name="Rectangle 52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" name="Rectangle 53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" name="Rectangle 54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" name="Rectangle 55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2" name="Rectangle 56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" name="Rectangle 57"/>
              <p:cNvSpPr/>
              <p:nvPr/>
            </p:nvSpPr>
            <p:spPr>
              <a:xfrm>
                <a:off x="5068429" y="3124865"/>
                <a:ext cx="122646" cy="156540"/>
              </a:xfrm>
              <a:prstGeom prst="rect">
                <a:avLst/>
              </a:prstGeom>
              <a:solidFill>
                <a:srgbClr val="92D050"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7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4" name="Content"/>
          <p:cNvSpPr txBox="1"/>
          <p:nvPr>
            <p:custDataLst>
              <p:custData r:id="rId17"/>
            </p:custDataLst>
          </p:nvPr>
        </p:nvSpPr>
        <p:spPr>
          <a:xfrm>
            <a:off x="1645768" y="5562589"/>
            <a:ext cx="5384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215" name="Content"/>
          <p:cNvSpPr txBox="1"/>
          <p:nvPr>
            <p:custDataLst>
              <p:custData r:id="rId18"/>
            </p:custDataLst>
          </p:nvPr>
        </p:nvSpPr>
        <p:spPr>
          <a:xfrm>
            <a:off x="2281686" y="5574432"/>
            <a:ext cx="2680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6" name="Content"/>
          <p:cNvSpPr txBox="1"/>
          <p:nvPr>
            <p:custDataLst>
              <p:custData r:id="rId19"/>
            </p:custDataLst>
          </p:nvPr>
        </p:nvSpPr>
        <p:spPr>
          <a:xfrm>
            <a:off x="2549708" y="5562589"/>
            <a:ext cx="8155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€ pro Tag</a:t>
            </a:r>
          </a:p>
        </p:txBody>
      </p:sp>
      <p:sp>
        <p:nvSpPr>
          <p:cNvPr id="217" name="Rectangle 57"/>
          <p:cNvSpPr/>
          <p:nvPr/>
        </p:nvSpPr>
        <p:spPr>
          <a:xfrm>
            <a:off x="5678570" y="3276213"/>
            <a:ext cx="1431632" cy="177172"/>
          </a:xfrm>
          <a:prstGeom prst="rect">
            <a:avLst/>
          </a:prstGeom>
          <a:solidFill>
            <a:srgbClr val="00B0F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8" name="Rectangle 57"/>
          <p:cNvSpPr/>
          <p:nvPr/>
        </p:nvSpPr>
        <p:spPr>
          <a:xfrm>
            <a:off x="5678568" y="3469267"/>
            <a:ext cx="1431633" cy="185035"/>
          </a:xfrm>
          <a:prstGeom prst="rect">
            <a:avLst/>
          </a:prstGeom>
          <a:solidFill>
            <a:srgbClr val="00B0F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9" name="Rectangle 57"/>
          <p:cNvSpPr/>
          <p:nvPr/>
        </p:nvSpPr>
        <p:spPr>
          <a:xfrm>
            <a:off x="5678568" y="3654302"/>
            <a:ext cx="1431633" cy="198883"/>
          </a:xfrm>
          <a:prstGeom prst="rect">
            <a:avLst/>
          </a:prstGeom>
          <a:solidFill>
            <a:srgbClr val="00B0F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0" name="Content"/>
          <p:cNvSpPr/>
          <p:nvPr>
            <p:custDataLst>
              <p:custData r:id="rId20"/>
            </p:custDataLst>
          </p:nvPr>
        </p:nvSpPr>
        <p:spPr>
          <a:xfrm>
            <a:off x="5229330" y="5517232"/>
            <a:ext cx="2219670" cy="31286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Weiter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zur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Zusammenfassung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9" name="Rectangle 57"/>
          <p:cNvSpPr/>
          <p:nvPr/>
        </p:nvSpPr>
        <p:spPr>
          <a:xfrm>
            <a:off x="5377914" y="4563000"/>
            <a:ext cx="150670" cy="180271"/>
          </a:xfrm>
          <a:prstGeom prst="rect">
            <a:avLst/>
          </a:prstGeom>
          <a:solidFill>
            <a:srgbClr val="92D05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0" name="Content"/>
          <p:cNvSpPr txBox="1"/>
          <p:nvPr>
            <p:custDataLst>
              <p:custData r:id="rId21"/>
            </p:custDataLst>
          </p:nvPr>
        </p:nvSpPr>
        <p:spPr>
          <a:xfrm>
            <a:off x="5466840" y="4539293"/>
            <a:ext cx="200605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ausgewähltes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Datum</a:t>
            </a:r>
          </a:p>
        </p:txBody>
      </p:sp>
      <p:sp>
        <p:nvSpPr>
          <p:cNvPr id="281" name="Rectangle 57"/>
          <p:cNvSpPr/>
          <p:nvPr/>
        </p:nvSpPr>
        <p:spPr>
          <a:xfrm>
            <a:off x="5379252" y="5094083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2" name="Content"/>
          <p:cNvSpPr txBox="1"/>
          <p:nvPr>
            <p:custDataLst>
              <p:custData r:id="rId22"/>
            </p:custDataLst>
          </p:nvPr>
        </p:nvSpPr>
        <p:spPr>
          <a:xfrm>
            <a:off x="5468178" y="5070376"/>
            <a:ext cx="200605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nicht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verfügbar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3" name="Rectangle 57"/>
          <p:cNvSpPr/>
          <p:nvPr/>
        </p:nvSpPr>
        <p:spPr>
          <a:xfrm>
            <a:off x="5408548" y="2912835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4" name="Rectangle 57"/>
          <p:cNvSpPr/>
          <p:nvPr/>
        </p:nvSpPr>
        <p:spPr>
          <a:xfrm>
            <a:off x="7242905" y="2924944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5" name="Rectangle 57"/>
          <p:cNvSpPr/>
          <p:nvPr/>
        </p:nvSpPr>
        <p:spPr>
          <a:xfrm>
            <a:off x="5408548" y="3095940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6" name="Rectangle 57"/>
          <p:cNvSpPr/>
          <p:nvPr/>
        </p:nvSpPr>
        <p:spPr>
          <a:xfrm>
            <a:off x="5411261" y="3284984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7" name="Rectangle 57"/>
          <p:cNvSpPr/>
          <p:nvPr/>
        </p:nvSpPr>
        <p:spPr>
          <a:xfrm>
            <a:off x="5410801" y="3464753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8" name="Rectangle 57"/>
          <p:cNvSpPr/>
          <p:nvPr/>
        </p:nvSpPr>
        <p:spPr>
          <a:xfrm>
            <a:off x="5411261" y="3645024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9" name="Rectangle 57"/>
          <p:cNvSpPr/>
          <p:nvPr/>
        </p:nvSpPr>
        <p:spPr>
          <a:xfrm>
            <a:off x="5411261" y="3824793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0" name="Rectangle 57"/>
          <p:cNvSpPr/>
          <p:nvPr/>
        </p:nvSpPr>
        <p:spPr>
          <a:xfrm>
            <a:off x="7236296" y="3104713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1" name="Rectangle 57"/>
          <p:cNvSpPr/>
          <p:nvPr/>
        </p:nvSpPr>
        <p:spPr>
          <a:xfrm>
            <a:off x="7236296" y="3284984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2" name="Rectangle 57"/>
          <p:cNvSpPr/>
          <p:nvPr/>
        </p:nvSpPr>
        <p:spPr>
          <a:xfrm>
            <a:off x="7236296" y="3464753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3" name="Rectangle 57"/>
          <p:cNvSpPr/>
          <p:nvPr/>
        </p:nvSpPr>
        <p:spPr>
          <a:xfrm>
            <a:off x="7236296" y="3645024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4" name="Rectangle 57"/>
          <p:cNvSpPr/>
          <p:nvPr/>
        </p:nvSpPr>
        <p:spPr>
          <a:xfrm>
            <a:off x="7236296" y="3824793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6" name="Rectangle 57"/>
          <p:cNvSpPr/>
          <p:nvPr/>
        </p:nvSpPr>
        <p:spPr>
          <a:xfrm>
            <a:off x="5379252" y="4820859"/>
            <a:ext cx="150670" cy="180271"/>
          </a:xfrm>
          <a:prstGeom prst="rect">
            <a:avLst/>
          </a:prstGeom>
          <a:solidFill>
            <a:srgbClr val="00B0F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7" name="Content"/>
          <p:cNvSpPr txBox="1"/>
          <p:nvPr>
            <p:custDataLst>
              <p:custData r:id="rId23"/>
            </p:custDataLst>
          </p:nvPr>
        </p:nvSpPr>
        <p:spPr>
          <a:xfrm>
            <a:off x="5468178" y="4797152"/>
            <a:ext cx="200605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bereits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verbuchte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Tage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0" name="Content"/>
          <p:cNvSpPr txBox="1"/>
          <p:nvPr>
            <p:custDataLst>
              <p:custData r:id="rId24"/>
            </p:custDataLst>
          </p:nvPr>
        </p:nvSpPr>
        <p:spPr>
          <a:xfrm>
            <a:off x="825045" y="3308026"/>
            <a:ext cx="14061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Raumausstattung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331" name="Content"/>
          <p:cNvSpPr/>
          <p:nvPr>
            <p:custDataLst>
              <p:custData r:id="rId25"/>
            </p:custDataLst>
          </p:nvPr>
        </p:nvSpPr>
        <p:spPr>
          <a:xfrm>
            <a:off x="2309958" y="3374466"/>
            <a:ext cx="2334049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Seminarraum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2" name="StickyNote"/>
          <p:cNvGrpSpPr/>
          <p:nvPr>
            <p:custDataLst>
              <p:custData r:id="rId26"/>
            </p:custDataLst>
          </p:nvPr>
        </p:nvGrpSpPr>
        <p:grpSpPr>
          <a:xfrm>
            <a:off x="2052033" y="5798971"/>
            <a:ext cx="1727565" cy="841036"/>
            <a:chOff x="3886200" y="2629126"/>
            <a:chExt cx="1371600" cy="1485672"/>
          </a:xfrm>
        </p:grpSpPr>
        <p:sp>
          <p:nvSpPr>
            <p:cNvPr id="333" name="Content"/>
            <p:cNvSpPr>
              <a:spLocks/>
            </p:cNvSpPr>
            <p:nvPr/>
          </p:nvSpPr>
          <p:spPr>
            <a:xfrm>
              <a:off x="3886200" y="2830635"/>
              <a:ext cx="1371600" cy="1284163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Preis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aus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DB,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nicht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änderbar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34" name="Tape"/>
            <p:cNvSpPr>
              <a:spLocks/>
            </p:cNvSpPr>
            <p:nvPr/>
          </p:nvSpPr>
          <p:spPr>
            <a:xfrm rot="401918">
              <a:off x="4348175" y="2629126"/>
              <a:ext cx="447651" cy="38057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36" name="StickyNote"/>
          <p:cNvGrpSpPr/>
          <p:nvPr>
            <p:custDataLst>
              <p:custData r:id="rId27"/>
            </p:custDataLst>
          </p:nvPr>
        </p:nvGrpSpPr>
        <p:grpSpPr>
          <a:xfrm>
            <a:off x="5433437" y="5813028"/>
            <a:ext cx="3349891" cy="799872"/>
            <a:chOff x="3886200" y="2629127"/>
            <a:chExt cx="1398898" cy="1485671"/>
          </a:xfrm>
        </p:grpSpPr>
        <p:sp>
          <p:nvSpPr>
            <p:cNvPr id="337" name="Content"/>
            <p:cNvSpPr>
              <a:spLocks/>
            </p:cNvSpPr>
            <p:nvPr/>
          </p:nvSpPr>
          <p:spPr>
            <a:xfrm>
              <a:off x="3886200" y="2841005"/>
              <a:ext cx="1398898" cy="1273793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Button: 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Booking/Room/21 (ID) – POST 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bei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Erfolg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weiter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Booking/Summary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38" name="Tape"/>
            <p:cNvSpPr>
              <a:spLocks/>
            </p:cNvSpPr>
            <p:nvPr/>
          </p:nvSpPr>
          <p:spPr>
            <a:xfrm rot="401918">
              <a:off x="4467923" y="2629127"/>
              <a:ext cx="235452" cy="40016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39" name="Rectangle 57"/>
          <p:cNvSpPr/>
          <p:nvPr/>
        </p:nvSpPr>
        <p:spPr>
          <a:xfrm>
            <a:off x="5364088" y="4244795"/>
            <a:ext cx="150670" cy="180271"/>
          </a:xfrm>
          <a:prstGeom prst="rect">
            <a:avLst/>
          </a:prstGeom>
          <a:solidFill>
            <a:schemeClr val="bg1">
              <a:lumMod val="50000"/>
              <a:alpha val="52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0" name="Content"/>
          <p:cNvSpPr txBox="1"/>
          <p:nvPr>
            <p:custDataLst>
              <p:custData r:id="rId28"/>
            </p:custDataLst>
          </p:nvPr>
        </p:nvSpPr>
        <p:spPr>
          <a:xfrm>
            <a:off x="5453014" y="4221088"/>
            <a:ext cx="200605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heutiges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Datum</a:t>
            </a:r>
          </a:p>
        </p:txBody>
      </p:sp>
      <p:sp>
        <p:nvSpPr>
          <p:cNvPr id="341" name="Rectangle 57"/>
          <p:cNvSpPr/>
          <p:nvPr/>
        </p:nvSpPr>
        <p:spPr>
          <a:xfrm>
            <a:off x="6010643" y="2912834"/>
            <a:ext cx="150670" cy="180271"/>
          </a:xfrm>
          <a:prstGeom prst="rect">
            <a:avLst/>
          </a:prstGeom>
          <a:solidFill>
            <a:schemeClr val="bg1">
              <a:lumMod val="50000"/>
              <a:alpha val="52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2" name="Content"/>
          <p:cNvSpPr txBox="1"/>
          <p:nvPr>
            <p:custDataLst>
              <p:custData r:id="rId29"/>
            </p:custDataLst>
          </p:nvPr>
        </p:nvSpPr>
        <p:spPr>
          <a:xfrm>
            <a:off x="4251960" y="965219"/>
            <a:ext cx="120262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http://www.innovations4austria.at/Booking/Summary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Rechteck 30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34" name="Content"/>
          <p:cNvSpPr txBox="1"/>
          <p:nvPr>
            <p:custDataLst>
              <p:custData r:id="rId3"/>
            </p:custDataLst>
          </p:nvPr>
        </p:nvSpPr>
        <p:spPr>
          <a:xfrm>
            <a:off x="8066855" y="990170"/>
            <a:ext cx="80872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Content"/>
          <p:cNvSpPr txBox="1"/>
          <p:nvPr>
            <p:custDataLst>
              <p:custData r:id="rId4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5695695" y="965219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6"/>
            </p:custDataLst>
          </p:nvPr>
        </p:nvSpPr>
        <p:spPr>
          <a:xfrm>
            <a:off x="6876256" y="980207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7"/>
            </p:custDataLst>
          </p:nvPr>
        </p:nvSpPr>
        <p:spPr>
          <a:xfrm>
            <a:off x="2771800" y="2098658"/>
            <a:ext cx="8286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Gebäude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Content"/>
          <p:cNvSpPr txBox="1"/>
          <p:nvPr>
            <p:custDataLst>
              <p:custData r:id="rId8"/>
            </p:custDataLst>
          </p:nvPr>
        </p:nvSpPr>
        <p:spPr>
          <a:xfrm>
            <a:off x="2992566" y="2536824"/>
            <a:ext cx="6078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Raum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0" name="Content"/>
          <p:cNvSpPr txBox="1"/>
          <p:nvPr>
            <p:custDataLst>
              <p:custData r:id="rId9"/>
            </p:custDataLst>
          </p:nvPr>
        </p:nvSpPr>
        <p:spPr>
          <a:xfrm>
            <a:off x="3060162" y="3068973"/>
            <a:ext cx="4811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Von:</a:t>
            </a:r>
          </a:p>
        </p:txBody>
      </p:sp>
      <p:sp>
        <p:nvSpPr>
          <p:cNvPr id="51" name="Content"/>
          <p:cNvSpPr txBox="1"/>
          <p:nvPr>
            <p:custDataLst>
              <p:custData r:id="rId10"/>
            </p:custDataLst>
          </p:nvPr>
        </p:nvSpPr>
        <p:spPr>
          <a:xfrm>
            <a:off x="3144389" y="3542302"/>
            <a:ext cx="4090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5" name="Content"/>
          <p:cNvSpPr txBox="1"/>
          <p:nvPr>
            <p:custDataLst>
              <p:custData r:id="rId11"/>
            </p:custDataLst>
          </p:nvPr>
        </p:nvSpPr>
        <p:spPr>
          <a:xfrm>
            <a:off x="3014994" y="4096109"/>
            <a:ext cx="5384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56" name="Content"/>
          <p:cNvSpPr txBox="1"/>
          <p:nvPr>
            <p:custDataLst>
              <p:custData r:id="rId12"/>
            </p:custDataLst>
          </p:nvPr>
        </p:nvSpPr>
        <p:spPr>
          <a:xfrm>
            <a:off x="3818938" y="4096109"/>
            <a:ext cx="2680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3"/>
            </p:custDataLst>
          </p:nvPr>
        </p:nvSpPr>
        <p:spPr>
          <a:xfrm>
            <a:off x="4030663" y="4121130"/>
            <a:ext cx="8155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€ pro Tag</a:t>
            </a:r>
          </a:p>
        </p:txBody>
      </p:sp>
      <p:sp>
        <p:nvSpPr>
          <p:cNvPr id="58" name="Content"/>
          <p:cNvSpPr txBox="1"/>
          <p:nvPr>
            <p:custDataLst>
              <p:custData r:id="rId14"/>
            </p:custDataLst>
          </p:nvPr>
        </p:nvSpPr>
        <p:spPr>
          <a:xfrm>
            <a:off x="3818444" y="2098658"/>
            <a:ext cx="19002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Musterhaus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2, 1030 Wien</a:t>
            </a:r>
          </a:p>
        </p:txBody>
      </p:sp>
      <p:sp>
        <p:nvSpPr>
          <p:cNvPr id="59" name="Content"/>
          <p:cNvSpPr txBox="1"/>
          <p:nvPr>
            <p:custDataLst>
              <p:custData r:id="rId15"/>
            </p:custDataLst>
          </p:nvPr>
        </p:nvSpPr>
        <p:spPr>
          <a:xfrm>
            <a:off x="3818938" y="2536824"/>
            <a:ext cx="53572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EG01</a:t>
            </a:r>
          </a:p>
        </p:txBody>
      </p:sp>
      <p:sp>
        <p:nvSpPr>
          <p:cNvPr id="60" name="Content"/>
          <p:cNvSpPr txBox="1"/>
          <p:nvPr>
            <p:custDataLst>
              <p:custData r:id="rId16"/>
            </p:custDataLst>
          </p:nvPr>
        </p:nvSpPr>
        <p:spPr>
          <a:xfrm>
            <a:off x="3818938" y="3044589"/>
            <a:ext cx="12389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01.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Jänner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</a:t>
            </a:r>
          </a:p>
        </p:txBody>
      </p:sp>
      <p:sp>
        <p:nvSpPr>
          <p:cNvPr id="61" name="Content"/>
          <p:cNvSpPr txBox="1"/>
          <p:nvPr>
            <p:custDataLst>
              <p:custData r:id="rId17"/>
            </p:custDataLst>
          </p:nvPr>
        </p:nvSpPr>
        <p:spPr>
          <a:xfrm>
            <a:off x="3818938" y="3542302"/>
            <a:ext cx="12389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01.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Jänner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</a:t>
            </a:r>
          </a:p>
        </p:txBody>
      </p:sp>
      <p:sp>
        <p:nvSpPr>
          <p:cNvPr id="62" name="Content"/>
          <p:cNvSpPr txBox="1"/>
          <p:nvPr>
            <p:custDataLst>
              <p:custData r:id="rId18"/>
            </p:custDataLst>
          </p:nvPr>
        </p:nvSpPr>
        <p:spPr>
          <a:xfrm>
            <a:off x="2820582" y="4494312"/>
            <a:ext cx="7328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Summe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3" name="Content"/>
          <p:cNvSpPr txBox="1"/>
          <p:nvPr>
            <p:custDataLst>
              <p:custData r:id="rId19"/>
            </p:custDataLst>
          </p:nvPr>
        </p:nvSpPr>
        <p:spPr>
          <a:xfrm>
            <a:off x="3834135" y="4494312"/>
            <a:ext cx="3930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5 €</a:t>
            </a:r>
          </a:p>
        </p:txBody>
      </p:sp>
      <p:sp>
        <p:nvSpPr>
          <p:cNvPr id="64" name="Content"/>
          <p:cNvSpPr txBox="1"/>
          <p:nvPr>
            <p:custDataLst>
              <p:custData r:id="rId20"/>
            </p:custDataLst>
          </p:nvPr>
        </p:nvSpPr>
        <p:spPr>
          <a:xfrm>
            <a:off x="619132" y="2051286"/>
            <a:ext cx="179889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Zusammenfassung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65" name="Content"/>
          <p:cNvSpPr/>
          <p:nvPr>
            <p:custDataLst>
              <p:custData r:id="rId21"/>
            </p:custDataLst>
          </p:nvPr>
        </p:nvSpPr>
        <p:spPr>
          <a:xfrm>
            <a:off x="2899909" y="5260308"/>
            <a:ext cx="203437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Kostenpflichtig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Buchen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6" name="StickyNote"/>
          <p:cNvGrpSpPr/>
          <p:nvPr>
            <p:custDataLst>
              <p:custData r:id="rId22"/>
            </p:custDataLst>
          </p:nvPr>
        </p:nvGrpSpPr>
        <p:grpSpPr>
          <a:xfrm>
            <a:off x="4984312" y="4609728"/>
            <a:ext cx="1891944" cy="1571643"/>
            <a:chOff x="3880342" y="2629121"/>
            <a:chExt cx="1371600" cy="1934279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3880342" y="2769518"/>
              <a:ext cx="1371600" cy="1793882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Button: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Formulardaten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werden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in DB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geschrieben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danach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weiter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Booking/Succeed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Tape"/>
            <p:cNvSpPr>
              <a:spLocks/>
            </p:cNvSpPr>
            <p:nvPr/>
          </p:nvSpPr>
          <p:spPr>
            <a:xfrm rot="401918">
              <a:off x="4361763" y="2629121"/>
              <a:ext cx="408758" cy="26515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9" name="Content"/>
          <p:cNvSpPr txBox="1"/>
          <p:nvPr>
            <p:custDataLst>
              <p:custData r:id="rId23"/>
            </p:custDataLst>
          </p:nvPr>
        </p:nvSpPr>
        <p:spPr>
          <a:xfrm>
            <a:off x="3293390" y="965219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 txBox="1"/>
          <p:nvPr>
            <p:custDataLst>
              <p:custData r:id="rId24"/>
            </p:custDataLst>
          </p:nvPr>
        </p:nvSpPr>
        <p:spPr>
          <a:xfrm>
            <a:off x="4251960" y="965219"/>
            <a:ext cx="120262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9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http://www.innovations4austria.at/Booking/Succeed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Rechteck 30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34" name="Content"/>
          <p:cNvSpPr txBox="1"/>
          <p:nvPr>
            <p:custDataLst>
              <p:custData r:id="rId3"/>
            </p:custDataLst>
          </p:nvPr>
        </p:nvSpPr>
        <p:spPr>
          <a:xfrm>
            <a:off x="8066855" y="990170"/>
            <a:ext cx="80872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Content"/>
          <p:cNvSpPr txBox="1"/>
          <p:nvPr>
            <p:custDataLst>
              <p:custData r:id="rId4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5695695" y="965219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6"/>
            </p:custDataLst>
          </p:nvPr>
        </p:nvSpPr>
        <p:spPr>
          <a:xfrm>
            <a:off x="6876256" y="980207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7"/>
            </p:custDataLst>
          </p:nvPr>
        </p:nvSpPr>
        <p:spPr>
          <a:xfrm>
            <a:off x="3125816" y="2773927"/>
            <a:ext cx="273914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Vielen</a:t>
            </a:r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Dank </a:t>
            </a:r>
            <a:r>
              <a:rPr lang="en-US" sz="1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für</a:t>
            </a:r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Ihre</a:t>
            </a:r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</a:t>
            </a:r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!</a:t>
            </a:r>
            <a:endParaRPr lang="en-US" sz="14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/>
          <p:nvPr>
            <p:custDataLst>
              <p:custData r:id="rId8"/>
            </p:custDataLst>
          </p:nvPr>
        </p:nvSpPr>
        <p:spPr>
          <a:xfrm>
            <a:off x="3692735" y="3429000"/>
            <a:ext cx="1605310" cy="28189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Zurück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zur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Startseite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2" name="StickyNote"/>
          <p:cNvGrpSpPr/>
          <p:nvPr>
            <p:custDataLst>
              <p:custData r:id="rId9"/>
            </p:custDataLst>
          </p:nvPr>
        </p:nvGrpSpPr>
        <p:grpSpPr>
          <a:xfrm>
            <a:off x="5166360" y="3642845"/>
            <a:ext cx="1371600" cy="1010292"/>
            <a:chOff x="3886200" y="2629127"/>
            <a:chExt cx="1371600" cy="1485673"/>
          </a:xfrm>
        </p:grpSpPr>
        <p:sp>
          <p:nvSpPr>
            <p:cNvPr id="43" name="Content"/>
            <p:cNvSpPr>
              <a:spLocks/>
            </p:cNvSpPr>
            <p:nvPr/>
          </p:nvSpPr>
          <p:spPr>
            <a:xfrm>
              <a:off x="3886200" y="2796876"/>
              <a:ext cx="1371600" cy="131792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Button: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Home/Index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Tape"/>
            <p:cNvSpPr>
              <a:spLocks/>
            </p:cNvSpPr>
            <p:nvPr/>
          </p:nvSpPr>
          <p:spPr>
            <a:xfrm rot="401918">
              <a:off x="4290086" y="2629127"/>
              <a:ext cx="563828" cy="316819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5" name="Content"/>
          <p:cNvSpPr txBox="1"/>
          <p:nvPr>
            <p:custDataLst>
              <p:custData r:id="rId10"/>
            </p:custDataLst>
          </p:nvPr>
        </p:nvSpPr>
        <p:spPr>
          <a:xfrm>
            <a:off x="3293390" y="965219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 txBox="1"/>
          <p:nvPr>
            <p:custDataLst>
              <p:custData r:id="rId11"/>
            </p:custDataLst>
          </p:nvPr>
        </p:nvSpPr>
        <p:spPr>
          <a:xfrm>
            <a:off x="4251960" y="965219"/>
            <a:ext cx="120262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9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http://www.innovations4austria.at/User/Profile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Rechteck 30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34" name="Content"/>
          <p:cNvSpPr txBox="1"/>
          <p:nvPr>
            <p:custDataLst>
              <p:custData r:id="rId3"/>
            </p:custDataLst>
          </p:nvPr>
        </p:nvSpPr>
        <p:spPr>
          <a:xfrm>
            <a:off x="8066855" y="990170"/>
            <a:ext cx="80872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Content"/>
          <p:cNvSpPr txBox="1"/>
          <p:nvPr>
            <p:custDataLst>
              <p:custData r:id="rId4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5695695" y="965219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6"/>
            </p:custDataLst>
          </p:nvPr>
        </p:nvSpPr>
        <p:spPr>
          <a:xfrm>
            <a:off x="6876256" y="980207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7"/>
            </p:custDataLst>
          </p:nvPr>
        </p:nvSpPr>
        <p:spPr>
          <a:xfrm>
            <a:off x="1445895" y="2852936"/>
            <a:ext cx="12735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Benutzername</a:t>
            </a:r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0" name="Content"/>
          <p:cNvSpPr txBox="1"/>
          <p:nvPr>
            <p:custDataLst>
              <p:custData r:id="rId8"/>
            </p:custDataLst>
          </p:nvPr>
        </p:nvSpPr>
        <p:spPr>
          <a:xfrm>
            <a:off x="1843825" y="3789040"/>
            <a:ext cx="87562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Vorname</a:t>
            </a:r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1" name="Content"/>
          <p:cNvSpPr txBox="1"/>
          <p:nvPr>
            <p:custDataLst>
              <p:custData r:id="rId9"/>
            </p:custDataLst>
          </p:nvPr>
        </p:nvSpPr>
        <p:spPr>
          <a:xfrm>
            <a:off x="1720458" y="4251615"/>
            <a:ext cx="9989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Nachname</a:t>
            </a:r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2" name="Content"/>
          <p:cNvSpPr txBox="1"/>
          <p:nvPr>
            <p:custDataLst>
              <p:custData r:id="rId10"/>
            </p:custDataLst>
          </p:nvPr>
        </p:nvSpPr>
        <p:spPr>
          <a:xfrm>
            <a:off x="2131468" y="4653136"/>
            <a:ext cx="5879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Rolle</a:t>
            </a:r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3" name="Content"/>
          <p:cNvSpPr txBox="1"/>
          <p:nvPr>
            <p:custDataLst>
              <p:custData r:id="rId11"/>
            </p:custDataLst>
          </p:nvPr>
        </p:nvSpPr>
        <p:spPr>
          <a:xfrm>
            <a:off x="1842478" y="3348889"/>
            <a:ext cx="8769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Passwort</a:t>
            </a:r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</a:p>
        </p:txBody>
      </p:sp>
      <p:sp>
        <p:nvSpPr>
          <p:cNvPr id="44" name="Content"/>
          <p:cNvSpPr txBox="1"/>
          <p:nvPr>
            <p:custDataLst>
              <p:custData r:id="rId12"/>
            </p:custDataLst>
          </p:nvPr>
        </p:nvSpPr>
        <p:spPr>
          <a:xfrm>
            <a:off x="887146" y="1829435"/>
            <a:ext cx="107292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Ihre</a:t>
            </a:r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Daten</a:t>
            </a:r>
            <a:endParaRPr lang="en-US" sz="14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13"/>
            </p:custDataLst>
          </p:nvPr>
        </p:nvSpPr>
        <p:spPr>
          <a:xfrm>
            <a:off x="3203848" y="2852936"/>
            <a:ext cx="204540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John.Doe@company.com</a:t>
            </a:r>
          </a:p>
        </p:txBody>
      </p:sp>
      <p:sp>
        <p:nvSpPr>
          <p:cNvPr id="46" name="Content"/>
          <p:cNvSpPr txBox="1"/>
          <p:nvPr>
            <p:custDataLst>
              <p:custData r:id="rId14"/>
            </p:custDataLst>
          </p:nvPr>
        </p:nvSpPr>
        <p:spPr>
          <a:xfrm>
            <a:off x="3203848" y="3356992"/>
            <a:ext cx="7633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123user!</a:t>
            </a:r>
          </a:p>
        </p:txBody>
      </p:sp>
      <p:sp>
        <p:nvSpPr>
          <p:cNvPr id="47" name="Content"/>
          <p:cNvSpPr txBox="1"/>
          <p:nvPr>
            <p:custDataLst>
              <p:custData r:id="rId15"/>
            </p:custDataLst>
          </p:nvPr>
        </p:nvSpPr>
        <p:spPr>
          <a:xfrm>
            <a:off x="3203848" y="3774232"/>
            <a:ext cx="50206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John</a:t>
            </a:r>
          </a:p>
        </p:txBody>
      </p:sp>
      <p:sp>
        <p:nvSpPr>
          <p:cNvPr id="48" name="Content"/>
          <p:cNvSpPr txBox="1"/>
          <p:nvPr>
            <p:custDataLst>
              <p:custData r:id="rId16"/>
            </p:custDataLst>
          </p:nvPr>
        </p:nvSpPr>
        <p:spPr>
          <a:xfrm>
            <a:off x="3203848" y="4251615"/>
            <a:ext cx="4619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Doe</a:t>
            </a:r>
          </a:p>
        </p:txBody>
      </p:sp>
      <p:sp>
        <p:nvSpPr>
          <p:cNvPr id="49" name="Content"/>
          <p:cNvSpPr txBox="1"/>
          <p:nvPr>
            <p:custDataLst>
              <p:custData r:id="rId17"/>
            </p:custDataLst>
          </p:nvPr>
        </p:nvSpPr>
        <p:spPr>
          <a:xfrm>
            <a:off x="3203848" y="4653136"/>
            <a:ext cx="12800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Ansprechperson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 txBox="1"/>
          <p:nvPr>
            <p:custDataLst>
              <p:custData r:id="rId18"/>
            </p:custDataLst>
          </p:nvPr>
        </p:nvSpPr>
        <p:spPr>
          <a:xfrm>
            <a:off x="2083890" y="5089687"/>
            <a:ext cx="6355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Firma:</a:t>
            </a:r>
          </a:p>
        </p:txBody>
      </p:sp>
      <p:sp>
        <p:nvSpPr>
          <p:cNvPr id="51" name="Content"/>
          <p:cNvSpPr txBox="1"/>
          <p:nvPr>
            <p:custDataLst>
              <p:custData r:id="rId19"/>
            </p:custDataLst>
          </p:nvPr>
        </p:nvSpPr>
        <p:spPr>
          <a:xfrm>
            <a:off x="3203848" y="5089687"/>
            <a:ext cx="119616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123EDV GmbH</a:t>
            </a:r>
          </a:p>
        </p:txBody>
      </p:sp>
      <p:grpSp>
        <p:nvGrpSpPr>
          <p:cNvPr id="52" name="StickyNote"/>
          <p:cNvGrpSpPr/>
          <p:nvPr>
            <p:custDataLst>
              <p:custData r:id="rId20"/>
            </p:custDataLst>
          </p:nvPr>
        </p:nvGrpSpPr>
        <p:grpSpPr>
          <a:xfrm>
            <a:off x="3967199" y="3155532"/>
            <a:ext cx="1371600" cy="546936"/>
            <a:chOff x="3886200" y="2629127"/>
            <a:chExt cx="1371600" cy="546936"/>
          </a:xfrm>
        </p:grpSpPr>
        <p:sp>
          <p:nvSpPr>
            <p:cNvPr id="53" name="Content"/>
            <p:cNvSpPr>
              <a:spLocks/>
            </p:cNvSpPr>
            <p:nvPr/>
          </p:nvSpPr>
          <p:spPr>
            <a:xfrm>
              <a:off x="3886200" y="2743200"/>
              <a:ext cx="1371600" cy="432863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Klartext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?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Tape"/>
            <p:cNvSpPr>
              <a:spLocks/>
            </p:cNvSpPr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5" name="Content"/>
          <p:cNvSpPr txBox="1"/>
          <p:nvPr>
            <p:custDataLst>
              <p:custData r:id="rId21"/>
            </p:custDataLst>
          </p:nvPr>
        </p:nvSpPr>
        <p:spPr>
          <a:xfrm>
            <a:off x="3293390" y="965219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 txBox="1"/>
          <p:nvPr>
            <p:custDataLst>
              <p:custData r:id="rId22"/>
            </p:custDataLst>
          </p:nvPr>
        </p:nvSpPr>
        <p:spPr>
          <a:xfrm>
            <a:off x="4251960" y="965219"/>
            <a:ext cx="120262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7" name="StickyNote"/>
          <p:cNvGrpSpPr/>
          <p:nvPr>
            <p:custDataLst>
              <p:custData r:id="rId23"/>
            </p:custDataLst>
          </p:nvPr>
        </p:nvGrpSpPr>
        <p:grpSpPr>
          <a:xfrm>
            <a:off x="6726219" y="1331763"/>
            <a:ext cx="1371600" cy="628478"/>
            <a:chOff x="3886200" y="2629127"/>
            <a:chExt cx="1371600" cy="1485673"/>
          </a:xfrm>
        </p:grpSpPr>
        <p:sp>
          <p:nvSpPr>
            <p:cNvPr id="58" name="Content"/>
            <p:cNvSpPr>
              <a:spLocks/>
            </p:cNvSpPr>
            <p:nvPr/>
          </p:nvSpPr>
          <p:spPr>
            <a:xfrm>
              <a:off x="3886200" y="2898787"/>
              <a:ext cx="1371600" cy="1216013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User/Profile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Tape"/>
            <p:cNvSpPr>
              <a:spLocks/>
            </p:cNvSpPr>
            <p:nvPr/>
          </p:nvSpPr>
          <p:spPr>
            <a:xfrm rot="401918">
              <a:off x="4290086" y="2629127"/>
              <a:ext cx="563828" cy="509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5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http://www.innovations4austria.at/Home/Index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Rechteck 30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34" name="Content"/>
          <p:cNvSpPr txBox="1"/>
          <p:nvPr>
            <p:custDataLst>
              <p:custData r:id="rId3"/>
            </p:custDataLst>
          </p:nvPr>
        </p:nvSpPr>
        <p:spPr>
          <a:xfrm>
            <a:off x="8066855" y="990170"/>
            <a:ext cx="80872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Content"/>
          <p:cNvSpPr txBox="1"/>
          <p:nvPr>
            <p:custDataLst>
              <p:custData r:id="rId4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5695695" y="965219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6"/>
            </p:custDataLst>
          </p:nvPr>
        </p:nvSpPr>
        <p:spPr>
          <a:xfrm>
            <a:off x="6876256" y="980207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7"/>
            </p:custDataLst>
          </p:nvPr>
        </p:nvSpPr>
        <p:spPr>
          <a:xfrm>
            <a:off x="3293390" y="965219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4251960" y="965219"/>
            <a:ext cx="120262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896655" y="1829435"/>
            <a:ext cx="204427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Was </a:t>
            </a:r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möchten</a:t>
            </a:r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Sie</a:t>
            </a:r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tun</a:t>
            </a:r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</a:p>
        </p:txBody>
      </p:sp>
      <p:sp>
        <p:nvSpPr>
          <p:cNvPr id="47" name="Content"/>
          <p:cNvSpPr/>
          <p:nvPr>
            <p:custDataLst>
              <p:custData r:id="rId10"/>
            </p:custDataLst>
          </p:nvPr>
        </p:nvSpPr>
        <p:spPr>
          <a:xfrm>
            <a:off x="3384002" y="2852484"/>
            <a:ext cx="2196109" cy="3604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Ihre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Buchungen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einsehen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1"/>
            </p:custDataLst>
          </p:nvPr>
        </p:nvSpPr>
        <p:spPr>
          <a:xfrm>
            <a:off x="3384002" y="3437990"/>
            <a:ext cx="2196109" cy="3604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Räume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suchen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12"/>
            </p:custDataLst>
          </p:nvPr>
        </p:nvSpPr>
        <p:spPr>
          <a:xfrm>
            <a:off x="3384001" y="4077072"/>
            <a:ext cx="2196109" cy="3604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Eine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Buchung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stornieren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MouseClick"/>
          <p:cNvSpPr/>
          <p:nvPr>
            <p:custDataLst>
              <p:custData r:id="rId13"/>
            </p:custDataLst>
          </p:nvPr>
        </p:nvSpPr>
        <p:spPr>
          <a:xfrm rot="20359169">
            <a:off x="6628280" y="272078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46" name="StickyNote"/>
          <p:cNvGrpSpPr/>
          <p:nvPr>
            <p:custDataLst>
              <p:custData r:id="rId14"/>
            </p:custDataLst>
          </p:nvPr>
        </p:nvGrpSpPr>
        <p:grpSpPr>
          <a:xfrm>
            <a:off x="2230016" y="2304760"/>
            <a:ext cx="1371600" cy="1061402"/>
            <a:chOff x="3745662" y="2629127"/>
            <a:chExt cx="1371600" cy="1061402"/>
          </a:xfrm>
        </p:grpSpPr>
        <p:sp>
          <p:nvSpPr>
            <p:cNvPr id="50" name="Content"/>
            <p:cNvSpPr>
              <a:spLocks/>
            </p:cNvSpPr>
            <p:nvPr/>
          </p:nvSpPr>
          <p:spPr>
            <a:xfrm>
              <a:off x="3745662" y="2743200"/>
              <a:ext cx="1371600" cy="947329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Button: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Booking/View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Tape"/>
            <p:cNvSpPr>
              <a:spLocks/>
            </p:cNvSpPr>
            <p:nvPr/>
          </p:nvSpPr>
          <p:spPr>
            <a:xfrm rot="401918">
              <a:off x="4149548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027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0092 C -0.01181 0.00115 -0.02396 0.00092 -0.03559 0.00138 C -0.04427 0.00185 -0.05157 0.00324 -0.05955 0.00416 C -0.09098 0.00786 -0.10434 0.01318 -0.12223 0.01989 C -0.12761 0.02405 -0.13056 0.02822 -0.13056 0.03261 " pathEditMode="relative" rAng="0" ptsTypes="ffff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8" y="15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5" grpId="1" animBg="1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0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4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6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9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1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Props1.xml><?xml version="1.0" encoding="utf-8"?>
<ds:datastoreItem xmlns:ds="http://schemas.openxmlformats.org/officeDocument/2006/customXml" ds:itemID="{09B12597-EF45-4DB1-9BE8-25156151E360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33D87924-6590-46B9-AD56-5D7083A3F712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B571F9C1-4FA1-4F01-9027-A15B5C51BD33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620EC4D8-FFB4-425F-8F1B-F6A51DF0CB99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96A56CBC-50B5-4FEF-ACE1-7A1BA50366C6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2E3D6780-4752-4FF3-8A3A-A347661D06C8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DAB5D68A-8149-4DD8-A320-B9B8BF60B795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FD656766-1E2C-4AF3-A0BF-BBE8EFFF6209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47D04905-61AD-4541-BF97-CDCEDECD854D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F03C893E-696A-41A3-AF2A-F59F49901BD0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8B7DB7B4-E10B-44E4-AF44-70F65BA4AEEE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066C72EA-1795-446C-8FDE-0DAD7365D84B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7DCA10E-6FA4-4E39-AD27-F601BB8214C2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82A14D4B-FD74-4E11-9C45-06EB68993003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2D1439FC-7EEC-4FA1-803B-72C74EF27803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0CF44388-777E-4FF4-822F-AF9DCA3AD90E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6CE9179B-2CC6-448A-B0E0-B0F8811415BB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97AA8986-20BF-4F63-BEFC-A263908167C5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F374FD36-2B17-47B2-9729-6062C9AEEF9F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94E285F2-2C8F-41D0-96FA-DC805F63CE35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DFF0C62B-AFCD-4263-A311-12F0E4BDE90B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93F0629C-B82C-4589-A9E4-D4BA65F7D6AC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82A7A224-A70B-48A1-9EFB-2ECCE6A6494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8C7FDB1-76B5-45B6-B4E1-0195E6C19F1C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23C7F890-A81E-44E9-97A4-CD88E606D7D7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214489B0-F990-4418-99B3-CDC73AA2CE3E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323B172D-0EB0-4BA9-A3F9-00059E555185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6DFB5AF4-190F-4D68-B687-D255F81417D7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90B44F6A-99BB-4609-9C2E-FB22B1DAA291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CD29FAB3-6532-4C07-87B7-D3B163E5334C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E1C4F629-0007-43A0-95A6-3BA4361620DE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D03E9CF7-7D83-4868-80E9-E25D7A886C94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EF422FE5-4CF9-46BC-B9C7-C1C5588D3D78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070908BB-C82D-499A-80FA-1EAB774264D4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FBFD02E-E1C2-4EC5-BA62-9EDBD6E64D14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CF3AD469-E640-4AAA-976E-A8051CED975D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FD509327-DBF4-47A6-AB0F-E61B7A61AC00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4907AC48-98BE-4147-AAB8-150F68B31F7A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E3E30374-BC7C-4381-BD62-B684EA9958C3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597FEEAE-2872-44E7-8750-8DE1CF615911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CF2464F4-6EDB-432A-806D-C5E327A9BF7D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324304D1-3BE3-4337-BE03-8D40EAAE29A6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249ADB1C-41D6-491A-81ED-77E3145D80C5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B125BBE0-5155-406C-878C-A42A6AEF467A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7DA69A77-0FB8-4149-8131-E2DDFB346B6A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D155FF0-89E1-44B7-9011-E3D5068229FC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87F63681-3A46-4DA5-B169-3A4749047EAA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E6D1C315-1BAB-445F-9332-D72296B23C97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71CE773E-D936-4422-8CE8-95DD8FC0079E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E9BEDA5B-2D1F-4885-8C6C-BD15112E24B5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156A9650-86A9-49A0-9687-5356BD4EF127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98F8D7A9-C74B-4443-A2D1-1AD95C0ADDAB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35EDE693-6207-4AAF-855F-5FBD17C8947E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BDDC3E6F-DAD4-4270-87AF-1D6C8CD8F16E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3BDE1856-187B-42EE-93A3-7774284BFBAD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3C2B8D5D-9195-47A6-A6F2-31A621C53A7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368F26A-B05C-4CF0-9CE1-0AEB16876DC8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7FE905E9-37F7-44C4-9A6F-36A9BCD8D56A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E0798D39-2F79-4589-9890-14BFD901D348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E61442B0-D53F-4332-B91B-F3BB3D5A1E79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15625D59-FCB4-43A2-9269-08FE9ED078CA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9D1D761F-3119-4262-82BB-766A1BE771C1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D840F8E9-BF51-49EC-9CAB-158A2B221FA0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34A768EE-BEEB-4776-9925-B50F2C7F0E5C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D52E9C90-4BC5-4ABD-8C87-6DDFACD32A52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5E0728AF-94AB-4D7A-8912-2A16D7033F83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F84C5A29-F414-43B5-B6B9-AF548973DC4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544F905A-BD5B-4986-B22F-50F67FEA4202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AED11E5C-9441-4F7A-9B29-ECBFF31F54BE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53C4EF26-8E01-4CBF-8187-3B49032510B6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632BE8CE-F951-45F8-990F-87702D308D41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96F6940E-DA96-4E16-8521-83FC1F5DE656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FD04660E-4182-4934-BD1D-320835FD072C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3559AB04-AAFA-45E6-A2CD-89604A0A6864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F52FEC58-6638-4A1A-8891-F44021831DB7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EE5F5B2A-C4CD-4203-8013-F3CCC9D67934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25BE1C23-9B48-494B-BBDD-F14BB0AE25B6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2E414298-8020-4A36-8E6C-8455D6CD3233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642C0E1F-AEE2-4DF4-8102-83400B2996AA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30216488-AEE9-494D-9B9E-6D0AF465A5A6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A2585421-CC0B-40E1-A650-4EF6795963AB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BE36EEC8-5F1F-493C-B22B-BD36DDA1CC5C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24AD301E-1023-4C80-8699-5429C97E6352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79AB967B-1E73-4301-AA71-89535F6BBEC7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69425BFC-A940-45B6-8477-76B9D0A544CC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F6D5DB70-77C0-45B3-9805-9FE6F127366B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9D00555A-8BE8-4D5A-99D6-E48EAC68F112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57F19531-FDE6-4716-935A-DFEDAFF14822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2C80D61E-63A4-4EDC-9CB2-70F7C9AC283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490BE30-D93F-4924-92BA-B3218DC46675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0323182F-9085-435A-8BC3-F0067229C8FC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F0AD8316-C547-4632-97E6-A9D470378D29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3768EC96-1CB3-4409-BD7F-118FFC5F4F1F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DC92FC13-227F-4DB5-AAF5-30BC6B75200C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81199DF7-4170-430D-B943-3C1CAD880471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CC005C0F-D9EB-4054-98A8-67065841B218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A5198C00-9FB8-444E-AF2E-E0AAFDDFCCAC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473B3DAD-C760-443C-9CD2-4B17FFE89AFF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ABBCF1A8-B170-42DE-B8D7-33F51CEA59AD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49F0D17F-FE24-4D57-8323-3C1AB38A2A35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85D1D53-B933-4849-9F36-E90088E7165B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E22FD229-8FE2-44F9-8474-7938C71C2F0B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0086A053-5F64-4E4F-A73F-764116E88701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5D678FCA-B38F-4A9E-B3A0-C2F44132E331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7269F45A-F70B-4926-A8C6-AEF482832A94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3A6E3D51-FA1B-4A3E-BA7C-278B44C43B04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7B9C2A73-8D62-446E-966B-100150B31EB0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CD5BEFA9-3D1F-46D0-81A9-F4A476946E16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1EEE265A-AE73-48C3-95F0-EB194A9AC1E2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D2FF16E9-2E4C-4205-B913-A7A5750E5A6C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FED817B9-AAE0-4FBF-B147-228124A8CA2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3C0EFB6-F9F3-466A-AF3B-105C35B0931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AD117CD-3820-4D08-B426-9DF5BEB37581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ED5AA571-7C26-4F82-BFC0-E2258FB7D0E5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724B55E0-93FB-4F7A-8212-B54186F454F7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93E0BDF6-EC3D-468B-9DD8-FBFA78679F58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22E9BDC4-71EF-4341-BEF1-A178A4483A38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1E2856AF-3D75-49FF-BAF2-EE9E4E6E2FB8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41D31E73-0D17-42CD-8FBB-B5A26E298B2C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96DADAA7-266C-4D02-9D80-A99D21C16F37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8879D41C-D4D1-4C3E-B7A3-8671A923994B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B3C6B65F-6F05-4F85-B0C1-29623CD1E24A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49A3367B-FF54-460C-920A-A92779F49635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6227A7E-CD8E-4912-8C68-31CC1C7ECDDC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60FF0F95-16DD-4334-998A-DBA8E91AFE22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D7334047-A48B-4EC8-93E9-A5882806741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2301C997-2D43-4B4F-B454-AC2FEDADC916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9B18EE9-3CB6-4142-A2B9-DB7C225FDC5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DA300559-D143-47A1-8BBD-3530AA5AE729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96366AE-3B64-4F86-9C54-7B8706E7745F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8FEEE4B-5A45-4CEA-BD22-AC0DD2F8C9A2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D983F04-E32C-4A94-997B-94154F9BEFD1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A3160FF8-2B70-4BC4-8936-2266C247948F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5B3DAAA0-FD8D-46B7-9927-08270FC48A8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B2D3C7BB-480E-4182-BD24-E5D8617B8478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9AC51506-9A19-4BE1-9B1F-523A1DF334E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EE867190-D5A5-48EF-89FE-8DC46362738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77D7744-BF2C-4B4C-873D-F97F6D9E630E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D6949BB-B64C-4917-BB76-35DBC8FF53E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52744F4-4064-4D68-A4E5-AF1A892D6D58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E7C87433-CF30-4D05-8E91-D2FBF7204A38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91423FF-436C-46D4-947D-955C227A58BA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630842F4-ED51-4CCA-AFB2-F49700B8AB0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F633FB8-11E8-43EE-B606-438ACAF7C2C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FF9AE1B-F1C0-4114-9E15-7ED9CC874D9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FE245D50-EB12-4E18-ADD5-7416499448D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4A1FDA8-1422-41EA-A693-6D48E066369F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0FC50E2-EEC4-45E4-9F99-9BDF13E6EDE0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D8BAF073-4125-4B25-B974-BCD34B84F404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49885C11-C5EF-448D-845E-AF30BF422257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FF61E19-765F-42D8-A11F-AA063061EAD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AC6B11E6-FCA2-4F3C-B752-C3AED7A20BE9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EA6AC7B-61B6-4C6C-B3FC-E9509328E2F8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710205F-42C5-4BB9-A729-B2EC8DAF98F0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E1EA08A2-F0EB-4695-B92D-6C39F8AA0932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1F716E72-359E-4B84-8E46-63DAA8E49F0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D81A574-8C74-4317-97E0-3F8E63D40AB6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9D191B1-FB09-4FEB-9878-D0E6CD5062B2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91A3B82D-3592-4634-8669-9EDC88A3B0C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52A123F7-9141-4DDD-972D-47772C780ADF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73929B07-F852-4BA1-94E7-F5E9E7CA35C9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23892B6-DE5D-42C1-B5FE-F3DACC33570A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34155942-93FF-4421-A39D-EB5E58302B9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66A7B760-FFA3-49CD-A4C4-1BA1DA6B2B0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28386F10-D41C-41EE-B7FA-C0461797C425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13C13A7B-5B7F-4566-9428-5C339EF772DD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12EB8A21-897D-43E5-87DB-0FEC21B7FE04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BDC6B5F-9A71-47E7-997F-71EC4BB58F4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A911E37-AB5B-4F3B-BB06-5949B51FA8D6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0E24D1AE-0CFA-461F-9027-970DA914132A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F2C168C8-4707-4C0E-8D15-D5ACA1B4ECA5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F4E6687-EDBD-45CF-B615-E431217C6461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5DC8B89-A727-40E5-9FD3-3AB2BC84BCE2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1340949-04FB-41E8-8EB3-C1D7FB235395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951CAA12-C32D-4BE7-89ED-CC035FF0468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802DB3F4-4BBA-4E61-B21B-ACBBDD259570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557A5314-6ACE-42EF-99CF-29DA95BCA1CD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375756A9-1293-4A48-AF0C-55F0FFCEEEAD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67F442A-F9E4-49CE-B8EB-23C254C9C7DA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DE558D74-698C-4EC3-B6A9-D0462257CE02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000DBDB-8E54-446E-B692-F1C4B736390E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C8C2C97-D014-4A23-8948-CF596EBFFDB9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2CCE1B96-546F-44A8-9D4D-D31CACDA42D0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146E6C0-6285-4339-94F4-01020D0586E9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3DF533F6-404A-4840-A608-1FC8F631238C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0AF2E303-CE56-4B2B-B979-791AD4F8608C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350DFDC4-1947-4718-98BB-A93AA88CD3D7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18F87C98-1489-4393-B23C-1E2A14F99D7D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56E3EB18-0A0C-4EB6-811A-B93426CB829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296B28F-9A7C-4B43-A202-960E3A2B8788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890F0DC6-363D-4DA9-9BE7-80D2BB6CDEA8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E48304B0-A7C9-4C2A-8A36-11934855C8DD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27D4986C-764D-4F8F-A66C-DE52168F9B88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CB1D0AD7-286C-4866-A86A-B60FAA767DB6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90E28F76-B2CE-4526-8EF6-73ABEE81A3F6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EDA272A8-84BF-4370-A98A-603BF1191930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ECC06CD9-560D-4E4E-BB87-6F600AFF667C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0E7F11B8-A92D-47B9-8853-9C3700943E16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245FB997-DDEB-4A9B-9B6B-B149C65591B0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6623E3D6-B17D-4553-A5F1-6196A52EC2A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E38DAF1-E768-444F-BC01-54EC1E63D836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C881288-EE74-43FA-967E-CB17DE533BEC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4497561E-7BF7-4232-8562-E72739E42B43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2A3C029E-928D-46E9-9B85-9AF08293D0DD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E1B7D787-D7C5-4FEC-A490-491B7A1C9171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04C02A17-FDFD-437D-9869-F7D8DCFBA2C4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3BB6950F-B6D0-4CF4-9A1E-51A81DED6ECC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ABD760D2-0B36-4168-9FD8-2A4597281D71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DD5FD3A2-9052-4DDC-832E-D0E3469AEB76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D1EBE21A-B870-4653-B8B8-F1EF6962A883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C2B66197-83A0-47CB-AA63-963537C1825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Bildschirmpräsentation (4:3)</PresentationFormat>
  <Paragraphs>271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</dc:creator>
  <cp:lastModifiedBy>Admin</cp:lastModifiedBy>
  <cp:revision>24</cp:revision>
  <dcterms:created xsi:type="dcterms:W3CDTF">2017-01-16T08:39:58Z</dcterms:created>
  <dcterms:modified xsi:type="dcterms:W3CDTF">2017-01-18T07:21:07Z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