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 Performance with and without NumPy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Programming Assignment 1</a:t>
            </a:r>
          </a:p>
          <a:p>
            <a:r>
              <a:t>Prepared by: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is one of the most popular programming languages due to its versatility.</a:t>
            </a:r>
          </a:p>
          <a:p>
            <a:r>
              <a:t>However, for numerical operations, NumPy offers significant advantages.</a:t>
            </a:r>
          </a:p>
          <a:p>
            <a:r>
              <a:t>This study compares standard Python with NumPy for mathematical computations.</a:t>
            </a:r>
          </a:p>
          <a:p>
            <a:r>
              <a:t>Performance is evaluated based on execution time and efficiency.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Explaining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Approaches:</a:t>
            </a:r>
          </a:p>
          <a:p>
            <a:r>
              <a:t>- Standard Python: Uses nested loops for matrix and vector multiplication.</a:t>
            </a:r>
          </a:p>
          <a:p>
            <a:r>
              <a:t>- NumPy: Uses optimized vectorized operations for better performance.</a:t>
            </a:r>
          </a:p>
          <a:p/>
          <a:p>
            <a:r>
              <a:t>Benchmarking Setup:</a:t>
            </a:r>
          </a:p>
          <a:p>
            <a:r>
              <a:t>- Measured execution times using time.time().</a:t>
            </a:r>
          </a:p>
          <a:p>
            <a:r>
              <a:t>- Arrays of different dimensions tested (10 to 500 elements, 10x10 to 500x500 matrices).</a:t>
            </a:r>
          </a:p>
          <a:p>
            <a:r>
              <a:t>- Used Matplotlib to visualize performance results.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Explaining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1D Performance:</a:t>
            </a:r>
          </a:p>
          <a:p>
            <a:r>
              <a:t>- For small sizes (10, 50), Python and NumPy show similar execution times.</a:t>
            </a:r>
          </a:p>
          <a:p>
            <a:r>
              <a:t>- For larger sizes (100, 200, 500), Python execution time increases significantly.</a:t>
            </a:r>
          </a:p>
          <a:p>
            <a:r>
              <a:t>- NumPy remains stable due to memory optimization.</a:t>
            </a:r>
          </a:p>
          <a:p/>
          <a:p>
            <a:r>
              <a:t>2D Performance:</a:t>
            </a:r>
          </a:p>
          <a:p>
            <a:r>
              <a:t>- Python requires nested loops, making execution time grow exponentially.</a:t>
            </a:r>
          </a:p>
          <a:p>
            <a:r>
              <a:t>- NumPy leverages np.dot(), significantly reducing execution time.</a:t>
            </a:r>
          </a:p>
          <a:p>
            <a:r>
              <a:t>- Example: 500x500 matrix multiplication:</a:t>
            </a:r>
          </a:p>
          <a:p>
            <a:r>
              <a:t>  - NumPy: 0.00054s</a:t>
            </a:r>
          </a:p>
          <a:p>
            <a:r>
              <a:t>  - Python: 0.030059s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Explaining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Findings:</a:t>
            </a:r>
          </a:p>
          <a:p>
            <a:r>
              <a:t>- NumPy provides significantly better performance for large-scale computations.</a:t>
            </a:r>
          </a:p>
          <a:p>
            <a:r>
              <a:t>- Python standard loops are inefficient for high-volume data processing.</a:t>
            </a:r>
          </a:p>
          <a:p>
            <a:r>
              <a:t>- NumPy's memory-contiguous operations and C/Fortran backend give it a major edge.</a:t>
            </a:r>
          </a:p>
          <a:p/>
          <a:p>
            <a:r>
              <a:t>Key Takeaways:</a:t>
            </a:r>
          </a:p>
          <a:p>
            <a:r>
              <a:t>- Choose the right tool depending on the data size and computational complexity.</a:t>
            </a:r>
          </a:p>
          <a:p>
            <a:r>
              <a:t>- NumPy is ideal for data science, AI, and numerical computing.</a:t>
            </a:r>
          </a:p>
          <a:p>
            <a:r>
              <a:t>- Visualization and teamwork are essential for performance analysis.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