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305" r:id="rId9"/>
    <p:sldId id="306" r:id="rId10"/>
    <p:sldId id="307" r:id="rId11"/>
    <p:sldId id="277" r:id="rId12"/>
    <p:sldId id="294" r:id="rId13"/>
    <p:sldId id="295" r:id="rId14"/>
    <p:sldId id="278" r:id="rId15"/>
    <p:sldId id="304" r:id="rId16"/>
    <p:sldId id="292" r:id="rId17"/>
    <p:sldId id="281" r:id="rId18"/>
    <p:sldId id="298" r:id="rId19"/>
    <p:sldId id="300" r:id="rId20"/>
    <p:sldId id="299" r:id="rId21"/>
    <p:sldId id="286" r:id="rId22"/>
    <p:sldId id="297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16/11/2021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B … describe ORM here</a:t>
            </a:r>
          </a:p>
          <a:p>
            <a:pPr lvl="1"/>
            <a:r>
              <a:rPr lang="en-GB" dirty="0"/>
              <a:t>including annotations for the attributes and for the relationships, fetch type of attributes and of relationships, and operation cascading policies for relationships  </a:t>
            </a:r>
          </a:p>
          <a:p>
            <a:r>
              <a:rPr lang="en-GB" dirty="0"/>
              <a:t>B </a:t>
            </a:r>
            <a:r>
              <a:rPr lang="en-GB" dirty="0">
                <a:sym typeface="Wingdings" panose="05000000000000000000" pitchFamily="2" charset="2"/>
              </a:rPr>
              <a:t> A … describe ORM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necessary to show the services contained inside of the service package</a:t>
            </a:r>
            <a:endParaRPr lang="en-GB" sz="2000" dirty="0"/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Owner = either Service Package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  or Service</a:t>
            </a:r>
          </a:p>
          <a:p>
            <a:pPr lvl="1"/>
            <a:r>
              <a:rPr lang="en-GB" sz="1400" dirty="0" err="1">
                <a:latin typeface="Calibri" panose="020F0502020204030204" pitchFamily="34" charset="0"/>
              </a:rPr>
              <a:t>FetchType</a:t>
            </a:r>
            <a:r>
              <a:rPr lang="en-GB" sz="1400" dirty="0">
                <a:latin typeface="Calibri" panose="020F0502020204030204" pitchFamily="34" charset="0"/>
              </a:rPr>
              <a:t> = </a:t>
            </a:r>
            <a:r>
              <a:rPr lang="en-GB" sz="1400" dirty="0" err="1">
                <a:latin typeface="Calibri" panose="020F0502020204030204" pitchFamily="34" charset="0"/>
              </a:rPr>
              <a:t>FetchType.EAGER</a:t>
            </a:r>
            <a:r>
              <a:rPr lang="en-GB" sz="1400" dirty="0">
                <a:latin typeface="Calibri" panose="020F0502020204030204" pitchFamily="34" charset="0"/>
              </a:rPr>
              <a:t> to let the costumer get the services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 t</a:t>
            </a:r>
            <a:r>
              <a:rPr lang="it-IT" dirty="0"/>
              <a:t>he entity </a:t>
            </a:r>
            <a:r>
              <a:rPr lang="en-GB" dirty="0"/>
              <a:t>”</a:t>
            </a:r>
            <a:r>
              <a:rPr lang="it-IT" dirty="0"/>
              <a:t>Service</a:t>
            </a:r>
            <a:r>
              <a:rPr lang="en-GB" dirty="0"/>
              <a:t>” includes three offers that a package can include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specifications (if needed)</a:t>
            </a:r>
          </a:p>
          <a:p>
            <a:r>
              <a:rPr lang="it-IT" sz="2400" dirty="0"/>
              <a:t>Conceptual (ER) and logical data models</a:t>
            </a:r>
          </a:p>
          <a:p>
            <a:pPr lvl="1"/>
            <a:r>
              <a:rPr lang="it-IT" sz="2000" dirty="0"/>
              <a:t>Explanation of the ER diagram (if needed)</a:t>
            </a:r>
          </a:p>
          <a:p>
            <a:pPr lvl="1"/>
            <a:r>
              <a:rPr lang="it-IT" sz="2000" dirty="0"/>
              <a:t>Explanation of the logical model (if needed)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components design (if needed)</a:t>
            </a:r>
          </a:p>
          <a:p>
            <a:r>
              <a:rPr lang="it-IT" sz="2400" dirty="0"/>
              <a:t>UML sequence diagrams (optional, only for salient events)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</TotalTime>
  <Words>1817</Words>
  <Application>Microsoft Office PowerPoint</Application>
  <PresentationFormat>On-screen Show (4:3)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PowerPoint Presentation</vt:lpstr>
      <vt:lpstr>PowerPoint Presentation</vt:lpstr>
      <vt:lpstr>PowerPoint Presentation</vt:lpstr>
      <vt:lpstr>Motivations of the logical design</vt:lpstr>
      <vt:lpstr>Trigger design &amp; code</vt:lpstr>
      <vt:lpstr>ORM design</vt:lpstr>
      <vt:lpstr>Relationship “making” </vt:lpstr>
      <vt:lpstr>Relationship “containing” 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Marco Zanghieri</cp:lastModifiedBy>
  <cp:revision>246</cp:revision>
  <dcterms:created xsi:type="dcterms:W3CDTF">2020-11-06T10:16:45Z</dcterms:created>
  <dcterms:modified xsi:type="dcterms:W3CDTF">2021-11-16T16:52:31Z</dcterms:modified>
</cp:coreProperties>
</file>