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277" r:id="rId9"/>
    <p:sldId id="294" r:id="rId10"/>
    <p:sldId id="295" r:id="rId11"/>
    <p:sldId id="278" r:id="rId12"/>
    <p:sldId id="305" r:id="rId13"/>
    <p:sldId id="306" r:id="rId14"/>
    <p:sldId id="304" r:id="rId15"/>
    <p:sldId id="310" r:id="rId16"/>
    <p:sldId id="307" r:id="rId17"/>
    <p:sldId id="308" r:id="rId18"/>
    <p:sldId id="309" r:id="rId19"/>
    <p:sldId id="292" r:id="rId20"/>
    <p:sldId id="281" r:id="rId21"/>
    <p:sldId id="298" r:id="rId22"/>
    <p:sldId id="300" r:id="rId23"/>
    <p:sldId id="299" r:id="rId24"/>
    <p:sldId id="286" r:id="rId25"/>
    <p:sldId id="297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>
      <p:cViewPr>
        <p:scale>
          <a:sx n="103" d="100"/>
          <a:sy n="103" d="100"/>
        </p:scale>
        <p:origin x="1880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Order @</a:t>
            </a:r>
            <a:r>
              <a:rPr lang="en-GB" sz="2400" dirty="0" err="1"/>
              <a:t>OneToMany</a:t>
            </a:r>
            <a:endParaRPr lang="en-GB" sz="2400" dirty="0"/>
          </a:p>
          <a:p>
            <a:pPr lvl="1"/>
            <a:r>
              <a:rPr lang="en-GB" sz="2000" dirty="0"/>
              <a:t>One user can make several subscription</a:t>
            </a:r>
          </a:p>
          <a:p>
            <a:pPr lvl="1"/>
            <a:r>
              <a:rPr lang="en-GB" sz="2000" dirty="0"/>
              <a:t>TBD</a:t>
            </a:r>
          </a:p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 User 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Multiple orders can be done by a user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“related”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Subscription @</a:t>
            </a:r>
            <a:r>
              <a:rPr lang="en-GB" sz="2400" dirty="0" err="1"/>
              <a:t>OneToOne</a:t>
            </a:r>
            <a:endParaRPr lang="en-GB" sz="2400" dirty="0"/>
          </a:p>
          <a:p>
            <a:pPr lvl="1"/>
            <a:r>
              <a:rPr lang="en-GB" sz="2000" dirty="0"/>
              <a:t>An order refers to one subscription (if the order is valid)</a:t>
            </a:r>
          </a:p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Order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subscription is related to a (valid) order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Bidirectional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7310" y="305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9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“activating”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1340" y="1540224"/>
            <a:ext cx="431896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ServicePackage</a:t>
            </a:r>
            <a:r>
              <a:rPr lang="en-GB" sz="2400" dirty="0"/>
              <a:t> @</a:t>
            </a:r>
            <a:r>
              <a:rPr lang="en-GB" sz="2400" dirty="0" err="1"/>
              <a:t>ManyToOne</a:t>
            </a:r>
            <a:endParaRPr lang="en-GB" sz="2400" dirty="0"/>
          </a:p>
          <a:p>
            <a:pPr lvl="1"/>
            <a:r>
              <a:rPr lang="en-GB" sz="2000" dirty="0"/>
              <a:t>A subscription refers to the activation of one service package</a:t>
            </a:r>
          </a:p>
          <a:p>
            <a:pPr lvl="1"/>
            <a:r>
              <a:rPr lang="en-GB" sz="2000" dirty="0"/>
              <a:t>Owner of the relationship</a:t>
            </a:r>
          </a:p>
          <a:p>
            <a:r>
              <a:rPr lang="en-GB" sz="2400" dirty="0" err="1"/>
              <a:t>ServicePackage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Subscription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service package can have multiple subscribers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TBD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2" y="1744230"/>
            <a:ext cx="1603407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 flipH="1">
            <a:off x="2639802" y="1980049"/>
            <a:ext cx="32879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2957" y="21062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2235" y="1355558"/>
            <a:ext cx="10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6906" y="3079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9116" y="4405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94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1259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03103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ManyToOne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necessary to show the service contained inside of the service package</a:t>
            </a:r>
            <a:endParaRPr lang="en-GB" sz="2000" dirty="0"/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Owner of the relationship</a:t>
            </a:r>
            <a:endParaRPr lang="en-GB" sz="20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GB" sz="2000" dirty="0" err="1">
                <a:latin typeface="Calibri" panose="020F0502020204030204" pitchFamily="34" charset="0"/>
              </a:rPr>
              <a:t>FetchType</a:t>
            </a:r>
            <a:r>
              <a:rPr lang="en-GB" sz="2000" dirty="0">
                <a:latin typeface="Calibri" panose="020F0502020204030204" pitchFamily="34" charset="0"/>
              </a:rPr>
              <a:t> = </a:t>
            </a:r>
            <a:r>
              <a:rPr lang="en-GB" sz="2000" dirty="0" err="1">
                <a:latin typeface="Calibri" panose="020F0502020204030204" pitchFamily="34" charset="0"/>
              </a:rPr>
              <a:t>FetchType.EAGER</a:t>
            </a:r>
            <a:r>
              <a:rPr lang="en-GB" sz="2000" dirty="0">
                <a:latin typeface="Calibri" panose="020F0502020204030204" pitchFamily="34" charset="0"/>
              </a:rPr>
              <a:t> to let the costumer get the service details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OneToMany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872" y="2125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5460" y="1365814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1259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4017472" cy="435133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Optional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necessary to show the optional products contained inside of the service package</a:t>
            </a:r>
            <a:endParaRPr lang="en-GB" sz="2000" dirty="0"/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Owner = either Service Package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or </a:t>
            </a:r>
            <a:r>
              <a:rPr lang="en-GB" sz="2000" dirty="0">
                <a:latin typeface="Calibri" panose="020F0502020204030204" pitchFamily="34" charset="0"/>
              </a:rPr>
              <a:t>Optional Product</a:t>
            </a:r>
            <a:endParaRPr lang="en-GB" sz="20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GB" sz="2000" dirty="0" err="1">
                <a:latin typeface="Calibri" panose="020F0502020204030204" pitchFamily="34" charset="0"/>
              </a:rPr>
              <a:t>FetchType</a:t>
            </a:r>
            <a:r>
              <a:rPr lang="en-GB" sz="2000" dirty="0">
                <a:latin typeface="Calibri" panose="020F0502020204030204" pitchFamily="34" charset="0"/>
              </a:rPr>
              <a:t> = </a:t>
            </a:r>
            <a:r>
              <a:rPr lang="en-GB" sz="2000" dirty="0" err="1">
                <a:latin typeface="Calibri" panose="020F0502020204030204" pitchFamily="34" charset="0"/>
              </a:rPr>
              <a:t>FetchType.EAGER</a:t>
            </a:r>
            <a:r>
              <a:rPr lang="en-GB" sz="2000" dirty="0">
                <a:latin typeface="Calibri" panose="020F0502020204030204" pitchFamily="34" charset="0"/>
              </a:rPr>
              <a:t> to let the costumer get the optional products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Optional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872" y="2125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5460" y="212319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5460" y="1365814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311" y="4407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783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relationship the entity ”Service” refers to the three offers that can be associated to a package. The offers are: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</a:t>
            </a:r>
            <a:r>
              <a:rPr lang="it-IT" sz="2000" dirty="0" err="1"/>
              <a:t>specifications</a:t>
            </a:r>
            <a:endParaRPr lang="it-IT" sz="2000" dirty="0"/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</a:t>
            </a:r>
            <a:r>
              <a:rPr lang="it-IT" sz="2400" dirty="0" err="1"/>
              <a:t>models</a:t>
            </a:r>
            <a:endParaRPr lang="it-IT" sz="2400" dirty="0"/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endParaRPr lang="it-IT" sz="2000" dirty="0"/>
          </a:p>
          <a:p>
            <a:pPr lvl="1"/>
            <a:r>
              <a:rPr lang="it-IT" sz="2000" dirty="0"/>
              <a:t>Explanation of the </a:t>
            </a:r>
            <a:r>
              <a:rPr lang="it-IT" sz="2000" dirty="0" err="1"/>
              <a:t>logical</a:t>
            </a:r>
            <a:r>
              <a:rPr lang="it-IT" sz="2000" dirty="0"/>
              <a:t> model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</a:t>
            </a:r>
            <a:r>
              <a:rPr lang="it-IT" sz="2000" dirty="0" err="1"/>
              <a:t>components</a:t>
            </a:r>
            <a:r>
              <a:rPr lang="it-IT" sz="2000" dirty="0"/>
              <a:t> design</a:t>
            </a:r>
          </a:p>
          <a:p>
            <a:r>
              <a:rPr lang="it-IT" sz="2400" dirty="0"/>
              <a:t>UML sequence diagrams (optional)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56"/>
            <a:ext cx="7886700" cy="1325563"/>
          </a:xfrm>
        </p:spPr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2963</TotalTime>
  <Words>1985</Words>
  <Application>Microsoft Macintosh PowerPoint</Application>
  <PresentationFormat>On-screen Show (4:3)</PresentationFormat>
  <Paragraphs>303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ORM design</vt:lpstr>
      <vt:lpstr>Relationship “making” </vt:lpstr>
      <vt:lpstr>Relationship “related” </vt:lpstr>
      <vt:lpstr>Relationship “activating” </vt:lpstr>
      <vt:lpstr>Relationship “containing” </vt:lpstr>
      <vt:lpstr>Relationship “containing” </vt:lpstr>
      <vt:lpstr>PowerPoint Presentation</vt:lpstr>
      <vt:lpstr>PowerPoint Presentation</vt:lpstr>
      <vt:lpstr>PowerPoint Presentation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Michele Terziani</cp:lastModifiedBy>
  <cp:revision>250</cp:revision>
  <dcterms:created xsi:type="dcterms:W3CDTF">2020-11-06T10:16:45Z</dcterms:created>
  <dcterms:modified xsi:type="dcterms:W3CDTF">2021-11-25T17:06:48Z</dcterms:modified>
</cp:coreProperties>
</file>