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>
    <p:restoredLeft sz="5225" autoAdjust="0"/>
    <p:restoredTop sz="93809" autoAdjust="0"/>
  </p:normalViewPr>
  <p:slideViewPr>
    <p:cSldViewPr snapToGrid="0">
      <p:cViewPr>
        <p:scale>
          <a:sx n="100" d="100"/>
          <a:sy n="100" d="100"/>
        </p:scale>
        <p:origin x="48" y="-18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8T09:51:11.5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0 289 3200,'0'0'672,"0"0"-37,16-5 848,0 2-821,1 0 0,-1 1 0,1 1 0,5 1-662,16-2 982,198-24 1693,-106 11-1498,-79 9-668,91-10 752,85 5-1261,-47 6 699,107-18-699,-228 13 365,38-11-365,-49 10 86,1 1 0,40-1-86,24 2 288,65-15-288,-16 3 158,-16 4-28,-114 12-105,-11 2 55,0 0-1,1-2 1,3-2-80,-20 4 32,5-1 0,-9 4-23,-1 0-1,0-1 0,3-3 0,-2 2 0,-1 2 0,0 0 4,0 0 15,0 0-4,0 0-69,0 0-270,0 0-182,0 0-1914,0 0-6252,0 0 5499,0 0 781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8T09:51:17.7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0 213 4864,'0'0'962,"0"0"-128,0 0-89,0 0-102,0 0-202,0 0-68,0 0-119,0 0-116,0 0-52,0 0-2,0 0-32,0 0-16,2 1 33,7 3-1,1 0-1,0-1 0,0 0 1,0-1-1,1 0 1,-1-1-1,0 0 1,1 0-1,-1-1 1,7-1-68,24-3 285,0-1 0,5-4-285,15-1 388,17 3 1023,71 2-1411,-10 1 436,670-29 237,-47-2 300,-313 8-291,-155 14-556,495-27 15,-75 19 13,-199 10-70,-432 7-61,42-1 82,38 6-105,193 3 60,-223-5-85,-103 3-1138,-19-1-8799,-10-1 7102,-1 0 796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8T09:41:33.396"/>
    </inkml:context>
    <inkml:brush xml:id="br0">
      <inkml:brushProperty name="width" value="0.025" units="cm"/>
      <inkml:brushProperty name="height" value="0.02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10395 849 7432,'-3'-1'488,"-6"-4"275,-1 1 1,-1 0-1,1 1 0,0 0 1,-2 0-764,7 3 271,0-1-1,0 1 1,0 0 0,0 0 0,0 0 0,0 1 0,1 0 0,-1 0 0,0 0 0,0 0 0,1 1 0,-5 1-271,-1 2 160,0 0 1,0 1 0,1 0-1,0 0 1,0 1 0,0 0-1,1 1 1,0-1-1,1 2 1,0-1 0,0 1-1,1 0 1,0 0 0,0 1-1,1 0 1,-3 7-161,-3 9 260,2 1-1,0-1 1,1 2-1,2-1 1,1 1 0,-1 19-260,5-29 45,0 0 0,1 0 0,0-1 1,2 1-1,0 0 0,1 0 1,1-1-1,0 1 0,2-1 1,0 0-1,1 0-45,-4-10 5,1 1 0,0-1 0,0 0 0,0 0 0,1 0 0,1-1 0,-1 0 0,1 0 0,0 0 1,0 0-1,0-1 0,1 0 0,0-1 0,0 1 0,0-1 0,1-1 0,-1 1 0,1-1 0,0 0 0,0-1 0,0 0 0,0 0 0,0-1 0,1 0 0,-1-1 0,0 1 0,1-2 0,-1 1-5,15-3 9,-1-1-1,1-1 0,-1-1 0,0-1 1,-1 0-1,0-2 0,0-1 1,-1 0-1,0-2 0,-1 0 0,0-1 1,-1-1-1,0-1 0,-1 0 0,8-11-8,-13 11 2,-2-1 0,0 1 0,-1-2 0,0 1-1,-1-1 1,-1-1 0,4-14-2,2-14-35,-2-1 0,1-21 35,-9 47-12,3-13-19,-1 0 1,-2 0-1,-1-1 0,-2-16 31,0 47-1,-1 0 1,1 0-1,-1 0 0,0 1 0,0-1 0,-1 0 0,1 0 0,-1 1 0,0-1 0,1 1 0,-2-1 0,1 1 0,0 0 0,-1 0 0,0-1 1,1 3 0,1 0 0,0 0 0,-1 0-1,1 0 1,-1 0 0,0 0-1,1 1 1,-1-1 0,0 1 0,1-1-1,-1 1 1,0-1 0,1 1-1,-1 0 1,0 0 0,0 0 0,1 0-1,-1 0 1,0 1 0,0-1-1,1 0 1,-1 1 0,0-1 0,1 1-1,-1 0 1,1 0 0,-1-1-1,1 1 1,-1 0 0,1 0 0,-1 0-1,1 1 1,0-1 0,-1 0-1,1 1 1,-6 4 18,1 0-1,1 1 0,-1-1 0,1 1 0,0 0 0,1 1 1,0-1-1,0 1 0,0 0 0,1 0 0,0 0 1,-1 9-18,-3 14 157,2 0 1,-2 30-158,5-40 33,-1 22 92,1-1 1,2 0-1,2 1 1,5 29-126,-3-48 24,1 0 1,1 0 0,1-1 0,1 0 0,1 0-1,1-1 1,1 0 0,13 18-25,-20-33 8,0-1 0,0 0 0,1 0 0,0 0 0,0-1 0,1 0-1,-1 0 1,1 0 0,1 0-8,-5-4 2,1 0 1,-1 0-1,1 0 0,-1 0 0,1 0 0,0 0 1,-1-1-1,1 1 0,0-1 0,0 0 0,-1 0 0,1 0 1,0 0-1,-1 0 0,1-1 0,0 1 0,0-1 1,-1 0-1,1 0 0,-1 0 0,1 0 0,-1 0 0,1 0 1,-1-1-1,0 1 0,2-2-2,6-5 10,-1-1 0,0 1-1,-1-2 1,0 1 0,0-1 0,-1 0 0,-1-1-1,5-8-9,20-28 10,-31 46-10,0 1 0,1 0 0,-1 0 0,0-1 0,0 1 0,1 0-1,-1-1 1,0 1 0,1 0 0,-1 0 0,0 0 0,1-1 0,-1 1 0,0 0 0,1 0 0,-1 0 0,0 0-1,1 0 1,-1 0 0,1 0 0,-1 0 0,0 0 0,1 0 0,-1 0 0,0 0 0,1 0 0,-1 0 0,1 0 0,-1 0-1,0 0 1,1 0 0,-1 0 0,0 0 0,1 1 0,-1-1 0,0 0 0,1 0 0,-1 1 0,0-1 0,1 0-1,-1 0 1,0 1 0,9 10-16,-8-10 12,5 5 1,1 1-1,-1-2 1,1 1-1,1-1 1,-1 0-1,1 0 1,0-1-1,0 0 1,0 0-1,0-1 1,1 0-1,-1-1 1,1 0 0,0 0-1,3 0 4,6-1 0,0 0-1,0-2 1,0 0 0,1-1-1,-1-1 1,-1 0-1,1-2 1,-14 4 0,-1 1 0,0-1 0,1 1 0,-1-1 0,0 1 0,1 0 0,-1 0 0,0 1 0,1-1 0,-1 1 0,0-1 0,1 1 0,-1 0 0,0 1 0,0-1 0,0 0 0,0 1 0,0 0 0,2 1 0,0-1 0,0 0-1,0 0 0,0 0 0,0 0 1,1-1-1,-1 1 0,1-1 0,-1-1 1,1 1-1,-1-1 0,1 0 0,-1 0 1,1-1-1,-1 0 0,1 0 0,-1 0 1,0 0-1,1-1 0,-1 0 0,0 0 1,0 0-1,0-1 0,0 0 0,-1 0 1,1 0-1,-1 0 0,0-1 0,1 0 1,-2 0-1,1 0 0,0 0 0,2-4 1,-4 5 1,-1 1-1,1-1 1,-1 0-1,0 0 0,1 1 1,-1-1-1,0 0 1,-1 0-1,1 0 1,0 0-1,-1 0 0,0 0 1,0 0-1,0 0 1,0 0-1,0 0 1,0 0-1,-1 0 0,0 0 1,1 0-1,-1 0 1,0 0-1,0 0 1,-1 0-1,1 0 0,-1 1 1,1-1-1,-1 1 1,0-1-1,0 1 0,0 0 1,0 0-1,-1-2 0,-1 1 1,0-1-1,-1 1 1,1-1-1,0 1 1,-1 0 0,0 1-1,1-1 1,-1 1-1,0 0 1,0 0-1,-1 0 1,1 1-1,0 0 1,0 0-1,-1 0 1,1 1-1,-1 0 1,1 0-1,-1 0 0,-6 3-3,1 0 0,-1 1 0,1 0 1,0 1-1,0 0 0,1 1 0,-1 0 0,1 1 0,0 0 3,9-6-1,-1 0 0,1 0 0,0 0 0,0 0 0,-1 0 0,1 0 0,0 0 1,0 0-1,0 0 0,0 1 0,1-1 0,-1 0 0,0 1 0,0-1 0,1 1 0,-1-1 0,1 0 1,-1 1-1,1-1 0,0 1 0,-1 0 0,1-1 0,0 1 0,0-1 0,0 1 0,0-1 0,1 1 1,-1-1-1,0 1 0,1-1 0,-1 1 0,0-1 0,1 1 0,0-1 0,0 1 1,0 0-1,0 0 0,1 0 0,-1 0-1,1-1 1,-1 1 0,1-1 0,0 1 0,-1-1-1,1 1 1,0-1 0,0 0 0,0 0 0,0 0-1,0 0 1,0 0 0,0-1 0,0 1 0,0-1 0,1 1-1,-1-1 1,0 0 0,0 0 0,1 0 0,-1 0-1,0 0 2,17-2-6,0-1-1,0-1 0,0-1 0,0-1 0,-1 0 0,0-1 1,-1-2-1,1 1 0,-2-2 0,1 0 0,-1-1 0,10-9 7,-6 2-3,-1 0-1,-1-1 1,0-1-1,-2-1 0,0 0 1,-1-1-1,-2-1 1,12-23 3,-17 29-9,1-1 12,0 1-1,-2-1 0,0-1 0,-1 1 1,0-1-1,1-14-2,-7 32-1,0 0 1,0 0-1,1 0 1,-1-1-1,0 1 1,0 0-1,0 0 1,0 0-1,-1-1 1,1 1-1,0 0 1,0 0-1,-1 0 0,1-1 1,-1 1-1,1 0 1,-1 0-1,1 0 1,-1 0-1,0 0 1,1 0-1,-1 0 1,0 0-1,0 0 1,0 1-1,0-1 0,0 0 1,0 0-1,0 1 1,0-1-1,0 0 1,0 1-1,0-1 1,0 1 0,-1 0-1,0 0 0,1 0 0,-1 0 0,0 0 0,1 0 1,-1 0-1,0 1 0,1-1 0,-1 1 0,1-1 0,-1 1 1,0 0-1,1-1 0,0 1 0,-1 0 0,1 0 0,-1 0 0,1 0 1,0 0-1,0 1 0,0-1 0,0 0 0,0 0 0,-1 2 1,-6 9 3,0 1 0,1 0 1,0 1-1,1 0 0,0 0 0,-2 12-3,-1 6 10,2 1 0,-1 18-10,6-33-5,0 0-1,2 0 1,0 0-1,1-1 1,1 1-1,1 0 1,1-1-1,4 16 6,-5-24 0,0-1 1,1 1-1,0-1 1,1 1-1,-1-1 1,2-1-1,-1 1 0,3 2 0,-4-5 1,1-1 0,-1 0-1,1 0 1,0 0 0,0-1-1,0 0 1,0 0 0,0 0-1,1 0 1,-1-1 0,1 0-1,0 0 1,2 0-1,-2-1-8,-1 0 1,1-1-1,0 0 1,0 0-1,0 0 0,0 0 1,-1-1-1,1 0 0,0 0 1,1-1 7,58-23-398,-26 9 79,-15 6 221,0-1 1,-1-1 0,0-1-1,0-1 1,0-2 97,-20 14 0,-1 0-1,0 1 1,0-1-1,1 0 1,-1 0-1,0-1 1,-1 1-1,1 0 1,0-1-1,-1 1 1,1-1 0,-1 1-1,0-1 1,0 0-1,0 1 1,0-1-1,0 0 1,0-2 0,-1 3 0,0 1 0,0-1 0,-1 0 0,1 0 0,0 1 0,-1-1 0,1 0 0,-1 0 0,0 1 0,1-1 0,-1 1 0,0-1 1,0 0-1,0 1 0,0 0 0,0-1 0,0 1 0,-1 0 0,1-1 0,0 1 0,-1 0 0,1 0 0,-1 0 0,1 0 0,-1 0 0,1 0 0,-1 1 0,0-1 0,0 0 0,-4-1 12,0 0-1,0 1 0,-1-1 0,1 1 0,0 1 0,-1-1 0,1 1 1,-1 0-1,1 0 0,0 1 0,-1 0 0,1 0 0,0 0 1,-1 1-1,1 0 0,0 0 0,0 1 0,0-1 0,1 1 0,-1 1 1,1-1-1,0 1 0,-1 0 0,2 0 0,-1 0 0,-3 5-11,3-5 12,1 1 0,-1 0 0,1 1-1,0-1 1,1 1 0,-1-1 0,1 1-1,0 0 1,1 0 0,-1 1 0,1-1 0,1 0-1,-1 1 1,1-1 0,0 1 0,0 0-1,1-1 1,0 1 0,0 0 0,1-1-1,-1 1 1,2-1 0,-1 1 0,1-1-1,1 5-11,-1-5 3,1 0 0,-1-1 0,1 1-1,0-1 1,1 0 0,-1 1 0,1-2-1,0 1 1,3 2-3,-4-5 1,-1 0 1,1 0-1,-1-1 1,1 1-1,0-1 0,0 0 1,0 0-1,0 0 0,0 0 1,0-1-1,0 1 0,0-1 1,0 1-1,0-1 1,0 0-1,0-1 0,0 1 1,0 0-1,0-1 0,1 0-1,6-1 5,0-1 0,-1 0-1,1 0 1,-1-1-1,0-1 1,0 1-1,-1-1 1,1-1 0,-1 0-1,-1 0 1,1 0-1,1-3-4,15-15 2,-2-2 0,20-27-2,-14 16 9,-26 34-10,0 0 0,0 1 0,1-1 0,-1 1 0,1 0 0,-1-1 0,1 1 0,0 1 0,0-1 0,0 0 0,0 0 0,0 1 0,0 0 0,0 0 0,1 0 0,2-1 1,-4 2-2,1 0 1,0 0 0,-1 0 0,1 1 0,0-1 0,0 1 0,-1-1 0,1 1 0,-1 0 0,1 0 0,-1 0 0,1 1 0,-1-1 0,1 0 0,-1 1 0,0 0 0,0-1 0,0 1 0,0 0 0,0 0 0,0 1 1,5 4 0,5 5 6,-1 1 0,0 0 1,-1 0-7,-6-7 2,-1 0 1,0 0-1,0 0 1,0 0-1,-1 0 1,0 1-1,0-1 1,-1 1-1,1 2-2,-1-4 6,-1 0 0,0-1 0,1 1 0,-2 0 0,1 0 0,0 0 0,-1 0 0,0 0 1,0-1-1,-1 1 0,1 0 0,-1-1 0,0 1 0,0-1 0,-1 1 0,1-1 0,-1 0 0,0 0 0,0 0 0,-2 1-6,0 0 5,-1 0 0,0 0 0,0-1 0,0 0 0,0 0 0,-1 0 0,1-1 0,-1 0 0,0 0 0,0-1-1,0 0 1,-1 0 0,-1 0-5,9-2-31,-1 0 0,0 1 0,1-1-1,-1 0 1,0 0 0,1 0-1,-1 0 1,0 0 0,1 0-1,-1 0 1,0 0 0,1 0 0,-1 0-1,0 0 1,1 0 0,-1 0-1,0-1 1,1 1 0,-1 0 0,1-1-1,-1 1 1,0 0 0,1-1-1,-1 1 1,1 0 0,-1-1 0,1 1-1,-1-1 1,1 1 0,-1-1-1,1 1 1,0-1 0,-1 0 0,1 1-1,0-1 1,-1 1 0,1-1-1,0 0 1,0 1 0,0-1 0,0 0-1,-1 1 1,1-1 0,0 0-1,0 1 1,0-1 0,0 0 0,0 1-1,1-2 32,-1 0-186,0-1-1,1 0 1,0 1-1,-1-1 1,1 1 0,0-1-1,0 1 1,1-1-1,-1 1 1,0 0-1,1-1 1,0 1 186,29-27-1541,-14 18-2893,1 0 0,0 2 1,16-7 4433,-9 5-1815</inkml:trace>
  <inkml:trace contextRef="#ctx0" brushRef="#br0" timeOffset="891.119">12682 1218 6472,'0'0'522,"0"0"433,0 0 284,0 0 186,0-10 1022,2-53-58,0 31-1909,-2 0 0,-1-1 0,-5-27-480,5 57 21,0-1 0,1 1 1,-1-1-1,0 1 0,-1 0 1,1-1-1,0 1 0,-1 0 1,0 0-1,-1-2-21,2 5 7,1-1-1,-1 1 1,0 0 0,0-1-1,1 1 1,-1 0 0,0 0-1,1 0 1,-1 0 0,0 0-1,0 0 1,0 0-1,1 0 1,-1 0 0,0 0-1,0 0 1,1 0 0,-1 0-1,0 1 1,1-1 0,-1 0-1,0 0 1,0 1 0,1-1-1,-1 1 1,0-1-7,-16 10 55,9-4-34,0 1 0,0 0 0,1 1 1,0 0-1,0 0 0,1 0 0,0 1 0,0 0 0,1 0 0,0 0 0,1 1 0,0-1 0,1 1 0,-1 3-21,-3 13 74,1 1-1,2-1 1,1 1-1,1 0 1,1 0-74,2-6 31,1 0 1,0 0 0,2 0 0,1-1-1,6 20-31,9 37 126,-18-66-88,-2-5 5,1 0-1,1 0 1,-1 0-1,1 0 1,0-1-1,0 1 1,3 4-43,-4-8 165,-1-2 154,0 0-53,-1-1-241,-1 0-1,1 1 0,0-1 0,0 0 0,0 1 0,0-1 0,0 0 1,0 0-1,0 0 0,0 0 0,0 0 0,0 0 0,1 0 0,-1 0 1,0 0-1,1 0 0,-1 0 0,1-1 0,-1 1 0,1 0 0,0 0 1,-1-1-1,1 1 0,0 0 0,0-1 0,0 1 0,0 0 0,0-2-24,0-2 16,1 0 0,-1-1 0,1 1 0,0 0 0,1 0 0,-1 0 0,1 0 0,0 0 0,1 0 0,-1 0-1,1 0 1,0 1 0,0-1 0,0 1 0,1-1-16,17-19 10,-11 11-13,1 1 0,0 0 0,3-2 3,-11 11-1,0 1-1,0-1 1,1 1-1,-1 0 0,0 0 1,1 0-1,-1 1 1,1-1-1,0 1 0,-1 0 1,1 0-1,0 0 1,0 0-1,0 1 0,1-1 2,-4 1-2,0 0-1,-1 0 0,1 0 1,0 0-1,0 0 0,-1 0 0,1 0 1,0 0-1,-1 0 0,1 0 1,0 0-1,0 0 0,-1 1 0,1-1 1,0 0-1,-1 1 0,1-1 1,0 0-1,-1 1 0,1-1 0,-1 1 1,1-1-1,0 1 0,-1-1 1,1 1-1,-1-1 0,0 1 0,1-1 1,-1 1-1,1 0 0,-1-1 1,0 1-1,1 0 0,-1-1 1,0 1-1,0 0 0,0 0 0,0-1 1,0 1-1,1 0 0,-1 0 1,0-1-1,0 1 0,-1 0 3,1 2-25,-1 0 0,0-1-1,0 1 1,0-1 0,0 1-1,0-1 1,0 1 0,-1-1 0,1 1-1,-1-1 1,0 1 25,-9 10-6,0 0 1,1 1-1,1 0 1,1 1-1,0 0 1,-2 6 5,8-17 20,0 1 1,1-1 0,-1 1 0,1 0 0,0-1 0,0 1-1,1 0 1,-1 0 0,1 0 0,0-1 0,0 1 0,1 0-1,-1 0 1,1 0 0,0-1 0,1 1 0,-1-1 0,1 1 0,0-1-1,0 1 1,0-1 0,1 0 0,-1 0 0,2 1-21,-3-3 7,0-1 1,1 1-1,-1-1 1,1 0-1,0 0 1,-1 1-1,1-1 0,0 0 1,0 0-1,0 0 1,0-1-1,0 1 1,0 0-1,0-1 1,0 1-1,0-1 1,1 0-8,2 0-35,0 0 0,-1 0 1,1 0-1,-1-1 1,1 0-1,0 0 0,-1 0 1,2-1 34,3-1-277,-1-1 0,1 0 1,-1 0-1,1-1 0,-1 0 1,-1 0-1,7-6 277,-3-2-447,0 1 1,-1-1-1,-1-1 0,-1 0 0,0 0 0,5-12 447,12-21-352,-22 43 417,0-1 0,0 0 0,-1 0-1,0-1 1,0 1 0,1-4-65,-3 8 382,0 1 99,0 0-104,-3 19 528,2-14-843,1 0-1,0 0 0,0 0 0,0 0 0,1 0 0,0-1 1,-1 1-1,2 0 0,-1-1 0,1 2-61,-1-4 18,-1-1 0,1 0 0,0 1 0,0-1 0,-1 0 0,1 0 0,0 0 0,0 0 0,0 0 0,0 0 0,1 0-1,-1 0 1,0 0 0,0 0 0,0-1 0,1 1 0,-1 0 0,0-1 0,1 1 0,-1-1 0,1 1 0,-1-1 0,1 0 0,-1 0 0,0 0 0,1 1 0,-1-1 0,1-1 0,-1 1 0,1 0 0,-1 0 0,1 0 0,-1-1-1,0 1 1,2-1-18,7-3 64,-1 0 0,1-1 0,-1 0-1,0-1 1,0 0 0,-1 0 0,1-1-1,0-1-63,14-11 45,-20 17-41,11-4 16,-13 7-10,0 0 0,0 0 1,0 0-1,-1 0 0,1 1 0,0-1 0,-1 0 0,1 1 1,-1-1-1,1 0 0,-1 1 0,0 0-10,0-2 7,8 35 96,-1 0 0,-3 0 0,0 0 0,-2 30-103,-3-47 21,0 0 0,-1 0-1,-1-1 1,0 1-1,-1 0-19,2-12 8,0 1 0,0-1 0,0 1 1,-1-1-1,0 0 0,0 0 1,0 0-1,-1-1 0,0 1 1,0-1-1,0 0 0,-1 0 0,0 0 1,-4 3-10,7-7-11,0 0 1,0 0-1,0 0 0,0 0 1,0-1-1,0 1 1,0-1-1,-1 1 1,1-1-1,0 1 1,0-1-1,-1 0 0,1 0 11,1 0-105,1 0 1,0-1-1,0 1 0,0 0 0,0 0 0,0 0 0,0 0 0,-1 0 0,1 0 0,0-1 0,0 1 0,0 0 0,0 0 0,0 0 0,0 0 1,0 0-1,0-1 0,0 1 0,0 0 0,0 0 0,0 0 0,0 0 0,0-1 0,0 1 0,0 0 0,0 0 0,0 0 0,0-1 0,0 1 0,0 0 1,0 0-1,0 0 0,0 0 0,0 0 0,0-1 0,0 1 0,0 0 0,0 0 0,1 0 0,-1 0 0,0 0 0,0-1 0,0 1 0,0 0 1,0 0-1,0 0 0,1 0 0,-1 0 105,6-8-8715,6 1 5118,2-2 758</inkml:trace>
  <inkml:trace contextRef="#ctx0" brushRef="#br0" timeOffset="17003.387">14571 1743 7976,'0'0'344,"-1"-2"182,-1-1-448,1 0 1,-1-1-1,1 1 0,-1 0 0,1-1 0,0 1 0,1-1 0,-1 0 0,0 1 0,1-1 0,0 1 0,0-1 1,0-1-79,7-52 475,-3 34-190,13-80 798,4 0 0,14-28-1083,75-196 1200,-108 322-1124,0 0 0,1-1 1,-1 1-1,1 0 1,0 1-1,0-1 1,1 0-1,0 1 1,-1 0-1,2-1-76,-4 4 18,1 0 0,-1 0 0,0 0 0,1 0 0,0 0 0,-1 1 0,1-1 1,-1 0-1,1 1 0,0-1 0,0 1 0,-1 0 0,1-1 0,0 1 0,0 0 0,-1 0 0,1 0 0,0 0 0,0 1 0,-1-1 0,1 0 0,0 1 0,-1-1 1,1 1-1,0-1 0,-1 1 0,1 0 0,-1 0 0,1 0 0,-1 0 0,1 0 0,-1 0 0,0 0 0,2 2-18,1 1 45,1 1-1,-1 0 1,0 0-1,0 0 1,0 1-1,-1 0 1,0-1-1,0 1 1,1 5-45,20 61 242,-17-47-183,18 56 55,4 0 0,7 6-114,-22-56 18,26 60 6,-36-79-5,-1-1-1,1 1 0,-2 0 0,0 1 0,0-1 0,-1 9-18,-1-18-10,1-1 0,-1 0 0,-1 1 0,1-1-1,0 0 1,-1 1 0,1-1 0,-1 0 0,0 1-1,1-1 1,-1 0 0,0 0 0,0 0-1,-1 0 1,1 0 0,0 0 0,-1 0 0,1 0-1,-1-1 1,0 1 0,1 0 0,-2 0 10,0 0-78,0-1-1,-1 1 1,1-1 0,0 0 0,-1 0 0,1 0 0,-1-1-1,1 1 1,-1-1 0,1 1 0,-1-1 0,1 0 0,-1-1-1,1 1 79,-10-2-396,0 0 0,0-1-1,0-1 1,0 0 0,1-1 0,0 0-1,-10-6 397,-124-76-916,131 79 928,-49-29 859,60 34-675,0 1 1,0-2-1,0 1 1,0 0-1,1-1 1,-1 0-1,1 0 0,0 0 1,0 0-1,0 0 1,1-1-1,-1 0-196,2 3 42,1 1-1,0-1 1,-1 1 0,1-1-1,0 1 1,-1-1 0,1 0-1,0 1 1,0-1-1,1 1 1,-1-1 0,0 1-1,0-1 1,1 1-1,-1-1 1,1 1 0,-1-1-1,1 1 1,0-1 0,-1 1-1,1 0 1,0-1-42,1-1 32,1 1 0,-1-1 0,1 1 0,0-1 1,-1 1-1,1 0 0,0 0 0,0 0 0,1 0 0,-1 1-32,9-5 23,0 2-1,1-1 0,-1 2 0,1-1 0,0 2-22,16-3 123,0 2-1,10 0-122,109 4-11400,-107 1 8814,25-1 309</inkml:trace>
  <inkml:trace contextRef="#ctx0" brushRef="#br0" timeOffset="17664.796">15867 1103 6768,'-10'1'353,"0"0"1,0 0-1,0 1 1,0 0-1,1 1 1,-1 0-1,1 1 1,0 0-1,0 0 1,0 1-1,1 0 1,0 1-1,0 0 1,0 0-1,0 1 0,1-1 1,-2 4-354,8-9 40,0 1-1,0-1 1,0 1 0,1-1 0,-1 1 0,0 0-1,1-1 1,-1 1 0,1 0 0,0-1-1,0 1 1,-1 0 0,1 0 0,0-1-1,0 1 1,1 0 0,-1-1 0,0 1 0,0 0-1,1-1 1,-1 1 0,1 0 0,0-1-1,-1 1 1,1-1 0,0 1 0,0-1 0,0 1-1,0-1 1,0 0 0,0 1 0,1-1-1,-1 0-39,7 8 192,1-1-1,0 0 0,0-1 1,7 4-192,-10-7 49,24 16 357,20 9-406,-18-11 196,16 12-196,-38-22 17,-1-1 1,1 1 0,-2 0-1,1 1 1,-1 0 0,5 7-18,-11-13 6,0 0-1,0 0 1,0 0 0,-1 0 0,1 0 0,-1 1 0,0-1 0,0 0 0,0 1 0,0-1 0,0 1 0,-1-1 0,0 1 0,0-1 0,0 1 0,0-1 0,0 1 0,0-1 0,-1 0 0,0 1-6,0-1 8,0-1-1,0 1 0,-1-1 1,1 1-1,-1-1 1,1 0-1,-1 0 1,0 1-1,0-1 0,0-1 1,0 1-1,0 0 1,0 0-1,-1-1 1,1 1-1,0-1 0,-1 0 1,0 0-1,1 0 1,-1 0-1,1 0 1,-1 0-1,0-1 0,0 1 1,-1-1-8,-23 2-26,-1-1 1,1-2-1,-1-1 1,1-1-1,0-1 1,-19-5 25,44 8-19,-13 0-3747,8 2-6042,7-1 7645</inkml:trace>
  <inkml:trace contextRef="#ctx0" brushRef="#br0" timeOffset="18327.196">16167 1218 8760,'0'0'520,"0"0"294,0 0 80,3 17 752,19 84 1653,8 96-3299,-25-157 164,-3 30 48,-2-69-164,-1-2-10,-11-20-25,1 0-1,1-1 1,1 0-1,2 0 1,0-1-1,1 0 1,1 0-1,-1-17-12,5 25-3,0 1-1,2-1 0,-1 1 1,2-1-1,0 1 0,1-1 1,0 1-1,4-8 4,-4 14-2,-1 1 0,2 0 1,-1 0-1,1 0 0,0 0 0,0 1 0,0-1 0,1 1 1,0 0-1,1 0 0,-1 1 0,1 0 0,0 0 0,0 0 1,1 1-1,5-4 2,-7 6 1,-1 1 0,1 0 1,0 0-1,-1 0 0,1 0 0,0 1 1,0 0-1,-1 0 0,1 0 1,0 1-1,-1-1 0,1 1 0,0 0 1,-1 0-1,1 1 0,-1-1 1,1 1-1,-1 0 0,0 1 0,0-1 1,0 1-1,0-1 0,0 2-1,1-1 2,-1 0-1,1 0 1,-1 1-1,0 0 1,0 0-1,-1 0 1,1 0 0,-1 1-1,0-1 1,0 1-1,-1 0 1,1 0-1,-1 0 1,0 0-1,0 0 1,-1 1-1,1-1 1,-1 0-1,0 6-1,-1-9 2,0 0 0,0 0-1,-1 0 1,1 0 0,-1 0-1,1 0 1,-1 0 0,0-1-1,1 1 1,-1 0 0,0 0-1,0 0 1,-1-1 0,1 1-1,0-1 1,0 1 0,-2 1-2,-1 0 8,0 0 1,0 0 0,0-1 0,0 1 0,0-1 0,-1 0 0,-3 2-9,-7 1 23,0-1 0,0 0 1,0-1-1,-8 0-23,15-2-213,-46 5 703,19-4-3618,34-2-5369,1 0 5443,0 0 785</inkml:trace>
  <inkml:trace contextRef="#ctx0" brushRef="#br0" timeOffset="18787.04">16914 1142 7096,'-25'-11'1845,"23"10"-1608,0-1 1,-1 1 0,1-1-1,-1 1 1,0 0 0,1 0-1,-1 0 1,0 1 0,0-1 0,1 1-1,-1-1 1,0 1 0,0 0-1,0 0 1,0 0 0,1 0-1,-1 1 1,0-1 0,0 1-1,0 0 1,1 0 0,-1 0 0,-1 0-238,-10 7 246,0 1 0,0 0 1,1 0-1,1 1 1,-1 1-1,2 0 1,-1 1-1,-7 11-246,11-13 60,0 2 0,0-1 0,1 1 0,1 0 0,0 0 0,1 1-1,0 0 1,0 0 0,2 0 0,-2 9-60,4-17 11,1 1 0,0-1 0,0 1-1,0-1 1,1 1 0,0 3-11,-1-9 3,0 1 1,0 0-1,0 0 0,0 0 1,1 0-1,-1-1 1,0 1-1,0 0 0,1 0 1,-1 0-1,0-1 1,1 1-1,-1 0 0,0 0 1,1-1-1,-1 1 1,1 0-1,0-1 0,-1 1 1,1-1-1,-1 1 1,1-1-1,0 1 0,-1-1 1,1 1-1,0-1 0,0 0 1,-1 1-1,1-1 1,0 0-1,0 1 0,0-1 1,0 0-1,-1 0 1,1 0-1,0 0 0,0 0 1,0 0-1,0 0 1,-1 0-1,1 0 0,0 0 1,0-1-1,0 1 1,-1 0-5,7-3 12,-1 0 0,1-1 0,-1 1-1,0-1 1,-1 0 0,1-1-1,-1 0 1,0 1 0,0-2-1,4-4-10,-2 0 9,1-1-1,-2 1 1,0-1 0,0-1-1,4-11-8,1-14 9,0 0 0,-3 0 0,3-24-9,-11 56 2,10-50 83,-4-1-1,0-39-84,-6 93 74,0 19 56,-1-9-104,1 145 244,2-127-247,1 0 0,1-1 0,1 1 0,8 23-23,-5-24-993,5 15 1592,5 25-599,-12-30-4742,-4 1-5922,-2-20 8337</inkml:trace>
  <inkml:trace contextRef="#ctx0" brushRef="#br0" timeOffset="108271.425">18217 1655 8312,'0'0'656,"0"0"581,-1-2 290,-5-15-613,1-1 0,1 0-1,1 0 1,0 0 0,0-12-914,1-97 758,2 120-655,2-43-36,2 0 0,2 0-1,2 0 1,2 1 0,11-28-67,-9 40 2,2 0 0,1 1-1,2 0 1,1 1 0,2 1 0,2 1 0,10-12-2,-30 42 0,0 0 0,1 1 0,-1-1 1,1 1-1,-1-1 0,1 1 0,0 0 0,0 0 1,0 0-1,0 0 0,1 0 0,-1 1 1,0-1-1,1 1 0,-1 0 0,1 0 0,-2 1 0,1 0 0,-1 0 0,0 0 0,0 0 0,1 1 0,-1-1 0,0 1 0,0-1 0,0 1 0,1 0 0,-1 0 0,0 0 0,0 0 0,0 0 0,0 0 0,-1 1 0,1-1 0,0 1 0,-1-1 0,1 1 0,0 0 0,-1-1 0,0 1-1,1 0 1,0 1 0,6 10 4,-1 1 0,0-1-1,-1 1 1,0 0 0,4 14-4,15 78 32,-14-53-20,7 18 17,15 72 38,-28-116-54,-2 0 1,0-1-1,-2 1 0,-1 9-13,-3-21 956,-3-5-4631,5-10 3454,1 1 0,0-1 0,0 0 0,-1 0 0,1 0 0,0 1 1,0-1-1,-1 0 0,1 0 0,0 0 0,-1 0 0,1 0 0,0 0 1,0 1-1,-1-1 0,1 0 0,0 0 0,-1 0 0,1 0 0,0 0 0,-1 0 1,1 0-1,0 0 0,-1-1 0,1 1 0,0 0 0,0 0 0,-1 0 221,-8-12-6570,4 1 4329</inkml:trace>
  <inkml:trace contextRef="#ctx0" brushRef="#br0" timeOffset="108603.801">18160 1097 5976,'0'0'1133,"-12"21"5962,12-21-7004,0 1 0,1 0 0,-1-1 0,0 1 1,0-1-1,0 1 0,1 0 0,-1-1 1,0 1-1,0-1 0,1 1 0,-1-1 0,1 1 1,-1-1-1,0 1 0,1-1 0,-1 1 0,1-1 1,-1 0-1,1 1 0,-1-1 0,1 0 1,0 1-1,-1-1 0,1 0 0,-1 0 0,1 1 1,0-1-1,-1 0 0,1 0 0,-1 0 1,1 0-1,0 0-91,27 5 469,-25-5-234,39 3 13,-1-3 0,0-1-1,0-2 1,11-3-248,24-2-4462,-1 5-7480,-34 3 9445</inkml:trace>
  <inkml:trace contextRef="#ctx0" brushRef="#br0" timeOffset="108940.714">18809 1139 13040,'0'0'880,"0"0"304,0 0-464,7 1-200,0 1 31,4-1-215,0-1-64,1 2-104,2-2-72,1 1-48,2 2-24,-1 0-256,-1 0-544,2 1-12287,0 1 12119,1 0-1872</inkml:trace>
  <inkml:trace contextRef="#ctx0" brushRef="#br0" timeOffset="108941.714">18886 1291 12344,'0'0'416,"0"0"1136,0 0-392,0 0-448,8 1-161,1-1-143,3-1-192,2-1-104,0-1-48,0 0 8,0 0-72,1-3-456,-1 2 224,3-5-12895,1-2 12175,-1 2-1880</inkml:trace>
  <inkml:trace contextRef="#ctx0" brushRef="#br0" timeOffset="109288.71">19287 704 11824,'0'19'2945,"-3"44"-1869,-4-1 0,-2 1 1,-14 47-1077,0 5 359,14-65-269,-15 93 309,21-114-159,1 1 0,1-1 0,3 26-240,-1-49 47,0 0-1,0 0 1,0 1 0,1-1 0,0-1-1,0 1 1,0 0 0,1 0-1,0-1 1,0 1 0,1-1 0,-1 0-1,1 0 1,0 0 0,0-1-1,1 1 1,0-1 0,-1 0-1,1-1 1,1 1 0,-1-1 0,0 0-1,1 0 1,-1 0 0,1-1-1,0 0 1,0 0 0,0 0-1,0-1 1,0 0 0,1 0 0,-1-1-1,0 0 1,0 0 0,5 0-47,59-5-1243,50-11 1243,-119 16-787,-1 0-371,0 0-2062,0 0-5824,0 0 5786,0 0 775</inkml:trace>
  <inkml:trace contextRef="#ctx0" brushRef="#br0" timeOffset="110506.926">19816 780 9888,'0'8'1681,"-5"108"1908,-14 56-2495,8-80-369,4-37-442,-8 101 719,14-128-585,1 0 0,1 0 0,1-1 0,4 15-417,-5-37 50,0-1 0,0 1-1,0-1 1,1 0 0,-1 1-1,1-1 1,0 0 0,0 0 0,1 0-1,-1 0 1,1-1 0,0 1 0,0-1-1,0 1 1,0-1 0,0 0-1,1 0 1,0 0 0,-1-1 0,1 1-1,0-1 1,0 0 0,0 0 0,1-1-1,-1 1 1,0-1 0,1 0-1,-1 0 1,1 0 0,-1-1 0,1 1-1,-1-1 1,1 0 0,-1 0 0,1-1-1,-1 0 1,4 0-50,31-4 51,30-6-317,-66 10 36,-1 0-1,0 1 0,1-1 1,-1-1-1,0 1 0,0 0 0,0 0 1,0-1-1,2-1 231,-1 0-2397,1-1-1,-1 0 1,0 1-1,-1-1 1,1 0 0,-1-1-1,1 0 2398,2-5-2689</inkml:trace>
  <inkml:trace contextRef="#ctx0" brushRef="#br0" timeOffset="110854.948">20287 815 11456,'0'6'384,"0"3"928,0 3 344,2 4-952,0 3-104,-1 2-65,1 0-247,-2 1-128,0-2-80,0 1 56,0-3-160,0-4-240,-2-8-575,2-6-11793,0 0 11744,0 0-1768</inkml:trace>
  <inkml:trace contextRef="#ctx0" brushRef="#br0" timeOffset="110855.948">20120 738 10256,'0'0'809,"0"0"958,7-1 1345,38-7-1708,-4 0 3660,25 0-5064,-12 7-4568,0 10-10295,-40-5 11890</inkml:trace>
  <inkml:trace contextRef="#ctx0" brushRef="#br0" timeOffset="111783.932">21463 759 9072,'0'0'1510,"0"0"300,0 0-401,0 0-406,1 3-390,2 16-275,-1 1 0,-1 0 0,-1-1 0,-1 1 0,-1 4-338,-15 102 743,3-35-358,10-67-308,0 6 90,1 0 0,2 0 1,1 15-168,0-39 64,0 1 0,1 0 0,0-1 0,0 1 1,1-1-1,0 1 0,0-1 0,0 0 0,1 0 0,0 0 1,0 0-1,0 0 0,1 0 0,0-1 0,0 0 0,0 0 1,1 0-1,0 0-64,-1-1 65,1-1 0,1 0 0,-1 0 0,0 0 0,1-1 0,-1 1 0,1-1 1,0-1-1,0 1 0,-1-1 0,1 0 0,0 0 0,0-1 0,6 1-65,9-3 117,0 0 1,0 0-1,14-5-117,-17 3-123,0 0 0,-1 2 0,1 0 1,12 2 122,-15 0-2399,-11-1-2610,1 1-5300,-5 0 7293</inkml:trace>
  <inkml:trace contextRef="#ctx0" brushRef="#br0" timeOffset="124473.946">6997 2775 15256,'0'0'222,"0"0"126,2 1-97,25 3-181,1-2 1,-1 0-1,0-2 1,1-1-1,23-4-70,9 0 49,8-2-21,-39 3 3,0 1 1,2 2-32,-48 2 3,-1 1 0,0 1 0,1 0 0,-10 4-3,-20 4 2,-62 8 135,25-5 247,0 3 1,-46 18-385,127-34 181,33 6 130,-9-1-273,10-1-4,7 1-11,-1 2 0,7 3-23,-34-8 1,0 1 1,0 0 0,0 0 0,-1 1 0,1 0 0,-1 1 0,0 0 0,-1 0 0,1 1 0,-1 1-2,-5-5 2,0 0 0,0 0 0,0 1 0,0-1 0,-1 1 0,0 0 0,1 0 0,-1 0 0,-1 0 0,1 0-1,-1 0 1,0 0 0,1 1 0,-2-1 0,1 0 0,0 1 0,-1-1 0,0 0 0,0 1 0,-1-1 0,1 1 0,-1-1 0,0 0 0,0 1 0,0-1 0,0 0-1,-2 4 0,-2 2-9,-1-1 0,1 1 0,-1-1 0,-1 0 1,0 0-1,0-1 0,0 0 0,-1 0 1,-1-1-1,-6 5 8,-16 10-57,-21 10 57,30-20 52,1 1-1,0 2 0,1 0 0,0 1 1,0 2-52,17-15 73,0 0 1,0 1-1,1-1 1,-1 1-1,1 0 1,-1 0-1,1 0 0,0 0 1,1 1-74,0-5 24,1 1 0,0 0 0,0 0 0,0-1-1,0 1 1,0 0 0,0 0 0,0-1 0,0 1 0,0 0 0,0 0 0,0-1 0,0 1 0,0 0-1,0 0 1,1-1 0,-1 1 0,0 0 0,1-1 0,-1 1 0,1 0-24,0 0 19,0 0 1,0 0 0,0-1 0,0 1-1,0-1 1,0 1 0,0-1-1,1 1 1,-1-1 0,0 1-1,0-1 1,0 0 0,1 0-1,-1 0 1,0 0 0,0 0-1,1 0 1,-1 0-20,75-3-160,63-11 160,-92 8-4582,-1 1-4562,-24 3 5803,-2 0 766</inkml:trace>
  <inkml:trace contextRef="#ctx0" brushRef="#br0" timeOffset="124859.203">7576 3230 14040,'-5'3'277,"0"1"1,0 0 0,0 0 0,1 0-1,0 1 1,-1 0 0,2-1 0,-1 1-1,1 1 1,-1-1 0,0 4-278,-7 13 18,1 1 0,-1 8-18,2-8 210,4-9-187,-10 24 25,14-36-48,1-1 1,-1 1-1,1 0 0,-1 0 0,1 0 1,0 0-1,0 0 0,0-1 1,0 1-1,0 0 0,1 0 0,-1 0 1,0 0-1,1 0 0,-1-1 1,1 1-1,0 1 0,0-3 0,0 1 1,0 0-1,0-1 1,-1 1-1,1-1 0,0 0 1,0 1-1,0-1 1,0 0-1,0 1 1,0-1-1,0 0 0,0 0 1,0 0-1,0 0 1,0 0-1,0 0 1,0 0-1,0 0 0,0-1 1,0 1-1,0 0 1,0-1-1,0 1 1,0 0-1,0-1 1,0 1-1,0-1 0,27-15 25,-13 5-20,0 0 0,-1-1 0,5-7-5,-7 7 16,0 1 1,1 0-1,0 0 0,4 0-16,-17 11 6,0-1 0,0 1 0,0 0 0,0 0 0,1 0 0,-1 0 1,0 0-1,0 0 0,0 0 0,0 0 0,0 0 0,0 0 0,0 0 0,0 0 0,1 0 0,-1 0 0,0-1 0,0 1 0,0 0 0,0 0 0,0 0 0,0 0 1,1 0-1,-1 0 0,0 1 0,0-1 0,0 0 0,0 0 0,0 0 0,0 0 0,0 0 0,1 0 0,-1 0 0,0 0 0,0 0 0,0 0 0,0 0 0,0 0 0,0 0 1,0 0-1,0 0 0,1 1 0,-1-1 0,0 0 0,0 0 0,0 0 0,0 0 0,0 0 0,0 0 0,0 0 0,0 1 0,0-1 0,0 0 0,0 0 0,0 0-6,-1 12 163,-8 17-22,7-25-91,-24 62 67,19-49-304,-1 0 0,2 0 1,0 1-1,1 0 0,1 0 0,1 0 0,0 2 187,3-19-142,0-1-1,0 1 1,0 0-1,0 0 1,0 0-1,0 0 1,0 0-1,0-1 1,0 1-1,0 0 1,1 0 0,-1 0-1,0 0 1,0-1-1,1 1 1,-1 0-1,1 0 1,-1-1-1,1 1 1,0 0 142,-1-1-274,1 0 0,0 1 1,-1-1-1,1 0 1,-1 0-1,1 0 0,0 0 1,-1 0-1,1 0 0,0 0 1,-1 0-1,1 0 0,0 0 1,-1-1-1,1 1 1,0 0-1,-1 0 0,1-1 1,-1 1-1,1 0 0,0-1 1,-1 1-1,1-1 0,-1 1 1,1 0 273,10-7-7332</inkml:trace>
  <inkml:trace contextRef="#ctx0" brushRef="#br0" timeOffset="125268.759">7645 2706 11728,'0'-1'505,"11"-20"71,0 0 0,2 1-1,0 0 1,1 1 0,2 0-576,11-17 200,2 1 189,1 1 0,16-12-389,-38 37 271,-7 8 46,-2 24 77,-2-1-1,0 1 1,-2-1-1,0 0 1,-2 1-394,0 4 42,1 0 0,0 0 1,2 4-43,3-15-572,-2 23-1219,4-26-3136,0 0-4185,1-4 6749</inkml:trace>
  <inkml:trace contextRef="#ctx0" brushRef="#br0" timeOffset="125616.395">7849 2829 14160,'0'0'396,"1"-2"6,27-39 887,25-30-1289,-15 22 227,91-118-827,-119 156-565,9 0-9325,-10 6 8506,3 0-243</inkml:trace>
  <inkml:trace contextRef="#ctx0" brushRef="#br0" timeOffset="125988.237">8202 2498 8728,'0'0'1138,"9"-6"844,-6 4-1842,1 0 0,-1 0 1,1 0-1,-1 1 0,1-1 1,0 1-1,0 0 0,-1 0 1,1 1-1,0-1 0,0 1 1,0 0-1,0 0 0,1 0-140,-4 0 19,0 0 0,0 1 1,1-1-1,-1 0 0,0 1 0,0-1 0,1 1 0,-1-1 0,0 1 0,0-1 0,0 1 1,0 0-1,0 0 0,0-1 0,0 1 0,0 0 0,0 0 0,0 0 0,0 0 1,-1 0-1,1 0 0,0 1 0,-1-1 0,1 0 0,-1 0 0,1 0 0,-1 1 0,1-1 1,-1 0-1,0 0 0,0 1 0,0-1 0,0 0 0,0 1 0,0-1 0,0 0 1,0 1-1,0-1 0,0 0 0,-1 0 0,1 1 0,-1-1 0,1 1-19,-4 8 53,1 0-1,-1 0 0,-1 0 1,0-1-1,-1 2-52,-12 25 80,5-10-44,10-20 93,-1 1 1,1 0-1,0 0 0,0 0 0,0 0 1,1 0-1,0 1 0,1-1 1,0 1-1,0-1 0,1 1 0,0 4-129,0-11 25,0 0 0,1 0 0,0 0-1,-1 0 1,1 0 0,-1 0-1,1 0 1,0 0 0,0 0 0,0 0-1,0 0 1,0 0 0,-1 0-1,1-1 1,1 1 0,-1 0-1,0-1 1,0 1 0,0-1 0,0 1-1,0-1 1,0 0 0,1 0-1,-1 1 1,0-1 0,0 0 0,0 0-1,1 0-24,38 1 116,-36-1-96,52-4-650,21-5 630,-48 4-3931,-2 0-3652,-7 0 4571,0-1 785</inkml:trace>
  <inkml:trace contextRef="#ctx0" brushRef="#br0" timeOffset="123604.601">5545 3140 15536,'2'1'409,"9"3"-310,0-1 0,1 0 1,-1 0-1,1-1 0,0-1 1,-1 0-1,1 0 0,6-2-99,32 4 56,-18 1-325,0 0 949,32 0-680,-55-4-500,1-1 0,-1 1 1,1-2-1,-1 1 0,0-1 0,0-1 0,1 0 1,6-3 499,-3-2-8877,-5 1 6674,2-2 83</inkml:trace>
  <inkml:trace contextRef="#ctx0" brushRef="#br0" timeOffset="123949.58">5799 2919 10112,'0'0'2077,"0"0"-254,0 0-494,10 0-212,-9 0-1105,23 2 102,0 0 0,0 2 0,-1 1-1,0 0 1,0 2 0,6 3-114,1 2 35,0 2 0,-1 1 1,0 2-1,24 18-35,-51-34 2,0 1-1,0 0 1,0-1-1,0 1 1,0 0-1,0 0 1,-1 0 0,1 0-1,-1 0 1,0 0-1,1 0 1,-1 1-1,0-1 1,0 0 0,0 1-1,-1-1 1,1 1-1,-1-1 1,1 1-1,-1-1 1,0 2-2,0 0 5,-1 0 0,0-1 0,0 1-1,0-1 1,-1 1 0,1-1 0,-1 0 0,0 0 0,0 0 0,0 0 0,0 0 0,0 0 0,-1 0-1,-1 2-4,-8 5 14,1 1 0,-2-1 0,1-1 0,-1 0-1,-6 2-13,-72 35 31,38-20-35,51-25-209,2-1-276,2 1-646,-1 0 1,1 0-1,0 0 0,-1-1 1,1 1-1,0 0 0,0-1 1,0 1-1,0-1 1,-1 0-1,1 0 0,1 1 1135,5 0-960,8 0-1245</inkml:trace>
  <inkml:trace contextRef="#ctx0" brushRef="#br0" timeOffset="138476.382">10604 3512 4952,'0'0'2329,"0"0"-574,6-7 861,33-44-1848,-3-2 0,-2-1 0,20-44-768,73-180 268,-102 221-176,10-26 222,-4-1 1,8-41-315,-35 105 210,-5 15-14,-3 12-61,-14 39 270,2-1-1,2 2 1,-8 47-405,6-3 817,-1 59-817,15-123 87,0-6-9,0-1 1,2 1 0,0-1-1,2 7-78,-2-26 5,0 0-1,0 0 1,0 0-1,0 0 1,0 1 0,1-1-1,-1 0 1,1 0-1,-1 0 1,1 0 0,-1 0-1,1 0 1,-1 0-1,1 0 1,0 0 0,-1 0-1,1 0 1,0 0-1,0-1 1,0 1 0,0 0-1,0 0 1,0-1-1,0 1 1,0-1 0,0 1-1,0-1 1,0 1-1,0-1 1,0 0-1,0 1 1,1-1 0,-1 0-1,0 0 1,0 0-1,0 0 1,0 0 0,1 0-1,-1 0 1,0 0-1,0-1 1,0 1 0,0 0-1,0-1 1,0 1-1,0-1 1,1 0-5,6-2 10,-1 0 0,0-1-1,0 0 1,-1 0 0,1-1 0,2-3-10,26-22 26,-17 14-13,1-1 0,1 2 0,0 1 0,16-9-13,-35 23 1,0-1-1,-1 1 1,1-1-1,0 1 1,0-1-1,0 1 1,0 0-1,0-1 1,0 1-1,0 0 1,0 0-1,0 0 1,0 0-1,0 0 1,0 0 0,0 0-1,0 0 1,0 0-1,0 0 1,0 0-1,0 1 1,0-1-1,0 0 1,0 1-1,-1-1 1,1 1-1,0-1 1,0 1-1,0-1 1,0 1-1,-1-1 1,1 1-1,0 0 1,0 0-1,-1-1 1,1 1-1,-1 0 1,1 0-1,-1 0 1,1 0-1,-1 0 1,1-1-1,-1 1 1,0 0-1,0 0 1,1 0-1,-1 0 1,0 1-1,2 7 4,-1-1 0,0 1 0,-1 0 0,0 0 0,0 3-4,0-2-3,-1-4 3,1 0 0,1-1 0,-1 1 0,1 0 1,0 0-1,0 0 0,1 0 0,0 0 0,-2-5 0,1 1-1,0-1 1,0 0 0,0 0-1,0 1 1,0-1 0,0 0-1,0 0 1,0 0 0,0 0-1,0 0 1,1 0 0,-1-1-1,0 1 1,1 0 0,-1-1 0,0 1-1,1-1 1,-1 1 0,1-1-1,-1 1 1,1-1 0,-1 0-1,1 0 1,-1 0 0,1 0-1,-1 0 1,1 0 0,-1 0-1,1-1 1,-1 1 0,1-1-1,1 0 1,3 0 2,1-1-1,-1 0 0,0-1 0,0 0 0,0 0 0,0 0 0,0-1 0,-1 1 0,1-1 0,-1-1 0,1 0-1,9-10-10,0-1 1,9-14 9,-7 9-53,-16 19 23,-1 2-8,0 0 4,0 0 19,0 0 0,-8 18-6,7-16 21,0 0 0,1 0-1,0 0 1,-1 0 0,1 0 0,0 0 0,0 0-1,0 0 1,0 0 0,1 0 0,-1 0-1,0 0 1,1 0 0,0-1 0,-1 1-1,1 0 1,0 0 0,0 0 0,0 0 0,0-1-1,0 1 1,0-1 0,0 1 0,1-1-1,-1 1 1,1-1 0,-1 1 0,1-1 0,-1 0-1,1 0 1,0 0 0,9 6-3,0-1 1,1 0-1,-1 0 0,10 2 3,-2-1-2,-15-5 2,0-1-1,1 0 0,-1 0 1,1 0-1,0 0 1,-1-1-1,1 0 1,0 0-1,-1 0 1,1-1-1,0 1 1,-1-1-1,1 0 0,-1 0 1,1-1-1,-1 1 1,0-1-1,1 0 1,-1 0-1,0-1 1,0 1-1,0-1 1,-1 0-1,1 0 0,0-1 2,8-7-13,-1 0 0,0 0 1,-1-1-1,-1 0 1,0-1-1,0 0 0,-2-1 12,-1 1-18,-6 11 6,0 2 2,0 0 2,0 0 0,-1 4 7,0-1 0,1 1 0,-1-1 0,1 0 0,0 1-1,0-1 1,0 1 0,0 0 1,0-3-1,0 2-2,0 1 1,0-1-1,1 1 1,-1 0-1,1-1 1,0 1-1,0-1 1,0 1 0,0-1-1,1 0 1,-1 1-1,1-1 1,0 0-1,0 0 1,0 0-1,1 0 3,-2-2 0,0 0 0,1 0 0,-1 0-1,0 0 1,1 0 0,-1-1 0,1 1 0,-1 0-1,1-1 1,0 1 0,-1-1 0,1 0 0,-1 1-1,1-1 1,0 0 0,-1 0 0,1 0 0,0 0-1,-1 0 1,1-1 0,0 1 0,-1 0 0,1-1-1,-1 1 1,1-1 0,-1 0 0,1 1 0,-1-1-1,1 0 1,-1 0 0,0 0 0,1 0 0,-1 0-1,0 0 1,1-1 0,2-2-1,1-1 1,-1 1-1,-1-1 0,1 0 0,-1 0 0,0 0 1,0 0-1,0-1 0,-1 1 0,0-1 0,0 0 1,0 1-1,-1-1 0,1 0 0,-2 0 0,1 0 1,0-4 0,-1 7 0,0 0 0,0 1 1,0-1-1,0 0 0,0 1 1,-1-1-1,1 0 0,-1 1 0,0-1 1,0 1-1,0-1 0,0 1 1,0-1-1,0 1 0,-1-1 1,1 1-1,-1 0 0,0 0 1,1 0-1,-1 0 0,0 0 1,0 0-1,0 1 0,0-1 0,-1 1 1,1-1-1,0 1 0,-1 0 1,1 0-1,-1 0 0,1 0 1,-1 0-1,0 0 0,1 1 1,-1 0-1,0-1 0,1 1 1,-1 0-1,-2 0 0,2 0 0,0 1 0,-1-1 0,1 1 0,0 0 0,0 0 0,-1 0 1,1 0-1,0 0 0,0 1 0,0-1 0,0 1 0,1 0 0,-1 0 0,0 0 1,1 0-1,-1 0 0,1 1 0,0-1 0,0 1 0,0-1 0,0 1 0,0 0 0,0 0 1,1 0-1,-1 0 0,1 0 0,0 0 0,0 1 0,0 0 0,-2 5 1,1 1 0,0-1 0,1 1-1,0-1 1,0 1 0,1 0 0,0-1 0,1 1-1,1 8 0,-1-13 2,1-1 0,-1 1 0,1-1 0,0 1-1,0-1 1,0 0 0,1 1 0,-1-1 0,1 0 0,0-1-1,0 1 1,0 0 0,1-1 0,-1 0 0,1 0-1,0 0 1,0 0 0,0 0 0,1 0-2,-2-2 1,-1 0 0,1 0 0,-1 0 0,1 0 0,0 0 0,-1-1 0,1 1 1,0-1-1,0 0 0,-1 0 0,1 0 0,0 0 0,0 0 0,-1 0 0,1-1 0,0 1 1,-1-1-1,1 0 0,0 0 0,-1 0 0,1 0 0,-1 0 0,0-1 0,1 1 0,-1-1 0,0 1 1,0-1-1,0 0 0,0 0 0,0 0 0,0 0 0,0 0 0,1-3-1,14-17 1,-1-2 0,-1 0 0,-1-1 0,-1-1 0,-1 0 0,-2-1 0,0 0 0,-1-2-1,-4 8 91,-4 16 48,-2 13-72,-4 13-29,2 1-1,0-1 1,1 10-38,2-26 2,-1 0 0,2 1 0,-1-1 0,1 1 0,0-1 0,0 0 0,0 0 0,1 1 0,-1-1 0,1 0 0,1 0 0,-1 0 1,1-1-1,-1 1 0,1-1 0,2 3-2,-3-6 1,-1 0 1,1 0-1,0 0 1,0 0 0,-1-1-1,1 1 1,0 0-1,0-1 1,0 1-1,-1-1 1,1 0-1,0 0 1,0 0 0,0 1-1,0-2 1,0 1-1,0 0 1,0 0-1,-1-1 1,1 1 0,0-1-1,0 1 1,0-1-1,-1 0 1,1 0-1,0 0 1,-1 0-1,2 0-1,5-4 12,-1 1-1,0-1 0,0 0 1,0-1-1,4-4-11,-4 2 8,0 0 0,0 0 0,-1-1 1,-1 0-1,1 0 0,-2 0 0,3-6-8,-7 17-2,-1 0 0,1 1 0,0-1 1,-1 1-1,1-1 0,1 1 0,-1-1 0,0 1 0,0-1 0,1 1 0,-1-1 0,1 0 0,0 1 1,0-1-1,0 0 0,0 1 2,0-2 0,0 1 0,-1 0-1,1-1 1,0 0 0,0 1 0,0-1 0,0 1 0,0-1 0,1 0 0,-1 0 0,0 0-1,0 1 1,1-1 0,-1-1 0,1 1 0,-1 0 0,1 0 0,-1 0 0,1-1 0,0 1-1,-1-1 1,1 1 0,0-1 0,-1 0 0,1 0 0,0 0 0,1 0 0,7-1 0,-1-2 0,1 1 1,-1-1-1,1-1 0,-1 0 1,8-4-1,4-2-4,-19 10-14,-2 0 2,0 0 6,8 27-6,-8-25 15,1 1 0,-1-1-1,1 0 1,-1 0-1,1 0 1,0 0-1,-1 1 1,1-1-1,0 0 1,0 0 0,1-1-1,-1 1 1,0 0-1,1 0 1,-1 0 1,0-2-1,1 1 0,-1-1 0,0 1 0,0-1-1,0 1 1,1-1 0,-1 1 0,0-1 0,0 0 0,1 0 0,-1 0 0,0 0 0,1 0 0,-1 0 0,0 0 0,0 0 0,1-1 0,-1 1 0,0 0-1,0-1 1,1 1 0,-1-1 0,0 1 0,0-1 0,0 0 0,1 0 1,5-3-3,0 0 0,0-1 0,-1 0 0,1 0 0,-1-1 0,0 0 0,-1 0 0,1 0 0,1-4 3,-4 7-9,-1-1 0,1 0 0,-1 1 0,0-1 0,0 0 0,0 0 0,-1 0 0,1 0 0,-1 0 0,0 0 1,0-1-1,-1 1 0,1 0 0,-1 0 0,0-1 0,0 1 0,0 0 0,-1-5 9,0 8-10,1-1 0,0 0 0,-1 1 0,1-1 0,-1 1 0,0-1 0,1 1 0,-1 0 0,0-1 0,0 1 0,0 0 0,0-1 0,0 1 0,0 0 0,-1 0 0,1 0 0,0 0 1,0 0-1,-1 0 10,0 0-9,1 1 0,0 0 0,-1-1 0,1 1 1,-1 0-1,1 0 0,0 0 0,-1 0 1,1 0-1,-1 0 0,1 0 0,0 1 1,-1-1-1,1 0 0,0 1 0,-1-1 1,1 1-1,0 0 9,-5 2-12,1 0 1,-1 1 0,1 0-1,0 0 1,0 0-1,0 1 1,1-1-1,-2 3 12,-4 6 10,0 1-1,1 1 0,0-1 0,1 1 0,-5 15-9,-7 23 72,1 7-72,9-30 20,-56 157 45,52-154-28,-1 0 1,-2-1-1,-2-1 0,-9 12-37,26-41 14,6-13 8,9-16-264,2 2-1,1 0 0,1 0 0,1 2 1,18-18 242,-23 25-148,55-64-404,157-181 284,-203 235 344,-15 16 82,1 1-1,0 0 1,0 1-1,0 0 1,1 0-1,0 1 1,8-5-158,-16 12 122,-3 19 129,-23 44 72,16-43-144,1 0-1,-1 8-178,7-22 26,0 0 1,1 0 0,0 0-1,1 0 1,-1 0-1,1 0 1,0 1-1,1-1 1,-1 0-1,2 3-26,-2-8 4,0 1 0,0-1-1,1 0 1,-1 1-1,0-1 1,1 0-1,-1 1 1,1-1-1,0 0 1,-1 1-1,1-1 1,0 0-1,0 0 1,0 0 0,0 0-1,0 0 1,0 0-1,0 0 1,0 0-1,0 0 1,1 0-1,-1-1 1,0 1-1,0 0 1,1-1-1,-1 1 1,0-1 0,1 1-1,-1-1 1,1 0-1,-1 0 1,0 1-1,1-1 1,-1 0-1,1 0 1,-1-1-1,1 1 1,-1 0-1,0 0 1,1-1 0,-1 1-1,1-1 1,-1 1-4,5-3 5,0 1 1,0-1 0,-1 0 0,0 0-1,1-1 1,-1 1 0,0-1 0,-1 0-1,3-3-5,14-17 14,-1-1 0,-1-1 0,-1-1 0,1-5-14,-19 32 0,0 0 0,0 0 1,0 0-1,0 0 0,0 0 0,0 0 0,0 0 0,0 0 0,1 0 0,-1 0 0,0 0 0,0 0 0,0 0 0,0 0 0,0 0 0,0 0 0,0 1 0,0-1 0,0 0 0,0 0 0,0 0 0,0 0 0,0 0 0,0 0 0,0 0 0,0 0 0,0 0 0,0 0 0,1 0 0,-1 0 0,0 0 0,0 0 0,0 0 0,0 0 0,0 0 0,0 0 0,0 0 0,0 0 0,0 0 0,0-1 0,0 1 0,0 0 1,0 0-1,0 0 0,0 0 0,0 0 0,0 0 0,1 0 0,-1 0 0,0 0 0,0 0 0,0 0 0,0 0 0,0 0 0,0 0 0,-1 10 4,-2 13 9,-2-2 14,2-12-27,0 0-1,1 0 0,0 0 1,1 0-1,0 1 0,0-1 1,1 0-1,0 1 0,2 8 1,-2-17 1,0 0 0,1 0-1,-1 0 1,0 0 0,0 0-1,1 0 1,-1 0 0,1 0-1,-1 0 1,1 0-1,-1 0 1,1-1 0,0 1-1,-1 0 1,1 0 0,0 0-1,0-1 1,-1 1-1,1 0 1,0-1 0,0 1-1,0-1 1,0 1 0,0-1-1,0 1 1,0-1 0,0 0-1,0 0 1,0 1-1,0-1 1,0 0 0,0 0-1,0 0 1,0 0 0,0 0-1,0 0 1,0 0 0,1 0-1,-1-1 1,0 1-1,0 0 1,0-1 0,0 1-1,0-1 1,-1 1 0,1-1-1,0 1 1,0-1 0,0 0-1,0 0 0,7-4 6,0-1-1,-1 0 1,0-1-1,0 0 1,1-1-6,-6 4 4,35-39 44,25-40-48,-23 30-14,7-4 14,-42 53-1,41-49 13,2-7-12,-35 43 4,0-1 0,-1-1 0,-1 0 0,-1 0-1,5-16-3,-13 33 1,0 0-1,0 0 0,0 0 0,-1 0 1,1 0-1,-1 0 0,0 0 0,0 0 0,1-1 1,-1 1-1,-1 0 0,1 0 0,0 0 0,0 0 1,-1 0-1,1-1 0,-1 1 0,0 0 1,0 0-1,1 0 0,-2 0 0,1 0-1,-1 1 0,1 0 0,-1 0 0,0 0 0,1 0-1,-1 1 1,0-1 0,1 0 0,-1 1 0,0-1 0,0 1 0,0-1 0,1 1 0,-1 0 0,0 0 0,0 0-1,0 0 1,0 0 0,1 0 0,-1 1 0,0-1 0,0 0 0,0 1 0,1 0 0,-2 0 1,-8 3 1,0 0 1,0 1 0,0 0-1,1 1 1,0 1-1,0-1 1,0 1 0,1 1-1,0 0 1,-4 4-2,-3 5-3,1 1-1,0 0 1,1 1 0,1 0 0,1 1 3,-1 6 1,1 1 1,1 0 0,1 0-1,1 1 1,2 1-1,0-1 1,2 1 0,2 0-1,0 1 1,2 23-2,1-48-4,1 1 1,-1-1 0,1 1-1,0-1 1,0 1-1,1-1 1,-1 0 0,1 0-1,0 0 1,1 0-1,-1 0 1,1 0 0,0 0-1,1-1 4,-2-1 1,1 0 0,0 0 0,0 0 0,0-1 0,0 1 0,0-1 0,0 0 0,1 0 0,-1-1 0,1 1 0,0 0 0,-1-1 0,1 0 0,0 0 0,0 0 0,0-1 0,0 1 0,-1-1 0,1 0 0,1 0-1,2 0 0,0 0 0,1-1-1,-1 0 1,0 0 0,0-1 0,0 1 0,0-2 0,0 1 0,-1-1 0,1 0 0,-1 0 0,4-3 0,-2 0 2,0 0 1,0 0-1,-1-1 1,0 0-1,-1-1 0,0 1 1,0-1-1,5-8-2,-11 16 0,0 0 0,0 0-1,0 0 1,0 0-1,0 0 1,0 0 0,0 0-1,0 0 1,0 0-1,0 0 1,0 0-1,0 0 1,0 0 0,0 1-1,0-1 1,0 0-1,0 0 1,0 0 0,0 0-1,0 0 1,0 0-1,0 0 1,0 0 0,0 0-1,0 0 1,0 0-1,0 0 1,0 0-1,0 0 1,0 0 0,0 0-1,0 0 1,0 0-1,1 0 1,-1 1 0,0-1-1,0 0 1,0 0-1,0 0 1,0 0 0,0 0-1,0 0 1,0 0-1,0 0 1,0 0-1,0 0 1,0 0 0,0 0-1,1 0 1,-1 0-1,0 0 1,0-1 0,0 1-1,0 0 1,0 0 0,0 15-1,-1-10-2,1 1-1,0 0 1,1-1-1,-1 1 0,1-1 1,0 1-1,1 3 4,-1-9 2,-1 1-1,1-1 0,-1 1 0,1-1 1,0 1-1,-1-1 0,1 0 0,0 1 1,0-1-1,-1 0 0,1 1 0,0-1 0,0 0 1,-1 0-1,1 0 0,0 0 0,0 0 1,0 0-1,-1 0 0,1 0 0,0 0 1,0 0-1,0 0 0,-1 0 0,1 0 0,0-1 1,0 1-1,0 0-1,20-9 28,-19 8-27,0-1 0,1 0 0,-1 0-1,0-1 1,0 1 0,-1 0 0,1-1 0,0 1 0,-1-1-1,1 1 1,-1-1 0,0 0 0,0 0 0,0 1 0,0-1-1,-1 0 1,1 0 0,-1 0 0,1 0 0,-1 0 0,0 0 0,-1 0-1,2 1 0,-1 0 0,-1 0 1,1-1-1,0 1 1,0 0-1,-1 0 1,1 1-1,-1-1 0,0 0 1,0 0-1,1 0 1,-1 0-1,0 0 0,-1 1 1,1-1-1,0 0 1,0 1-1,-1-1 1,1 1-1,-1 0 0,1-1 1,-1 1-1,0 0 1,1 0-1,-1 0 1,0 0-1,0 0 0,0 0 1,0 1-1,1-1 1,-1 0-1,-1 1 0,2 0 1,-1 0-1,0 0 1,0 1-1,0-1 0,0 0 1,0 1-1,1-1 1,-1 1-1,0 0 1,0 0-1,1 0 1,-1 0-1,1 0 1,-1 0-1,1 0 1,-1 0-1,1 0 1,0 1-1,-1-1 1,1 1-1,0-1 1,0 1-1,0-1 1,0 1-1,0 0 0,-1 2-3,0 0 1,0 0-1,0 0 0,0 0 1,1 0-1,-1 0 0,1 0 1,0 0-1,1 1 0,-1 2 3,1-6-1,0 0-1,0 0 1,0 0-1,0 1 1,0-1-1,1 0 1,-1 0-1,0 0 1,1 0-1,-1 0 1,1 0-1,-1 0 1,1 1-1,-1-1 1,1-1-1,0 1 1,-1 0-1,1 0 1,0 0-1,0 0 1,0 0-1,0-1 1,0 1-1,0 0 2,1 0 1,1 0-1,-1 0 0,0 0 0,1-1 0,-1 1 0,1-1 1,-1 1-1,1-1 0,-1 0 0,1 0 0,1 0 0,3-1 3,0 1-1,0-2 0,0 1 1,0-1-1,-1 0 1,1 0-1,-1-1 1,1 0-3,-1 0 4,-1 0 0,1-1 0,-1 0 1,0 0-1,0-1 0,0 0 0,1-2-4,-5 6-7,-1 1 2,1 0 9,0 0-3,1 0-1,-1 0 1,0 0 0,0 0-1,0 0 1,1 0 0,-1 1-1,0-1 1,0 0 0,0 1-1,0-1 1,0 1 0,0-1-1,0 1 1,0-1-1,0 1 1,0 0 0,0 0-1,0-1 1,0 1 0,0 0-1,-1 0 1,1 0 0,0 0-1,-1 0 1,1 0 0,0 0-1,4 5 7,-2-4-7,0 0 0,0 0 0,0-1 0,1 1 0,-1-1 0,0 0 0,1 0 0,-1 0 0,1 0 0,0-1 0,-1 0 0,1 1 0,-1-1 0,1 0 0,0-1 0,2 1 0,5-3 10,1 0 0,-1 0 0,1-1 0,3-2-10,33-10-8,-45 15 9,0 0-1,-1 1 1,1-1-1,0 1 1,0 0-1,0 0 0,-1 0 1,1 0-1,0 1 1,0-1-1,0 1 1,-1-1-1,1 1 0,1 1 0,1 1 2,1 0 0,-1 1-1,0 0 1,0 0 0,-1 0-1,1 1-1,11 7-1642,-11-8-404,1-1 1,0 0 0,0 0 0,0-1 0,1 1 0,3 0 2045,13 2-2895,-16-3 704</inkml:trace>
  <inkml:trace contextRef="#ctx0" brushRef="#br0" timeOffset="138948.749">11379 2884 15560,'0'0'40,"0"0"480,0 0-248,0 0-129,0 8-55,0-8-40,6 6-160,3 0-87,0-2-321,-2 0 264,0 3-11968,-7-7 11384,0 0-1672</inkml:trace>
  <inkml:trace contextRef="#ctx0" brushRef="#br0" timeOffset="139283.905">10547 2740 14520,'0'0'544,"0"0"392,0 0-9,12-5-335,16-2-240,9-1-176,12-2-88,3-2-32,16 0-16,11-5-16,9 2-8,1-3-8,6 5-368,5 1-336,4 3-12639,-9-1 12359,0 0-1928</inkml:trace>
  <inkml:trace contextRef="#ctx0" brushRef="#br0" timeOffset="134640.117">8905 3554 7520,'-1'0'425,"-1"0"1,0 0 0,0-1-1,1 1 1,-1 0-1,0-1 1,1 1-1,-1-1 1,1 1 0,-1-1-426,1 0 56,0-1 1,1 1-1,-1 0 0,0 0 1,1 0-1,0-1 1,-1 1-1,1 0 1,0 0-1,-1-1 1,1 1-1,0 0 0,0-1 1,0 1-1,0 0 1,0-1-1,1 1 1,-1 0-1,0-1 1,1 1-57,8-29 429,-7 25-309,103-299 1718,-83 245-1834,-9 24 204,7-28-208,-24 82 276,1 0 0,0 17-276,-3 21 158,2-37-118,-1 4-18,0 0-1,2 1 0,1 0 1,1-1-1,2 24-21,-1-44 3,1-1-1,0 0 1,0 0 0,0 0 0,0 0 0,0 0-1,0 0 1,1 0 0,0-1 0,-1 1-1,1 0 1,0-1 0,2 2-3,-4-3 3,1-1 0,0 1 1,0 0-1,0 0 0,0-1 0,0 1 0,0-1 0,0 1 1,0-1-1,0 1 0,0-1 0,0 1 0,1-1 0,-1 0 0,0 0 1,0 1-1,0-1 0,1 0 0,-1 0 0,0 0 0,0-1 1,0 1-1,0 0 0,1 0 0,-1-1 0,0 1 0,0 0 1,0-1-1,0 1 0,0-1 0,0 0 0,0 1 0,0-1 1,0 0-1,0 1 0,0-1 0,0 0-3,18-16 12,0-1 0,0-1 0,-2 0-1,-1-1 1,0-1 0,-1-1 0,-2 0 0,2-4-12,35-94 1,-42 154 68,-4 16 139,6 55 269,-8-90-427,1-1 0,1 1 0,0-1 0,1 0 0,7 13-50,-12-26 32,9-3 21,-5-1-48,0 0-1,0 0 1,-1 0-1,0-1 1,1 1-1,-1-1 1,0 0-1,-1 0 1,1 0-1,0-2-4,21-44 31,64-211-7,-80 247-28,-4 25-3,-1 1 4,3 15 5,0 0-1,-2 1 1,-1 0 0,-2 0 0,-1 27-2,-5 38 13,-6 9-13,8-78 0,1-4 2,-11 68 32,11-78-29,-1-1 0,1 0 0,-2 0 0,1 0 0,-1 0 0,-1 0 0,-4 7-5,8-15 1,1 0-1,-1 0 1,1 0-1,-1 0 1,0 0-1,1-1 1,-1 1-1,0 0 1,0 0-1,0 0 1,0-1-1,0 1 1,0 0-1,0-1 1,0 1-1,0-1 1,0 1-1,0-1 1,0 1 0,0-1-1,0 0 1,0 0-1,0 1 1,-1-1-1,1 0 1,0 0-1,0 0 1,0 0-1,-1-1 1,1 0 0,-1 0 0,0 0 0,1 0 1,0 0-1,-1 0 0,1 0 0,0 0 0,-1-1 1,1 1-1,0-1 0,0 1 0,0-1 0,0 1 1,1-1-1,-2 0-1,-2-8 5,0 0-1,0 0 1,1 0 0,0 0-1,0-8-4,0-6 0,2-1 0,0 1 0,2 0 0,1-1 0,0 1 0,5-13 0,4-13 0,1 1 0,15-31 0,-7 26-10,6-7 10,-17 42-3,1 0-1,1 1 1,0 0-1,12-12 4,-13 20-8,-10 10 8,0-1 0,0 1 0,1 0 0,-1 0 0,0-1 0,0 1 0,1 0-1,-1 0 1,0 0 0,0 0 0,1-1 0,-1 1 0,0 0 0,1 0 0,-1 0-1,0 0 1,0 0 0,1 0 0,-1 0 0,0 0 0,1 0 0,-1 0 0,0 0-1,1 0 1,-1 0 0,0 0 0,0 0 0,1 0 0,-1 0 0,0 0 0,1 0-1,-1 1 1,0-1 0,0 0 0,1 0 0,-1 0 0,0 0 0,0 1 0,1-1-1,-1 0 1,0 0 0,0 1 0,0-1 0,1 0 0,-1 0 0,0 1-1,0-1 1,0 0 0,0 0 0,0 1 0,0-1 0,1 0 0,-1 1 0,0-1-1,0 0 1,0 1 0,0-1 0,0 0 0,0 0 0,0 1 0,0-1 0,0 0-1,-1 1 1,2 8-35,0 0 0,-1 0 0,0 0-1,-1 0 1,0 0 0,-1 0-1,0 0 1,0 0 0,0-1-1,-1 1 1,-1-1 0,0 1-1,-1 2 36,-12 18-278,-1 0 0,-1-2 0,-1 0 278,1-1-175,14-20 2092,3 2-7807,4-2-2268,4-3 6041,5 2-54</inkml:trace>
  <inkml:trace contextRef="#ctx0" brushRef="#br0" timeOffset="135373.14">9715 3071 9520,'-6'7'1710,"3"2"-1340,0-1 0,0 0 0,0 1 0,1 0 0,0 0 0,1-1 0,0 1-1,0 8-369,-3 17 549,-6 20-241,-3 0 0,-2-1 0,-17 37-308,14-55 852,16-38-760,1 1 0,0 0 0,0-1-1,0 1 1,0-1 0,0 0 0,0 1 0,1-2-92,0-8 33,0-1 0,1 1 0,0 0 0,1 0 0,1 0 0,0 0 0,0 1 0,1-1 0,1 1 0,0-2-33,8-14 15,1 0 0,2 1-1,9-12-14,5-4 10,7-7-10,-27 38 1,0 0 0,1 1 0,0 0 0,0 0 0,1 1 0,6-3-1,-16 11 0,-1 0 0,0 0 0,1 0 0,-1 0-1,0 1 1,1-1 0,-1 1 0,1-1-1,-1 1 1,1-1 0,-1 1 0,1 0-1,0 0 1,-1 0 0,1 0 0,-1 0-1,1 0 1,-1 0 0,1 0 0,0 1-1,1 0 1,-3-1 0,1 1 0,0 0 0,0 0-1,0 0 1,0 0 0,-1 0 0,1 1-1,0-1 1,-1 0 0,1 0 0,-1 0-1,0 1 1,1-1 0,-1 0 0,0 0-1,0 1 1,1-1 0,-1 0 0,0 0-1,0 1 1,-1-1 0,1 0-1,0 1 1,0-1 0,-1 0 0,1 0-1,0 1 1,-3 9-16,0 0 0,0 0 0,-1-1-1,-1 1 1,0-1 0,0 0 0,-1 0-1,0 0 1,0-1 0,-4 4 16,-10 9-363,0 0 0,-2-1 0,-9 6 363,30-26-282,1-1-216,14 0-1737,-1-2 1594,-1 0 0,1-1 0,-1 0 0,0-1 0,1 0 0,8-5 641,-11 4 218,0-1 1,0 0-1,-1 0 0,0-1 0,0 0 1,0-1-1,-1 0 0,-1 0 0,1-1 1,-1 0-1,-1 0 0,2-3-218,-7 11 39,7-11 297,0 0 0,-1 0 0,-1-1 0,0 0 0,-1 0 0,0 0 0,-1-1 0,0 0 0,-1-1-336,-3 15 16,0-1 0,1 1 0,-1-1 0,0 1 0,0-1 0,0 0 0,0 1 1,0-1-1,0 1 0,0-1 0,0 1 0,0-1 0,0 1 0,0-1 0,0 0 0,-1 1 0,1-1 0,0 1 1,0-1-1,0 1 0,-1-1 0,1 1 0,0-1 0,-1 1 0,1 0 0,0-1 0,-1 1 0,1-1 0,-1 1 0,1 0 1,-1-1-17,0 1 15,0 0 1,0 0 0,0 1 0,0-1 0,1 0 0,-1 0 0,0 1 0,0-1 0,0 1 0,0-1 0,0 0 0,1 1 0,-1 0 0,0-1 0,0 1-1,0 0-15,-28 29 256,18-14-175,0 1 0,1-1-1,1 2 1,1-1 0,0 1 0,2 0-1,0 1 1,1 0 0,-2 13-81,6-31 3,1 1 0,0-1 0,-1 1-1,1-1 1,0 1 0,0-1 0,0 1 0,0-1 0,0 1 0,0-1 0,0 1 0,0-1-1,1 1 1,-1-1 0,1 1 0,-1-1 0,1 1 0,-1-1 0,1 0 0,0 1 0,0-1 0,0 0-1,0 0 1,0 1 0,0-1 0,0 0-3,1 0 4,0 0 1,0-1-1,0 1 0,0-1 0,0 1 1,1-1-1,-1 0 0,0 0 0,0 0 1,0 0-1,0 0 0,0-1 0,0 1 1,1-1-1,-1 1 0,0-1 1,0 0-1,0 0-4,8-3 6,-1 0 1,0-1 0,0-1-1,0 1 1,-1-2-1,2 0-6,-5 2 3,0 0-1,1 1 1,0 0-1,0 0 1,0 1-1,0-1 1,1 1-1,0 1 1,-1-1-1,1 1 1,0 0-1,0 1 1,5-1-3,-11 2 7,1 0 1,0 0-1,-1 0 0,1 1 1,0-1-1,-1 1 0,1-1 1,0 1-1,-1-1 1,1 1-1,-1 0 0,1 0 1,-1 0-1,1 0 0,-1 0 1,0 0-1,1 0 1,0 1-8,17 28 107,-18-27-107,1 0 1,0 1-1,-1-1 1,2 0 0,-1 1-1,0-1 1,1-1 0,-1 1-1,1 0 1,0 0 0,0-1-1,0 0 1,1 1-1,18 4-543,-11-5-4136,1-1 0,-1 0 0,10-1 4679,-8-1-369,17 1-2079</inkml:trace>
  <inkml:trace contextRef="#ctx0" brushRef="#br0" timeOffset="121509.29">4279 2747 14296,'50'9'423,"1"-3"1,0-2-1,16-1-423,154-9 140,-171 4-88,-20 0-45,-6 0 4,0 2 1,0 0-1,0 1 0,7 3-11,-23-1 59,-16 2-41,-18 0-25,-256 14-297,222-13 304,-202 23 129,260-29-120,-1 1 1,0-1-1,0 1 0,1-1 1,-1 1-1,1 0 1,-1 0-1,1 0 0,-1 1 1,1-1-1,0 0 1,-1 1-1,0 0-9,3-1 9,-1 0 0,1 0 0,-1 0 0,1 0 0,-1 0 0,1 0 0,-1 0 0,1 0 0,0 0 0,0 0 0,0 0 0,0 1 0,0-1-1,0 0 1,0 0 0,0 0 0,0 0 0,0 0 0,0 0 0,1 0 0,-1 0 0,0 0 0,1 0 0,-1 0 0,1 0 0,-1 0 0,1 0 0,-1 0 0,1 0 0,0-1 0,-1 1 0,1 0 0,0 0 0,1 0-9,5 9 52,1 0 0,-1 0 1,-1 0-1,0 1 1,0 0-1,-1 0 1,-1 1-1,0 0 0,1 5-52,-3-8 8,0 0 1,-1 0-1,0 1 0,-1-1 0,0 1 0,-1-1 0,0 0 0,0 1 0,-1-1 1,0 0-1,0 0 0,-4 7-8,-6 12 9,-2 0 0,-1-2 0,-1 1 0,-3 2-9,-2 2 168,2 0 1,-6 16-169,23-44 52,1 1 0,-1-1 0,1 1 0,0 0 0,0-1 0,0 1-1,1 0 1,-1-1 0,1 1 0,0 0 0,0 0 0,0-1 0,0 1 0,1 0-52,-1-2 34,1 0 0,0-1 0,0 1 0,-1 0 0,1-1 0,0 1 0,0-1 0,1 1 1,-1-1-1,0 1 0,0-1 0,1 0 0,-1 0 0,1 0 0,-1 0 0,1 0 0,-1 0 0,1 0 1,0 0-1,-1 0 0,1-1 0,0 1 0,0-1 0,0 1 0,-1-1 0,1 0 0,0 0 0,1 0-34,35 2 277,0-2 0,0-2 0,0-1 0,28-7-277,44-4 132,40 6-54,-124 9-64,0 0-1,0 1 1,0 2-1,18 5-13,-43-9-19,0 0-1,0 0 0,0 0 0,0 0 1,0 1-1,0-1 0,0 0 0,1 1 0,-1-1 1,0 1-1,0-1 0,-1 1 0,1-1 1,0 1-1,0 0 0,0 0 0,0-1 1,0 1-1,-1 0 0,1 0 0,0 0 1,-1 0-1,1 0 0,-1 0 0,1 0 0,-1 0 1,1 0-1,-1 0 20,0 1-138,-1-1 0,1 0-1,-1 1 1,1-1 0,-1 0 0,0 0 0,1 1 0,-1-1 0,0 0-1,0 0 1,0 0 0,0 0 0,0 0 0,0 0 0,0 0 0,0 0-1,0-1 1,0 1 0,-1 0 0,1-1 0,-1 1 138,-9 4-2156,-1-2-4367,5-3-1463</inkml:trace>
  <inkml:trace contextRef="#ctx0" brushRef="#br0" timeOffset="133236.51">5074 3251 8184,'0'0'273,"0"0"292,-3 17 1757,-1-2-1974,-1-1-99,1 1-1,1 0 1,0 0-1,1 1 1,1-1-1,0 0 1,1 2-249,0-17 18,0 0 1,0 0-1,0 1 1,0-1-1,1 0 1,-1 0 0,0 1-1,0-1 1,0 0-1,0 0 1,0 0 0,0 1-1,0-1 1,1 0-1,-1 0 1,0 0-1,0 0 1,0 0 0,1 1-1,-1-1 1,0 0-1,0 0 1,0 0-1,1 0 1,-1 0 0,0 0-1,0 0 1,0 0-1,1 0 1,-1 0 0,0 1-1,0-1 1,1 0-1,-1 0 1,0 0-1,0-1 1,1 1-19,12-3 218,17-13-237,-25 13 82,0 0-57,39-19 64,-42 21-66,1 0-1,0 0 1,-1 0-1,1 0 1,0 1-1,-1-1 1,1 1 0,0 0-1,0-1 1,0 1-1,-1 1 1,1-1-1,0 0 1,0 1-1,0-1-3,-2 1 9,1 0 0,-1 0 0,0 0 0,0 1 0,0-1 0,0 0 0,0 0-1,0 1 1,0-1 0,0 1 0,0-1 0,-1 1 0,1-1 0,-1 1 0,1-1 0,-1 1 0,1-1-1,-1 1 1,0 0 0,0-1 0,0 1 0,0-1 0,0 1 0,0 0 0,0-1 0,-1 1 0,1-1 0,0 1-1,-1 0-8,-12 49 122,12-49-122,-6 21-660,-6 15 2033,-7 37-1373,13-35-2407,5 1-3940,2-23-494</inkml:trace>
  <inkml:trace contextRef="#ctx0" brushRef="#br0" timeOffset="112420.566">22071 1526 12528,'0'0'632,"3"-8"1497,31-77-938,-5 0 1,-3-2-1,5-44-1191,-15 57 52,2-44-52,-15 89 8,-1 1-1,-2-1 0,0 0 0,-2 1 0,-5-24-7,6 50 0,0-5-1,0 1-1,-1 0 0,0 0 1,0 0-1,-1-3 2,2 8 0,1 0 0,-1 1-1,1-1 1,0 0 0,-1 0 0,1 0 0,-1 1-1,0-1 1,1 0 0,-1 1 0,1-1 0,-1 0-1,0 1 1,0-1 0,1 1 0,-1-1 0,0 1 0,0 0-1,0-1 1,0 1 0,1 0 0,-1-1 0,0 1-1,0 0 1,0 0 0,0 0 0,0 0 0,0 0-1,0 0 1,0 0 0,1 0 0,-1 0 0,0 0 0,0 0-1,0 1 1,0-1 0,0 0 0,0 1 0,1-1-1,-1 1 1,-5 2 13,0 1 0,1 0 0,0 0 0,0 0 0,0 1 0,0-1-1,1 1 1,-1 1 0,1-1 0,1 0 0,-1 1 0,1 0 0,0 0 0,0 0-1,1 0 1,-1 1-13,-5 19 124,0 0-1,2 1 0,0 10-123,-1-3 90,0 1 195,2 1 0,1 0 0,2 0 0,2 31-285,1-52 37,0 0 1,1 0 0,1 0-1,0-1 1,1 1-1,0-1 1,2 0-1,-1 0 1,2 0-1,0-1 1,0 1-1,9 10-37,-14-22 3,0 1-1,0-1 0,0 1 0,0-1 1,1 0-1,-1 0 0,1 0 0,-1 0 0,1 0 1,0-1-1,0 1 0,0-1 0,0 0 1,0 0-1,0 0 0,0 0 0,0 0 0,0-1 1,3 1-3,-1-1-1,0-1 1,1 0 0,-1 0 0,0 0 0,0 0-1,0-1 1,0 0 0,0 0 0,0 0 0,0-1-1,1 0 1,7-5-10,-11 6 5,1 0 0,0 0 0,0 0 0,0 0 0,0 1 0,0-1 0,0 1 0,0 0 0,0 0 0,0 0 0,1 0 0,-1 1 0,0-1 0,3 1 5,-4 1-1,0 0 0,-1 0-1,1 0 1,0 0 0,-1 0 0,1 1-1,-1-1 1,1 0 0,-1 1-1,0 0 1,0-1 0,1 1 1,9 10-2,-8-10 1,0 0-1,0 0 1,0-1 0,1 1 0,-1-1-1,0 0 1,0 0 0,1 0 0,-1 0-1,1-1 1,-1 1 0,1-1 0,-1 0-1,0 0 1,1 0 0,-1-1-1,1 1 1,2-2 1,0 1 1,-1-1-1,0 0 0,0-1 1,0 1-1,-1-1 0,1 0 0,-1 0 1,1 0-1,-1-1 0,0 0 1,3-3-1,-2 2 8,-1 0-1,1-1 1,-1 1 0,0-1-1,0 0 1,-1-1 0,0 1 0,0-1-1,0 1 1,-1-1 0,0 0 0,0 0-1,-1 0 1,0 0 0,0 0 0,0 0-1,-1 0 1,-1-6-8,1 11 4,0 0 0,-1 0 1,0 0-1,1 0 0,-1 0 0,0 0 0,0 0 0,0 0 1,0 1-1,0-1 0,0 0 0,0 1 0,-1-1 1,1 0-1,-1 1 0,1 0 0,-1-1 0,1 1 0,-1 0 1,-1-1-5,0 1 6,-1-1 0,1 1 0,0 1 0,0-1 0,0 0 0,-1 1 0,1-1 0,0 1 0,-1 0 0,1 0 1,0 1-1,-2-1-6,-5 2-37,-1 0 0,1 1 1,0 0-1,0 1 0,0 0 1,1 1-1,-8 4 37,11-5-263,0 0 1,0 0-1,1 1 1,0 0-1,-3 4 263,7-8-201,0-1 0,0 1 0,0 0 0,0 0 0,0 0 0,0 0 0,0 0 0,1 1 0,-1-1 0,0 0 0,1 0 0,-1 0 0,1 1 0,-1-1 0,1 0 0,0 1 0,0-1 0,-1 0 0,1 1 0,0-1 0,0 0 0,0 1 0,0-1 0,1 0 0,-1 1 0,0-1 0,0 0 0,1 0 0,-1 1 0,1-1 0,-1 0 0,1 1 201,5 2-7119,1-2 3566,-2 0 2965,5 2-1553</inkml:trace>
  <inkml:trace contextRef="#ctx0" brushRef="#br0" timeOffset="112827.188">22513 1179 5376,'0'0'734,"0"0"386,7 2 6749,0 2-7175,-4 1-502,-1 0 1,1 0-1,-1 0 0,-1 0 1,1 1-1,-1-1 0,0 1 1,0-1-1,0 0 0,-1 1 1,1 1-193,1 13 185,-1-13-132,1 1-1,-1-1 1,1 0-1,1 1 1,0-1 0,0 0-1,0 0 1,1-1-1,4 7-52,-8-13 18,0 1 0,0-1 0,1 1 0,-1-1 0,1 1 0,-1-1 0,0 0 0,1 1 0,-1-1 0,1 0 0,-1 1 0,1-1 0,-1 0 0,1 0 0,-1 1 0,1-1 0,-1 0 0,1 0 0,-1 0 0,1 0 0,-1 0-1,1 0 1,-1 0 0,1 0 0,0 0 0,-1 0 0,1 0 0,-1 0 0,1 0-18,0-1 34,0 1 0,0-1 1,0 0-1,0 1 0,0-1 0,0 0 0,0 0 0,0 0 0,0 0 0,0 0 0,0 0 1,-1 0-1,1 0-34,14-33 549,27-82-111,-41 125-436,0 0-1,0 0 1,1 0-1,0 0 1,1 0 0,0-1-1,3 7-1,-5-13 1,0 1 0,0 0 0,1-1 0,-1 1 1,1-1-1,0 0 0,0 1 0,-1-1 0,1 0 0,1 0 0,-1 0 0,0 0 1,0-1-1,3 2-1,-4-2 0,1-1 0,0 0 0,-1 1 0,1-1 0,0 0 0,0 0 0,-1 0 1,1 0-1,0 0 0,-1-1 0,1 1 0,0 0 0,-1-1 0,1 1 0,0-1 0,-1 0 1,1 1-1,-1-1 0,1 0 0,-1 0 0,1 0 0,-1 0 0,0 0 0,1 0 0,-1 0 1,0-1-1,1 0 0,6-6 54,0 0 1,-1 0 0,1-1-1,-2 0 1,1 0 0,-1-1-1,0 0 1,0-2-55,-4 7 13,-1 1 0,1-1 0,-1 0 0,0 1-1,0-1 1,0 0 0,-1 0 0,0 0 0,0 0 0,0 0 0,0 0-1,-1 1 1,0-1 0,0 0 0,0 0 0,-1 0 0,1 1 0,-1-1 0,0 1-1,-1-2-12,-1 3-3584,5 12-2816,2 5-736,-2-7 5128,3 5-99</inkml:trace>
  <inkml:trace contextRef="#ctx0" brushRef="#br0" timeOffset="113349.065">22909 1312 6848,'0'0'678,"0"0"740,0 0 570,2-2 1411,9-11-1926,70-100 1969,-77 107-3406,-2 3-21,1 0 0,-2 0 0,1 0-1,0 0 1,-1 0 0,1 0 0,-1-1 0,0 1-15,-1 2 33,0 1-17,0 0 3,0 0-9,-8-1-7,0 1-1,0 1 1,-1-1-1,1 2 0,0-1 1,0 1-1,0 0 1,0 1-1,0-1 0,-6 5-2,7-4 0,-1 1-1,1-1 1,0 2-1,1-1 0,-1 1 1,1 0-1,0 0 0,0 1 1,0 0-1,1 0 1,0 0-1,0 1 0,1-1 1,0 1-1,-1 2 1,0 0 8,1 1 0,1-1 0,0 1 0,0-1 0,1 1 0,0 0 0,0 0 0,1 0 0,1 0 1,-1 4-9,2-10 9,-1 0 0,1 0 0,-1 0 0,1 0 0,0-1 0,1 1 0,-1 0 0,1-1 1,-1 1-1,1-1 0,0 1 0,1-1 0,-1 0 0,0 0 0,1 0 0,0 0 1,-1 0-1,1-1 0,0 1 0,1-1 0,-1 0 0,0 0 0,1 0 0,-1 0 1,1 0-1,-1-1 0,4 1-9,-4-1 5,0 0 0,0 0 0,0-1 1,0 1-1,0-1 0,0 0 0,0 1 1,0-2-1,0 1 0,1 0 0,-1 0 0,0-1 1,0 0-1,0 0 0,0 0 0,0 0 1,-1 0-1,1 0 0,0-1 0,0 1 0,-1-1 1,1 0-1,-1 0 0,1 0 0,-1 0 1,0 0-1,0-1 0,0 1-5,7-10 16,0 0 0,-1-1-1,0 0 1,-1-1 0,2-6-16,6-10 63,7-14 14,-15 28 27,2-1 0,0 1 0,4-6-104,-12 21 10,-1 0 1,1 0-1,0 0 1,0 0-1,0 0 0,0 0 1,0 0-1,0 0 0,0 0 1,0 0-1,0 1 1,0-1-1,0 0 0,1 1 1,-1-1-1,0 1 0,0-1 1,1 1-1,-1-1 1,0 1-1,2 0-10,-2 0 10,0 0 0,1 1 0,-1-1 0,0 0 1,0 1-1,1 0 0,-1-1 0,0 1 0,0-1 0,0 1 0,0 0 1,0 0-1,0 0 0,0 0 0,0 0 0,0 0 0,-1 0 0,2 0-10,3 8 39,0 0 0,0 0-1,-1 0 1,0 0-1,0 5-38,-1-6 3,0-2 8,-1 0 0,1 0 0,0 0 0,0 0 0,0-1 1,1 1-1,0-1 0,0 0 0,0 0 0,1 0-11,-3-3-44,0-1 1,1 1-1,-1-1 1,1 1-1,-1-1 0,0 0 1,1 0-1,0 0 1,-1 0-1,1-1 1,0 1-1,-1-1 1,1 1-1,0-1 0,0 0 1,-1 0-1,1 0 1,0-1-1,0 1 1,-1 0-1,1-1 0,0 0 1,-1 0-1,3-1 44,13-6-1969,24-19-12917,-33 20 14713,16-11-2950</inkml:trace>
  <inkml:trace contextRef="#ctx0" brushRef="#br0" timeOffset="116060.271">23576 1574 13408,'3'-7'1405,"57"-148"951,-10 27-1695,29-120-661,-78 245 5,38-163-22,-32 127 182,-2 0 0,-2 1 0,-1-13-165,-2 50 62,-5 10 25,0 1-27,1 1-1,0 0 1,0 1-1,1-1 1,1 1-1,0 0 1,1-1-1,0 2-59,-2 12 128,-4 20 7,-3 10 157,3 0 1,3 1 0,1-1-1,5 38-292,-2-91 13,0 3 17,1 1 0,-1 0 0,1 0 0,1 0 0,-1 0 0,1 0 0,0-1 0,0 1 0,0-1 0,1 1 0,1 1-30,-4-7 5,1 1-1,0-1 1,0 0 0,-1 0-1,1 1 1,0-1 0,0 0 0,-1 0-1,1 0 1,0 0 0,0 0-1,0 0 1,-1 0 0,1 0-1,0 0 1,0 0 0,-1 0-1,1-1 1,0 1 0,0 0 0,-1-1-1,1 1 1,0 0 0,0-1-1,-1 1 1,1-1 0,-1 1-1,1-1 1,0 1 0,-1-1-1,1 1 1,-1-1 0,1 0-1,-1 1 1,0-1 0,1 0-5,19-24 46,8-21-12,-21 32-31,1 1 1,0 1-1,1-1 1,0 1-1,1 0 1,1 1-1,3-3-3,-13 13 1,0 1 0,-1-1 0,1 0 0,0 1 0,-1-1 0,1 1 0,0-1 0,0 1 0,-1 0 0,1-1 0,0 1 0,0 0 0,0-1 0,0 1 0,0 0 0,0 0 0,-1 0-1,1 0 1,0 0 0,0 0 0,0 0 0,0 0 0,0 0 0,0 0 0,0 1 0,0-1 0,-1 0 0,1 0 0,0 1 0,0-1 0,0 1 0,-1-1 0,1 1 0,0-1 0,0 1 0,-1-1-1,1 1 1,0 0 0,-1-1 0,1 1 0,-1 0 0,1 0 0,-1-1 0,1 1 0,-1 0 0,0 0 0,1 0 0,-1 0 0,0-1 0,0 1 0,0 0 0,1 0-1,2 9 7,-1 0 0,1 0 0,-2 0 0,1 7-7,-1-8 13,2 22-7,1 17 2,-3-45-8,0 0 1,-1-1-1,1 1 0,0 0 0,0 0 1,0-1-1,1 1 0,-1 0 0,1-1 1,-1 1-1,1-1 0,0 0 0,2 2 0,-3-3 0,0 0 0,0-1 0,0 1 0,0 0 0,0-1 0,0 1 0,0-1 0,0 1-1,1-1 1,-1 0 0,0 1 0,0-1 0,0 0 0,1 0 0,-1 0 0,0 0 0,0 0 0,1 0-1,-1 0 1,0 0 0,0-1 0,1 1 0,-1 0 0,0-1 0,0 1 0,0-1 0,0 1 0,1-1 0,3-2-1,1-1 0,-1 0 0,1 0 0,-1 0 0,0-1 1,8-6-1,0 0-80,-1 0-1,0-1 0,-1 0 1,0 0-1,-1-1 1,0 0-1,-1-1 0,-1 0 1,5-11 81,-12 23-60,-1 2-4,-1 3 51,0 0 1,0 0 0,0 0 0,1 0-1,-1 0 1,1 0 0,0 0 0,0 1-1,0 0 13,0 4-12,-1-5 12,1 0 0,0 0 0,1 0 0,-1-1-1,0 1 1,1 0 0,-1 0 0,1-1 0,0 1 0,0 0 0,0-1 0,1 1-1,-1-1 1,0 1 0,1-1 0,0 0 0,-1 0 0,1 1 0,0-1 0,0-1 0,0 1-1,0 0 1,1 0 0,-1-1 0,0 1 0,1-1 0,-1 0 0,2 1 0,0 0 0,0-1 0,0 1 0,1-1 0,-1 1 0,0-2 0,1 1 0,-1 0 0,1-1 0,-1 0 0,1 0 0,0 0 0,-1 0 0,1-1 0,-1 0 0,1 0 0,3-1 0,-2 0 4,-1 0 0,1-1 0,0 1 0,-1-1 0,0-1 0,4-1-4,-8 3 2,1 1-1,-1-1 0,1 0 0,-1 0 1,0 0-1,0 0 0,1 1 0,-1-1 1,-1-1-1,1 1 0,0 0 1,0 0-1,-1 0 0,1 0 0,-1 0 1,0-1-1,0 1 0,0 0 0,0-2-1,0 4 1,0 0-1,0 0 0,0 0 0,0 0 0,0 1 1,0-1-1,-1 0 0,1 0 0,0 0 0,0 0 1,0 0-1,0 0 0,0 0 0,0 0 0,-1 1 0,1-1 1,0 0-1,0 0 0,0 0 0,0 0 0,-1 0 1,1 0-1,0 0 0,0 0 0,0 0 0,0 0 1,-1 0-1,1 0 0,0 0 0,0 0 0,0 0 1,0 0-1,-1 0 0,1 0 0,0-1 0,0 1 1,0 0-1,0 0 0,0 0 0,-1 0 0,1 0 1,0 0-1,0 0 0,0 0 0,0-1 0,0 1 0,0 0 1,0 0-1,-1 0 0,1 0 0,0 0 0,0-1 1,0 1-1,0 0 0,0 0 0,0 0 0,0 0 1,0 0-1,0-1 0,0 1 0,0 0 0,0 0 1,0 0-1,0 0 0,-8 10 10,7-6-11,0-1-1,0 1 1,1-1-1,0 1 1,-1-1 0,1 1-1,0-1 1,1 1-1,-1 0 1,1-1 0,-1 1-1,1-1 1,0 1-1,0-1 1,1 0 0,-1 1 1,0-2-1,0 1 1,0 0-1,0 0 1,1-1-1,-1 1 1,1-1-1,-1 0 1,1 1-1,0-1 1,0 0-1,0 0 1,0 0-1,0 0 1,0 0-1,1 0 1,-1-1-1,1 1 1,-1-1 0,1 0-1,-1 1 1,0-3 0,0 1 0,0 0 0,0-1 0,0 1-1,0-1 1,0 0 0,0 1 0,0-1 0,0 0 0,-1 0 0,1 0 0,0 0 0,-1-1-1,1 1 1,0 0 0,-1-1 0,0 1 0,1-1 0,-1 1 0,0-1 0,26-34 18,-25 30-17,0 1-1,1 0 1,-2-1 0,1 1-1,0-1 1,-1 1-1,0-1 1,-1 0 0,1 1-1,-1-1 1,0 0 0,-1 0-1,1 1 1,-1-1 0,0 0-1,-1 1 1,1-1-1,-1 1 1,0-1 0,0 1-1,-1-1 0,2 4-6,0 1 1,0 0-1,0 0 0,0 0 0,0 0 0,-1 1 0,1-1 0,0 0 0,0 0 0,0 1 1,-1-1-1,1 0 0,0 1 0,-1-1 0,1 1 0,-1 0 0,1 0 0,0-1 0,-1 1 0,1 0 1,-1 0-1,1 0 0,-1 0 0,1 1 0,0-1 0,-1 0 0,1 0 0,-1 1 0,1-1 1,0 1-1,-1 0 0,1-1 0,0 1 0,0 0 0,-1 0 6,-1 0-10,-1 1 0,1 1 0,-1-1 0,1 0 0,0 1 1,0 0-1,0 0 0,0 0 0,0 0 0,1 0 0,-1 0 0,1 1 10,-1 2-4,1 0 0,0 0 0,0 0 0,1 0 0,0 1 0,0-1 0,0 0 0,1 1 0,-1-1 1,2 1-1,-1-1 0,1 0 0,0 1 0,0-1 0,1 0 0,0 0 0,0 0 0,0 0 0,1 0 0,-1 0 0,2-1 0,-1 1 0,0-1 0,1 0 0,0 0 0,1 0 0,-1-1 0,4 4 4,-8-8 1,1 1 0,0 0-1,0 0 1,-1-1-1,1 1 1,0-1 0,0 1-1,0 0 1,0-1-1,0 0 1,0 1 0,0-1-1,0 1 1,0-1-1,0 0 1,0 0 0,0 0-1,0 1 1,0-1-1,0 0 1,0 0 0,0-1-1,0 1 1,0 0-1,0 0 1,0 0 0,0-1-1,0 1 1,0 0 0,0-1-1,0 1 1,0-1-1,0 1 1,0-2-1,2 0 4,-1 0-1,1 0 1,-1-1-1,0 1 1,0-1 0,0 0-1,1-3-3,-2 5 1,21-39-6,10-28 5,-4 8 261,-28 58-160,0 2-18,1 1-55,1 0 0,-1-1 1,0 1-1,0 0 0,0 0 0,0 0 1,0 0-1,0 0 0,-1 0 0,1 0 0,0 0 1,0 1-29,10 37 68,-9-30-54,0 0 0,0 0 0,1 0 0,0 0 0,1-1 0,0 1 0,4 5-14,-7-13 1,0 0 0,0 0 0,0 0 0,0 0 0,0-1 0,0 1 0,0 0 0,0 0-1,0-1 1,0 1 0,1-1 0,-1 1 0,0-1 0,0 1 0,1-1 0,-1 0 0,0 0 0,1 1-1,-1-1 1,1 0-1,2-1 6,-1 1 0,1 0 0,0-1-1,-1 0 1,1 0 0,-1 0-1,4-1-5,3-3 16,0 0-1,0 0 1,-1-1-1,8-6-15,6-6-16,-22 17 6,-1 1-20,0 0-27,0 0 14,22 15-173,-21-13 195,1 0 0,0-1 0,0 1 0,0-1 0,0 1 0,0-1 0,0 0 0,0 0 0,0 0 0,1 0 0,-1 0 1,0-1-1,1 1 0,-1-1 0,0 1 0,1-1 0,-1 0 0,2 0 21,0 0-5,0 0 0,0 0 0,-1 0 0,1-1 0,0 1-1,0-1 1,-1 0 0,1 0 0,0-1 0,-1 1 0,1-1 0,-1 1 0,0-1 0,1 0-1,-1 0 1,0-1 0,0 1 0,0-1 0,-1 1 0,1-1 0,-1 0 0,1 0 0,-1 0-1,1-3 6,-2 5-10,-1 1-10,0 0 1,0 0-2,18 15-43,-17-15 65,0 0 0,1-1 0,-1 1 0,1 0 1,-1-1-1,0 1 0,1-1 0,-1 0 0,0 1 0,1-1 1,-1 0-1,0 0 0,0 0 0,0 0 0,0 0 0,0 0 1,0 0-1,0 0 0,0 0 0,0 0 0,0-1 0,-1 1 1,1 0-1,0 0 0,-1-2-1,15-34 61,-12 30-21,-2 0 0,1-1 0,-1 0 0,0 1 0,0-1 0,-1 0 0,0 0 0,-1 1 0,0-1 0,0 0 0,0 1-1,-1-1 1,0 1 0,-1 0 0,0-1 0,0 1 0,0 0 0,-1 0-40,4 6 10,-1 1 0,1-1 0,0 1 1,-1-1-1,1 1 0,0 0 0,-1-1 0,1 1 0,-1-1 0,1 1 0,-1 0 1,1-1-1,-1 1 0,1 0 0,-1 0 0,1-1 0,-1 1 0,1 0 0,-1 0 0,1 0 1,-1 0-1,1 0 0,-1 0 0,0 0 0,1 0 0,-1 0 0,1 0 0,-1 0 1,1 0-1,-1 0 0,0 0-10,0 1 22,-1 0 0,1 0-1,0 0 1,-1 0 0,1 0 0,0 0 0,0 0 0,-1 0-1,1 0 1,0 1 0,0 0-22,-22 41 280,22-40-261,-9 22 113,1 1 1,1 0-1,-5 26-132,-8 84 74,12-67-42,-5 12-38,1-4-336,-2 69 342,38-188-929,-11 19 623,19-40-626,2-12 932,-5 11-300,10-15 300,-33 70-5,69-119-83,-58 103 131,2 0 0,0 2-1,20-20-42,-37 42 6,-1 1 0,0 0 0,0-1 0,0 1 0,1 0 0,-1-1 0,0 1 0,0 0 0,1-1 0,-1 1 0,0 0 0,0-1 0,1 1 0,-1 0 0,0 0 0,1-1 1,-1 1-1,1 0 0,-1 0 0,0 0 0,1 0 0,-1 0 0,1-1 0,-1 1 0,0 0 0,1 0 0,-1 0 0,1 0 0,-1 0 0,0 0 0,1 0 0,-1 0 0,1 1 0,-1-1 0,0 0 0,1 0 0,-1 0 0,1 0 0,-1 0 0,0 1 0,1-1 0,-1 0-6,1 2 13,-1-1 0,1 1-1,-1-1 1,0 1 0,1-1 0,-1 1-1,0 0 1,0-1 0,0 1-1,0-1 1,-1 2-13,-7 47 232,6-40-184,-11 57 284,13-63-279,-1 1-1,1-1 1,0 0-1,0 1 0,0-1 1,1 1-1,-1-1 1,1 0-1,0 1 0,1-1 1,-1 0-1,1 0 1,0 1-53,-2-4 9,1-1-1,-1 0 1,0 0 0,1 1 0,-1-1 0,1 0 0,-1 0 0,0 1 0,1-1-1,-1 0 1,0 0 0,1 0 0,-1 0 0,1 0 0,-1 0 0,0 0 0,1 0-1,-1 0 1,1 0 0,-1 0 0,1 0 0,-1 0 0,0 0 0,1 0 0,-1 0-1,1 0 1,-1 0 0,0-1 0,1 1 0,-1 0 0,0 0 0,1 0 0,-1-1-1,1 1-8,11-9 91,0-2-55,-1-2 0,0 1 0,-1-2 0,7-9-36,-7 7 21,15 26-32,-22-9 10,0 0-1,1 0 1,-1-1-1,0 1 0,1-1 1,-1 0-1,0 0 1,1 0-1,-1 0 0,1-1 1,-1 1-1,0-1 1,0 0-1,1 0 0,-1 0 1,0-1-1,0 1 1,0-1-1,0 1 0,0-1 1,0 0-1,-1 0 1,1 0-1,-1-1 0,3-2 2,7-7-3,-1-1-1,-1 0 1,0-1-1,6-11 4,-13 19-4,11-16 10,-2 0-1,0-1 1,-2 0 0,-1-1 0,0 0 0,-2-1 0,-1 0 0,-1 0 0,-1 0 0,-1 0-1,-1-1 1,-2-4-6,0 26 0,0 0 1,-1 0-1,0-1 0,1 1 0,-2 0 0,1 1 0,0-1 0,-1 0 0,1 0 0,-1 1 0,0-1 0,-2-1 0,3 4 0,1 0 0,-1 0-1,0 0 1,0 1 0,1-1-1,-1 0 1,0 1-1,0-1 1,0 1 0,0-1-1,0 1 1,0-1 0,0 1-1,0 0 1,0-1 0,0 1-1,0 0 1,0 0-1,0 0 1,0 0 0,-1 0-2,0 0 0,0 1 1,1-1-1,-1 1 0,0 0 0,1-1 1,-1 1-1,1 0 0,-1 0 0,1 0 1,-1 0-1,1 0 0,0 0 0,-1 1 0,1-1 1,-1 1 1,-1 3 3,-1-1 0,1 1 1,0 0-1,0 1 0,0-1 1,1 0-1,-1 1 0,1-1 1,0 3-4,-12 58 5,8-38-6,-5 24 13,2 0 0,2 8-12,6-41 3,0-1 0,1 1 0,1-1 0,1 1 0,0-1 0,1 0 0,2 0 0,-1 0-3,-3-17 0,-1 1-1,1-1 0,-1 0 1,1 0-1,-1 0 0,1 0 1,-1 0-1,1 0 0,0 0 1,0 0-1,-1 0 0,1 0 1,0-1-1,0 1 0,0 0 1,0 0-1,0-1 0,0 1 1,0-1-1,0 1 0,0-1 1,1 1-1,-1-1 0,0 0 1,0 1-1,0-1 0,0 0 1,1 0-1,-1 0 0,0 0 1,0 0-1,0 0 0,1 0 1,4-1-7,0-1-1,0 1 0,0-1 0,0 0 1,6-3 7,3-1-12,-14 6-10,0 0 6,6 2 14,-1 0 1,1 0-1,0-1 1,0 0-1,-1 0 1,1-1-1,0 0 1,0 0 0,0 0-1,0-1 1,1-1 1,-6 2 1,1-1 1,-1 0-1,0 0 1,1-1-1,-1 1 1,0 0 0,0-1-1,0 1 1,0-1-1,0 0 1,-1 1-1,1-1 1,0 0 0,-1 0-1,1 0 1,-1 0-1,0-1 1,0 1-1,0 0 1,0-1-1,0 1 1,0 0 0,-1-1-1,1 1 1,-1-1-1,1 1 1,-1-1-1,0 1 1,0-2-2,0 2 0,0-1 0,0 0 0,0 1 0,-1-1 0,1 1 1,-1-1-1,0 1 0,1-1 0,-1 1 0,0-1 0,-1 1 0,1 0 0,0-1 0,-1 1 0,1 0 0,-1 0 0,1 0 1,-1 0-1,0 0 0,0 1 0,0-1 0,0 0 0,0 1 0,-1-1 0,1 1 0,-1 0 0,2 0 0,-1 0-1,1 1 1,-1-1 0,1 1-1,-1 0 1,0-1-1,1 1 1,-1 0 0,0 0-1,1 0 1,-1 0 0,1 0-1,-1 0 1,0 0-1,1 1 1,-1-1 0,0 1-1,1-1 1,-1 1-1,1-1 1,-1 1 0,1 0-1,0 0 1,-1 0 0,1 0-1,0 0 1,-1 0-1,1 0 1,0 0 0,0 1-1,0-1 1,0 0-1,0 1 1,0-1 0,1 0-1,-1 1 1,0-1-1,1 1 1,-1 0 0,0 1 0,1-2-1,-1-1 0,1 1 0,0 0 0,-1 0 0,1 0 0,0 0 0,-1 0 0,1 0 0,0 0 0,0 0 0,0 0 0,0 0 0,0-1 0,0 1 0,0 0 0,0 0 0,0 0 1,1 0-1,-1 0 0,0 0 0,1 0 0,-1 0 0,0 0 0,1 0 1,0 0 0,0-1-1,0 1 1,0-1 0,0 0 0,0 1 0,0-1-1,0 0 1,-1 1 0,1-1 0,0 0 0,0 0-1,0 0 1,0 0 0,0 0 0,0 0 0,0 0-1,0 0 1,0-1 0,1 1 0,9-3-1,-1 0 0,0-1 1,0 0-1,3-2 1,-5 2-10,-2 1 13,-1 1 1,0 0 0,1 0 0,-1 1-1,1-1 1,3 1-4,-7 1-1,0 0 0,0 0 0,-1 0 0,1 0 0,0 0 0,0 1 0,-1-1 0,1 1 0,0-1 0,-1 1 0,1 0 0,-1 0 0,1-1 0,-1 1 0,1 0 0,-1 0 0,1 1 0,-1-1-1,0 0 1,0 0 0,1 1 0,-1-1 0,0 2 1,21 34-23,5 8 89,-25-42-113,0 0 1,1 0-1,-1 0 1,1 0-1,0-1 1,0 1-1,0-1 1,0 0-1,0 1 1,1-2-1,-1 1 47,-2-1-68,0-1 1,0 0-1,0 1 1,0-1-1,0 0 0,0 0 1,0 0-1,0 0 0,0 0 1,0 0-1,0 0 1,0 0-1,0-1 0,0 1 1,0 0-1,-1 0 0,1-1 1,0 1-1,0-1 1,0 1-1,0-1 0,-1 1 1,1-1-1,0 1 0,0-1 68,1-1-881,0-2-2460,4-11-5896,-4 5 5972,0-1 774</inkml:trace>
  <inkml:trace contextRef="#ctx0" brushRef="#br0" timeOffset="116417.481">23197 891 12616,'2'0'1057,"205"0"2929,106 3-3196,-239-4-2214,1-3 1,34-8 1423,-24-1-4686,-1-2-3946,-27 5 6356</inkml:trace>
  <inkml:trace contextRef="#ctx0" brushRef="#br0" timeOffset="116801.707">24219 898 8984,'0'0'1232,"0"0"1256,0 0-304,0 0-1288,0 0-113,0 0-375,7-3-160,0-1-72,2 0-24,-1 1-144,6-1 104,4-1-13743,-1 0 12615,2 0-2000</inkml:trace>
  <inkml:trace contextRef="#ctx0" brushRef="#br0" timeOffset="140168.143">25878 1876 14808,'2'-20'61,"1"1"0,1-1 1,1 1-1,0 0 1,3-3-62,13-32 47,5-3-47,-5 11 28,102-217 30,72-101-58,-138 264-74,133-224 192,-90 166-846,8 4 728,-86 120-603,-16 24-137,1 1 0,-1-1 0,2 1-1,-1 0 1,1 1 0,4-4 740,-11 13-6905,-2 5 5934,-1 3-665</inkml:trace>
  <inkml:trace contextRef="#ctx0" brushRef="#br0" timeOffset="140502.151">26099 1560 8280,'0'0'481,"0"0"588,0 0-45,0-8 1327,7-25-1495,2 1-1,1 0 1,14-30-856,-7 17 308,4-9 23,3 1 0,3 1 1,7-7-332,97-144 468,-42 70-384,-28 39 215,45-49-299,-66 96-2990,17-14 2990,-21 27-12814,38-28 12814,-38 34-2113</inkml:trace>
  <inkml:trace contextRef="#ctx0" brushRef="#br0" timeOffset="144931.813">27022 759 10408,'0'0'764,"0"0"6,0 0-665,-1 0-1,1-1 1,-1 1-1,1 0 1,0 0-1,-1 0 1,1 0-1,0 0 0,-1 0 1,1 0-1,-1 0 1,1 1-1,0-1 1,-1 0-1,1 0 1,0 0-1,-1 0 1,1 0-1,0 1 1,-1-1-1,1 0 0,0 0 1,-1 1-105,-3 8 141,1 1-1,0-1 1,1 1 0,0 0 0,0 0-1,1 0 1,0 0 0,1 1-1,0 8-140,0 9 205,-2 47 314,3 0 0,4 7-519,-1-40 50,2-1 0,2 1-1,2-1 1,8 19-50,-18-58 2,20 44 63,-19-44-59,-1 0 0,1-1 0,0 1 0,0 0 0,1-1 0,-1 1 0,0-1 0,0 1 0,1-1 0,-1 1 0,1-1 0,-1 0 1,1 0-1,0 0 0,-1 0 0,1 0 0,0 0 0,0 0 0,0-1 0,-1 1 0,1-1 0,1 1-6,-2-1 7,1 0-1,-1-1 1,0 1 0,0 0 0,0-1-1,1 1 1,-1-1 0,0 1 0,0-1-1,0 0 1,0 0 0,0 1 0,0-1-1,0 0 1,0 0 0,0 0-1,-1 0 1,1 0 0,0 0 0,-1 0-1,1-1-6,13-26 97,-11 22-70,13-33 54,-2-1 0,-1 0 1,-3-1-1,-1 0 0,-1 0 0,-3-1 0,-1 0 0,-3-39-81,-2 65 127,1-11-3637,6 9-9033,-3 12 10310</inkml:trace>
  <inkml:trace contextRef="#ctx0" brushRef="#br0" timeOffset="145280.296">27487 759 8096,'0'0'488,"-9"17"1045,3 2-733,1 0 1,1 1-1,0 0 1,2 0-1,-1 12-800,1-1 57,1-27 918,1-1-3723,0-1-7798,0-2 8697</inkml:trace>
  <inkml:trace contextRef="#ctx0" brushRef="#br0" timeOffset="145632.052">27367 725 15000,'0'0'336,"7"-2"96,7 1-128,3-4-128,5-1-64,4-1-64,3 0-33,-4 2-30,-2 3-361,1 1-272,-1-1 336,-2 5-11568,-3 4 11080,0 0-1584</inkml:trace>
  <inkml:trace contextRef="#ctx0" brushRef="#br0" timeOffset="145970.585">27732 835 12080,'-23'115'2297,"19"-81"-2115,-3 34 971,2 33-1153,5-81 86,1 0 0,0 1 0,2-1 0,0 0 0,2 0 0,0-1 0,2 5-86,-4-16 26,1-1-1,-1 0 0,1 0 1,0 0-1,0-1 0,1 1 1,0-1-1,0 0 0,1-1 1,-1 1-1,5 2-25,-8-6 14,0-1 0,1 1 0,-1 0 0,1-1 1,-1 0-1,1 0 0,0 1 0,-1-2 0,1 1 0,0 0 0,0 0 0,0-1 0,0 0 0,-1 1 1,1-1-1,0 0 0,0-1 0,0 1 0,0 0 0,0-1 0,0 0 0,-1 1 0,1-1 0,0 0 1,0-1-1,-1 1 0,1 0 0,-1-1 0,1 1 0,-1-1 0,2-2-14,6-4 59,-1-1 0,-1 0 1,0-1-1,0 0 0,-1 0 0,0-1 0,-1 0 0,2-4-59,4-11 77,0 0 0,-2-1 0,-1-3-77,1-11 27,-2-1-1,-1 0 1,-3 0-1,0-11-26,8-74-42,-12 121-350,2 0-1,-1-1 1,1 1-1,0 0 1,2-4 392,3-2-4507,3 3-4651,-4 3 6995</inkml:trace>
  <inkml:trace contextRef="#ctx0" brushRef="#br0" timeOffset="148785.905">28642 1456 9184,'83'-164'4555,"-14"30"-3704,-52 97 529,9-32-1380,-25 67 274,-1 2-31,0 0 8,-1 2-74,-8 23 61,2 0-1,1 1 0,1 0 0,1 0 0,2 0 0,0 0 1,2 1-1,1 11-237,7-4 34,-8-33-26,3-2-3,-1 0-1,0 0 1,0-1-1,0 1 1,0-1-1,0 1 1,-1-1-1,1 0 0,0 0 1,-1 0-1,1 0 1,-1 0-1,0 0 1,1-1-5,0 0 5,18-27 12,-2 0-1,0-2 0,-2 0 1,6-22-17,-14 39 0,-12 51-6,3-19 8,1-1 0,0 0 0,1 0 0,0 1-1,2-1 1,0 3-2,-3-19 0,1 0 1,-1 1-1,0-1 1,0 1-1,0-1 0,1 0 1,-1 0-1,0 1 1,0-1-1,1 0 0,-1 1 1,0-1-1,1 0 1,-1 0-1,0 1 0,1-1 1,-1 0-1,0 0 1,1 0-1,-1 0 0,0 0 1,1 1-1,-1-1 1,1 0-1,-1 0 0,0 0 1,1 0-1,-1 0 1,1 0-1,-1 0 0,0 0 1,1 0-1,-1 0 1,0-1-1,1 1 0,-1 0 1,1 0-1,-1 0 1,0 0-1,14-6 4,0-3-6,0-1 0,-1 0-1,-1 0 1,0-1 0,0-1-1,-1 0 1,-1-1 0,0 0 0,-1 0-1,6-11 3,-8 16-66,-8 21 34,-10 36 27,6-31 11,-11 67 0,11-52 17,-1-1-1,-2 1 0,-1-1 0,-12 28-22,20-59 11,1 0 0,-1 0 0,1 1 0,-1-1 0,1 0 0,-1 0 1,1 0-1,-1 0 0,0 0 0,0 0 0,1 0 0,-1 0 0,0-1 0,0 1 1,0 0-1,-1 0-11,2-1 11,-1 0 0,1-1 0,0 1 0,-1 0 0,1 0 0,0-1 0,-1 1 0,1 0 0,0-1 0,0 1 0,-1 0 0,1-1 0,0 1 0,0-1 0,0 1 0,-1 0 0,1-1 0,0 1 0,0-1 0,0 1 0,0-1 0,0 1 0,0-1 0,0 1 0,0 0 1,0-1-1,0 1 0,0-1-11,0-44 178,2 29-179,1-1 0,0 1 0,1 0 1,0 0-1,2 0 0,0 1 0,0 0 0,2 0 0,0 0 0,0 1 1,1 0-1,1 1 0,0 0 0,1 0 0,1 1 0,0 1 0,0 0 0,1 1 1,1 0-1,13-8 1,-26 17-4,1 1 1,-1-1 0,0 0-1,0 1 1,1-1-1,-1 1 1,0 0-1,1-1 1,-1 1 0,1 0-1,-1 0 1,0 0-1,1 0 1,0 0 3,-1 0-2,-1 0 1,1 0-1,-1 1 1,1-1-1,-1 0 1,1 0-1,-1 0 1,0 1-1,1-1 1,-1 0-1,1 1 1,-1-1-1,0 0 1,1 1-1,-1-1 1,0 0-1,1 1 1,-1-1-1,0 1 1,1-1-1,-1 1 1,0-1-1,0 1 1,0-1-1,0 1 1,1-1 1,-1 1-1,0 1 1,0-1 0,0 1 0,-1-1-1,1 0 1,0 1 0,0-1 0,-1 0-1,1 1 1,-1-1 0,1 0 0,-1 1-1,0-1 1,1 0 0,-1 0 0,0 0 0,0 0-1,0 0 1,0 0 0,0 0 0,0 0-1,0 0 1,0 0 0,0 0 0,0 0-1,-1 0 1,-21 11-98,17-10-416,1 1 1,0-1-1,0 1 1,0 0-1,0 1 1,1-1-1,-1 1 1,1 0 0,-3 4 513,-3 3-9467,3-4 6637,-2 0 311</inkml:trace>
  <inkml:trace contextRef="#ctx0" brushRef="#br0" timeOffset="149128.974">29332 1318 7432,'0'0'416,"0"0"144,0 0 400,0 0-48,0 0-440,0 0-232,0 0-72,0 0 128,0 0-9184,7-3 8240,0 0-1264</inkml:trace>
  <inkml:trace contextRef="#ctx0" brushRef="#br0" timeOffset="149965.932">29515 1374 9720,'0'0'520,"5"-8"874,9-17-579,1 2 0,2 0 0,4-4-815,-1 2 599,-1-1 0,6-13-599,-1-8 260,-2-1-1,-2-1 1,-2 0 0,4-27-260,-22 75 122,-5 24 82,-23 88 193,18-77-182,1 1 1,2 0 0,1 0-1,1 0 1,3 1 0,0 4-216,3-8 89,-1-31-65,0-1 28,2-1-44,-1-1 1,0 1-1,1-1 1,-1 1-1,0-1 0,0 1 1,0-1-1,0 1 0,0-1 1,-1 0-1,1 0 0,0 0-8,0 0 9,10-19-3,0 1-1,2 0 0,1 1 0,0 1 0,1 0 0,1 1 1,1 0-1,3-1-5,-19 19 0,0 0-1,-1 0 1,1 0 0,0 0 0,0 0 0,0 0-1,0 0 1,-1 0 0,1 0 0,-1 0 0,1 1-1,-1-1 1,1 0 0,-1 1 0,21 81 9,-21-83-9,0 0 0,1 1-1,-1-1 1,1 0-1,-1 1 1,1-1-1,-1 0 1,1 0-1,-1 1 1,1-1 0,-1 0-1,1 0 1,0 0-1,-1 0 1,1 1-1,-1-1 1,1 0-1,-1 0 1,1 0 0,-1 0-1,1-1 1,0 1-1,-1 0 1,1 0-1,-1 0 1,1 0 0,16-4-10,-16 3 10,22-5 4,-12 4 2,0 0 0,-1-1-1,1-1 1,-1 0 0,0 0 0,0-1 0,0 0 0,-1-1 0,1 0-1,-2 0 1,1-1 0,-1 0 0,1-2-6,-8 8 12,-1 1-7,-9 16-26,6-12 22,0 0 1,0 0-1,0 1 0,0-1 0,1 1 1,0-1-1,-1 1 0,2 0 0,-1 0 1,1 0-1,-1 0 0,1 0 1,1 0-1,-1 0 0,1 1 0,0-1 1,0 0-1,0 0 0,1 0 0,1 4-1,-2-8 3,0-1-1,0 1 0,1 0 0,-1-1 0,0 1 0,1-1 0,-1 1 0,0-1 0,1 0 0,-1 1 1,1-1-1,-1 1 0,1-1 0,-1 0 0,1 1 0,-1-1 0,1 0 0,-1 1 0,1-1 0,-1 0 1,1 0-1,0 0 0,-1 1 0,1-1 0,-1 0 0,1 0 0,0 0 0,-1 0 0,1 0 0,-1 0 1,1 0-1,0 0 0,-1-1 0,1 1 0,-1 0 0,1 0 0,0 0 0,-1-1 0,1 1 0,-1 0 1,1-1-1,0 1-2,-1-1 5,8-2-347,0-1-1,-1-1 1,1 0 0,2-2 342,5-4-3649,0 2-4525,3-1 4970,-1 0 779</inkml:trace>
  <inkml:trace contextRef="#ctx0" brushRef="#br0" timeOffset="150295.797">29480 973 6864,'0'0'2440,"0"0"826,8 0-1988,46-2-58,-1-3 1,20-6-1221,-25 4-67,1 1 0,0 3 0,5 2 67,-19 2 549,18 2-8066,-1 0 618,-19-2 4686</inkml:trace>
  <inkml:trace contextRef="#ctx0" brushRef="#br0" timeOffset="150629.054">30099 1029 7264,'0'0'2168,"0"0"592,0 0-1264,0 0-744,0 0-280,7-2-176,4 1-12272,0-5 11168,-1 1-1608</inkml:trace>
  <inkml:trace contextRef="#ctx0" brushRef="#br0" timeOffset="168170.038">7651 4168 4624,'29'-10'1538,"1"1"1,0 2 0,0 1-1,7 0-1538,124-8 1353,-68 7-534,19 1-217,14-1-224,-125 7-278,-1 0-32,-7-8 54,4 7-113,0-1 1,0 0 0,0 1 0,-1 0-1,1-1 1,0 1 0,-1 1 0,1-1-1,-1 0 1,1 1 0,0 0 0,-1 0 0,1 0-1,-3 0-9,-51 7 36,51-6-30,-336 48 89,342-49-94,0 0 0,0 0 0,0 0 0,0 0 0,-1 0 0,1 0 0,0 0 0,0 0 0,0 0 0,0 0 0,0 0-1,0 0 1,-1 0 0,1 0 0,0 0 0,0 0 0,0 0 0,0 0 0,0 0 0,0 0 0,0 0 0,-1 0 0,1 0 0,0 0 0,0 0 0,0 0 0,0 0 0,0 0 0,0 0 0,0 1 0,0-1 0,-1 0 0,1 0 0,0 0 0,0 0 0,0 0 0,0 0 0,0 0 0,0 0-1,0 1 1,0-1 0,0 0 0,0 0 0,0 0 0,0 0 0,0 0 0,0 0 0,0 0 0,0 1 0,0-1 0,0 0 0,0 0 0,0 0 0,0 0 0,0 0 0,0 0 0,0 1-1,9 4 62,14 2 30,-14-4-57,11 1 8,0 2-1,-1 0 1,0 2 0,0 0 0,-1 0 0,2 3-43,-17-9 5,0 0-1,0 0 0,1 0 0,-1 0 1,0 1-1,-1 0 0,1-1 0,0 1 0,-1 0 1,0 0-1,0 1 0,1-1 0,-2 0 1,1 1-1,0-1 0,-1 1 0,0 0 0,0-1 1,0 1-1,0 0 0,0 0 0,-1-1 1,1 1-1,-1 0 0,0 0 0,-1 0 0,1 0 1,-1 0-1,1-1 0,-1 1 0,0 0 1,-1-1-1,1 1 0,-1 0 0,0 0-4,-3 7 5,-1 0-1,-1 0 1,0-1-1,-1 1 1,0-2-1,0 1 1,-5 3-5,-21 18 27,-14 10-27,44-38 1,-25 19 32,-2-2-1,-21 11-32,26-16 45,0 1 0,1 1-1,0 1 1,0 3-45,23-19 9,0-1 1,0 1-1,1-1 0,-1 1 0,1 0 0,0 0 0,-1 0 0,1 0 1,0 0-1,0 0 0,0 0 0,0 0 0,1 1-9,0-3 6,0 1 0,0 0-1,0 0 1,0 0 0,0 0 0,0 0-1,1-1 1,-1 1 0,0 0-1,1 0 1,-1-1 0,1 1-1,-1 0 1,1 0 0,-1-1 0,1 1-1,-1 0 1,1-1 0,0 1-1,-1-1 1,1 1 0,0-1-1,-1 1 1,1-1 0,0 0 0,0 1-1,0-1 1,-1 0 0,1 1-1,0-1 1,0 0 0,0 0-1,0 0 1,-1 0 0,2 0-6,26 6 129,0-2 1,0 0 0,21-2-130,9 2 76,12-1-28,0-4-1,-1-3 1,44-8-48,-97 16 817,-9 1-2757,-9 1-8302,2-6 5242</inkml:trace>
  <inkml:trace contextRef="#ctx0" brushRef="#br0" timeOffset="168553.121">8449 4603 2104,'0'0'1104,"0"0"211,0 0-70,0 0-340,-9 2 788,6 3-1420,1-1-1,0 0 0,0 1 0,0 0 0,1-1 0,-1 1 0,1 0 0,0 0 0,0 0 0,1 0 0,0 0 0,0 0 1,0 0-1,0-1 0,1 5-272,-1-7 58,1 1 0,-1 0 0,1-1 0,-1 1 0,1-1 0,0 1 0,0-1 0,0 1 0,0-1 0,0 1 0,1-1 0,-1 0 0,1 0 0,-1 0 0,1 0 0,0 0 0,0 0 0,0 0 0,0 0 1,0-1-1,0 1 0,1-1 0,-1 0 0,0 1 0,1-1 0,-1 0 0,1-1 0,-1 1 0,1 0 0,0-1-58,1 1 26,0-1-1,-1 0 1,1-1 0,0 1 0,0-1 0,-1 1-1,1-1 1,0 0 0,-1-1 0,1 1 0,-1-1-1,1 1 1,-1-1 0,0 0 0,1 0 0,-1-1-1,0 1 1,-1-1 0,1 1 0,0-2-26,-2 4-1,0-1 0,0 0 1,0 1-1,0-1 0,0 1 0,0-1 1,0 1-1,0-1 0,0 1 0,0-1 1,0 1-1,0 0 0,0 0 0,0-1 0,0 1 1,1 0-1,-1 0 0,0 0 0,0 1 1,0-1-1,0 0 0,0 0 0,0 0 1,0 1-1,1-1 0,-1 1 0,0-1 1,0 1-1,0-1 0,0 1 0,-1-1 1,1 1-1,0 0 0,0 0 0,0-1 0,0 1 1,-1 0-1,1 0 0,0 1 1,2 1-4,0 1-1,-1 0 1,1 0-1,-1 0 1,0 0-1,0 0 1,-1 1 0,1 0 4,0 4-47,-1 1 1,0-1-1,0 1 1,-1-1 0,0 1-1,-1 0 1,0-1 0,0 1-1,-1-1 1,0 1-1,-1-1 1,0 0 0,0 0-1,-2 1 47,0 1-200,0 0 0,-1 0 0,-1 0 0,0-1 0,0 0-1,-1 0 1,0-1 0,-1 0 0,0-1 0,-6 5 200,13-12-3392,2-1 279,0 0-2363</inkml:trace>
  <inkml:trace contextRef="#ctx0" brushRef="#br0" timeOffset="168949.237">8484 4293 2528,'0'0'1245,"0"0"-113,0 0-209,14-16 406,1-4-774,-1 0 0,0-1 0,-2 0 0,-1-1 0,0-1 0,-2 1 0,0-2 0,-2 1 0,3-17-555,-10 39 365,0 1-25,-3 56 227,2-37-35,0 2 1,1-1-1,1 12-532,0-25-317,0 0 0,1-1 0,0 1 1,0 0-1,2 2 317,-2-4-696,0 0 0,1-1 0,0 1 0,0-1 0,0 0 0,0 0 0,3 3 696,-5-6-3101,-1-1-2355</inkml:trace>
  <inkml:trace contextRef="#ctx0" brushRef="#br0" timeOffset="169296.528">8673 4293 2056,'0'0'1051,"0"0"-27,0 0-304,0-9 213,6-14 239,0 1 0,1 0 0,1 0 0,4-6-1172,1-3 1188,-7 15-632,0 2-52,-1 0 1,9-13-505,-13 24 6,1 0 0,0 1 0,0-1 0,0 0 0,0 1 1,0-1-1,1 1 0,-1 0 0,1-1 0,-1 1 0,1 0 0,0 1 1,0-1-1,0 0 0,2 0-6,-4 2-82,0 0 1,0-1 0,-1 1-1,1 0 1,0 0-1,0 0 1,0 0-1,0 0 1,0 0 0,0 0-1,-1 0 1,1 1-1,0-1 1,0 0-1,0 0 1,0 1-1,-1-1 1,1 1 0,0-1-1,0 0 1,-1 1-1,1-1 1,0 1-1,-1 0 1,1-1-1,-1 1 1,1 0 81,11 21-6003,-9-9 896</inkml:trace>
  <inkml:trace contextRef="#ctx0" brushRef="#br0" timeOffset="169681.244">8969 4057 1704,'0'0'892,"0"0"131,16 1 916,-15-1-1908,1 1-1,-1-1 1,0 1-1,0-1 1,0 1-1,0-1 1,1 1-1,-1 0 0,0-1 1,0 1-1,0 0 1,-1 0-1,1 0 1,0 0-1,0 0 0,0 0 1,-1 0-1,1 0 1,0 0-1,-1 0 1,1 0-1,-1 1 1,1-1-1,-1 0 0,0 0 1,1 1-1,-1-1 1,0 0-1,0 0 1,0 1-1,0-1 0,0 0 1,0 1-1,0-1 1,-1 0-1,1 1-30,-1 4 154,0 0 0,-1-1-1,1 1 1,-1-1 0,0 1 0,0-1-1,-2 3-153,-14 20 843,14-22-537,-1 0-1,1 0 0,0 1 1,0 0-1,1 0 0,0 0 0,0 0 1,1 0-1,0 1 0,-1 4-305,3-11 230,20 5 328,-11-5-505,0-1 1,0 0-1,0-1 0,0 0 0,4-1-53,-7 0-32,0 1 0,0 0 0,-1 1 0,1-1 1,0 1-1,0 0 0,0 1 0,0-1 0,0 1 0,0 0 0,0 1 0,2 0 32,-7-1-735,-1-1-537,1 0-2175,6 3 1520,0 0-2981</inkml:trace>
  <inkml:trace contextRef="#ctx0" brushRef="#br0" timeOffset="172131.713">9442 4734 3616,'0'0'1557,"0"0"-256,0 0-406,0 0-143,0 0 96,0 0-52,0 0-104,0 0-20,0 0-225,1-2-3,14-16-117,-2-1 0,0 0 0,-2-1 1,0-1-1,-1 0 0,-1 0 0,0-4-327,-1-7 229,-2-1 0,2-30-229,3-14 626,-15 101-422,2 1 0,1 0 0,1 0 0,1 0 0,2 0 0,4 24-204,-6-46 5,0-1 0,-1 1 1,1 0-1,0-1 0,1 1 0,-1-1 0,0 1 0,1-1 1,-1 0-1,1 1 0,0-1 0,0 0 0,0 0 0,0 0 0,0-1 1,1 2-6,-1-2 4,0 0 1,0 0 0,0-1 0,0 1 0,0 0 0,0-1 0,1 1-1,-1-1 1,0 0 0,0 0 0,0 0 0,0 0 0,0 0 0,1 0-1,-1-1 1,0 1 0,0-1-5,4-1 7,1 0 0,-1-1-1,-1 0 1,1 0 0,0 0 0,-1-1 0,1 0 0,-1 0-1,0 0 1,0-1 0,-1 0 0,4-4-7,11-15 14,-13 14-12,1 1 0,0 1 1,0-1-1,1 1 0,0 0 0,0 1 1,1 0-1,4-3-2,-12 10-1,-1 0 0,1 0 0,-1 0-1,1 0 1,-1 0 0,1 0 0,0 0 0,-1 0 0,1 0 0,-1 0 0,1 0 0,-1 1-1,1-1 1,-1 0 0,0 0 0,1 0 0,-1 1 0,1-1 0,-1 0 0,1 1 0,-1-1 0,0 0-1,1 1 1,-1-1 0,1 0 0,-1 1 0,0-1 0,0 1 0,1-1 0,-1 1 0,0-1 0,0 0-1,1 1 1,-1-1 0,0 1 0,0-1 0,0 1 1,9 25 1,-6-19 8,4 19 54,0 1 0,-2-1-1,0 1 1,-2 0 0,0 19-63,-3-4 38,-2-1 1,-1 0-1,-5 17-38,6-48 6,0 0-1,-1 0 0,0 0 0,-1 0 0,0 0 0,-1 0 0,1-1 1,-2 0-1,0 0 0,0-1 0,-1 2-5,5-7 4,-1-1 0,1 1-1,-1 0 1,1-1 0,-1 0 0,0 0 0,0 0 0,0 0-1,0 0 1,0 0 0,0-1 0,-1 1 0,1-1-1,-1 0 1,1 0 0,-1-1 0,1 1 0,-1 0 0,1-1-1,-1 0 1,1 0 0,-1 0 0,0-1 0,1 1 0,-1-1-1,1 0 1,-1 0 0,1 0 0,-1 0 0,1 0-1,0-1 1,0 1 0,-2-3-4,1 3 4,1-2 0,0 1-1,-1 0 1,1-1 0,0 1-1,1-1 1,-1 0 0,0 0 0,1 0-1,-1 0 1,1-1 0,0 1 0,0 0-1,1-1 1,-1 0 0,1 1-1,-1-1 1,1 0 0,0 0 0,1 0-1,-1 0 1,1 0 0,-1 1-1,1-1 1,1 0 0,-1 0 0,0 0-1,1 0 1,0 0 0,0 0 0,0 0-1,0 0 1,1 0-4,3-8 8,0 1-1,0 0 1,1 0-1,1 0 1,-1 1-1,2 0 1,0 1 0,0-1-1,0 1 1,4-1-8,9-9 28,1 2 0,1 0 1,6-2-29,-15 11-240,-1 1 0,1 0 1,0 1-1,0 1 0,1 0 1,11-2 239,6 6-2002,-1 7-4803,-28-5 5804,11 2-5507</inkml:trace>
  <inkml:trace contextRef="#ctx0" brushRef="#br0" timeOffset="174349.354">10364 3948 1000,'0'0'568,"2"-14"2584,9-28 1752,-10 41-3691,-1 1-297,1 2-766,0-1 0,-1 1 1,1 0-1,0-1 0,-1 1 0,0 0 1,1-1-1,-1 1 0,0 0 0,0 1-150,0-2 95,3 38 394,-1 1-1,-3-1 0,-1 0 0,-4 19-488,-4 53 295,8-7-107,4-1-1,14 88-187,-2-47 153,-5-47 26,7 21-179,-15-112 132,1 1 0,0-1 0,0 1 1,0-1-1,1 0-132,8 10-1716,-10-15 1173,0 0 1,-1-1 0,1 1-1,0 0 1,0-1-1,0 1 1,0-1 0,0 0-1,0 1 1,0-1 0,0 0-1,0 1 1,0-1 0,0 0-1,0 0 1,0 0 542,6 0-6564</inkml:trace>
  <inkml:trace contextRef="#ctx0" brushRef="#br0" timeOffset="174694.168">10877 4293 3688,'0'0'1800,"0"7"549,1 10-1583,1 0-1,1 0 1,3 11-766,3 24 1054,0 44 2178,-5 13-3232,-3 27-1015,-1-134-297,0-2-2061,0 0 209,0 0-2384</inkml:trace>
  <inkml:trace contextRef="#ctx0" brushRef="#br0" timeOffset="175054.465">10857 4245 3256,'6'-22'5256,"-1"16"-4898,-1 1-1,1-1 1,0 1 0,0 0 0,1 0-1,-1 1 1,4-3-358,-7 6 23,0 0-1,0 0 0,-1 0 1,1 0-1,0 1 1,0-1-1,0 0 1,0 1-1,0-1 0,0 1 1,0 0-1,0 0 1,0 0-1,0 0 1,0 0-1,0 0 0,0 0 1,0 1-1,0-1 1,0 1-1,0-1 1,0 1-1,-1 0 0,1 0 1,0 0-1,0 0 1,-1 0-1,1 0 1,0 0-1,-1 1-22,1 0 62,-1-1-1,0 1 1,0 0 0,0-1 0,0 1 0,0 0-1,0 0 1,0 0 0,0 0 0,-1 0-1,1 0 1,-1 0 0,0 0 0,0 0-1,1 0 1,-1 0 0,0 0 0,-1 0-1,1 0 1,0 0 0,0 0 0,-1 0-1,0 0 1,1 0 0,-1 0 0,-1 1-62,-2 9 241,-1 0 1,-1-1 0,-6 10-242,8-15 42,4-6-44,-2 3 68,0 0 0,0 0 1,1 0-1,0 0 0,-1 0 0,1 0 0,0 0 0,0 1-66,1-3 19,0-1-1,0 1 0,0-1 1,0 0-1,0 1 0,0-1 0,1 1 1,-1-1-1,0 1 0,0-1 1,0 0-1,0 1 0,1-1 1,-1 1-1,0-1 0,0 0 0,0 1 1,1-1-1,-1 0 0,0 1 1,1-1-1,-1 0 0,0 1-18,17 3 107,-10-4-93,19 1 13,0 0 0,-1 2 0,1 1 0,5 2-27,-25-5 2,0 1 0,0 0-1,0 0 1,0 1 0,0-1-1,0 1 1,-1 0-1,1 1 1,-1 0 0,0-1-1,0 2 1,0-1-1,-1 0 1,1 1 0,-1 0-1,0 0 1,-1 0 0,1 1-1,1 4-1,-3-7 3,0 0 1,-1 0-1,0 0 0,0 0 1,0 0-1,0 1 0,0-1 0,0 0 1,-1 1-1,0-1 0,0 0 1,0 1-1,0-1 0,0 1 0,-1-1 1,1 0-1,-1 1 0,0-1 1,0 0-1,0 0 0,0 1 0,-1-1 1,1 0-1,-1 0 0,0-1 0,0 1 1,0 0-1,0-1 0,-1 1 1,1-1-1,0 1 0,-1-1 0,0 0 1,0 0-4,-12 7 9,0-1 1,-1 0 0,0-1-1,0 0 1,0-2-1,-8 2-9,-28 11-123,33-7-1303,16-5-5920,3-6 810</inkml:trace>
  <inkml:trace contextRef="#ctx0" brushRef="#br0" timeOffset="175414.061">11498 4528 4720,'0'0'2322,"-2"2"951,-8 10-1506,-27 27-175,26-28-1334,0 1 0,1 0 0,0 0-1,0 1 1,2 0 0,-2 5-258,-9 20-673,18-37-979,1-1-2003,0 0 304,0 0-2531</inkml:trace>
  <inkml:trace contextRef="#ctx0" brushRef="#br0" timeOffset="175863.216">11696 4665 1440,'0'0'715,"0"0"-6,16-11 1152,8-12 379,-1-2 0,-2 0-1,0-2 1,9-16-2240,-24 33 210,38-48 1764,27-24-1974,25-34 429,-84 100-937,4-4 1014,-1-1-1,8-16-505,-19 29-577,0 0 0,-1 0-1,0 0 1,0-4 577,-1 7-1123,-1 0 0,0 0-1,-1 0 1,1 0 0,-1-1 0,0 1 0,-1-3 1123,0-6-6621</inkml:trace>
  <inkml:trace contextRef="#ctx0" brushRef="#br0" timeOffset="176196.43">11703 4085 4912,'-1'2'4035,"-3"11"-205,6-10-3608,0 1 0,-1 0 0,1-1-1,0 0 1,1 1 0,-1-1 0,1 0 0,-1 0 0,1 0 0,0 0 0,0-1 0,0 1-1,0-1 1,3 2-222,14 13 283,34 39 117,8 10 420,35 25-820,-21-18 288,-46-44-341,1-1 1,26 19 52,-51-42-140,15 9-2388,1-2-4308,-10-6-1221</inkml:trace>
  <inkml:trace contextRef="#ctx0" brushRef="#br0" timeOffset="180196.231">12830 4445 5224,'0'-6'430,"0"0"0,0 0 0,1 0 1,0 0-1,1 0 0,-1 0 0,1 0 1,0 0-1,1 1 0,-1-1 0,1 1 0,0-1 1,1 1-1,-1 0 0,1 0 0,1-1-430,-1 2 155,0 1-1,0-1 0,0 1 1,1 0-1,-1 0 0,1 1 1,-1-1-1,1 1 0,0 0 1,0 0-1,0 0 0,0 1 1,0 0-1,0 0 0,1 0 1,-1 1-1,0 0 0,0 0 1,3 0-155,-4 1 23,0 0 0,0-1 0,0 2 0,0-1 0,0 0 0,0 1 0,-1 0 0,1 0 1,-1 0-1,1 0 0,-1 1 0,0-1 0,0 1 0,0 0 0,2 1-23,7 10 47,0 1-1,10 14-46,2 3 43,-21-27-33,1-1-1,0 0 1,0 0-1,0 0 1,0 0-1,1-1 1,3 2-10,-6-4 14,0 0 1,0 0 0,0 0 0,1-1 0,-1 1 0,0-1 0,0 1 0,0-1 0,1 0-1,-1 0 1,0 0 0,1 0 0,-1-1 0,0 1 0,0 0 0,0-1 0,1 0-1,-1 1 1,0-1 0,1-1-15,8-3 95,-1-1 0,0 0 0,-1-1 0,0 1 0,0-2 0,0 0 0,-1 0 0,0 0 1,0-1-1,-1 0 0,0 0-95,1-3 34,0-1 0,-1 0 1,0 0-1,-1 0 0,-1 0 1,0-1-1,0 0 0,0-8-34,0-16 58,-4 28-164,0 1 0,0-1 0,1 1 0,0 0 0,3-8 106,-3 14-657,-1 1 0,0 0 1,1 0-1,-1 0 0,1 0 0,0 0 0,0 0 0,0 0 0,0 0 657,5-4-2905,4-5-5004</inkml:trace>
  <inkml:trace contextRef="#ctx0" brushRef="#br0" timeOffset="182536.575">13633 4734 5616,'0'0'1472,"0"0"-440,-2-2-224,0-3-638,0 1-1,-1-1 1,2 0 0,-1 0 0,1 0 0,0 0 0,0 0-1,-1-6-169,0-47 426,1 25 56,0 17-207,-4-55 835,3-1 0,4 1 1,4-16-1111,-3 53 303,-3 22-162,1 0-1,1-1 0,0 1 1,3-7-141,-5 18 3,0-1 1,1 1-1,-1 0 1,1 0-1,0 0 0,-1 0 1,1 0-1,0 0 1,0 1-1,-1-1 1,1 0-1,0 0 1,0 0-1,0 1 0,0-1 1,0 0-1,0 1 1,0-1-1,0 1 1,0-1-1,1 1 0,-1 0 1,0-1-1,0 1 1,0 0-1,0 0 1,1 0-1,-1 0 1,0 0-1,0 0 0,0 0 1,1 0-1,-1 0 1,0 1-1,0-1 1,0 1-1,0-1 0,0 0 1,0 1-1,1 0 1,-1-1-4,4 3 7,1-1 0,-1 1 0,0 0-1,0 1 1,0-1 0,0 1 0,2 3-7,15 14 22,-1 1-1,-2 1 1,0 1-1,-1 1 1,-2 0-1,0 2 1,1 6-22,-15-29 3,25 51 40,3 1-43,-20-39 10,0-1-1,2 0 1,0 0 0,1-1 0,5 4-10,-17-18 9,0 1 0,1-1 0,-1 1 0,1-1 0,0 0 0,-1 0 0,1 0 0,0 0 0,0 0 0,0 0 0,-1 0 0,1 0 0,0-1 0,0 1 0,0-1 0,0 0 0,0 1 0,0-1 0,1 0-9,-2-1 15,1 1-1,-1-1 1,1 0 0,-1 1 0,1-1 0,-1 0 0,0 0 0,1 0-1,-1 0 1,0 0 0,0 0 0,0 0 0,0-1 0,0 1 0,0 0-1,0 0 1,0-1 0,-1 1 0,1-1 0,0 1 0,-1-1 0,1 1-1,-1-1 1,1 1 0,-1-1-15,5-20 51,-2 0 0,0 0 1,-1 0-1,-1 0 0,-1-9-51,0-3 20,1 14-17,2-90 56,-5 0 0,-9-52-59,10 150 3,0 1 0,-1-1 0,-1 0 0,0 1 0,0 0-1,-1 0 1,-1 0 0,0-1-3,0 6-35,4 5-211,5 19-1538,-3-16 1273,0 0 1,0 0-1,0 0 1,1-1-1,-1 1 0,1 0 1,-1-1-1,1 1 1,-1-1-1,1 0 1,0 1-1,0-1 0,0 0 1,0 0-1,0 0 1,0-1-1,0 1 511,12 4-6309</inkml:trace>
  <inkml:trace contextRef="#ctx0" brushRef="#br0" timeOffset="182882.31">14901 3733 3344,'0'0'1675,"-20"5"1978,4 1-3219,0 1 1,0 0-1,0 1 1,1 1 0,1 0-1,0 1 1,0 1-1,0 0 1,2 1-1,-1 1 1,2 0-1,0 0 1,0 1 0,-8 14-435,4-3 83,1 0 0,1 2 0,1-1 0,1 1 0,2 1 0,0 0 0,2 0 0,1 1 0,2-1 0,0 1 0,2 1 0,1-1 1,2 15-84,1-20 93,1 0 1,1 1-1,1-2 1,1 1 0,1-1-1,7 15-93,-9-27-184,1-1-1,0 1 1,0-1-1,1-1 1,0 1-1,6 5 185,-6-8-723,0 0-1,1-1 1,0 0-1,0 0 1,0-1-1,1 0 1,-1 0-1,7 1 724,13 4-3441,-1-1-2612</inkml:trace>
  <inkml:trace contextRef="#ctx0" brushRef="#br0" timeOffset="184648.979">15336 3783 2848,'0'0'1399,"0"0"-133,0 0-226,10 1 92,118 2 3331,65-6-2813,-146 3-2139,0 2 0,41 8 489,-82-7-4125,-11 1 172,4-4 4076,-5 5-4980</inkml:trace>
  <inkml:trace contextRef="#ctx0" brushRef="#br0" timeOffset="185080.17">15336 3775 3384,'4'9'3412,"10"-2"-3055,2 0 1,-1-1-1,1-1 1,-1 0-1,12 1-357,-14-4 184,-1 1 0,1 1 0,-1 0 0,0 0 0,0 1 0,0 0 0,-1 1 0,0 1-1,0 0 1,4 4-184,-13-9 10,0 0 1,0-1-1,0 2 0,-1-1 0,1 0 0,-1 0 0,1 0 0,-1 1 0,0-1 0,0 0 1,0 1-1,0-1 0,0 1 0,-1-1 0,1 1 0,-1 0 0,0-1 0,0 1 1,0 0-1,0-1 0,0 1 0,0-1 0,-1 1 0,1 0 0,-1-1 0,0 1 0,0-1 1,1 1-1,-2-1 0,1 0 0,0 1 0,0-1 0,-1 1-10,-7 9 25,0 0-1,0 0 0,-2-1 1,1 0-1,-7 5-24,1-1 24,-6 6 11,-1-1 0,-1-1 0,-1-1 0,-1-1 0,0-1-1,-1-2 1,-19 8-35,23-12 105,-10 4 703,0 2 1,-13 9-809,46-25 26,0 0 1,0 0-1,-1 0 1,1 0 0,0 1-1,0-1 1,0 0 0,-1 0-1,1 0 1,0 0 0,0 0-1,0 0 1,0 0-1,-1 1 1,1-1 0,0 0-1,0 0 1,0 0 0,0 0-1,0 1 1,0-1-1,0 0 1,0 0 0,-1 0-1,1 1 1,0-1 0,0 0-1,0 0 1,0 0-1,0 1 1,0-1 0,0 0-1,0 0 1,0 0 0,0 1-1,0-1 1,0 0-1,0 0 1,1 0 0,-1 1-1,0-1 1,0 0 0,0 0-1,0 0 1,0 1-27,12 4 469,25 2-239,-31-6-53,76 8 195,1-4-1,0-4 1,2-4-372,28 2 83,-96 2-2691,-31 7-4389,13-7 6792,-9 4-6117</inkml:trace>
  <inkml:trace contextRef="#ctx0" brushRef="#br0" timeOffset="185477.858">15894 4216 3112,'0'0'1581,"0"0"-2,-6 25 2021,4 2-2345,0 0 1,2 0 0,1 8-1256,0 13 422,-1-47-409,0 0 0,0 1 0,0-1 0,0 0 0,0 1 0,0-1 0,0 0 1,1 0-1,-1 1 0,0-1 0,1 0 0,-1 0 0,1 0 0,-1 1 0,1-1 0,0 0 0,-1 0 0,1 0 0,0 0 1,0 0-1,0 0-13,-1-1 10,1 0 0,0 1 1,0-1-1,0 0 0,0 0 1,-1 0-1,1 1 0,0-1 1,0 0-1,0 0 0,0-1 1,0 1-1,0 0 0,-1 0 1,1 0-1,0 0 1,0-1-1,0 1 0,-1 0 1,1-1-1,0 1 0,0-1-10,5-2 30,-1-1-1,0 0 0,0 0 1,0 0-1,-1-1 1,1 1-1,1-4-29,48-61 65,-53 67-81,-1 2 15,0 0 46,-9 22 186,4-7-188,0 0 1,1 1-1,1 0 1,1 0-1,-1 8-43,1 17 76,2 24-76,0-58-459,1 8 826,0 0 0,0 1 0,2-1-367,6 14-2041,-8-27 1214,0 0 0,1 0 1,-1 0-1,1 0 0,-1 0 1,1 0-1,0 0 0,0-1 1,-1 1-1,2 0 827,4 3-5712</inkml:trace>
  <inkml:trace contextRef="#ctx0" brushRef="#br0" timeOffset="185812.047">16139 3789 3424,'0'0'1655,"0"0"-282,0 0-441,17 0 610,-11 0-1477,18 0 920,-1 1-1,11 2-984,-23-1-966,-1 0 1,0 1-1,-1 0 0,5 2 966,-6-3-2486,-2-1-2117</inkml:trace>
  <inkml:trace contextRef="#ctx0" brushRef="#br0" timeOffset="186229.486">16463 3837 2816,'0'0'1347,"8"-9"430,28-31-184,-26 31-1024,-1 0-1,-1-1 1,0 0-1,0-1 1,0-1-569,19-38 2948,-27 48-2599,0 2-36,0 0-129,0 0-81,0 0-15,0 11-16,-2 0 0,0 0 0,0 0 0,-1 0 0,0-1 0,-4 8-72,-9 34 196,6-18-126,8-26-60,-1 0 1,1 1-1,0-1 0,1 1 0,0 6-10,1-14-26,0-1 8,0 0-11,0 0 16,0 0 3,28 9-3111,-14-11-3288,-7-1 933</inkml:trace>
  <inkml:trace contextRef="#ctx0" brushRef="#br0" timeOffset="186644.107">16675 3997 2672,'0'0'1377,"0"-19"2154,6 1-2697,0 0 1,0 1 0,2-1-1,0 1 1,5-5-835,15-33 1597,-21 39-1263,2 0 0,0 0-1,6-8-333,-10 18 20,0-1 1,0 1-1,0 0 0,1 1 0,0-1 0,0 1 1,0 0-1,1 1 0,1-2-20,-6 5-143,0 1-1,0-1 1,0 0-1,-1 0 1,1 1 0,0-1-1,0 1 1,0 0-1,0-1 1,0 1 0,0 0-1,0 0 1,2 1 143,-3-1-1671,-1 1-2178,0 7 1829,0 0-3101</inkml:trace>
  <inkml:trace contextRef="#ctx0" brushRef="#br0" timeOffset="186981.067">16979 3762 2448,'16'-5'3126,"-12"4"-2933,1 0-1,0 0 0,0 1 0,0-1 0,-1 1 1,1 1-1,0-1-192,-4 0 13,-1 0 0,0 0 1,0 0-1,1 0 0,-1 1 1,0-1-1,0 0 0,0 0 1,1 0-1,-1 0 0,0 1 0,0-1 1,0 0-1,1 0 0,-1 0 1,0 1-1,0-1 0,0 0 1,0 0-1,0 0 0,0 1 1,1-1-1,-1 0 0,0 0 1,0 1-1,0-1 0,0 0 0,0 0 1,0 1-1,0-1 0,0 0 1,0 0-1,0 1 0,0-1 1,0 0-1,0 0 0,0 1 1,-1-1-1,1 0 0,0 0 0,0 1 1,0-1-1,0 0 0,0 0 1,0 0-1,-1 1 0,1-1 1,0 0-1,0 0 0,0 0-13,-9 12 263,-9 3 33,-20 17 181,36-29-304,-1-1 0,1 1 1,-1 0-1,1 0 0,0 0 0,0 0 0,1 0 0,-1 0 0,1 0 0,-1 1 0,1 0-173,1-3 73,0 0 0,0 0 1,0 0-1,0 0 0,0 0 0,0 0 0,0 0 1,1 0-1,-1-1 0,0 1 0,1 0 0,-1 0 1,0 0-1,1 0 0,-1-1 0,1 1 0,0 0 1,-1 0-1,1-1 0,0 1 0,-1 0 0,1-1 1,0 1-1,0-1 0,-1 1 0,1-1 0,0 1 1,0-1-1,0 1 0,0-1 0,0 0 0,-1 0 1,1 1-1,0-1 0,1 0-73,34 6 961,-35-6-935,80 0 718,-56-2-757,0 2 0,18 3 13,-41-3-314,-2 0-450,0 0-477,0 0-2232,0 0 206,0 0-2458</inkml:trace>
  <inkml:trace contextRef="#ctx0" brushRef="#br0" timeOffset="189628.707">18127 3831 3632,'0'0'1775,"0"0"-230,-15 6 1720,-12 14-2583,1 1 0,0 2-1,2 0 1,0 1 0,-16 24-682,-41 41 1130,-31 33-762,59-61-692,-27 20 324,58-65-1609,22-15 1289,-1-1 1,0 0 0,0 1-1,0-1 1,0 0 0,0 1-1,0-1 1,0 0 0,0 0-1,0 0 1,0 0 0,0 0-1,0 0 1,0 0 0,0 0-1,0-1 1,0 1 0,0 0-1,0-1 1,0 1 0,0 0-1,0-1 1,0 1-1,0-1 320,-7-4-5518</inkml:trace>
  <inkml:trace contextRef="#ctx0" brushRef="#br0" timeOffset="189961.294">17491 3852 4552,'0'0'2193,"0"0"-352,2 1-134,8 7-1279,-1 1 0,0 0 0,0 1 0,-1 0 0,0 0 0,3 5-428,8 16 863,10 23-863,-15-27 190,1 0 1,1-2 0,0 0-1,3 0 1,0-2 0,1 0-1,10 8-190,-4-5 85,-1 0-1,3 7-84,15 18-261,-42-50-200,1 1 0,-1-1 1,1 1-1,0-1 0,0 1 0,-1-1 0,1 0 0,0 0 0,0 0 0,0 0 0,0 0 0,0-1 1,0 1-1,0-1 0,1 1 0,-1-1 0,0 0 0,0 0 0,1 0 461,11 0-6201</inkml:trace>
  <inkml:trace contextRef="#ctx0" brushRef="#br0" timeOffset="190296.615">18231 4051 3920,'-1'4'446,"0"0"0,1 0 0,-1-1 0,1 1 0,0 0 0,0 0 0,0 0 0,1 0 0,-1 0 0,2 2-446,11 43 656,-2-13 6,2 30 1,3 0-1,3-1 0,7 12-662,-25-75 493,5 15-2268,-7-14-1049,-5-9 97,0-2-2117</inkml:trace>
  <inkml:trace contextRef="#ctx0" brushRef="#br0" timeOffset="190646.653">18273 3948 2928,'5'-15'3888,"-1"10"-3681,0 0 0,0 0 0,0 1 0,1 0 0,-1 0 0,1 0 0,0 0 0,0 1 0,0 0 0,1 0 0,-1 0 0,1 1 0,0-1-1,-1 1 1,1 1 0,0-1 0,0 1 0,0 0 0,0 1 0,0-1 0,2 1-207,-7 0 29,1 1-1,0 0 1,0-1 0,-1 1-1,1 0 1,0 0-1,-1-1 1,1 2-1,-1-1 1,1 0 0,-1 0-1,1 0 1,-1 1-1,0-1 1,0 0 0,0 1-1,1-1 1,-1 1-1,-1 0 1,1-1-1,0 1 1,0 0 0,-1-1-1,1 1 1,-1 0-1,1 0 1,-1 0-1,0-1 1,0 1 0,0 0-1,0 0 1,0 0-1,0 1-28,0 4 32,0-1 0,-1 1-1,0-1 1,0 1 0,-1-1-1,0 0 1,0 0 0,0 1-1,-2 1-31,0-2 39,-1 1 1,1-1-1,-2 0 0,1 0 0,-1-1 0,-5 5-39,6-5 95,-1 0 1,1 0-1,0 0 0,0 1 0,1-1 0,0 1 1,-3 5-96,6-10 18,1 0 0,0-1 1,0 1-1,0 0 1,0-1-1,0 1 0,0 0 1,0 0-1,0-1 1,0 1-1,0 0 0,0-1 1,0 1-1,1 0 1,-1-1-1,0 1 0,0 0 1,1-1-1,-1 1 1,0-1-1,1 1 1,-1-1-1,1 1 0,-1 0 1,1-1-1,-1 0 1,1 1-1,-1-1 0,1 1 1,-1-1-1,1 0 1,0 1-1,-1-1 0,1 0 1,-1 1-1,1-1 1,0 0-1,-1 0 0,1 0 1,0 0-1,0 0-18,30 7 276,38-3 7,-28-1-74,24 4-209,-52-5 11,0 1 1,-1 0-1,1 1 1,-1 0-1,0 1 1,0 0-1,1 2-11,-10-5 6,0 0-1,0 0 1,-1 0-1,1 0 1,0 0-1,-1 0 1,0 1-1,1-1 1,-1 1 0,0 0-1,0-1 1,-1 1-1,1 0 1,-1 0-1,2 3-5,-3-5 6,0 1-1,1 0 0,-1 0 0,0-1 1,0 1-1,0 0 0,0 0 1,0-1-1,0 1 0,0 0 1,-1 0-1,1-1 0,-1 1 1,1 0-1,-1-1 0,0 1 1,0 0-1,1-1 0,-1 1 1,0-1-1,0 1 0,-1-1 1,1 0-1,0 1 0,0-1 1,-1 0-1,1 0 0,-1 0 1,0 1-6,-8 3 40,0 1 0,-1-1 0,1 0 0,-1-1 0,0-1 0,0 0 0,-1 0 0,1-1 0,-6 0-40,-1 2-577,0-1 1,0 2-1,-2 1 577,19-5-3717,1-1 94,0 0-2791</inkml:trace>
  <inkml:trace contextRef="#ctx0" brushRef="#br0" timeOffset="190992.258">18971 4341 3200,'0'0'1600,"-8"11"-608,-3 1-448,1 3-280,-3 3-72,1 3-72,0 1-72,-1 2 24,1-4-40,3 1-8,1-3-24,4-3 0,0-1-1784,4 1 456,0-2-2640</inkml:trace>
  <inkml:trace contextRef="#ctx0" brushRef="#br0" timeOffset="191330.323">19583 3872 3352,'0'0'1653,"0"0"-174,0 0-326,4 18 1482,0 33-238,-1 0-1,-4 11-2396,1-18 401,1 0 0,2 0 0,5 15-401,-2 8 239,-5-38-3302,-2-31-1421,0-1 3114,-1 1 4,-1-5-4850</inkml:trace>
  <inkml:trace contextRef="#ctx0" brushRef="#br0" timeOffset="191331.323">19280 3858 3848,'0'0'1852,"16"-1"2284,10-4-3217,1 0 1,-1 1 0,1 2 0,-1 1 0,8 1-920,23 3 970,53 9-970,-88-9 146,1 2 0,-1 0 0,0 1 0,-1 2 0,1 0 0,-1 1-146,-12-4-238,-1-1-1,0 1 1,-1 0 0,1 1-1,-1 0 1,0 0-1,4 5 239,-8-7-699,1 0 0,-1 0-1,0 1 1,-1-1-1,1 1 1,-1 0-1,0 0 1,0 0 0,0 0-1,0 0 1,-1 0-1,0 0 1,0 3 699,0 7-5512</inkml:trace>
  <inkml:trace contextRef="#ctx0" brushRef="#br0" timeOffset="191675.761">19336 4293 3608,'19'3'3442,"7"1"-2684,0-2 0,0-1-1,1-1 1,3-2-758,26 0 1313,44 4 238,-49-1-2520,-1 0-5914,-41-1 1798</inkml:trace>
  <inkml:trace contextRef="#ctx0" brushRef="#br0" timeOffset="192028.201">20049 3616 3816,'36'26'4062,"-16"-13"-2616,0 1-1,-1 1 1,-1 0-1,2 4-1445,-14-12 132,-1-1-1,1 1 1,-1 1 0,0-1-1,-1 1 1,0 0 0,0 0-1,-1 0 1,0 1 0,0-1-1,-1 1 1,0-1 0,0 4-132,0 7 121,-1 0 1,0 0-1,-2 1 1,0-1-1,-1 0 1,-1 0-1,-1 0 1,-5 15-122,-10 24 188,-3 0 0,-5 5-188,6-15 38,-7 14 56,-3-1 0,-38 54-94,50-89-1066,-2 0-1,-16 15 1067,0 1-7195,21-23-415</inkml:trace>
  <inkml:trace contextRef="#ctx0" brushRef="#br0" timeOffset="259949.257">20817 3253 2616,'5'-14'-656,"-1"0"-1296</inkml:trace>
  <inkml:trace contextRef="#ctx0" brushRef="#br0" timeOffset="261035.425">19746 3640 10920,'0'0'202,"0"0"64,-1-2-38,-2-4-168,0-1 0,0 0 1,1 0-1,0 0 0,0 0 1,1 0-1,0 0 0,0 0 1,1-5-61,2-74 156,1 47-129,7-110 2987,17-75-3014,-26 214 98,1 0 0,0 0 0,1 0 1,0 0-1,1 0 0,-1 1 0,2-1 1,0 1-1,0 0-98,-2 4 20,1 1 0,0-1 1,0 1-1,0 0 0,0 0 1,1 0-1,-1 1 0,1-1 1,0 1-1,0 0 0,0 1 1,1-1-1,-1 1 0,0 0 1,1 0-1,4 0-20,13-3 8,1 2 1,-1 0-1,1 2 1,0 0 0,0 2-1,5 1-8,52 7 44,12 7-44,-79-14 1,118 27-4,-1 5 0,16 12 3,-1 8-239,-79-28-111,0-3 1,12 0 349,-51-19-1793,14-6-10231,-28 0 10132</inkml:trace>
  <inkml:trace contextRef="#ctx0" brushRef="#br0" timeOffset="261402.858">20915 2888 8120,'0'0'214,"1"2"254,12 9-209,1 1 0,0-2 0,1 0 0,-1 0 0,2-2 0,10 5-259,-13-6 152,59 27 781,50 15-933,-18-8 491,-39-10 279,-65-31-748,0 0 0,0 1 0,0-1 0,1 0 1,-1 0-1,0 0 0,0 1 0,0-1 0,0 0 0,1 0 0,-1 1 0,0-1 0,0 0 0,0 0 0,0 1 0,0-1 0,0 0 0,0 1 0,0-1 0,0 0 0,0 0 0,0 1 0,0-1 1,0 0-1,0 0 0,0 1 0,0-1 0,0 0 0,0 1 0,0-1 0,0 0 0,0 0 0,-1 1 0,1-1 0,0 0 0,0 0 0,0 0 0,0 1 0,-1-1 0,1 0 0,0 0 0,0 0 0,-1 1 1,1-1-1,0 0 0,0 0 0,-1 0 0,1 0 0,0 0 0,0 0 0,-1 0 0,1 1 0,0-1 0,0 0-22,-14 8 384,-60 14 287,-25 2-671,19-4-3,-9 6 3,64-18 9,0 2 0,1 1 0,1 0 0,-1 2 0,-11 9-9,13-3-1334,20-16-325,0-1 0,0 1 0,0-1 0,0 1 0,1 0 0,-1 0 0,0 3 1659,-2 3-2035</inkml:trace>
  <inkml:trace contextRef="#ctx0" brushRef="#br0" timeOffset="267587.142">24993 3565 8224,'0'-18'2341,"3"-3"-1798,1 1 0,0-1-1,1 1 1,2-1 0,0 2 0,1-1 0,1 1 0,6-10-543,-10 18 96,1 0 0,1 1 0,-1-1 0,2 1 0,0 1 0,0-1 0,0 1 0,1 1 0,0 0 0,2-1-96,-10 8 3,0 1 1,0-1 0,0 1 0,0-1 0,0 1 0,0-1-1,0 1 1,0 0 0,0 0 0,0-1 0,0 1 0,1 0 0,-1 0-1,0 0 1,0 0 0,0 1 0,0-1 0,0 0 0,0 0 0,0 0-1,0 1 1,0-1 0,0 1-4,1 0 6,0 0 0,0 1 1,0-1-1,-1 0 0,1 1 0,-1 0 0,1-1 0,-1 1 0,0 0 0,1 0 1,-1 1-7,4 5 24,-2 0 1,1 1 0,-1-1 0,0 1 0,0 3-25,2 16 268,-1 0 0,-1 1 1,-2-1-1,-2 29-268,1-18 902,0-38-600,0-1-49,6-27 119,0-5-357,2 0 1,1 0-1,1 0 0,2 1 1,1 1-1,4-4-15,-10 22 1,-6 12-1,-1 0 0,0 0-1,0-1 1,0 1 0,0 0-1,1 0 1,-1-1 0,0 1-1,0 0 1,0 0 0,1 0-1,-1 0 1,0-1 0,0 1-1,1 0 1,-1 0 0,0 0-1,0 0 1,1 0 0,-1 0-1,0 0 1,0 0 0,1 0-1,-1 0 1,0 0 0,1 0-1,-1 0 1,0 0 0,0 0-1,1 0 1,-1 0 0,0 0-1,1 0 1,-1 0 0,0 0-1,0 0 1,1 0 0,-1 1-1,0-1 1,0 0 0,0 0-1,1 0 1,-1 0 0,0 1-1,0-1 1,0 0 0,1 0-1,-1 1 1,0-1 0,0 0-1,0 0 1,0 1 0,0-1-1,0 0 1,1 0-1,-1 1 1,0-1 0,5 14-26,-5-14 25,3 19 4,0 0-1,-1 0 1,0 0 0,-2 3-3,0-2 11,2-1 0,0 0 0,3 16-11,13-48-6,-9 1 11,0-1-1,-1 0 1,0 0-5,-3 3 6,1 0 0,0 1 0,1 0 1,0 0-1,0 0 0,6-3-6,-13 12-1,0-1 0,0 1 0,0 0 0,0 0 0,0 0 0,1 0 0,-1 0 0,0 0 0,0 0 0,0-1 1,0 1-1,1 0 0,-1 0 0,0 0 0,0 0 0,0 0 0,1 0 0,-1 0 0,0 0 0,0 0 0,0 0 0,1 0 0,-1 0 0,0 0 0,0 0 0,0 0 0,1 0 0,-1 1 0,0-1 0,0 0 0,0 0 0,1 0 0,-1 0 0,0 0 1,0 0-1,0 0 0,0 1 0,0-1 0,1 0 0,-1 0 0,0 0 0,0 0 0,0 1 0,0-1 0,0 0 0,0 0 0,0 0 0,0 0 0,0 1 1,5 15-3,-3 18-3,-2-27 5,-1 2 2,1 0 0,1 0 0,-1 0 0,2 0 0,-1-1 0,2 5-1,-2-11 1,-1-1-1,1 0 0,-1 1 0,1-1 0,0 0 1,-1 0-1,1 1 0,0-1 0,0 0 0,0 0 0,0 0 1,0 0-1,0 0 0,0 0 0,0 0 0,0-1 1,1 1-1,-1 0 0,0 0 0,0-1 0,1 1 1,-1-1-1,0 0 0,1 1 0,-1-1 0,1 0 0,-1 1 1,1-1-1,-1 0 0,0 0 0,1 0 0,-1-1 1,1 1-1,-1 0 0,0 0 0,1-1 0,-1 1 0,1-1 1,-1 1-1,0-1 0,0 0 0,1 1 0,-1-1 0,6-3 1,-1 1 0,0-1-1,0 0 1,0 0 0,0-1-1,0 0 1,-1 0 0,0 0-1,0-1 1,0 1-1,-1-1 1,4-6-1,4-9 1,-1 0-1,-1 0 1,5-19-1,-14 38-10,-1 2 1,0 0-4,0 0 3,0 26 2,0-19 7,0-4-1,0 1 1,0 0-1,0 0 0,0-1 0,1 1 0,0 0 1,0-1-1,0 1 0,0-1 0,0 1 1,1-1-1,0 1 2,-1-3 0,-1-1 1,1 1-1,-1-1 0,1 1 1,-1-1-1,1 1 1,0-1-1,-1 0 0,1 1 1,-1-1-1,1 0 1,0 1-1,-1-1 1,1 0-1,0 0 0,-1 0 1,1 0-1,0 0 1,0 1-1,-1-1 0,1-1 1,0 1-1,-1 0 1,1 0-1,0 0 0,0 0 1,-1 0-1,1-1 1,0 1-1,0 0 0,18-9 10,-14 3-12,1 0-1,-1 0 0,0 0 0,0-1 0,-1 0 1,0 0-1,0 0 0,-1 0 0,0-1 1,0 1-1,-1-3 3,-2 13-3,-1 23-17,1-1 1,1 7 19,-1-24 0,1-1 0,0 1 0,1-1 1,0 1-1,0-1 0,1 0 0,0 0 1,0 0-1,3 6 0,-5-13 0,-1 1 0,0 0 0,1-1 1,-1 1-1,0-1 0,1 1 0,-1-1 0,1 1 1,-1-1-1,1 1 0,-1-1 0,1 1 0,0-1 1,-1 1-1,1-1 0,-1 0 0,1 1 0,0-1 1,-1 0-1,1 0 0,0 0 0,0 1 1,-1-1-1,1 0 0,0 0 0,-1 0 0,1 0 1,0 0-1,0 0 0,-1 0 0,1-1 0,0 1 1,-1 0-1,1 0 0,0 0 0,0-1 0,17-14 7,-16 13-7,15-16 2,-1 0-1,-1-2 0,0 0 0,-2 0 0,0-2 0,-1-1-1,3-4 2,12-22-96,-2-2-1,-2 0 1,14-48 94,-32 81-27,4-11-18,-1-1-1,-2 0 0,2-18 46,-8 48-1,0-1 0,1 1 0,-1-1 0,0 1 0,0-1 0,0 0 0,0 1 0,0-1-1,0 1 1,0-1 0,0 1 0,0-1 0,0 1 0,0-1 0,0 1 0,0-1 0,0 1 0,-1-1 0,1 1 0,0-1 0,0 1 0,0-1 0,-1 1 0,1-1 0,0 1 0,-1-1 0,1 1 0,-1-1 0,1 1 0,0 0 0,-1-1 0,1 1 0,-1 0 0,1-1 0,-1 1 0,1 0 1,-2 0-2,1 0 1,-1 1 0,1-1-1,0 1 1,-1 0-1,1-1 1,0 1 0,0 0-1,0-1 1,-1 1 0,1 0-1,0 0 1,0 0-1,0 0 2,-33 39 6,17-11 60,1 0 1,1 2-1,1 0 1,2 0-1,-5 23-66,2 0 255,3 0 0,3 1 0,1 3-255,7-48 30,0 0-1,1 0 0,0 1 0,0-1 0,1 0 0,0 0 0,1 0 0,2 7-29,-3-14 4,0-1 0,0 0 0,0 1 0,0-1 0,0 0-1,1 0 1,-1 0 0,1 0 0,-1 0 0,1 0 0,0 0 0,0 0 0,0-1-1,0 1 1,0-1 0,0 1 0,0-1 0,0 0 0,1 0 0,-1 0-1,0 0 1,1 0 0,-1 0 0,1-1 0,-1 1 0,1-1 0,-1 0-1,1 0 1,-1 0 0,1 0 0,-1 0 0,1 0 0,-1-1 0,1 1 0,-1-1-1,3 0-3,1-1 4,-1 0-1,1-1 0,0 1 0,-1-1 0,0 0 0,0 0 0,0-1 0,0 1 0,0-1 1,0 0-1,-1-1 0,0 1 0,0-1 0,0-1-3,11-14-7,-1 0 0,10-21 7,-16 26-19,31-48-81,-8 13-95,1-9 195,-29 53-2,-3 5-12,0 1 0,-1 2 13,-1 0 0,1 0 0,0 0 0,0 1 1,0-1-1,0 0 0,1 0 0,-1 1 0,0-1 0,1 1 0,0 1 1,-1-3 0,-10 55-2,-2 26 2,11-65 0,1 0-1,1 1 0,0-1 0,1 0 0,1 0 0,1 1 0,1 0 1,-4-16 0,1-1 0,-1 1 0,1-1 0,-1 1 0,1-1 0,0 1-1,0-1 1,0 1 0,-1-1 0,2 0 0,-1 1 0,0-1 0,0 0-1,0 0 1,0 0 0,1 0 0,-1 0 0,1 0 0,-1 0 0,0 0-1,1-1 1,0 1 0,0 0 0,0-1 0,0 0-1,0 0 1,0 0-1,0 0 1,0 0-1,0 0 1,0 0-1,0-1 1,0 1-1,0-1 1,0 0-1,0 1 1,-1-1-1,1 0 1,0 0-1,0 0 1,-1 0-1,1-1 1,-1 1-1,1 0 1,-1-1-1,0 1 1,2-2 0,10-11 14,0-1-254,0 1-1,1 1 1,13-10 240,-25 22-59,10-4-7,-11 5 16,-1 0-120,0 0-252,0 0-191,0 0-122,0 0-78,0 0-1675,0 0-5845,0 0 5329,0 0 791</inkml:trace>
  <inkml:trace contextRef="#ctx0" brushRef="#br0" timeOffset="267938.085">26205 3107 5912,'0'0'541,"0"0"310,0 0 242,0 0 243,0-19 3036,1 2-3821,1 0-1,1 0 1,0 0-1,2 0 1,2-7-551,0 1-377,-1-1 0,0-5 377,-6 27-326,0 2-115,0 0-147,0 0-467,1 7-8082,0 1 6373,-1-2 979</inkml:trace>
  <inkml:trace contextRef="#ctx0" brushRef="#br0" timeOffset="268296.949">26276 2860 3880,'0'0'337,"-9"15"1603,3-1-944,2 1 0,-1-1 0,2 1 0,0 0 0,0 7-996,-7 35 1836,-10 19-72,6-30-1352,3-1 0,1 2 0,3 0 0,1 0 0,3 0-412,3-45-46,0 0 0,-1 0 0,1 0 0,0 0 0,1 0 0,-1 0 0,0 0 0,1 0 0,-1 0 0,1 0 0,-1 0 0,1-1 0,0 1 0,0 0 0,0 0 0,0-1 0,0 1 0,0 0 0,0-1 0,1 1 46,-2-2-266,1 1 0,0-1 1,0 0-1,-1 1 0,1-1 1,0 0-1,0 0 0,0 0 1,0 0-1,-1 1 0,1-1 1,0 0-1,0-1 0,0 1 1,-1 0-1,1 0 0,1 0 266,19-10-9245,-10 2 7138</inkml:trace>
  <inkml:trace contextRef="#ctx0" brushRef="#br0" timeOffset="270594.984">26254 3586 4952,'0'0'970,"0"0"90,0 0-169,9-17 1950,38-52 315,16-40-2638,-27 45-301,-28 53 40,-13 29 102,-1-1-251,-42 129 1284,46-142-1325,1 1 1,0 0-1,0 0 1,1 0-1,0 0 0,-1 0 1,1-1-1,1 1 1,-1 0-1,1 0 1,0 0-1,1 4-67,-1-9 4,-1 1 1,1-1-1,-1 0 0,1 1 0,-1-1 0,1 1 1,-1-1-1,1 0 0,0 1 0,-1-1 1,1 0-1,0 0 0,-1 0 0,1 1 1,0-1-1,-1 0 0,1 0 0,0 0 0,-1 0 1,1 0-1,0 0 0,-1 0 0,1 0 1,0-1-1,-1 1-4,19-3 37,-17 2-32,7-1-5,0-1 0,0 0 1,-1-1-1,1 0 0,-1 0 0,0-1 0,0 0 0,-1 0 0,1-1 1,-1 0-1,0-1 0,-1 1 0,1-1 0,-1 0 0,-1-1 0,1 1 1,-1-1-1,2-5 0,24-38-246,-31 50 200,0 1 19,0 0 16,0 0 6,0 0 8,0 0-9,0 0-3,0 0-7,0 0-5,0 0-17,0 0-74,0 0-1,0 0 10,0 0-2,0 0 37,15-31-305,-7 20 364,-8 10 3,0 1 13,1-1 8,2-4 16,-3 3 63,0 2-2,0 0-27,0 0 3,0 0-7,0 0-15,0 0 4,0 0 12,2 29 100,-4-6-78,0-1-1,-1 0 1,-2 0-1,0 0 1,-1 0-1,-1-1 1,-1 0-1,-10 19-83,16-36 34,-1 0-1,1 0 0,0 0 1,-1-1-1,0 1 0,-3 2-33,5-5 96,1-1 34,0-12 148,1 0-264,0-1-1,1 0 1,0 1-1,1 0 1,0-1-1,1 1 0,1-1-13,9-19 50,17-30-50,-14 27 1,-3 8-1,0 0 0,5-3 0,-15 23 0,0 1-1,1 0 1,0 0 0,0 1 0,1-1 0,-1 1 0,1 0-1,0 1 1,1 0 0,5-4 0,-11 8 0,0-1-1,0 0 1,0 1 0,0-1 0,0 1-1,0-1 1,0 1 0,0 0-1,1 0 1,-1-1 0,0 1-1,0 0 1,0 0 0,1 0-1,-1 0 1,0 0 0,0 0-1,0 0 1,0 1 0,0-1 0,1 0-1,-1 1 1,0-1 0,0 1-1,0 0 0,-1 0 1,1 0-1,0 0 0,-1 0 0,1-1 0,-1 1 1,1 0-1,-1 0 0,0 0 0,1 0 0,-1 1 1,0-1-1,0 0 0,0 0 0,0 0 0,0 0 1,0 0-1,0 0 0,0 0 1,-1 8 3,0 0 0,0 0-1,-2 0 1,1-1 0,-2 5-3,-1-1 3,0 0 1,0-1 0,-1 1-1,-1-1 1,0 0 0,-5 6-4,-10 9 125,-20 19-125,8-10 235,33-35-231,1 1-1,0-1 0,0 0 1,-1 0-1,1 0 0,0 0 0,0 0 1,0 1-1,0-1 0,-1 0 1,1 0-1,0 0 0,0 1 0,0-1 1,0 0-1,0 0 0,0 0 1,0 1-1,0-1 0,-1 0 1,1 0-1,0 1 0,0-1 0,0 0 1,0 0-1,0 1 0,0-1 1,0 0-1,0 0 0,0 0 0,1 1 1,-1-1-1,0 0 0,0 0 1,0 1-4,9 0 29,14-8-11,-15 1-10,0 0-1,0-1 1,0 0-1,-1 0 1,0-1-1,-1 0 1,2-3-8,15-17 27,43-43 2,104-121-4,-142 158-47,-3-2-1,-1-2 1,-1 0-1,12-32 23,-34 68 1,2-2-1,-1 0 1,0-1-1,0 1 1,-1-1-1,1 0 1,-1 0-1,0 1 1,0-1-1,-1 0 1,1 0-1,-1 0 1,0-1-1,-24 20 22,15-4-12,1 0 0,0 0 0,1 0 0,0 1 0,-3 8-10,-13 18 42,2-5 48,2 1 0,2 1 0,1 0-1,0 5-89,-10 32 693,-8 42-693,32-104 36,-3 8 27,1 0 0,0 1 0,1 4-63,2-17 6,1-1 0,0 0 0,0 1 0,0-1-1,1 1 1,-1-1 0,1 1 0,0-1 0,0 0-1,1 0 1,-1 1 0,1-1 0,0 0 0,0 0-1,2 1-5,-3-3-1,0-1 1,1 1-1,-1-1 0,1 1 0,-1-1 0,1 0 0,-1 0 0,1 0 1,0 0-1,0 0 0,-1 0 0,1 0 0,0-1 0,0 1 0,0 0 1,0-1-1,0 0 0,0 1 0,0-1 0,0 0 0,0 0 0,0 0 1,0 0-1,0-1 0,0 1 0,0-1 0,0 1 0,0-1 0,-1 1 1,1-1-1,0 0 0,0 0 0,0 0 0,0-1 1,4-1-41,0-1-1,0 0 1,0 0-1,-1-1 1,1 0-1,-1 0 1,-1 0-1,1 0 1,0-2 41,21-33-1014,18-37 1014,-24 39-288,-19 36 251,-1 2 13,0 0 12,0 9 19,-1 0 0,-1 0 0,0 0 0,0 2-7,-5 26 188,7-37-187,-2 11 64,1-1 0,1 1 1,0 0-1,0 0 0,3 8-65,-3-17 25,0-2-9,0 0-7,8 3 14,-4-3-90,0 0 0,0 1 1,0-1-1,-1 1 0,1 0 0,0 0 0,0 1 0,-1-1 67,-1 0-164,-1-1 57,1-1 0,0 1-1,0 0 1,0-1 0,-1 1-1,1-1 1,0 1 0,0-1-1,-1 0 1,1 0 0,0 0 107,-2 1-16,5-3-564,-1 0 0,0 0 0,0-1 0,0 1 0,0-1-1,0 0 1,-1 0 0,0 0 0,0 0 0,1-2 580,8-10-1864,-11 15 1510,-1 1 114,0 0 74,0 0 108,0 0 156,0 0 38,0 0 95,0 0 248,0 0-53,5-4 3762,-4 3-1719,2 5-3118,-2-3 809,3-1-117,1-1 1,-1 0-1,0 0 0,0 0 1,1 0-1,-1-1 0,0 0 1,0 0-1,-1 0 0,1 0 0,0 0 1,-1-1-1,1 0 0,-1 1 1,0-1-1,2-2-43,-1 1 5,0 0-1,-1-1 1,1 1 0,-1-1 0,0 0 0,0 0-1,0 0 1,-1 0 0,0 0 0,0-1-1,0 1 1,-1-1 0,0 0-5,0 6 9,-1-1 0,0 1-1,0 0 1,0-1 0,0 1 0,0-1 0,0 1 0,0-1-1,0 1 1,0-1 0,0 1 0,0-1 0,0 1 0,0-1 0,0 1-1,0-1 1,0 1 0,-1-1 0,1 1 0,0-1 0,0 1 0,-1-1-1,1 1 1,0 0 0,-1-1 0,1 1 0,0-1 0,-1 1-1,1 0-8,-13 3 266,-13 16 150,20-12-256,-1 1 0,1 0-1,1 0 1,0 1-1,0 0 1,0 0 0,1 0-1,-2 7-159,0 1 326,2 0 0,-1 1 0,2-1-1,0 9-325,2-25 7,1 0 0,0 0 0,0 0-1,0 0 1,0 0 0,0 0 0,1 0-1,-1 0 1,0 0 0,0 0 0,1 0-1,-1 0 1,0 0 0,1 0 0,-1-1-1,1 1 1,0 0 0,-1 0 0,1 0-1,-1 0 1,1-1 0,0 1 0,0 0-1,0-1 1,-1 1 0,1-1 0,0 1-7,2 0-57,0 1 1,0-1-1,-1 0 1,1-1 0,0 1-1,0 0 1,0-1-1,0 0 1,0 1 0,1-1 56,7 0-472,0-1 1,0 0 0,0-1 0,0 0 0,3-1 471,2-2-428,-1-1 0,-1 0 1,1-2-1,-1 1 0,0-1 0,-1-1 0,0-1 0,-1 0 1,1 0-1,-2-1 0,2-3 428,1-1-88,-1 0 0,-1-1 0,-1-1 0,0 0 1,-1 0-1,-1-1 0,0 0 0,4-16 88,-12 31 115,-1 0 0,1 0 0,0 0 0,-1 0 0,0 0 0,0 0 0,0 0 1,0-1-116,0 3 48,0 1 1,0-1 0,0 1-1,0 0 1,-1-1 0,1 1 0,0-1-1,0 1 1,0-1 0,0 1 0,-1 0-1,1-1 1,0 1 0,0 0 0,-1-1-1,1 1 1,0 0 0,-1-1 0,1 1-1,0 0 1,-1 0 0,1-1-1,0 1 1,-1 0-49,0 0 38,1 0-1,-1 0 1,0 0-1,0 0 1,0 0-1,1 0 1,-1 0-1,0 1 1,0-1-1,1 0 1,-1 0-1,0 1 1,1-1-1,-1 1 1,0-1-1,1 0 1,-1 1-1,1-1 1,-1 1-38,-8 8 191,0 1 1,1-1-1,0 1 1,1 1 0,1-1-1,-1 1 1,0 3-192,-5 7 162,-94 148 1090,100-154-1185,13-16 9,15-20 12,3-18-196,-1-1 0,-2-1 0,11-29 108,1-1-89,-8 18 26,-26 52 95,-3 12 16,-12 36-222,-2 25 174,7-21-4034,10-34-6730,0-13 9827,0 5-1368</inkml:trace>
  <inkml:trace contextRef="#ctx0" brushRef="#br0" timeOffset="270936.181">27155 3274 6896,'0'0'496,"0"0"-168,0 0-152,0 0-80,0 0-6104,0 0 5512,0 0-984</inkml:trace>
  <inkml:trace contextRef="#ctx0" brushRef="#br0" timeOffset="271286.675">25901 3136 7800,'0'0'929,"19"3"4091,-1-3-4312,1 0-1,-1-1 1,1-1 0,-1 0 0,1-2 0,-1 0-708,19-3 431,68-10-320,44-8-2907,-99 16-2210,-1-1-3389,-10 1 6062</inkml:trace>
  <inkml:trace contextRef="#ctx0" brushRef="#br0" timeOffset="271633.528">26494 3177 9256,'0'0'424,"0"0"760,0 0 16,0 0-576,0 0-312,0 0 0,7 0-160,1 0-560,7 0-9832,2 0 9536,2 0-1400</inkml:trace>
  <inkml:trace contextRef="#ctx0" brushRef="#br0" timeOffset="272967.153">27571 2901 9432,'-24'144'6409,"-3"-2"-4496,-27 162-1506,52-290-609,-4 44-144,8-21-3295,3-23-5517,1-6 6643,2 1 224</inkml:trace>
  <inkml:trace contextRef="#ctx0" brushRef="#br0" timeOffset="272206.512">28071 3413 7112,'0'-2'4256,"0"-4"-3333,1-1 0,-1 1 0,2 0 0,-1 0 0,1 0 0,0-1-923,27-60 1112,-20 49-611,13-27-209,66-152 159,-74 162-459,-3-1 0,0 0 0,-3-1 0,3-25 8,-10 56-16,0 0 1,-1 0-1,1 1 1,-1-1-1,-1 0 0,1 0 1,-1 0-1,0 0 1,0 1-1,-1-3 16,2 8-1,0-1 1,0 1-1,0 0 0,-1-1 0,1 1 1,0 0-1,0-1 0,0 1 1,-1 0-1,1-1 0,0 1 0,0 0 1,-1-1-1,1 1 0,0 0 0,0 0 1,-1-1-1,1 1 0,0 0 0,-1 0 1,1-1-1,0 1 0,-1 0 1,1 0-1,-1 0 0,1 0 0,0 0 1,-1 0-1,1 0 0,0 0 0,-1 0 1,1 0-1,-1 0 0,1 0 1,0 0-1,-1 0 0,1 0 0,-1 0 1,1 0-1,0 0 0,-1 0 0,1 1 1,0-1-1,-1 0 0,1 0 0,0 0 1,-1 1-1,1-1 0,0 0 1,-1 0-1,1 1 0,0-1 0,0 0 1,-1 1-1,1-1 0,0 0 0,0 1 1,0-1-1,-1 0 0,1 1 1,0-1-1,0 1 1,-13 24-22,-15 66 20,-14 88 2,2-8 4,20-91 74,-4-1 1,-3-1 0,-4-2-1,-4 1-78,-1-22 364,35-53-289,1-6-80,1-1 1,0 1-1,0 0 0,0 0 1,0 0-1,1 0 0,0 0 0,0 0 1,0 0-1,0 1 0,0-1 1,1 1-1,2-4 5,6-4-181,-1-1-1,1 2 1,4-3 181,-5 6-88,0 1 1,1 0 0,-1 0 0,1 1-1,1 1 1,-1 0 0,8-2 87,-3 1-30,1-1 0,-1-1 1,5-3 29,-7 2 79,-1-2 0,1 1 0,-1-2 0,9-9-79,-21 19 184,-1 1-18,0 0 17,0 0 28,-14 20 201,14-20-404,-2 3 17,0-1 1,0 1-1,1-1 0,-1 1 1,1 0-1,0 0 0,0-1 0,0 1 1,0 0-1,0 1-25,1-3 1,0-1 0,0 1 0,0-1 0,0 1 0,0 0 0,0-1 0,1 1 0,-1-1 0,0 1 0,0-1 0,1 1 0,-1 0 0,0-1 0,1 1 0,-1-1 0,0 1 0,1-1 0,-1 0 0,1 1 0,-1-1 0,1 1 0,-1-1 0,1 0 0,-1 1 0,1-1 0,-1 0 0,1 0 0,-1 1 1,1-1-1,-1 0 0,1 0 0,0 0 0,-1 0 0,1 0 0,0 0 0,-1 0 0,1 0 0,-1 0 0,1 0 0,0 0 0,-1 0-1,1 0 6,3 0 2,0-1 0,0 1 0,-1-1 0,1 0 0,0 0-1,-1 0 1,1-1 0,-1 1 0,1-1 0,-1 0 0,0 0 0,0 0 0,0 0 0,0 0 0,0-1-1,0 0 1,0 1 0,-1-1 0,0 0 0,2-2-8,-1 1 8,0 0 0,0 0 0,0 0 1,-1 0-1,0-1 0,0 1 0,0-1 0,0 1 0,-1-1 0,1 0 1,-1 0-1,0 1 0,-1-1 0,1 0 0,-1-3-8,0 6 1,-1 0 0,1 1 0,0-1-1,-1 1 1,1-1 0,-1 1 0,0-1 0,1 1 0,-1-1 0,0 1-1,0 0 1,0-1 0,0 1 0,0 0 0,0 0 0,0-1 0,0 1-1,-1 0 1,1 0 0,0 1 0,-1-1-1,-1-1 2,0 1 1,0-1-1,-1 1 0,1 0 1,0 1-1,-1-1 0,1 0 1,-1 1-1,1 0 0,-1 0-2,-8 0-75,0 1 0,0 0 0,0 1 0,0 0-1,-3 2 76,12-3-204,-1 0 1,1 0-1,1 0 0,-1 0 0,0 0 0,0 1 0,0-1 0,1 1 0,-1 0 0,1 0 1,-1 0-1,1 0 0,0 0 0,-2 3 204,3-4-1040,1-1-1897,0 0-5346,0 0 5357,0 0 791</inkml:trace>
  <inkml:trace contextRef="#ctx0" brushRef="#br0" timeOffset="272630.199">28346 3322 8544,'6'-10'2484,"0"1"-1803,1 0 1,-1 0 0,2 0-1,-1 1 1,1 1 0,1-1-1,-1 1 1,1 0 0,0 1-1,1 0 1,5-2-682,-15 8 21,1-1 1,0 1-1,0-1 0,0 1 1,0 0-1,0 0 1,0-1-1,-1 1 0,1 0 1,0 0-1,0 0 0,0 0 1,0 0-1,0 0 0,0 0 1,0 0-1,0 0 0,0 0 1,0 1-1,0-1 0,0 0 1,0 1-1,-1-1 0,1 1 1,0-1-1,1 1-21,-1 1 21,0-1 0,1 1 0,-1-1 0,0 1 0,0 0 0,0-1 0,0 1 0,-1 0 0,1 0 0,0 0 0,-1 0 0,1 0 0,-1 0-21,2 10-264,0 1 1,-1 0-1,-1-1 0,0 4 264,0-8-506,-1 7-285,1-12-4068,0-2-4999,0-1 7581</inkml:trace>
  <inkml:trace contextRef="#ctx0" brushRef="#br0" timeOffset="263113.08">21746 3068 12416,'12'12'149,"-1"1"0,0 0 0,-1 1 0,0 0 0,-1 1 0,-1 0 1,-1 0-1,0 1 0,-1 0 0,1 4-149,-1 2 6,-1 1 0,0 0-1,-2 1 1,-1-1 0,-1 1 0,-1-1 0,-1 4-6,1-22 24,-1 0 0,0 0 1,0 0-1,0 1 0,0-1 1,-1 0-1,0 0 0,0-1 1,0 1-1,-1 0 0,1-1 1,-1 1-1,0-1 0,-3 3-24,4-4 62,-1-1 1,1 0-1,-1 0 0,0 0 0,1 0 0,-1 0 0,0-1 0,0 1 0,0-1 0,0 0 1,0 0-1,0 0 0,-1 0 0,1 0 0,0-1 0,0 0 0,-1 1 0,1-1 0,0 0 1,-1-1-1,1 1 0,0-1 0,-3 0-62,1-1 23,1 1 0,-1-1 0,1-1 0,0 1 0,0 0 0,0-1 0,0 0 0,0 0 0,1 0 0,-1-1 0,1 1 1,0-1-1,0 0 0,0 0 0,1 0 0,-1 0 0,1 0 0,-1-2-23,-4-9 22,1 0 0,0 0 0,1 0 0,-2-14-22,4 11 4,0 0 1,2 0-1,0 0 1,1 0 0,1 0-1,0 0 1,2 0 0,0-2-5,4-12-6,2 0 0,0 0 1,15-29 5,-19 48-2,2 0 0,-1 1 0,2 0 0,-1 0 1,2 1-1,0 0 0,0 0 0,0 1 1,6-4 1,-10 10-1,0 0 0,0 0 0,0 1 1,0-1-1,1 1 0,0 0 0,-1 1 1,1-1-1,0 1 0,0 0 1,0 1-1,0-1 0,1 1 0,-1 1 1,0-1-1,0 1 0,1 0 0,-1 0 1,0 1-1,1 0 0,-1 0 1,0 0 0,-3 0 0,-1-1 0,0 1 0,0-1 0,0 1 0,0-1 0,0 1 0,0 0 0,0 0 0,-1 0 0,1 0 0,0 1 0,0-1 0,-1 0 0,1 1 0,-1-1 0,1 1 0,-1-1 0,1 1 0,-1 0 0,0 0 0,0 0 0,0-1 0,0 1 0,0 0 0,-1 0 0,1 0 0,0 0 1,-1 0-1,1 1 0,-1-1 0,0 0 0,0 0 0,0 0 0,0 0 0,0 0 0,0 0 0,-1 3 0,-1 0 1,0 1 1,0-1-1,0 1 1,-1-1-1,0 0 0,0 0 1,0 0-1,-1 0 1,0 0-1,0-1 1,0 0-1,0 0 1,-2 1-2,-49 31 129,55-36-126,0 0 0,0 1 0,0-1 0,0 0 1,0 0-1,0 1 0,-1-1 0,1 0 0,0 0 0,0 1 0,0-1 1,0 0-1,0 0 0,0 1 0,0-1 0,0 0 0,0 0 1,0 1-1,0-1 0,0 0 0,1 0 0,-1 0 0,0 1 0,0-1 1,0 0-1,0 0 0,0 1 0,0-1 0,1 0 0,-1 0 0,0 0 1,0 1-1,0-1 0,0 0 0,1 0 0,-1 0 0,0 0 0,0 0 1,0 1-1,1-1-3,8 6 36,4-1 4,0 0 0,1-2 0,0 1-1,0-1-39,3 0 68,-1 1-1,16 6-67,-25-7 12,0 1 0,0 0 0,0 0 0,0 0 0,-1 1 0,0 0 0,0 1 0,0-1 0,-1 1 0,1 0 0,-1 0 0,-1 1 0,1-1 0,-1 1 0,-1 0 0,1 1 0,-1-1 0,0 0 0,-1 1 0,1 3-12,-1-6 8,-1 1 0,0-1 1,-1 1-1,1-1 0,-1 1 0,0-1 1,-1 1-1,1-1 0,-1 1 1,0-1-1,0 0 0,-1 1 0,0-1 1,0 0-1,0 0 0,0 0 0,-1 0 1,0 0-1,0-1 0,0 1 1,-1-1-1,1 0 0,-1 0 0,0 0 1,0 0-1,0-1 0,-1 1 1,1-1-1,-4 1-8,-8 4 58,0-1 1,-1 0-1,1-1 0,-2-1 1,1-1-1,0 0 0,-1-2 1,0 0-1,0 0 0,1-2 1,-1 0-1,0-1 0,-10-3-58,27 4 0,0 0 0,-1 0-1,1 0 1,0 0-1,-1-1 1,1 1 0,0-1-1,0 1 1,-1-1-1,1 1 1,0-1 0,0 1-1,0-1 1,0 0-1,0 0 1,0 0 0,0 0-1,0 0 1,0 0-1,0 0 1,0 0-1,0 0 1,0-1 0,1 2-145,0-1 1,0 0-1,0 1 0,0-1 0,0 1 1,0-1-1,0 1 0,0-1 1,0 0-1,0 1 0,0-1 0,1 1 1,-1-1-1,0 1 0,0-1 0,1 1 1,-1-1-1,0 1 0,1-1 1,-1 1 144,15-12-9720,0 5 6619,2 0 782</inkml:trace>
  <inkml:trace contextRef="#ctx0" brushRef="#br0" timeOffset="263472.418">22381 3259 6856,'9'0'821,"1"-4"-361,-1 1-1,0-1 0,0-1 1,-1 0-1,1 0 1,-1 0-1,0-1 1,0-1-1,-1 1 1,3-4-460,-5 5 208,-1 0 1,1 0-1,-1-1 0,0 1 1,-1-1-1,1 0 1,-1 0-1,0-1 1,-1 1-1,2-5-208,-3 9 47,-1 0-1,0 1 1,1-1-1,-1 0 1,0 0-1,0 0 1,0 1-1,0-1 1,-1 0-1,1 0 1,0 1-1,-1-1 1,1 0-1,-1 0 1,0 1-1,1-1 1,-1 1-1,0-1-46,-1 0 35,1 0 1,-1 1-1,0-1 0,1 1 0,-1 0 1,0-1-1,0 1 0,0 0 1,0 0-1,0 0 0,0 0 0,0 0 1,-1 1-1,1-1 0,0 1 1,0-1-1,-3 1-35,-8-2 70,0 1-1,1 1 1,-1 0 0,0 0-1,0 1 1,0 1 0,0 0-1,1 1 1,-1 0 0,1 1 0,0 1-1,0 0 1,-7 4-70,12-5 40,0 0 0,1 0 0,-1 1 0,1 0-1,0 0 1,0 1 0,1-1 0,-1 1 0,1 1 0,1-1 0,-1 1 0,1-1 0,0 1 0,1 1-1,-1-1 1,2 0 0,-1 1 0,1-1 0,0 1 0,0 0 0,1 0 0,0 3-40,0-5 25,1-1-1,0 0 1,0 0 0,1 1 0,0-1-1,-1 0 1,2 0 0,-1 0 0,1 0-1,-1 0 1,1 0 0,1 0 0,-1 0 0,1-1-1,0 1 1,0-1 0,0 0-25,2 2 34,0-1 1,0 0-1,1 0 1,0-1-1,0 0 0,0 0 1,0 0-1,1-1 1,-1 0-1,1 0 0,4 1-34,3 0-84,-1 0-1,1-2 0,0 1 0,-1-2 0,1 0 0,0 0 0,0-2 1,0 0-1,0 0 0,0-1 0,-1-1 0,12-3 85,-15 3 484,5-2-5330,2 0-3357,-6 1 5659,3-1 303</inkml:trace>
  <inkml:trace contextRef="#ctx0" brushRef="#br0" timeOffset="264889.332">22999 3128 5288,'0'0'572,"0"0"136,-20-10 4090,14 8-4481,0 0 0,0 1 0,-1-1 0,1 1 0,0 0-1,-1 1 1,1 0 0,0 0 0,-1 0 0,-5 1-317,-4 2 146,0 0 1,1 0-1,-12 5-146,17-5 64,-1 1-1,1 0 1,0 1-1,0 0 1,1 1-1,0-1 1,-1 2-1,2-1 1,-1 1-1,1 1 1,0 0-1,1 0 1,0 0 0,0 1-1,1 0 1,0 0-1,0 1 1,1-1-1,0 1 1,1 1-1,0-1 1,1 0-1,0 1 1,1 0-1,0 0 1,0 0-1,1 0 1,1 3-64,-1-7 9,1 0 1,1 0 0,-1 0-1,1 0 1,0 0 0,1 0-1,-1 0 1,3 4-10,-3-8 3,1 0-1,0 0 1,0 0 0,0 0-1,0 0 1,0-1 0,1 1-1,-1-1 1,1 1 0,-1-1-1,1 0 1,0 0 0,0 0-1,0-1 1,0 1 0,0 0-1,0-1 1,3 1-3,3 1 6,0 0 0,1-1 0,0 0 0,-1 0 0,1-1 0,0 0-1,0-1 1,0 0 0,-1-1 0,1 0 0,0 0 0,0-1 0,-1 0-6,5-2 5,-1-1 0,0 0 0,0-1 0,-1-1 0,1 0 0,-1 0 0,-1-1 0,0 0-1,6-6-4,-16 13 8,-1 1 0,21 13 51,-19-11-37,0 0 0,1 0 0,-1 0-1,1 0 1,-1-1 0,1 1 0,0-1 0,-1 0-1,1 1 1,0-1 0,0-1 0,0 1-1,0 0 1,0-1 0,0 1 0,2-1-22,0 0 24,1-1 0,-1 1 0,0-1 0,0 0 1,1 0-1,-1 0 0,0-1 0,0 0 0,2-1-24,1-1 12,-1 0 0,0 0 0,0 0 0,-1-1-1,1 0 1,-1 0 0,0-1 0,-1 1 0,1-1-1,-1-1 1,0 1 0,3-6-12,-6 9 1,-1-1 0,1 1 0,-1-1 0,0 1-1,0-1 1,0 0 0,-1 1 0,1-1 0,-1 0 0,0 1 0,0-1 0,0 0-1,0 0 1,-1 1 0,0-1 0,1 0 0,-1 1 0,0-1 0,-1 1-1,1-1 1,-1 1 0,0 0 0,1-1 0,-1 1 0,-1 0 0,1 0-1,0 0 1,-1 1 0,0-1 0,1 0 0,-1 1 0,0 0 0,0 0 0,0 0-1,-1 0 1,1 0 0,0 0 0,-1 1 0,1 0 0,-1 0 0,0 0-1,1 0 1,-1 0 0,0 1 0,1 0 0,-1-1 0,0 1 0,0 1 0,1-1-1,-1 0 1,0 1 0,1 0 0,-1 0 0,1 0 0,-1 0 0,1 1-1,-1-1 0,1 1 1,0-1 0,0 0-1,1 1 1,-1-1-1,0 1 1,1 0-1,-1 0 1,1 0-1,0 0 1,-1 0-1,1 0 1,0 1-1,0-1 1,1 1-1,-1-1 1,0 1 0,1 0-1,0 0 1,-1 0-1,1 0 1,0 0-1,1 0 1,-1 0-1,0 0 1,1 0-1,0 0 1,0 0-1,0 0 1,0 1-1,0-1 1,1 0 0,-1 0-1,1 0 1,0 0-1,0 0 1,0 0-1,0 0 1,0 0-1,1-1 1,-1 1-1,1 0 1,0-1-1,0 1 1,0-1-1,1 1 0,2 4 2,1 0 0,0 0 0,0-1 0,0 0 0,1-1 0,0 1 0,1-1-2,-6-3 1,1-1-1,-1 0 0,0 0 1,1 0-1,-1 0 1,1-1-1,-1 1 1,1-1-1,-1 1 0,1-1 1,-1 0-1,1 0 1,-1 0-1,1 0 1,-1-1-1,1 1 0,-1-1 1,1 1-1,-1-1 1,1 0-1,-1 0 1,0 0-1,1 0 0,-1-1 1,0 1-1,0 0 1,0-1-1,7-5-12,-1 0 0,0 0-1,0-1 1,0 0 0,-1-1 0,-1 1 0,3-6 12,39-69-123,-31 50 105,-9 22 29,-4 11 14,-2 19 36,-1-5-42,0-4-12,1 0-1,1 0 1,0-1 0,0 1-1,1-1 1,0 0-1,0 0 1,1 0-1,0-1 1,1 1-1,0-1 1,3 3-7,-7-8 3,1 0 0,0-1 0,0 1 0,1 0 0,-1-1 0,0 0 0,1 0 1,-1 0-1,1 0 0,0 0 0,0-1 0,0 0 0,0 1 0,0-1-3,-1-1 4,1 0-1,-1 0 1,0 0-1,1 0 1,-1-1 0,0 1-1,1-1 1,-1 0-1,0 0 1,0 0-1,0 0 1,0 0-1,0-1 1,0 1 0,0-1-1,0 0 1,0 0-1,-1 0 1,1-1-4,4-4 6,0 0 0,-1-1 0,0 0 0,-1 0 0,1-1 1,-1 0-1,-1 1 0,0-1 0,0-1 0,0-4-6,-2 9 3,-2 8-4,1 0-1,0 0 1,-1 0 0,1 0 0,1 0-1,-1 0 1,0 0 0,1 0 0,-1 0-1,1-1 1,0 1 0,0 0 0,0-1 1,2 1 3,1 0 0,-1-1 0,0 1 0,1-1 1,0 0-1,-1-1 0,1 1 0,0-1 0,0 0 0,0 0 0,0 0 1,0-1-1,0 0 0,0 0 0,0 0 0,0 0 0,0-1 0,0 0 1,0 0-1,-1 0 0,1-1 0,1 0-3,1-1 5,1 0-1,-1 0 1,0-1-1,-1 0 1,1-1-1,-1 0 1,1 1-1,-1-2 1,-1 1-1,1-1 1,-1 0-1,0 0 1,2-4-5,-6 9 0,-1 0 0,1 0 0,-1 0 1,1 1-1,-1-1 0,1 0 0,0 1 1,-1-1-1,1 0 0,0 1 0,0-1 0,-1 1 1,1-1-1,0 1 0,0-1 0,0 1 0,0 0 1,0-1-1,-1 1 0,1 0 0,0 0 1,0 0-1,0 0 0,0 0 0,0 0 0,0 0 1,0 0-1,1 0-2,0 1 1,1 0-1,-1 0 1,0-1 0,-1 2-1,1-1 1,0 0-1,0 0 1,0 0 0,-1 1-1,1-1 1,0 1 1,6 7-4,0 0 0,-1 0-1,0 1 1,1 2 4,-7-11 1,7 11 0,1 2 0,-1-1 1,-1 1-1,-1 1 0,0-1 0,-1 1 0,0 0 0,0 7-1,-5-20 1,1 0-1,-1-1 0,-1 1 0,1 0 0,0 0 0,0 0 0,-1-1 0,1 1 0,-1 0 0,1 0 0,-1-1 0,0 1 0,1 0 0,-1-1 0,0 1 0,0-1 1,0 1-1,-1-1 0,1 1 0,0-1 0,0 0 0,-1 0 0,1 0 0,-1 0 0,1 0 0,-1 0 0,1 0 0,-1 0 0,0 0 0,0-1 0,1 1 1,-2 0-1,-7 1 0,1 1 1,-2-1 0,1-1 0,0 1 0,-3-2-1,5 1 0,2-1 1,0 0 0,0 0 1,0-1-1,0 1 0,1-1 0,-1-1 0,0 1-1,5 1 0,1 0 0,-1 0 0,1 0 0,-1 0 0,1-1 0,0 1 0,-1 0 0,1 0 0,-1 0 0,1 0 0,0-1 0,-1 1 0,1 0 0,0 0 0,-1-1 0,1 1 1,0 0-1,-1-1 0,1 1 0,0 0 0,-1-1 0,1 1 0,0 0 0,0-1 0,0 1 0,-1-1 0,1 1 0,0 0 0,0-1 0,0 1 0,0-1 0,0 1 0,0 0 0,0-1 0,0 1 0,0-1 0,0 1 0,0-1 0,0 1 0,0-1 0,0 1 0,0 0 0,0-1 0,1 1 0,-1-1 0,0 1 0,0 0 0,0-1 0,1 1 0,-1 0 0,0-1 0,1 1 0,-1 0 0,0-1 0,0 1 0,1 0 0,0-1 0,-1 1 0,11-13-1,1 1 0,0 1 0,0 0 0,1 0 0,1 1 0,3-1 1,17-14-4,-32 24 2,22-17-10,20-21 12,-38 33-1,0 0 0,0-1 0,-1 1 0,0-1 0,0-1 0,-1 1 0,0-1 0,0 1 0,0-3 1,-4 10 0,0 0-1,0 0 1,0 0 0,0 0-1,0 0 1,0 0 0,0 0-1,0 0 1,0 0 0,0 0-1,0 0 1,0-1 0,0 1 0,0 0-1,0 0 1,0 0 0,0 0-1,0 0 1,0 0 0,0 0-1,0 0 1,0 0 0,0-1-1,0 1 1,0 0 0,0 0-1,0 0 1,0 0 0,0 0-1,0 0 1,0 0 0,0 0-1,0 0 1,0 0 0,0-1-1,0 1 1,0 0 0,0 0-1,0 0 1,-1 0 0,1 0-1,0 0 1,0 0 0,0 0-1,0 0 1,0 0 0,0 0-1,0 0 1,0 0 0,0 0-1,0 0 1,-1 0 0,1 0-1,0 0 1,0 0 0,0 0-1,0 0 1,0 0 0,0 0-1,0 0 1,0 0 0,0 0-1,-1 0 1,1 0 0,0 0-1,0 0 1,0 0 0,0 0-1,0 0 1,0 0 0,-11 7-11,-12 13 10,21-18 5,0 1 0,1 0 0,-1 0 0,0 0 0,1 0 0,0 1 0,0-1 0,0 0 0,0 1 0,0-1 0,1 0 0,-1 1 0,1-1 0,0 1 0,0-1 0,0 1 0,1-1 0,-1 0 0,1 1 0,0-1 0,0 0 0,0 1-1,0-1 1,0 0 0,2 3-4,1 0 32,0-1 0,1 1 0,-1-1 0,1 0 0,0 0 0,0 0 0,0-1 0,1 0 0,0 0 0,0 0 0,0-1 0,4 2-32,6 3 155,0-1 0,0-1-1,1-1 1,0 0 0,0-1 0,0-1-155,-8-2-641,0 0 0,1-1 0,-1 0 0,0 0 0,6-2 641,14-5-5179,0-7-3397,-7 0 6065</inkml:trace>
  <inkml:trace contextRef="#ctx0" brushRef="#br0" timeOffset="265747.184">24473 3363 13056,'-4'-10'399,"1"-1"0,0 0 0,1-1 0,0 1 0,0 0 0,1-1 0,1 1 0,0-1 0,1 1 0,0-1 0,1-5-399,1 4 165,0 0 0,0 0 0,1 1 0,0-1 0,2 1 0,-1 0 0,1 0 0,1 1 0,6-9-165,-10 16 41,0 0 0,1 0 0,0 0 1,0 0-1,0 1 0,0-1 0,1 1 0,-1 0 0,1 1 0,0-1 0,0 1 1,0 0-1,0 0 0,0 0 0,0 1 0,0-1 0,1 1 0,-1 1 0,0-1 1,2 1-42,-3 0 8,0 0 1,0 1 0,1 0 0,-1-1-1,0 1 1,0 1 0,0-1 0,0 1 0,0-1-1,-1 1 1,1 0 0,0 0 0,-1 1-1,0-1 1,1 1 0,-1 0 0,0 0 0,0 0-1,0 0 1,-1 0 0,1 1 0,-1-1-1,0 1 1,0 0 0,0-1 0,0 3-9,2 4 10,0 1 0,-1 0 0,-1 0 0,1 1 0,-2-1 0,0 0 0,0 1 0,-1-1 0,0 1 0,-1-1 0,0 0 0,-1 1 0,-1-1 0,0 1-10,-1 4 30,-2 0-1,1 1 1,-2-2 0,-1 1 0,0-1-1,0 0 1,-2-1 0,1 0 0,-2 0-30,-29 28 157,37-39-149,0 0 0,0-1-1,0 1 1,-1-1 0,1 0-1,-1 0 1,0 0-1,0 0 1,0-1 0,1 0-1,-1 0 1,-2 1-8,5-2-17,1 0 0,-1 0 0,1 0 0,0 0 0,-1 0-1,1 0 1,-1 0 0,1 0 0,-1 0 0,1-1 0,0 1 0,-1 0 0,1 0 0,-1 0 0,1 0 0,0-1-1,-1 1 1,1 0 0,-1 0 0,1-1 0,0 1 0,0 0 0,-1-1 0,1 1 0,0 0 0,-1-1 0,1 1-1,0-1 1,0 1 0,0 0 0,-1-1 0,1 1 0,0-1 0,0 1 0,0-1 0,0 1 0,0 0 0,0-1-1,0 1 1,0-1 0,0 1 0,0-1 0,0 1 0,0-1 0,0 1 0,0 0 0,1-1 0,-1 1 0,0-1-1,0 1 1,0 0 0,1-1 0,-1 1 0,0 0 0,1-1 17,11-25-4094,4 1-5680,3 2 6620,2-3 486</inkml:trace>
  <inkml:trace contextRef="#ctx0" brushRef="#br0" timeOffset="273730.947">28958 2797 13536,'0'0'518,"0"0"237,0 0-231,9 6 284,0-4-604,1 1 0,-1-1 0,0 0 0,1-1 0,-1 0 0,1 0 0,3-1-204,71-7 500,-33 2-374,43-1-71,-92 6-35,-2 0-4,-16 9 24,-30 8-30,-14 3-10,-32 11-1,30-8 15,34-15 260,1 3 1,0 0-1,1 1 0,-7 6-274,23-8 299,10-10-294,0 1 1,0-1 0,0 0-1,0 0 1,0 1-1,0-1 1,0 0 0,0 0-1,0 1 1,0-1 0,0 0-1,0 0 1,0 1-1,0-1 1,0 0 0,0 0-1,1 1 1,-1-1 0,0 0-1,0 0 1,0 0 0,0 1-1,1-1 1,-1 0-1,0 0 1,0 0 0,0 0-1,1 1 1,-1-1 0,0 0-1,0 0-5,28 8 116,-15-5-105,6 2 12,-2-1-12,1 1 0,-1 1-1,0 0 1,0 1-1,5 4-10,-19-9 0,0 0 1,0-1-1,0 1 0,0 0 0,0 1 0,-1-1 0,1 1 0,-1-1 1,1 1-1,-1 0 0,0-1 0,0 1 0,0 0 0,-1 1 0,1-1 0,-1 0 1,1 0-1,-1 1 0,0-1 0,0 1 0,-1-1 0,1 1 0,-1-1 0,0 1 1,1-1-1,-2 1 0,1-1 0,0 1 0,-1 1 0,-4 13-4,0-1 0,-1 0 0,0 0 1,-2-1-1,0 1 0,-7 9 4,-18 26 31,-13 12-31,37-54 5,-13 19 33,15-23 82,1 1 0,1 0 1,0 0-1,0 0 1,0 1-1,0-1 0,1 1 1,1 1-1,0-1 1,0 0-121,2-7 23,1 1 0,0-1 1,0 0-1,0 0 0,0 0 0,1 0 1,-1 0-1,0 0 0,0 0 1,1 0-1,-1 0 0,0 0 0,1 0 1,-1 0-1,1 0 0,-1 0 1,1 0-1,0-1 0,-1 1 0,1 0 1,0 0-1,0 0 0,-1-1 1,1 1-1,0-1 0,0 1 0,0 0 1,0-1-1,0 1 0,0-1 1,0 0-1,0 1 0,0-1 0,0 0 1,0 0-1,0 0 0,0 1 0,1-1-23,7 1 62,0 0 0,0 0 0,0-1 0,4 0-62,-6 0 32,10 0-137,18 1-254,0-2 0,0-1 0,0-2 0,0-1 0,3-3 359,-37 8-863,-1 0-164,0 0-161,0 0-1933,0 0-5733,0 0 5674,0 0 776</inkml:trace>
  <inkml:trace contextRef="#ctx0" brushRef="#br0" timeOffset="275021.956">29410 3447 11568,'-5'14'2551,"-10"31"243,15-42-2658,-1 0 0,0-1 1,1 1-1,0 0 0,0 0 0,-1-1 0,1 1 0,1 0 1,-1 0-1,0-1 0,1 1 0,0 0 0,0 1-136,-1-3 219,0-1-91,20-3 145,62-32-121,-81 35-36,-2 8 24,0-1-1,0 0 0,-1 1 1,0-1-1,0 0 1,-1 0-1,0 0 0,-1 0 1,1 0-1,-5 5-139,-11 26 76,-1 8 335,17-40-4023,3-5-4406,3-8-1796</inkml:trace>
  <inkml:trace contextRef="#ctx0" brushRef="#br0" timeOffset="275367.277">29523 2839 10888,'0'0'1576,"0"0"904,0 0-1376,6 2-177,3 0-343,2-1-184,1 2-160,1-3-128,-1 0-48,2 0 56,0-3-48,1 2-424,-1 1 184,1-2-13711,1 0 12831,0 1-2064</inkml:trace>
  <inkml:trace contextRef="#ctx0" brushRef="#br0" timeOffset="275764.815">29762 2881 13096,'2'-8'2393,"2"-2"-1757,1-1 0,-1 1 0,2 0 1,0 1-1,3-5-636,-1 2 384,-1-1 0,0 0 0,0-1-384,28-64 1427,-35 77-1318,0 1 39,-1 12 69,-7 35-84,-3 1-1,-2-1 1,-17 43-133,-8 17-3300,37-101 2375,3 7-12402,2-7 11406,2 1-719</inkml:trace>
  <inkml:trace contextRef="#ctx0" brushRef="#br0" timeOffset="276096.336">29867 3047 4840,'0'0'1748,"0"0"304,0 0 389,0 0-177,0 0-537,1-2-673,84-135 3986,-32 42-4888,6-27-152,-54 110-1123,3-6 2591,-5 13-6795,-2 6-8525,-1 7 11376</inkml:trace>
  <inkml:trace contextRef="#ctx0" brushRef="#br0" timeOffset="276531.502">30050 2797 5784,'8'-7'4732,"27"-18"850,-29 21-5305,0 1-1,0 0 1,0 0-1,1 0 1,-1 1-1,1-1 1,-1 2-1,6-2-276,-11 3 23,0 0 0,0 0 0,0 0 0,0 0 0,0 0 0,0 0 0,0 0 0,0 0 0,-1 0 0,1 0 0,0 1 0,0-1 0,0 0 0,0 1 0,0-1 0,-1 1 0,1-1 0,0 1 0,0-1-1,-1 1 1,1-1 0,0 1 0,-1 0 0,1-1 0,-1 1 0,1 0 0,-1 0 0,1-1 0,-1 1 0,1 0 0,-1 0 0,0 0 0,1 0 0,-1-1 0,0 1 0,0 0 0,0 0 0,0 0 0,0 0 0,0 0 0,0 0 0,0 0 0,0 0 0,0-1 0,0 1 0,0 0 0,-1 0-23,0 8 47,-1-1 0,0 1 0,0-1 0,-4 7-47,3-5 43,-2 4-79,1-3 171,0 1 0,1 0 1,0 1-1,1-1 0,0 0 0,1 1-135,1-11 19,0 0-1,0 0 1,0 0-1,0 0 1,0 0-1,1 0 1,-1 0 0,1 0-1,-1 0 1,1 0-1,0 0 1,0 0-1,0 0 1,0 0-1,0 0 1,0-1-1,0 1 1,1-1-1,-1 1 1,1-1 0,-1 1-1,1-1 1,-1 0-1,1 1 1,0-1-1,0 0 1,-1 0-1,1 0 1,0-1-1,0 1 1,0 0-1,0-1 1,0 1 0,0-1-1,0 0 1,0 1-1,0-1 1,1 0-19,25-1 0,-19 0-4730,1 1-8717,-10 0 10531</inkml:trace>
  <inkml:trace contextRef="#ctx0" brushRef="#br0" timeOffset="277570.277">24141 4019 12544,'0'0'1797,"0"0"-1028,1 4-493,18 65 12,19 79 156,-26-87-318,27 108 54,-31-143-159,1 0 1,1-1-1,1 0 1,1-1-1,5 7-21,-14-26 95,0 0 1,1-1-1,-1 1 0,1-1 0,0 0 0,3 3-95,-6-7 23,-1 1 1,1-1 0,-1 1 0,1-1 0,0 1 0,0-1 0,-1 1 0,1-1 0,0 0 0,0 0 0,0 1 0,-1-1 0,1 0-1,0 0 1,0 0 0,0 0 0,0 0 0,-1 0 0,1 0 0,0 0 0,0 0 0,0 0 0,0 0 0,-1 0 0,1-1 0,0 1-1,0 0 1,-1-1 0,1 1 0,0-1 0,0 1 0,-1 0 0,1-1 0,0 0 0,-1 1 0,1-1 0,-1 1 0,1-1 0,-1 0 0,1 1-1,-1-1 1,1 0 0,-1 0 0,0 1 0,1-2-24,7-14 117,0 0-1,-1-1 1,-1 0 0,-1 0 0,1-8-117,15-91 106,-9 46-57,8-26-41,-5 25-324,5-57 316,-17 99-2130,-3 27 553,1 2-3174,5 0 1905,1 0-4451</inkml:trace>
  <inkml:trace contextRef="#ctx0" brushRef="#br0" timeOffset="284375.134">27451 4856 8048,'-9'6'6224,"-8"12"-4248,-6 4-1105,-1-2-439,-1 5-216,-1 1-120,-1 1-216,0-1 24,3-1-624,4-6-199,5-3-3337,2-7 1312,1 2-5856</inkml:trace>
  <inkml:trace contextRef="#ctx0" brushRef="#br0" timeOffset="284821.897">27873 3978 9608,'0'0'2898,"0"0"-1088,1 2-1097,6 15-412,-1 1 0,0 0 0,-2 0 0,0 1 0,0 10-301,7 99 815,-8-72-647,1 56-11,-3-66-96,1-1 0,2 0 0,2 0 0,11 40-61,-17-84 2,9 21 243,-9-22-236,0 1-1,1-1 1,-1 0 0,0 1 0,1-1-1,-1 0 1,0 1 0,0-1 0,1 0-1,-1 0 1,1 0 0,-1 1 0,0-1 0,1 0-1,-1 0 1,0 0 0,1 0 0,-1 0-1,1 1 1,-1-1 0,0 0 0,1 0 0,-1 0-1,1 0 1,-1 0 0,1 0 0,-1 0-1,0-1 1,1 1 0,-1 0 0,1 0 0,-1 0-1,0 0 1,1 0 0,-1-1 0,0 1-1,1 0 1,-1 0 0,0-1 0,1 1 0,-1 0-1,0 0 1,1-1 0,-1 1 0,0 0-1,0-1 1,0 1 0,1-1 0,-1 1 0,0 0-1,0-1 1,0 1 0,0 0 0,0-1-1,1 1-8,11-23 142,-1 0-1,-1 0 1,-1 0-1,-1-1 0,1-8-141,2-3 51,14-39-203,34-121 534,-50 159-1004,-3 0 0,0 0-1,-2 0 1,-2-21 622,-1 33-4372,-1 23 27,0 1-4076</inkml:trace>
  <inkml:trace contextRef="#ctx0" brushRef="#br0" timeOffset="285161.505">28515 3909 6880,'-16'22'6979,"-2"-2"-4673,-14 20-1468,15-14-722,2 2-1,1 0 1,2 1-1,0 0 0,-1 13-115,1 1 103,1 0-1,3 0 0,-1 24-102,7-46 15,1 1-1,1-1 1,1 0-1,3 14-14,-3-27 1,0-1 0,0 1 0,1-1 0,0 1 0,1-1 0,0 0 0,0 1 0,0-2 0,1 1 0,0 0 0,1-1 0,-1 1 0,1-1 0,1-1-1,-4-2-118,0-1-1,1 0 1,-1-1 0,1 1-1,0 0 1,-1-1-1,1 1 1,0-1-1,0 0 1,0 0-1,0 0 1,0-1-1,0 1 1,3 0 118,-3-1-715,0 0 0,-1-1 0,1 1 0,0 0 0,-1-1 0,1 1 0,-1-1 0,1 0 0,-1 0 0,1 0 0,1-1 715,8-5-8428</inkml:trace>
  <inkml:trace contextRef="#ctx0" brushRef="#br0" timeOffset="285566.923">28958 3978 5896,'0'0'3182,"-1"2"1020,-7 10-2466,-29 29-105,26-29-1150,0 0 0,0 1 0,-8 13-481,-3 19 495,19-37-465,0 0 0,0 0 0,-1 0 1,0-1-1,-1 1 0,0-1 0,0 0 1,0-1-1,-6 6-30,11-12-48,-1 1-1,1-1 1,-1 0 0,0 1 0,1-1-1,-1 0 1,1 0 0,-1 1 0,0-1-1,1 0 1,-1 0 0,0 0 0,1 0 0,-1 0-1,0 0 1,1 0 0,-1 0 0,0 0-1,1 0 1,-1 0 0,0 0 0,1 0-1,-1-1 1,1 1 0,-1 0 0,0 0 0,1-1-1,-1 1 1,1-1 0,-1 1 0,1 0-1,-1-1 1,0 1 48,-15-20-5496,13 15 3023,-6-7-6815</inkml:trace>
  <inkml:trace contextRef="#ctx0" brushRef="#br0" timeOffset="285918.024">28760 4006 6224,'0'0'3780,"1"3"1475,10 9-3656,15 6-728,0-2 0,2-1-1,13 4-870,31 17 164,55 40-2564,-127-76 2333,17 15-1672,-14-6-6505,-3-9 1068</inkml:trace>
  <inkml:trace contextRef="#ctx0" brushRef="#br0" timeOffset="286281.661">28495 4406 7808,'0'0'5306,"2"0"-2598,126-6-1338,0-6 0,8-6-1370,-5 1-175,-123 16-31,30-3-420,-36 4 453,0 0 0,0 0 1,0 0-1,0 0 0,-1 0 0,1 1 1,0-1-1,0 1 0,0-1 0,0 1 1,0 0-1,-1-1 0,1 1 0,0 0 1,0 1 172,-1-2-282,-1 1 1,0-1-1,1 1 0,-1 0 1,0-1-1,1 1 1,-1-1-1,0 1 1,0-1-1,0 1 1,0 0-1,1-1 1,-1 1-1,0 0 1,0-1-1,0 1 1,0-1-1,0 1 1,0 0-1,-1-1 1,1 1-1,0 0 1,0-1-1,0 1 0,-1-1 1,1 1-1,0 0 282,-4 8-7354</inkml:trace>
  <inkml:trace contextRef="#ctx0" brushRef="#br0" timeOffset="286665.874">28852 4544 5472,'-3'1'1066,"-22"7"5819,4 2-4925,18-7-1907,0-1 0,-1 1 1,1-1-1,0 1 1,0 0-1,1 0 0,-1 0 1,1 1-1,-1-1 1,1 1-1,0 0-53,-2 3 125,0 0 1,1 1-1,0 0 0,0 0 0,0 0 1,1 0-1,1 0 0,-1 0 0,1 2-125,1-6 44,0 0-1,0 1 1,0-1-1,0 1 1,1-1-1,0 0 1,0 0-1,0 1 0,0-1 1,1 0-1,0 0 1,0 0-1,0 0 1,0-1-1,0 1 1,1 0-1,0-1 0,1 2-43,-2-3 27,0 0-1,0 0 1,1 0-1,-1-1 1,0 1-1,1-1 1,-1 1-1,1-1 0,-1 0 1,1 0-1,0 0 1,0 0-1,-1-1 1,1 1-1,0-1 1,0 1-1,0-1 1,0 0-1,-1 0 0,1 0 1,0-1-1,0 1 1,0-1-1,0 1 1,-1-1-1,1 0 1,0 0-1,-1 0 0,1-1 1,-1 1-1,1-1 1,-1 1-1,2-3-26,0 2 6,0-1 0,-1 0 0,0 0-1,0 0 1,0 0 0,0 0 0,0-1 0,-1 0-1,1 1 1,-1-1 0,0 0 0,0 0 0,-1 0-1,1 0 1,-1-1 0,0 1 0,0 0 0,0-1 0,-1 1-1,1 0 1,-1-5-6,-2 2 5,0 0-1,0 0 1,0 0 0,-1 0-1,0 1 1,0-1 0,-1 1-1,0 0 1,0 0 0,0 0-1,-1 0 1,-4-4-5,8 10 0,0-2 5,1 2 31,2-1 5,-1-1 1,1 1-1,0 0 0,0 0 0,0-1 0,0 1 0,0 0 0,0 0 0,0 1 0,1-2-41,0 1 87,14-6 48,-1 1 0,1 1 0,0 0 0,0 2 0,0-1 0,1 2 0,12 0-135,4 0-3429,0 2-3684,-34 0-2751</inkml:trace>
  <inkml:trace contextRef="#ctx0" brushRef="#br0" timeOffset="287218.036">29304 3985 5616,'0'0'2885,"0"0"42,9-2 306,-4 1-3128,-1 1 0,1 0 0,0 0 0,-1 0 0,1 1 0,-1 0 0,1 0 0,-1 0 0,1 0 0,-1 1 0,0 0 0,0 0 0,0 0 1,0 0-1,0 0 0,0 1 0,0 0 0,-1 0 0,1 0 0,-1 0 0,0 0 0,0 1 0,0-1 0,1 4-105,4 4 116,-1 0 1,-1 0-1,0 1 0,0 0 1,-1 1-1,-1-1 0,0 1 1,0 1-117,0 7 132,-1 1 0,-1 0 1,-1 0-1,-1 0 0,0 0 1,-2 0-1,-2 5-132,-8 48 247,-12 33-247,15-71 24,-10 31-100,-26 61 76,25-76-784,19-50 648,-4 17-1711,8-6-4684,0-5-3397</inkml:trace>
  <inkml:trace contextRef="#ctx0" brushRef="#br0" timeOffset="287677.484">29635 4274 5944,'0'0'3280,"0"0"-296,8 0-1456,0 0-768,4 0-400,5 0-248,0 0-56,4 1-16,0 3 56,-1-2-128,-4 3-16,-2-1 24,0 1-4760,-4 4 2216,1-1-5128</inkml:trace>
  <inkml:trace contextRef="#ctx0" brushRef="#br0" timeOffset="287678.484">29635 4427 6400,'0'0'3928,"0"0"-1064,9 1-1392,4 1-1008,2-2-248,7-2-456,2 4-608,4 1-3976,-7-1 2464,1-1-4704</inkml:trace>
  <inkml:trace contextRef="#ctx0" brushRef="#br0" timeOffset="288020.084">29937 4433 6256,'0'0'4583,"6"-7"-2757,47-56 1343,-23 29-2833,-1-2-1,-2 0 1,7-16-336,-10 11 1669,10-29-1669,-26 160 1401,3-14-1426,-6-55 46,-2-1 0,-1 1 0,0 0 0,-1 0 0,-2 0-21,1-15-34,-1 0 0,0 0 1,0 0-1,0-1 0,-1 1 1,0-1-1,0 1 0,-1-1 0,1 1 1,-1-1-1,0 0 0,-1-1 0,1 1 1,-1 0-1,0-1 0,0 0 1,0 0-1,-1 0 0,-3 3 34,-5 1-335,0-1 0,-1 0-1,0 0 1,-7 1 335,-24 11-88,44-18 358,18 2 548,23 1-279,0-3 0,0 0 0,1-3-539,29 0 117,-41 2-158,-3-1-1050,0 2 1,27 4 1090,-70-3-9324,6-2 135</inkml:trace>
  <inkml:trace contextRef="#ctx0" brushRef="#br0" timeOffset="283669.317">26683 4287 6984,'-1'2'4472,"-34"30"-363,24-20-3534,1 0-1,0 1 1,-6 11-575,10-14 63,1 0-1,0 0 1,0 0-1,1 1 1,0 0-1,1 0 1,0 0-1,1 0 1,0 0-1,1 3-62,1-11 19,-1-1 1,1 1-1,0 0 0,0-1 0,1 1 1,-1-1-1,1 1 0,-1-1 0,1 1 1,0-1-1,-1 1 0,1-1 0,1 0 1,-1 1-1,0-1 0,0 0 0,1 0 1,0 0-1,-1 0 0,1 0 0,0 0 1,0 0-1,0-1 0,0 1 0,0-1 1,0 1-1,0-1 0,1 0 0,-1 0 1,0 0-1,1 0 0,-1 0 0,1-1 1,-1 1-1,1-1 0,-1 1 0,3-1-19,-1 0 6,1 0-1,0 0 0,-1 0 0,1-1 0,-1 0 0,1 0 0,-1 0 0,1-1 1,-1 1-1,1-1 0,-1 0 0,0 0 0,0 0 0,0-1 0,0 0 0,-1 1 1,1-1-1,-1 0 0,1-1 0,-1 1 0,0-1-5,0-1 4,0 1-1,-1-1 1,0 0-1,0 1 1,0-1-1,0 0 1,-1 0-1,0 0 1,0-1-1,0 1 1,-1 0-1,1 0 1,-1-1 0,0 1-1,-1-3-3,0-3 0,-1 0 0,0 1 0,-1-1-1,0 0 1,-1 1 0,0-1 0,0 1 0,-16-17-15,16 23 17,1 1-1,0-1 1,0-1-1,0 1 1,0 0-1,1 0 1,0-1-1,0 0 1,-1-1-2,28 0 517,0 4-211,0 2 1,23 4-307,-20-2 14,-1-1 0,9-2-14,9-1-813,-44 2-548,-2 0-2737,-6 0 363,1 0-6193</inkml:trace>
  <inkml:trace contextRef="#ctx0" brushRef="#br0" timeOffset="284018.769">26979 4117 6208,'0'0'3474,"3"0"480,12-3-2925,-10 2-952,0 0 0,0 0 1,0 1-1,0-1 0,1 1 0,-1 0 0,0 1 1,0-1-1,0 1 0,0 0 0,0 0 0,0 1 1,0-1-78,-3 0 20,-1 0 0,1-1 0,-1 1 1,0 0-1,1 0 0,-1 0 0,0 0 1,0 0-1,0 0 0,0 0 0,0 1 1,0-1-1,0 0 0,0 1 0,0-1 1,0 0-1,-1 1 0,1 0-20,-1 0 6,1 0-1,-1 1 1,0-1-1,1 0 1,-1 1-1,-1-1 1,1 1-1,0-1 1,0 0-1,-1 1 1,0-1-1,1 0 1,-1 1-1,0-1 1,-1 1-6,-26 51 122,20-41 36,1 0 0,1 0 1,0 0-1,0 1 0,0 4-158,6-16 27,-1-1 0,1 0 0,0 1 0,-1-1-1,1 0 1,0 1 0,0-1 0,0 1 0,0-1 0,0 0 0,1 1 0,-1-1 0,0 0 0,1 1 0,-1-1 0,1 0 0,-1 1 0,1-1-1,-1 0 1,1 0 0,0 0 0,0 0 0,0 0 0,0 1-27,1 0 30,0-1-1,0 1 1,1-1-1,-1 0 1,0 1-1,1-1 1,-1 0 0,1-1-1,-1 1 1,1 0-1,-1-1 1,3 1-30,1 0-12,0-1 1,1 0-1,-1 0 1,0 0-1,0 0 0,0-1 1,1 0-1,-1-1 1,0 1-1,5-3 12,-10 3-537,-1 1-426,0 0-2122,0 0-1403,0 0-4345</inkml:trace>
  <inkml:trace contextRef="#ctx0" brushRef="#br0" timeOffset="282850.575">25901 3985 6512,'0'1'4843,"6"6"-3169,35 38 784,-30-33-2259,0 0-1,-1 0 0,0 1 1,6 10-199,-2 4 162,-1 1 0,-2 0 0,0 0 0,-2 1 0,-1 1 1,-2-1-1,-1 1 0,-1 0 0,-1 1 0,-2 6-162,-1-21 56,-1-1 0,-1 1 0,-1 0 0,0-1 0,-1 0 0,0 1 0,-2-1-1,1-1 1,-2 1 0,0-1 0,-1 0 0,0-1 0,-1 0 0,-1 0 0,0-1 0,0 0 0,-12 9-56,18-17-79,0 0-1,-1-1 1,1 0 0,-1 0 0,1 0 0,-2 0 79,-12 2-2054,17-5 1557,0 0 0,0 0 0,0-1 1,-1 1-1,1 0 0,0 0 0,0-1 0,0 1 0,0-1 0,0 1 0,0-1 0,0 1 1,0-1-1,-1 0 497,-7-6-9360</inkml:trace>
  <inkml:trace contextRef="#ctx0" brushRef="#br0" timeOffset="282851.575">26127 4337 7480,'0'0'5432,"0"0"-2744,9-2-1817,5-4-439,6 1-216,-5 1-128,5 0-48,0 0-48,2 2 0,-1 2-592,-3 0 289,-2 4-3761,-5 1 1008,-1 0-6112</inkml:trace>
  <inkml:trace contextRef="#ctx0" brushRef="#br0" timeOffset="283201.493">26162 4460 7064,'0'0'4856,"0"0"-1920,11 3-2160,3-3-392,-2-3-264,5 0-264,1 0-224,2 1 184,2 4-4376,-4-2 1840,2 0-5432</inkml:trace>
  <inkml:trace contextRef="#ctx0" brushRef="#br0" timeOffset="277920.805">25205 3860 5144,'0'0'2652,"0"1"992,-8 6-2216,-49 42 1138,40-36-2384,0 2 0,1 0 1,0 0-1,1 2 0,1 0 0,-4 7-182,-15 31 241,2 2-1,2 1 0,4 2 1,-17 54-241,37-96 51,1 0 0,0 0 1,1 0-1,2 0 0,-1 1 0,2-1 1,0 0-1,2 0 0,0 1 1,1-1-1,1 3-51,-2-12-98,1 1 0,1-1 0,-1 0 0,2 0 0,-1 0 0,1 0 0,0 0 0,1-1 0,5 6 98,-6-8-401,1-1-1,-1 0 1,1 0 0,0-1 0,0 1 0,1-1 0,-1 0 0,1-1 0,0 0 0,0 0 0,0 0 0,0-1 0,6 1 401,24 2-4133,0-1-3683</inkml:trace>
  <inkml:trace contextRef="#ctx0" brushRef="#br0" timeOffset="282155.446">25402 4069 6448,'-2'11'1608,"1"1"1,0 0-1,1 0 1,1 0-1,1 8-1608,0-3 811,2 0 1,0 1-1,4 7-811,9 21 4,3-2 0,9 14-4,-15-29 873,26 45-624,-19-37-175,-2 1 0,9 25-74,-15-23-442,-7-15-4536,-6-23 632,0-2-4082</inkml:trace>
  <inkml:trace contextRef="#ctx0" brushRef="#br0" timeOffset="282497.99">25219 4835 6000,'1'-6'1353,"-1"1"-1,1 0 1,0-1 0,0 1 0,0 0 0,2-4-1353,3-7 259,2 1 0,6-12-259,-1 1 491,23-39 241,3 2-1,44-54-731,27-42 169,-74 100-338,7-12-1139,-14 25-6420,-19 30 183</inkml:trace>
  <inkml:trace contextRef="#ctx0" brushRef="#br0" timeOffset="311677.086">17230 4909 5024,'0'1'3303,"-5"6"-1617,-4 12 1444,0 1 0,-4 14-3130,8-20 145,1 0 1,1 0-1,0 0 0,1 1 0,0-1 1,2 1-1,-1 4-145,2-16-38,-1-1-1,0 1 1,1-1-1,-1 1 1,1-1-1,-1 1 1,1-1-1,0 0 1,0 1-1,0-1 1,1 0-1,-1 0 1,0 0-1,2 1 39,6 5-2970,3-3-3578,-4-3-677</inkml:trace>
  <inkml:trace contextRef="#ctx0" brushRef="#br0" timeOffset="312013.567">17252 5186 4104,'0'0'2018,"0"-15"4414,1 5-5776,1 0-1,0-1 1,0 1-1,1 0 1,0 0-1,1 1 1,3-8-656,-4 12 91,0-1 0,0 1 0,0-1 0,1 1 0,0 0 0,0 0 1,0 1-1,0-1 0,1 1 0,0 0 0,0 0 0,0 1 0,2-2-91,-6 5 120,12 26 140,-12-22-249,-1 0-1,1 0-1,0 0 1,0-1 0,1 1 0,-1 0-1,1-1 1,0 1 0,1 1-10,-3-5 1,1 1 1,0 0-1,0 0 0,0-1 0,0 1 1,0-1-1,0 1 0,0-1 1,0 1-1,0-1 0,0 0 1,0 1-1,0-1 0,0 0 1,0 0-1,0 0 0,0 0 1,1 0-1,-1 0 0,0 0 1,0 0-1,0 0 0,0 0 1,0-1-1,0 1 0,0 0 0,0-1 1,0 1-1,0-1 0,0 1 1,0-1-1,0 0-1,3-1 1,38-14 2,-41 16-3,1-1-1,0 1 1,0-1 0,0 1 0,-1 0 0,1 0 0,0 0 0,0 0 0,0 0 0,0 1 0,-1-1-1,1 0 1,0 1 0,0-1 0,-1 1 0,1 0 0,0-1 0,-1 1 0,1 0 0,-1 0 0,1 0-1,0 1 1,-1 0-148,0-1-1,1 0 1,-1 1-1,0-1 1,1 0-1,-1 0 1,1 0-1,-1 0 1,1 0-1,-1 0 1,1 0-1,0-1 1,-1 1-1,1 0 0,0-1 1,0 0-1,-1 1 1,2-1 148,-2 0-392,1-1 0,-1 1 0,1-1 0,-1 1 0,1-1 0,-1 0-1,0 0 1,1 0 0,-1 1 0,0-1 0,0 0 0,0-1 0,0 1 0,1 0 392,12-11-3251,-3 6-4167</inkml:trace>
  <inkml:trace contextRef="#ctx0" brushRef="#br0" timeOffset="312476.614">17576 5130 4152,'0'0'2061,"0"0"4,0 0 266,0 0-84,16-14 1468,-4 2-3508,-1 0-1,0-1 1,-1 0-1,0-1 0,4-8-206,-4 0-3001,-5 6-4175,-3 9-242</inkml:trace>
  <inkml:trace contextRef="#ctx0" brushRef="#br0" timeOffset="312477.611">17583 4999 4248,'0'0'2120,"0"0"-264,0 0 808,0 0-480,0 0-400,0 0-904,0 0-312,8 7-161,-2 0-159,3 0-56,2-1-96,-2 0-48,-1-3-576,1 1-383,0-2 447,-2 1-4136,-7-3 1896,0 0-5376</inkml:trace>
  <inkml:trace contextRef="#ctx0" brushRef="#br0" timeOffset="312810.511">17752 5166 3352,'0'0'1643,"0"0"-108,0 0 120,0 0 380,0 0-106,0-15 2174,0 0-3546,1 0 0,1 0 0,0 1 0,1-1 0,1-3-557,-2 10 34,1 0 0,0 1 0,0-1 1,1 0-1,0 1 0,0 0 0,1 0 1,-1 0-1,7-6-34,1 6 44,-7 9-17,-6 6-20,-5 4-291,0 0-1,0 0 0,-1-1 0,0 0 0,-2 2 285,8-12-770,1-1-137,0 0-677,-1-1-3164,1-3 3349,-1 2-44,-1-4-5697</inkml:trace>
  <inkml:trace contextRef="#ctx0" brushRef="#br0" timeOffset="312811.511">17936 4937 4200,'0'0'2072,"14"15"4878,-12-11-6597,0 1-1,0-1 0,0 0 0,-1 0 1,1 1-1,-1-1 0,0 1 1,0-1-1,-1 1 0,0-1 0,1 1 1,-1 0-1,-1-1 0,1 1 1,-2 4-353,0 2-98,-1 0 1,-1 0-1,0 0 1,0 0-1,-5 6 98,9-16-978,0-1-657,0 0-1901,0 0-574,0 0-3642</inkml:trace>
  <inkml:trace contextRef="#ctx0" brushRef="#br0" timeOffset="309978.889">15266 5262 6744,'-3'-1'1909,"-2"-2"-1453,-1 0 0,1 0 0,0-1 0,-1 0 1,2 0-1,-1 0 0,0 0 0,1-1 0,0 0 0,0 0 0,0 0 0,1 0 0,-1-1 0,1 1 0,1-1 0,-3-5-456,4 7 59,-1-1-1,1 1 1,0-1-1,0 1 1,1-1-1,-1 0 0,1 1 1,0-1-1,0 0 1,1 1-1,-1-1 1,1 1-1,0-1 0,0 1 1,1-1-1,-1 1 1,1 0-1,0-1 0,0 1 1,1 0-1,-1 0 1,1 0-1,1-1-58,-1 1 51,0 1-1,0 0 1,0 0-1,0 0 0,0 0 1,1 0-1,-1 1 1,1-1-1,0 1 1,0 0-51,-3 1 4,1 1 0,-1 0 0,0 0 0,0 0 0,0 0 0,1 0 0,-1 0 0,0 0 1,0 0-1,1 0 0,-1 0 0,0 1 0,0-1 0,0 0 0,0 1 0,0-1 0,1 1 0,-1 0 0,0-1 1,0 1-1,0 0 0,0-1 0,-1 1 0,1 0 0,0 0 0,0 0 0,0 0 0,-1 0 0,1 0 0,0 0 1,-1 0-1,1 0 0,-1 0 0,1 0 0,-1 1 0,0-1 0,1 0-4,3 10 29,0 1-1,0-1 0,1 10-28,9 26 563,-13-45-371,-1-2-64,6-9 36,3-4-86,-8 11-70,-1 0-1,1 1 1,1-1 0,-1 0-1,0 1 1,0-1 0,1 0 0,-1 1-1,0 0 1,1-1 0,0 1-8,-1 0-7,15 23-28,-15-21-159,0 0-1,0 1 1,0-1-1,0 0 1,0 0-1,0 0 1,0 0 0,0 0-1,1 0 1,-1 0-1,0 0 1,1-1-1,-1 1 1,1 0-1,-1-1 1,1 1-1,-1-1 1,1 1-1,-1-1 1,1 0-1,-1 0 1,1 0-1,0 0 195,-1 0-1800,1 0-2900,4 0 2360,1 0-3542</inkml:trace>
  <inkml:trace contextRef="#ctx0" brushRef="#br0" timeOffset="310328.273">15435 5172 4224,'0'0'2120,"0"0"-184,0 0 168,0-6-280,0 6 0,3-9-816,1 0-488,1-2-144,-2-1-184,3-1-96,-1-4-48,-1 4-240,1-1-280,-2 4-192,2-1-4176,-4 3 2312,1-1-5040</inkml:trace>
  <inkml:trace contextRef="#ctx0" brushRef="#br0" timeOffset="310663.972">15435 5041 4888,'0'0'2468,"0"3"2631,0 9-3350,1-9-1618,0 0 1,0 1 0,0-1 0,0 0 0,0 0 0,0 0 0,1 0 0,0 0 0,-1-1 0,1 1 0,0 0 0,1-1 0,-1 1 0,0-1-1,1 0 1,-1 0 0,1 0-132,23 14-2710,0-5-6281,-25-10 8506,-1-1 365,1 0 226,-1 0 0,0 0 1,1 0-1,-1 0 0,0 0 0,1 0 1,-1 0-1,1 0 0,-1-1 1,0 1-1,1 0 0,-1 0 0,0 0 1,1 0-1,-1 0 0,0-1 0,1 1 1,-1 0-1,0 0 0,1-1 0,-1 1 1,0 0-1,0 0 0,1-1 0,-1 1 1,0 0-1,0-1 0,0 1 0,1 0 1,-1-1-1,0 1 0,0-1 1,0 1-1,0 0 0,0-1-106,9-12 2322,-4 0-855,19-34 1836,-22 44-3165,0 0-1,0 0 0,0 0 1,1 0-1,-1 0 0,1 1 1,0-1-1,0 1 0,0 0 1,0 0-1,0 0 0,2-1-137,-4 3 47,1 0 0,-1-1 0,0 1 0,0 0 0,1 0 0,-1 0 0,0 0 0,0 0 0,1 0 0,-1 0 0,0 1 0,0-1 0,1 0 0,-1 1 0,0-1 0,0 1 0,0-1 0,0 1 0,0-1 0,1 1 0,-1 0 0,0 0 0,0-1 0,-1 1 0,1 0 0,0 0 0,1 1-47,-2-1 30,1 0-1,0 0 0,0 0 1,0 0-1,0-1 1,0 1-1,0 0 0,0 0 1,0-1-1,0 1 1,0 0-1,0-1 0,0 1 1,1-1-1,-1 0 0,0 1 1,0-1-1,0 0 1,1 0-1,-1 0 0,0 0 1,0 0-1,1 0 1,-1 0-1,0 0 0,1 0 1,-1-1-1,0 1 1,0 0-1,0-1 0,0 1 1,1-1-1,0 0-29,5-4 51,-5 4-46,0-1 0,0 0 0,1 1 0,-1 0 0,0 0-1,1-1 1,-1 1 0,1 1 0,-1-1 0,1 0 0,0 1 0,-1-1-1,1 1 1,0 0 0,1 0-5,-3 0-1,0 0 1,-1 0-1,1 1 0,-1-1 1,1 1-1,-1-1 0,1 1 1,-1-1-1,1 1 0,-1-1 1,0 1-1,1-1 1,-1 1-1,0-1 0,1 1 1,-1-1-1,0 1 0,1 0 1,-1-1-1,0 1 0,0 0 1,8 11-70,-7-12-255,0 1 0,-1-1-1,1 0 1,0 0 0,0 0 0,0 0-1,0 0 1,0 0 0,0 0 0,-1 0-1,1 0 1,0-1 0,0 1 0,0 0-1,0 0 1,-1-1 0,1 1 0,0-1-1,0 1 1,-1-1 0,1 1 0,0-1-1,-1 1 1,1-1 0,0 1 0,-1-1-1,1 0 1,-1 0 0,1 1 0,-1-2 325,3-1-1645,5-4-5823</inkml:trace>
  <inkml:trace contextRef="#ctx0" brushRef="#br0" timeOffset="310998.547">15872 4937 4496,'1'3'3871,"2"14"-485,3 50 2022,-5-39-4985,-1 0 0,-4 16-423,4-42-21,0 1-1,-1-1 1,1 0-1,-1 0 1,1-1-1,-1 1 1,0 0-1,1 0 0,-1 0 1,0 0-1,0-1 1,-1 1-1,1 0 1,0-1-1,0 1 1,-1-1-1,1 1 0,-3 0 22,3-1-198,0 0 0,0-1 0,0 1-1,0-1 1,-1 1 0,1-1-1,0 0 1,0 1 0,-1-1 0,1 0-1,0 0 1,-2 0 198,-17-6-7452,11 1-328</inkml:trace>
  <inkml:trace contextRef="#ctx0" brushRef="#br0" timeOffset="310999.547">15139 4951 5664,'-15'18'3479,"1"0"1,1 1-1,-10 17-3479,12-15 290,0 1 0,2 0 0,0 0 0,2 1 0,1 0 0,0 0 0,2 1 0,0 0-1,1 22-289,2-41-15,1 0-1,0-1 1,0 1-1,1-1 0,0 1 1,-1 0-1,1-1 0,1 1 1,-1-1-1,1 0 0,0 1 1,0-1-1,0 0 0,0 0 1,1 0-1,0 0 0,-1-1 1,1 1-1,1-1 1,-1 0 15,1 1-422,0-1 0,1 0 0,-1-1 1,1 1-1,0-1 0,0 0 0,-1 0 1,1-1-1,1 1 0,-1-1 1,3 1 421,30 2-4599,1-1-4554</inkml:trace>
  <inkml:trace contextRef="#ctx0" brushRef="#br0" timeOffset="313156.115">18288 4848 4872,'0'0'2478,"-3"1"1617,-9 7-930,7-4-2795,1 0 1,-1 0-1,1 0 0,0 0 0,0 1 1,0 0-1,1 0 0,0 0 0,0 0 0,-3 6-370,-1 4 471,1 0 0,0 1 0,0 6-471,3-13 72,1 0 1,1 0 0,0 0 0,0 0-1,1 0 1,0 0 0,1 1-73,-1-6-37,0 0 1,1 0-1,0 0 1,-1 0 0,2 0-1,-1 0 1,0 0-1,1-1 1,-1 1-1,1-1 1,0 1-1,0-1 1,1 0-1,-1 1 1,1-1 0,-1 0-1,3 1 37,-4-4-221,0 1 0,1 0 1,-1 0-1,0 0 0,1-1 0,-1 1 0,1-1 0,-1 1 1,1-1-1,-1 1 0,1-1 0,-1 0 0,1 0 0,0 0 1,-1 0 220,23-5-7326,-9-1-1642</inkml:trace>
  <inkml:trace contextRef="#ctx0" brushRef="#br0" timeOffset="314396.119">18457 4964 4864,'0'0'2381,"0"0"-200,0 0-106,-4 24 3173,0 13-4193,3-24-758,0-1 1,-1 0-1,0-1 1,-2 7-298,3-17 295,1-1-71,0 0-2,0 0 44,-4-24 308,3 19-552,0 0 0,0 0-1,0 1 1,1-1 0,0 0-1,0 0 1,0 0 0,0 0-1,1 1 1,0-1 0,0 0-1,1-3-21,-1 4 1,2-4-1,0-1 1,1 1-1,0 0 0,0 0 1,2-1-1,-6 8-1,1 0 1,0 0-1,-1 0 0,1 0 1,0 0-1,0 0 1,-1 0-1,1 0 0,0 0 1,0 0-1,0 1 1,0-1-1,0 0 0,0 1 1,0-1-1,1 1 1,-1-1-1,0 1 1,0-1-1,0 1 0,0 0 1,1 0-1,-1-1 1,0 1-1,0 0 0,1 0 1,-1 0-1,0 0 1,0 1-1,1-1 0,-1 0 1,0 0-1,0 1 1,0-1-1,0 1 0,1-1 1,-1 1-1,0 0 1,0-1-1,1 2 1,-1-2 0,0 1 1,0 0-1,0 0 0,0 0 0,0 0 1,0 0-1,0 0 0,-1 1 0,1-1 1,0 0-1,-1 0 0,1 0 0,-1 1 1,1-1-1,-1 0 0,1 1 0,-1-1 1,0 0-1,0 1 0,0-1 0,0 1 1,0 0-1,0 1 2,-1 0 0,1 1 0,-1-1 0,0 0 0,0 0 0,0 0 0,-1 0 0,1 0 0,-1 0 0,1 0-2,-3 3 4,-1 0 0,1 0 0,-1 0 0,0 0-1,0-1 1,-1 0 0,1 0 0,-5 2-4,3-4-1298,9-9-1883,9-8-4547,-2 8-928</inkml:trace>
  <inkml:trace contextRef="#ctx0" brushRef="#br0" timeOffset="314745.667">18604 5075 5232,'0'0'2660,"0"0"96,0 0-263,0 0-645,11-16 946,-4 8-2285,-1 0 0,1 0 0,0 1 0,5-4-509,25-28-168,-34 35 78,-1 1-367,1 0 1,-1 0 0,0 0-1,0 0 1,0-1-1,0 1 1,0-1 0,-1 0-1,0 0 1,0 1-1,0-1 1,0 0 0,0-1 456,-1 3-1967,-9-4-4970,0 2 4305,6 3 3288,0 1 0,0-1 0,0 1-1,0-1 1,0 1 0,0 0 0,-1 1-1,-1-1-655,4 0 2040,-2 7 2572,-3 10-2838,6-14-1567,-1 0 78,0 1 1,0 0 0,1 0 0,0 0-1,0-1 1,0 1 0,0 0-1,0 0 1,2 2-286,-2-5 156,0-1-76,32 14-3305,-15-12-4426,-8-2-243</inkml:trace>
  <inkml:trace contextRef="#ctx0" brushRef="#br0" timeOffset="315076.292">18859 4902 5648,'0'0'2996,"0"2"2157,-2 14-2850,-8 35 857,8-16-5657,17-35-6961,-6 0 2161</inkml:trace>
  <inkml:trace contextRef="#ctx0" brushRef="#br0" timeOffset="315427.036">19000 4860 6144,'1'2'6080,"3"13"-2868,-2-5-2722,0 0 0,0 0 1,-1 1-1,-1-1 0,0 0 1,0 1-1,-1-1 1,0 0-1,0 1 0,-1-1 1,-4 9-491,3-11-171,0 0-1,0 0 1,-1 0 0,0-1-1,0 1 1,-1-1 0,0 0-1,0-1 1,-1 1 0,0-1-1,0 0 1,0 0 0,-1-1-1,-4 3 172,-4-2-2935,1-10-3720,5 1-2178</inkml:trace>
  <inkml:trace contextRef="#ctx0" brushRef="#br0" timeOffset="315911.114">18619 4943 4584,'0'0'2286,"0"0"77,1 2 1537,9 11-1789,-3-5-1366,1 0 0,1-1 0,-1 0 0,1 0 0,2 0-745,16 13 33,-22-17-22,-3-2-2557,-1-1-5152,-1 0-1063</inkml:trace>
  <inkml:trace contextRef="#ctx0" brushRef="#br0" timeOffset="457188.716">1173 8118 8128,'28'71'6927,"-9"2"-4406,4 76-2384,-17-109 484,1 17-348,-2 0-1,-2 6-272,-5-45 558,2-18-542,0 0 0,0 0 0,0-1 0,0 1 0,0 0 0,0 0 0,0 0 0,0-1 0,0 1 0,0 0 0,-1 0 0,1 0 0,0 0 0,0-1 0,0 1 0,0 0 0,0 0-1,-1 0 1,1 0 0,0 0 0,0 0 0,0 0 0,-1-1 0,1 1 0,0 0 0,0 0 0,0 0 0,-1 0 0,1 0 0,0 0 0,0 0 0,0 0 0,-1 0 0,1 0 0,0 0 0,0 0 0,-1 0-1,1 0 1,0 0 0,0 0 0,0 0 0,-1 1 0,1-1 0,0 0 0,0 0 0,0 0 0,0 0 0,-1 0 0,1 0 0,0 1 0,0-1 0,0 0 0,0 0 0,0 0 0,-1 0 0,1 1-1,0-1 1,0 0 0,0 0 0,0 0 0,0 1 0,0-1 0,0 0 0,0 0 0,0 0-16,-4-6 55,1 0 0,0 0 0,1 0 0,-1-1 0,1 0-1,0 1 1,1-1 0,-1-6-55,-2-58 31,3 47-5,1-8-36,0 1 0,2-1 0,1 1 0,2-1 0,1 2-1,1-1 1,2 1 0,1 0 0,1 0 0,2 1 0,1 1 0,1 0 0,1 1 0,9-10 10,-21 32-3,0-1 1,1 1 0,0 0 0,0 0-1,1 0 1,-1 1 0,1 0 0,5-3 2,-10 6-1,0 0 1,1 1-1,-1-1 1,0 0-1,1 1 1,-1 0-1,1-1 1,-1 1-1,1 0 1,-1-1 0,1 1-1,-1 0 1,1 0-1,-1 0 1,1 1-1,-1-1 1,1 0-1,-1 0 1,1 1-1,-1-1 1,0 1-1,1 0 1,-1-1-1,0 1 1,1 0-1,-1 0 1,0-1 0,0 1-1,1 0 1,-1 0-1,0 0 1,0 1-1,0-1 1,-1 0-1,1 0 1,0 1-1,0-1 1,0 0-1,-1 1 1,1-1-1,-1 0 1,1 1-1,-1-1 1,0 1 0,4 8 1,-2 0 0,1 0-1,-1 0 1,-1 0 0,0 0 0,0 1-1,-1-1 1,0 0 0,-1 0 0,0 1 0,-1-1-1,0 0 1,0 0 0,-1 0 0,-1 0-1,-4 13 5,-2-1 1,0-1 0,-1 0 0,-2 0 0,0-1 0,-1-1-6,6-8-360,3-5 234,0 0-1,1 1 0,0 0 1,0 0-1,0 1 127,0 14-3156,4-20 2328,0 0-1,1 1 1,-1-1-1,1 0 1,-1 0-1,1 1 1,0-1-1,0 0 1,0 1 828,5 7-9224</inkml:trace>
  <inkml:trace contextRef="#ctx0" brushRef="#br0" timeOffset="457633.334">1569 8472 5288,'-2'-7'1712,"1"0"1,0 0-1,0 0 0,0 0 1,1 0-1,1-4-1712,1-11 1249,1 0-1,5-16-1248,1-6 1300,-5 18-981,1 0 0,2 1 0,4-12-319,-8 29 25,0 0 0,0 1 0,1-1-1,0 1 1,1-1 0,-1 1 0,1 1 0,1-1 0,-1 1-1,1 0 1,0 0 0,6-4-25,-12 9 0,1 1 0,0-1 0,-1 0 1,1 1-1,0-1 0,-1 1 0,1-1 0,0 1 0,0-1 0,0 1 0,0-1 1,-1 1-1,1 0 0,0-1 0,0 1 0,0 0 0,0 0 0,0 0 1,0 0-1,0 0 0,0 0 0,0 0 0,-1 0 0,1 0 0,0 0 0,0 1 1,0-1-1,0 0 0,0 0 0,0 1 0,0-1 0,-1 1 0,1-1 0,0 1 1,0-1-1,-1 1 0,1-1 0,0 1 0,-1 0 0,1-1 0,0 1 1,-1 0-1,1 0 0,-1 0 0,1-1 0,-1 1 0,0 0 0,1 0 0,-1 0 1,0 0-1,0 0 0,1-1 0,-1 2 0,1 4-3,0 1 0,0-1 0,0 0 0,-1 1 0,0-1 1,0 1-1,-1 2 3,-3 8-31,0 0 0,-1 0 1,-6 14 30,5-17-16,1 0 0,1 1 0,0 0 0,1 0 0,-1 14 16,3-24 13,2-1-1,-1 1 0,0-1 0,1 1 1,0-1-1,0 0 0,0 1 1,0-1-1,1 0 0,-1 0 0,1 0 1,0 0-1,1 0 0,-1 0 0,1-1 1,-1 1-1,1-1 0,0 1 1,0-1-1,1 0 0,-1 0 0,3 1-12,4 3 42,1 0-1,0 0 1,0-1-1,0 0 0,1-1 1,0 0-1,0-1 1,1-1-1,-1 0 1,9 1-42,-16-3-2,0 0 1,1-1-1,-1 0 1,0 0 0,0 0-1,0-1 1,0 1 0,0-1-1,0 0 1,0-1 0,0 1-1,0-1 1,0 0-1,-1-1 1,1 1 0,-1-1-1,1 1 1,-1-1 0,0-1-1,0 1 1,0-1 0,-1 1-1,1-1 1,-1 0-1,0 0 1,0 0 0,1-3 1,2-5-36,0 0 0,-1 0 0,-1 0 0,0-1 0,-1 0 0,0 0 0,0-1 36,2-28-54,-1-24 54,-2 30-21,1 1 1,5-18 20,-7 46-64,2-9 109,1-1 1,1 1 0,6-14-46,-10 26-110,1 0 0,0 0 0,0 0 1,0 0-1,1 1 0,0-1 0,-1 1 1,1-1-1,0 1 0,0 0 0,1 1 1,-1-1-1,1 0 0,-1 1 0,1 0 1,0 0-1,2-1 110,-5 2-143,0 1 0,0 0 0,0-1 0,0 1 0,0 0-1,0 0 1,0 0 0,0-1 0,0 1 0,0 0 0,0 1 0,0-1 0,0 0 0,0 0 0,0 0 0,0 0 0,0 1 0,0-1 0,0 0 0,0 1 0,0-1 0,0 1 0,0-1 0,0 1 143,0 0-463,0 1 1,0-1 0,0 0 0,-1 0 0,1 0-1,0 0 1,-1 0 0,1 1 0,-1-1-1,1 0 1,-1 1 0,1-1 0,-1 0 0,0 1-1,0-1 1,0 0 0,0 1 0,0 0 462,0 10-7176</inkml:trace>
  <inkml:trace contextRef="#ctx0" brushRef="#br0" timeOffset="458179.595">2004 8249 4976,'7'0'6543,"10"-3"-3389,34-11-1427,-46 13-1734,0 0 1,0 1 0,-1-1 0,1 1 0,0 0-1,0 1 1,0-1 0,-1 1 0,5 1 6,-9-2-45,1 0 0,-1 0 1,0 1-1,1-1 1,-1 0-1,0 0 0,0 1 1,0-1-1,1 0 1,-1 1-1,0-1 1,0 0-1,0 1 0,0-1 1,0 0-1,1 1 1,-1-1-1,0 0 1,0 1-1,0-1 0,0 1 1,0-1-1,0 0 1,0 1-1,0-1 1,-1 0-1,1 1 0,0-1 1,0 0-1,0 1 1,0-1-1,0 0 1,0 1-1,-1-1 0,1 0 1,0 1-1,0-1 1,-1 0-1,1 0 1,0 1 44,-9 11-1503,1-2 136,-2 1 1307,1 0 1,1 0-1,0 0 1,0 1-1,1 0 1,0 3 59,5-11 152,1-1 0,0 0 1,0 0-1,0 0 0,1 1 1,-1-1-1,1 0 0,-1 0 1,1 1-1,0-1 1,1 0-1,-1 1 0,1-1 1,-1 0-1,1 1 0,0-1 1,0 0-1,0 0 0,0 0 1,1 0-1,0 0 0,-1 0 1,1 0-1,0-1 0,0 1 1,0 0-1,1-1 1,1 2-153,4 4 68,1-1 0,0 0 0,0-1 0,1 0 0,-1 0 0,8 2-68,-10-5-3,-1 0 0,1-1 0,-1 0 0,1 0 0,0-1 0,-1 0 0,1 0 0,0 0 0,0-1 0,0 0 1,3-1 2,-8 1-1,-1-1 1,1 1-1,-1 0 1,1-1-1,-1 0 1,0 1-1,1-1 1,-1 0-1,0 0 1,0 0-1,1 0 1,-1 0-1,0 0 1,0 0-1,0 0 1,0 0-1,0 0 1,0 0-1,-1-1 1,1 1-1,0 0 1,-1-1-1,1 1 1,-1-1-1,1 1 1,-1-1-1,0 1 1,1 0-1,-1-1 1,0 1-1,0-1 1,0-1 0,0-8 44,0 0-1,-1 0 1,0 0-1,-2-5-43,0-4 132,2 5-105,0 0 1,1 0-1,1 0 0,0 1 0,1-1 1,1 0-1,0 1 0,1-1 0,0 1 1,1 0-1,1 0 0,0 1 0,1 0 0,7-10-27,-14 22 9,1 0 0,0 0-1,-1-1 1,1 1-1,0 0 1,0 0-1,0 0 1,0 0-1,0 0 1,0 1-1,0-1 1,0 0-1,0 0 1,0 1 0,0-1-1,0 0 1,1 1-1,-1-1 1,0 1-1,0 0 1,1-1-1,-1 1 1,0 0-1,1 0 1,-1 0-1,0 0 1,1 0 0,-1 0-1,0 0 1,0 0-1,1 1 1,-1-1-1,0 0 1,1 1-1,-1-1 1,0 1-1,0-1 1,0 1-1,0 0 1,0 0 0,1-1-1,-1 1 1,0 0-1,-1 0 1,1 0-1,1 1-8,2 2 42,-1 0 0,0 1 0,0-1 0,0 1 0,0 0-1,-1-1 1,0 1 0,0 0 0,0 1 0,-1-1 0,1 1-42,0 10 137,-1 0-1,0 0 1,-1 1 0,0-1-1,-2 0 1,0 0 0,-3 10-137,-6 20 368,-15 42-368,25-87-451,1-1-206,4-11-955,-3 9 1557,5-16-3220,0 1-1,1 0 0,8-13 3276,-1 6-6216</inkml:trace>
  <inkml:trace contextRef="#ctx0" brushRef="#br0" timeOffset="458513.539">2576 8111 3840,'1'18'6498,"8"58"630,-8-56-6950,1 0 0,0 0 0,2-1 0,0 0-1,6 14-177,-9-31-77,0 1 0,0-1 0,0 0-1,0 0 1,0 0 0,0 0-1,1 0 1,-1 0 0,1 0-1,0 0 1,-1 0 0,1-1-1,0 1 1,0 0 0,0-1 0,0 0-1,0 0 1,1 1 77,1-1-948,0 0 1,0 0-1,1 0 1,-1-1-1,1 0 0,-1 1 1,0-2-1,1 1 1,2-1 947,14 0-8428</inkml:trace>
  <inkml:trace contextRef="#ctx0" brushRef="#br0" timeOffset="458861.212">2961 8007 5184,'0'1'3715,"-7"5"-1386,-6 6-640,0 0 1,0 1-1,2 1 1,-1 0-1,-6 11-1689,6-6 242,1 0 0,1 0 0,1 1 0,0 1 0,2 0 0,0 0 0,-1 8-242,6-17 21,0 0 1,1 0 0,0 1 0,1-1-1,0 1 1,1-1 0,1 5-22,-1-13-8,0 0 0,0 0 0,0 0 0,0-1 0,1 1 0,-1 0 0,1-1 0,0 1 0,0-1 0,0 0 0,3 3 8,-4-5-28,1 1 1,0-1-1,0 1 1,-1-1 0,1 0-1,0 1 1,0-1-1,1 0 1,-1-1-1,0 1 1,0 0-1,0 0 1,1-1-1,-1 0 1,0 1-1,1-1 1,-1 0-1,0 0 1,1 0-1,0 0 28,2-1-184,0 0-1,-1-1 1,1 1-1,-1-1 0,1 0 1,-1 0-1,0 0 1,0-1-1,0 1 1,0-1-1,0 0 0,1-2 185,44-44-2267,-36 36 1680,13-17-2175,-2 0 0,11-20 2762,19-24-38,-54 72 219,1 1 0,0-1 1,0 1-1,0 0 1,0 0-1,0-1 0,1 1 1,-1 0-1,0 0 1,0 0-1,1 0 0,-1 0 1,1 0-1,-1 1 1,1-1-1,-1 0 0,1 1 1,-1-1-1,1 1 1,-1 0-1,1-1 0,0 1 1,-1 0-1,1 0-181,0 1 147,-1 0 0,1 0 0,0 0 0,-1 0 0,1 1 0,-1-1 0,0 0 0,1 1 0,-1-1 0,0 1 0,0-1 0,0 1 0,0 0 0,0-1 0,0 1 0,0 0 0,-1 0 0,1-1 0,-1 1 0,1 1-147,11 42 615,-9-31-1561,1 1-1,1-1 1,3 8 946,-8-22-495,3 5-868,-1-3-4439,-2-2-1851</inkml:trace>
  <inkml:trace contextRef="#ctx0" brushRef="#br0" timeOffset="458862.212">3053 8084 5048,'0'0'2562,"1"-1"922,4-6-1818,3-1-1209,-1 1 0,1-1 1,0 2-1,1-1 1,0 1-1,0 0 1,3-1-458,72-33-1181,-71 34 964,-7 3-35,1 0 0,-1 1 1,1 0-1,0 0 1,-1 1-1,1-1 1,0 2-1,0-1 1,0 1-1,0 0 1,6 0 251,-9 1 60,-1 0 1,0 0 0,1 0-1,-1 0 1,0 0 0,0 1 0,1 0-1,-1-1 1,0 1 0,-1 0 0,1 0-1,0 1 1,-1-1 0,1 1 0,-1-1-1,1 1 1,-1 0 0,0-1 0,0 1-1,-1 0 1,1 1 0,-1-1 0,1 0-1,0 2-60,4 17 675,-1 0 0,0 0 0,-2 0-1,0 1 1,-2 0 0,0 5-675,0-1-348,1 0 0,1 0 0,6 25 348,-2-36-1714,7 5-5213,-5-11-683</inkml:trace>
  <inkml:trace contextRef="#ctx0" brushRef="#br0" timeOffset="459211.85">3688 8368 5304,'1'0'3641,"7"-1"-1632,1 0-1348,0-1 0,-1 0 0,1-1 1,-1 0-1,0 0 0,0-1 0,0 1 0,0-2 0,-1 1 0,0-1 0,4-4-661,-7 6 135,0 0 1,-1 0 0,1 0-1,-1 0 1,0-1-1,0 0 1,0 1-1,0-1 1,-1 0 0,1 0-1,-1-1 1,0 1-1,-1 0 1,1-1 0,-1 0-1,0 1 1,0-1-1,0 1 1,0-1 0,-1 0-1,0 0 1,0-1-136,0 4 30,0 1-1,-1 0 1,1-1 0,0 1 0,-1 0 0,1-1 0,-1 1 0,0 0 0,1-1 0,-1 1 0,0 0 0,0 0-1,0 0 1,0 0 0,1 0 0,-2 0 0,1 0 0,0 0 0,0 0 0,0 1 0,-1-2-30,-1 1 24,0 0 1,0 0-1,0 0 1,0 0-1,0 0 1,-1 1-1,1-1 1,0 1 0,-3 0-25,-7 1 13,0 0 1,-1 1-1,1 0 1,-4 2-14,16-4 6,-8 2-53,0 0 1,1 1-1,-1 0 1,1 1-1,0-1 1,-1 1-1,-4 4 47,11-6-172,0 0 0,0-1 1,0 1-1,0 0 0,0 0 0,0 0 1,1 0-1,-1 0 0,1 1 0,0-1 1,-1 0-1,1 2 172,0-1-353,0-1 1,1 0-1,0 0 1,-1 1-1,1-1 1,0 0-1,0 0 1,0 1-1,0-1 0,1 0 1,-1 0-1,1 1 1,-1-1-1,1 0 1,0 0-1,1 2 353,6 11-4681,0 1-4720</inkml:trace>
  <inkml:trace contextRef="#ctx0" brushRef="#br0" timeOffset="459674.773">3900 8299 4736,'0'-1'3229,"4"-8"-1388,18-55 5905,-17 45-6997,2-1-1,0 2 1,10-19-749,-16 35 9,0 1 0,-1 0 1,1 0-1,0-1 0,0 1 0,0 0 0,0 0 0,0 0 1,0 0-1,0 0 0,0 0 0,1 0 0,-1 1 0,0-1 1,0 0-1,1 1 0,-1-1 0,0 1 0,1-1 0,-1 1 1,1-1-1,-1 1 0,1 0 0,-1 0 0,1 0 0,-1 0 0,0 0 1,1 0-1,-1 0 0,1 1 0,-1-1 0,1 0 0,-1 1 1,0-1-1,1 1 0,-1-1 0,0 1 0,1 0 0,0 0-9,7 5 11,0 1-1,0-1 0,-1 2 1,0-1-1,3 5-10,8 5 39,-12-11-33,0 0-1,1-1 1,0 0-1,0 0 1,0-1 0,1 0-1,8 3-5,-16-6 33,1-1-1,0 1 1,0 0-1,0-1 1,0 0-1,-1 1 1,1-1-1,0 0 1,0 0 0,0 0-1,0 0 1,0-1-1,0 1 1,0 0-1,-1-1 1,1 1-1,0-1 1,0 0-1,0 0 1,-1 1 0,1-1-1,-1 0 1,1 0-1,0-1 1,-1 1-1,0 0 1,1 0-1,-1-1 1,0 1-1,0-1 1,1 1-1,-1-1 1,0 0 0,-1 1-1,1-1 1,0 0-1,0 0 1,-1 1-1,1-1 1,-1 0-1,1 0-32,0-6 94,0 1 1,0-1-1,0 1 0,-1-1 0,0 1 0,0-1 0,-1 1 0,0-1 0,-1-5-94,-5-14-14,-1 0-1,-2-2 15,-10-35-1326,18 54 523,2 8-824,0-1 1,0 1-1,0-1 0,0 1 0,1 0 1,-1-1-1,1 1 0,-1 0 0,2-2 1627,2-6-2543,3-3-573</inkml:trace>
  <inkml:trace contextRef="#ctx0" brushRef="#br0" timeOffset="490275.135">5202 9802 10344,'2'-34'1120,"1"0"1,2 1 0,7-26-1121,7-39 82,-11 31 451,-3 0 0,-3-54-533,-4 106 853,0 28-577,1 32-109,4-15 21,0 0 1,7 20-189,-8-40 29,1 1 1,1-1-1,0 1 1,0-1 0,1 0-1,0-1 1,1 1-1,0-1 1,1 1-30,-6-9 9,0 1-1,0-1 1,1 1 0,-1-1 0,0 0 0,1 0-1,-1 1 1,1-1 0,0 0 0,-1 0 0,1 0-1,0-1 1,0 1 0,-1 0 0,1-1 0,0 1-1,0-1 1,0 0 0,0 1 0,0-1 0,0 0 0,0 0-9,1-1 8,0 1 1,0-1-1,0 0 1,0 0-1,0 0 1,0 0-1,-1-1 1,1 1-1,0-1 1,-1 0-1,1 1 1,-1-1-1,0-1-8,8-6 20,0-2 0,-1 1 0,0-1 0,-1-1 0,4-6-20,9-19 24,-11 20-11,0 0-1,7-7-12,-17 23 1,0 1-1,0-1 1,0 1-1,1 0 0,-1-1 1,0 1-1,0 0 1,1-1-1,-1 1 1,0 0-1,1-1 1,-1 1-1,1 0 1,-1 0-1,0-1 1,1 1-1,-1 0 0,1 0 1,-1 0-1,0 0 1,1-1-1,-1 1 1,1 0-1,-1 0 1,1 0-1,-1 0 1,1 0-1,-1 0 1,1 0-1,-1 0 0,0 0 1,1 1-1,-1-1 1,1 0-1,-1 0 1,1 0-1,-1 0 1,1 1-1,0 0 10,0 0-1,0 1 1,0-1 0,0 0 0,0 1 0,0-1 0,0 1 0,0 0 0,0-1-1,-1 1 1,1 0-10,11 45 399,-12-45-373,7 38 237,-3 2 0,-1-1 1,-2 1-1,-3 30-263,2-65 28,-1-1 0,0 1 0,0 0 0,-1 0 0,0-1 0,0 1 0,-1-1 0,1 1-28,1-5 20,0 0 0,0-1 0,0 1 0,0-1 0,-1 1 0,1-1 1,0 1-1,0-1 0,-1 0 0,1 1 0,-1-1 0,0 0 0,1 0 0,-1 0 0,0 0 0,1 0 0,-1-1 1,0 1-1,0-1 0,0 1 0,1-1 0,-1 1 0,0-1 0,0 0 0,0 0 0,0 0 0,0 0 1,0 0-1,0-1 0,0 1-20,-6-1-72,0-1 1,1 0 0,-1 0-1,0-1 1,1 0-1,0 0 1,-1-1 0,2 0-1,-1 0 1,0 0-1,-2-3 72,9 6-70,-1 1 0,1 0 0,0-1-1,0 1 1,-1 0 0,1-1-1,0 1 1,0 0 0,0-1 0,-1 1-1,1 0 1,0-1 0,0 1-1,0-1 1,0 1 0,0 0 0,0-1-1,0 1 1,0-1 0,0 1-1,0 0 1,0-1 0,0 1 0,0 0-1,0-1 1,0 1 0,1-1-1,-1 1 1,0 0 0,0-1 0,0 1-1,1 0 1,-1-1 0,0 1-1,0 0 1,1 0 0,-1-1 0,0 1-1,0 0 1,1 0 0,-1-1-1,0 1 1,1 0 0,-1 0 0,0 0-1,1-1 1,-1 1 70,23-10-5179,-18 8 3426,12-5-6895</inkml:trace>
  <inkml:trace contextRef="#ctx0" brushRef="#br0" timeOffset="490621.476">5921 9465 6496,'0'0'4026,"-1"3"1074,-5 16-4052,5-6-968,0 0-1,-1 0 0,-1-1 1,-1 1-1,1-1 1,-2 0-1,0 0 1,-1 3-80,-12 31 117,16-41-207,0 0 0,1 0 0,0 0 1,0 0-1,1 0 0,-1 5 90,1-9-594,0 1 1,1 0 0,-1 0 0,0-1-1,1 1 1,-1 0 0,1-1 0,-1 1 0,1-1-1,0 1 1,-1 0 0,1-1 0,0 0-1,0 1 594,5 5-8570</inkml:trace>
  <inkml:trace contextRef="#ctx0" brushRef="#br0" timeOffset="491021.081">6118 9694 4944,'0'0'2434,"0"0"-280,0 0-658,1-3-507,30-59 303,-2-2 1,-3-1-1,2-17-1292,-16 46 145,-7 22 93,-1 0 1,0 0-1,-1-1 0,0 1 0,0-15-238,-3 28 193,-5 28 289,4-20-444,1-1-1,0 1 1,0 0 0,1 0 0,-1-1 0,1 1 0,1 0 0,0-1-1,0 1 1,0-1 0,2 4-38,-3-8 5,0 0 1,0 0-1,0-1 0,0 1 0,0-1 1,1 1-1,-1-1 0,0 1 1,1-1-1,-1 0 0,1 0 0,0 1 1,-1-1-1,1 0 0,0-1 0,-1 1 1,3 1-6,-2-2 4,1 0 0,-1 0-1,0 0 1,0 0 0,1 0 0,-1 0 0,0 0 0,0-1 0,1 1 0,-1-1 0,0 0 0,0 0-1,0 0 1,0 0 0,0 0 0,0 0 0,0 0 0,0 0 0,0-1-4,7-6 9,0-1 0,0 1 0,-1-1 1,0-1-1,0 1 0,3-7-9,24-29 26,-35 45-24,0-1-1,0 1 0,1 0 1,-1 0-1,0 0 1,0 0-1,0-1 1,1 1-1,-1 0 0,0 0 1,0 0-1,0 0 1,1 0-1,-1 0 1,0 0-1,0 0 0,1 0 1,-1 0-1,0-1 1,0 1-1,1 0 1,-1 0-1,0 0 0,0 1 1,1-1-1,-1 0 1,0 0-1,0 0 1,1 0-1,-1 0 0,0 0 1,0 0-1,0 0 1,1 0-1,-1 0 1,0 1-1,0-1 0,0 0 1,1 0-1,-1 0 1,0 1-1,0-1 1,0 0-1,0 0 0,1 0 1,-1 1-1,0-1 1,0 0-1,0 0 1,0 0-1,0 1 0,0-1 1,0 0-1,0 0 1,0 1-1,0-1 1,0 0-2,4 14 51,-4-13-45,5 45 203,-3 0-1,-1 0 1,-3 25-209,0-15 52,2-42-44,0-1-9,-1 1 0,0-1 1,-3 12 0,4-24-212,-13-2-1786,13 1 1476,-1 0 0,0-1 0,0 1 0,0-1 0,0 1 0,1-1-1,-1 1 1,0-1 0,0 1 0,1-1 0,-1 1 0,0-1 0,1 0 0,-1 0-1,1 1 1,-1-1 0,1 0 0,-1 0 522,-5-8-7773</inkml:trace>
  <inkml:trace contextRef="#ctx0" brushRef="#br0" timeOffset="492939.355">6173 9107 3808,'0'0'1817,"0"0"-456,1-10 437,-1 6-1482,1 0 0,0 0 0,0-1 0,0 1 0,1 0 1,-1 0-1,1 0 0,0 1 0,0-1 0,1 0 0,-1 1 0,1-1 0,0 1 1,-1 0-1,4-3-316,-4 4 96,0 1 1,0-1 0,1 1-1,-1-1 1,1 1 0,-1-1-1,1 1 1,-1 0 0,1 0 0,-1 1-1,1-1 1,0 0 0,0 1-1,-1 0 1,1-1 0,0 1-1,0 0 1,-1 1 0,1-1-1,0 0 1,0 1 0,-1 0 0,1-1-1,2 2-96,43 21 549,-35-17-467,0 1 0,0-2 0,1 0 0,8 2-82,-17-5 6,0-2 1,0 1-1,0-1 1,-1 1 0,1-1-1,0 0 1,0-1-1,0 0 1,0 1-1,0-1 1,0-1-1,-1 1 1,1-1-1,0 0 1,2-1-7,7-6 18,-1 0-1,0 0 1,-1-1 0,1-1-1,6-8-17,-5 5-15,-4 0-147,-8 12-3181,-2 1-3502,0 1 309</inkml:trace>
  <inkml:trace contextRef="#ctx0" brushRef="#br0" timeOffset="493270.737">6900 8719 4808,'0'0'2406,"0"0"-51,0 0-343,2 9 296,2 22-1732,-1 0 0,-2 0 0,-1 0 0,-2 1 0,-2 15-576,0-1 266,0 59 213,4 0 0,8 38-479,31 207 208,-31-283-274,-6-68-761,0 0-1,0 0 0,0 0 1,0 0-1,-1 0 0,1 0 0,0 0 1,0-1-1,-1 1 0,1-1 828,9-8-9850</inkml:trace>
  <inkml:trace contextRef="#ctx0" brushRef="#br0" timeOffset="495057.578">8512 8857 5344,'1'-1'363,"-1"-1"1,0 1-1,1-1 0,-1 1 1,1-1-1,-1 1 0,1 0 1,0-1-1,0 1 0,-1 0 1,1 0-1,0 0 1,0 0-1,0-1 0,0 1 1,1 0-1,-1 1 0,0-1 1,0 0-1,0 0 0,2 0-363,32-16 452,-26 14-36,-1-1-311,-1 2 0,1-1-1,0 1 1,0 0 0,0 1-1,1 0 1,-1 0 0,0 1 0,0 0-1,1 0 1,-1 1 0,1 1-105,15 2 319,-1 2 0,0 1 0,11 5-319,-16-5 84,1 0 0,0-2 0,1 0 0,-1-1-1,18 1-83,-6-6 78,-1-1 0,1-1 0,-1-1 0,12-5-78,0 1-2611,1 1-3436,-18 4-2074</inkml:trace>
  <inkml:trace contextRef="#ctx0" brushRef="#br0" timeOffset="494369.254">8406 9590 3936,'0'0'1898,"0"0"-359,9-9 960,12-12-209,0-1-1,7-11-2289,-1 1 766,130-156 559,-142 172-1754,-1 0-1,0-1 1,-2-1-1,0 0 0,-1 0 1,6-14 429,-16 30-621,-1 1 0,1-1 1,-1 1-1,1-1 0,-1 0 0,0 1 1,0-1-1,0 0 0,0 0 0,0 1 1,0-1-1,0-1 621,-2-7-6508</inkml:trace>
  <inkml:trace contextRef="#ctx0" brushRef="#br0" timeOffset="494705.814">8463 9086 4704,'-1'2'4092,"-6"13"-843,7-12-2987,0 0 1,0 0-1,0 0 0,0 0 1,0-1-1,1 1 1,-1 0-1,1 0 0,0 0 1,0-1-1,0 1 0,0 0 1,1-1-1,-1 1 1,1-1-1,-1 0 0,1 1 1,0-1-1,1 1-262,5 6 147,2 0-1,-1-1 1,11 7-147,-3-2 368,138 131-245,-139-131-349,20 15-2289,-33-26 1802,1 0 0,0 0-1,-1 0 1,1-1 0,0 1 0,0-1-1,0 0 1,0 0 0,0-1 0,1 1 713,18 0-8080</inkml:trace>
  <inkml:trace contextRef="#ctx0" brushRef="#br0" timeOffset="493607.248">7322 9610 5432,'-1'0'3514,"2"-8"-1802,12-24 2224,15-12-2930,-4 6-505,27-49-27,4 2 1,51-59-475,-97 133-174,-1 0 0,0-1 1,5-10 173,-2-10-2189,-10 28 1143,-1 0 1,1 0-1,-1 0 1,0 1-1,0-1 1,-1 0-1,0-3 1046,-2-10-7013</inkml:trace>
  <inkml:trace contextRef="#ctx0" brushRef="#br0" timeOffset="493955.082">7435 9086 6232,'0'2'6547,"4"14"-4058,6 5-2047,1 0 1,1 0-1,1-1 1,1 0 0,1-1-1,4 3-442,17 23 122,84 127-1458,-102-151-470,13 6-5116,-12-13-1051</inkml:trace>
  <inkml:trace contextRef="#ctx0" brushRef="#br0" timeOffset="493956.082">8021 9417 6520,'0'0'4072,"-8"8"-448,2 2-2192,-2 2-768,2-1-337,2 2-159,-1 1-48,-1 0-64,-2 0-192,4 3-144,-1 1-351,0 1-49,5 0-3992,5-2 2024,-2 0-5280</inkml:trace>
  <inkml:trace contextRef="#ctx0" brushRef="#br0" timeOffset="323593.778">4539 6669 8952,'12'-1'1296,"0"0"1,0-1 0,0-1 0,7-2-1297,27-4 831,16 0-56,71-9 451,36 3-1226,41 17-116,-158-1-601,-48 0 443,0-1-1,-1 0 0,1 1 1,-1 0-1,1 0 0,-1 0 1,0 0-1,1 0 0,-1 1 275,-3 0-4654,-6 5 2496,6-7 1649,-7 9-5828</inkml:trace>
  <inkml:trace contextRef="#ctx0" brushRef="#br0" timeOffset="323926.033">4721 6766 2312,'-7'1'642,"0"-1"-1,0 1 1,0 1 0,0-1-1,0 1 1,0 1 0,0-1-1,1 1 1,-1 0 0,1 1 0,0-1-1,0 1 1,0 1 0,-4 3-642,10-8 63,0 0 0,0 0 1,0 0-1,0 0 0,0 0 1,0 0-1,0 0 1,-1 1-1,1-1 0,0 0 1,0 0-1,0 0 0,0 0 1,0 0-1,0 0 0,0 1 1,0-1-1,0 0 0,0 0 1,0 0-1,0 0 1,0 0-1,0 1 0,0-1 1,0 0-1,0 0 0,0 0 1,0 0-1,0 0 0,0 1 1,0-1-1,0 0 1,1 0-1,-1 0 0,0 0 1,0 0-1,0 0 0,0 0 1,0 1-1,0-1 0,0 0 1,0 0-1,1 0 0,-1 0 1,0 0-1,0 0 1,0 0-1,0 0-63,11 3 816,15-2-519,87-8 1653,9-5-1950,91-7 306,-164 18-683,-6 1-527,35-7 904,-62 5-2303,-1-1 0,1-1 0,-1 0 0,2-2 2303,6-3-7205</inkml:trace>
  <inkml:trace contextRef="#ctx0" brushRef="#br0" timeOffset="324257.287">5223 6338 5968,'0'0'3373,"1"1"-69,11 5-2718,1 0 1,0-1-1,0 0 0,0-1 1,1-1-1,3 1-586,36 10 87,28 13 46,26 16-133,-80-31 22,-1 1 1,-1 1-1,0 2 1,-1 0-1,19 17-22,-41-31 6,1 0-1,-1 0 0,0 0 1,0 1-1,1-1 0,-2 1 1,1-1-1,0 1 0,0 0 0,-1 0 1,0 0-1,1 0 0,-1 0 1,0 0-1,0 0 0,-1 0 1,1 0-1,-1 0 0,0 1 1,1-1-1,-2 2-5,1-1 8,-1 0-1,0 0 1,-1-1 0,1 1 0,-1-1-1,0 1 1,1-1 0,-1 0-1,-1 0 1,1 0 0,0 0 0,-1 0-1,0 0 1,1 0 0,-1-1 0,0 0-1,0 1 1,-2-1-8,-70 43 64,16-11-48,22-11-75,17-13-231,1 2-1,1 0 1,0 1 0,1 1-1,1 1 1,-8 8 290,23-22-378,0 0 0,0 0 0,1 0 0,-1 0 1,0 0-1,1 0 0,-1 0 0,1 0 0,-1 1 0,1-1 0,0 0 1,-1 0-1,1 0 0,0 1 0,0-1 0,0 0 0,0 0 0,0 0 1,0 1-1,0 0 378,2 8-7460</inkml:trace>
  <inkml:trace contextRef="#ctx0" brushRef="#br0" timeOffset="327398.903">7715 6690 4632,'0'0'2236,"-2"-3"928,-5-13-1559,6 2-950,0 0 0,0 0 1,2 0-1,0 0 0,0 0 0,4-14-655,6-21 567,7-12-567,-15 49 118,-2 11-111,1-7 59,0 0 0,1 1 1,0-1-1,1 1 0,0-2-66,-3 8 11,-1 0-1,1 0 1,-1 0 0,1 1 0,-1-1-1,1 0 1,0 0 0,-1 0 0,1 1-1,0-1 1,0 0 0,-1 1 0,1-1-1,0 1 1,0-1 0,0 0 0,0 1-1,0 0 1,0-1 0,0 1-1,0 0 1,0-1 0,0 1 0,0 0-1,0 0 1,0 0 0,0 0 0,0 0-1,0 0 1,0 0 0,0 0 0,0 1-1,0-1 1,0 0 0,0 0 0,0 1-1,-1-1 1,1 1 0,0-1-1,0 1 1,0-1 0,0 1 0,0 0-1,-1-1 1,1 1-11,8 8 57,-1 0 1,0 0-1,-1 1 0,0 0 0,0 0 1,-1 0-1,3 9-57,-1-4 38,1-1 1,0 1-1,9 9-38,-14-19 6,1 1 1,0-1-1,0 0 1,1-1-1,0 1 0,-1-1 1,1 0-1,0-1 0,5 3-6,-8-5 7,1 0 0,-1 0-1,0 0 1,1 0 0,-1-1 0,1 1-1,-1-1 1,0 0 0,1 0 0,-1 0-1,1-1 1,-1 1 0,1-1 0,-1 0-1,0 0 1,1 0 0,-1 0 0,0 0-1,0-1 1,3-1-7,4-4 29,0 0-1,0-1 1,-1 0 0,0 0-1,-1-1 1,1 0 0,-2 0-1,1-1 1,-1 0 0,-1-1-1,0 1 1,0-1 0,-1-1-1,-1 1 1,1 0 0,-2-1-1,0 0 1,0-3-29,-4-7-501,0 2-2294,10 8-3993,-2 6-1418</inkml:trace>
  <inkml:trace contextRef="#ctx0" brushRef="#br0" timeOffset="324714.892">6279 7208 5280,'-2'1'4225,"-10"-4"-1554,11 2-2490,0-1 0,-1 0 1,1 1-1,0-1 0,0 0 1,0 1-1,0-1 0,1 0 1,-1 0-1,0 0 1,1 0-1,0 0 0,-1-1-181,-4-32 486,4 26-275,-9-97 2062,2-101-2273,9 158 180,3 0 1,1 0-1,3 1 0,2-1 1,7-18-181,-15 57 12,2 1 0,-1-1 1,1 1-1,0-1 1,1 1-1,0 1 0,1-1 1,0 1-1,0 0 0,0 0 1,1 0-1,0 1 0,1 0 1,0 1-1,1-1-12,-9 7 0,1-1 0,-1 1 0,1-1 0,0 1 0,-1 0 0,1-1 0,0 1 0,0 0 0,-1 0 0,1-1 0,0 1 0,0 0 0,-1 0 0,1 0-1,0 0 1,0 0 0,-1 0 0,1 0 0,0 0 0,0 0 0,-1 0 0,1 1 0,0-1 0,0 0 0,-1 0 0,1 1 0,0-1 0,-1 1 0,1-1 0,0 0 0,0 1 0,0 1-2,0 0 0,1-1 0,-1 1 0,0 0 1,0 0-1,0 0 0,0 0 0,0 0 0,0 0 1,0 1-1,-1 0 2,2 6-2,0 1 1,-1-1 0,0 0-1,-1 0 1,0 4 1,-1-6 9,0 1-1,-1-1 0,0 0 1,0 0-1,-1 0 1,0 0-1,0 0 1,-1-1-1,0 1 0,0-1 1,-5 6-9,-10 17 15,19-29-15,0 0 0,0 1 0,-1-1 0,1 1 0,0-1 0,0 1 0,-1-1 0,1 1 0,0-1 0,0 0 0,0 1 0,0-1 0,0 1 0,0-1 0,0 1 0,0-1 0,0 1 0,0-1 1,0 1-1,0-1 0,0 1 0,0-1 0,0 1 0,0-1 0,1 1 0,-1-1 0,0 1 0,0-1 0,0 0 0,1 1 0,-1-1 0,0 1 0,1-1 0,-1 0 0,0 1 0,1-1 0,-1 0 0,1 1 0,-1-1 0,0 0 0,1 0 0,-1 1 0,1-1 0,-1 0 0,1 0 0,-1 0 0,1 0 0,-1 0 0,1 1 0,-1-1 0,1 0 0,-1 0 0,1 0 0,-1 0 0,1-1 0,-1 1 0,1 0 0,-1 0 0,1 0 0,-1 0 0,1 0 0,-1-1 0,54 2-1,-28-2-3,-1 2 1,6 1 3,-22 0-1,-1-1 0,0 1 0,1 0 1,-1 1-1,-1-1 0,1 2 0,0-1 1,5 4 0,-12-6 1,0 0 0,0-1 0,1 1 0,-1 0-1,0 0 1,0 0 0,0 0 0,0 0 0,0 0 0,-1 0 0,1 1 0,0-1 0,0 0 0,-1 0 0,1 1 0,-1-1 0,1 0 0,-1 1 0,0-1-1,1 1 1,-1-1 0,0 0 0,0 1 0,0-1 0,0 1 0,0-1 0,0 0 0,-1 1 0,1-1 0,0 1 0,-1-1 0,1 0 0,-1 1 0,1-1 0,-1 0-1,1 0 1,-1 1 0,0-1 0,0 0 0,0 0 0,0 0 0,0 0 0,0 0-1,-3 5 3,-1-1 0,0 0 0,0 0 0,0-1 0,-1 0 0,0 1 0,1-2 0,-3 2-3,-1 0 3,-37 19 56,-15 3-59,61-26-46,-1-1-1,1 1 0,-1-1 0,1 0 1,-1 1-1,0-1 0,1 0 0,-1 1 0,0-1 1,1 0-1,-1 0 0,0 0 0,1 0 1,-1 0-1,0 0 0,1 0 0,-1 0 0,0 0 1,1 0-1,-1 0 0,0 0 0,1 0 1,-1 0-1,0 0 0,1-1 0,-1 1 0,0 0 1,1-1-1,-1 1 0,0-1 47,1 0-209,0 0 0,0 0 0,0 0 0,0 0 0,0 0 0,1 0 0,-1 0 1,0 0-1,0-1 0,1 1 0,-1 0 0,1 0 0,-1 0 0,1 0 0,-1 1 0,1-2 209,31-41-7307,-32 42 7106,14-17-6320</inkml:trace>
  <inkml:trace contextRef="#ctx0" brushRef="#br0" timeOffset="325106.801">6764 6276 5264,'0'0'2773,"1"6"3565,0 9-4703,2 6-941,-1 1-1,-1 0 0,-1 0 1,-2 19-694,0 0 359,0-5-258,2 0-1,2 0 0,1-1 0,1 1 0,3-1 1,0 0-1,8 19-100,-11-43-5,-1-3-84,-1 0-1,2 0 1,-1 0 0,1 0-1,1 0 1,3 4 89,-8-11-153,1 1 1,0-1-1,0 0 1,1 0-1,-1 0 0,0 0 1,0-1-1,0 1 1,1 0-1,-1 0 0,0-1 1,1 1-1,-1-1 1,1 1-1,-1-1 0,0 1 1,1-1-1,-1 0 1,1 0-1,-1 0 0,1 0 1,-1 0-1,1 0 1,-1 0-1,1 0 0,-1-1 1,1 1-1,-1-1 1,0 1-1,1-1 1,-1 1-1,0-1 0,1 0 1,-1 0-1,0 1 1,0-1-1,1 0 0,-1 0 1,0 0-1,0 0 1,0-1 152,13-11-4414,0-1-4212</inkml:trace>
  <inkml:trace contextRef="#ctx0" brushRef="#br0" timeOffset="326996.431">7018 6386 4064,'0'0'1913,"0"0"-585,0 0-460,0 0-188,0 0-177,0 0-37,-1 18 1805,5 36 1194,4 6-3465,4 47 491,-12-103-476,6 57 175,-5-56-180,-1 0 0,2 0 0,-1 0 0,1 0 1,0 0-1,0-1 0,0 1 0,0-1 0,1 1 1,1 1-11,-3-5 3,0 1 1,1-1 0,-1 0 0,0 0 0,1 0 0,-1 0 0,0 0 0,1 0 0,-1 0-1,1-1 1,-1 1 0,1 0 0,0-1 0,-1 1 0,1-1 0,0 0 0,-1 1 0,1-1-1,1 0-3,1 0-5,-1-1-1,1 1 1,-1-1-1,0 0 1,1 0-1,-1 0 1,0 0-1,0-1 1,3-1 5,5-3-100,0-1 0,-1-1 1,0 0-1,7-8 100,2-5-124,-1-1 0,0 0 0,-2-1 0,-1-1 0,4-12 124,-12 25-9,11-27 35,-17 36 78,-5 18 123,-5 8-75,0-1 1,-1 1-1,-13 20-152,8-18 41,2 1 1,-8 24-42,9-14 33,2 0 1,0 7-34,7-27-262,1 1 0,0-1 0,1 1 0,1-1 0,0 0 0,2 1 262,-2-14-557,1 0 1,0-1 0,0 1 0,0 0 0,0-1 0,0 0 0,1 1 0,-1-1 0,1 0 0,0 0 0,0 1 0,0-2 0,1 1 0,-1 0 0,1 0-1,1 1 557,10 10-5838</inkml:trace>
  <inkml:trace contextRef="#ctx0" brushRef="#br0" timeOffset="329478.955">8506 6766 6288,'0'0'1237,"0"0"-164,0 0 41,-1-2-237,-11-32 497,2 0 0,1-1 0,2 0-1,0-12-1373,1-17 1754,1-64-1754,8 101 833,-3 26-714,1 2 0,7 7-80,-2 1 1,1 0-1,-2 0 0,1 0 1,-1 1-1,0 0 1,-1 0-1,0 1-39,11 21 46,-1-5-21,0-1 1,2-1-1,2 0 0,0-2 1,14 15-26,-32-38 7,1 1 0,-1-1 0,1 1 0,-1 0 1,1-1-1,0 1 0,-1-1 0,1 0 0,-1 1 1,1-1-1,0 1 0,0-1 0,-1 0 0,1 0 0,0 1 1,-1-1-1,1 0 0,0 0 0,0 0 0,0 0 0,-1 0 1,1 0-1,0 0 0,0 0 0,-1 0 0,1 0 0,0 0 1,0 0-1,-1-1 0,1 1 0,0 0 0,-1-1 1,1 1-1,0 0 0,-1-1 0,1 1 0,0-1 0,-1 1 1,1-1-1,-1 1 0,1-1 0,-1 1 0,1-1 0,-1 0 1,1 1-1,-1-1 0,0 0 0,1 1 0,-1-1 1,1 0-8,2-7 72,1 0 0,-1 1 0,0-1 0,1-6-72,-2 7 3,10-30 31,-3 1-1,-1-1 0,-2-1 0,-1 1 0,-2-1 0,-2 0 0,-2-29-33,-3 50-59,1 1 662,4 13-4363,3 5-5017,3 6 499</inkml:trace>
  <inkml:trace contextRef="#ctx0" brushRef="#br0" timeOffset="329820.089">9117 6123 4872,'0'0'2490,"-2"2"1829,-13 5-1896,8-3-2050,1 0 1,-1 1-1,1 1 1,-1-1-1,1 1 1,1 0-1,-1 0 1,-2 5-374,-7 11 605,1-1 1,-1 6-606,8-14 166,2 0-1,0 0 1,0 0-1,1 1 0,1 0 1,0 0-1,1 0 1,0 8-166,0 23 256,2 0 0,2 3-256,-1-30 41,0-1-1,2 0 0,0 0 1,4 14-41,-5-25-79,1 1 0,-1-1 1,1 0-1,0 0 1,0 0-1,1 0 1,0 0-1,0-1 1,0 1-1,1-1 1,-1 0-1,1-1 0,4 3 79,31 18-3339,-12-10-2650,-25-14 5042,15 8-8049</inkml:trace>
  <inkml:trace contextRef="#ctx0" brushRef="#br0" timeOffset="330167.076">9279 6856 5552,'-1'-1'3823,"-3"-7"-1828,0-2-1228,0-1 1,1 1-1,0-1 0,0 0 0,2 0 0,-2-9-767,1-69-1,2 82 173,0-5-123,-1-29 142,3 1 1,3-11-192,-4 38 53,2 1 0,-1 0 0,2 0-1,0 0 1,0 0 0,1 1 0,0-1 0,1 1-1,4-5-52,-8 13 16,5-8 29,0 1 0,1 1 0,0-1-1,5-3-44,-11 11 3,-1 0 0,1 1 0,0-1 0,0 0 0,0 1 0,1 0-1,-1-1 1,0 1 0,0 0 0,1 0 0,-1 0 0,1 1 0,-1-1 0,1 0-1,-1 1 1,1 0 0,-1-1 0,1 1 0,-1 0 0,1 1 0,-1-1 0,1 0-1,-1 1 1,1-1 0,0 1-3,-2 0 1,0 0 0,0 0-1,0 0 1,1 0 0,-1 0 0,0 0-1,0 0 1,0 1 0,-1-1 0,1 0-1,0 1 1,0-1 0,-1 0-1,1 1 1,-1-1 0,1 1 0,-1-1-1,0 1 1,0-1 0,1 1 0,-1-1-1,0 1 1,0 0 0,0-1 0,-1 1-1,1-1 1,0 1 0,-1-1-1,1 1 0,-2 6 7,1 0-1,-1-1 0,0 0 0,-1 0 0,-1 4-6,-37 43 112,41-54-106,0 1 0,0 0 0,0 0 0,0 0 0,0-1 0,0 1 0,0 0 0,0 0 0,0 0 1,0-1-1,0 1 0,1 0 0,-1 0 0,0-1 0,1 1 0,-1 0 0,0 0 0,1-1 0,-1 1 0,1 0 0,-1-1 0,1 1 0,-1-1 0,1 1 0,0-1 0,-1 1 0,1-1 0,0 1 0,-1-1 0,1 0 0,1 1-6,30 15 98,-20-10-15,-8-4-62,-1 0 0,1 1 0,-1-1 1,1 0-1,-1 1 0,0 0 0,0 0 0,-1 0 0,1 0 0,0 1 0,-1-1 0,0 0 1,0 1-1,0 0 0,1 2-21,-2-4 7,-1 1-1,1-1 1,-1 0 0,0 0-1,0 0 1,0 0 0,0 1 0,0-1-1,0 0 1,0 0 0,-1 0 0,1 0-1,-1 0 1,0 0 0,1 0 0,-1 0-1,0 0 1,0 0 0,-1 0-1,1 0 1,0 0 0,0-1 0,-1 1-1,1 0 1,-1-1 0,0 1 0,1-1-1,-1 0 1,0 0 0,0 1-7,-5 3-20,-1-1 0,1 1 1,-1-2-1,0 1 0,0-1 1,-1 0-1,-3 1 20,-4-1-3666,1-2-3707,15-1 189</inkml:trace>
  <inkml:trace contextRef="#ctx0" brushRef="#br0" timeOffset="330514.809">9152 6407 3712,'0'0'1816,"8"-16"1877,-2 6-2482,0 0 0,1 0 0,0 0 0,9-7-1211,3-6 1104,-3 2-393,1 2 1,19-18-712,-30 32 67,0 0 0,0 0 0,1 0 1,0 1-1,-1-1 0,2 2 0,-1-1 1,0 1-1,1 0 0,-1 1 0,6-2-67,-11 4 22,1-1-1,-1 1 1,1 0-1,-1 0 0,0 0 1,1 1-1,-1-1 1,0 0-1,1 1 0,-1 0 1,0-1-1,1 1 1,-1 0-1,0 0 0,0 0 1,0 0-1,0 1 1,0-1-1,0 1 0,1 0-21,3 5 137,0-1-1,-1 1 0,0 0 0,0 0 0,1 2-136,-3-3 30,1 0-1,0 0 1,0 0 0,1-1-1,-1 0 1,1 0-1,3 3-29,25 11-64,-8-5-2485,-3 3-5739,-13-8 550</inkml:trace>
  <inkml:trace contextRef="#ctx0" brushRef="#br0" timeOffset="330989.298">9778 6622 6016,'0'0'3376,"-8"5"-264,-3 6-752,2 1-1512,0 1-376,0 4-209,1-1-87,-1-2-96,-2 1-40,2 0-24,0 3-128,1 0-351,1 0 231,2-6-4048,-1-4 1360,1 1-5824</inkml:trace>
  <inkml:trace contextRef="#ctx0" brushRef="#br0" timeOffset="332598.749">10025 6096 7136,'0'0'2050,"0"12"1134,1 23-2246,2 0 0,2-1 0,0 0 0,8 23-938,8 13 492,20 47-492,-13-55 163,-25-57-121,-1 0 0,2 0 0,-1 0 0,1 0 1,-1-1-1,1 0 0,0 0 0,1 0 0,-1 0 0,4 1-42,-7-4 23,1 0-1,0 0 1,-1-1-1,1 1 1,0 0-1,0-1 1,-1 0 0,1 1-1,0-1 1,0 0-1,0 0 1,-1 0-1,1 0 1,0-1-1,0 1 1,0 0-1,-1-1 1,1 1 0,0-1-1,0 0 1,-1 1-1,1-1 1,-1 0-1,1 0 1,-1 0-1,1 0 1,-1 0-1,1 0 1,-1-1 0,0 1-1,0 0 1,1-1-1,-1 0-22,6-7 85,0 0 1,-1-1-1,0 1 0,4-11-85,-7 14 16,54-93 173,-36 63-165,0 1 0,-3-2 1,-1-1-1,3-13-24,3-6-331,-22 56-418,0 3-288,0 0 0,-1 0 0,1 0 0,0 1 0,-1-1 0,0 0 0,1 0 0,-1 3 1037,0-4-773,1 13-7655</inkml:trace>
  <inkml:trace contextRef="#ctx0" brushRef="#br0" timeOffset="333229.237">10555 6490 4432,'0'0'2130,"-4"9"1790,2 5-3064,1 1 0,0-1 0,0 1 0,2-1 0,1 13-856,0 1 376,-1-4-282,2 0 0,0 0 1,2 0-1,0 0 0,5 8-94,-10-31 16,0-1 5,0 0-5,0 0-38,-2-7-404,-8-23-201,1 0 0,2 0-1,1-1 1,2 0 0,0-13 627,4 34 111,0 1 1,0-1 0,1 1 0,0 0-1,1-1 1,0 1 0,0 0 0,1 0-1,0 0 1,1 0 0,0 0 0,0 1 0,1 0-1,0 0 1,0 0 0,1 1 0,0-1-1,1 1 1,-1 1 0,2-1-112,-5 4 45,0 1 0,1-1 0,-1 1 0,1 0 0,-1 0 1,1 0-1,0 1 0,0-1 0,0 1 0,-1 0 0,1 0 0,1 0 0,-1 1 1,0-1-1,0 1 0,1 0-45,-3 0 11,0 1 1,0-1-1,-1 1 1,1-1 0,0 1-1,0-1 1,0 1-1,0 0 1,-1 0-1,1 0 1,0 0-1,-1 0 1,1 0 0,-1 1-1,1-1 1,-1 0-1,1 1 1,-1-1-1,0 1 1,0 0-1,0-1 1,0 1-1,0 0 1,0 0 0,0-1-1,-1 1 1,1 0-1,-1 0 1,1 0-1,-1 0 1,0 0-1,0 0 1,0 0 0,0 1-12,0 1 22,0 1 0,0-1 0,-1 1 0,0-1 0,0 1 1,0-1-1,0 0 0,-1 0 0,0 0 0,0 1 0,-2 2-22,-2 4 177,-1 0 0,-1 0 0,-4 3-177,12-13 211,0-1 19,9 1 164,-2 0-317,1-1 19,0 0-1,0 1 1,1 0 0,-1 1 0,0 0 0,6 2-96,-12-4 9,0 1 0,0 0 0,-1 0 0,1 1 0,0-1 0,0 0 0,0 1 0,-1-1 0,1 1 0,-1-1 0,1 1 0,-1 0 0,0-1 0,1 1 0,-1 0 0,0 0 0,0 0 0,0 0 0,-1 0 0,1 0 0,0 1 0,-1-1 0,0 0 0,1 0 0,-1 0 0,0 0 0,0 1 0,0 0-9,0-1 9,-1 0 0,1 1 0,0-1 0,-1 0 0,0 0-1,0 1 1,0-1 0,0 0 0,0 0 0,0 0 0,0 0 0,0 0 0,-1 0 0,1-1 0,-1 1 0,0 0 0,1-1 0,-3 2-9,-1 1-156,-1 0 1,0 0 0,1 0-1,-2-1 1,-3 2 155,9-5-623,1 0-121,0 0-118,0 0-949,0 0-1941,0 0 301,0 0-2623</inkml:trace>
  <inkml:trace contextRef="#ctx0" brushRef="#br0" timeOffset="333607.951">10898 6159 5184,'0'0'2620,"1"2"1309,6 13-2296,8 35 596,-9-32-1910,0 1 0,-2-1 0,0 1 0,-1 0 0,1 16-319,-3 1 71,-2 0 0,-2 0 0,-1 0 0,-1-1 0,-2 0 0,-2 0 0,-8 20-71,-5-12-1264,4-16-6410,12-17-1067</inkml:trace>
  <inkml:trace contextRef="#ctx0" brushRef="#br0" timeOffset="337876.937">12668 6567 5304,'-1'4'5046,"0"15"-2550,2-7-2200,0 1-1,0 0 1,-2-1 0,0 1-1,0 0 1,-1-1-1,0 1 1,-1-1 0,-1 1-1,-2 4-295,5-16 64,0-1-40,1 0 0,-1 0-1,0-1 1,0 1 0,1 0 0,-1-1-1,0 1 1,1-1 0,-1 1-1,1-1 1,-1 1 0,0-1 0,1 0-1,-1 1 1,1-1 0,-1 1 0,1-1-1,0 0 1,-1 0 0,1 1-1,0-1 1,-1 0 0,1 0 0,0 1-1,0-1 1,0 0-24,-6-24 124,6 22-84,-3-17-26,1 0-1,2-1 1,0 1-1,1 0 1,1 0-1,1-1 1,0 2-1,2-1 0,0 0 1,2 1-1,0 0 1,1 0-1,4-6-13,-7 16-3,0-1 1,1 2-1,0-1 0,0 1 1,1 0-1,0 0 3,2 4-7,-9 4 8,0-1-1,0 1 0,1 0 0,-1 0 0,0 0 0,0 0 0,1 0 0,-1 0 0,0 0 0,1 0 0,-1 0 0,0 0 1,0 0-1,1 0 0,-1 0 0,0 0 0,0 0 0,1 0 0,-1 0 0,0 0 0,0 0 0,1 0 0,-1 0 0,0 1 0,0-1 1,1 0-1,-1 0 0,0 0 0,0 0 0,1 1 0,-1-1 0,0 0 0,0 0 0,0 0 0,0 1 0,1-1 0,-1 0 1,0 0-1,0 1 0,0-1 0,0 0 0,0 0 0,0 1 0,0-1 0,0 0 0,1 11 4,-1-11-4,-4 33 7,2-25-4,1 0 0,0 0 0,1 0 0,0 1 1,0-1-1,2 8-3,0-12 10,0 0 1,0 0 0,0 0-1,0-1 1,1 1 0,0 0-1,0-1 1,0 0 0,0 1-1,1-1 1,1 1-11,20 22 127,-22-22-109,-1 0 0,1 0 1,-1 1-1,0-1 0,0 0 0,-1 1 1,1-1-1,-1 1 0,0 0 0,0 0-18,-1-3 6,0 0 0,0 0 1,0 0-1,0 0 0,0 0 0,0 1 0,-1-1 0,1 0 0,-1 0 0,1 0 0,-1 0 0,0 0 0,0 0 0,0 0 0,0-1 0,0 1 0,0 0 0,-1 0 0,1-1 0,-1 1 0,1-1 0,-1 1 0,0 0-6,-10 7-302,-19 16-51,13-6-8473,13-11 917</inkml:trace>
  <inkml:trace contextRef="#ctx0" brushRef="#br0" timeOffset="338556.846">13131 6317 6376,'0'0'3896,"0"0"-664,0 0-1728,9 0-1080,0 0-208,4 0-80,4 0-80,1 0-24,-1 2-16,-1 0-120,-1 0-336,-5 1 224,-3 6-4528,-6 2 2144,1-1-5176</inkml:trace>
  <inkml:trace contextRef="#ctx0" brushRef="#br0" timeOffset="338557.846">13159 6490 4552,'0'0'2280,"0"0"-608,0 0-320,8 0-672,4 0-144,2-1-264,2-1-584,-3 1-3184,-3-1 1608,0-1-3752</inkml:trace>
  <inkml:trace contextRef="#ctx0" brushRef="#br0" timeOffset="337372.758">12011 6179 7888,'0'1'2856,"1"9"-1691,1 2-603,1-1 0,0 1 0,0 0 0,2-1-1,4 11-561,10 26 422,-2 8-190,1 6 30,11 22-262,-21-64 18,1 0-1,1-1 0,1 0 1,1-1-1,0 0 0,3 1-17,-14-18 7,0 1 0,0-1-1,0 1 1,0-1 0,1 0 0,-1 1 0,0-1-1,1 0 1,-1 0 0,1 0 0,0 0-1,-1 0 1,1-1 0,0 1 0,-1 0-1,1-1 1,0 1 0,0-1 0,0 0-1,0 1 1,0-1-7,-1-1 17,1 1-1,-1-1 1,1 1-1,-1-1 1,0 0-1,1 0 1,-1 0-1,0 0 1,1 0-1,-1 0 1,0 0-1,0 0 1,0-1-1,0 1 1,0 0-1,0-1 1,0 1-1,-1 0 1,1-1-1,0 1 1,-1-1-1,1 1 1,-1-1-1,1 0 1,-1 1-17,13-46 231,-3-1-1,5-46-230,-2 14 89,-2 21-61,-2 17-25,-3-1 0,0 0 1,-3-16-4,-3 57-426,-1 4-407,0 1 0,0-1 0,0 1-1,0-1 1,1 1 0,-1 0-1,1-1 1,-1 1 0,1 0 833,0 0-1338,-4 14-6272</inkml:trace>
  <inkml:trace contextRef="#ctx0" brushRef="#br0" timeOffset="338221.19">11885 6498 5448,'-8'6'2728,"-2"10"480,1 4-1216,-2 0-776,0 4-632,-1 1-328,-2 4-80,0-4 0,2 4-88,1 4-40,5 4 24,2 0-8,4-1-64,5-5-360,3-3-448,1-7-4080,5-14 2384,1-1-4984</inkml:trace>
  <inkml:trace contextRef="#ctx0" brushRef="#br0" timeOffset="347296.702">16471 6766 4312,'0'0'2057,"0"0"-396,0 0-134,0 0-363,8-8 805,57-49 440,-36 34-1912,-2-2 0,12-13-497,16-26 275,-30 32-241,3 1 0,0 1 0,2 2-1,21-15-33,-47 40-132,17-15-1318,-20 17 910,-1 0 0,1 0 1,-1 0-1,1 0 0,-1 0 0,1 0 0,-1 0 0,1 0 0,-1 0 0,0 0 0,1 0 0,-1 0 0,0 0 0,0-1 540,0-4-7354</inkml:trace>
  <inkml:trace contextRef="#ctx0" brushRef="#br0" timeOffset="347297.702">16632 6290 5792,'-1'3'5343,"-2"10"-653,29 28-4666,1 0 0,3-2 1,1-1-1,2-1 0,1-2 0,13 8-24,-27-26-2643,1 1-3642,-8-7-749</inkml:trace>
  <inkml:trace contextRef="#ctx0" brushRef="#br0" timeOffset="347786.404">17098 6144 4752,'0'0'3041,"10"3"-1542,-3 0-1076,0 0 1,0 0 0,0 1 0,0 0-1,0 0 1,-1 0 0,0 1 0,0 0-1,0 0 1,-1 1 0,1-1-1,-1 1 1,-1 1 0,1-1 0,-1 1-1,3 6-423,0 0 107,-1 1-1,0 0 1,-1 0-1,-1 0 1,-1 1-1,0 0 1,0-1-1,-1 7-106,-1 17-35,-1-1 0,-2 1 0,-2-1 0,-1 1 0,-2-1 0,-1 0 0,-2-1 0,-2 0 0,-1-1 0,-2 0 0,-1-1 0,-1-1 0,-18 23 35,-10 6-7606,22-35-1248</inkml:trace>
  <inkml:trace contextRef="#ctx0" brushRef="#br0" timeOffset="340359.346">14330 6172 7216,'-22'9'863,"2"1"-1,-1 1 1,1 0 0,1 2 0,1 1 0,-1 0 0,2 1 0,0 1-1,0 1-862,-29 36 623,1 2 0,-8 17-623,42-57 58,4-4-81,-1 0-11,0 0 0,0 0 0,-1-1 0,0 0 0,-1-1 0,-9 8 34,19-17-59,0 0 0,-1 0 1,1 0-1,0 0 0,-1-1 0,1 1 0,0 0 0,0 0 0,-1 0 1,1 0-1,0 0 0,0 0 0,0-1 0,-1 1 0,1 0 0,0 0 0,0 0 1,0 0-1,-1-1 0,1 1 0,0 0 0,0 0 0,0-1 0,0 1 1,0 0-1,0 0 0,-1-1 0,1 1 0,0 0 0,0 0 0,0-1 0,0 1 1,0 0-1,0-1 0,0 1 0,0 0 0,0 0 0,0-1 0,0 1 1,0 0-1,1 0 59,-2-13-3320,2-7-391,2-1-2895</inkml:trace>
  <inkml:trace contextRef="#ctx0" brushRef="#br0" timeOffset="340710.656">13908 6192 4392,'0'0'2141,"0"0"-149,0 0 273,6 15 1110,41 41-1685,-33-41-1532,-1 1 1,0 0-1,5 9-158,-6-7-61,1 0 0,1 0-1,1-2 1,0 0 0,1 0-1,1-2 1,0 0 0,5 2 61,-4-7-1839,1-5-4744,-9-4-827</inkml:trace>
  <inkml:trace contextRef="#ctx0" brushRef="#br0" timeOffset="341054.218">14540 6022 5624,'0'0'2936,"0"0"1065,-1 10-2605,1-3-1244,0 0 0,1 0 0,0 0 0,0-1 0,1 1 0,-1 0 0,1-1 0,1 1 0,-1-1 0,1 0 0,3 4-152,7 23 167,-7-21-132,0 0 1,0 0 0,1 0 0,0-1 0,7 8-36,6 9-165,-19-27-299,-1-1-149,0 0-720,-1 0-3398,-7-3 2271,-1-1-3741</inkml:trace>
  <inkml:trace contextRef="#ctx0" brushRef="#br0" timeOffset="341055.218">14477 6048 4680,'0'0'2336,"0"0"448,8-6-360,0 0-856,4-2-536,3 2-752,5 0-144,9 5-48,-1 1-40,4 0-24,2 3-8,-3 4-88,-1 2-4568,-2 2 1960,1-1-5336</inkml:trace>
  <inkml:trace contextRef="#ctx0" brushRef="#br0" timeOffset="341388.742">13773 6007 4968,'-13'15'2455,"0"0"0,1 0 0,-9 14-2455,7-6 1381,1 1 0,-5 14-1381,3-1 314,1 1 0,2 1 0,-4 27-314,10-39 64,2 0 1,0 0-1,2 0 1,2 0-1,0 1 1,1-1-1,2 0 1,1 3-65,-1-15-128,0-1-1,1 0 1,1 0 0,0 0 0,1 0 0,1-1 0,0 0-1,0 0 1,1-1 0,1 0 0,0 0 0,1-1 0,0 0-1,1-1 1,7 7 128,2-3-2508,0 0 0,1-2 0,18 8 2508,14 7-7098</inkml:trace>
  <inkml:trace contextRef="#ctx0" brushRef="#br0" timeOffset="345275.959">15082 6234 3832,'0'0'1884,"0"0"-230,8 4 569,0-1-1982,0-1 0,0-1 0,0 0 0,0 0 0,1 0 0,-1-1 0,0 0 0,1-1 1,6-1-242,3 1 419,77-8 1307,34-9-1726,-144 17 54,3 0-13,1 0 0,-1 1 0,0 0 0,1 1 1,-4 1-42,4 0 3,-55 16 551,-53 21-554,50-14 285,44-17-146,1 0 0,0 2 0,0 1 0,1 1 0,-6 5-139,-15 15 340,43-31-285,1-1-13,0 0 22,13 2 167,25 0 775,30-2-1006,-43-1 49,0 1 0,0 1 0,0 2 0,0 0-1,7 3-48,-24-4 4,-1 0 0,1 0 0,-1 1 0,0 0-1,0 1 1,0-1 0,-1 1 0,1 1-1,-1-1 1,0 1 0,0 0 0,0 1-1,0 0-3,-2 0 4,0-1 1,0 1-1,0 1 0,-1-1 0,0 0 0,0 1 0,-1 0 0,0-1 0,0 1 1,-1 0-1,1 0 0,-1 0 0,-1 0 0,1 3-4,-2-4 2,1-1 1,-1 0-1,0 0 0,0 0 0,-1 0 1,1 0-1,-1 0 0,0-1 1,-1 1-1,1-1 0,-1 1 0,0-1 1,0 0-1,0 0 0,-1 0 0,1 0 1,-1 0-1,0-1 0,0 0 1,-1 1-3,-10 7 4,0 0 1,-1-1-1,0-1 1,-1-1-1,-1 1-4,-23 4 3,28-9-4,0 0-1,0 1 1,-11 6 1,52-7-15,224 1 383,-169-6-1448,-82 1 243,-1 0-747,0 0-2121,0 0-183,0 0-3224</inkml:trace>
  <inkml:trace contextRef="#ctx0" brushRef="#br0" timeOffset="346207.269">15696 6636 4872,'-2'1'3855,"-13"7"-1552,7-2-1944,0 0 1,0 1-1,0 0 0,1 0 0,0 1 0,1 0 0,-1 0 0,2 1 1,-1-1-1,1 1 0,-2 5-359,7-13 91,1 0-75,1 0 1,0 0-1,-1 0 0,1 0 1,0 0-1,0-1 1,-1 1-1,1 0 1,0-1-1,0 0 1,1 1-17,2-1 5,0 0 1,0 0-1,0 0 1,1-1-1,-1 0 1,0 0-1,0 0 1,-1 0-1,1-1 1,0 0-1,0 0 1,-1 0-1,1 0 1,-1-1-1,4-3-5,-3 3 4,0 0 0,0 0 0,0 1 0,0-1 0,0 1 0,1 0 0,-1 1 1,1-1-1,-1 1 0,1 0 0,0 0 0,1 1-4,-6 0 0,-1 0 0,1 0 0,0 0 0,0 0 0,-1 0 0,1 1 0,0-1 0,-1 0 0,1 0 0,0 1 0,-1-1 0,1 1 0,0-1 0,-1 0 0,1 1 0,-1-1 0,1 1 0,-1-1 0,1 1 0,-1-1 0,1 1 0,-1 0 0,1-1 0,-1 1 0,0 0 0,1 1 0,0 0 0,-1 0 0,1 0 1,-1 0-1,0 0 0,1 0 0,-1 0 0,0 0 0,0 0 0,-1 0 0,0 10 2,-1-1-1,-1 0 0,-2 8-1,2-8 1,1-1-3,0-4 7,0 0 0,1 0-1,-1 0 1,2 0 0,-1 0 0,1 0-1,0 0 1,0 0 0,0 0 0,2 6-5,-2-11-51,0 0 0,1-1 0,-1 1 0,0 0 0,1-1 0,-1 1 1,1 0-1,-1-1 0,1 1 0,-1-1 0,1 1 0,-1-1 1,1 1-1,0-1 0,-1 1 0,1-1 0,0 0 0,-1 1 1,1-1-1,0 0 0,-1 1 0,1-1 0,0 0 0,0 0 0,-1 0 1,1 0-1,0 0 0,0 0 0,-1 0 0,1 0 0,0 0 1,0 0-1,-1 0 0,1 0 51,25-10-6232,-24 9 5358,13-5-5719</inkml:trace>
  <inkml:trace contextRef="#ctx0" brushRef="#br0" timeOffset="346551.466">15745 6290 4272,'0'0'2050,"0"0"-338,4-14 2438,0 10-3976,0 0 1,0 0 0,0 1-1,0 0 1,0 0 0,1 0-1,0 0 1,-1 1-1,1-1 1,0 1 0,0 0-1,0 1 1,0-1 0,1 1-1,-1 0 1,0 1 0,0-1-1,1 1 1,-1 0 0,2 0-175,7 1-533,-1-1 0,1 2 0,5 1 533,34 11-7868,-36-9 1666</inkml:trace>
  <inkml:trace contextRef="#ctx0" brushRef="#br0" timeOffset="346893.45">16188 6192 4720,'0'0'2368,"0"0"-48,-7 8 56,0-1-1176,2 1-568,1 4-264,1 1-152,0 1-104,0 1-40,2-3 80,-1-3-80,4 3-32,1 0 32,6-1-5016,3-4 2496,1-1-4872</inkml:trace>
  <inkml:trace contextRef="#ctx0" brushRef="#br0" timeOffset="349087.855">17583 6325 9592,'0'0'2600,"0"0"-736,0 0-1032,11 0-592,0 0-112,-1 0-64,1 0-32,-1 0-16,0 0 56,-2 0-40,1 0-128,3 0-200,1 0-768,-1 0-616,2 0-2512,0-2 2152,0 0-4056</inkml:trace>
  <inkml:trace contextRef="#ctx0" brushRef="#br0" timeOffset="349425.823">17999 6165 4304,'0'0'2152,"0"0"-296,-6 6 600,-2 0-1160,4 3-544,-1-3-288,1 5-224,-1 1-128,2 4-8,3 1 120,0-1-280,2-4 0,7 2-4664,3 1 2432,0 1-4544</inkml:trace>
  <inkml:trace contextRef="#ctx0" brushRef="#br0" timeOffset="349755.201">18513 6808 6624,'-9'7'4224,"-3"10"-1312,-5 7-1616,-1 7-856,-4 4-200,-2-3-128,-1-1-40,2 2-8,0-1-40,3-2-16,3-3-328,2-4 152,4-4-4352,2-2 1768,0-2-5496</inkml:trace>
  <inkml:trace contextRef="#ctx0" brushRef="#br0" timeOffset="351293.851">19809 6400 5000,'0'0'2504,"0"0"-24,7-3-488,2 0-728,5-5-392,2 2-400,0-1-264,-2 2-120,2 4-48,-1 1-16,2 3-16,-3 0-112,-4 0-872,0 4-3760,-10-7 2448,0 0-4552</inkml:trace>
  <inkml:trace contextRef="#ctx0" brushRef="#br0" timeOffset="351294.851">19816 6525 4808,'0'0'2408,"8"1"120,6-2-208,1-1-992,3 2-576,-2-1-344,5-1-152,2 1-176,0 1-40,0 1-4896,-6-1 2336,2 0-5024</inkml:trace>
  <inkml:trace contextRef="#ctx0" brushRef="#br0" timeOffset="350253.611">19162 6717 4360,'-5'-11'626,"1"0"0,0 0 0,1 0 0,1 0 0,0 0 0,0-1 0,1 1 1,0-1-1,1 1 0,1-7-626,1-6 378,1 0 0,1 0 1,1 0-1,4-10-378,-6 25 274,1 0 0,-1 0 0,1 0-1,1 0 1,0 1 0,0 0 0,1 0 0,5-6-274,-9 11 43,1 0 0,1-1 0,-1 1 0,0 1 0,1-1 0,-1 0 1,1 1-1,0 0 0,0 0 0,0 0 0,0 0 0,0 0 0,0 1 1,0 0-1,1 0 0,-1 0 0,0 0 0,1 1 0,-1 0 1,1 0-44,-5 0 2,1 0 0,0 0 0,0 1 0,0-1 0,-1 1 0,1-1 0,0 0 0,-1 1 0,1-1 1,0 1-1,-1 0 0,1-1 0,0 1 0,-1-1 0,1 1 0,-1 0 0,1 0 0,-1-1 0,0 1 1,1 0-1,-1 0 0,0-1 0,1 1 0,-1 0 0,0 0 0,0 0 0,0-1 0,0 1-2,3 25 28,-4-16-15,0-1-1,0 1 1,-1-1-1,-1 0 1,0 1 0,0-1-1,-4 8-12,-10 32 124,17-47-109,-1 0 0,1 0 0,-1 0 0,1 1-1,0-1 1,0 0 0,0 0 0,0 1 0,0-1 0,1 0-1,-1 0 1,1 1 0,-1-1 0,1 0 0,0 0 0,0 0 0,0 0-1,0 0 1,0 0 0,0 0-15,3 2 40,0 0 1,-1 0-1,2-1 0,-1 1 1,0-1-1,1 0 0,0 0-40,-2-1 25,0-1-1,0 1 1,0 0-1,0 0 0,0 0 1,-1 1-1,1-1 1,-1 1-1,1-1 0,-1 1 1,0 0-1,0 0 0,0 0 1,0 0-1,-1 0 1,1 0-1,-1 0 0,0 1 1,0-1-25,-1 0 16,0-1 1,0 1 0,0-1-1,0 1 1,-1-1-1,1 1 1,-1-1 0,0 1-1,1-1 1,-1 0-1,0 1 1,0-1 0,-1 0-1,1 0 1,0 0-1,-1 0 1,0 0-1,1 0 1,-1 0 0,0 0-1,0-1 1,0 1-1,-1 0-16,-1 1-28,0 0 0,0 0 0,-1-1 0,0 1 0,1-1-1,-1 0 1,0 0 0,0-1 0,0 1 0,-4-1 28,8 0-1115,1-1-2263,0 0-800,0 0-3772</inkml:trace>
  <inkml:trace contextRef="#ctx0" brushRef="#br0" timeOffset="350810.776">19035 6248 4504,'1'-2'2116,"43"-57"2287,-14 26-2694,1 2 0,35-28-1709,-63 56 85,1 0 0,-1 0 0,1 1 0,0-1 0,0 1 0,0 0 0,0 0 0,0 1 0,5-2-85,-7 3 16,-1-1 1,1 1 0,0 0-1,0 0 1,0 0 0,-1 0-1,1 1 1,0-1 0,0 0-1,-1 1 1,1-1 0,0 1-1,-1 0 1,1-1 0,0 1-1,-1 0 1,1 0 0,-1 0-1,1 0 1,-1 0 0,0 1-1,1-1 1,-1 0 0,0 1-1,1 0-16,9 13 118,-1 0 1,6 13-119,-9-15 28,0-1 1,1 1 0,1-2 0,8 11-29,4 0 134,18 19-2409,-11-18-4496,-11-11-283</inkml:trace>
  <inkml:trace contextRef="#ctx0" brushRef="#br0" timeOffset="354922.421">21732 6110 5432,'0'0'2805,"0"0"163,8-4 293,17-4-3013,0 2 0,1 0-1,0 2 1,0 1 0,14 0-248,-38 3 8,92-1 187,-83 1-188,0 1 0,0 1 0,0 0 1,0 0-1,0 1 0,-1 0 0,3 2-7,-13-4 1,1-1 0,-1 1 0,0 0-1,0-1 1,0 1 0,0-1 0,0 1 0,0 0 0,0-1-1,0 1 1,0-1 0,0 1 0,0 0 0,0-1 0,0 1-1,-1-1 1,1 1 0,0 0 0,0-1 0,-1 1 0,1-1-1,0 1 1,-1-1 0,1 1 0,0-1 0,-1 1 0,1-1-1,-1 0 1,1 1-1,-5 2-8,0 0-1,0 0 1,0 0-1,-1-1 1,1 0-1,0 0 1,-1 0 0,0-1-1,1 0 1,-1 0-1,0 0 1,-1-1 8,-2 2-9,-95 12-78,15-2 540,-27 9-453,116-21 14,0 0 0,0 0 0,0 0 1,0 0-1,-1 0 0,1 0 0,0 0 0,0 0 0,0 0 0,0 0 0,0 0 0,0 0 1,-1 0-1,1 0 0,0 0 0,0 0 0,0 0 0,0 0 0,0 1 0,0-1 0,0 0 1,-1 0-1,1 0 0,0 0 0,0 0 0,0 0 0,0 1 0,0-1 0,0 0 0,0 0 0,0 0 1,0 0-1,0 0 0,0 0 0,0 1 0,0-1 0,0 0 0,0 0 0,0 0 0,0 0 1,0 0-1,0 1 0,0-1 0,0 0 0,0 0 0,0 0 0,0 0 0,0 0 0,0 1 1,0-1-1,0 0 0,0 0 0,1 0 0,-1 0 0,0 0-14,11 10 314,28 15-343,-21-14 93,-10-6-74,1 1 0,-1 0 0,-1 0 0,1 1 0,-1 0 0,-1 1 0,6 7 10,-9-11-49,-1 0 0,0 0 1,0 0-1,-1 1 0,1-1 1,-1 1-1,0-1 0,0 1 1,0 0-1,-1-1 0,1 1 1,-1 0-1,0 0 0,-1-1 1,1 1-1,-1 0 0,0-1 1,0 2 48,-3 9-197,-1 1 0,-1-1-1,0 0 1,-1 0 0,0-1 0,-1 0 0,-5 7 197,-12 12-536,0-1 1,-13 10 535,35-39 38,1 0 0,-1 0 1,1 0-1,0 0 0,0 0 0,0 0 0,0 1 0,1-1 0,-1 1-38,2-4 18,0 1 0,0-1 0,0 1-1,0-1 1,0 1 0,0-1-1,0 1 1,0-1 0,0 1 0,0-1-1,0 1 1,0-1 0,0 1-1,0-1 1,1 1 0,-1-1 0,0 1-1,0-1 1,0 1 0,1-1 0,-1 0-1,0 1 1,1-1 0,-1 1-1,1-1-17,0 1 18,0 0 0,0-1 0,1 1-1,-1-1 1,0 1 0,1-1 0,-1 1-1,1-1 1,-1 0 0,1 0 0,-1 0-1,0 0 1,1 0 0,0 0-18,119-4-413,-69 1-7403,-31 1 1052</inkml:trace>
  <inkml:trace contextRef="#ctx0" brushRef="#br0" timeOffset="355360.394">22177 6428 5256,'-1'2'2622,"-3"5"-1491,1 1 0,0 0 0,1 1 0,0-1 0,0 0 0,0 5-1131,2-10 59,-1 1 0,1-1 0,0 1 0,0-1 0,0 1 0,0-1 0,1 1 0,-1 0 1,1-1-1,0 0 0,0 1 0,0-1 0,1 0 0,-1 1 0,1-1 0,1 3-59,18-18 233,14-16-149,-27 21-75,1 0-1,-1 1 1,1 0 0,5-2-9,-13 7 8,-2 14 115,-1 0 0,0 0 1,-1 0-1,-1 0 0,0-1 1,-2 5-124,-7 24 117,3-9-98,6-21-80,1-1 1,0 1-1,0 0 1,1-1 0,1 1-1,-1 11 61,5-10-759,-3-11 178,0 0 0,1-1 0,0 1 0,-1 0 0,1 0-1,-1-1 1,1 1 0,0-1 0,0 1 0,-1 0 0,1-1 0,0 1 0,0-1 0,0 1-1,0-1 582,5 3-6998</inkml:trace>
  <inkml:trace contextRef="#ctx0" brushRef="#br0" timeOffset="355711.885">22232 6055 5728,'0'0'2984,"0"0"-312,0 0-536,0 0-856,9 2-944,4-2-168,0 0-48,4 3-64,0-2-24,3 2 64,1 3-48,1-1-200,-2-1-368,1-4-4304,1-6 2280,-1 2-5064</inkml:trace>
  <inkml:trace contextRef="#ctx0" brushRef="#br0" timeOffset="356101.459">22548 5966 5248,'0'0'2624,"-3"7"16,1 3-808,2 1-624,2 1-592,1 4-304,3 1-72,-1 2-152,1-2-48,0 1-32,2-3-240,2 0-4688,1-2 2488,-1-1-4832</inkml:trace>
  <inkml:trace contextRef="#ctx0" brushRef="#br0" timeOffset="353093.576">20576 5932 7088,'-2'0'1897,"-5"3"-1477,0 0-1,0 0 0,0 0 1,1 1-1,-1 0 1,1 0-1,0 1 1,0 0-1,0 0 1,1 0-1,-1 1 0,-2 4-419,-11 15 694,1 0 0,-9 18-694,-3 5 666,6-14-421,6-8-103,0 0 0,2 1 0,1 0-1,-1 6-141,12-24 13,1 1 0,0-1 0,1 0 0,-1 1 0,2-1 0,-1 1 0,2 0 0,-1-1 0,1 1 0,1 0 0,-1 0 0,2-1 0,-1 1 0,1-1 0,3 7-13,-2-7-47,0 0 0,1-1 0,0 1 0,1-1 0,0 1 0,0-1 0,5 5 47,-7-10-340,0 1 0,0-1 0,1 0 0,0 0 0,0 0 0,0 0 0,1 0 340,-1-1-711,-1 0-1,0-1 1,0 0-1,1 0 0,-1 0 1,0 0-1,1-1 1,-1 1-1,1-1 0,1 0 712,16 0-7246</inkml:trace>
  <inkml:trace contextRef="#ctx0" brushRef="#br0" timeOffset="353441.373">21007 6131 5552,'-11'6'2567,"0"1"0,0 0 0,-7 7-2567,-9 9 892,-14 17-892,-4 4 333,21-21-289,2 2 0,-10 14-44,10-13-208,21-25 23,-1-12-2563,1-5-2936,2 7-49</inkml:trace>
  <inkml:trace contextRef="#ctx0" brushRef="#br0" timeOffset="353774.225">20689 6103 4584,'0'2'4188,"4"12"-1067,3-3-2105,-1 0 0,1-1 1,1 0-1,7 8-1016,12 16 504,-14-17-444,1-2-1,1 0 1,0-1-1,1 0 1,0-1-1,1-1 1,1 0-1,18 8-59,-25-14-92,0-1-1,0 0 0,1 0 1,0-1-1,12 2 93,-18-4-455,0-2-1,0 1 0,1-1 0,-1 0 1,5-1 455,-6 1-1016,0-1-1,1 0 1,-1-1 0,0 1 0,0-1 0,0 0 0,1-1 1016,15-7-7076</inkml:trace>
  <inkml:trace contextRef="#ctx0" brushRef="#br0" timeOffset="353775.225">21296 5945 4968,'0'0'2488,"-5"9"-200,1 3-64,2 4-1080,1 1-464,1 3-272,1 3-184,1 2-112,0-2 16,-2-3-8,0-3-88,2-1-8,0-4-424,1-3-800,-3-9-416,0 0-2200,0 0 1864,0 0-3896</inkml:trace>
  <inkml:trace contextRef="#ctx0" brushRef="#br0" timeOffset="353776.225">21162 6022 2960,'0'0'1480,"0"0"440,-1-7-264,1-2 368,3 1-96,6-3-784,5 1-280,3-1-64,1 3-568,5 1-120,5 5-24,4 2 16,0 4-112,-1 1 128,1 0-4712,-4-2 1880,1 1-5400</inkml:trace>
  <inkml:trace contextRef="#ctx0" brushRef="#br0" timeOffset="361510.383">25515 6421 4968,'0'0'2534,"0"1"759,-3 8-2060,-7 19 926,1 0 1,-3 24-2160,10-42 65,0 0 0,1 1 0,0-1 1,1 0-1,0 1 0,1-1 1,0 1-1,0-1 0,3 7-65,-4-15-12,0 0-1,1-1 1,-1 1 0,1 0-1,0-1 1,-1 1-1,1-1 1,0 1-1,0-1 1,0 1 0,0-1-1,0 1 1,0-1-1,0 0 1,1 0 0,-1 0-1,0 0 1,1 1-1,-1-2 1,1 1 0,-1 0-1,1 0 1,-1 0-1,1-1 1,0 1-1,-1-1 1,1 1 0,0-1-1,-1 0 1,1 0-1,0 0 1,0 0 0,-1 0-1,1 0 1,0 0-1,-1 0 1,1-1 0,0 1-1,0-1 1,-1 1-1,1-1 1,-1 0-1,1 1 1,0-2 12,4 0-215,-1-2 0,1 1 0,-1 0 0,0-1 0,0 0 0,0 0 0,-1-1-1,0 1 1,1-1 0,-2 0 0,5-6 215,6-14-240,-2 0-1,6-16 241,-17 40 899,-1 1-306,-5 21 524,4-14-917,-8 38 361,5-26-582,0-1 0,2 1-1,0 0 1,1 0 0,0 12 21,2-30-138,-1 1 0,0 0 0,0-1 0,0 1 0,1-1 0,-1 1 0,1-1 0,-1 1 0,1-1 0,0 1 0,-1-1 0,1 1 0,0-1 0,1 1 138,-1 0-617,1-1-1,-1 0 1,0-1 0,1 1 0,-1 0 0,1 0-1,-1-1 1,1 1 0,-1-1 0,1 1-1,0-1 1,-1 1 0,1-1 0,0 0 617,9 2-6224</inkml:trace>
  <inkml:trace contextRef="#ctx0" brushRef="#br0" timeOffset="361860.122">25515 6007 6176,'0'0'3600,"0"0"160,0 0-2224,7 6-1080,6-3-208,0 3-120,1-1-64,1 0 64,-1-1-64,0-1-240,0-3-328,3-2-4040,1-1 1808,2-1-5456</inkml:trace>
  <inkml:trace contextRef="#ctx0" brushRef="#br0" timeOffset="361861.122">25782 5924 4944,'0'0'2480,"-2"11"336,0 3-440,2 3-880,2 3-768,0 0-536,1 6-64,0 0-16,0-2-56,-2-1-32,2 1 72,2 0-4664,3-5 1848,-1 0-5432</inkml:trace>
  <inkml:trace contextRef="#ctx0" brushRef="#br0" timeOffset="362896.712">26205 6036 3536,'0'0'1697,"0"0"-352,0 0-423,0 0-400,0 0-146,-1 0-281,0-1-1,0 1 0,0 0 1,0 0-1,0 0 0,1 0 1,-1 0-1,0 0 0,0 0 0,0 0 1,0 1-1,0-1 0,0 0 1,1 0-1,-2 1-94,0 1 196,-1 1 0,0-1 0,1 1 0,-1 0 0,1 0-1,0 0 1,0 0 0,0 0 0,1 0 0,-2 3-196,-14 39 1495,10-26-889,-6 17 166,0 1 1,3 1-1,-1 9-772,9-34 75,0 0 0,0 0 0,2 0 0,-1 0 0,2 1 0,0-1 0,0 0 0,2 0 0,-1-1 0,2 1 0,2 6-75,-6-17 19,1 0 0,0 0 0,0 0 0,0 0 0,0 0 0,0 0 0,0 0 0,0 0-1,1-1 1,-1 1 0,1-1 0,-1 1 0,1-1 0,-1 1 0,1-1 0,0 0 0,0 0-1,1 1-18,-2-2 11,1 1-1,0-1 0,0 0 1,-1 0-1,1 1 0,0-1 0,0 0 1,-1-1-1,1 1 0,0 0 1,0 0-1,-1-1 0,1 1 0,0-1 1,-1 0-1,1 1 0,-1-1 0,1 0-10,4-3 14,1 0-1,-1-1 1,-1 1-1,1-1 0,-1-1 1,1 1-1,-2-1 0,1 0 1,1-2-14,3-5 24,14-20-372,-1-1 0,8-19 348,-20 40-43,-10 12 44,0 1 0,1 0 0,-1 0-1,0 0 1,0 0 0,0-1 0,1 1 0,-1 0 0,0 0 0,1 0 0,-1 0 0,0 0 0,0 0-1,1 0 1,-1 0 0,0 0 0,1 0 0,-1 0 0,0 0 0,0 0 0,1 0 0,-1 0 0,0 0-1,0 0 1,1 0 0,-1 0 0,0 0 0,1 1 0,-1-1-1,1 1 18,0 1 0,0-1 0,0 1 0,0-1 0,0 1 0,0 0-1,0 0 1,-1-1 0,1 1 0,-1 0 0,1 0 0,-1 0 0,0-1 0,0 1 0,0 1-18,2 21 114,-1 1 1,-1-1 0,-1 1-1,-4 22-114,-24 102 120,9-49-84,6-25-13,-14 93-1183,26-137-1043,7 1-4715,-1-16-671</inkml:trace>
  <inkml:trace contextRef="#ctx0" brushRef="#br0" timeOffset="360003.895">24514 6123 9560,'-54'50'6397,"36"-32"-6306,0-1 1,-2-1 0,-15 10-92,-25 17 534,3 2 1,-17 19-535,-40 32 144,108-90-162,-1-1-1,0-1 1,0 1 0,0-1 0,-1 0-1,1-1 1,-1 0 0,-3 1 18,9-4-52,1 1 1,-1-1-1,0 0 1,0 0-1,1 0 1,-1 0-1,0 0 1,0 0-1,0 0 1,1 0-1,-1-1 1,0 1-1,1-1 1,-1 1-1,0-1 1,1 0-1,-2 0 52,2-1-117,-1 1 1,0-1-1,1 1 0,-1-1 0,1 0 1,-1 0-1,1 0 0,0 0 0,0 0 1,0 0-1,0 0 0,0 0 0,0 0 1,0 0-1,1-1 0,-1 1 0,1 0 117,-3-20-2138,1 1 1,0-1-1,2 1 0,1-1 0,1-6 2138,0-1-3741</inkml:trace>
  <inkml:trace contextRef="#ctx0" brushRef="#br0" timeOffset="360383.327">23957 6179 2720,'0'0'1475,"0"0"403,0 0 117,0 0 391,0 0 1,0 0-774,8 10-45,11 29-382,-3-5-804,0-7-338,12 22 151,24 32-195,-42-67-394,1 0 0,0-1 0,1-1 0,0 0 0,1 0 0,0-2 1,14 9 393,-24-17-752,0 0 1,1 0 0,-1-1 0,1 1 0,0-1 0,-1 0 0,1 0 0,0 0 0,0 0 0,2-1 751,15 2-7553</inkml:trace>
  <inkml:trace contextRef="#ctx0" brushRef="#br0" timeOffset="360384.327">24634 5897 6056,'0'0'4426,"-2"8"-2412,1-1-1621,0-1 1,1 1-1,0 0 1,0-1 0,0 1-1,1-1 1,0 1-1,0-1 1,2 3-394,20 61-286,-14-45 559,-2-6-536,0 0 1,1 0-1,0-1 0,2 0 1,0 0-1,1-1 0,6 7 263,-16-23-3710,-1-1-44,0 0-2960</inkml:trace>
  <inkml:trace contextRef="#ctx0" brushRef="#br0" timeOffset="360773.524">24499 5884 5712,'0'0'2960,"0"0"1016,10 0-1816,9 0-1576,2 0-248,8 0-168,5 0-80,1 0 16,4 1-56,-1 5-16,-2 8-16,2-1-4176,-1-1 1152,-1 0-6000</inkml:trace>
  <inkml:trace contextRef="#ctx0" brushRef="#br0" timeOffset="361107.867">25057 5959 5920,'0'0'3230,"0"0"495,8 0-2614,12-1-443,-1-1 0,11-2-668,-10 0 41,0 2 0,18 0-41,-32 2 5,1 0-1,-1 1 1,0-1 0,0 2 0,0-1 0,0 1 0,0-1 0,0 2 0,-1-1 0,1 1 0,2 1-5,-7-4 1,-1 1 1,1-1-1,-1 0 0,1 1 1,-1-1-1,1 0 0,-1 1 1,1-1-1,-1 1 0,1-1 0,-1 0 1,1 1-1,-1-1 0,0 1 1,0-1-1,1 1 0,-1 0 0,0-1 1,0 1-1,1-1 0,-1 1 1,0 0-1,0-1 0,0 1 0,0-1 1,0 1-1,0 0 0,0-1 1,0 1-1,0-1 0,0 1 0,0 0 1,0-1-1,-1 1 0,1-1 1,0 1-1,0-1 0,-1 1 0,1 0 1,0-1-1,-1 1 0,1-1 1,0 1-1,-1-1 0,1 0 0,-1 1 1,1-1-1,-1 1 0,1-1 1,-1 0-1,1 1 0,-1-1 0,1 0 1,-1 0-1,0 1-1,-36 18 26,33-17-23,-129 50-15,67-28 559,-28 16-547,91-39 129,-1 1 0,0 0 1,1 0-1,0 1 0,-1-1 1,1 1-1,0 0 0,-1 1-129,5-3 82,1 0 0,0 1-1,0-1 1,0 0-1,0 0 1,0 0 0,0 0-1,0 0 1,0-1-1,2 1-81,16 5 142,9 3-6,-1 1 0,12 6-136,-32-12 5,-1 0 0,1 0 0,-1 1 0,0 0 0,0 0 0,-1 1 0,1-1 0,-1 1 0,0 1 0,3 4-5,-7-8 1,-1-1 0,0 0 0,0 1 0,0-1 0,0 1 0,-1-1 0,1 1 0,-1-1 0,1 1-1,-1-1 1,0 1 0,0-1 0,0 1 0,0-1 0,-1 1 0,1 0 0,-1-1 0,1 1-1,-1-1 1,0 0 0,0 1 0,0-1 0,0 0 0,-1 1 0,1-1-1,-6 9 0,0-1 1,0 0-1,-1 0 0,-4 4 0,11-13 0,-67 67-13,40-41 19,1 1 0,-7 12-6,34-40 4,0 0 0,0 1-1,0-1 1,0 0 0,0 1 0,0-1-1,0 0 1,1 0 0,-1 1 0,0-1 0,0 0-1,0 1 1,1-1 0,-1 0 0,0 0-1,0 1 1,1-1 0,-1 0 0,0 0-1,1 0 1,-1 1 0,0-1 0,1 0 0,-1 0-1,0 0 1,1 0 0,-1 0 0,0 0-1,1 0 1,-1 0 0,0 0 0,1 0-1,-1 0-3,13 4 101,21-1 33,0-1-1,22-1-133,29 0-216,-78 0 21,59 5-2124,-23 4-5772,-27-4-2</inkml:trace>
  <inkml:trace contextRef="#ctx0" brushRef="#br0" timeOffset="356836.327">23366 6192 4472,'0'0'2168,"0"0"-263,0 0-42,-7 8 583,-5 2-1724,-101 87 2316,94-79-2946,1 1 1,1 1-1,1 1 0,-9 15-92,15-20-13,-27 38-1720,36-53-1786,1-1-553,0 0-3566</inkml:trace>
  <inkml:trace contextRef="#ctx0" brushRef="#br0" timeOffset="357203.439">22972 6159 6144,'0'0'3656,"0"0"791,5 6-3293,68 62 1007,-28-25-1891,-23-23-195,-1 1-1,5 7-74,-15-14-468,16 19 56,21 20 412,-20-28-3066,3-5-3615,-19-12-665</inkml:trace>
  <inkml:trace contextRef="#ctx0" brushRef="#br0" timeOffset="358759.592">23303 5821 4272,'8'4'3937,"4"3"-2510,-1-1-1,0 2 1,8 6-1427,-15-10 154,0 0-1,0 0 1,0 1-1,-1-1 1,1 1 0,-1 0-1,0 0 1,-1 0-1,1 0 1,-1 1-154,6 17 358,-1 1 0,-1 0-1,-1 0 1,-1 0 0,0 23-358,-1 36 1019,-5 9-1019,1-10 361,1-64-283,-4 201 535,1-165-462,-3 0 0,-13 54-151,14-92-33,0 1 0,0-1 0,-2-1-1,0 1 1,-1-1 0,0 0-1,-2-1 1,1 0 0,-6 5 33,-25 24-2994,-7-6-4190,28-23-518</inkml:trace>
  <inkml:trace contextRef="#ctx0" brushRef="#br1" timeOffset="372432.955">11710 6359 5968,'0'0'1476,"0"0"-246,0 0-51,-1-2-379,-3-6-636,1-1 1,0 1-1,1-1 0,0 0 1,1 0-1,-1 0 0,2 0 1,-1 0-1,1 0 0,1 0 0,0-2-163,3-28 1122,8-35-1123,-10 64 162,0 0 0,1 0 0,0 0 0,1 0 0,0 1 0,0 0 0,1 0 0,0 0 0,3-4-162,-4 8 11,1 0 0,-1 0 0,1 1-1,0 0 1,0 0 0,0 0 0,0 0-1,1 1 1,-1 0 0,1 0 0,0 1-1,0-1 1,0 1 0,0 1 0,5-2-11,348-61 232,-264 55-166,0 5 0,1 3 0,2 5-66,69 0 7,357-11 49,-110-3-12,-132 6 29,409-14 185,-277 5-165,-234 8-30,-7 1-22,364-13 125,-279 13-119,-69 1 21,336-3 55,27-1 5,308 10 53,-838-3-177,1257-15 200,-697 0-155,-272 9-28,514-6 45,-434 14-57,5-4 40,48 0 13,-247 4-38,56 1 7,111 0-16,-217-4-12,-116 1-3,384 4 2,103 6 4,-82 9 17,-55-15-5,-20-1-8,-195 7 13,48 0-18,10-1 21,-1-1-3,-216-8-22,-1 0-1,0 0 0,0 0 0,0 1 0,0 0 1,0 0-1,0 0 0,1 1 0,-5-1-2,0 0 1,0 0-1,0 0 1,0 0 0,-1 1-1,1-1 1,0 0-1,-1 0 1,1 0-1,-1 1 1,1-1-1,-1 0 1,0 1-1,0-1 1,1 0 0,-1 1-1,0 0 2,0 0-1,4 37 25,-1-1-1,-2 1 0,-2 2-23,1-2-39,0 0 0,3 0-1,2 3 40,2-20-2351,5-2-4019,-3-8-2484</inkml:trace>
  <inkml:trace contextRef="#ctx0" brushRef="#br1" timeOffset="373505.368">26586 6075 6664,'0'0'1649,"0"0"44,10 0 1566,101 0 987,147 0-3732,-255 0-687,1 0-1,-1 0 1,1 0 0,-1 0 0,1-1 0,-1 0 0,0 0-1,1 0 1,-1 0 0,0 0 0,1-1 0,0 0 173,21-21-8642,-15 13 1345</inkml:trace>
  <inkml:trace contextRef="#ctx0" brushRef="#br1" timeOffset="373966.47">26951 5884 5624,'0'0'2844,"0"0"-66,2 0 438,11 0-2458,-5 0-562,21-1 253,0 2 0,-1 1 0,1 1 0,4 3-449,-25-5 10,1 2-1,-1-1 1,1 1 0,-1 1 0,0 0 0,0 0 0,0 0-1,-1 1 1,1 0 0,-1 0 0,-1 1 0,1 0 0,-1 0 0,0 1-1,4 4-9,-8-8 5,0 0 0,1 1 0,-1-1-1,-1 0 1,1 1 0,0 0-1,-1-1 1,0 1 0,0 0-1,0-1 1,0 1 0,-1 0 0,1 0-1,-1 0 1,0 0 0,0-1-1,0 1 1,-1 2-5,-1 0 7,1-1 0,-1 1 0,0-1 0,-1 1 0,1-1 0,-1 0 0,0 0 0,0-1 0,-1 1 0,1-1 1,-4 4-8,-6 4 15,-1 0 1,0 0 0,0-2-1,-1 0 1,-1 0 0,1-2-1,-10 4-15,-36 13-152,59-24-260,12-5-1110,21 3-5999,-13 1-495</inkml:trace>
  <inkml:trace contextRef="#ctx0" brushRef="#br1" timeOffset="376088.167">27718 5884 5000,'-1'0'3326,"-9"0"-1616,-19-1 1392,14 1-2209,1 0 1,-1 0-1,0 1 0,1 1 1,-7 2-894,15-3 71,1 1 0,0 0-1,0 0 1,1 1 0,-1-1 0,0 1 0,1 0 0,-1 0 0,1 1 0,0-1 0,0 1 0,1 0-1,-1 0 1,1 0 0,-1 0 0,1 1 0,0 0-71,-4 8 158,-1 1-1,2 0 1,0 1-1,1-1 1,-3 14-158,5-18 22,1 1 0,0-1 1,1 1-1,0 0 0,0 0 0,2-1 0,-1 1 0,2 9-22,-1-19 1,-1 1 0,0-1 0,1 1 0,-1-1 0,0 1 0,1-1 0,0 0 0,-1 1 0,1-1 0,0 0 0,0 1 0,0-1 0,0 0 0,0 0 0,0 0 0,0 0 0,0 0 0,0 0 0,0 0 0,0 0 0,1-1 0,-1 1 0,0 0 0,1-1 0,-1 1 0,1-1 0,-1 1 0,1-1 0,-1 0 0,1 1 0,-1-1 0,1 0 0,-1 0 0,1 0 0,-1 0 0,2-1-1,0 1 1,0-1 0,0 0 0,1 1 0,-1-2 0,0 1 0,0 0 0,0-1 0,0 1 0,0-1 0,0 0 0,-1 0 0,1 0 0,-1 0 0,1 0 0,-1-1 0,1 0-1,9-14 6,-1 0 0,0-2 0,-1 1 0,-2-1 0,1 0 0,-2-1 0,-1 0 0,0 0 0,-1-1 0,-1-1-6,1-13 7,-1 0 0,-2-1 0,-2 1 0,-1 0 0,-3-22-7,3 50 23,0 0 1,0 0-1,-1 0 1,1 0-1,-2 1 1,1-1-1,-1 0 0,0 1 1,0-1-24,-6 29 396,3 16-300,1 0 1,2 0 0,2 1-1,1-1 1,2 1 0,7 32-97,-6-54 6,1-1 0,0 0 1,1 0-1,1 0 0,3 3-6,-7-14 3,0-1-1,0 0 1,0 0-1,1 0 1,-1 0-1,1 0 1,0 0-1,0-1 1,1 0-1,-1 1 1,1-1-1,-1-1 1,1 1-1,0 0 1,0-1-1,1 0 1,-1 0-1,0 0 1,1 0-1,3 0-2,-4-2-14,0 0-1,0 0 1,0 0-1,0-1 1,0 1-1,0-1 1,0 0 0,0-1-1,0 1 1,0-1-1,0 1 1,-1-1-1,1 0 1,-1 0 0,1-1-1,-1 1 1,0-1-1,0 0 1,0 0-1,0 0 1,0 0 0,-1 0-1,0 0 1,2-3 14,4-6-125,-1 0 0,0-1 1,-1 1-1,0-1 0,-1-1 0,2-7 125,-5 15-46,0-1-11,0-1 1,0 1 0,-1-1 0,0 1-1,0-4 57,-12 41 7,9-19-2,-1 1-1,2-1 1,0 1 0,0 6-5,1-14 1,0-1 0,0 1 0,1-1 0,-1 0-1,1 1 1,0-1 0,0 1 0,0-1 0,0 0 0,1 0 0,-1 0 0,1 1 0,0-2 0,0 1 0,0 0 0,0 0 0,2 0-1,-3-2 1,1 0 0,-1 0 0,1 0 0,0 0 0,0 0 0,0-1 0,0 1 1,-1-1-1,1 1 0,0-1 0,0 0 0,0 0 0,0 0 0,0 0 0,0 0 0,0 0 1,0-1-1,0 1 0,-1 0 0,1-1 0,0 0 0,0 1 0,0-1 0,-1 0 0,1 0 1,0 0-1,0-1-1,5-2 1,0 0 1,-1-1 0,0 1-1,0-1 1,0-1 0,1-1-2,4-5 5,-1-1 1,-1-1 0,0 0-1,0 0 1,-1 0 0,-1-1-1,-1 0 1,0-1 0,-1 0-1,-1 1 1,0-2-1,-1 1 1,-1 0 0,0-1-1,-1 1 1,-1-1 0,-1-1-6,1-4 11,-1-22-5,1 42-4,-1 0 0,1-1 0,0 1 0,-1 0 0,0 0 0,1 0 0,-1 0 0,0 0 0,0 0 0,0 0 0,0 0 1,0 0-1,-1 0 0,1 1 0,-2-2-2,2 2 2,1 1 0,-1-1 0,0 1 0,0 0 0,0-1 0,0 1 0,1 0-1,-1 0 1,0 0 0,0 0 0,0 0 0,0 0 0,0 0 0,1 0 0,-1 0 0,0 0 0,0 0 0,0 0 0,0 1 0,0-1 0,1 0 0,-1 1 0,0-1 0,0 0 0,1 1 0,-1-1 0,0 1 0,0-1 0,1 1 0,-1 0 0,1-1 0,-1 1 0,0 0 0,1-1 0,-1 1 0,1 0 0,0 0 0,-1-1 0,1 1 0,-1 0-2,-16 35 118,11-18-51,2 1-1,-1 0 1,2 1-1,1-1 1,0 12-67,1 33 111,2 3-111,1-10 24,2 43-12,-2 93 42,-3-160-29,-2 0 0,-2-1 0,0 0-1,-10 27-24,13-51 25,-1 0 0,-1 0 1,1 0-1,-1 0 0,-1-1 0,1 1 0,-6 5-25,9-12 6,0 1 0,0-1 0,0 1 0,-1-1 0,1 0 0,0 1 0,-1-1 1,1 0-1,-1 0 0,1 0 0,-1 0 0,0 0 0,1-1 0,-1 1 0,0 0 0,1-1 0,-1 0 1,0 1-1,0-1 0,0 0 0,0 0 0,1 0 0,-1 0 0,0 0 0,0 0 0,0 0 0,0-1 1,1 1-1,-1 0 0,0-1 0,0 0 0,1 1 0,-1-1 0,0 0 0,1 0 0,-1 0 0,1 0 1,-1 0-1,0-1-6,-1-1 2,0 0 0,0 0 1,0 0-1,0 0 0,0-1 1,0 1-1,1-1 1,0 1-1,0-1 0,0 0 1,0 0-1,0 0 0,1 0 1,0 0-1,0 0 0,0-4-2,0 2-2,1-1 0,0 1 0,0-1 0,1 1 1,0-1-1,0 1 0,0-1 0,1 1 0,0-1 0,1-1 2,8-16-46,1 1 0,1 1 0,1 0 1,1 1-1,3-3 46,-10 14-35,26-41-55,-1-1-1,-3-2 1,-2-1 0,-3-1-1,-2-2 1,-1-4 90,-14 35 9,0 0 0,-1 0 0,-2-1 0,-1 1-1,-1-1 1,-1 0 0,-3-28-9,1 54 38,-4 16 102,2 10-64,1 2 1,1-1 0,0 0 0,2 0 0,2 4-77,1 16 48,2 32-2,1 2-3,-3 20-43,-5-75 15,0 0 0,-2 0 0,-1 0 0,-1 0 1,-1-1-1,-4 8-15,8-28 13,0 1 0,-1-1 1,1 1-1,-1-1 1,0 0-1,0 1 0,0-1 1,-1 0-1,-1 1-13,4-4 4,-1 1 1,1-1-1,-1 1 0,1-1 1,-1 1-1,1-1 0,-1 0 1,0 1-1,1-1 0,-1 0 1,0 0-1,1 1 0,-1-1 1,0 0-1,1 0 0,-1 0 1,0 0-1,0 0 0,1 0 0,-1 0 1,0 0-5,0 0 2,0-1 0,0 1 0,0-1 1,0 0-1,0 1 0,0-1 0,0 0 0,0 1 1,1-1-1,-1 0 0,0 0 0,0 0 0,1 0 1,-1 0-1,1 0 0,-1 0 0,1 0 0,-1 0-2,-2-6-5,1-1 0,-1 1 0,1 0 0,1-1 0,-1 1 0,1-1 0,1 1 0,0-1 0,0 1 0,0-1 0,1 1 0,0-1 0,0 1-1,1-1 1,0 1 0,0 0 0,0 0 0,3-4 5,8-17-136,1 0 0,1 1 1,17-22 135,-25 38-48,42-50-218,-39 51 239,-1 0-1,-1-1 1,0 1-1,0-1 0,-1-1 1,0 0-1,-1 0 1,0 0-1,-1-1 0,0-3 28,-4 15 2,-1 0-1,1-1 0,-1 1 0,0-1 0,1 1 0,-1-1 0,0 1 1,0 0-1,0-1 0,0 1 0,0-1 0,0 1 0,0-1 0,-1 1 1,1 0-1,-1-1 0,1 1 0,-1-1 0,1 1 0,-1 0 0,0 0 1,1-1-1,-1 1 0,0 0 0,0 0 0,0 0 0,0 0 1,0 0-1,0 0 0,0 0 0,0 0 0,-1 0 0,1 1 0,0-1 1,-1 0-1,1 1 0,-1-1-1,0 1 10,-1-1 0,1 1 0,0 0-1,-1 0 1,1 0 0,-1 0 0,1 1 0,0-1 0,-1 0 0,1 1 0,0 0-1,-1 0 1,1 0 0,0 0 0,0 0 0,0 0 0,0 0 0,0 1 0,0-1 0,0 1-1,0-1 1,0 2-10,-2 1 18,1 0 0,0 0 0,0 1 0,1-1 0,0 1 0,-1 0 0,1 0 0,1 0 0,-1 0 0,1 0 0,0 0 0,0 0 0,0 0 0,1 0-1,0 1 1,0-1 0,0 0 0,1 0 0,0 5-18,0-4 10,0-1 1,0 1-1,1 0 0,-1-1 0,1 1 0,1-1 0,-1 0 1,1 1-1,0-1 0,0 0 0,0-1 0,1 1 0,-1-1 1,1 1-1,1-1 0,-1 0 0,0 0 0,1-1-10,-3-2 2,0 0 0,-1 0 0,1 0 0,0 0 0,0-1 0,-1 1 0,1 0 0,0-1 0,0 0 0,0 1 0,0-1 0,0 0 0,-1 0 0,1 0 0,0 0 0,0-1 0,0 1 0,0 0 0,0-1 0,0 1 0,-1-1 0,1 0 0,0 0 0,-1 1 0,1-1-1,0 0 1,-1-1 0,2 1-2,4-6 0,0 1 0,0-1 0,-1 0 0,0 0 0,3-5 0,11-12 0,-13 17-3,1 0 0,0 0 0,1 1 0,-1 0 3,-4 4 1,-1 0 1,1 0-1,0 0 0,-1 0 0,1 1 0,0 0 1,0 0-1,0 0 0,0 0 0,0 0 0,2 1-1,-5 0 0,1 0 0,-1 1 0,0-1-1,0 1 1,1-1 0,-1 1 0,0-1-1,0 1 1,0 0 0,0 0 0,0 0-1,0 0 1,0 0 0,0 0 0,0 0-1,0 0 1,0 0 0,-1 0 0,1 1 0,17 28 1,-11-16 2,-5-11-2,0-1-1,0 1 1,1-1-1,-1 0 1,1 1 0,-1-1-1,1 0 1,0-1-1,-1 1 1,1 0-1,0-1 1,0 0-1,0 0 1,0 0-1,0 0 1,1 0-1,-1 0 1,0-1 0,0 0-1,1 1 1,-1-1-1,0 0 1,0-1-1,1 1 1,-1-1-1,0 1 1,0-1-1,2 0 0,4-2-15,1 0 1,-1 0-1,0-1 0,0 0 0,-1 0 0,1-1 0,-1 0 1,0-1-1,0 1 15,35-33-410,-41 37 365,-2 1 21,0 0 23,0 0 0,0-1 0,0 1 0,0 0 0,0 0 0,0-1 0,0 1-1,0 0 1,0-1 0,0 1 0,0 0 0,0 0 0,0-1 0,0 1 0,0 0 0,0 0 0,0-1 0,0 1 0,0 0 0,0-1 0,-1 1-1,1 0 1,0 0 0,0 0 0,0-1 0,0 1 0,-1 0 0,1 0 0,0 0 0,0-1 0,0 1 0,-1 0 0,1 0 0,0 0 0,0 0-1,-1-1 1,1 1 0,0 0 1,-9-9 5,5 7-4,0 0 0,0 1 0,0-1 1,0 1-1,0 0 0,0 0 0,0 0 0,0 0 0,0 1 0,0 0 1,0 0-1,-1 0-1,3 0 5,0 0 1,1 0-1,-1 0 0,0 0 1,0 1-1,1-1 1,-1 0-1,0 1 0,1 0 1,-1-1-1,1 1 1,-1 0-1,1 0 0,-1 0 1,1 0-1,-1 0 1,1 0-1,0 0 1,0 0-1,-1 1 0,1-1 1,0 0-1,0 1 1,0-1-1,1 1 0,-1-1 1,0 1-1,0-1 1,1 1-6,-1 3 5,0 1 0,0-1 0,0 0 0,1 1 1,0-1-1,0 0 0,1 0 0,-1 1 0,1-1 0,0 0 1,1 0-1,-1 0 0,1 0 0,0 0 0,0 0 1,1 0-1,0-1 0,0 2-5,-1-3 3,1 0-1,-1 0 1,1 0 0,0 0 0,0 0-1,0 0 1,0-1 0,1 0-1,-1 1 1,1-1 0,-1 0 0,1-1-1,0 1 1,-1-1 0,1 0 0,0 0-1,0 0 1,0 0 0,0 0-1,0-1 1,0 0 0,0 0 0,1 0-1,-1 0-2,-1-1 1,0 1 0,0-1 0,0 0 0,0 1 0,0-1 0,-1-1 1,1 1-1,0 0 0,-1-1 0,1 1 0,-1-1 0,1 0 0,-1 0 0,0 0 0,1 0 0,0-2-1,3-4 0,1 0 0,-2-1 1,1 0-1,0-3 0,-3 5 2,1 0 0,0 0 0,1 0 0,0 1 0,0 0 0,0 0 0,1-1-2,7-5-5,17-13 1,-28 24 5,-1 0-1,0 0 1,1 0 0,0 1-1,-1-1 1,1 1 0,-1-1 0,1 1-1,0-1 1,-1 1 0,1 0-1,0 0 1,0 0 0,-1 0 0,1 0-1,0 0 1,-1 0 0,1 1-1,1-1 0,-2 1 26,4 8 26,5 36 40,-9-37-70,1 1-1,0-1 0,0 0 0,0 0 0,4 5-21,-6-12 2,0 0 0,1 0 0,0 1 0,-1-1 0,1 0 0,-1-1 0,1 1 0,0 0-1,0 0 1,0 0 0,-1 0 0,1-1 0,0 1 0,0 0 0,0-1 0,0 1 0,0 0 0,0-1 0,0 0-1,0 1 1,1-1 0,-1 0 0,0 1 0,0-1 0,0 0 0,0 0 0,1 0 0,0 0-2,2-1 4,1 0 1,-1 0-1,1 0 1,-1-1-1,0 0 1,0 0-1,1 0-4,0-1-2,0 1-1,1 0 0,-1 0 1,1 0-1,5-1 3,9 19-9,-18-16-1,0 1 1,0-1-1,0 0 0,0 1 1,0-1-1,0 0 0,0 0 1,0 0-1,0 0 0,0-1 1,0 1-1,0-1 0,0 1 0,0-1 1,0 0-1,0 1 0,0-1 1,0 0-1,0 0 0,0 0 1,-1-1-1,1 1 0,-1 0 1,1-1 9,8-7-86,0 0 1,-1 0 0,5-7 85,-5 6-56,-2 0 25,0 0-1,-1 0 1,0-1 0,0 0-1,-1 0 1,-1 0-1,0-1 1,-1 0 0,0 1-1,0-1 1,-1-6 31,7-21-18,-9 37 1,0 2 13,0 20 137,4 55 68,-1-49-514,-2 1 0,-1-1 0,-2 14 313,2-39-448,-4-2 280,1 0 1,-1 0-1,0-1 1,1 1-1,0-1 0,-1 0 1,1 0-1,0 0 1,0 0-1,0-1 1,0 1-1,-1-2 168,-14-10-252,11 10 231,-32-22-154,37 24 221,1 1 1,-1 0-1,1-1 0,-1 1 1,1-1-1,-1 0 0,1 1 1,0-1-1,0 0 0,0 0 1,0 1-1,0-1 0,1 0 1,-1 0-1,0 0 0,1 0 1,0 0-1,-1 0 0,1 0 1,0-1-47,0 2 34,1 0-1,-1 0 1,1-1 0,-1 1 0,1 0 0,0 0 0,-1 0 0,1 0-1,0 0 1,0 0 0,0 0 0,0 0 0,-1 0 0,1 1-1,0-1 1,1 0 0,-1 1 0,0-1 0,0 0 0,0 1 0,0-1-1,0 1 1,1-1-34,31-7 149,-31 7-134,8 0-165,0-1-1,1 2 0,-1-1 0,1 1 0,6 2 151,13 1-2944,-5 0-2816,-7-1-3577</inkml:trace>
  <inkml:trace contextRef="#ctx0" brushRef="#br1" timeOffset="376470.757">27923 5730 7544,'0'0'5512,"0"0"-2912,0 0-1737,0 0-439,7 0-288,-1 0-408,5 0 0,1 0-303,7 5-3705,-4-2 1360,1 0-5832</inkml:trace>
  <inkml:trace contextRef="#ctx0" brushRef="#br1" timeOffset="378045.331">29720 6144 6304,'0'0'3812,"1"-2"1232,4-10-3696,16-45 1976,10-47-3324,-22 72 203,2-10-87,-1 0-1,4-43-115,-12 70 6,-1 1 0,-1-1 0,0 0 1,-1 0-1,0 0 0,-1 0 0,-1 0 0,0 1 0,-1-1 0,-3-5-6,6 19 8,-10 30 8,4 0-14,2 1 0,0 0 0,2-1-1,1 1 1,2 21-2,5 30 1,7 37-1,-11-110-3,0-1 1,1 1-1,-1-1 1,2 0-1,-1 0 1,1 0-1,0 0 1,1 1 2,-3-7-28,-1-1 4,0 0 20,1 0 1,-1 1 0,1-1-1,0 0 1,-1 0-1,1 1 1,-1-1-1,1 0 1,0 0 0,-1 0-1,1 0 1,0 0-1,-1 0 1,1 0 0,0 0-1,-1 0 1,1 0-1,0 0 1,-1-1 0,1 1-1,-1 0 1,2-1 3,13-2-36,13-15 40,-22 14-3,-1 0-1,0-1 1,0 1-1,0-1 1,0 0-1,-1-1 1,0 1-1,0-1 1,-1 0-1,0 0 1,0 0-1,0 0 1,0-1-1,0-2 0,0 1 4,0-1-1,1 1 1,0 0 0,1 1-1,3-6-3,-1 3 18,0 0 0,0-1 0,-2 0 0,1-1 0,-1 1 0,-1-1 0,0 0 0,-1 0 0,0 0-1,-1-1 1,0 1 0,-1-1 0,0-2-18,-1-4 66,0 0-1,-1 1 1,-1-1-1,-1 0 1,-1 1 0,0 0-1,-1 0 1,-5-10-66,10 27 8,0 0-1,0-1 1,-1 1 0,1 0 0,-1 0 0,1 0 0,-1-1-1,0 1 1,1 0 0,-1 0 0,0 0 0,0 0 0,0 0-1,0 0 1,0 0 0,0 1 0,0-1 0,0 0 0,0 0-1,0 1 1,0-1 0,0 1 0,0-1 0,-1 1 0,0-1-8,1 2 4,0-1 0,-1 1 0,1-1 1,0 1-1,-1 0 0,1 0 0,0-1 1,0 1-1,-1 0 0,1 0 0,0 0 1,0 0-1,0 0 0,0 1 0,1-1 1,-1 0-1,0 0 0,0 1 0,1-1 1,-1 0-1,1 1 0,-1 1-4,-4 9 36,1 1-1,0 0 1,1 0-1,0 0 1,1 0-1,1 0 1,0 1-1,1 9-35,1 19 88,3-1-1,2 7-87,-3-25 19,3 21 11,2 1-1,6 15-29,-14-59 1,0 0 1,0 1-1,0-1 0,1 0 0,-1 0 0,0 0 0,1 0 0,-1 0 0,1 0 0,-1 0 0,1 0 0,0 0 1,-1 0-1,1 0 0,0 0 0,0 0 0,-1 0 0,1 0 0,0-1 0,0 1 0,0 0 0,0-1 1,0 1-1,0-1 0,0 1 0,0-1 0,0 1 0,0-1 0,1 0 0,-1 1 0,0-1-1,2-1 2,-1 1 0,-1-1 0,1 0 0,0 0 0,0 0 0,0 0-1,0 0 1,-1 0 0,1 0 0,0-1 0,-1 1 0,1-1 0,-1 1 0,1-1-1,-1 0 1,1-1-2,52-79-73,-53 81 64,-1 1-11,2 1 16,0 0 1,0 1-1,-1-1 1,1 0-1,-1 1 1,1-1-1,-1 1 1,0 0-1,0-1 1,0 1-1,0 0 1,0 0-1,0 0 1,0 0-1,0 0 4,6 9-11,-5-8 9,0-1 0,1 0 0,-1 0 0,1 0 1,-1 0-1,1 0 0,-1-1 0,1 1 0,0-1 1,0 0-1,0 0 0,0 0 0,0 0 0,0 0 1,0-1-1,0 1 0,1-1 0,-1 0 0,2 0 2,0 0-6,0-1-1,0 1 0,0-1 0,0 0 0,0-1 0,0 1 0,-1-1 0,1 0 0,0 0 0,-1-1 0,4-2 7,-7 5-11,-1 0 3,0 0 0,0 0 0,4 21 0,-4-21 8,0 1 0,1 0 0,-1 0 0,1 0 0,-1-1 0,1 1 0,-1 0 0,1-1 0,-1 1 0,1 0 0,0-1 0,-1 1 0,1-1 0,0 1 0,-1-1 0,1 1 0,0-1 0,0 1 0,0-1 0,-1 0 0,1 0 0,0 1 0,0-1 0,0 0 0,0 0 0,0 0 0,-1 0 0,1 0 0,1 0 0,0 0 0,1 0 1,1 0 0,-1 0-1,0 0 1,1-1 0,-1 1 0,0-1-1,1 0 1,-1 0 0,0 0-1,0 0 1,1-1 0,-1 0-1,0 1 1,-1-1 0,1 0-1,0 0 1,0 0 0,-1-1 0,1 1-1,-1-1 1,0 1 0,0-1-1,0 0 1,1-2-1,-1 2 0,0 1 1,-1-1-1,1 0 1,-1 1-1,0-1 1,0 0-1,0 0 1,0 0-1,-1 0 1,1 0-1,-1 0 0,1 1 1,-1-1-1,0 0 1,0 0-1,-1 0 1,1 0-1,-1 0 1,1 0-1,-1 0 0,0 0 1,0 0-1,0 0 1,0 1-1,-1-1 1,1 0-1,-1 1 1,-1-2-1,1 2-2,-1 0 1,1 0 0,0 1 0,-1-1-1,1 1 1,-1 0 0,0-1 0,1 1-1,-1 1 1,0-1 0,0 0 0,0 1-1,0-1 1,1 1 0,-1 0-1,0 0 1,0 0 0,-1 0 1,1 0 0,1 0 0,-1 0 0,1 1 0,0-1 0,0 0 0,-1 1 0,1 0-1,0 0 1,0-1 0,-1 1 0,1 0 0,0 1 0,0-1 0,0 0 0,0 0 0,1 1 0,-1 0 0,0-1 0,0 1 0,1 0 0,-1 0 0,1 0 0,0 0-2,0 1 1,0 0 0,1 0-1,-1 0 1,1 0 0,-1 0-1,1 0 1,0 0 0,1 0-1,-1-1 1,0 1 0,1 0-1,-1 0 1,1 0 0,0 0-1,0 0 1,0-1 0,0 1-1,1-1 1,-1 1 0,1 0-1,-1-1 1,1 0 0,1 1 1,4 6-6,0-1 1,1 0-1,0 0 0,1-1 1,6 6 5,-13-12-1,0 1 1,0-1-1,-1 0 1,1 0-1,0 1 1,0-1 0,0-1-1,0 1 1,0 0-1,1 0 1,-1-1-1,0 1 1,0-1-1,0 0 1,0 1 0,1-1-1,-1 0 1,0-1-1,0 1 1,1 0-1,-1 0 1,0-1-1,0 0 1,0 1-1,0-1 1,0 0 0,0 0-1,0 0 1,0 0-1,0 0 1,0-1-1,0 1 1,-1 0-1,1-1 1,-1 1 0,1-1-1,-1 0 1,1 0-1,-1 1 1,0-2 0,7-8-6,-1-1 1,-1 0 0,0-1-1,0 0 1,3-12 5,-6 17 3,-1 2-2,0 0 11,1 0 0,-2 0 0,1 0 0,0-1 1,-1-3-13,-1 9 38,0 1-12,0 0-14,0 0 1,0 0-4,4 11 21,1 4-18,14 38 10,-18-50-17,1 0 0,-1 0-1,1 0 1,0-1 0,0 1 0,0-1-1,0 1 1,0-1 0,0 0-1,1 0 1,-1 0 0,1 0 0,-1 0-1,1 0 1,2 0-5,0 0 5,-1-1 0,1-1-1,-1 1 1,1-1 0,-1 0 0,1 0 0,0 0 0,1-1-5,29 2-15,-30 1-80,1-1 0,-1 0-1,1-1 1,-1 1 0,1-1 0,-1 0-1,1 0 1,2-1 95,-7 1-119,1-1 0,-1 1-1,0-1 1,1 1 0,-1-1 0,0 1 0,0-1-1,0 0 1,0 1 0,0-1 0,0 0-1,0 0 1,0 0 0,0 0 0,0 0 0,0 0-1,0 0 1,-1 0 0,1 0 0,0-1-1,-1 1 1,1 0 0,-1 0 0,1-1 0,-1 1-1,0 0 1,0-1 0,1 1 0,-1 0-1,0-1 1,0 1 0,0 0 0,-1-1 0,1 1-1,0 0 1,0 0 0,-1-2 119,-3-14-2360,-3 0-4077,1 10-1343</inkml:trace>
  <inkml:trace contextRef="#ctx0" brushRef="#br1" timeOffset="378548.021">29410 5793 9632,'0'0'6184,"17"0"-4129,15 0-983,17-3-504,15-4-288,7 0-304,7 3-320,8 1 72,-2-1-144,-1 4-2959,-9 4-465,0-1-7672</inkml:trace>
  <inkml:trace contextRef="#ctx0" brushRef="#br1" timeOffset="379589.017">27374 7175 4496,'0'0'2109,"0"0"-604,0 0-411,0 0-409,0 0-250,0 0 95,0 0-23,0 0 132,0 0 73,0 0-218,0 0-82,0 0 119,0 0-100,0 0-47,0 0-10,0 0-74,0 0 23,0 0 58,0 0-48,0 0 13,0 0 36,-5-17 541,-3-24-286,2 1 0,1-1 0,1-13-637,0-3 366,-5-15-366,3 28 67,4 23-27,-1 1-1,-1 0 1,-1 0-1,-1 0 1,0 0-1,-3-1-39,9 19 27,-4 27-10,3-7-15,0 1 1,2 0-1,0-1 0,1 1 0,1 0 0,1-1 0,1 2-2,-4-16 2,0 0-1,1 0 1,0 0-1,-1 0 1,1 0 0,1-1-1,-1 1 1,0-1-1,1 0 1,0 1-1,0-1 1,0 0 0,1 0-2,-3-2 3,1 0 0,0 0 1,-1-1-1,1 1 1,0 0-1,0-1 1,0 0-1,-1 1 0,1-1 1,0 0-1,0 0 1,0 0-1,0 0 1,-1 0-1,1 0 0,0-1 1,0 1-1,0-1 1,-1 1-1,1-1 0,0 0 1,-1 0-1,1 1 1,0-1-1,-1 0 1,1 0-1,-1-1 0,1 1 1,-1 0-1,0 0 1,1-1-4,6-6 2,-1 0 1,0 0 0,0 0-1,-1-1 1,3-4-3,29-38 0,-35 70-9,-4 21-7,-1-28-18,2 0 0,0 1 1,0-1-1,1 0 0,0 0 0,1 0 0,1 0 0,0 1 34,-3-12-95,0 1 1,1-1-1,-1 0 1,1 1-1,-1-1 1,1 0-1,-1 0 1,1 0-1,0 1 0,-1-1 1,1 0-1,0 0 1,0 0-1,0 0 1,0 0-1,0 0 0,0 0 1,0-1-1,0 1 1,0 0-1,1-1 1,-1 1-1,0 0 1,0-1-1,1 0 0,-1 1 1,0-1-1,0 0 1,1 1-1,-1-1 1,1 0-1,-1 0 0,0 0 1,1 0-1,-1 0 1,0-1-1,1 1 1,-1 0-1,0-1 0,0 1 1,1 0-1,-1-1 1,0 0-1,0 1 1,1-1-1,-1 0 1,0 0-1,0 1 0,1-2 95,3-2-1154,0-1 0,1 1 0,-2-1 0,1 0 0,0 0 0,-1-1 0,0 1 0,0-1 0,0-1 1154,3-6-5782</inkml:trace>
  <inkml:trace contextRef="#ctx0" brushRef="#br1" timeOffset="379986.716">27614 6731 3640,'0'0'1837,"0"0"43,0 0 36,0 0 232,-1 4 1178,-3 14-1869,-2 13-875,3 0 1,0 0-1,2 0 1,1 0 0,4 24-583,-4-52 8,1-1 0,0 1 0,0 0 0,0-1 0,0 1 1,0-1-1,0 1 0,1-1 0,-1 0 0,1 1 0,0-1 0,-1 0 1,1 0-1,0 0 0,1 0 0,-1 0 0,0-1 0,0 1 0,1-1 1,-1 1-1,1-1 0,-1 0 0,1 0 0,-1 0 0,1 0 1,0-1-1,0 1-8,13 2-293,-1 0 0,1-1 1,-1-1-1,11-1 293,1 1-1091,-15 0 665,-3 1-237,0-2-1,0 1 0,0-1 1,0 0-1,0-1 0,0 0 1,5-2 663,-13 2-13,0 0 0,-1 0 0,1 0 0,0 0 0,-1 0 0,1 0 0,-1-1 0,0 1 1,1 0-1,-1 0 0,0 0 0,1-1 0,-1 1 0,0 0 0,0 0 0,0 0 0,0-1 13,0 0 54,0-12 617,-1 0 0,-1 0 0,0 0 0,0 0-1,-2 0 1,1 0 0,-3-2-671,1 0 585,0 0 0,2-1 0,0 1 0,0-1 0,2 0-585,1 9 137,0 0 0,0 0 0,1 0 0,0 0 0,1 0 0,-1 0 0,2 0 0,-1 0 0,1 1 0,0-1 0,1 1 0,0-1-137,-1 4-42,0-1 0,0 1 1,0 0-1,1 0 0,0 1 1,0-1-1,0 1 1,0-1-1,0 1 0,1 1 1,-1-1-1,1 1 0,0-1 1,0 1-1,0 1 0,0-1 1,0 1-1,0-1 0,1 1 42,-1 1-390,0-1-1,0 1 0,0-1 0,0 1 0,0 1 0,0-1 1,3 1 390,-5 0-886,-1-1-1,1 1 1,-1 0 0,1 0 0,-1 0 0,0 0 0,1 1 0,-1-1 0,2 2 886,5 4-9593</inkml:trace>
  <inkml:trace contextRef="#ctx0" brushRef="#br1" timeOffset="380472.119">27781 6848 6008,'0'0'3360,"8"2"-480,3 2-1384,2-2-704,3-2-480,1 0-192,-4 1-56,1 1-112,-1 1-104,-4 4-1016,-3 1 544,-4-2-3896,-4 3 2384,1 0-4240</inkml:trace>
  <inkml:trace contextRef="#ctx0" brushRef="#br1" timeOffset="380473.119">27817 6981 3856,'0'0'1928,"0"0"-40,-2 6 296,4 1-384,4 1-448,2-4-88,4-1-632,3 2-376,2-4-72,3 1-48,3-1-112,1-1-216,-1 2-4456,-6 0 1976,2-1-5312</inkml:trace>
  <inkml:trace contextRef="#ctx0" brushRef="#br1" timeOffset="380474.119">28311 6608 6328,'-1'1'5032,"-7"2"-2734,-2 2-1689,0-1 0,1 1 0,0 1 0,0 0 0,1 0 0,0 1 0,0 0-1,0 0 1,1 1 0,-3 4-609,3-3 121,0 0 1,0 1-1,1 1 0,0-1 0,1 1 1,0 0-1,1 0 0,0 0 0,0 1 1,1-1-1,1 1 0,0 0 0,1 0 1,0 3-122,1-8-16,0-1 0,1 0 0,-1 0 0,1 0 0,0 0 1,1 0-1,0 0 0,0 0 0,0 0 0,1-1 0,-1 1 0,1-1 1,0 0-1,1 0 0,0 0 0,-1 0 0,4 2 16,-2-2-373,0-1 0,0 0-1,1 0 1,0 0 0,-1-1-1,1 0 1,1 0 0,-1 0-1,0-1 1,4 1 373,44 11-7818,-25-7-1798</inkml:trace>
  <inkml:trace contextRef="#ctx0" brushRef="#br1" timeOffset="385043.385">28438 7035 8840,'0'0'3212,"0"0"-1036,0 0-1259,0 0-461,12 0 412,-10 0-770,0 0 1,0-1-1,0 1 0,0-1 1,0 0-1,-1 0 0,1 0 1,0 0-1,0 0 1,0 0-1,-1 0 0,1-1 1,-1 1-1,1-1 0,-1 1 1,1-1-1,-1 1 1,0-1-1,0 0 0,1 0-98,22-43 666,-17 32-529,31-56 519,36-47-656,-74 116 5,0 0 0,0-1 0,0 1-1,0 0 1,0 0 0,0 0 0,0 0-1,0 0 1,0 0 0,0 0 0,0-1-1,0 1 1,0 0 0,1 0 0,-1 0-1,0 0 1,0 0 0,0 0 0,0 0-1,0 0 1,0 0 0,0 0 0,0-1-1,0 1 1,1 0 0,-1 0 0,0 0-1,0 0 1,0 0 0,0 0 0,0 0-1,0 0 1,0 0 0,1 0 0,-1 0-1,0 0 1,0 0 0,0 0 0,0 0-1,0 0 1,0 0 0,1 0 0,-1 0-1,0 0 1,0 0 0,0 0 0,0 1-1,0-1 1,0 0 0,0 0 0,0 0-1,1 0 1,-1 0 0,0 0 0,0 0-1,0 0 1,0 0 0,0 0 0,0 1 0,0-1-1,0 0 1,0 0 0,0 0-5,3 13 99,-3 29-125,-1-30 64,-6 213 62,7-225-94,0 0 0,-1 0 0,1 0 0,0 0 0,0 0 0,0 0 0,0 0 0,0 0 0,0 0 0,0 0 0,0 0 0,0 0 0,0 0 0,0 0 0,0 0 0,0 0 0,0 0 0,0 0 0,-1 0 0,1 0 0,0 0 0,0 0 0,0 0 0,0 0 0,0 0 0,0 0 0,0 0 0,0 0 0,0 0 0,0 0 0,0 0 0,0 0 0,0 0 0,0 0 0,0 0 0,0 0 0,0 0 0,0 0-6,-4-12 64,-2-21-36,5 18-26,0 1-1,2-1 1,-1 1-1,2 0 1,0 0-1,1-1 1,0 1-1,1 1 1,1-1-1,1-3-1,-1 7-1,0 0 0,0 0 0,1 1-1,0 0 1,1 0 0,0 0-1,0 1 1,1 0 0,0 0 0,1 1-1,-1 0 1,2 1 0,5-4 1,-12 8-3,-1 1 1,1 0 0,-1 0-1,1 0 1,-1 0 0,1 1-1,-1-1 1,1 1-1,0-1 1,0 1 0,-1 0-1,1 0 1,0 0 0,-1 1-1,1-1 1,1 1 2,-3-1-1,0 1-1,1-1 1,-1 1 0,0-1-1,0 1 1,0-1 0,0 1 0,0 0-1,0-1 1,0 1 0,0 0-1,0 0 1,-1 0 0,1 0 0,0 0-1,0 0 1,-1 0 0,1 0 0,-1 0-1,1 0 1,-1 0 0,1 1-1,-1-1 1,0 0 0,0 0 0,1 0-1,-1 1 1,0-1 0,0 0-1,0 0 1,0 0 0,0 1 0,-1-1-1,1 0 1,0 0 0,-1 2 1,0 0 2,0 1 0,0 0 0,0 0 0,-1 0 0,0 0 1,0-1-1,0 1 0,0-1 0,0 0 0,0 1 0,-1-1 1,0 0-1,0 0-2,-6 5-65,0-1 0,-1 0 0,-8 4 65,-20 16-2020,37-26 1091,1-1-75,0 0 44,15 7-7859,-5-4 2085</inkml:trace>
  <inkml:trace contextRef="#ctx0" brushRef="#br1" timeOffset="385892.167">28803 6856 2888,'5'-18'4642,"-2"12"-3672,0 0 0,-1 1-1,2-1 1,-1 1-1,1 0 1,0-1-970,11-11 1631,0 1 0,6-4-1631,-1 0 888,-16 17-740,-1 0-1,1 0 1,-1 0-1,1 0 1,0 0-1,0 1 1,1 0-1,-1 0 1,0 0-1,1 0 1,-1 1-148,-3 1 8,0 0 0,-1 0 0,1 0 1,0 0-1,-1 0 0,1 0 0,-1 0 0,1 0 0,-1 1 1,1-1-1,0 0 0,-1 0 0,1 1 0,-1-1 1,1 0-1,-1 1 0,1-1 0,-1 0 0,1 1 1,-1-1-1,0 1 0,1-1 0,-1 1 0,1-1 0,-1 1 1,0-1-1,0 1 0,1-1 0,-1 1 0,0 0 1,0-1-1,0 1 0,0-1 0,1 1 0,-1 0 1,0-1-1,0 1 0,0-1 0,0 1 0,0 0 1,-1 0-9,1 29 66,0-28-58,-1 5 5,0 4-2,1-1 0,-1 1-1,2 0 1,-1-1 0,3 9-11,-3-17 1,0 0-1,0-1 0,1 1 0,-1 0 1,1 0-1,0-1 0,-1 1 1,1 0-1,0-1 0,0 1 1,0-1-1,0 1 0,0-1 1,0 0-1,1 1 0,-1-1 1,0 0-1,1 0 0,-1 0 1,1 0-1,-1 0 0,1 0 1,0 0-1,-1 0 0,1-1 1,0 1-1,-1-1 0,1 1 1,0-1-1,0 0 0,-1 1 0,1-1 1,0 0-1,0 0 0,0-1 1,-1 1-1,2 0 0,4-2-10,0 1-1,0-2 1,0 1-1,0-1 1,-1 0 0,1 0-1,-1-1 1,1 0-1,-1 0 1,0 0-1,-1-1 1,1 0 0,2-4 10,4-1-142,-10 9 56,-2 1 29,0 0 6,0 0 18,0 0 16,-8-18-2,7 17 18,0-1 0,1 1 0,-1-1 0,0 1 0,0 0 0,0-1 0,0 1 0,-1 0 0,1-1 0,0 1 0,0 0 0,-1 0 0,1 0 1,-1 0-1,1 1 0,-1-1 0,1 0 0,-1 0 0,1 1 0,-1-1 0,0 1 0,1 0 0,-1-1 0,0 1 0,1 0 0,-1 0 0,0 0 0,0 0 0,1 0 0,-1 0 0,0 1 0,1-1 0,-1 1 0,0-1 0,0 1 1,-8 1-5,9-2 8,1 0-1,-1 1 1,1-1-1,-1 1 0,1-1 1,-1 1-1,1-1 1,-1 1-1,1-1 0,0 1 1,-1-1-1,1 1 1,0 0-1,-1-1 0,1 1 1,0 0-1,0-1 0,0 1 1,-1 0-1,1-1 1,0 1-1,0 0 0,0-1 1,0 1-1,0 0-2,0 20 42,0-19-22,0 2-8,0 0 0,1 0-1,-1 0 1,1 0 0,0 0 0,0 0 0,0 0 0,1 0 0,-1 0 0,1-1 0,0 1 0,0 0-1,0-1 1,0 0 0,1 1 0,0-1 0,-1 0 0,1 0 0,2 1-12,-2-2 2,-1 0 0,1-1 0,-1 1 0,1-1 0,0 0 0,-1 0 0,1 0 0,0 0 0,0 0 0,0-1 0,0 1 0,-1-1 0,1 0 0,0 0 0,0 0 0,0 0 0,0 0 0,0-1 0,0 1 0,0-1 0,0 0 0,-1 1 0,1-1 0,0-1 0,-1 1 0,1 0 0,0-1-2,8-6-34,-2 1 1,1-1-1,-1-1 0,0 0 1,-1 0-1,0-1 1,0 0-1,-1 0 0,-1-1 1,3-5 33,-6 10-11,-2 5 4,-1 1 30,8 16 50,-5-12-58,0 1-1,0-1 1,0 1-1,0-1 1,1 0-1,-1-1 0,1 1 1,0 0-1,0-1 1,1 0-1,0 0-14,-4-2 7,1 0 1,0 0-1,0 0 1,-1 0-1,1-1 1,0 1-1,0-1 1,0 0-1,0 1 1,0-1-1,0 0 1,0 0-1,0 0 1,0 0-1,-1 0 1,1-1-1,0 1 1,0-1-1,0 1 1,0-1-1,0 1 1,-1-1-1,1 0 1,0 0-1,-1 0 1,1 0-1,0 0 1,-1-1-1,1 1 1,-1 0-1,1-1-7,18-21 48,-19 22-39,-1 1-1,0 0-8,5-4 38,4-20-189,-8 24 147,-1-1-1,0 1 1,1-1 0,0 1 0,-1 0-1,1-1 1,-1 1 0,1 0-1,-1 0 1,1-1 0,0 1-1,-1 0 1,1 0 0,-1 0-1,1 0 1,0 0 0,-1 0-1,1 0 1,-1 0 0,1 0 0,0 0-1,-1 0 1,1 0 4,25 3-412,-15-2-3435,-3-1-3865,-8 0 272</inkml:trace>
  <inkml:trace contextRef="#ctx0" brushRef="#br1" timeOffset="386905.851">29537 6766 4112,'0'0'2025,"0"0"-90,0 0-35,0 0-578,0 0-486,0 0-242,-6 4-16,4-5-5516,-4-84 6696,20 98-1775,-3 2 13,-7-10 1,-1 0 0,1 0 0,0-1 0,1 1 0,-1-1 0,1 0 0,0 0 0,0-1 0,1 1 3,1 0 312,-1 0 0,1-1 0,0 0 0,0 0 0,1-1 0,-1 0 0,1 0 0,-1-1 0,1 0 0,-1 0 0,1 0 0,0-1 0,-1-1 0,1 1 0,0-1 0,3-1-312,-10 2 67,0 0 0,0 0-1,0-1 1,0 1 0,0 0 0,0 0-1,0-1 1,0 1 0,0-1 0,0 1-1,0-1 1,-1 1 0,1-1 0,0 0-1,0 1 1,0-1 0,-1 0 0,1 0-1,0 1 1,-1-1 0,2-1-67,-2 1 54,0 0-1,0 0 1,0 0 0,0 0 0,0 1 0,0-1-1,0 0 1,0 0 0,-1 0 0,1 0-1,0 0 1,0 0 0,-1 0 0,1 0-1,-1 0 1,1 1 0,0-1 0,-1 0-1,0 0 1,1 1 0,-1-1 0,1 0-1,-1 1 1,0-1 0,0 0 0,1 1-1,-1-1-53,-2-1 27,1 0-1,-1 0 1,0 1 0,0-1-1,0 0 1,0 1-1,0 0 1,0 0-1,0 0 1,0 0-1,0 0 1,0 1-1,-1-1 1,1 1-1,0 0 1,0 0-1,-1 0 1,-2 1-27,-7 1 115,0 1 0,0 0 1,0 0-1,-1 2-115,-10 3 59,20-7-60,0 1 1,1 0-1,-1 0 0,0 0 1,1 1-1,-1-1 1,1 1-1,0 0 0,0 0 1,0 0-1,0 0 1,0 0-1,1 1 1,1-3 0,0 0 0,0 0-1,0 0 1,1 0 0,-1 0 0,0 1-1,1-1 1,-1 0 0,0 1 0,1-1-1,0 0 1,-1 1 0,1-1 0,0 0-1,0 1 1,0-1 0,0 1 0,0-1-1,0 0 1,0 1 0,0-1 0,0 1-1,1-1 1,-1 0 0,1 1 0,-1-1-1,1 0 1,-1 1 0,1-1 0,0 0-1,0 0 1,0 0 0,-1 0 0,1 0-1,0 0 1,0 0 0,0 0 0,1 0-1,0 1 1,0-1 1,0 0 0,0 0 0,0-1 0,0 1 0,0 0 0,0-1 0,0 1 0,0-1 0,0 0 0,0 0 0,0 0 0,0 0 0,1 0 0,-1 0 0,0-1 0,0 1 0,0-1 0,0 1 0,2-2-1,41-19-12,-20 8-27,-13 7 29,0 0 0,-1-1 0,0 0-1,-1 0 1,0-1 0,0-1 0,0 0-1,-1 0 1,0-1 0,-1 0 0,0 0-1,-1-1 1,0-1 10,-10 18 141,1 0-1,-1 0 1,1 0 0,0 0-1,0 0 1,1 1 0,0 0-141,0-5 8,1 0 1,0 0 0,-1 1-1,1-1 1,0 0 0,0 0-1,1 0 1,-1 1 0,0-1-1,1 0 1,-1 0 0,1 0 0,0 0-1,-1 0 1,1 0 0,0 0-1,0 0 1,1 0 0,-1 0-1,0 0 1,0-1 0,1 1-1,-1-1 1,1 1 0,0-1 0,-1 1-1,1-1 1,0 0 0,0 0-1,0 0 1,0 0 0,1 1-9,0-2 10,0 1 0,-1-1 0,1 0 0,0 0 0,0 0 0,0 0 0,0 0 0,-1-1 0,1 1 0,0-1 0,0 0 0,-1 0 0,1 0 0,0 0 0,-1 0 0,1 0 0,0-2-10,4 0 3,-1-1 0,0 0-1,0-1 1,-1 1 0,1-1-1,0-1-2,2-7 11,-7 12 1,-1 1-3,-1 1-2,0 4-8,1-4 0,0 1-1,-1-1 1,1 0 0,0 0 0,0 1 0,0-1 0,1 0-1,-1 0 1,0 1 0,0-1 0,1 0 0,-1 0-1,1 0 1,-1 1 0,1-1 0,-1 0 0,1 0 0,0 0-1,-1 0 1,1 0 0,0 0 0,0 0 0,0 0 0,0 0-1,0-1 1,0 1 0,0 0 0,0-1 0,0 1 0,0 0-1,0-1 1,1 1 1,0 0 1,1 0-1,0 1 1,0-1-1,0 0 1,0-1-1,0 1 1,1 0-1,-1-1 1,0 0-1,0 0 1,3 0-1,5-1 10,0-1 0,-1 0 1,1-1-1,-1 0 0,4-2-10,-10 3 4,0 0 0,0-1 0,0 1 0,0-1 0,0 0 0,0 0 0,-1 0 0,0 0 1,1-1-1,-1 1 0,0-1 0,-1 0 0,2-3-4,23-44 33,-16 68-40,-1 0 7,8 19 0,-18-34 0,1-1 0,0 1 0,-1 0 0,0 0 0,1-1 0,-1 1 0,0 0 0,0 0 0,0-1 0,0 1 0,0 0 0,0-1 0,-1 1 0,1 0 0,0 0 0,-1-1 0,0 1 0,1 0 0,-1 0 0,0-1 2,1 0-1,-1 0 1,0 0-1,1-1 0,-1 1 1,0 0-1,0 0 1,1-1-1,-1 1 1,0 0-1,0-1 0,0 1 1,0-1-1,0 1 1,0-1-1,0 1 1,0-1-1,0 0 0,0 1 1,0-1-1,0 0 1,0 0-1,0 0 0,0 0 1,-1 0-2,-1 0 6,-31 1 163,17-2-2884,36-5-6494,-8 2 611</inkml:trace>
  <inkml:trace contextRef="#ctx0" brushRef="#br1" timeOffset="388017.425">30416 6787 3552,'0'0'1787,"0"0"3,0 0-38,0 0-113,0 0-191,0 0-44,0 0-303,22-13 1231,-15 8-2168,-1 0-1,0-1 1,-1 0 0,0 0 0,1 0 0,-2-1 0,1 0-1,-1 0 1,0 0-164,-1 2 35,-1 1-1,0-1 1,0 0-1,0 0 1,-1 0-1,0 0 1,0 0-1,0 0 1,0 0-1,-1 0 1,0 0-1,0 0 1,0 0-1,-2-5-34,2 9 3,0 0-1,0 0 0,0 0 1,0 0-1,-1 0 1,1 0-1,0 0 1,-1 0-1,1 0 0,-1 0 1,1 0-1,-1 0 1,0 0-1,1 0 1,-1 1-1,0-1 0,0 0 1,1 1-1,-1-1 1,0 0-1,0 1 1,0-1-1,-1 0-2,1 1 5,0 0 0,0 0 0,0 0 0,0 0 0,0 0 0,0 0 1,0 1-1,0-1 0,0 0 0,0 1 0,0-1 0,0 0 0,0 1 0,0-1 0,0 1 0,0 0 1,0-1-1,0 1 0,1 0-5,-4 2 14,0 1 1,0-1 0,1 1 0,0 0-1,0 0 1,0 0 0,0 1 0,1-1-1,-1 1-14,0 2 6,1 1-1,-1-1 0,1 1 0,1 0 0,-1-1 0,1 1 0,0 7-5,1-12 2,0 0 0,0-1 0,0 1 0,1 0 0,-1 0 1,1 0-1,0 0 0,0-1 0,0 1 0,0 0 0,0-1 0,0 1 0,1 0 0,-1-1 0,1 0 0,0 1 0,-1-1 0,1 0 1,0 0-1,1 0 0,-1 0 0,2 1-2,-1-2 4,-1 0 0,1 0 0,-1 0 1,1-1-1,-1 1 0,1-1 0,-1 0 0,1 0 1,-1 0-1,1 0 0,0 0 0,-1 0 0,1-1 1,-1 1-1,1-1 0,-1 0 0,1 1 0,0-2-4,2 0 7,0 1-1,-1-2 0,1 1 0,-1 0 0,0-1 1,1 0-1,-1 0 0,3-4-6,-2 2 5,-1-1 1,0 0-1,0 0 1,-1 0-1,1-1 1,-1 0-6,17-28 15,-19 34-15,-1 1-1,1-1 1,-1 1-1,1 0 1,-1-1-1,1 1 1,0-1-1,-1 1 1,1 0-1,0 0 1,-1-1-1,1 1 1,0 0 0,-1 0-1,1 0 1,0 0-1,-1 0 1,1 0-1,0 0 1,-1 0-1,1 0 1,0 0-1,0 0 1,-1 0-1,1 0 1,0 0-1,-1 1 1,1-1-1,0 0 1,-1 1 0,1-1-1,-1 0 1,1 1-1,-1-1 1,1 1-1,-1-1 1,1 1-1,-1-1 1,1 1-1,-1-1 1,1 1-1,-1-1 1,18 24-11,-6-5 10,9 17-15,-20-34 16,0-1 1,0 1 0,-1 0 0,1 0 0,-1 0 0,1 0 0,-1 0 0,0 0 0,0 0 0,0 0 0,0 0 0,0 0-1,0 0 1,-1 0 0,1 0 0,-1 0 0,1-1 0,-1 2-1,0-2 2,0 1 1,1-1-1,-1 0 0,0 0 1,0 0-1,0 0 1,0 0-1,0 0 0,0 0 1,0 0-1,0-1 0,-1 1 1,1 0-1,0-1 0,0 1 1,-1-1-1,1 1 0,0-1 1,-1 0-1,1 1 0,0-1 1,-1 0-1,1 0 0,-1 0 1,1 0-1,-1 0-2,-6 1 19,-8 2 4,15-3-31,6-15-98,-2 12 86,0 0 1,0 0-1,0 0 0,1 1 0,-1 0 0,1-1 0,-1 1 0,3-1 20,19-13-21,-17 8 23,-1 0 0,-1-1 0,0 0-1,0 0 1,0 0 0,-1 0-1,-1-1 1,1 0 0,-2 0 0,1 0-1,-1-1 1,1-9-2,10-28 261,-14 46-164,0 2-26,5 18 150,36 107-214,-41-124-92,0 0 0,1 0 0,-1-1 1,0 1-1,0 0 0,0 0 0,1-1 1,-1 1-1,0 0 0,0 0 0,0-1 0,0 1 1,-1 0-1,1 0 0,0-1 0,0 1 0,0 0 1,0 0-1,-1-1 0,1 1 0,0 0 1,-1 0 84,1-1-127,-1 0 1,1 0 0,-1 1 0,1-1 0,-1 0-1,0 0 1,1 0 0,-1 0 0,1 0-1,-1 1 1,1-1 0,-1 0 0,1 0 0,-1 0-1,1-1 1,-1 1 0,0 0 0,1 0 0,-1 0-1,1 0 1,-1 0 0,0-1 126,-3-1-683,0 0 1,0 0-1,0 0 1,0-1-1,0 0 1,-1-1 682,-7-5-593,-20-18-451,31 26 1168,0 0 0,0-1 1,0 1-1,0 0 0,0-1 0,0 1 0,0 0 0,0-1 1,0 1-1,1-1 0,-1 0 0,0 1 0,1-1 0,0 1 0,-1-1 1,1 0-1,0 1 0,0-1 0,0 0 0,0 0-124,0 1 92,1-1 0,-1 1-1,0-1 1,1 1 0,0 0 0,-1-1-1,1 1 1,0 0 0,0-1-1,-1 1 1,1 0 0,0 0 0,0 0-1,0 0 1,0 0 0,1 0-1,-1 0 1,0 0 0,0 1 0,1-1-1,-1 0 1,0 1 0,1-1-1,-1 1 1,0-1 0,1 1 0,-1-1-1,1 1 1,-1 0 0,1 0-1,-1 0 1,1 0 0,-1 0-92,3 0-101,-1 0 0,1 1 0,-1-1-1,1 1 1,-1 0 0,0 0 0,0 0 0,1 0 0,-1 1 0,0-1-1,0 1 1,0 0 0,1 1 101,1 1-1345,0 0 0,-1 1-1,0 0 1,0-1 0,0 2 0,1 2 1344,4 5-5497</inkml:trace>
  <inkml:trace contextRef="#ctx0" brushRef="#br1" timeOffset="388381.618">30866 6779 3336,'0'0'1664,"0"0"592,4 8 64,-4-8 440,0 0-256,0 0-1416,0 0-201,0 0-103,0 0-352,0 0-192,0 0-72,0 0-88,0 0-416,7-4-512,-7 4-2655,0 0 39,0 0-6896</inkml:trace>
  <inkml:trace contextRef="#ctx0" brushRef="#br1" timeOffset="388382.618">31015 6490 6840,'4'30'8102,"10"14"-5348,0 4-1933,-11-35-599,-1 0 1,-1 0-1,0 0 0,-1 0 1,-1 0-1,0 0 1,0 0-1,-3 10-222,-1-6 50,0 0 0,-2 0-1,1 0 1,-2-1-1,0 0 1,-2 1-50,-4 6-194,-2-1 0,0 0-1,-2-1 1,0-1 0,-1-1 0,-8 6 194,-40 28-7408,56-47 3260,1-1-3717</inkml:trace>
  <inkml:trace contextRef="#ctx0" brushRef="#br1" timeOffset="388755.171">30551 6641 5680,'0'0'3197,"0"0"835,0 0-717,11 0-2460,49-8 2553,21-6-3408,-6 0 222,-30 6-1152,-15 0-2932,-29 8 461,-1 0-878,0 0-3950</inkml:trace>
  <inkml:trace contextRef="#ctx0" brushRef="#br1" timeOffset="389100.457">30713 6325 5168,'0'0'2644,"0"0"929,2 9-2050,5 24 288,-1 0 1,-1 0 0,-1 11-1812,-3-7 44,-2-1 0,-1 1 0,-1-1 0,-2 0 0,-2 1-44,-3 26-2349,8-20-4668,2-21-2172</inkml:trace>
  <inkml:trace contextRef="#ctx0" brushRef="#br0" timeOffset="461870.845">5646 8215 5024,'0'0'3457,"0"-10"-1437,1-40 2948,5-28-2959,0-5-1369,-6 77-596,1-17 96,1-1-1,3-9-139,-4 27 22,0 1-1,0-1 1,1 1-1,0-1 1,0 1-1,0 0 1,1 0-1,-1 0 1,1 0-1,0 1 1,1-1-1,2-3-21,-5 7 9,0 0 0,0 0 0,0 0 0,0 1 0,0-1 0,0 0 0,0 0-1,0 1 1,0-1 0,0 0 0,0 1 0,0-1 0,1 1 0,-1-1 0,0 1-1,0 0 1,1 0 0,-1-1 0,0 1 0,0 0 0,1 0 0,-1 0 0,0 0 0,1 1-1,-1-1 1,0 0 0,0 0 0,1 1 0,-1-1 0,0 1 0,0-1 0,0 1-1,0 0 1,1-1 0,-1 1 0,0 0 0,0 0 0,0-1 0,-1 1 0,1 0-1,0 0 1,0 0 0,0 0 0,-1 0 0,1 1 0,0-1 0,0 1-9,3 6 29,-1-1 0,1 1 1,-1 0-1,0 0 0,-1 0 1,1 7-30,2 20 46,-1 1-1,-2 20-45,0-8 35,4 16-35,-4-50 3,1 0 1,0 0-1,1 0 1,1-1-1,0 0 0,4 9-3,-6-16 1,0-1 0,1 1 0,-1-1 0,1 0 0,0 0 0,1-1 0,-1 1 0,1-1 1,0 0-1,3 3-1,-4-5 1,-1 0 0,1 0 0,-1 0 0,1-1 1,0 1-1,0-1 0,0 0 0,0 0 0,-1 0 1,1-1-1,0 0 0,0 1 0,1-1 0,-1 0 1,0-1-1,0 1 0,1-1-1,2-1 0,0 1 0,-1-1 1,1 0-1,-1-1 0,0 1 0,1-1 0,-1 0 0,-1-1 0,1 0 1,0 0-1,3-4 0,-5 5 0,0-1 0,-1 0 0,0 0 0,0-1 0,-1 1 0,1-1 0,-1 1 0,0-1 0,0 0 0,0 0 0,-1 0-1,1 0 1,-1 0 0,-1 0 0,1-5 0,0 2-1,1-6-14,0 0 0,-1 0 0,-1 1 0,0-1 0,-1 0 0,-1 0 0,0 1 0,-1-1-1,0 1 1,-5-13 15,7 25-5,1 1 6,0 0-11,0 0 3,0 0 12,0 0 1,8-19-24,-3 5-14,0-1 0,-1 0 0,0 0 0,-1-1 0,-1 0 32,-1 7-26,0 1 0,-1-1 0,0 0-1,-1 0 1,0 1 0,0-1 0,0 0 0,-2 1-1,0-6 27,2 14 0,1-1 0,-1 1-1,1-1 1,0 0-1,-1 1 1,1-1-1,-1 1 1,0-1-1,1 1 1,-1-1 0,1 1-1,-1 0 1,0-1-1,1 1 1,-1 0-1,0-1 1,1 1 0,-1 0-1,0 0 1,1 0-1,-1-1 1,0 1-1,0 0 1,1 0-1,-1 0 1,0 0 0,1 0-1,-1 1 1,0-1-1,0 0 1,1 0-1,-2 1 1,-20 8-10,17-4 26,-1 0-1,1 1 0,1 0 0,-1 0 0,1 0 0,0 0 1,0 1-1,1 0 0,0-1 0,0 1 0,1 0 0,-1 1 1,2-1-1,-2 7-15,-1 7 54,2 0 1,0 0-1,2 0 1,1 15-55,-1-24 4,2-1 0,-1 0 0,2 0 0,-1 0 0,2 0 0,-1-1 0,1 1 0,6 9-4,-7-14 2,1 1 1,0-1-1,0 0 1,1 0-1,0-1 1,0 1-1,0-1 1,1 0-1,0-1 1,0 1-1,0-1 1,0 0-1,0-1 1,2 1-3,-6-3 2,1 0 1,0 0 0,0 0 0,0-1-1,0 1 1,1-1 0,-1 1-1,0-1 1,0 0 0,0-1 0,0 1-1,0 0 1,0-1 0,0 0-1,0 0 1,0 0 0,0 0 0,0 0-1,0 0 1,-1-1 0,1 1-1,-1-1 1,1 0 0,-1 0 0,1 0-1,-1 0 1,0 0 0,1-1-3,5-7 3,0 1 0,0-1 1,-1-1-1,0 1 0,-1-1 1,1-3-4,7 44 46,-13-25-45,1 1 0,0-1-1,1 0 1,-1 0-1,1-1 1,0 1 0,1-1-1,-1 1 1,1-1-1,-1 0 1,1 0 0,0 0-1,1-1 1,-1 1 0,1-1-1,-1 0 1,1-1-1,0 1 1,0-1 0,0 0-1,1 0 1,-1 0-1,0-1 1,1 0 0,-1 0-1,1 0 1,-1-1-1,1 0 0,1 1 3,0-1 1,1 0-1,-1-1 0,0 0 0,1 0 0,-1 0 0,0-1 0,0 0 0,0 0 0,0-1 0,-1 0 0,1 0 0,-1-1 0,1 0 0,-1 0 0,-1 0 0,1-1 1,0 0-1,-1 0 0,0 0 0,1-2-3,-3 2 2,-1 0 1,1 0-1,-1 0 0,0-1 1,0 1-1,0-1 1,-1 1-1,0-1 0,0 0 1,0-3-3,0-3 0,0-1-1,-1 1 1,-1-1-1,0-3 1,1 15 0,0 0 1,0-1-1,0 1 0,-1 0 0,1 0 0,0 0 0,0 0 0,-1-1 0,1 1 0,0 0 0,-1 0 0,1 0 0,-1 0 0,1 0 1,-1 0-1,0 0 0,1 0 0,-1 0 0,0 1 0,0-1 0,0 0 0,0 0 0,0 1 0,0-1 0,0 0 0,0 1 1,0-1-1,0 1 0,0-1 0,0 1 0,0 0 0,0-1 0,0 1 0,0 0 0,-1 0 0,1 0 0,-1 0 2,0 0-1,1 1 0,-1 0 1,0-1-1,1 1 0,-1 0 1,1 0-1,-1 0 1,1 0-1,-1 0 0,1 0 1,0 0-1,0 1 1,-1-1-1,1 0 0,0 1 1,0-1-1,0 1 0,0-1 1,1 1-1,-1 0 1,0-1-1,1 1 0,-1 0-1,-3 8 10,1 0 0,0 1-1,1-1 1,0 1 0,1-1-1,0 1 1,0-1 0,1 1-1,1 1-9,-1-9 3,1 0 0,-1 1-1,1-1 1,0 0-1,0 0 1,0 1-1,0-1 1,1 0-1,-1 0 1,1 0 0,0 0-1,0-1 1,0 1-1,0 0 1,0-1-1,0 0 1,1 1 0,-1-1-1,1 0 1,0 0-1,0 0 1,0-1-1,0 1 1,0-1 0,0 1-1,0-1 1,0 0-1,0 0 1,1 0-1,1-1-2,-1 1 1,-1-1-1,0 0 0,1 1 0,-1-2 0,0 1 0,1 0 0,-1-1 0,0 1 1,1-1-1,-1 0 0,0 0 0,0 0 0,0-1 0,0 1 0,0-1 0,0 0 1,0 0-1,0 0 0,-1 0 0,1 0 0,-1 0 0,0-1 0,1 1 1,-1-1-1,0 0 0,0 0 0,-1 1 0,1-1 0,3-7 1,0 1-1,0-1 1,-1 0 0,-1-1 0,1 1-1,-2 0 1,1-1 0,-1-1-1,-2 7 9,0 3 11,12 30 68,-10-25-81,0 0 0,0 0-1,0 0 1,1 0 0,-1 0 0,1-1-1,-1 1 1,1-1 0,0 1 0,0-1 0,0 0-1,0 0 1,1-1 0,-1 1 0,3 0-7,-2-1 4,-1 0 1,0-1 0,1 0-1,-1 0 1,1 0 0,-1 0-1,0 0 1,1-1 0,-1 1 0,1-1-1,-1 0 1,0 0 0,0 0-1,0-1 1,1 1 0,-1-1-1,0 0-4,21-15 42,-20 14-42,0 0 0,0 0 0,0 0 1,0 1-1,0-1 0,5-1 0,-7 6-2,-1 0 1,1 1-1,0-1 0,-1 0 1,1 0-1,-1 1 0,0-1 1,0 1 1,5 10 3,-1 0 1,-1 0 0,0 0 0,-1 0-1,-1 1 1,0-1 0,-1 1-1,0 1-3,0-10 7,-1 0-1,0 0 0,0 0 1,-1 0-1,0 0 1,0 0-1,0 0 0,0 0 1,-1 0-1,1-1 0,-1 1 1,0 0-1,-1-1 0,1 0 1,-1 0-1,0 1 1,0-2-1,0 1 0,-1 0 1,1-1-1,-1 1 0,0-1 1,-2 2-7,2-4 14,0 1 0,0-1 1,0 1-1,0-1 0,0-1 0,0 1 1,0-1-1,0 1 0,0-1 1,0 0-1,0 0 0,0-1 0,-2 0-14,4 1-12,-1 0-1,1 0 0,-1-1 0,1 0 1,0 1-1,-1-1 0,1 0 0,0 0 1,0 0-1,-1 0 0,1-1 0,0 1 1,0-1-1,0 1 0,0-1 1,1 1-1,-1-1 0,0 0 0,1 0 1,-1 0-1,1 0 0,-1-1 13,2 2-119,0 0 1,0 0-1,-1 1 1,1-1-1,0 0 0,0 0 1,0 0-1,0 0 0,0 0 1,0 0-1,1 0 1,-1 0-1,0 1 0,0-1 1,1 0-1,-1 0 1,0 0-1,1 0 0,-1 1 1,1-1-1,-1 0 0,1 0 1,-1 1-1,1-1 1,-1 0-1,1 1 0,0-1 1,-1 1-1,2-1 119,22-13-6880,-7 7-3026</inkml:trace>
  <inkml:trace contextRef="#ctx0" brushRef="#br0" timeOffset="463114.354">7470 8091 3488,'0'0'1721,"0"-11"1224,1-8-524,-2-26 970,0 42-3241,1 0 0,-1 0 0,1 0 0,-1 0 0,0 1 0,0-1 0,-1 0 0,1 0 1,0 1-1,-1-1 0,0 0 0,1 1 0,-1 0-150,1 1 19,1 1 0,0 0 0,-1-1 0,1 1 1,-1 0-1,1 0 0,0-1 0,-1 1 0,1 0 0,-1 0 1,1 0-1,0 0 0,-1-1 0,1 1 0,-1 0 0,1 0 0,-1 0 1,1 0-1,-1 0 0,1 0 0,-1 0 0,1 0 0,0 0 0,-1 1 1,1-1-1,-1 0 0,1 0 0,-1 0 0,1 0-19,-15 11 291,-6 18 32,16-20-262,1 0 1,1 0-1,-1 0 0,1 0 0,1 0 1,0 1-1,0-1 0,1 1 1,0 8-62,1-14 21,0 0 1,0 0 0,0 0-1,0-1 1,1 1 0,0 0 0,0 0-1,0 0 1,0-1 0,0 1 0,1-1-1,-1 1 1,1-1 0,0 1-1,0-1 1,1 0 0,-1 0 0,1 0-1,-1 0 1,1 0 0,0-1 0,0 1-1,0-1 1,0 0 0,3 2-22,-3-3 13,-1 0 0,1 0 0,-1-1 0,1 1 1,-1 0-1,1-1 0,-1 0 0,1 1 0,0-1 0,-1 0 1,1-1-1,-1 1 0,1 0 0,0-1 0,-1 1 0,1-1 1,-1 0-1,1 0-13,5-3 17,1 0 0,-1 0 1,-1-1-1,6-4-17,-8 5-1,0 0 0,1 1 0,-1 0 0,1 0 0,0 0-1,0 0 1,5-1 1,-9 4 0,-1 1 0,0-1-1,1 0 1,-1 0-1,0 1 1,1-1 0,-1 0-1,0 1 1,0 0-1,1-1 1,-1 1 0,0 0-1,0-1 1,0 1-1,0 0 1,0 0 0,0 0-1,0 0 1,0 0 0,0 0-1,0 0 1,-1 0-1,1 1 1,0-1 0,-1 0-1,1 1 1,1 0 0,-1 1-1,1-1 1,-1 0 0,1 0-1,0 0 1,-1-1-1,1 1 1,2 1 0,-1-1 1,0-1-1,0 1 0,0-1 1,0 0-1,0 0 1,1 0-1,-1 0 1,0-1-1,1 0 1,-1 1-1,0-1 1,1 0-1,-1 0 0,1-1 1,-1 1-1,0-1 0,3 0 2,-1-1 0,1 0 0,-1 0 0,0 0 0,0 0 0,0-1-1,0 0 1,-1 0 0,3-2-2,4-5 5,0 0 1,0-1-1,-1 0 0,-1-1 1,0 0-1,8-13-5,-4 3 25,-1-1 0,-1 0 0,-1-1 0,-1 0 0,3-12-25,-9 24 12,0 0 0,-1 0 0,0 0 0,0-1-1,-2 1 1,1 0 0,-2-1 0,0 1-1,0 0 1,-1 0 0,0 0 0,-3-6-12,3 13 14,1 0 1,-2 1-1,1-1 1,0 1-1,-1 0 0,0 0 1,-3-4-15,5 7 12,1 0 0,-1 1 1,0-1-1,1 0 0,-1 0 0,0 1 1,0-1-1,0 0 0,0 1 0,1-1 1,-1 1-1,0-1 0,0 1 0,0 0 1,0-1-1,0 1 0,0 0 0,0 0 1,0 0-1,0 0 0,-1 0 0,1 0 1,0 0-1,0 0 0,0 0 0,0 0 0,0 0 1,0 1-1,0-1 0,0 0 0,0 1 1,0-1-1,0 1 0,1-1 0,-1 1 1,0-1-1,0 1 0,0 0 0,0 0-12,-4 4 49,0 1 0,0 0-1,1 0 1,0 1 0,0-1-1,1 1 1,0 0 0,0 0-1,0 0 1,1 0-1,0 0 1,1 0 0,-1 1-1,1-1 1,1 2-49,-3 18 33,3 1 0,0-1 1,2 13-34,0-21 9,1 0 0,0-1 0,1 1 0,1-1 1,4 10-10,-5-19 7,-1 0 1,2 0-1,-1 0 1,1-1 0,0 0-1,1 0 1,0 0-1,0-1 1,1 0-1,0 0 1,6 4-8,-12-9 2,1-1 0,0 0 0,0 0 0,0 0 0,0 0 0,0 0 0,0 0 0,0-1 0,0 1 0,1-1 0,-1 1 0,0-1 0,0 0 0,0 0 0,1 0 0,-1 0 0,0 0 0,0-1 0,0 1 0,0-1 0,1 1 0,-1-1 0,0 0 0,0 1 0,0-1 0,0-1 0,0 1 0,1-1-2,6-5 5,1 0 0,-1-1 0,0 0 0,-1-1 0,2-2-5,-3 3 5,1 1-1,-1-1 1,9-5-5,-11 10-1,1 0 1,-1 1 0,1 0 0,0-1 0,0 2-1,0-1 1,0 1 0,0 0 0,0 0 0,0 0-1,1 1 1,-1 0 0,0 0 0,0 1 0,0 0 0,-3-1 0,-1 0 1,1 1 0,-1-1 0,1 1 0,-1 0-1,0 0 1,0 0 0,1 0 0,-1 0-1,0 0 1,0 1 0,0-1 0,0 1 0,0-1-1,0 1 1,-1 0 0,1-1 0,-1 1-1,1 0 1,-1 0 0,1 0 0,-1 1 0,0-1-1,0 0 1,0 0 0,0 1 0,-1-1 0,1 0-1,-1 1 1,1-1 0,-1 1 0,0-1-1,0 1 1,0-1 0,0 1 0,0-1 0,-1 0-1,1 2 0,-1 0 5,-1 0 0,1 0-1,-1 0 1,1 0-1,-1 0 1,0 0 0,-1-1-1,1 1 1,-1-1-1,1 0 1,-1 0 0,0 0-1,0 0 1,0 0-1,-1 0 1,1-1 0,-1 0-1,1 1 1,-1-1-1,0-1 1,0 1 0,0-1-1,0 1 1,0-1-1,0 0 1,0 0 0,0-1-1,-1 1 1,0-1-5,4 0 14,1 0-20,0 0-49,0 0-146,27-2-673,-15 1 791,1 0 0,-1 0 0,0-1 0,0 0 0,0-1 0,0-1 0,2-1 83,13-6-23,-1-1 1,12-8 22,-36 19 2,5-3-1,-1 0 0,1 1 1,0 0-1,0 0 0,4 0-1,-9 3 9,0-1-1,0 1 0,0 0 1,0 0-1,0 0 1,0 0-1,0 0 1,-1 0-1,1 0 1,0 1-1,0-1 0,0 1 1,0-1-1,-1 1 1,1 0-1,0 0 1,0 0-1,-1 0 1,1 0-1,-1 0 1,1 0-1,-1 0 0,1 1-8,5 6 105,11 9 85,-17-17-166,0 1 1,0-1-1,-1 0 1,1 1-1,0-1 1,0 0-1,0 1 1,-1-1-1,1 0 1,0 0-1,0 0 1,0 0-1,0 0 1,0 0-1,0 0 1,-1 0-1,1 0 1,0 0 0,0 0-1,0 0 1,0-1-1,0 1 1,-1 0-1,1-1-24,0 1 57,-1 0-11,0 0-14,0 0-7,0 0 27,0 0 12,0 0-9,0 0 25,0 0-24,0 0-24,0 0 25,0 0-16,0 0-25,0 0-16,7 0 2,0-1-1,-1 0 1,1 0-1,-1 0 0,1 0 1,-1-1-1,0 0 1,1-1-2,-5 2 1,0 0 1,0-1-1,-1 1 1,1 0 0,0-1-1,0 0 1,-1 1 0,1-1-1,-1 0 1,1 0 0,-1 0-1,0 0 1,0 0 0,0 0-1,0 0 1,0 0 0,0 0-1,0-1 1,-1 1-1,1 0 1,-1-1 0,0 1-1,0 0 1,0-2-2,0 0 12,0-1-1,0 1 0,-1-1 1,0 1-1,0-1 1,0 1-1,0 0 1,-1 0-1,1-1 1,-1 1-1,0 0 1,-1 1-1,1-1 1,-1 0-1,1 1 1,-1-1-1,0 1 1,0 0-1,-1 0 1,1 0-1,-1 0 1,1 0-1,-1 1 1,0 0-1,0 0 1,0 0-1,0 0 0,-4-1-11,4 2 3,0 0 0,0-1 0,0 1 0,0 0 0,0 1 0,0-1 0,0 1 0,0 0 0,0 0 0,0 0 0,-1 1 0,1-1-1,0 1 1,0 0 0,0 0 0,0 0 0,1 1 0,-1-1 0,0 1 0,0 0 0,1 0 0,-1 0 0,1 1 0,0-1 0,0 1-1,0 0 1,0 0 0,0 0 0,1 0 0,-1 0 0,0 2-3,1-2-106,1 0 0,0 0 0,0 0 0,0 0 0,0 0 0,0 0 0,0 0 0,1 0 0,0 0 0,0 0 0,0 0 0,0 0 0,0 0 0,0 0 0,1 0 0,-1 0 0,1 0 0,0 0 0,0 0 0,0 0 0,1 0 0,-1-1 0,0 1 0,1 0 0,1 1 106,3 4-1504,0 0 0,1 0 0,0 0 0,1-1 1,-1 0-1,1-1 0,1 1 1504,13 9-7809</inkml:trace>
  <inkml:trace contextRef="#ctx0" brushRef="#br0" timeOffset="460247.687">4640 8215 5672,'0'0'3142,"0"1"1360,7 2-3136,10 0-874,-1 0 0,1-1 0,-1 0 0,1-2 0,4 0-492,26 2 191,-18 0-565,1 1 552,0-2-1,-1-1 0,1-1-177,-19 0-739,-1-1 0,0 0 0,0 0 0,6-3 739,-9 3-1203,-1-1-1,1 0 1,-1 0-1,0-1 0,-1 1 1,1-1-1,2-2 1204,6-6-6102</inkml:trace>
  <inkml:trace contextRef="#ctx0" brushRef="#br0" timeOffset="460712.65">5033 7966 3536,'0'0'1833,"0"0"263,0 0 75,0 0-5,9 6 918,9 4-2843,0 2 0,-1 0 0,0 1 0,-1 1 1,0 0-1,-2 1 0,1 1 0,-2 0 0,0 1 0,10 18-241,-21-32 18,-1 0 0,0-1 1,1 1-1,-1 0 0,0 0 1,0 0-1,-1 0 0,1 0 1,0 0-1,-1 0 0,0 0 1,0 0-1,0 0 0,0 1 0,0-1 1,-1 0-1,1 0 0,-1 0 1,0 0-1,0 0 0,0 0 1,0-1-1,-1 1 0,1 0 1,-1 0-19,-3 4 62,0 0 0,-1 0 0,0-1 0,0 1 0,-1-1 0,0-1 0,0 1 0,-1-1-62,5-3-86,-1 1-1,1-1 0,0 1 1,0-1-1,0 1 0,1 0 1,-1 0-1,0 0 0,1 0 1,0 1-1,-1 0 87,4-3-576,0 0 0,0 0 1,0 0-1,1 0 0,-1 0 0,0 0 0,0 0 0,0-1 1,1 1-1,-1 0 0,0-1 0,1 1 0,-1-1 1,1 1 575,-1-1-1072,11 6-7085</inkml:trace>
  <inkml:trace contextRef="#ctx0" brushRef="#br0" timeOffset="464822.638">8823 8222 4248,'0'0'2098,"0"0"-86,9-3 1635,-4 0-3239,0 0 1,0 0-1,0 0 0,0-1 1,-1 1-1,1-1 0,-1-1 1,0 1-1,0 0 0,1-4-408,36-54 962,-29 42-467,74-123 693,-70 111-1124,-1 0-1,-1-1 0,6-25-63,-2-7 6,-1-8-6,-13 52 101,-1 0 1,0 0-1,-2-1 0,-1 1 0,-1-12-101,-13 62 282,2 8-145,0 0 1,3 1 0,1 0-1,1 0 1,2 13-138,3-29 32,2 0 0,0 0 0,1 0 0,2 0 0,0 0 0,1 0 0,1-1 0,1 1 0,1-1 0,2 2-32,-7-19 1,0 0 0,0-1 1,0 1-1,0-1 0,0 1 1,1-1-1,0 0 0,-1 0 1,1 0-1,0 0 0,0-1 1,1 1-1,-1-1 0,1 0 1,-1 0-1,1 0 0,0 0 1,-1-1-1,4 2-1,-3-3 1,-1 1-1,0-1 1,0 0 0,0 0-1,0 0 1,1 0 0,-1 0 0,0-1-1,0 1 1,0-1 0,0 0-1,0 0 1,0 0 0,0 0-1,0-1 1,0 1 0,0-1 0,-1 1-1,1-1 1,0 0 0,-1 0-1,0-1 1,1 1 0,-1 0-1,0-2 0,36-42-68,-31 71 24,-7-21 44,2 0 0,-1 1 0,0-1-1,1 0 1,0 0 0,0 0-1,0 0 1,0 0 0,1-1 0,-1 1-1,1-1 1,0 1 0,0-1 0,0 0-1,1 0 1,-1 0 0,1-1-1,-1 1 1,1-1 0,0 0 0,0 0-1,4 1 1,-2-1 0,0 0 0,0-1 0,0 0 0,1 0 0,-1-1 0,0 0-1,1 0 1,-1 0 0,0-1 0,1 0 0,-1 0 0,0-1 0,0 1-1,0-1 1,4-2 0,0 0 3,-6 3 0,-1 0-1,1 0 1,0-1 0,-1 1 0,1-1-1,-1 0 1,0 0 0,0 0 0,0-1-1,0 1 1,0-1 0,0 1 0,0-1-1,-1 0 1,1 0 0,-1 0 0,1-2-3,-3 5 1,0 0 0,0 0 1,0 0-1,0 0 0,0 0 0,0-1 1,0 1-1,0 0 0,0 0 1,0 0-1,0 0 0,1 0 0,-1 0 1,0 0-1,0-1 0,0 1 1,0 0-1,0 0 0,0 0 0,0 0 1,0 0-1,0 0 0,0-1 1,0 1-1,0 0 0,0 0 0,0 0 1,-1 0-1,1 0 0,0 0 1,0 0-1,0-1 0,0 1 0,0 0 1,0 0-1,0 0 0,0 0 1,0 0-1,0 0 0,0 0 0,0 0 1,-1-1-1,1 1 0,0 0 1,0 0-1,0 0 0,0 0 0,0 0 1,0 0-1,-1 0 0,1 0-1,-9 2 13,-12 11-35,20-13 21,1 1 0,-1 0 1,1-1-1,0 1 1,-1-1-1,1 1 0,0 0 1,0-1-1,-1 1 1,1-1-1,0 1 0,0 0 1,0-1-1,0 1 1,0 0-1,0 0 0,0-1 1,0 1-1,0 0 1,0-1-1,0 1 0,0 0 1,0-1-1,0 1 0,1 0 1,-1-1-1,0 1 1,1-1-1,-1 1 0,0 0 1,1-1-1,-1 1 1,1 0-2,1 0 0,-1 0-1,0 1 1,0-1 0,0-1-1,1 1 1,-1 0 0,0 0 0,1 0-1,-1-1 1,1 1 0,-1 0-1,1-1 3,0 1 1,0-1 0,0 1 0,-1-1 0,1 0 0,0 0 0,0 0 0,0 0 0,0 0 0,0 0 0,0 0 0,-1-1 0,1 1 0,0-1-1,0 1 1,0-1 0,-1 0 0,1 1 0,0-1 0,-1 0 0,1 0 0,-1 0 0,2-1-1,-1-1 2,0 1 0,0 0 0,0-1 0,-1 1 0,1-1 0,-1 0 0,1 1 0,-1-1 0,0 0 0,0 0 0,0 0 0,-1 0 0,1-1-2,0-1 4,0 0 0,0 0 0,-1 1 1,0-1-1,0 0 0,0 0 0,-1 0 1,1 0-1,-1 0 0,0 1 0,-1-1 1,1 0-1,-1 1 0,0-1 1,0 1-1,-1-1 0,-1-1-4,3 4 0,-1 0-1,0 1 0,0-1 1,0 1-1,0 0 1,0-1-1,0 1 1,0 0-1,-1 0 1,1 1-1,0-1 1,0 0-1,-1 1 1,1-1-1,0 1 1,-1 0-1,1 0 1,-1 0-1,1 0 0,0 0 1,-1 1-1,1-1 1,0 1-1,-1-1 1,1 1-1,0 0 1,0 0-1,-1 0 1,1 0-1,0 0 1,0 0-1,0 1 1,0-1-1,1 1 1,-1-1-1,0 1 0,0 0 1,1 0-1,0 0 1,-1 0-1,1 0 1,0 0-1,0 0 1,0 0-1,0 0 1,0 0-1,0 1 1,1-1-1,-1 0 1,1 1-1,-1-1 1,1 1-1,0-1 0,0 0 1,0 1-1,1-1 1,-1 0-1,0 1 1,1-1-9,0 0-1,0 0 1,0 0-1,0 0 1,0 0-1,0-1 1,1 1-1,-1 0 1,1-1-1,-1 1 1,1-1-1,-1 1 1,1-1-1,0 0 1,0 0-1,-1 0 0,1 0 1,0 0-1,0 0 1,0 0-1,0-1 1,0 1-1,1-1 1,-1 0-1,1 1 10,10 1-126,-1-1 0,1 0 0,11-1 126,-14 0-64,23-1-4,1-1 0,8-2 68,-40 3 1,-1 1 0,1-1 0,-1 0-1,1 0 1,-1 1 0,1-1-1,-1 0 1,0 0 0,1 0-1,-1-1 1,0 1 0,0 0 0,0 0-1,0-1 1,0 1 0,0 0-1,0-2 0,12-22 12,-9 13-8,0-1 0,-1 1-1,0-1 1,-1 0 0,-1 0-1,0 0 1,-1 0 0,0-10-4,0 22-6,0 1 1,0 19 30,0-14-14,0 0 0,1 0 0,-1 0 0,2 0 0,-1 0 0,0 0 0,1 0 0,0-1-1,0 1 1,0 0 0,1-1 0,1 3-11,-3-5 16,0-1 1,0 0-1,0 1 0,1-1 0,-1 0 1,0 0-1,1 0 0,-1 1 0,1-1 1,-1-1-1,1 1 0,-1 0 0,1 0 1,0-1-1,-1 1 0,1 0 0,0-1 1,-1 0-1,1 1 0,0-1 0,0 0 1,0 0-1,-1 0 0,1 0 0,0 0 1,0-1-1,-1 1 0,1 0 0,0-1 1,0 0-1,-1 1 0,1-1 0,-1 0 1,1 0-1,0 1 0,-1-1 0,1-1-16,3-1 34,-1 0 1,0 0-1,-1 0 0,1 0 0,0-1 0,-1 1 0,0-1 0,0 0 0,0 0 1,0 0-1,-1-1 0,0 1 0,1-1 0,-2 1 0,1-1 0,0 0 0,-1 1 0,0-1 1,0 0-1,-1 0 0,1 0 0,-1 0 0,0 0 0,0 0 0,0 0 0,-1 0 1,0 0-1,0 1 0,0-1 0,-1 0 0,0 0 0,1 1 0,-1-1 0,-3-3-34,5 8-31,0-1-1,0 1 0,0 0 0,-1-1 1,1 1-1,0-1 0,0 1 1,-1 0-1,1-1 0,0 1 1,0 0-1,-1-1 0,1 1 0,0 0 1,-1 0-1,1-1 0,0 1 1,-1 0-1,1 0 0,-1 0 0,1-1 1,0 1-1,-1 0 0,1 0 1,-1 0-1,1 0 0,-1 0 1,1 0-1,0 0 0,-1 0 32,-3 11-886,6 21 113,0-26 740,1 1 1,-1-1-1,1 0 0,0 1 1,0-1-1,1 0 1,0-1-1,0 1 1,0-1-1,1 0 1,-1 0-1,1 0 0,1 0 1,-1-1-1,1 0 1,-1 0-1,2 0 33,-2-1 50,0-1-1,0 1 1,0-1-1,1 0 1,-1-1-1,0 1 0,1-1 1,-1 0-1,1 0 1,-1-1-1,1 1 1,-1-1-1,1 0 1,-1-1-1,1 0 1,-1 1-1,1-2 1,-1 1-1,0-1 1,1 0-1,0 0-49,-4 1 45,30-16 473,-31 16-479,0 0-1,1 0 1,-1 0-1,0 0 1,0 0-1,0 0 1,0 0-1,0 0 1,0-1-1,0 1 1,0 0-1,0-1 1,0 1-1,-1-1 1,1 1-1,0 0 1,-1-1-1,0 1 1,1-1-1,-1 0-38,0 1 14,0 0 0,-1 1 1,1-1-1,0 0 0,-1 0 0,1 0 0,-1 0 0,1 1 0,-1-1 0,1 0 0,-1 1 0,0-1 0,1 0 0,-1 1 0,0-1 0,1 1 0,-1-1 0,0 1 0,0-1 0,0 1 0,1 0 0,-1-1 0,0 1 0,0 0 1,0 0-1,0-1 0,0 1 0,0 0 0,0 0 0,1 0 0,-2 0-14,-31 0 72,28 1-70,0 1 0,-1-1-1,1 1 1,0 0 0,0 0 0,0 1-1,0 0 1,0-1 0,0 2-1,1-1 1,-1 0 0,1 1 0,-3 3-2,6-6-1,0 0 0,0 1 1,0-1-1,0 0 0,0 1 1,0 0-1,0-1 0,0 1 1,0-1-1,1 1 0,-1 0 1,0 0-1,1-1 0,0 1 1,-1 0-1,1 0 0,0 0 1,0-1-1,0 1 0,0 0 1,0 0-1,1 0 1,-1-1-1,1 1 0,-1 0 1,1 0-1,-1-1 0,1 1 1,0 0-1,0-1 0,0 1 1,0-1-1,0 1 0,0-1 1,0 0-1,0 1 0,1-1 1,-1 0-1,0 0 0,1 0 1,-1 0-1,2 1 1,3 2-89,1-1 0,-1 1-1,1-1 1,-1 0 0,1-1 0,0 0 0,0 0-1,0 0 1,1-1 0,-1 0 0,1-1 89,22 2-1240,0-1 1,2-2 1239,-25 1-276,142-10-9320,-96 4 1290</inkml:trace>
  <inkml:trace contextRef="#ctx0" brushRef="#br0" timeOffset="465874.32">10823 8264 5360,'0'0'2765,"0"0"222,1-1 30,5-6-2109,6-12-320,0 0 1,-2-1-1,0 0 1,-2 0-1,6-19-588,12-28 479,2 3-230,-2-2 1,11-47-250,-25 69 184,-2 1 0,-2-1 1,-1 0-1,-1-26-184,-21 105 271,13-28-247,-12 39 46,1 0 0,3 1 0,-1 19-70,9-50 7,2 1 0,-1-1-1,2 0 1,0 1 0,3 6-7,-3-13 16,1-1 0,1 0 0,0 0 1,0 0-1,1 0 0,0 0 1,1-1-1,0 0 0,4 6-16,-8-13 18,0 1 0,1 0 1,-1-1-1,1 1 0,-1-1 0,1 0 0,-1 1 0,1-1 0,0 0 0,0 0 0,-1 0 0,1 0 0,0 0 0,0-1 0,0 1 0,0-1 0,0 1 0,0-1 0,1 1-18,0-1 25,1 0 1,-1-1-1,0 1 0,1-1 0,-1 1 0,0-1 1,0 0-1,0 0 0,0-1 0,0 1 0,2-2-25,7-4 53,0-2-1,0 1 0,-1-2 0,0 1 0,1-4-52,-7 9-1,7-7 13,-1-1-1,0 0 0,0-1 0,-1 0 1,-1 0-1,0-1 0,-1 0 1,0-1-1,-1 0 0,-1 0 0,1-4-11,3-15 9,-2 0-1,1-13-8,-6 31 1,-1-1 0,-1 0 0,-1 1-1,0-1 1,-1 0 0,-1-2-1,1 14-3,0 0-1,-1 0 1,1 1 0,-1-1 0,0 0 0,-1 0 0,1 1 0,-1-1 3,3 4 0,-1 0 0,1 0 1,-1 1-1,1-1 1,-1 0-1,1 1 0,-1-1 1,1 1-1,-1-1 1,0 1-1,1-1 0,-1 1 1,0-1-1,1 1 1,-1 0-1,0-1 0,1 1 1,-1 0-1,0 0 1,0-1-1,0 1 0,1 0 1,-1 0-1,0 0 1,0 0-1,0 0 0,1 0 1,-1 0-1,0 0 1,0 0-1,1 1 0,-1-1 1,0 0-1,0 0 0,1 1 1,-1-1-1,0 0 1,0 1-1,1-1 0,-1 1 1,0-1-1,1 1 1,-1-1-1,1 1 0,-1-1 1,1 1-1,-1 0 1,1-1-1,-1 1 0,1 0 1,0-1-1,-1 1 1,1 0-1,-5 7 10,1 0 1,0 1-1,0-1 1,1 1 0,0-1-1,0 1 1,1 0-1,0 0 1,1 0-1,0 0 1,0 1-11,0 22 127,1 0 0,2 17-127,2 3 232,7 30-232,-7-63 21,0-1-1,1 1 1,1-1-1,1 0 1,1-1-1,0 1-20,-7-16 4,-1-1 0,1 1-1,0 0 1,0-1 0,0 1 0,0-1-1,0 1 1,0-1 0,1 1 0,-1-1-1,0 0 1,1 0 0,-1 0 0,1 1-1,-1-1 1,1-1 0,0 1 0,-1 0 0,1 0-1,0-1 1,0 1 0,1 0-4,-1-2 2,0 1 0,0 0 0,0-1 0,0 1-1,0-1 1,0 0 0,-1 0 0,1 0 0,0 0 0,0 0 0,-1 0 0,1 0 0,-1-1 0,1 1 0,-1 0 0,0-1 0,1 1-1,-1-1 1,0 0 0,1 0-2,12-22-22,-11 20 13,-1-1 0,1 1 0,0-1 0,0 1 0,1 0 0,-1 0 0,1 0 0,0 0 9,-1 4-7,-1-1 0,0 1 1,0 0-1,1 0 1,-1 0-1,0 0 0,1 0 1,-1 0-1,0 0 1,0 1-1,0-1 0,1 1 1,-1 0-1,0 0 0,0 0 1,2 1 6,13 3-24,-12-4 19,-1-1-1,0 0 1,0 0-1,0 0 1,0-1-1,0 1 1,0-1-1,0 0 1,0 0-1,0-1 1,-1 1-1,1-1 1,0 0-1,-1 1 1,1-2-1,2 0 6,-2-1-7,1 0 0,-1 1 0,0-1-1,1-1 1,-2 1 0,1 0-1,0-1 1,-1 0 0,0 0 0,0 0-1,0-2 8,-2 6 0,-1 0-1,0 1 1,1-1-1,-1 0 1,0 0 0,0 1-1,1-1 1,-1 0-1,0 0 1,0 1-1,0-1 1,0 0-1,0 0 1,0 1-1,0-1 1,0 0 0,0 0-1,-1 1 1,1-1-1,0 0 1,0 0-1,-1 1 1,1-1-1,0 0 1,-1 1-1,1-1 1,-1 1 0,1-1-1,-1 0 1,1 1-1,-1-1 1,1 1-1,-1-1 1,0 1-1,1-1 1,-1 1-1,0 0 1,1-1 0,-1 1-1,0 0 1,1-1-1,-1 1 1,0 0 0,0 0-1,-1-1 0,1 1 0,0 0 0,-1 0 0,1 0 0,-1 0 0,1 0 0,0 0 1,-1 0-1,1 0 0,0 1 0,-1-1 0,1 1 0,0-1 0,0 1 0,-1-1 0,1 1 0,0-1 1,0 1-1,0 0 0,-1 0 0,1 0 0,0 0 0,0 0 1,-2 5-3,0 0 0,0 0 0,1 0 0,-1 0 0,1 0 0,1 0 0,-1 1 0,1-1 0,1 1 0,-1-1 0,1 1 0,0-1 0,0 1-1,1 0 1,0-1 0,0 0 0,0 1 0,2 3 3,-2-8 0,0-1 0,-1 1-1,1 0 1,0-1-1,0 1 1,0-1-1,0 1 1,0-1 0,0 1-1,0-1 1,1 0-1,-1 0 1,1 1 0,-1-1-1,0 0 1,1 0-1,0-1 1,-1 1 0,1 0-1,1 0 1,0 0-2,1 0 0,-1 0 0,1-1 1,0 1-1,-1-1 0,1 0 0,0 0 0,-1-1 0,1 1 0,1-1 2,2 0-4,0-1 1,-1 0-1,1 0 1,-1 0-1,1-1 1,-1 0-1,0 0 0,0-1 1,0 0-1,-1 0 1,1 0 3,37-42-168,-27 29 97,0 0 0,1 1-1,14-11 72,-29 26-2,0-1 0,1 0 0,-1 1 0,1-1 0,-1 1-1,1 0 1,-1 0 0,1 0 0,-1 0 0,2 0 2,-2 1-1,0 0 0,0 0 1,-1 0-1,1 1 0,0-1 1,-1 1-1,1-1 0,0 1 1,-1-1-1,1 1 1,-1 0-1,1 0 0,-1 0 1,1 0-1,-1 0 0,0 0 1,1 0-1,-1 0 1,2 2 0,1 0 1,-1-1-1,1 1 1,0-1-1,-1 0 0,1 0 1,0-1-1,0 1 1,0-1-1,0 0 0,1 0 1,-1 0-1,0-1 1,0 1-1,1-1 1,-1 0-1,0 0 0,0-1 1,1 1-1,-1-1 1,0 0-1,0 0 0,3-1 0,-3 0 1,0 0-1,0-1 0,0 0 0,0 1 0,-1-1 1,1-1-1,-1 1 0,1-1 0,-3 2 0,1 1 1,-1-1-1,0 1 0,1 0 1,-1-1-1,1 1 0,-1 0 1,1 0-1,0 0 0,-1 0 1,1 0-1,0 0 0,0 1 0,0-1 1,0 0-1,0 1 0,0 0 1,-1-1-1,1 1 0,2 0 0,-3 0 0,0 0-1,0 1 1,0-1-1,0 0 0,0 1 1,0-1-1,0 1 1,0-1-1,0 1 1,0 0-1,0-1 0,0 1 1,0 0-1,0 0 1,0 0-1,0-1 1,-1 1-1,1 0 0,0 0 1,-1 0-1,1 0 1,-1 0-1,1 0 0,-1 1 1,1-1-1,-1 0 1,0 0-1,1 1 1,0 2 0,2 3-117,0 1 1,1 0-1,0-1 0,0 0 0,1 0 0,0 0 0,0-1 0,1 1 0,-1-1 0,1-1 1,1 1-1,-1-1 0,1 0 0,0 0 0,5 2 117,-11-7-972,-1 0-19,0 0-177,0 0-1963,0 0-1341,0 0-4312</inkml:trace>
  <inkml:trace contextRef="#ctx0" brushRef="#br0" timeOffset="466339.031">10766 7816 15968,'0'0'80,"8"0"679,12 0-175,9 0-240,10-5-160,5 2-40,11 0-24,11 0-56,5-3 16,7 2 16,-6-2-48,4 1-24,2-1-664,6 3-13111,-1-9 12719,0 0-2032</inkml:trace>
  <inkml:trace contextRef="#ctx0" brushRef="#br0" timeOffset="466857.707">11682 7753 17127,'0'0'72,"0"0"24,0 0 0,14 5-96,2 3 64,2-2-13551,-3 0 12495,1-1-1976</inkml:trace>
  <inkml:trace contextRef="#ctx0" brushRef="#br0" timeOffset="479324.97">12760 7476 10480,'0'0'510,"-6"1"1602,89-17 599,-52 8-2570,0 2-1,3 1-140,6 2-202,-1 1-1,1 2 0,0 2 1,4 2 202,-30 0-2663,-10-2-7844,-4-2 10493,0 0-2078</inkml:trace>
  <inkml:trace contextRef="#ctx0" brushRef="#br0" timeOffset="479773.594">12675 7539 10128,'0'0'1136,"0"0"-250,0 0-315,0 0-238,19 3 422,22 4 315,-1 3 0,0 1-1,22 10-1069,-52-18 24,0 1 0,0 1 0,-1 0 0,1 0 0,-1 1-1,0 0 1,-1 1 0,0 0 0,0 0 0,0 0-1,-1 1 1,0 1 0,-1-1 0,1 1 0,-2 0-1,3 4-23,-7-10 4,0 0 0,0-1 0,0 1 0,0 0 0,-1 0 0,1 0-1,-1 0 1,0 0 0,0 0 0,0 0 0,0 0 0,-1 0 0,1-1-1,-1 1 1,1 0 0,-1 0 0,0 0 0,0 0 0,0-1-1,-1 1 1,1-1 0,-2 3-4,-4 4 11,0 1-1,-1-2 0,0 1 1,0-1-1,-3 2-10,-11 10 15,-12 12 15,-2-1 0,-29 19-30,37-30 4,22-14-1,28-2 197,77-9 138,0-4-1,0-5 0,5-5-337,-23 5-151,-51 11-229,5-1-4212,-14-2-6646,-13 3 8777</inkml:trace>
  <inkml:trace contextRef="#ctx0" brushRef="#br0" timeOffset="497272.483">12703 7435 5048,'-21'3'1093,"20"-3"-1002,0 0 0,0 0 0,-1 0 0,1 0 0,0 0-1,0 0 1,0-1 0,0 1 0,-1 0 0,1-1 0,0 1 0,0 0 0,0-1 0,0 1-1,0-1 1,0 0 0,0 1 0,0-1 0,0 0 0,0 0-91,0 0 87,1 0 1,-1 0-1,1 0 0,0 0 1,-1 0-1,1 0 0,0 0 1,0 0-1,0 0 0,0 0 1,0 0-1,0 0 0,0 0 1,0 0-1,0 0 0,0 1 1,0-1-1,1 0 1,-1-1-88,2-2 280,0-1 0,0 1 0,0 0 1,1 0-1,-1 0 0,1 0 1,0 0-1,3-3-280,-2 3 148,1-1-1,0 1 1,0-1-1,0 1 1,0 1-1,1-1 1,-1 1-1,1 0 1,0 0-1,0 1 1,0-1-1,0 1 1,1 1-1,-1-1 1,0 1 0,1 0-1,-1 1 1,1-1-1,-1 1 1,1 1-1,-1-1 1,1 1-1,-1 0 1,0 1-1,1-1 1,0 2-148,13 2 40,0-1-1,0 0 1,0-1-1,0-1 1,1-1 0,-1-1-1,1-1 1,-1-1 0,20-4-40,-8-1-79,0-1 0,-1-2-1,-1-1 1,0-1 0,26-16 79,-49 24-265,7-8-11086,-8 5 9501,0-2-334</inkml:trace>
  <inkml:trace contextRef="#ctx0" brushRef="#br0" timeOffset="499778.514">9357 9396 12952,'-14'20'763,"0"1"0,2 1 1,0 0-1,0 5-763,-21 30 73,26-46-63,-1 0 0,2 1 0,0 0-1,0 1 1,1-1 0,0 4-10,4-15-70,1 1 1,-1 0-1,1 0 1,0 0-1,0 0 1,0 0-1,0 0 1,0 0-1,1 0 1,-1 0-1,0 0 1,1-1 0,-1 1-1,1 0 1,0 0-1,0 0 1,1 1 69,-2-2-519,1 0 0,0 0 1,0 0-1,0 0 0,0 0 1,0 0-1,0 0 0,0-1 1,0 1-1,0 0 0,1-1 1,-1 1-1,0 0 0,0-1 1,1 0-1,0 1 519,5 0-6649</inkml:trace>
  <inkml:trace contextRef="#ctx0" brushRef="#br0" timeOffset="500244.795">9646 9623 4728,'0'0'2971,"-1"-9"-1661,-1-17-228,1 0 0,2 1 0,0-1 0,2-4-1082,0-7 527,1-16-208,2 0 1,2 0 0,2 1-1,3 0 1,11-27-320,-16 58 82,1 2 1,0-1-1,7-8-82,-13 23 16,0 0 0,0 1 0,0-1 0,1 1 0,0-1 0,0 1 0,0 0 0,1 0 0,-1 1 0,1-1 0,0 1 0,0 0 0,0 1 0,0-1 0,2 0-16,-6 3 2,1-1 0,-1 1-1,0 0 1,0-1 0,0 1 0,1 0 0,-1 0-1,0 0 1,0 0 0,0 0 0,1 0 0,-1 1 0,0-1-1,0 0 1,0 1 0,1-1 0,-1 0 0,0 1 0,0-1-1,0 1 1,0 0 0,0-1 0,0 1 0,0 0-1,0 0 1,0 0 0,-1 0 0,1-1 0,0 1 0,0 0-1,-1 0 1,1 1 0,0-1 0,-1 0 0,1 0 0,-1 0-1,0 0 1,1 0 0,-1 1 0,0-1 0,0 0-1,0 0 1,1 0 0,-1 1 0,-1 0-2,2 4 4,-1 1 0,0-1 1,0 1-1,-1-1 0,0 0 0,0 1 1,-1-1-1,0 2-4,-2 0 7,1 0 1,-2 0 0,1-1-1,-1 0 1,0 1 0,-1-2-1,0 1 1,0-1-1,-7 6-7,5-5 6,1 1-1,-1 1 1,1-1-1,0 1 1,-1 3-6,10-11 3,-1 0-1,0 0 1,1 0 0,-1-1-1,1 1 1,-1 0 0,1-1-1,-1 1 1,1-1 0,-1 0-1,1 1-2,41 7 37,-1-1 146,-1 2 0,10 5-183,-44-12 7,1 0 11,-1 1-1,1 0 1,-1 0 0,0 0-1,1 1 1,1 1-18,-9-4 3,1 0 1,0-1-1,0 1 1,0 0-1,-1-1 1,1 1-1,0 0 1,-1 0-1,1 0 1,-1-1-1,1 1 1,-1 0-1,1 0 1,-1 0-1,0 0 1,1 0-1,-1 0 1,0 0-1,0 0 1,0 0-1,1 0-3,-2 1 4,1 0 0,-1-1 0,1 1 0,-1-1 1,1 1-1,-1-1 0,0 0 0,0 1 0,0-1 0,0 0 0,0 0 0,0 1 0,0-1 0,0 0 1,0 0-1,-1 0 0,1 0 0,-1 0-4,-16 10-27,-1 0 1,0-2 0,-1 0-1,0-1 1,0-1 0,-1-1-1,-6 0 27,1 1-478,18-5 154,-1-1-1767,6 0-4322,3-1-941</inkml:trace>
  <inkml:trace contextRef="#ctx0" brushRef="#br0" timeOffset="502244.247">10527 9223 2552,'0'0'1241,"0"0"-193,0 0-205,-9-2 1205,8 0-1737,-1-1 0,1 0 0,0-1 0,0 1 1,0 0-1,0 0 0,0 0 0,1-1 0,-1 1 0,1 0 1,0-1-1,0 1 0,0 0 0,1 0 0,-1-1 0,1 1 1,0 0-1,0-2-311,0 3 97,0-1-1,0 0 1,1 0 0,-1 1 0,1-1 0,0 1 0,0 0 0,0-1 0,0 1 0,0 0 0,0 0-1,0 0 1,1 0 0,-1 1 0,1-1 0,-1 1 0,1-1 0,-1 1 0,1 0 0,0 0 0,1 0-97,-1 0 35,0 1 1,0 0 0,-1-1-1,1 1 1,0 0 0,0 1-1,-1-1 1,1 0 0,0 1-1,-1 0 1,1-1 0,0 1-1,-1 0 1,1 0 0,-1 1-1,1-1 1,1 2-36,7 4 51,0 1 0,-1 0 0,3 4-51,8 6 31,-13-13-14,0 1-1,1-1 1,-1 0 0,1-1-1,1 0 1,-1 0 0,0-1-1,1 0 1,0-1 0,0 0-1,0 0 1,0-1 0,0 0-1,8-1-16,-10-1 21,-1 1 0,1-2 1,0 1-1,0-1 0,0 0 0,-1 0 0,1-1 0,-1 0 0,0 0 0,0-1 1,0 0-1,0 0 0,-1-1 0,1 1 0,-1-2 0,0 1 0,-1-1 1,5-4-22,-9 8-13,0 1 1,0 0-1,0 0 1,0-1 0,-1 1-1,1 0 1,0-1 0,-1 1-1,1 0 1,-1-1 0,1 1-1,-1-1 1,1 1 0,-1-1-1,0 1 1,0-1-1,0 0 1,0 1 0,0-1-1,0 1 1,0-1 0,-1 1-1,1-1 1,-1 1 0,1-1-1,-1 1 1,1-1 0,-1 1-1,0 0 1,0-1 12,-4-1-721,3 3-8151,2 0 2072</inkml:trace>
  <inkml:trace contextRef="#ctx0" brushRef="#br0" timeOffset="502726.822">11282 9617 4384,'0'-3'3384,"3"-11"-1887,6-11-576,-1 0 0,-1 0 0,-1 0 0,-2 0 0,2-22-921,-1-33 1620,-4-18-1620,-1-263 1759,0 356-1698,0 0 1,1 0 0,-1 0-1,1 0 1,0 0 0,1 0-1,-1 0 1,1 0-62,6 16 77,0 7-31,-1 0-1,-1 0 0,1 10-45,16 43 84,-10-39-46,9 18 129,8 12-167,-23-48 54,1-1 0,0-1 0,1 1 0,0-1 1,1-1-1,10 9-54,-19-18 39,1 0 1,0 0-1,0-1 1,0 1-1,0-1 0,1 1 1,-1-1-1,0 0 1,0 0-1,1 0 1,-1 0-1,1 0 0,-1-1 1,1 1-1,-1-1 1,1 0-1,-1 1 1,1-1-1,-1 0 1,1-1-1,0 1 0,-1 0 1,1-1-1,-1 1 1,1-1-1,-1 0 1,0 0-1,1 0 0,1-1-39,0-1 62,0 0 0,0 0 0,0 0 0,-1-1 0,1 1 0,-1-1 0,0 0 0,0 0 0,-1 0 0,1 0 0,-1-1 0,1 1 0,-2-1 0,1 1 0,0-1-62,2-11 26,0 0 1,-1 0-1,0 0 0,-2-1 1,1-11-27,-5-85 83,2 102-82,-20-185-518,22 183-180,5 10-2472,12 16-5190,-10-4 251</inkml:trace>
  <inkml:trace contextRef="#ctx0" brushRef="#br0" timeOffset="505804.379">12746 8374 256,'0'0'163,"0"0"190,0 0 244,0 0 71,-29 0 2612,24 1-3104,-1-1 0,0 1 0,1 1 0,-1-1-1,1 1 1,-1 0 0,1 0 0,0 0 0,0 1 0,0 0 0,0 0-1,0 0 1,1 1 0,-1-1 0,1 1 0,0 0 0,-1 2-176,-11 12 531,1 1 1,0 0-1,-5 12-531,14-21 327,-32 48 408,3 2-1,2 1 1,3 2 0,3 1 0,3 1 0,3 1 0,-7 37-735,23-73 39,1 0 0,2 1 0,1-1 1,1 1-1,2-1 0,1 1 0,2 8-39,6 18 62,3 0 0,2 0 0,9 16-62,-20-62 81,0 0 0,0 0 0,1 0 0,1-1 0,0 0 1,8 9-82,-9-12-397,1 0 0,0 0-1,0 0 1,1-1 397,-3-2-1194,0-1-1,0 0 0,1 0 0,-1 0 0,0-1 0,4 1 1195,12 4-7553</inkml:trace>
  <inkml:trace contextRef="#ctx0" brushRef="#br0" timeOffset="506354.408">14338 9250 6304,'0'0'1650,"0"2"-100,-2 17-720,-1 0 1,0 0 0,-2-1-1,0 1 1,-1-1 0,-1 0-1,-6 9-830,-12 38 512,-7 13-243,16-42-47,-6 21-222,19-47-166,0 0 0,1 0 0,0 0 0,0 0 1,1 0-1,1 1 0,0-1 0,0 1 166,0-7-754,1 0-1,0-1 0,-1 1 1,1-1-1,1 1 0,-1-1 1,0 0-1,1 1 0,0-1 1,0 1 754,5 8-7440</inkml:trace>
  <inkml:trace contextRef="#ctx0" brushRef="#br0" timeOffset="507974.85">15387 8388 2720,'-8'0'719,"0"-2"1,0 1-1,0-1 0,0 0 1,1-1-1,-1 0 1,0 0-720,-22-8 552,20 8-235,-6-2 318,0 1 0,-1 1 1,-7-1-636,19 3 172,1 1 0,0 0 0,-1 0-1,1 0 1,-1 1 0,1-1 0,0 1 0,-1 0 0,1 0 0,0 1 0,0-1 0,0 1 0,0 0 0,0 0 0,-2 1-172,4-1 64,0 0 0,1-1 1,0 1-1,-1 0 0,1 0 0,0 0 0,0 0 0,0 0 0,0 0 0,0 0 0,0 1 0,1-1 0,-1 0 0,1 0 0,-1 1 1,1-1-1,0 1-64,-1 42 581,1-42-545,-10 503 1427,3-341-1367,1 19 31,11 61-127,-4-233 31,0 0-1,0 0 0,1 0 0,0 0 0,1 0 1,2 1-31,-4-10 16,0 0 1,1 0-1,-1 0 0,1 0 1,0 0-1,0-1 1,0 1-1,0-1 1,0 1-1,1-1 1,-1 0-1,1 0 1,0 0-1,-1 0 1,1 0-1,0-1 1,0 1-1,0-1 1,0 0-1,0 0 1,1 0-1,-1 0 0,3 0-16,60 7-96,1-2-1,62-3 97,-128-3-470,-1 0-121,14-3-8282,-7 1 1945</inkml:trace>
  <inkml:trace contextRef="#ctx0" brushRef="#br0" timeOffset="508836.531">15795 8333 3568,'0'0'1764,"18"0"2350,176-7 82,-179 7-4149,-5-1-5,0 1 0,0 1 0,-1 0 0,7 1-42,-14-2 32,-2 0 3,0 0-11,-17 9 69,9-5-83,-1 0 1,0 0-1,0-1 1,0-1-1,0 0 1,-1 0-1,1 0-10,-25 5 30,-18 4-3,22-4 20,0 0 0,1 2 0,-27 12-47,55-21 17,0 0-1,0 1 1,0-1 0,0 0 0,0 1 0,0-1 0,0 1 0,0 0 0,0-1 0,0 1 0,0 0 0,0-1 0,1 1 0,-1 0 0,0 0 0,1 0 0,-1 0 0,0 0 0,1 0 0,-1 1-17,1-2 10,0 1 1,1-1-1,-1 1 0,0 0 1,0-1-1,1 1 1,-1-1-1,1 1 0,-1-1 1,0 1-1,1-1 0,-1 1 1,1-1-1,-1 1 1,1-1-1,-1 0 0,1 1 1,-1-1-1,1 0 1,-1 1-1,1-1 0,0 0 1,-1 0-1,1 0 1,0 1-11,10 2 107,0 0 0,0 0 1,9 0-108,-10-1 55,2 0-30,0 1 1,-1 0-1,0 1 1,0 0 0,0 1-1,0 0 1,0 0-1,0 2-25,-8-5 3,0 0-1,0 1 0,0-1 0,0 1 1,-1 0-1,1-1 0,-1 1 1,1 0-1,-1 1 0,0-1 0,0 0 1,-1 1-1,1-1 0,-1 1 1,1-1-1,-1 1 0,0 0 0,-1 0 1,1-1-1,-1 1 0,1 0 0,-1 0 1,0 0-1,0 0 0,-1-1 1,0 3-3,0 0 4,0 1 1,-1-1 0,1 0 0,-2 0-1,1 0 1,0 0 0,-1 0 0,0 0 0,-1-1-1,1 0 1,-1 1 0,-2 0-5,-3 4 8,-1-1 1,-1 0-1,0-1 1,0 0 0,-3 1-9,13-8 3,0-1 1,0 1 0,0 0 0,0 0-1,0 0 1,0-1 0,0 1 0,0 0-1,0 0 1,1 0 0,-1 0 0,0 0-1,1 1 1,-1-1 0,0 0 0,1 0-1,0 0 1,-1 1-4,1-2 3,0 1 1,1 0-1,-1-1 1,0 1-1,1 0 1,-1-1-1,0 1 0,1-1 1,-1 1-1,0 0 1,1-1-1,-1 1 1,1-1-1,-1 1 0,1-1 1,0 0-1,-1 1 1,1-1-1,-1 1 1,1-1-1,0 0 0,-1 0 1,1 1-1,0-1 1,-1 0-1,1 0 1,0 0-1,-1 0 0,1 0 1,0 0-1,-1 0 1,1 0-1,0 0 1,0 0-4,29 4-329,37 7 847,-23 0-6003,-35-9 1717,0 0-2996</inkml:trace>
  <inkml:trace contextRef="#ctx0" brushRef="#br0" timeOffset="509607.17">16325 8518 3032,'0'0'1493,"0"0"-164,0 0-401,0 0-194,0 0-56,0 0-28,0 0 143,0 0 180,0 0-91,8 17 1299,-1 9-1218,-2 0 1,3 20-964,-7-30 56,1-1 1,0 0-1,2 0 1,0 0-1,0 0 0,1 0 1,1-1-1,1 0 1,2 4-57,-8-18 2,-1 1 1,1-1 0,0 1-1,-1-1 1,1 0 0,0 1 0,-1-1-1,1 0 1,0 0 0,-1 1 0,1-1-1,0 0 1,0 0 0,0 0-1,-1 0 1,1 0 0,0 0 0,0 0-1,-1 0 1,1 0 0,0-1 0,0 1-1,-1 0 1,1 0 0,0-1-1,-1 1 1,1 0 0,0-1 0,-1 1-1,1-1-2,19-12 39,-11 3-84,-1 0 0,1-1 0,1-6 45,15-16-260,-25 32 229,0 1 13,0 0 3,-7 16 7,-4 6 25,1-1-14,0 1 0,1-1 0,2 1 0,-2 7-3,4-5-18,0-1 0,2 2 1,0 22 17,3-35-581,0-1 0,1 1 0,1 0 0,0 1 581,0-5-1360,1 0-1,-1-1 1,1 1-1,0 0 1,1-1 0,1 2 1360,2 3-5243</inkml:trace>
  <inkml:trace contextRef="#ctx0" brushRef="#br0" timeOffset="510754.831">17465 8340 4312,'0'0'2061,"12"1"747,277-9-265,-284 7-2526,0 1 1,0 0 0,0 1-1,0-1 1,0 1-1,-1 0 1,1 0 0,0 1-1,1 0-17,-6-2 2,0 0 1,0 0-1,0 0 0,0 0 0,0 0 0,1 0 1,-1 0-1,0 0 0,0 0 0,0 0 0,0 0 0,0 1 1,0-1-1,0 0 0,0 0 0,0 0 0,1 0 1,-1 0-1,0 0 0,0 1 0,0-1 0,0 0 0,0 0 1,0 0-1,0 0 0,0 0 0,0 0 0,0 1 1,0-1-1,0 0 0,0 0 0,0 0 0,0 0 0,0 0 1,0 1-1,0-1 0,0 0 0,0 0 0,0 0 1,0 0-1,-1 0 0,1 0 0,0 1 0,0-1 0,0 0-2,-7 5 49,-9 2-16,-121 34 81,83-27 571,0 3 0,-34 17-685,67-23 619,20-10-235,3 0-148,7 5-122,0-1-1,1 0 1,0-1 0,9 4-114,-7-4 35,-1 0 0,0 1 1,-1 1-1,7 3-35,-12-5 9,0-1 0,-1 1 0,1 0 0,-1 1 0,1-1 0,-1 1 0,0 0 0,-1 0 0,1 0 0,0 2-9,-3-4 4,0-1 0,0 1 0,0 0 0,0-1 0,0 1 0,-1 0 0,1 0 0,-1-1 0,0 1 0,0 0-1,0 0 1,0 0 0,0-1 0,-1 1 0,1 0 0,-1 0 0,0-1 0,0 1 0,0 0 0,0-1 0,0 1 0,0-1 0,-2 2-4,-1 2 8,-1 0 0,1-1 0,-2 0 0,1 0 0,-3 3-8,2-4 23,1 1-1,0 0 0,0 0 0,1 1 0,-4 4-22,8-10 8,-1 1 0,1-1 0,0 0 0,0 1 0,-1-1 0,1 1 0,0-1 0,0 0 0,0 1 0,0-1 0,0 1 0,0-1 0,0 1 0,0-1 0,0 0 0,0 1 0,0-1 0,0 1 0,0-1 0,0 1 0,0-1 0,0 1 0,0-1 0,0 0 0,1 1 0,-1-1 0,0 1 0,0-1 0,1 0 1,-1 1-1,0-1-8,15 8 169,24-2-3,-34-6-150,100 16 925,-67-10-3264,1 0-5672,-27-4 1067</inkml:trace>
  <inkml:trace contextRef="#ctx0" brushRef="#br0" timeOffset="511108.709">17972 8657 4888,'0'0'2445,"-4"6"1879,-5 10-3271,9-14-995,-1 0 0,0 0-1,1 0 1,-1-1 0,1 1-1,0 0 1,-1 0 0,1 0-1,0 0 1,0 0 0,0 0-1,1 0 1,-1 0 0,0 0-1,1 0 1,-1 0 0,1 0-1,0 0 1,0 0 0,-1 0 0,1 0-1,1-1 1,-1 1 0,0 0-1,0-1 1,0 1 0,1-1-1,-1 0 1,1 1 0,-1-1-1,1 0 1,0 0 0,-1 0-1,1 0 1,0 0 0,0 0-1,1 0-57,2 0 45,0 1 0,0-1-1,0-1 1,1 1 0,-1-1-1,0 0 1,1 0 0,-1 0-1,0-1 1,0 0 0,1 0-1,-1 0 1,4-2-45,18-7 47,-1 0-1,-1-2 1,22-13-47,-53 56 57,4-22-162,-3 10 213,1 1-1,1-1 1,1 4-108,2-18-148,-1 0 1,1-1-1,1 1 1,-1-1 0,1 1-1,-1-1 1,1 1-1,0-1 1,1 0-1,-1 1 1,1-1 0,0 0-1,0 0 1,0 0-1,1 0 1,1 2 147,-3-5-516,0 0-1,1 0 1,-1 0-1,0 0 1,1 0 0,-1 0-1,1 0 1,-1 0 0,1 0-1,0-1 1,-1 1 0,1-1-1,0 1 1,0-1 516,13 3-6244</inkml:trace>
  <inkml:trace contextRef="#ctx0" brushRef="#br0" timeOffset="511488.959">18437 8657 3256,'0'0'1579,"0"0"-224,0 0-301,0 0-424,0 0-60,7 22 3107,-6-16-3400,1-1-1,-1 1 1,1-1 0,1 1 0,-1-1 0,1 0-1,0 0 1,0 0 0,3 4-277,-4-7 23,1 0 0,-1 0 0,0-1 0,0 1 0,1-1 0,-1 0 0,1 1 0,0-1 1,-1 0-1,1-1 0,0 1 0,0 0 0,-1-1 0,1 1 0,0-1 0,0 0 0,0 0 0,-1 0 0,1-1 0,0 1 0,0-1 1,0 1-24,45-11 120,-46 13-104,0 1 0,0-1 1,-1 0-1,1 0 1,-1 1-1,1-1 1,-1 1-1,0-1 1,1 3-17,1 5 83,-1 0 0,1 0 0,-1 1 0,-1 3-83,8 32-207,-8-45-233,-1-1-965,0 0-2355,0 0 182,0 0-2744</inkml:trace>
  <inkml:trace contextRef="#ctx0" brushRef="#br0" timeOffset="511819.065">18388 8580 4136,'0'14'5578,"4"-15"-5375,1-1 0,-1 0 0,1 0 0,-1 0 0,1 0 0,-1-1 0,0 0-1,0 0 1,0 0 0,2-3-203,14-8 575,-12 9-446,0-1 157,1 1 1,-1 0-1,1 1 0,0 0 0,6-2-286,-12 6 53,0-1 1,1 0-1,-1 1 0,0 0 1,0 0-1,1 0 0,-1 0 1,0 0-1,0 1 0,1-1 1,-1 1-1,0 0 1,0 0-1,0 0 0,0 0 1,0 1-1,0-1 0,0 1 1,0 0-54,20 13-133,2-1 0,0-2 0,19 8 133,-41-19-956,0 0 0,0 0 0,0 0 1,-1 1-1,1-1 0,0 1 0,-1 0 0,0 0 0,2 1 956,4 5-5882</inkml:trace>
  <inkml:trace contextRef="#ctx0" brushRef="#br0" timeOffset="512759.037">15929 9250 4624,'0'0'2280,"0"0"-88,0 0-63,17-3 374,1-3-2323,0 1 0,1 1 1,-1 1-1,1 0 1,0 2-1,0 0 1,0 1-1,0 0 1,0 2-1,0 1 0,-1 0 1,11 4-181,-27-7 15,-6 1-6,0 0 1,0 0 0,0 0 0,0 0 0,0 1 0,0-1 0,-2 2-10,-10 4 8,-119 43 27,-8 4 149,140-54-149,1 1 1,-1 0 0,1 0-1,-1 0 1,1 1 0,-1-1-1,1 0 1,0 1 0,-2 1-36,3-2 152,6 0-108,0 0 1,0 0-1,0 1 0,-1-1 1,1 1-1,0 0 0,2 2-44,7 3 42,-5-4-31,0 1 1,-1 0 0,1 0-1,-1 1 1,0 1 0,6 4-12,-9-5 5,0 0 0,-1 0 0,0 0 0,0 1 0,-1-1 0,1 1 0,-1 0 0,0 0 0,-1 0 0,2 3-5,4 26 6,-7-28-3,0 0 0,1 0 1,0 0-1,0-1 0,2 5-3,-3-10 1,0 1-1,0 0 1,0-1-1,0 1 1,0 0-1,1-1 1,-1 0-1,0 1 1,1-1-1,-1 0 1,1 0-1,0 1 1,-1-1-1,1-1 1,0 1 0,-1 0-1,1 0 1,0-1-1,0 1 1,0 0-1,2-1 0,81 10-60,-84-10-23,-1 0-77,0 0 46,0 0 35,0 0 7,-21 16-131,20-16 255,-1 1-205,1 0 0,0 0 0,-1 0-1,1 0 1,0 0 0,0 0 0,-1 0 0,1 1 0,0-1 0,0 0 0,0 1-1,1-1 1,-1 1 0,0-1 0,0 1 0,1 0 153,-1-1-1159,1-1-181,0 0-1809,0 0 133,0 0-2325</inkml:trace>
  <inkml:trace contextRef="#ctx0" brushRef="#br0" timeOffset="513103.141">16176 9638 1512,'0'0'827,"0"0"255,0 0 18,-21 0 1799,14 0-2270,0 0 0,1 1 0,-1 0 0,0 0 0,0 1-629,6-2 409,1 0-141,0 0-82,0 0-70,0 0-42,0 0-3,0 0-54,15 5-3807,-5-1 961,-1-1-2250</inkml:trace>
  <inkml:trace contextRef="#ctx0" brushRef="#br0" timeOffset="513482.513">16360 9561 3288,'-7'16'3960,"6"-15"-3876,1 0 0,0 0 1,-1 0-1,1-1 0,0 1 0,0 0 0,-1 0 1,1 0-1,0 0 0,0-1 0,0 1 1,0 0-1,0 0 0,0 0 0,0 0 1,1-1-1,-1 1 0,0 0 0,0 0 1,1 0-1,-1-1 0,0 1 0,1 0 1,-1 0-1,1-1 0,-1 1 0,1 0 1,-1-1-1,1 1-84,0 0 61,1-1 1,-1 0 0,0 0-1,1 0 1,-1 0 0,0 0-1,0 0 1,1 0 0,-1 0-1,0 0 1,0 0-1,1-1 1,-1 1 0,0-1-1,0 1 1,0-1 0,1 1-62,8-6 160,0 1 0,0-1 1,9-7-161,-9 4 103,-7 7-16,0-1 0,0 1 0,0-1 1,0 1-1,0 0 0,0 0 0,0 0 1,1 1-1,-1-1 0,1 1 0,3-1-87,-6 19 751,-7 79 271,3-64-913,7 9-403,0-9-2247,-3-29-1527,3 0 3058,-3-3 59,7 6-4341</inkml:trace>
  <inkml:trace contextRef="#ctx0" brushRef="#br0" timeOffset="515871.54">16261 9458 2376,'0'0'1200,"7"-16"1661,-5 12-2631,0 1 0,0-1 0,0 1 0,0 0 0,0 0 0,1 0 0,-1 0 0,1 0 0,0 0 0,0 1 0,0 0 0,0-1-1,1 1 1,-1 0 0,0 0 0,1 1 0,-1-1 0,1 1 0,0 0 0,0 0 0,-1 0 0,1 0 0,0 1 0,0-1 0,0 1 0,0 0 0,0 0 0,-1 1 0,1-1 0,1 1-230,7 1 76,-1-1 0,1 0 0,0-1 0,-1 0 0,1-1 0,-1 0 0,1-1 0,-1 0 0,0-1 1,0 0-1,0-1 0,0 0 0,3-2-76,-13 5-32,-1 1-223,0 0-213,0 0-962,0 0-2000,0 0 269,0 0-2380</inkml:trace>
  <inkml:trace contextRef="#ctx0" brushRef="#br0" timeOffset="516322.167">16696 9479 3536,'0'0'1753,"0"0"-177,2 21 860,-1-17-2257,0-1 0,0 0 0,0 1 1,0-1-1,1 0 0,-1 0 0,1 0 0,0 0 0,0 0 0,0-1 0,0 1 1,0 0-1,2 0-179,-2-2 33,-1 0 0,1 0 1,-1-1-1,1 1 0,0-1 1,-1 1-1,1-1 0,0 1 0,0-1 1,-1 0-1,1 0 0,0 0 1,0 0-1,0 0 0,-1 0 1,1 0-1,0-1 0,0 1 0,-1-1 1,1 1-1,0-1 0,-1 0 1,1 0-1,-1 1 0,2-2-33,41-26 305,-13 7-203,-31 20-96,1 1 0,-1 0 0,0 0 0,0 0 0,0 0 0,0 0 0,1 0 0,-1 0 0,0 0 0,0 0 0,0-1 0,0 1 0,1 0 1,-1 0-1,0 0 0,0 0 0,0 0 0,1 0 0,-1 0 0,0 0 0,0 0 0,0 0 0,1 1 0,-1-1 0,0 0 0,0 0 0,0 0 0,0 0 0,1 0 0,-1 0 0,0 0 0,0 0 0,0 0 0,0 1 0,1-1 0,-1 0 0,0 0 1,0 0-1,0 0 0,0 0 0,0 1 0,0-1 0,0 0 0,1 0 0,-1 0 0,0 1 0,0-1 0,0 0 0,0 0 0,0 0 0,0 0 0,0 1 0,0-1 0,0 0-6,-1 19 555,-7 19 268,-3-1-842,1 0 1,2 1-1,-1 26 19,8-61-454,1-1 0,0 0 0,0 1 0,0-1 0,0 0 0,1 0 0,-1 1 0,1-1 0,-1 0 0,1 0 0,0 0 0,0 1 0,0-1 0,0 0 0,0 0 0,0 0 0,1 0 0,-1-1-1,1 2 455,7 7-5882</inkml:trace>
  <inkml:trace contextRef="#ctx0" brushRef="#br0" timeOffset="516920.211">17789 9292 4616,'0'0'2266,"0"0"-190,0 0-185,0 0-534,0 0-603,8-7 23,-3 4-680,-1 0 1,0 1-1,1 0 1,0 0-1,0 0 0,-1 0 1,1 1-1,0-1 1,0 1-1,0 0 0,1 1-97,62-4 319,-34 3-181,33-1 83,-64 2-211,-12 0 42,-5 0-41,1 2 1,-1 0-1,0 0 1,1 1 0,0 1-1,-1 1 1,-4 2-12,-28 13 24,-17 11-24,40-19 9,10-5-14,-34 19 67,43-24-50,1 0 0,0 0 0,0 1 0,0-1 0,0 1 0,1 0 0,-1 0 0,1 0 0,-1 0 0,1 0 1,-1 4-13,2-6 8,1 0 1,0 0 0,0-1-1,-1 1 1,1 0 0,0 0 0,0 0-1,0 0 1,0 0 0,0 0-1,1 0 1,-1 0 0,0 0 0,0 0-1,1 0 1,-1 0 0,0 0-1,1-1 1,-1 1 0,1 0 0,-1 0-1,1 0 1,0-1 0,-1 1-1,1 0 1,0-1 0,-1 1 0,1 0-1,0-1 1,0 1 0,-1-1 0,1 1-1,0-1-8,32 15 298,-27-13-257,7 3 23,0 1 0,0 0 0,-1 0-1,0 1 1,0 1 0,-1 0 0,9 8-64,-18-14 2,0 1 0,0-1 0,-1 1 0,1-1 0,-1 1 0,1-1 0,-1 1 0,0 0 0,0 0 0,0 0 0,0-1-1,-1 1 1,1 0 0,-1 0 0,0 0 0,0 0 0,0 0 0,0 0 0,0 0 0,-1 0 0,1 0 0,-1 0 0,0 0 0,0 2-2,-2 3 4,0-1 0,0 0 0,0 0 0,-1 0 0,0 0 0,0-1 0,-1 0 0,0 1-1,0-1-3,0 0-1,4-5-6,33 6-9,-9 0 15,14-2-1209,28 1 1210,-30-5-3000,-1 0-3612,-17-1 460</inkml:trace>
  <inkml:trace contextRef="#ctx0" brushRef="#br0" timeOffset="518450.993">18409 9610 3776,'0'0'1896,"0"0"-30,0 0-260,0 0-206,0 0-312,0 0-455,-14 16 904,9-9-1272,0 1 0,1-1 0,0 1 0,0 0 0,1 0 0,-1 3-265,3-8 17,0 1 0,0-1 0,1 1 0,0-1 0,-1 1 0,1-1 0,0 1 0,1 0 0,-1-1 0,1 1 0,-1-1 0,1 1 0,0-1 0,1 0 0,-1 1 0,1 1-17,-1-5 3,-1 1 1,0-1-1,1 0 1,-1 0 0,1 1-1,-1-1 1,0 0-1,1 0 1,-1 0 0,1 1-1,-1-1 1,1 0 0,-1 0-1,1 0 1,-1 0-1,1 0 1,-1 0 0,1 0-1,-1 0 1,0 0 0,1 0-1,-1 0 1,1 0-1,-1 0 1,1-1 0,-1 1-1,1 0 1,-1 0-1,0 0 1,1-1-4,14-6 47,-15 7-44,98-50 87,-91 47-89,-6 3 7,-1 0 5,0 0-1,7 18 35,1 25-265,-5-24-398,1 0-1,7 19 617,-8-30-1790,0 0 0,1-1-1,0 1 1,0-1 0,3 3 1790,2 2-5583</inkml:trace>
  <inkml:trace contextRef="#ctx0" brushRef="#br0" timeOffset="519168.441">18395 9444 3272,'0'0'1608,"0"0"-206,2-23 2369,-1 19-3438,0 0 0,1 1 1,-1-1-1,1 1 0,0-1 0,0 1 0,0 0 0,0 0 0,3-3-333,-4 5 44,-1 0 0,1 0 0,0 1 0,0-1-1,0 0 1,0 1 0,0-1 0,0 1-1,0-1 1,0 1 0,0-1 0,0 1-1,1 0 1,-1 0 0,0-1 0,0 1 0,0 0-1,0 0 1,0 0 0,1 0 0,-1 0-1,0 1 1,0-1 0,0 0 0,0 0-1,0 1 1,0-1 0,0 1 0,0-1-1,0 1 1,0-1 0,0 1 0,0 0 0,0-1-44,23 18 362,-18-13-327,0-1 0,0 1 0,0-1 0,1-1 0,-1 1 0,1-1 1,0 0-1,0 0 0,0-1 0,7 1-35,-2-1-132,0-2-1,0 1 1,0-2 0,0 0-1,1 0 1,-2-1 0,1 0-1,0-1 1,0-1 0,-1 0-1,0 0 1,7-4 132,10-3-6135,-26 10 3470,-2 1-2192</inkml:trace>
  <inkml:trace contextRef="#ctx0" brushRef="#br0" timeOffset="519766.985">18943 8278 2728,'17'0'3326,"27"-6"-2332,-19 3-640,1 0 0,-1 1 0,1 2 0,0 0 0,11 3-354,-34-2 67,-1-1-1,1 1 1,-1-1-1,0 1 1,0 0-1,1 0 1,-1 0-1,0 0 1,0 1-1,0-1 1,0 0-1,0 1 1,0-1-1,-1 1 0,1 0 1,0 0-1,-1 0 1,1 0-1,-1 0 1,0 0-1,1 0 1,-1 0-1,0 0 1,-1 0-1,1 1 1,0-1-1,0 1-66,1 9 227,0-1-1,-1 0 0,-1 0 1,1 1-1,-2 5-226,1 0 249,-1 136 1504,-1 44 396,11 17-2149,2 12 1922,-10 75-1922,-3-199 59,-5-1-1,-4 0 1,-5 0-59,16-99-1,0 0 1,0-1-1,-1 1 0,1-1 0,-1 1 1,1 0-1,-1-1 0,1 1 0,-1-1 1,0 1-1,0-1 0,0 0 0,0 1 1,0-1-1,0 0 0,0 1 1,0-1-1,-1 0 0,1 0 0,0 0 1,-1 0-1,1 0 0,-1-1 0,1 1 1,-1 0-1,1-1 0,-1 1 0,0-1 1,1 1-1,-1-1 0,0 0 0,1 0 1,-2 0 0,-1 0-195,-1 0 1,1-1 0,-1 0-1,1 0 1,-1 0-1,1-1 1,0 0 0,0 1-1,0-1 1,0-1 0,-2 0 194,4 2-1423,3-2-3462,-1 1 3564,1 0-18,1-4-5517</inkml:trace>
  <inkml:trace contextRef="#ctx0" brushRef="#br0" timeOffset="520219.201">19445 7945 4712,'0'0'2974,"8"5"-1568,2 3-680,1 1 0,-1 0 1,-1 1-1,0 0 0,0 1 0,-1 0 1,7 12-727,2 5 495,-1 1 0,9 28-495,-11-19 232,-1 1 0,-3 1 0,-1 0 0,-2 1 0,-2 0 0,-1 0 0,-2 22-232,-3 26 429,-5 1-1,-16 85-428,3-56 115,-5-2 0,-5 0-1,-40 96-114,5-40 205,6-16-959,17-54-3267,28-76-488,1-1-4395</inkml:trace>
  <inkml:trace contextRef="#ctx0" brushRef="#br0" timeOffset="523771.773">14915 9733 6616,'2'20'3693,"1"0"0,4 10-3693,2 4 503,2 0-1,1-1 1,13 25-503,-17-41 22,1-1 0,0 0 0,2-1 0,8 11-22,-13-19 5,0 0 1,1 0 0,0-1 0,0 0 0,1 0-1,-1-1 1,1 0 0,0 0 0,1-1 0,2 1-6,9 2 14,1 0 0,0-1 1,1-2-1,0 0 1,-1-1-1,8-1-14,41 0 176,24-4-176,-43 1 96,288-3 519,89 20-615,491 79 438,-297-14 326,-90-47-271,-473-32-470,235 19 39,-86-4-26,-202-16-36,86 4 18,48-4-18,-138-1 2,-1-1-1,1 1 1,0-1-1,0 1 0,-1-1 1,1 1-1,0-1 0,-1 0 1,1 0-1,-1 0 1,1 0-1,-1 0 0,0 0 1,1-1-1,-1 1 0,0 0 1,0-1-1,0 1 1,0 0-1,0-1 0,0 0 1,0 1-1,0-1 0,-1 1 1,1-1-1,-1 0 1,1 0-1,-1-1-1,3-8 15,-1 0 0,0 0-1,-1-1 1,-1-3-15,1 2 9,2-18 9,-2 0 0,-2 0 0,0 0 0,-3 0-1,-3-15-17,0 25 20,7 19-169,0 2-507,-2 16-8526,4-8 498</inkml:trace>
  <inkml:trace contextRef="#ctx0" brushRef="#br0" timeOffset="524369.589">19007 10148 8088,'0'0'3013,"1"0"-1054,25-2-1569,-1-2 1,0 0 0,0-1-1,-1-2 1,0 0 0,11-6-391,0 1 320,52-22 0,-1-4 0,-2-3 1,0-6-321,117-56 286,382-140 710,-461 195-936,-93 36-52,-8 5-443,-1-1 1,0 0 0,-1-2 0,0-1 0,10-7 434,-29 17-235,1 1 0,0-1 0,0 1 0,-1-1 1,1 0-1,0 0 0,-1 1 0,1-1 1,-1 0-1,1 0 0,-1 0 0,1 0 1,-1 0-1,0 1 0,1-1 0,-1 0 0,0 0 1,0 0-1,0 0 0,0 0 0,0 0 1,0 0-1,0 0 0,0 0 0,0 0 1,0 0-1,0 0 0,0 0 0,-1 0 0,1 0 1,0 0-1,-1 0 0,1 1 0,-1-1 1,1 0-1,-1 0 0,0 0 235,-6-12-7169</inkml:trace>
  <inkml:trace contextRef="#ctx0" brushRef="#br0" timeOffset="524722.002">20191 9160 4360,'0'0'2149,"0"0"-166,2 0-270,25-2-914,0 0-1,1 2 1,-1 2-1,11 1-798,-27-2 243,27 5 245,1 1 0,-1 2-1,0 1 1,22 11-488,-45-16 35,-1 2 1,1 0 0,-2 0-1,1 1 1,-1 1-1,0 0 1,-1 1-1,0 0 1,4 5-36,-11-9 5,0-1 1,0 1 0,-1 0-1,0 1 1,0-1-1,-1 1 1,1-1-1,-1 1 1,1 6-6,-2-9 5,-1 1 0,-1-1-1,1 1 1,-1 0 0,1-1 0,-1 1-1,-1 0 1,1-1 0,-1 1 0,0-1 0,0 1-1,0-1 1,0 1 0,-1-1 0,1 0-1,-2 1-3,-2 4 18,-1-1 1,0-1 0,-1 1-1,0-1 1,0 0 0,0-1 0,-1 1-1,0-2 1,0 1 0,-1-1 0,-2 1-20,-33 25 48,4-4-66,-11 11-112,47-34-682,0 0 1,0 0-1,0 1 1,0 0 0,-1 3 811,0 1-4170,2 0-3752</inkml:trace>
  <inkml:trace contextRef="#ctx0" brushRef="#br0" timeOffset="525215.746">21325 9250 7872,'-2'-2'2968,"-4"-8"-2311,1 1 1,0-1 0,0 0 0,1 0-1,1-1 1,-1 1 0,2-1 0,-2-7-658,-2-23 247,-1-29-247,6 49 393,-1-10-206,1 0 0,1 0 0,2 0 0,2 0 0,6-31-187,-4 40 48,0 1 0,1 0 0,1 0 0,1 1 1,1 0-1,0 0 0,2 1 0,11-13-48,-19 27 5,1 0-1,-1 0 0,1 1 1,0 0-1,1 0 1,-1 0-1,1 1 1,0-1-1,0 1 1,0 1-1,5-2-4,-9 3 0,0 0 0,0 0 1,0 0-1,0 1 0,0-1 0,0 1 0,1 0 1,-1 0-1,0-1 0,0 1 0,0 1 0,1-1 1,-1 0-1,0 0 0,0 1 0,0 0 0,0-1 1,0 1-1,0 0 0,0 0 0,0 0 0,0 0 1,0 0-1,0 0 0,0 1 0,-1-1 0,1 1 1,-1-1-1,1 1 0,-1-1 0,1 1 0,-1 0 1,0 0-1,0 0 0,0 0 0,1 1 0,-2 0 0,1 0 1,0 1-1,-1-1 0,1 1 1,-1-1-1,0 0 0,0 1 1,-1-1-1,1 1 0,-1-1 1,0 0-1,1 1 0,-1-1 1,-1 0-1,1 0 0,-1 3 0,-5 7 0,0 0-1,0 0 0,-3 2 1,2-6 6,0 1 1,-1-1 0,0 0-1,-1-1 1,0 0-1,0-1 1,-10 6-7,-31 25 38,44-32-239,0 0-1,0 0 1,1 1 0,0 0 0,1 0 0,0 1 0,0-1-1,0 1 1,0 2 201,4-6-433,-1 0 1,1 0-1,0 1 0,0-1 0,0 1 0,1-1 0,-1 0 1,1 1-1,0-1 0,1 1 0,-1-1 0,1 1 0,-1-1 1,1 0-1,1 1 0,-1-1 0,1 0 0,-1 0 0,3 3 433,4 10-2934,1 1-2294</inkml:trace>
  <inkml:trace contextRef="#ctx0" brushRef="#br0" timeOffset="526051.228">21417 9111 2520,'0'0'1316,"0"0"245,0 0 23,0 0-153,1 1 238,8 3-1037,-1-1-1,1 0 1,-1 0-1,1-1 1,0 0-1,0 0 1,0-1-1,7 0-631,11 0 341,-1-1 1,12-3-342,-11 2 116,1-3 0,-1 0 0,0-2 0,0 0-116,-20 4 11,-1 0 0,0 0 0,0 0 0,-1-1 0,1 0 0,0 0 0,-1 0 0,1-1 0,-1 1 0,0-1 0,-1-1 0,1 1 0,-1-1 0,1 1 1,-1-1-1,-1-1 0,1 1 0,-1 0 0,0-1 0,1-1-11,-3 3 8,0 0 1,0 0 0,0 0-1,0 0 1,-1 0 0,1 1-1,-1-1 1,0 0 0,0 0-1,-1 0 1,1 0 0,-1 0-1,0 0 1,0 0 0,0 0-1,-1 1 1,1-1 0,-1 0-1,0 1 1,0 0 0,0-1-1,0 1 1,-1 0-1,1 0 1,-1 0 0,0 0-1,0 0 1,-1 0-9,-6-5 74,1 2 0,-1-1 0,0 1 1,0 1-1,-1-1 0,0 2 0,0 0 0,0 0 0,-1 0-74,-18-4 176,0 1-1,0 2 1,0 0-1,-26 1-175,47 3 12,-1 1 0,1 1 0,0-1 0,1 2 0,-1-1-1,0 1 1,0 0 0,0 1 0,1 0 0,0 0 0,-1 1 0,1 0 0,1 1 0,-1 0-1,0 0 1,1 0 0,0 1 0,-3 4-12,7-8-18,1 0-1,0 1 0,0 0 1,1-1-1,-1 1 1,0 0-1,1 0 0,-1 0 1,1 0-1,0 0 1,0 0-1,1 0 0,-1 0 1,0 0-1,1 0 1,0 1-1,0-1 0,0 0 1,0 0-1,0 1 1,1-1-1,-1 0 1,1 0-1,0 0 0,0 0 1,0 0-1,0 0 1,1 0-1,-1 0 0,1 0 1,0 0-1,0-1 1,0 1-1,0 0 19,4 3-188,-1 0 0,1 0-1,1 0 1,-1-1 0,1 0 0,0 0 0,0-1-1,0 0 1,1 0 0,-1 0 0,1-1 0,7 2 188,2-1-327,-1-1 1,1 0 0,0-1-1,0-1 1,0-1 0,0 0-1,0-1 1,10-3 326,2-1-148,-1-2-1,0-1 1,0-1 0,15-8 148,-39 15 44,0 0 232,0 0 0,0 1 0,1-1 0,-1 1 0,1 0 0,-1 0 0,2 1-276,-4 0 92,0 0-1,0 0 0,0 1 0,0-1 0,0 1 0,0-1 0,0 1 0,0 0 0,0 0 0,0 0 0,-1 0 0,1 0 0,0 0 0,0 1 0,-1-1 0,2 2-91,1 0 91,0-1 1,0 1-1,1-1 0,-1 0 1,1 0-1,-1 0 0,1 0 1,0-1-1,0 0 1,0 0-1,0 0 0,0-1 1,0 1-1,0-1 0,0 0 1,0-1-1,1 0-91,14-1 156,-1-2-1,0 0 1,14-5-156,-15 3 54,-1 0 1,1-1 0,-1-1-1,14-8-54,-23 11 14,0-1 1,0 1-1,-1-1 0,0-1 0,0 1 0,0-1 0,-1 0 0,0-1 1,-1 0-1,3-3-14,-7 10 3,0-1 1,0-1 0,0 1 0,0 0-1,0 0 1,0 0 0,0 0-1,-1-1 1,1 1 0,-1 0-1,0-1 1,1 1 0,-1 0 0,0-1-1,-1 1 1,1 0 0,0-1-1,-1 1 1,1 0 0,-1-1-1,1 1 1,-1 0 0,0 0 0,0 0-1,0 0 1,0 0 0,-1 0-1,1 0 1,-1 0 0,1 0-1,-1 0 1,1 1 0,-1-1-1,0 1 1,0-1 0,0 1 0,0 0-1,0 0 1,-1-1-4,-5-3 10,-1 1 0,0 0-1,0 1 1,-1 0 0,1 0 0,-1 1 0,1 0-1,-9-1-9,-3 2 4,1 0 0,-1 1 0,0 1 1,1 2-1,0-1 0,-12 5-4,20-4-19,1 0 1,0 0 0,0 2 0,0-1 0,0 1 0,1 1 0,0 0 0,0 0-1,0 1 1,1 0 0,0 1 0,0 1 18,8-8-52,-1 0 1,1 0-1,0 1 1,0-1-1,-1 1 0,1-1 1,0 1-1,0 0 0,0-1 1,1 1-1,-1 0 0,0-1 1,1 1-1,-1 0 0,1 0 1,-1 0-1,1 0 1,0-1-1,0 1 0,0 0 1,0 0-1,0 0 0,0 0 1,1 0-1,-1 0 0,1-1 1,-1 1-1,1 0 0,0 0 1,-1-1-1,1 1 0,0 0 52,1 0-130,0 0 0,0 0 0,0 0-1,0 0 1,1 0 0,-1-1 0,0 1-1,1-1 1,-1 0 0,1 0 0,0 0-1,-1 0 1,1 0 0,0 0-1,-1-1 1,1 1 0,0-1 0,0 0-1,-1 1 1,1-2 0,0 1 0,0 0 130,19-2-947,0-2 0,0 0 0,-1-1 0,1-1 0,7-4 947,35-16-2510,3-4 2510,-20 8-59,-9 1 738,-31 16-72,-1 1 1,1 0-1,0 0 1,1 0-1,-1 1 0,1 0 1,-1 1-1,1 0 1,0 0-1,5 0-607,-13 2 52,1 0 1,0 0 0,-1 1-1,1-1 1,-1 0-1,1 0 1,-1 1-1,1-1 1,-1 0 0,1 1-1,-1-1 1,1 1-1,-1-1 1,1 0-1,-1 1 1,0-1 0,1 1-1,-1-1 1,0 1-1,1-1 1,-1 1-1,0 0 1,0-1-1,1 1 1,-1-1 0,0 1-1,0 0 1,0-1-1,0 1 1,0-1-1,0 1 1,0 0 0,0-1-1,0 1-52,-1 27 108,1-22 6,-4 34 27,1-14-44,2-1 0,0 13-97,1-31 11,1 0 0,0-1 0,0 1-1,0 0 1,1 0 0,0-1 0,0 1-1,1-1 1,-1 0 0,2 1 0,0 1-11,0-4 28,-1 0 0,1 0 0,0-1 0,0 1 1,1-1-1,-1 0 0,1 0 0,-1 0 0,1-1 1,0 1-1,0-1 0,0-1 0,0 1 0,0-1 1,1 1-1,-1-2 0,0 1 0,5 0-28,0 0 47,0-1-1,1 0 1,-1 0-1,0-1 1,0-1-1,0 0 1,-1 0 0,1 0-1,7-4-46,-11 3 28,0 0 0,0 0 1,0 0-1,-1-1 0,1 0 0,-1 0 0,0-1 0,0 1 0,0-1 0,-1 0 1,0-1-1,0 1 0,0-1 0,0 1 0,-1-1 0,1-2-28,4-12 65,-1 0 0,-1 0-1,-1-1 1,1-11-65,0 3 38,2 0 0,0 0-38,-5 21-2,0 0-1,1 0 1,0 0-1,0 0 1,1 1-1,-1 0 1,2 0-1,5-6 3,-5 6 7,1 0-1,1 1 1,-1 0-1,1 0 1,0 1-1,0 0 0,1 0 1,5-1-7,-9 4-276,0 0 1,-1 1-1,1 0 1,0 0 0,0 0-1,0 1 1,0-1-1,0 1 276,-1 0-819,0 1 0,1-1-1,-1 1 1,0 0 0,0 0 0,-1 0-1,1 1 1,0-1 0,0 1-1,1 1 820,7 4-6806</inkml:trace>
  <inkml:trace contextRef="#ctx0" brushRef="#br0" timeOffset="526396.63">22501 8836 5280,'0'0'2640,"7"2"32,10 0-1160,9 1-760,2-1-312,7-2-232,0 3-464,-4 1-24,-2 1-512,-1 2 400,-5 1-3512,-6 1 1928,-2 0-3920</inkml:trace>
  <inkml:trace contextRef="#ctx0" brushRef="#br0" timeOffset="526397.63">22516 9072 4800,'0'0'2400,"0"0"-192,13 5 96,6-2-944,4 3-656,9-3-352,2 0-136,-2 1-104,3-1-56,2 2-32,-1 1-104,-1 1-472,-4 0-408,-2-2-200,-3 0-2744,-5 1 1928,1-2-3920</inkml:trace>
  <inkml:trace contextRef="#ctx0" brushRef="#br0" timeOffset="526780.145">22918 9057 2752,'-1'-2'1384,"0"-10"-570,1 0-1,-1 0 1,2 0 0,0 0-1,0 0 1,1 1 0,1-1-1,1-5-813,1 0 683,1-1-1,1 1 0,0 1 1,1-1-1,4-4-682,-12 20 19,1 0 0,-1 0 0,1 0 0,-1 0 0,1 0 0,0 0 0,-1 0 0,1 1 0,0-1 0,-1 0 0,1 0 0,0 1 0,0-1 0,0 0 0,0 1 0,0-1 0,0 1 0,0-1 0,0 1 0,0-1 0,0 1 0,0 0 0,0-1 0,0 1 0,0 0 0,0 0 0,0 0 0,0 0 0,0 0 0,0 0 0,0 0 0,1 0 0,-1 0 0,0 1 0,0-1 0,0 0 0,0 1 0,0-1 0,0 1 0,0-1 0,0 1 0,0-1 1,-1 1-1,1 0 0,0-1 0,0 1 0,0 0-19,5 6 67,0 0 1,0 0 0,-1 0 0,0 1 0,3 6-68,0-2 182,-2-2-99,1 1 0,-1-1 0,-1 1 0,0 0 0,-1 1 0,0-1 0,2 9-83,-5-16 15,-1 0 1,1 0-1,-1 0 0,0 1 0,0-1 1,0 0-1,-1 0 0,1 1 0,-1-1 1,0 0-1,0 0 0,0 0 0,-1 0 0,0 0 1,1 0-1,-1 0 0,-1-1 0,1 1 1,0-1-1,-1 1 0,0-1 0,0 0 0,-1 1-14,-9 7 143,-1 0 1,0-1-1,-1-1 1,-2 0-145,-37 26-2241,22-6-5587,22-17 923</inkml:trace>
  <inkml:trace contextRef="#ctx0" brushRef="#br0" timeOffset="527133.95">23635 8691 5592,'0'0'2829,"0"0"80,0 0 16,2 8-2275,11 27-4,-5-12-400,0 0 1,0 8-247,-3-9 137,0 6 29,2 1 0,4 6-166,-9-28 61,1 0 0,0-1-1,0 1 1,0 0 0,1-1-1,0 0 1,0 0 0,1 0-1,-1-1 1,1 1 0,3 1-61,-7-6 45,0 0 0,0 0 1,0 0-1,1-1 0,-1 1 0,0 0 1,0-1-1,0 1 0,1-1 0,-1 1 1,0-1-1,0 0 0,1 1 0,-1-1 1,0 0-1,1 0 0,-1 0 0,0 0 1,1 0-1,-1 0 0,0-1 1,1 1-1,-1 0 0,0-1-45,1 0 57,1 0 0,-1 0 0,0 0 0,0-1 0,-1 1 0,1-1 0,0 1 0,0-1 0,-1 0 0,1 0 0,-1 0 1,2-2-58,2-5 93,0-1 1,0 1 0,-1-1 0,-1 0 0,2-5-94,0-9-75,0-1 0,-2 1 0,-1-1 0,-1 0 0,-1-20 75,-1 21-832,1 22-191,13 27-2626,1 15-3633,-7-16 1030</inkml:trace>
  <inkml:trace contextRef="#ctx0" brushRef="#br0" timeOffset="527468.283">24009 9132 3192,'0'0'1675,"4"-8"2218,6-17-1064,-2-1 0,0-1-2829,19-97 2443,-13 56-1617,4-1-826,-11 41 60,7-24-7,-13 48-54,0 0 1,1 0 0,0 0 0,0 0 0,0 1 0,1-1 0,-1 1-1,1-1 1,0 1 0,1-1 0,-3 3-2,0 0-1,0 0 1,1 1-1,-1-1 1,0 0-1,1 0 1,-1 1-1,0-1 1,1 1-1,-1-1 1,1 1-1,-1 0 1,1 0-1,-1-1 1,1 1-1,-1 0 1,1 0-1,-1 0 1,1 1-1,-1-1 1,1 0-1,-1 1 1,1-1-1,-1 1 1,1-1-1,-1 1 1,1-1-1,-1 1 1,0 0-1,0 0 1,1 0-1,-1 0 1,0 0-1,0 0 1,1 1 2,5 5-10,0 1 1,0 0 0,-1 0-1,0 1 1,0 0 9,1 2-14,14 18 14,8 9 5,-2 2 0,-2 1 1,-1 2-1,0 5-5,-23-45 1,1 0 5,-1 1-1,0-1 1,1 1-1,-1 0 1,-1-1 0,1 1-1,0 0 1,-1 1-6,-24-10 41,-17-16 77,33 17-342,1 0 1,-1 0-1,0 0 1,0 1 0,-6-1 223,11 3-162,0 0 1,0 1-1,-1 0 1,1 0-1,0 0 1,0 0 0,0 0-1,0 1 1,0-1-1,0 1 1,0 0-1,0 0 1,1 0 0,-1 0-1,0 1 1,0-1-1,1 1 1,-3 1 161,-2 2-1734,0 0 1,0 1-1,1 0 1,0 0-1,-1 1 1734,-2 4-5177</inkml:trace>
  <inkml:trace contextRef="#ctx0" brushRef="#br0" timeOffset="528058.487">24276 8968 4816,'0'-9'1450,"1"0"0,0 0 1,0 1-1,1-1 0,0 1 0,4-9-1450,-1 5 625,0 0 0,1 0 1,1 0-1,4-6-625,-3 7 35,0 0 1,1 1-1,0 0 1,0 0-1,1 1 0,1 0 1,-1 1-1,1 0 1,8-4-36,-10 8 11,1 0 0,-1 0-1,1 1 1,-1 0 0,1 1 0,8-2-11,-15 4 0,1 0 0,-1-1 0,0 1-1,0 1 1,0-1 0,1 0 0,-1 1 0,0-1 0,0 1 0,3 1 0,-5-1-2,1 0 1,-1-1 0,0 1 0,0 0 0,1 0 0,-1 0 0,0 0 0,0 0 0,0 0 0,0 0 0,0 0 0,0 1 0,-1-1-1,1 0 1,0 1 0,-1-1 0,1 0 0,-1 1 0,1-1 0,-1 1 0,1-1 0,-1 2 1,0 1 1,-1 0 0,1 0 0,-1 0 1,0 0-1,0 0 0,-1 0 0,1 0 1,-1 0-1,0 0 0,0-1 0,0 1 0,0-1 1,0 1-1,-1-1 0,0 0 0,-2 2-1,1 0 3,0 0-1,0 1 0,1-1 0,-1 1 0,-2 6-2,5-9 2,0 1 0,1-1-1,-1 1 1,1-1-1,-1 1 1,1-1-1,0 1 1,0-1 0,1 1-1,-1 0 1,1-1-1,-1 1 1,1-1-1,0 0 1,1 1-1,-1-1 1,0 0 0,1 0-1,0 0 1,0 0-1,0 0 1,0 0-1,0 0 1,1-1-1,-1 1 1,1-1 0,0 1-1,-1-1 1,1 0-1,0 0 1,0-1-1,0 1 1,3 1-2,-1-1-9,-1 0 1,1 0 0,0 0-1,-1-1 1,1 0 0,0 0-1,0 0 1,0 0 0,0-1-1,0 1 1,0-1 0,0-1-1,-1 1 1,1-1-1,0 0 1,0 0 0,0 0-1,0-1 1,-1 1 0,1-1-1,-1 0 1,1-1 0,-1 1-1,2-2 9,0-2-256,0 1 1,0-1-1,-1 0 0,1-1 0,-2 1 1,1-1-1,-1 0 0,0 0 0,0-1 1,-1 1-1,0-1 0,0 1 0,-1-1 1,0 0-1,0 0 0,-1 0 0,0-1 1,0 1-1,-1 0 256,0 1 381,-1 0 0,1 1 0,-1-1 0,-1 0 0,1 1 1,-1 0-1,0-1 0,-1 1 0,-1-3-381,4 8 565,0 1-290,-1 2-254,0 0 0,0 0 0,1 0 1,-1 0-1,1 0 0,-1 1 0,1-1 0,0 0 0,0 0 1,0 0-1,0 1 0,0-1 0,1 1-21,-1 3 24,0-1-32,-1 28-423,2 0-1,1 0 1,1 0 0,2 0 0,6 21 431,-9-49-168,0-1 0,0 1 0,0 0 0,0-1 1,1 0-1,-1 1 0,1-1 0,1 0 0,-1 0 1,0-1-1,1 1 0,0-1 0,-1 1 0,1-1 1,4 2 167,-5-4 4,-1 0 0,1 1 1,0-1-1,0 0 1,0 0-1,0-1 1,0 1-1,0 0 1,0-1-1,0 0 1,0 0-1,0 0 0,0 0 1,0 0-1,0-1 1,0 1-1,0-1 1,0 0-1,0 0 1,0 0-1,0 0 1,-1-1-1,1 1 0,0-1 1,-1 1-1,1-2-4,8-5 350,0-1-1,-1 0 0,0 0 0,-1-1 1,0-1-1,-1 0 0,0 0 0,4-8-349,7-16 869,-2 0-1,4-12-868,19-42 596,-39 85-572,2 0 1,-1 0-1,0 0 0,1 0 1,0 1-1,0-1 1,0 1-1,0 0 0,0 0 1,1 0-1,-1 0 1,1 0-25,-2 3 0,-1-1 1,1 0 0,0 1 0,-1 0-1,1-1 1,-1 1 0,1 0-1,0 0 1,-1 0 0,1 0-1,-1 0 1,1 0 0,0 0-1,-1 1 1,1-1 0,-1 0 0,1 1-1,-1-1 1,1 1 0,-1 0-1,1 0 1,-1-1 0,1 1-1,-1 0 1,0 0 0,0 0 0,1 0-1,-1 1 1,0-1 0,0 0-1,0 0 1,0 1 0,0-1-1,-1 1 1,1-1-1,9 16 17,0-1 1,-1 2-1,-1-1 0,-1 1 1,0 0-1,-2 1 0,0 0 1,-1 0-1,0 0 0,-1 6-17,-3-25 5,0 1 0,0-1 0,0 0 0,0 0-1,0 0 1,0 0 0,0 1 0,0-1-1,0 0 1,0 0 0,0 0 0,0 0-1,0 1 1,0-1 0,0 0 0,0 0-1,-1 0 1,1 0 0,0 0 0,0 1-1,0-1 1,0 0 0,0 0 0,0 0 0,0 0-1,0 0 1,-1 0 0,1 1 0,0-1-1,0 0 1,0 0 0,0 0 0,0 0-1,-1 0 1,1 0 0,0 0 0,0 0-1,0 0 1,0 0 0,-1 0 0,1 0-1,0 0 1,0 0 0,0 0 0,0 0 0,-1 0-1,1 0 1,0 0 0,0 0 0,0 0-1,0 0 1,-1 0-5,-13-6 119,-16-15-59,28 19-53,-9-7-126,-1 0 0,-1 1 0,1 0 0,-2 1 0,1 0 0,-1 1 0,1 0 0,-16-3 119,29 9-47,0 0-1,0 0 1,0 0 0,-1 0 0,1 0-1,0 0 1,0 0 0,0 0 0,-1 0 0,1 0-1,0 0 1,0 0 0,0 0 0,0 0-1,-1 0 1,1 0 0,0 0 0,0 0-1,0 0 1,-1 0 0,1 0 0,0 0 0,0 0-1,0 0 1,0 0 0,-1 1 0,1-1-1,0 0 1,0 0 0,0 0 0,0 0-1,0 0 1,0 1 0,0-1 0,-1 0 0,1 0-1,0 0 1,0 0 0,0 1 47,3 7-2715,8 10-3083,-2-8-340</inkml:trace>
  <inkml:trace contextRef="#ctx0" brushRef="#br0" timeOffset="528400.541">25318 8815 2544,'0'0'2253,"3"-17"3142,-6-35 374,17 67-5628,-5-6-131,0 0 0,1 0 0,0-1 0,1 0-1,-1-1 1,1 0 0,1-1 0,9 4-10,-16-9 71,-1 0 0,1 0 0,0-1 0,0 1-1,0-1 1,-1-1 0,1 1 0,0-1 0,0 1 0,-1-1 0,1-1 0,0 1 0,-1-1 0,1 0 0,-1 0-1,0 0 1,1 0 0,-1-1 0,0 0 0,-1 1 0,1-1 0,0-1 0,-1 1 0,0-1 0,1 1 0,-2-1 0,1 0-1,0 0 1,-1 0 0,1-1 0,-1 1 0,1-5-71,-2 4 32,0-1 0,0 1 0,-1-1-1,1 0 1,-1 1 0,-1-1 0,1 0 0,-1 1-1,0-1 1,0 1 0,-2-5-32,-3-8 47,-1 0 0,-8-14-47,7 16-706,1 0-1,-5-15 707,12 29-868,20 14-2908,17 9-3185,-17-9 1093</inkml:trace>
  <inkml:trace contextRef="#ctx0" brushRef="#br0" timeOffset="528784.611">25932 8684 2720,'0'0'1441,"-9"0"2144,-9 0-2014,1 2-1,-1 0 1,1 0-1,-9 3-1570,13-1 129,-1 0-1,1 1 1,0 0 0,0 1-1,1 0 1,0 1 0,0 0-1,0 1 1,-3 3-129,14-10 5,-1 0-1,1 1 0,-1-1 1,1 0-1,-1 0 0,1 1 1,0-1-1,0 1 1,0-1-1,0 1 0,0 0 1,0-1-1,0 1 0,0 0 1,1 0-1,-1 0 1,1-1-1,-1 1 0,1 0 1,0 0-1,0 0 1,0 0-1,0 0-4,0 0 15,1 0 1,0 1-1,0-1 1,0 0-1,0 0 1,0 0-1,0 0 1,0 0-1,1 0 1,-1-1-1,1 1 1,-1 0 0,1-1-1,0 1 1,0-1-1,0 1-15,7 4 59,-1-1 0,1 0 0,0-1 0,1 0 0,-1 0 0,1-1 0,-1 0 1,1 0-60,1-1 31,0-1 1,0 1-1,0-2 1,0 0 0,0 0-1,7-1-31,-14 0 8,0 1 1,0-1-1,0 0 0,0 0 0,0 0 0,0-1 0,0 1 0,-1-1 0,1 0 0,-1 0 0,1 0 0,-1 0 0,0-1 0,1 1 0,-1-1 0,-1 0 0,1 0 0,0 0 0,1-3-8,-1 0-4,-1 0 0,1 0 1,-1 0-1,-1 0 0,1 0 0,-1 0 0,0-6 4,0 6-20,-1 1 0,1 0 1,0-1-1,0 1 0,1 0 0,0 0 0,-1-1 0,2 1 0,-1 1 1,1-1-1,-1 0 0,4-3 20,-1 3-97,-1 1 1,1-1 0,0 1-1,1 1 1,-1-1 0,1 1-1,-1-1 1,1 2 0,0-1-1,0 1 1,3-1 96,4-1-1000,1 1 1,0 0-1,0 1 0,10 0 1000,-22 2-531,1 0 0,-1 0 0,1 0 0,-1 1 0,1-1 0,-1 1 0,0-1 0,1 1 0,-1 0 0,0-1 0,1 2 531,10 3-5177</inkml:trace>
  <inkml:trace contextRef="#ctx0" brushRef="#br0" timeOffset="529118.677">25918 8761 2280,'0'0'1207,"14"23"4323,-3 3-3672,-11-23-1722,1 0 1,0 0-1,-1-1 0,1 1 0,0-1 1,1 1-1,-1-1 0,0 1 1,1-1-1,0 0 0,-1 0 1,1 1-1,0-1 0,0-1 1,0 1-1,0 0 0,0 0 1,1-1-1,-1 1 0,1-1 1,-1 0-1,1 1 0,1-1-136,89 31 548,-31-17-3344,-60-15-428,-2 0 135,0 0-2352</inkml:trace>
  <inkml:trace contextRef="#ctx0" brushRef="#br0" timeOffset="529119.677">25938 8926 3864,'0'0'1928,"0"0"216,0 0 48,0 0-624,8 3-504,6 3-488,7-1-296,4 1-24,5 0 16,5 1-288,2 1-4776,7-7 2456,0 1-4656</inkml:trace>
  <inkml:trace contextRef="#ctx0" brushRef="#br0" timeOffset="529803.666">26664 9125 5448,'0'0'3758,"0"-10"-1783,3-24 361,2 1 1,2-8-2337,7-52 529,-11 51-27,-3 0 0,-1 0-1,-2 0 1,-7-39-502,9 79 76,1 2-33,-12 22-49,11-20 5,0 1 0,1 0 0,-1 0-1,0 0 1,1 0 0,0 0 0,0 0-1,-1 0 1,2 0 0,-1 0 0,0 0-1,1 0 1,-1 0 0,1 0 0,0 0-1,0 0 1,0 0 0,0 0 0,2 1 1,-1-1 5,0 0 0,1 0 0,0 0 0,-1-1 0,1 1 0,0-1 0,0 0 0,0 0 0,1 0 1,-1 0-1,0-1 0,1 1 0,-1-1 0,2 1-5,7 1 28,1 0-1,0-1 1,0 0 0,1-1 0,-1 0-1,0-1 1,0-1 0,7-1-28,-2-1 22,-1-1-1,1-1 1,-1 0 0,0-2 0,5-2-22,38-14 68,-60 23-68,0 0 0,1 0 0,-1 0 0,0 0 0,1 0 0,-1 0 0,0 0 0,1 0 0,-1 0 1,0 0-1,1 0 0,-1 0 0,0 0 0,1 0 0,-1 1 0,0-1 0,1 0 0,-1 0 0,0 0 0,1 0 0,-1 1 0,0-1 0,1 0 0,-1 0 0,0 1 0,0-1 0,0 0 0,1 0 0,-1 1 0,0-1 0,0 0 0,0 1 1,1-1-1,-1 0 0,0 1 0,0-1 0,0 0 0,0 1 0,2 12-1,-1-12 1,6 32-1299,3-1 1,0 0-1,5 4 1299,-8-20-1157,1 1 1,0-2-1,2 1 1,0-1-1,0-1 1,10 11 1156,-6-10-8108</inkml:trace>
  <inkml:trace contextRef="#ctx0" brushRef="#br0" timeOffset="530281.977">27247 8982 4784,'20'-33'7001,"2"-1"-4064,-5 17-2444,1 1 0,0 0 0,2 2 0,-1 0-1,6-1-492,-5 3 16,0-2 0,-1 0 0,0-1 0,-1-1 0,1-3-16,-17 17-82,0 0 1,-1 0-1,1 1 0,-1-1 1,1 0-1,-1 0 0,0 0 1,0-1-1,0 1 0,0 0 1,0 0-1,-1 0 0,1-1 1,-1 1-1,1 0 0,-1-1 1,0 1-1,0-1 0,0 1 82,0 0-297,-1-1-1,0 1 0,0 0 1,0 0-1,0 0 1,0 0-1,0 0 0,-1 0 1,1 1-1,0-1 1,-1 0-1,0 1 0,1-1 1,-1 1-1,0-1 1,0 1-1,0 0 0,0 0 1,-2-1 297,-21-11-3630,-2 1-2792</inkml:trace>
  <inkml:trace contextRef="#ctx0" brushRef="#br0" timeOffset="530282.977">27212 8649 3768,'0'1'481,"1"0"1,-1 0-1,0 1 1,1-1 0,-1 0-1,1 0 1,-1 0-1,1 0 1,-1 0-1,1 0 1,0 0-1,-1-1 1,2 2-482,13 11 2151,0-1 1,1-1-1,6 2-2151,24 13 2427,20 6-2427,-31-17-75,-1 3 1,0 1-1,20 16 75,-19-8-2976,11 16 2976,-15-15-6029,-9-9-3643</inkml:trace>
  <inkml:trace contextRef="#ctx0" brushRef="#br0" timeOffset="530283.977">27812 9099 7248,'0'0'5096,"0"0"-1416,0 0-2193,0 0-711,7 2-312,1 1-224,5 4-528,-3 4-3079,-1-4-473,1 0-7648</inkml:trace>
  <inkml:trace contextRef="#ctx0" brushRef="#br0" timeOffset="539067.729">21056 10079 7616,'-8'-45'3539,"1"0"0,0-45-3539,6 52 174,2 0-1,1 1 1,2 0 0,2-1 0,1 2 0,4-10-174,-7 32 170,0 1-1,1-1 1,1 1 0,0-1-1,0 2 1,2-1 0,-1 1-1,2 0 1,-1 0 0,2 1-1,5-5-169,-13 14 33,-1 1 0,1-1 0,0 1 1,0-1-1,0 1 0,0 0 0,0 0 0,0 0 0,0 0 0,0 0 0,0 0 0,0 1 0,1-1 0,-1 1 0,0-1 0,0 1 0,1 0 0,-1 0 0,0 0 0,1 0 0,0 1-33,0 0 25,0 0 1,-1 0 0,1 0 0,-1 1 0,1-1-1,-1 1 1,0 0 0,1-1 0,-1 1 0,0 0-1,0 0 1,0 1 0,-1-1 0,1 0 0,0 1-26,6 10 54,-1 1 0,-1 0 0,0 0 0,-1 0 0,4 13-54,3 22 88,3 30-88,-7-28 23,9 21-23,-17-70 3,1 0 0,-1-1-1,1 1 1,-1-1 0,1 1 0,0-1 0,-1 1 0,1-1 0,0 1 0,0-1 0,0 0 0,0 1 0,1-1-3,-2-1 2,1 1 0,-1-1 1,0 0-1,1 0 1,-1 0-1,0 0 1,1 0-1,-1 0 1,0 0-1,1 0 1,-1 0-1,0 0 1,1 0-1,-1 0 1,0 0-1,1 0 1,-1 0-1,0 0 1,1 0-1,-1 0 1,0-1-1,1 1 1,-1 0-1,0 0 1,1 0-1,-1-1 0,0 1 1,0 0-1,1 0 1,-1-1-1,0 1 1,0 0-1,1 0 1,-1-1-3,3-4 17,0 0 0,0 0 0,0 0 0,-1-1 0,2-4-17,-3 9-3,25-80 26,-20 58-29,2-1 0,0 1 0,2 0 0,0 1 0,4-4 6,-13 25-1,-1 0-1,0 0 1,1 0-1,-1 0 1,1 1-1,-1-1 1,1 0-1,0 0 1,-1 1 0,1-1-1,0 0 1,-1 1-1,1-1 1,0 1-1,0-1 1,0 1-1,-1-1 1,1 1-1,0 0 1,0-1 0,0 1-1,0 0 1,0 0 1,0 0-1,0 0 0,-1 1 1,1-1-1,0 0 0,-1 1 1,1-1-1,-1 1 0,1-1 1,0 1-1,-1-1 0,1 1 1,-1 0-1,1-1 0,-1 1 1,0 0-1,1-1 0,-1 1 1,0 0-1,1-1 0,-1 1 1,0 1 0,3 8 0,0 1 0,-1-1 0,0 12 0,0-12 0,0 3 0,0 1 0,2-2-1,-1 1 1,2 0-1,-1-1 1,2 0-1,0 0 1,7 11 0,-10-19-1,-1 0 0,1 0-1,1-1 1,-1 1 0,0-1 0,1 0 0,0 0 0,0 0 0,0-1-1,0 1 1,0-1 0,0 0 0,0 0 0,1 0 0,-1-1 0,1 1-1,0-1 1,-1 0 0,1 0 0,0-1 0,0 0 0,-1 0 0,1 0-1,0 0 1,0-1 0,3 0 1,56-16-289,-63 16 257,14-7-19,55-53 40,-64 57 13,-1-1 0,0 0-1,0 0 1,-1-1-1,0 1 1,1-1-1,-2 0 1,2-2-2,-3 5 1,0 0 0,-1 0 0,1-1 0,-1 1 0,0-1 1,0 1-1,0-1 0,0 1 0,0-1 0,-1 0 0,0 1 0,1-1 1,-1 0-1,-1 1 0,1-1 0,-1-2-1,1 5 0,-1 0 1,1 0-1,-1 0 0,1 0 1,-1 0-1,1 0 0,-1 0 0,0 0 1,1 1-1,-1-1 0,0 0 1,0 0-1,0 1 0,1-1 1,-1 0-1,0 1 0,0-1 0,0 1 1,0-1-1,0 1 0,0-1 1,0 1-1,0 0 0,0 0 0,-1-1 1,1 1-1,0 0 0,0 0 1,0 0-1,0 0 0,0 0 1,0 0-1,0 1 0,0-1 0,-1 0 1,1 1-1,0-1 0,0 0 1,0 1-1,0-1 0,0 1 0,1 0 1,-1-1-1,-8 4 33,2 1 0,-1-1 0,0 1 0,-4 5-33,9-8 23,-2 2 7,-1 0 1,1 1-1,0 0 0,0 0 1,0 0-1,1 1 0,0 0 0,-1 2-30,3-4 11,0 0-1,0 0 0,0 0 1,1 1-1,0-1 0,0 1 0,0-1 1,1 1-1,-1-1 0,1 1 1,0 0-1,0-1 0,1 3-10,0-2 6,0-1 0,0 1 0,0-1 0,0 0 0,1 1 0,0-1 0,0 0 0,0 0 0,0 0 0,1 0 0,-1 0 0,1-1 0,0 1 0,0-1 0,0 0 0,1 0 0,1 2-6,-3-4 2,0 0 1,0 1-1,0-1 0,0 0 1,0 0-1,0-1 0,1 1 1,-1 0-1,0-1 1,0 1-1,1-1 0,-1 0 1,0 1-1,1-1 1,-1 0-1,0-1 0,1 1 1,-1 0-1,0-1 1,1 1-1,-1-1 0,0 0 1,0 1-1,0-1 1,1 0-1,-1-1 0,0 1 1,0 0-1,-1 0 0,1-1 1,0 1-1,0-1 1,-1 0-1,1 0 0,-1 0-2,7-7 2,-1-1 0,-1 0 0,0 0 0,0-1-1,-1 0 1,0 0 0,-1 0 0,0 0-1,0-5-1,-3 9 6,-1 6-12,0 1 2,6 21 24,-4-16-18,0 1-1,0-1 1,1 0-1,-1 0 1,1 0-1,0 0 1,0-1-1,1 1 1,0-1 0,0 1-1,0-1 1,0-1-1,0 1 1,1-1-1,-1 1 1,1-1-1,1 0-1,-2-1 1,0-1 1,0 1-1,-1-1 0,1 0 1,0 0-1,0 0 0,0-1 1,0 1-1,0-1 0,0 0 1,0 0-1,0-1 0,0 1 1,0-1-1,0 0 0,0 0 1,0 0-1,0-1 0,0 1 0,-1-1 1,1 0-1,-1 0 0,1 0 1,1-2-2,2-1 10,-1 0 0,1-1 0,-1 0 1,-1 0-1,1 0 0,0-2-10,-5 7 4,1-1 1,-1 1 0,0-1-1,0 0 1,0 0-1,0 1 1,0-1-1,0 0 1,0 0-1,-1 0 1,1 0 0,-1 0-1,1 0 1,-1 0-1,0 0 1,0 0-1,0 0 1,0 0-1,0 0 1,0 0-1,-1 0 1,1 0 0,-1 0-1,1 0 1,-1 0-1,0 0 1,1 0-5,-1 1 132,1 1 14,0 0 2,0 0 3,0 0-58,0 0-43,0 0-9,0 0-21,8 7 4,-5-4-22,1 0 0,-1 0 0,1-1 0,0 0 0,0 0 0,0 0 0,0 0 0,0 0 0,1-1 0,-1 1 0,0-1 0,1-1 0,-1 1 0,1 0 0,-1-1 0,1 0 0,-1 0 0,1 0 0,-1-1 0,1 0 0,-1 0 0,1 0-1,-1 0 1,0-1 0,1 1 0,-1-1 0,0 0 0,0 0 0,0-1-2,-1 1 4,0 0 0,-1-1 0,1 1-1,-1-1 1,1 1 0,-1-1 0,0 0-1,0 0 1,0 0 0,-1 0 0,1 0 0,-1-1-1,1 1 1,-1 0 0,0-1 0,-1 1-1,1-1 1,0 1 0,-1-1 0,0-2-4,1-6-118,-1 1 0,0-1 0,-1 1 0,-1-1 0,-1-9 118,2 17-282,0 1-1,0-1 1,1 1 0,-1-1 0,1 0 0,0 1-1,0-1 1,0 0 0,1-2 282,0 3-827,0 0 1,1 0-1,-1 1 1,0-1-1,1 1 1,0-1-1,0 1 1,-1-1-1,1 1 1,1 0-1,1-2 827,8-8-8541</inkml:trace>
  <inkml:trace contextRef="#ctx0" brushRef="#br0" timeOffset="542016.944">22847 9989 9352</inkml:trace>
  <inkml:trace contextRef="#ctx0" brushRef="#br0" timeOffset="542798.486">23071 9534 5144,'-3'0'4068,"-12"0"-2435,2 1-1195,0 0 0,0 1-1,0 1 1,0 0 0,1 1 0,0 0-1,-1 1 1,2 1 0,-1 0 0,1 0-1,-1 1 1,2 0 0,-1 1 0,1 1 0,-5 5-438,7-7 118,1 1 1,0 0-1,0 0 1,1 1-1,0 0 1,1 0-1,0 0 1,0 1-1,0 2-118,3-5 60,0 0 0,0-1 0,1 1 0,-1 0 0,2 0 0,-1 0 0,1 0-1,0 0 1,0 0 0,1 0 0,0 0 0,0-1 0,1 1 0,0 2-60,-1-5 3,1 0 1,-1-1 0,1 1 0,0 0-1,0 0 1,0-1 0,1 1 0,-1-1-1,1 0 1,0 0 0,0 0 0,0 0-1,0 0 1,0-1 0,1 1 0,3 1-4,-1-1-2,0 0 0,0-1 1,1 0-1,-1 0 1,0 0-1,1-1 0,0 0 1,-1-1-1,1 1 0,2-1 3,6-1-104,0 0 0,0-1 1,0 0-1,-1-1 0,1-1 1,0-1-1,-1 0 0,0 0 1,1-2 102,-14 6-35,-1 1 16,0 0 5,3 5 15,0-1 0,0 0 1,0 0-1,1-1 0,-1 1 0,3 1-1,-5-5-1,3 4 5,0-1-1,0-1 1,1 1-1,0-1 1,-1 1-1,1-1 1,0-1-1,0 1 1,0-1-1,0 0 1,1 0-1,-1 0 1,0 0-1,0-1 1,1 0-1,-1-1 1,0 1-1,0-1 1,0 0-1,1 0 1,-1 0-1,1-1-3,2 0 7,0-1 0,0 0-1,0 0 1,0-1 0,0 0 0,-1 0-1,1-1 1,-1 0 0,0 0-1,-1-1 1,1 0 0,-1 0-1,1-2-6,-5 6 3,-1 0-1,1 0 0,-1 0 1,0 0-1,0 0 0,0 0 0,0 0 1,0-1-1,0 1 0,0 0 0,-1-1 1,1 1-1,-1 0 0,0-1 1,0 1-1,0-1 0,0 1 0,0 0 1,0-1-1,0 1 0,-1 0 0,0-1 1,1 1-1,-1 0 0,0-1 1,0 1-1,0 0 0,0 0 0,0 0 1,-1 0-1,1 0 0,-1 0 0,0-1-2,-1 0 4,0 1-1,0-1 1,-1 1-1,1-1 1,0 1-1,-1 0 0,1 0 1,-1 1-1,0-1 1,0 1-1,0 0 0,0 0 1,0 0-1,0 0 1,0 1-1,0-1 1,0 1-1,0 0 0,-3 1-3,-4 1-146,1 0-1,0 0 0,-1 1 0,1 1 0,0 0 0,-3 2 147,9-5-86,0 2 0,0-1 0,0 0 0,0 1 0,0-1 0,0 1 0,1 0 1,-1 1-1,1-1 0,0 1 0,0-1 0,0 1 0,1 0 0,-1 0 0,0 2 86,2-5-137,1 0 0,0 0 0,-1 0 0,1 0 0,0 0 0,0 0 0,0 0 0,0 0 0,0-1 0,0 1 0,0 0 0,0 0 0,0 0 0,0 0 0,0 0 0,1 0 0,-1 0 0,0 0 0,1-1 0,-1 1 0,1 0 0,-1 0 0,1 0 0,-1-1 0,1 1 0,0 0 137,1 1-922,0 0 0,0-1 0,0 1 0,0-1 0,1 0 0,-1 1 0,0-1-1,3 1 923,7 2-5562</inkml:trace>
  <inkml:trace contextRef="#ctx0" brushRef="#br0" timeOffset="545096.037">23261 9712 4104,'0'0'1990,"0"0"-168,1-2 115,3-4-954,8-11 375,0 0 1,1 1 0,1 1 0,7-6-1359,-19 18 53,1 0 1,1 0 0,-1 1 0,0-1-1,1 1 1,0-1 0,-1 1 0,1 0-1,0 1 1,0-1 0,0 1 0,0 0-1,0-1 1,0 2 0,0-1 0,1 0-1,-1 1 1,0 0 0,0 0 0,1 0 0,-1 1-1,0-1 1,0 1 0,3 1-54,-4-1 6,0 0 1,0 0-1,-1 1 1,1-1-1,-1 1 0,1-1 1,-1 1-1,0 0 1,0 0-1,0 0 1,1 0-1,-2 0 0,1 1 1,0-1-1,0 1 1,-1-1-1,0 1 1,1-1-1,-1 3-6,2 3 9,-1 1 0,0-1-1,-1 1 1,0-1 0,0 8-9,-2-10 3,1-1 1,0 1-1,1-1 0,0 1 1,0-1-1,0 1 0,0-1 1,1 0-1,0 1 1,0-1-1,0 0 0,1 0 1,-1-1-1,4 5-3,-4-8 1,0 1-1,0 0 0,0-1 1,0 1-1,0-1 1,0 0-1,1 1 1,-1-1-1,0 0 1,1 0-1,-1-1 0,1 1 1,-1-1-1,1 1 1,-1-1-1,1 0 1,0 1-1,-1-1 0,1-1 1,-1 1-1,1 0 1,-1-1-1,1 1 1,0-1-1,-1 0 1,0 0-1,1 0 0,-1 0 0,5-2-3,-1 0 0,1-1 0,-1 1 0,0-2 0,0 1 0,0-1 0,-1 1 0,1-2 0,0 0 3,6-7-25,-9 10 0,0 0 0,0 0 1,0-1-1,0 0 1,-1 1-1,1-1 0,-1 0 1,0 0-1,0 0 0,-1 0 1,1 0-1,0-2 25,0-2-1,0 0 0,1 1 0,1-1 0,-1 1 0,1 0 0,0 0 0,3-3 1,-6 8 4,0 1 0,-1 0 0,1 0 0,0 0 0,0-1 0,0 1 0,0 0 0,0 0-1,1 1 1,-1-1 0,0 0 0,0 0 0,1 0 0,-1 1 0,0-1 0,1 1 0,-1-1 0,1 1 0,-1 0 0,1-1-1,-1 1 1,0 0 0,1 0 0,-1 0 0,1 0 0,-1 0 0,1 0 0,-1 1 0,1-1 0,-1 0 0,1 1-1,-1-1 1,0 1 0,1-1 0,-1 1 0,0 0 0,0 0 0,1 0 0,-1-1 0,0 1 0,0 0 0,0 0 0,0 0-1,1 2-3,2 2 8,0 0 0,-1 0-1,1 0 1,-1 1 0,0 0-1,0 0 1,-1-1 0,0 1-1,0 1 1,-1-1-1,1 0 1,-1 0 0,0 1-1,-1 3-7,1-1 8,0-1 1,1 1-1,0-1 0,0 1 0,1-1 0,0 0 0,3 6-8,-5-12 0,1 0-1,-1 0 1,1 0-1,-1 0 0,1 0 1,0 0-1,0 0 0,-1 0 1,2-1-1,-1 1 0,0-1 1,0 1-1,0-1 1,0 0-1,1 0 0,-1 0 1,1 0-1,-1-1 0,1 1 1,-1-1-1,1 1 0,-1-1 1,1 0-1,-1 0 1,1 0-1,0 0 0,-1 0 1,1-1-1,-1 1 0,1-1 1,-1 1-1,1-1 0,1-1 1,3-1-7,1 0-1,0-1 0,-1 0 0,1-1 0,-1 1 0,0-1 0,-1-1 0,1 1 0,2-5 8,-3 5-30,0 0-1,0 0 1,0 0-1,0 1 1,1 0-1,0 0 1,0 1-1,0 0 1,0 0-1,0 0 1,1 1-1,-1 0 1,1 1-1,-1 0 1,1 0-1,0 0 1,5 1 30,-11 0 2,0 0 0,0-1 0,0 1 1,0-1-1,0 0 0,0 0 0,0 1 0,0-1 1,0 0-1,0-1 0,0 1 0,-1 0 0,1 0 1,-1-1-1,1 1 0,-1-1 0,1 0 1,-1 1-1,0-1 0,1 0 0,-1 0 0,0 1 1,0-2-3,-1 2 2,1 0 1,-1-1-1,1 1 1,-1 0 0,0-1-1,1 1 1,-1 0 0,0-1-1,0 1 1,0 0-1,0-1 1,0 1 0,0-1-1,0 1 1,-1 0 0,1-1-1,0 1 1,-1 0-1,1-1 1,-1 1 0,1 0-1,-1 0 1,0-1 0,0 1-1,1 0 1,-1 0 0,0 0-1,0 0 1,0 0-1,0 0 1,0 0 0,0 1-1,-1-1 1,1 0 0,0 0-1,-1 0-2,-1 0 21,-1 0 0,1 0 0,-1 0 0,1 1 0,-1-1 0,1 1 0,-1-1 0,0 1 0,1 1 1,-1-1-1,1 0 0,-1 1 0,1 0 0,-1-1 0,1 1 0,-1 1 0,1-1 0,0 0 0,-2 2-21,-5 2 178,0 0-1,0 1 1,1 1-1,0-1 1,-5 6-178,13-11 29,-1 0-1,1 1 1,0-1-1,0 1 1,0-1 0,0 1-1,0 0 1,0-1-1,1 1 1,-1 0 0,0-1-1,1 1 1,0 0-1,-1 0 1,1 0 0,0 0-1,0-1 1,0 1-1,0 0 1,0 0-1,0 0 1,1 0 0,-1-1-1,0 1 1,1 0-1,0 0 1,-1-1 0,1 1-1,0 0 1,0-1-1,0 1-28,2 3 31,0 0-1,0 0 0,0-1 0,1 0 1,-1 1-1,1-1 0,0 0 0,1-1 1,2 3-31,-3-3 3,0 0 0,0-1 1,0 0-1,1 0 0,-1 0 0,1 0 1,-1-1-1,1 0 0,-1 1 1,1-2-1,0 1 0,0 0 0,-1-1 1,1 0-1,3-1-3,-2 0 3,1 0 1,-1-1-1,1 0 0,-1 0 1,0-1-1,0 1 0,0-1 1,0-1-1,0 1 0,3-4-3,5-2-6,-2-1 0,1 0 0,-2-1 0,1 0 0,-1-1 0,-1 0 0,0-1-1,-1 0 1,0 0 0,-1-1 0,-1 0 0,5-11 6,-2-2-21,0 0-1,-2-1 1,2-16 21,-7 31-6,-1 0 0,-1-1 0,0 1 1,-1-1-1,0 1 0,-1-1 0,-1 1 0,-2-9 6,4 19 5,-1 0-1,0 0 0,0 0 0,0 0 1,0 0-1,-1 0 0,1 0 0,-1 1 0,0-1 1,0 0-1,0 1 0,0 0 0,0-1 1,0 1-1,-3-2-4,4 4 2,1-1 1,-1 1-1,0 0 1,0-1-1,0 1 0,0 0 1,0-1-1,0 1 1,0 0-1,0 0 1,0 0-1,0 0 1,0 0-1,0 0 1,0 0-1,0 0 1,0 0-1,0 0 0,0 1 1,0-1-3,0 1 3,-1 0-1,0 0 1,1 0-1,-1 0 1,1 0 0,-1 0-1,1 1 1,-1-1 0,1 1-1,0-1 1,0 1-1,0-1 1,-1 2-3,-3 6 29,1 0 1,0 0-1,0 1 0,1-1 0,0 1 0,1-1 1,0 1-1,0 0 0,1 0 0,1 0 1,0 0-1,0 0 0,1 6-29,1-1 37,0 0 0,1-1 0,0 1 0,1 0 0,1-1 0,0 0 0,1 0 0,6 9-37,-8-16 1,1 0 1,-1-1-1,1 1 0,1-1 1,-1-1-1,1 1 0,0-1 1,0 0-1,0 0 0,1 0 1,0-1-1,0 0 0,0 0 1,1-1-1,-1 0 0,1-1 1,-1 1-1,1-1 0,0-1 1,8 1-2,23-13-426,-13 23 418,25-3 21,-47-9-11,1 0-1,-1 0 1,0 0 0,0 0 0,0 0 0,0-1 0,1 0-1,-1 0 1,0 0 0,3-1-2,-5-3 30,-2 5-27,0 0-1,0 0 0,0-1 1,0 1-1,0 0 0,0 0 1,0 0-1,0 0 1,0-1-1,0 1 0,0 0 1,0 0-1,0 0 0,0 0 1,0 0-1,1-1 0,-1 1 1,0 0-1,0 0 1,0 0-1,0 0 0,0 0 1,0-1-1,0 1 0,1 0 1,-1 0-1,0 0 1,0 0-1,0 0 0,0 0 1,1 0-1,-1 0 0,0 0 1,0 0-1,0 0 0,0 0 1,1 0-1,-1 0 1,0 0-1,0 0 0,0 0 1,0 0-1,1 0 0,-1 0 1,0 0-1,0 0 1,0 0-1,0 0 0,1 0 1,-1 0-1,0 0 0,0 0-2,8 0 6,-1 0-1,1-1 1,0 0-1,-1 0 1,1-1-1,-1 0 1,0 0-1,2-2-5,-7 4 1,0-1 0,0 0 0,-1 0 0,1 0 0,0 0 0,0 0 0,-1 0 0,1-1 0,-1 1 0,1 0 0,-1-1 0,1 1 0,-1-1 0,0 0 0,0 1 0,0-1 0,0 0 0,0 0 0,0 1 0,0-1 0,-1 0 0,1 0 0,-1 0 0,1 0 0,-1 0 0,0 0 0,0 0 0,0 0-1,0 0 1,0 0 0,0 0 0,-1 0 0,1-2-1,-2 1-7,1-1-1,-1 0 1,1 1-1,-1-1 0,0 1 1,0-1-1,-1 1 0,1 0 1,-1 0-1,0 0 1,1 0-1,-1 1 0,-1-1 1,1 1-1,0-1 0,0 1 1,-1 0-1,0 1 1,1-1-1,-1 0 0,-3 0 8,-2-1-5,0 0-1,0 1 0,0 0 1,0 1-1,-1 0 0,1 0 1,0 1-1,-8 0 6,13 1-2,0-1 0,0 1 0,0 0 0,0 0 0,1 0 0,-1 0 0,0 0 0,0 1 0,1 0 0,-1 0 0,1 0 0,-1 0 0,1 1 2,2-3-1,1 1 0,-1 0-1,0 0 1,0 0 0,1 0 0,-1-1 0,0 1 0,1 0 0,-1 0 0,1 1 0,0-1 0,-1 0 0,1 0 0,0 0 0,-1 0-1,1 0 1,0 0 0,0 1 1,0 0 0,1 0-1,-1 0 1,1 0-1,-1 0 0,1-1 1,-1 1-1,1 0 1,0-1-1,0 1 0,0 0 1,0-1-1,0 1 1,1-1-1,-1 1 0,0-1 1,7 8-4,-1 0 0,1-1 0,1 0 0,0-1 0,0 0 0,0 0 0,1-1 0,0 0 0,7 3 4,-6-5 4,0 0 0,1 0 0,-1-1 0,1-1 0,0 0-1,0-1 1,-1 0 0,1-1 0,4 0-4,-8 0-1,1 0 0,0 0 0,-1-1 0,1-1 0,0 0 1,-6 1 1,1 0-1,-1 0 1,0 0-1,1-1 1,-1 0 0,0 0-1,0 0 1,0 0-1,-1 0 1,1-1 0,0 1-1,-1-1 1,2-1-1,5-9 8,0 0 0,-1 0 0,0-1 0,-1 0 0,0-1 0,-2 1 0,0-1 0,4-15-8,0-12 10,-2-1 1,1-28-11,-7 13 72,-1 56-56,-7 21 31,6-17-34,-4 17 16,0 0 0,1 1 0,1-1-1,1 1 1,1-1 0,0 1 0,2-1 0,0 1 0,1-1 0,1 1-1,3 6-28,-4-19 3,0-1 0,0 0-1,0 0 1,1-1 0,0 1-1,0 0 1,1-1 0,-1 0-1,1 0 1,0 0 0,1 0-1,-1-1 1,1 1 0,0-1-1,0-1 1,0 1 0,1 0-1,-1-1 1,1 0 0,0-1-1,-1 1 1,1-1 0,1 0-1,0 0-2,-3-2-7,-1 0 0,1-1-1,0 1 1,-1-1 0,1 0-1,-1 0 1,1 0 0,-1 0-1,0 0 1,1-1 0,-1 1-1,0-1 1,0 0 0,0 0-1,0 0 1,0-1 0,0 1-1,-1-1 1,1 1 0,-1-1-1,0 0 1,0 0 0,0 0-1,2-3 8,0-2-31,1 1 0,-1-1-1,-1 0 1,1 0 0,-1 0-1,-1 0 1,0-1 0,0 1-1,0-1 1,-1 0 31,-1 1-1,-1 23-13,0-11 22,1 0 1,0-1-1,0 1 1,0-1-1,0 1 0,1 0 1,-1-1-1,1 3-8,1-1 7,0 1 0,1-1 0,-1 0 0,1 1-1,0-1 1,0 0 0,1-1 0,-1 1 0,1-1 0,0 1 0,0-1-1,1 0 1,-1-1 0,1 1 0,0-1 0,0 0 0,0 0 0,1 0-7,1 1 7,0-1 0,0 0 1,1-1-1,-1 0 1,1 0-1,0-1 1,0 1-1,-1-2 0,1 1 1,0-1-1,0 0 1,0-1-1,4 0-7,-9 0 4,0 0-4,1 0 0,-1 1 1,0-1-1,0 1 0,1 0 1,-1 0-1,0 0 0,0 0 1,1 1-1,-1-1 0,0 1 1,0 0-1,2 1 0,7 1 0,-1-1 0,1 0 0,0 0 0,0-1 0,0-1 0,0 0 0,0-1 0,-1 0 0,12-2 0,-21 2 0,0 1 0,0-1 1,-1 1-1,1-1 0,0 0 0,0 0 1,0 0-1,0 0 0,-1 0 0,1 0 0,0 0 1,-1-1-1,1 1 0,-1-1 0,0 1 0,1-1 1,-1 1-1,0-1 0,0 0 0,0 0 0,0 0 1,0 1-1,0-1 0,-1 0 0,1 0 0,-1 0 1,1 0-1,-1-2 0,0 2 0,0 0 0,0 0 0,0 0 1,-1-1-1,1 1 0,-1 0 0,0 0 0,1 0 0,-1 0 1,0 0-1,0 0 0,0 1 0,-1-1 0,1 0 1,0 0-1,-1 1 0,1-1 0,-1 1 0,1-1 0,-1 1 1,0 0-1,0-1 0,1 1 0,-1 0 0,0 0 1,0 0-1,-2 0 0,-3-1 4,-1 0 1,0 0 0,0 1-1,0 0 1,0 0-1,0 1 1,1 0 0,-1 0-1,0 1 1,0 0 0,0 1-1,0-1 1,0 2-1,1-1 1,-6 3-5,11-4 0,0 0-1,0 0 1,1 0 0,-1 0-1,0 1 1,1-1 0,0 0-1,-1 1 1,1-1-1,0 1 1,-1-1 0,1 1-1,0-1 1,0 1 0,0 1 0,1-3 0,0 1 0,0-1 0,0 0 0,-1 1 0,1-1-1,0 0 1,0 1 0,0-1 0,0 0 0,0 1 0,0-1 0,0 0 0,1 1 0,-1-1 0,0 0 0,0 0 0,0 1 0,0-1 0,0 0 0,0 1 0,1-1 0,-1 0 0,0 1 0,0-1 0,0 0 0,1 0 0,-1 0 0,0 1 0,0-1 0,1 0-1,-1 0 1,0 0 0,1 1 0,-1-1 0,0 0 0,0 0 0,1 0 0,-1 0 0,0 0 0,1 0 0,-1 0 0,1 0 0,9 2 0,-10-2 0,8 0-20,0-1-1,-1 0 0,1 0 0,0-1 0,-1 1 0,0-2 0,1 1 1,-1-1-1,0 0 0,0 0 0,-1-1 0,6-4 21,-3 3-28,1 0 0,-1 0-1,1 1 1,0 0 0,0 1-1,4-1 29,-12 4 2,1 1-1,0-1 1,0 1-1,-1-1 1,1 1-1,-1 0 1,1 0-1,-1 0 1,1 0-1,-1 0 1,0 1-1,1-1 1,-1 1-1,0 0 1,1 0-2,4 3 28,0-2 1,0 1 0,0-1 0,0 0 0,1-1 0,-1 0 0,1 0 0,-1-1 0,1 0 0,0 0 0,0 0 0,0-1-29,19-1 14,0-1 0,16-4-14,-16 2-138,0 1 0,6 1 138,-24 1 955,-4 0-3862,-1 1-6596,-4 0 721</inkml:trace>
  <inkml:trace contextRef="#ctx0" brushRef="#br0" timeOffset="545433.726">25009 9430 6392,'0'0'3904,"0"0"-704,0 0-1592,7 2-1136,0-2-232,2 0-96,4 1-8,1-1-136,1 4-48,3-3 32,-4-1-4216,-1 0 1280,-1 0-5888</inkml:trace>
  <inkml:trace contextRef="#ctx0" brushRef="#br0" timeOffset="545434.726">24592 9346 8208,'0'0'6440,"11"5"-4233,12-4-1119,14-1-536,13-1-240,13-4-136,6 2-88,8 0-48,9 0-264,5 0-496,-1 2 376,0-4-2887,9-2-417,-1 0-7288</inkml:trace>
  <inkml:trace contextRef="#ctx0" brushRef="#br0" timeOffset="546637.431">26079 9767 4944,'0'-1'3147,"1"-6"-1710,1-2-732,1 0 1,1 0 0,-1 0 0,2 0-1,-1 1 1,1 0 0,5-7-706,1-3 530,2-7-211,-1 0-1,-2-1 1,5-17-319,13-31 989,-18 56-261,-9 17-514,0 3-89,14 33 9,-2 0 0,-1 1 0,-2 1 0,2 18-134,-5-5 48,-6-46-34,-1 0-1,0 0 1,0 1-1,-1-1 1,1 0 0,-1 0-1,0 0 1,0 0 0,0 1-1,-1 0-13,1-3 33,1-2-13,0-1-17,0-1 0,-1 1 0,1 0 0,0 0 0,0 0-1,0 0 1,0 0 0,0 0 0,0 0 0,0 0 0,0 0 0,1 0-1,-1 0 1,0 0 0,1 0-3,1-2 3,0 0 0,0 0 0,0 0 0,0 0 0,1 1 0,-1-1 1,1 1-1,0 0 0,2-2-3,14-13 9,11-18-30,-2-2-1,-1-1 0,14-28 22,-32 49-4,-1 1 0,0-2 0,-1 1 0,-1-1 0,-1 0 0,-1-1 0,0 1 0,-1-1 0,-1 0 0,0-8 4,-4 4 156,1 21 3,1 2 45,0 0-44,0 2-32,-4 8-32,1-1 0,0 1 0,1 0 0,0 0 0,1 0 0,0 0 0,1 0 0,0 1 0,0 3-96,4 27 454,5 28-454,-6-49 91,-1-10-51,-1-3-7,0-1 0,0 1 1,0-1-1,1 1 0,0-1 1,1 1-34,-2-6 6,-1 1 0,1-1 1,0 0-1,-1 0 0,1 0 0,0 1 1,0-1-1,0 0 0,0 0 0,0-1 1,0 1-1,0 0 0,1 0 1,-1 0-1,0-1 0,0 1 0,1-1 1,-1 1-1,0-1 0,1 1 1,-1-1-1,0 0 0,1 1 0,-1-1 1,0 0-1,1 0 0,-1 0 0,1 0 1,-1-1-1,1 1-6,6-2 8,-1 0 0,1 0 0,-1-1 0,0 0-1,0 0 1,0 0 0,0-1 0,0-1-8,-2 1 1,1 1-1,-1 0 1,1 0-1,-1 0 1,1 1-1,0 0 1,0 0-1,0 0 1,0 1-1,0 0 1,1 0-1,4 0 0,-10 2 0,0-1-1,1 0 1,-1 1-1,1-1 1,-1 0-1,0 1 1,0 0-1,1-1 0,-1 1 1,0 0-1,0 0 1,1 0-1,-1-1 1,0 1-1,0 1 1,0-1-1,0 0 1,-1 0-1,1 0 1,0 0-1,0 0 0,-1 1 1,1-1-1,-1 0 1,1 1-1,-1-1 1,1 1-1,-1 0 1,4 6-1,-3-6 2,1 1 0,0-1 0,0 1 0,0-1 0,0 0 0,1 0 0,-1 0-1,1 0 1,-1 0 0,1-1 0,-1 1 0,1-1 0,0 1 0,0-1 0,0 0 0,0 0-1,0-1 1,0 1 0,0-1 0,0 1 0,0-1 0,0 0 0,0 0 0,0 0 0,0 0-1,1-1 1,-1 1 0,0-1 0,0 0 0,0 0 0,1-1-1,3 0-14,0-1 1,-1-1-1,1 1 1,-1-1-1,0 0 1,0-1-1,0 1 1,0-1-1,-1-1 1,0 1-1,0-1 1,3-5 13,-6 9-15,-1 0 1,0 0 0,0-1-1,0 1 1,0 0 0,0-1 0,-1 1-1,1-1 1,-1 1 0,1-1-1,-1 0 1,0 1 0,0-1 0,0 1-1,0-1 1,-1 1 0,1-1-1,-1-1 15,0 3-32,1 1 3,0 0 10,0 0 5,0 0 4,0 1 5,0-1 5,-1 1 0,1-1 0,0 0 0,0 0 0,0 1 0,-1-1 0,1 0 0,0 1 0,0-1 0,0 0 0,-1 0 0,1 1 0,0-1 0,0 0 0,0 1 0,0-1 0,0 0 0,0 1 0,0-1 0,0 0 0,0 1 0,0-1 0,0 0 0,0 1 0,0-1 0,0 0 0,0 1 0,0-1 0,0 0 0,1 1 0,-1-1 0,0 0 0,0 1 0,0-1 0,4 7 1,-3-5 2,0-1-1,0 1 1,0-1 0,0 0-1,0 1 1,0-1-1,0 0 1,0 0-1,1 0 1,-1 0-1,0 0 1,1 0-1,-1-1 1,2 2-3,-1-2 3,-1 1 0,1 0-1,-1 0 1,0 0 0,1 0 0,-1 0-1,0 0 1,1 0 0,-1 0 0,0 1 0,0-1-1,0 0 1,0 1 0,0-1-3,1 6-2,1-1 1,1 0-1,-1 0 1,1 0-1,0 0 0,0 0 1,2 1 1,-4-6 2,0 1 0,-1-1 0,1 1 0,0-1 0,0 0 1,0 0-1,1 0 0,-1 0 0,0-1 0,0 1 0,0 0 0,1-1 1,-1 1-1,0-1 0,0 0 0,1 0 0,-1 0 0,0 0 0,1 0 1,-1-1-1,0 1 0,1-1 0,-1 1 0,0-1-2,2 0 1,-1 0 0,1 0 0,-1 0 0,1 0 0,-1 0 0,0-1-1,1 0 1,-1 0 0,0 1 0,0-2 0,0 1 0,-1 0 0,1-1 0,0 1 0,-1-1 0,1 0 0,-1 0-1,0 0 1,0 0 0,0 0 0,-1 0 0,1-1 0,-1 1 0,0 0 0,0-1 0,0 1 0,0-1 0,0 0 0,-1 1-1,1-1 1,-1 1 0,0-1 0,-1 0 0,1 1 0,-1-4-1,32 12-4533,-4 1 2176,-13-4-2263,-3-2 1152,0 0-2648</inkml:trace>
  <inkml:trace contextRef="#ctx0" brushRef="#br0" timeOffset="547769.736">27304 9417 4680,'0'0'2281,"-2"0"1223,-13 0-1316,8 0-1901,0 1-1,-1 0 1,1 1-1,0 0 1,0 0 0,1 0-1,-1 1 1,0 0-1,1 0 1,0 1 0,0 0-1,0 0 1,0 0-287,2-2 47,2 1 0,-1-1 1,0 0-1,0 1 1,1-1-1,-1 1 0,1 0 1,0 0-1,0 0 0,0 0 1,0 0-1,0 0 0,1 1 1,0-1-1,-1 0 1,1 1-1,0-1 0,1 1 1,-1 0-1,1-1 0,-1 1 1,1-1-1,0 1 0,1 0 1,-1-1-1,1 4-47,1-4 6,-1 0 0,1 0 0,0 0 0,0 0 0,0 0 0,0 0 0,0-1 0,1 1 0,-1-1 0,1 1 0,0-1 0,0 0 0,0 0 1,0-1-1,0 1 0,0 0 0,0-1 0,0 0 0,1 0 0,-1 0 0,0 0 0,2 0-6,2 1-148,0-1 0,0 0 1,0 0-1,0-1 0,1 1 1,-1-2-1,0 1 0,0-1 1,0 0-1,5-1 148,0-3-441,-1 1-1,1-2 1,-1 0 0,0 0-1,0-1 1,-1 0 0,0-1-1,0 0 1,-1 0 0,0-1-1,-1-1 1,1 1 0,-2-1-1,3-4 442,3-8 568,0 1 0,-2-2-1,0 0 1,-1 0-1,-2 0 1,5-21-568,-12 38 349,0 0-1,0 0 1,-1 0-1,0 0 1,0 0-1,0 0 1,-1 0 0,0 0-1,0 0-348,1 4 465,-2 3-427,1-1-1,-1 0 1,0 1-1,1-1 0,-1 1 1,0 0-1,1 0 0,-1-1 1,1 1-1,-1 0 1,1 0-1,-1 0 0,1 0 1,0 1-1,-1-1 0,1 0 1,0 1-1,0-1 1,0 0-1,0 1 0,0-1 1,0 1-1,1 0 0,-1-1 1,0 1-1,1 1-37,-4 6 58,1 1 0,1 0 0,0 0 0,0 0-58,1-7 52,-1 11-2,1 0 0,0-1-1,0 1 1,2 0-1,0 0 1,0 0-1,3 9-49,-2-14 13,0-1 0,1 1-1,0-1 1,0 0 0,1 0-1,0 0 1,0 0 0,1-1-1,0 0 1,0 0-1,1 0 1,4 5-13,-8-11 3,-1 0-1,0 1 1,1-1-1,0 0 1,-1 0 0,1 0-1,0 0 1,0 0-1,-1 0 1,1-1-1,0 1 1,0 0 0,0-1-1,0 0 1,0 1-1,0-1 1,0 0 0,0 0-1,0 0 1,0 0-1,0 0-2,2-1 3,-1 0-1,0 0 0,0 0 0,0-1 0,0 1 1,0-1-1,0 0 0,0 0 0,0 0 0,0 0 1,-1 0-1,1 0-2,4-6-3,0 0 1,0-1-1,0 0 0,-1 0 1,0 0-1,-1 0 1,2-5 2,-3 5 0,0-1-2,0 0 0,0 0 1,-1 0-1,1-4 2,-6 20 8,1 1 0,1 0 0,-1-1 0,1 1 0,1-1 0,-1 1 0,1-1 0,0 1 0,0-1 0,1 1 0,2 5-8,4 8 87,1 1 1,10 17-88,-19-38 2,1 1 1,-1 0 0,1 0-1,-1 0 1,1 0-1,-1 0 1,1-1 0,0 1-1,0 0 1,-1-1-1,1 1 1,0 0 0,0-1-1,0 1 1,0-1-1,-1 1 1,1-1 0,0 1-1,0-1 1,0 0-1,0 0 1,0 1 0,0-1-1,0 0 1,1 0-3,0 0 5,0-1 0,0 1-1,0 0 1,0-1 0,0 0 0,0 1 0,-1-1 0,1 0 0,0 0 0,0 0 0,0 0 0,0-1-5,3-2 9,0 0-1,0 0 1,-1-1 0,0 1 0,0-1 0,0 0 0,0 0-1,0-2-8,2-10-8,0 4 20,-6 13-12,1 0 1,-1 0-1,1 0 0,-1 0 0,0 0 0,1 0 1,-1 1-1,1-1 0,-1 0 0,0 0 1,1 1-1,-1-1 0,1 0 0,-1 1 0,0-1 1,0 0-1,1 1 0,-1-1 0,0 0 0,0 1 1,1-1-1,-1 1 0,0-1 0,0 0 0,0 1 1,1-1-1,-1 1 0,0-1 0,0 1 0,0-1 1,0 1-1,0-1 0,0 1 0,2 3 6,0 1 0,0 0 0,1-1 0,-1 0 1,1 1-1,0-1 0,0 0 0,1 0 0,-1-1 0,1 1 0,0-1 0,0 0 0,0 0 1,0 0-1,1 0 0,-1-1 0,1 0 0,0 0 0,-1 0 0,1 0 0,0-1 0,0 1 0,0-2 1,0 1-1,0 0 0,1-1 0,-1 0 0,0 0 0,0 0 0,0-1 0,0 0 0,0 0 1,0 0-1,0-1 0,0 1 0,0-1 0,-1 0 0,4-2-6,15-9 5,1 1-1,15-4-4,-38 16 1,0 0 0,0-1 0,0 1-1,0 0 1,0 0 0,0 0-1,0 0 1,0 0 0,0 1 0,0-1-1,0 0 1,0 0 0,0 1-1,0-1 1,0 1 0,0-1 0,0 0-1,0 1 1,0 0 0,-1-1 0,1 1-1,0 0 1,0-1 0,0 1-1,-1 0 1,1 0 0,0 0-1,2 2 3,2 0 5,0 0-1,1 0 1,-1 0-1,1-1 1,0 0-1,0 0 1,0-1-1,0 1 1,0-1-1,0-1 1,0 1-1,0-1 1,0 0-1,1 0 1,-1-1-1,0 1 1,0-2-1,0 1 1,0-1-1,0 1 1,-1-2-1,1 1 1,0-1-1,-1 1 1,1-2-1,-1 1 1,0 0-1,0-1 1,-1 0-1,5-4-7,-8 7 8,-1 1 0,0 0 0,0 0 0,3-12 16,-3 12-23,0-1-1,1 0 1,-1 1 0,0-1 0,0 0-1,1 1 1,-1-1 0,0 0 0,0 1-1,0-1 1,0 0 0,0 0 0,0 1-1,0-1 1,0 0 0,0 1 0,0-1-1,0 0 1,-1 1 0,1-1 0,0 0-1,0 1 1,-1-1 0,1 0 0,0 1-1,-1-1 1,1 0 0,-1 1 0,1-1-1,-1 1 1,0-1-1,-1-1 2,0 1 0,0-1 0,0 1 1,0-1-1,0 1 0,0 0 0,0 0 0,-1 0 0,1 0 0,0 0 0,-1 1 0,1-1 1,-1 1-1,1-1 0,-1 1 0,1 0 0,-1 0 0,1 0 0,-1 0 0,1 1 1,-1-1-1,1 1 0,0-1 0,-1 1 0,1 0 0,-1 0 0,0 0-2,1 0 36,0 0-1,1 0 1,-1 0-1,0 0 1,0 0-1,0 1 1,1-1-1,-1 0 1,0 1-1,1 0 1,0-1-1,-1 1 1,1 0-1,0-1 1,0 1-1,0 0 1,0 0-1,0 0 1,0 0-1,0 0 0,1 0 1,-1 0-1,1 1 1,0-1-1,-1 0 1,1 0-1,0 0 1,0 0-1,0 1 1,1-1-1,0 2-35,0-1 26,0-1 0,0 1 0,1 0 0,-1-1 0,1 0 0,0 1 0,0-1 0,0 0 0,0 0 0,0 0 0,0 0 0,1 0 0,-1 0 0,1-1 0,-1 1 0,1-1 0,0 0 0,1 1-26,11 4 94,0 0 0,13 3-94,-20-7 23,24 8 62,0-2 0,7-1-85,-27-5-297,1 0 1,0-1-1,0-1 1,0 0 0,0-1-1,0-1 1,1 0 296,-13 2-116,0 0 1,0 0 0,-1 0-1,1 0 1,0 0-1,0-1 1,0 1 0,0 0-1,-1-1 1,1 1-1,0 0 1,0-1 0,-1 1-1,1-1 1,0 1-1,-1-1 1,1 0 0,0 1-1,-1-1 1,1 0-1,-1 1 1,1-1 0,-1 0-1,1 0 1,-1 1-1,0-1 1,1 0 0,-1 0-1,0 0 1,1 0-1,-1 0 117,-2-1-4567,-2 0 2743,3 2 600,-6-3-7453</inkml:trace>
  <inkml:trace contextRef="#ctx0" brushRef="#br0" timeOffset="548196.34">26136 9388 8128,'3'0'5680,"57"3"-1237,35-11-3380,-34 2-412,410-9 1209,0 25-2092,-106 0-1124,-156-3 721,-52-2-709,-52-3-2609,-81-6-3630,-13 0 869</inkml:trace>
  <inkml:trace contextRef="#ctx0" brushRef="#br0" timeOffset="549814.594">29080 9479 6952,'0'0'1901,"0"0"-102,1-2-626,6-19 805,-7 17-1696,1 0 0,0 0 0,0 0 0,1 0-1,-1 1 1,1-1 0,-1 0 0,1 1 0,0-1 0,1 1 0,-1 0-1,1 0 1,-1 0 0,1 0 0,0 0 0,1-1-282,-3 4 31,0 0 1,0 0-1,-1-1 1,1 1-1,0 0 1,0 0-1,0 0 1,0 0 0,0 0-1,0 0 1,0 0-1,0 0 1,-1 1-1,1-1 1,0 0-1,0 0 1,0 1-1,0-1 1,0 1-1,-1-1 1,1 0-1,0 1 1,0 0 0,-1-1-1,1 1 1,0-1-1,-1 1 1,1 0-1,-1-1 1,1 1-1,-1 0 1,1 0-1,-1 0 1,1-1-1,-1 1 1,0 0-1,1 0-31,14 36 329,-14-33-274,3 14 19,0 0-1,-1 0 1,0 14-74,-2-19 12,0 0 1,1 1 0,0-1 0,1 0-1,1 0 1,0 0 0,5 9-13,-8-20 2,-1-1 0,1 0 0,-1 0 0,1 0 1,0 0-1,-1 0 0,1 0 0,0 0 0,0 0 1,0 0-1,0 0 0,0-1 0,0 1 0,0 0 1,0 0-1,0-1 0,0 1 0,1-1 0,-1 1 0,0-1 1,0 0-1,0 1 0,1-1 0,0 0-2,0 0 8,0 0-1,0-1 1,0 1-1,1-1 0,-1 1 1,0-1-1,0 0 1,0 0-1,0 0 1,-1 0-1,1 0 1,0 0-1,0-1 0,-1 1-7,9-8 45,0-1-1,-1 0 0,0 0 0,5-8-44,-9 11 5,37-53 29,-41 59-28,-1 1 2,0 0 0,6 23 42,-6-22-43,0 0 0,0 0-1,1-1 1,-1 1 0,0 0 0,1-1 0,-1 1 0,1 0 0,-1-1 0,1 1 0,-1-1 0,1 1 0,-1-1 0,1 1-1,-1-1 1,1 1 0,0-1 0,-1 0 0,1 1 0,0-1 0,-1 0 0,1 1 0,0-1 0,0 0 0,-1 0 0,1 0-1,0 0 1,0 0-7,2 0 23,-1 0 0,0-1-1,0 1 1,0-1 0,0 1-1,0-1 1,0 0-1,0 0 1,0 0 0,0 0-1,0 0-22,4-4 73,1 0 0,-1 0 0,0 0 0,0-1-1,2-2-72,-1-1 27,-1 0-1,1 0 1,-2-1-1,1 0 1,-2 0-1,1 0 0,2-10-26,-5 16-31,-1 0 0,0-1 0,0 1 0,0 0 0,-1-1-1,0 1 1,1-1 0,-2 1 0,1-1 0,0 1 0,-1 0-1,0-1 1,0 1 0,0 0 0,0-1 0,-1 1 0,0 0 0,0 0-1,0 0 1,0 1 0,-1-2 31,3 4-76,-1 0 0,1 0 0,-1 0 0,0 1 0,1-1 0,-1 0 0,0 0-1,1 1 1,-1-1 0,0 0 0,0 1 0,0-1 0,1 1 0,-1-1 0,0 1 0,0-1 0,0 1 0,0 0 0,0-1 0,0 1 0,0 0 0,0 0-1,0 0 1,0 0 0,0 0 0,0 0 0,0 0 0,0 0 0,0 0 0,0 0 0,0 0 0,0 1 0,0-1 0,0 0 0,0 1 0,0-1 0,1 1-1,-1-1 1,0 1 0,0-1 0,0 1 0,0 0 0,1-1 0,-1 1 0,0 0 0,1 0 76,-2 1-195,0 0 1,1 0-1,0 0 1,0 1-1,-1-1 1,1 0-1,1 0 0,-1 1 1,0-1-1,0 1 1,1-1-1,0 1 1,-1-1-1,1 1 1,0-1-1,0 1 0,0-1 1,1 2 194,0-1-63,-1-1 0,1 1 0,0-1 1,0 1-1,1 0 0,-1-1 0,0 0 0,1 1 1,0-1-1,-1 0 0,1 0 0,0 0 0,0 0 1,0 0-1,0 0 0,1-1 0,-1 1 0,0-1 1,1 1-1,-1-1 0,1 0 0,-1 0 0,1 0 1,0 0-1,0-1 0,-1 1 0,1-1 0,0 1 0,0-1 1,-1 0-1,1 0 63,4 0 241,0 0 1,0-1 0,0 0-1,0 0 1,0 0-1,0-1 1,0 0 0,-1 0-1,1-1 1,-1 0-1,1 0 1,-1 0-242,3-4 228,0 1 1,-1-2-1,0 1 1,0-1-1,0 0 1,-1-1-1,-1 1 1,1-1-1,-1-1 0,-1 1 1,0-1-229,-2 5 104,0 0 1,-1 0-1,0 0 1,0-1-1,0 1 1,-1 0-1,0-1 1,0 1-1,0-1 1,-1 1-1,1-1 1,-1 0-1,-1 1 1,1-1-1,-1 1 1,0-1-1,0 1 1,-1-1-1,1 1 1,-1 0-1,0 0 1,-2-4-105,3 8 26,0-1 0,0 0 0,0 0 0,-1 0 0,1 1 0,0-1 0,-1 1 0,1-1 0,0 1 0,-1-1 0,0 1 0,1 0 0,-1 0 0,0 0 0,0 0 0,0 0 1,0 0-1,0 0 0,0 1 0,0-1 0,0 1 0,0-1 0,0 1 0,0 0 0,0 0 0,0 0 0,0 0 0,0 0 0,0 0 0,0 1 0,0-1 0,-1 1-26,-1 1 17,1 0-1,-1 0 1,1 0 0,0 0-1,0 0 1,0 1 0,0 0-1,0 0 1,1 0-1,-1 0 1,1 0 0,-1 0-1,1 0 1,0 1-1,1-1 1,-1 1 0,1 0-17,-5 12 53,2 0 0,0 0 0,1 0 1,0 0-1,2 1 0,0-1 0,0 1 1,2-1-1,0 1 0,1-1 0,0 1 1,2-1-1,0 0 0,2 6-53,-4-17 4,0-1 0,0 0-1,0 0 1,0 1 0,1-1 0,0-1 0,-1 1-1,1 0 1,1-1 0,-1 1 0,0-1 0,1 0-1,0 0 1,0-1 0,0 1 0,2 1-4,-2-3 2,-1 0 0,0 0 0,0 0 0,1 0 0,-1 0 0,0-1 0,1 1 1,-1-1-1,1 0 0,-1 0 0,1 0 0,-1-1 0,0 1 0,1-1 0,-1 0 1,0 0-1,1 0 0,-1 0 0,0-1 0,0 1 0,0-1 0,0 0 0,1 0-2,-3 1 0,8-4-7,0-1 1,-1 0-1,0 0 0,-1 0 0,1-1 1,-1 0-1,0-1 0,-1 0 0,0 0 0,0 0 1,1-4 6,-6 11-12,-1 1 0,9 24-32,-8-20 42,0 0 1,1-1 0,-1 1-1,1 0 1,0-1-1,0 0 1,1 1 0,-1-1-1,1 0 1,0 1 1,-1-3 0,-1 0-1,1 0 1,-1-1-1,1 1 1,-1 0-1,1 0 1,0-1-1,-1 1 1,1-1-1,0 1 1,0-1-1,-1 0 1,1 0-1,0 0 1,0 0 0,0 0-1,-1 0 1,1 0-1,0 0 1,0-1-1,-1 1 1,1-1-1,0 0 1,-1 1-1,1-1 1,0 1 0,-1-1 0,0 1 0,0-1 0,0 1 1,0-1-1,0 1 0,0-1 0,0 0 0,0 1 0,0-1 0,-1 0 0,1 0 0,0 1 0,0-1 0,-1 0 0,1-1 0,25-24-3,-25 25-9,1 16-36,-1-15 46,-1 1 0,1 0 0,0-1 0,0 1 0,0 0 0,0-1 0,0 1 0,0-1 0,-1 1 0,1-1 0,0 1 0,0-1 0,0 0 0,1 0 0,-1 1 0,0-1 0,0 0 0,0 0 0,0 0 0,0 0 0,0 0 0,0 0 0,0-1 0,0 1 0,0 0 0,0 0 0,0-1 2,2 1-21,-1-1-14,0 1 0,1-1-1,-1 1 1,0-1 0,0 0 0,0 0-1,0 0 1,0 0 0,0 0 0,0 0-1,0-1 1,0 1 0,0-1 0,-1 1 0,1-1-1,-1 0 1,1 0 35,1-2-106,0 0 1,-1 0-1,0-1 0,1 1 1,-2 0-1,1-1 0,0 1 1,0-4 105,-1 1-134,1 0 0,-2 1-1,1-1 1,0 0 0,-1 0 0,0 0 0,-1 1 0,0-1 0,0 0 0,0 1 0,-1-1 0,0-1 134,0 4-77,0 1 1,0 0-1,0 0 1,0 0-1,-1 0 0,1 0 1,-1 0-1,0 0 1,0 1-1,0 0 1,0-1-1,0 1 77,-40-20-2949,42 22-684,1 0-210,0 0-3134</inkml:trace>
  <inkml:trace contextRef="#ctx0" brushRef="#br0" timeOffset="550318.148">30298 9277 4584,'0'0'2301,"0"0"769,-7-1-1564,-5-1-383,1 1-1,-1 0 1,0 1 0,0 0-1,-9 2-1122,8 0 411,1 0 1,-1 1-1,1 0 0,0 1 0,-9 4-411,14-5 61,1 0-1,-1 0 0,1 0 0,0 1 0,0 0 0,0 0 1,1 0-1,0 1 0,-1 0 0,2 0 0,-1 0 0,0 1 1,1-1-1,0 1 0,1 0 0,-1 1 0,1-1 0,0 0 1,0 1-1,1 0 0,0-1 0,0 4-60,2-7 3,-1-1 1,1 0-1,1 0 1,-1 0-1,0 0 1,0 1-1,1-1 1,-1 0-1,1 0 1,0 0-1,-1 0 1,1 0-1,0 0 0,0 0 1,0 0-1,1 0 1,-1-1-1,0 1 1,1 0-1,-1-1 1,1 1-1,0-1 1,-1 1-1,1-1 0,0 0 1,0 0-1,0 0 1,0 0-1,0 0 1,0 0-1,0 0 1,2 0-4,3 1 4,0 0 0,1 0 1,-1-1-1,1 1 0,0-2 1,-1 1-1,1-1 0,6-1-4,-2-1 2,0 0-1,1-1 0,-1 0 0,0-1 0,-1 0 0,1-1 0,-1-1 1,0 0-1,0 0 0,-1-1 0,0 0 0,0-1 0,0 0 0,-1-1 1,0 0-1,5-8-1,0 0 9,-2 0 0,0 0-1,-1-2 1,-1 1 0,-1-1 0,0-1 0,-2 0 0,0 0 0,2-12-9,-8 25 10,0 0 0,0 0 0,0 0 0,-1 0 0,0-1 0,-1 1 0,0-4-10,1 10 10,0 0-1,0-1 1,0 1-1,0 0 1,0 0-1,-1-1 1,1 1-1,-1 0 1,1 0-1,-1 0 1,1-1 0,-1 1-1,1 0 1,-1 0-1,0 0 1,0 0-1,0 0 1,0 0-1,0 0 1,1 0-1,-2 1 1,1-1-1,0 0 1,0 0-1,0 1 1,0-1 0,0 1-1,0-1 1,-1 1-1,1-1 1,0 1-1,0 0 1,-1 0-1,1 0 1,0 0-1,-1 0 1,1 0-1,0 0 1,0 0-1,-1 0 1,1 0-1,0 1 1,-1-1-10,-2 2 20,1-1 0,0 1 0,-1-1 0,1 1 0,0 0 0,0 0 0,1 1 0,-1-1 1,0 0-1,1 1 0,-1 0 0,1 0 0,0 0 0,0 0 0,0 0 0,0 0 0,1 0 0,-1 0 0,1 1 0,0-1 0,-1 2-20,1-1 18,0 0-1,0 0 1,0-1-1,1 1 1,0 0-1,-1 0 1,1 0-1,0 0 1,1 0-1,-1 0 0,1 0 1,0 0-1,0 0 1,0 0-1,0-1 1,1 1-1,-1 0 1,1-1-1,1 3-17,6 3 17,-1 0 0,1 0-1,0-1 1,1-1-1,0 1 1,0-1 0,0-1-1,1 0 1,10 4-17,-2-1-4,-1 2 0,14 9 4,-25-14 0,-1 1 1,1-1-1,-1 1 0,5 7 0,-5-6 2,0-1 0,0 1-1,1-2 1,6 6-2,-6-7-368,0-1-1,0 1 1,0-1 0,1-1 0,-1 0 0,3 1 368,2 0-4191,0-1-3338,-5-2-615</inkml:trace>
  <inkml:trace contextRef="#ctx0" brushRef="#br0" timeOffset="553163.335">21064 10576 7512,'0'-2'2173,"3"-17"-679,1 1-1,1 0 1,7-16-1494,1-8 686,-5 12-427,-3 10-171,0 0 1,2 0-1,0 0 0,1 1 0,1 0 1,1 0-1,5-6-88,-15 24 4,1 0 0,-1 1 0,0-1 0,1 0 0,-1 0 1,1 1-1,-1-1 0,1 1 0,0-1 0,-1 0 0,1 1 0,0-1 0,-1 1 0,1 0 1,0-1-1,0 1 0,-1-1 0,1 1 0,0 0 0,0 0 0,0-1 0,-1 1 1,1 0-1,0 0 0,0 0 0,0 0 0,0 0 0,-1 0 0,1 0 0,0 0 0,0 1 1,0-1-1,0 0 0,-1 0 0,1 1 0,0-1 0,0 0 0,-1 1 0,1-1 0,0 1 1,-1-1-1,1 1 0,0-1 0,-1 1 0,1-1 0,0 1 0,-1 0 0,1-1 1,-1 1-1,0 0 0,1 0 0,-1-1 0,1 1 0,-1 0-4,4 6 48,-1 0 0,1 0 0,-1 1 0,-1-1 1,1 2-49,12 45 335,12 38-77,-23-82-227,1 1 1,0-1-1,0 1 1,1-1-1,0-1 0,1 1 1,0-1-32,-4-6 48,-1 0-1,1-1 1,-1 1 0,1 0 0,0-1-1,0 0 1,0 0 0,1 0 0,-1 0-1,0 0 1,1-1 0,3 2-48,-6-3 12,1 0 1,0 0-1,-1 0 0,1 0 1,0 0-1,0 0 1,-1 0-1,1 0 0,0-1 1,-1 1-1,1-1 1,0 1-1,-1-1 0,1 0 1,-1 0-1,1 1 1,-1-1-1,1 0 0,-1 0 1,0-1-1,1 1 0,-1 0 1,0 0-1,0-1 1,0 1-1,0 0 0,0-1 1,1 0-13,17-27 62,11-15 86,4-10-148,-33 52 52,-1 2 14,0 0-13,-2 25 90,2-22-141,0 0-1,1-1 1,-1 1 0,0-1 0,1 1 0,-1 0-1,1-1 1,0 1 0,0-1 0,0 0 0,0 1-1,0-1 1,1 0 0,-1 0 0,1 1 0,-1-1-1,1 0 1,0 0 0,0-1 0,0 1 0,0 0-1,0-1 1,0 1 0,0-1 0,0 0 0,1 1-1,-1-1 1,1 0 0,-1 0 0,1-1 0,-1 1-1,1-1 1,-1 1-2,13 1 15,0 0 0,0-1-1,1-1 1,-1 0 0,9-2-15,9 1 9,-29 1-9,0 0 0,0 1 0,0 0 0,0 0-1,-1 0 1,1 0 0,0 1 0,2 1 0,-3-2-1,0 1 1,-1-1 0,1 0-1,0 0 1,0 0 0,0-1-1,0 1 1,0 0 0,1-1-1,-1 0 1,0 0 0,0 0-1,0 0 1,0-1 0,1 1 0,3-3 1,1 1-1,-1-2 1,1 1 0,-1-1 0,0 0 0,-1 0-1,1-1 1,-1 0 0,0 0 0,0 0 0,0-1-1,-1 0 1,0 0 0,0 0 0,0-1 0,-1 0-1,0 0 1,0-1-1,6-11 9,-2 0 1,0-1-1,-1 0 1,-1 0-1,-1 0 0,0-8-9,-3 16 7,0 1-1,-2-1 1,1 0-1,-2-8-6,1 15 3,-1 0 0,1 0-1,-1 0 1,0 0-1,-1 0 1,1 0 0,-1 0-1,0 0 1,0 1-1,-1-1 1,-1-2-3,3 6 2,1 1 0,-1-1 0,1 0 0,-1 1 0,0-1 0,1 0 0,-1 1 0,0-1 0,1 1 0,-1-1 0,0 1 0,0-1-1,0 1 1,1 0 0,-1-1 0,0 1 0,0 0 0,0 0 0,0 0 0,0 0 0,0 0 0,0 0 0,1 0 0,-1 0 0,0 0 0,0 0 0,0 0 0,0 0 0,0 1 0,0-1 0,1 0 0,-1 1 0,0-1-1,0 0 1,0 1 0,1-1 0,-1 1 0,0 0 0,0-1 0,1 1 0,-1-1 0,0 2-2,-1 0 18,-1 1 0,1-1 0,0 1 0,0 0 0,0 0 1,0 0-1,0 0 0,1 0 0,-1 0 0,1 2-18,-4 20 62,2 0 1,1 0 0,0 0 0,2 0-1,3 16-62,-2-5 31,5 101 35,-2-49 17,-3 0 1,-5 27-84,1-99 78,1-13-17,2-10-20,0-15-37,2 0-1,0 0 1,1 1 0,1-1 0,2 1-1,0 0 1,1 1 0,1 0-1,0 0 1,2 0 0,1 1 0,0 0-1,1 1 1,2-1-4,28-35 8,-2-2 0,-3-2 0,4-12-8,-28 45 3,16-32 6,-28 53-9,1-1 1,-1 0-1,0 0 1,0 0-1,0 1 1,0-1-1,-1 0 1,0 0-1,0 0 1,-1 0-1,1-2 0,-1 6 1,1 0-1,-1 1 0,1-1 0,-1 0 0,1 1 0,-1-1 1,1 0-1,-1 1 0,0-1 0,1 1 0,-1-1 0,0 1 1,1-1-1,-1 1 0,0-1 0,0 1 0,0 0 0,1 0 1,-1-1-1,0 1 0,0 0 0,0 0 0,1 0 0,-1 0 1,0 0-1,0 0 0,0 0 0,0 0 0,0 0 0,1 0 1,-1 0-1,0 1 0,0-1 0,0 0 0,1 1 0,-1-1 0,-4 1 2,0 1 0,1-1-1,-1 1 1,1 0 0,0 0-1,-2 1-1,3 0 13,0 0 0,-1 0-1,1 0 1,1 1-1,-1-1 1,0 1-1,1 0 1,0-1-1,0 1 1,0 0 0,0 1-1,1-1 1,0 0-1,0 0 1,0 1-13,-3 9 113,2 1-1,0-1 1,0 15-113,1-17 44,2 1-1,0-1 1,0 1-1,1-1 1,1 1-1,0-1 1,0 0 0,3 3-45,-4-8 10,1 0 0,0-1 0,1 1 0,0-1 0,0 0-1,0 0 1,1 0 0,-1 0 0,2-1 0,-1 0 0,0 0-1,1 0 1,0 0 0,4 1-9,-8-5 3,1 1-1,0-1 0,0 0 1,0 0-1,0 0 1,0-1-1,0 1 1,1-1-1,-1 0 1,0 1-1,0-1 1,0-1-1,0 1 1,0 0-1,1-1 1,-1 0-1,0 1 1,0-1-1,0 0 1,0-1-1,-1 1 1,1-1-1,0 1 1,0-1-1,-1 0 1,1 0-1,-1 0 1,0 0-1,2-2-2,2-2-4,0 0 1,-1 0-1,0-1 1,0 0-1,-1 0 0,1 0 1,-2 0-1,1-1 1,-1 1-1,2-6 4,-1 0-3,-4 22 3,0 9-25,0-14 24,1 0 1,0 0-1,0-1 1,0 1-1,1 0 0,0-1 1,-1 1-1,1-1 0,0 0 1,0 0-1,1 0 1,-1 0-1,1 0 0,0 0 1,-1 0-1,1-1 0,0 0 1,1 1-1,-1-1 0,0 0 1,2 0 0,1 0 0,0 0 1,0 0 0,0-1-1,0 1 1,1-1-1,-1-1 1,0 1-1,1-1 1,-1-1-1,1 1 1,-1-1-1,3 0 0,-3 0-28,0 0-1,-1-1 0,1 1 1,0-1-1,-1 0 0,1-1 0,-1 1 1,0-1-1,0 0 0,0-1 1,0 1-1,0-1 0,-1 0 1,0 0-1,1 0 0,-1 0 0,2-5 29,-5 8-22,-1 1 6,0 0 6,0 0 0,0 0-10,19 5-28,-16-4 45,17 5-9,0-1 1,16 1 11,-31-5-3,0-1 0,0 1 0,0-1 0,0 0 0,0-1 0,0 1 0,1-1 0,-1 0 0,0 0-1,0-1 1,-1 1 0,1-1 0,4-2 3,-7 2-5,0 1-1,-1 0 0,1-1 0,0 1 1,-1-1-1,0 0 0,1 0 0,-1 1 1,0-1-1,0 0 0,0 0 0,0 0 1,0 0-1,-1 0 0,1 0 0,-1 0 1,1 0-1,-1-1 0,0 1 0,0 0 1,0 0-1,0 0 0,0 0 0,0 0 0,0-1 1,-1 1-1,1 0 0,-1 0 0,0 0 1,1 0-1,-1 0 0,0 0 0,-1-1 6,0-1 0,0 0-1,0 0 1,0 0-1,0 1 1,-1-1-1,1 1 1,-1 0-1,0 0 1,0 0-1,0 0 0,-1 0 1,1 0-1,-1 1 1,1 0-1,-1-1 1,-3 0 0,6 3 1,0 0 1,0 0-1,0 0 1,0 0-1,0 0 1,0 0-1,0 0 1,0 0-1,0 1 1,0-1-1,0 0 1,0 1-1,0-1 1,0 0-1,0 1 1,0 0-1,0-1 1,1 1-1,-1-1 1,0 1-1,0 0 1,1-1-1,-1 1 1,0 0 0,1 0-1,-1 0 1,1 0-1,-1-1 1,1 1-1,0 0 1,-1 0-1,1 0 1,0 0-1,-1 0 1,1 0-1,0 0 1,0 0-1,0 1-1,-2 5 13,1 0 0,0 0 0,0 0 0,1 6-13,0-6 2,0 0 1,1 0-1,0 0 1,1 0-1,-1 0 1,1 0-1,1 0 1,-1-1-1,1 1 0,0-1 1,1 0-1,-1 0 1,2 2-3,-3-6 2,0 1 0,0-1 0,0 0 0,0 0 0,0 0 0,0 0 1,1 0-1,-1-1 0,1 1 0,-1-1 0,1 1 0,-1-1 0,1 0 0,0 0 0,0 0 1,0 0-1,-1-1 0,1 1 0,0-1 0,0 0 0,0 0 0,0 0 0,0 0 0,0 0 1,0-1-1,0 1 0,-1-1 0,1 0 0,0 1 0,0-1 0,-1-1 0,1 1 0,0 0-2,4-4 9,0 1-1,0-1 0,0 0 1,-1-1-1,1 1 0,-1-1 1,-1-1-1,1 1 0,-1-1 1,0 0-1,3-6-8,14-17-1,-22 30 5,1 0-1,-1-1 0,0 1 1,1 0-1,-1 0 1,0 0-1,1 0 1,-1 0-1,1 0 1,-1 0-1,0 0 0,1 1 1,-1-1-1,0 0 1,1 0-1,-1 0 1,1 0-1,-1 0 1,0 1-1,1-1 1,-1 0-1,0 0 0,0 1 1,1-1-1,-1 0 1,0 0-1,0 1 1,1-1-1,-1 0 1,0 1-1,0-1 0,1 0 1,-1 1-1,0-1 1,0 0-1,0 1-3,18 23 69,8 10-6,-21-31-58,1 0 0,-1 0 1,1-1-1,-1 0 0,1 0 0,0 0 0,0-1 1,-1 0-1,1 0 0,0 0 0,0-1 0,0 1 1,1-2-1,-1 1 0,1-1-5,42 3 37,-47-1-44,3 2 8,4 2-299,-6-3 21,0 0 1,-1-1-1,1 1 0,0-1 0,0 1 1,1-1-1,-1 0 0,0 0 1,0 0-1,1-1 0,-1 1 1,0-1-1,1 0 0,1 0 278,3 0-388,0-1 1,-1-1-1,1 1 1,-1-1 0,1 0-1,-1-1 1,0 0 0,0 0-1,0-1 1,0 1 0,-1-2-1,0 1 1,1-1 0,-1 0 386,-3 2 17,1 0 0,-1 0 0,-1-1 0,1 1 0,0-1 0,-1 0 1,0 1-1,1-1 0,-2 0 0,1 0 0,0-3-17,-1 4 245,0-1-1,0 1 1,-1-1 0,0 1 0,1-1-1,-1 0 1,-1 1 0,1-1 0,0 0-1,-1 1 1,0-1 0,0 1 0,0-1-1,0 1 1,-1-1-245,2 3 47,-1-1-1,1 1 1,-1 0-1,1-1 1,-1 1-1,0 0 1,0 0 0,0 0-1,0-1 1,1 1-1,-1 0 1,-1 0-1,1 0 1,0 0-1,0 1 1,0-1-1,0 0 1,-1 0-1,1 1 1,0-1 0,-1 1-1,1-1 1,-1 1-1,1-1 1,0 1-1,-1 0 1,1 0-1,-1 0 1,1 0-1,-1 0 1,1 0-1,-1 0 1,1 0 0,0 1-1,-1-1-46,-1 1 45,1 0 0,-1 0 0,1 0 0,0 0 0,-1 1 0,1-1 1,0 1-1,0-1 0,0 1 0,0 0 0,0 0 0,0 0 0,1 0 0,-1 0 0,0 0 0,1 1 0,0-1 0,-1 1-45,0 1 9,1 0 1,0 0-1,-1-1 0,1 1 1,1 0-1,-1 0 0,1 0 1,-1 0-1,1 0 0,0 0 0,0 0 1,1 0-1,-1 0 0,1 0 1,0 0-1,0 0 0,0 0 1,1-1-1,-1 1 0,1 0 1,0-1-1,0 1 0,0-1 0,1 0 1,-1 1-1,1-1 0,-1-1 1,1 1-1,0 0 0,0 0 1,1-1-1,-1 0 0,0 0 0,1 0 1,-1 0-1,1 0 0,0-1 1,0 1-1,-1-1 0,1 0 1,0 0-1,0-1 0,0 1 1,0-1-1,0 0 0,2 0-9,4 0-42,-1-1 0,0 0 1,0 0-1,0-1 0,0 0 0,0-1 0,0 0 1,7-3 41,-12 4-6,0 0 0,0 0 0,0 0 0,0-1 0,0 0 0,-1 0 0,1 0 0,-1 0-1,0 0 1,0-1 0,0 1 0,0-1 0,-1 0 0,1 0 0,-1 0 0,0 0 0,0 0 0,0-2 6,0 1 53,-1 0 0,1-1-1,-1 1 1,0 0 0,-1-1-1,1 1 1,-1 0 0,0-3-53,0 6 86,-10 2 37,9-1-116,0 1-1,0 0 0,1 0 0,-1 0 1,0 0-1,0 0 0,1 0 0,-1 0 1,0 0-1,0 1 0,1-1 0,-1 0 1,0 0-1,0 1 0,1-1 0,-1 0 1,0 1-1,1-1 0,-1 1 1,0-1-1,1 1 0,-1-1 0,1 1 1,-1-1-1,1 1 0,-1-1 0,1 1 1,-1 0-1,1-1 0,-1 1-6,-1 2 25,0-1 0,0 1 0,0-1 0,0 1 0,1 0 0,-1 0 0,1 0 0,0 0 0,-1 0 0,1 0 0,1 0 0,-1 0 0,0 0 0,1 0 0,0 1 0,-1-1-1,1 0 1,0 0 0,1 1 0,-1-1 0,1 0 0,-1 0 0,1 0 0,0 0 0,0 0 0,0 0 0,1 0 0,0 2-25,1-2 20,-1 1 1,1-1-1,-1 0 1,1 0-1,0-1 1,0 1-1,1 0 0,-1-1 1,0 0-1,1 0 1,0 0-1,-1 0 0,1-1 1,0 1-1,0-1 1,0 0-1,0 0 0,0 0 1,0-1-1,0 1 1,0-1-1,2 0-20,1-1 10,1 1 1,-1-1-1,1-1 1,-1 1-1,0-1 0,1 0 1,-1-1-1,0 0 1,0 0-1,-1-1 0,1 1 1,-1-1-1,0-1 1,0 1-1,0-1 0,0 0 1,-1-1-1,0 1 1,0-1-1,0 0 0,-1 0 1,0-1-1,0 1 1,-1-1-1,3-6-10,-6 12 0,0 1 0,0-1 0,1 0-1,-1 1 1,0-1 0,0 0 0,1 1 0,-1-1 0,0 1 0,1-1-1,-1 1 1,1-1 0,-1 0 0,0 1 0,1-1 0,-1 1-1,1 0 1,-1-1 0,1 1 0,0-1 0,-1 1 0,1 0 0,-1-1-1,1 1 1,0 0 0,-1 0 0,1 0 0,0-1 0,-1 1-1,1 0 1,0 0 0,0 0 0,1 1 1,0 0-1,0 0 0,0 0 1,0 0-1,-1 1 0,1-1 1,0 1-1,0-1 0,-1 1 1,2 1-1,1 1 10,-1 0 0,1 1 0,0-1 0,-1 1 0,0 0 0,0 0 1,0 1-1,-1-1 0,0 0 0,0 1 0,0 0 0,-1-1 0,0 1 0,0 0 0,0 0 1,0 1-11,-1-3 2,-1 0-1,1 0 1,0 0 0,-1 0 0,0 0 0,0 0 0,0 0 0,0 0 0,-1-1 0,0 1 0,1-1 0,-1 1 0,-1-1 0,1 0-1,0 1 1,-1-1 0,1 0 0,-1-1 0,0 1 0,0 0 0,0-1 0,-1 1 0,1-1 0,-3 1-2,0 0-458,-1 1 1,0-1 0,1-1-1,-1 1 1,-1-1-1,1-1 1,-4 1 457,4-1-1294,-1 0 0,1-1 0,-1 0-1,1-1 1,-1 1 0,1-1 0,-3-1 1294,-15-4-7496</inkml:trace>
  <inkml:trace contextRef="#ctx0" brushRef="#br0" timeOffset="553491.115">21395 10156 7520,'-7'0'5480,"-2"1"-2464,2 2-1657,7-3-687,0 0-328,0 0-168,5 9-296,4-3-320,2 2-584,3-7-2679,1 1 383,2 0-6632</inkml:trace>
  <inkml:trace contextRef="#ctx0" brushRef="#br0" timeOffset="562038.614">24113 10534 9096,'2'-1'2854,"33"-28"136,-20 19-2749,0-2 0,-1 0 0,0-1 0,-2 0 0,1-1 0,7-12-241,-11 12 20,-1 0 0,0 0 0,-2-1 0,5-13-20,-8 22 36,-2 0 0,1 0 0,-1 0 0,0 0 0,0 0 0,0-1 0,-1 1 0,0 0 0,0 0 0,-1 0 0,0 0 0,0-1 0,0 1 0,-1-1-36,2 6 21,-1-1 0,0 0 0,1 1 0,-1-1 0,0 0 0,0 1 0,1-1 0,-1 1 0,0 0 0,-1-1-1,1 1 1,0 0 0,0-1 0,-1 1 0,1 0 0,0 0 0,-1 0 0,1 0 0,-1 0 0,1 1 0,-1-1 0,0 0 0,1 1 0,-1-1 0,0 1 0,1 0 0,-1-1-1,0 1 1,0 0 0,1 0 0,-1 0 0,0 0 0,0 0 0,1 1 0,-1-1 0,0 0 0,1 1 0,-1-1 0,0 1 0,1 0 0,-2 0-21,-3 2 54,1 0 0,0 0 0,0 1 0,0-1 1,0 1-1,0 0 0,1 0 0,0 1 0,0-1 1,0 1-1,-2 3-54,0 3 66,0 0 0,1 0 0,0 0 0,1 0 0,0 1 0,1 0 0,0-1 0,1 1 0,0 0 0,1 1 0,0-1 0,1 3-66,0-9 6,0 0 0,1 0-1,0 0 1,0 0-1,0 0 1,1-1-1,0 1 1,0 0 0,0-1-1,0 1 1,1-1-1,0 0 1,0 0-1,1 0 1,0 0 0,-1 0-1,1-1 1,1 0-1,-1 0 1,1 0-1,0 0 1,-1-1 0,2 1-1,-1-1 1,3 1-6,0-1 5,1 0 0,-1 0 0,1-1 0,0 0 0,0-1 0,0 0 0,0 0 0,0-1 0,0 0 0,0 0 0,0-1 0,0-1 1,0 1-1,0-1 0,0-1 0,-1 0 0,1 0 0,-1-1 0,1 1 0,-1-2 0,3-2-5,2-1-24,-1-1-1,0 0 1,0 0 0,-1-2 0,0 1-1,-1-1 1,0-1 0,-1 0-1,0 0 1,-1-1 0,-1 0-1,5-9 25,-7 8-15,-4 11 14,0 0 0,0-1 0,0 1 0,0 0 0,1 0 0,-1 0 0,1 0 0,0 1 0,0-1 0,0 0 0,0 1 0,1-1 0,-1 1 0,1 0 0,1-2 1,-3 4 1,0 0 0,-1 0 0,1 0 0,0 0 0,0 0 1,0 0-1,0 1 0,-1-1 0,1 0 0,0 0 0,0 1 1,0-1-1,-1 0 0,1 1 0,0-1 0,-1 1 0,1-1 0,0 1 1,-1-1-1,1 1 0,0 0 0,-1-1 0,1 1 0,-1 0 0,1 0-1,13 20 99,-14-21-97,10 17 34,0 1 0,-2 0 0,0 0-1,0 5-35,-6-16 5,1 1 0,-2 0 0,1-1-1,-1 1 1,0 0 0,0 0-1,-1 0 1,0 0 0,-1 0 0,0 0-1,0 0 1,0 0-5,-1-6 5,1 1 1,0-1-1,-1 1 0,0-1 1,1 0-1,-1 0 0,0 0 1,0 0-1,0 0 0,-1 0 1,1 0-1,0-1 0,-1 1 1,1-1-1,-1 0 0,1 1 1,-1-1-1,0 0 0,0-1 1,1 1-1,-1 0 0,0-1 1,0 0-1,0 1 0,1-1 1,-2 0-6,3-1-2,0 0 0,0 0 0,0 1 0,0-1 1,0 0-1,0 0 0,1 0 0,-1 0 0,0 0 0,1 0 1,-1 0-1,0 0 0,1 0 0,-1 0 0,1 0 0,0 0 1,-1-1-1,1 1 0,0 0 0,0 0 0,0 0 0,0-1 1,0 1-1,0 0 0,0 0 0,0-1 2,4-33-114,3 10-10,1 1-1,1 0 0,1 0 0,4-4 125,4-10-171,29-60-235,-20 44 298,-2-1 0,2-13 108,-16 25 166,-11 42-102,0 1-12,-11 29 354,5-1-307,0-1-1,2 1 0,1-1 0,1 1 0,2 0 0,0 0 1,2 0-1,2 4-98,-3-18 17,2 0 0,-1 0 1,2 0-1,3 9-17,-5-17 6,1 1 1,0-1-1,0 0 1,1 0-1,-1 0 0,1-1 1,0 1-1,1-1 1,-1 0-1,5 3-6,-7-6 2,0-1 0,0 0 0,1 0 0,-1 0 0,0 0 0,0 0 0,1-1 0,-1 1-1,0-1 1,1 1 0,-1-1 0,0 0 0,1 0 0,-1 0 0,1 0 0,-1 0 0,0-1 0,1 1 0,-1-1 0,0 1 0,1-1 0,-1 0 0,0 0-1,0 0 1,0 0 0,0 0 0,2-2-2,3-1-30,-1 0 0,1-1-1,-1 0 1,0 0 0,-1-1-1,1 0 1,4-6 30,0-3-38,-1 0 1,0-1-1,-1 0 0,-1-1 0,-1 0 0,4-13 38,-10 29 15,0 1-3,0 17 61,4 48 10,-3-59-79,0-1 0,0 1 0,0 0 0,1-1 0,0 1 0,0-1 0,1 0 0,-1 0 0,1 0 0,1 2-4,-2-5 2,0 0-1,0 0 1,0-1 0,0 1 0,1 0-1,-1-1 1,0 0 0,0 1-1,1-1 1,-1 0 0,1 0-1,-1 0 1,1-1 0,0 1-1,-1-1 1,1 1 0,0-1 0,-1 0-1,1 0 1,0 0 0,-1 0-1,1-1 1,0 1 0,-1-1-1,1 1 1,0-1 0,-1 0-2,4-1 4,0 0 0,-1 0 0,0-1 0,1 1 0,-1-1 0,0 0 0,0-1 0,-1 1-1,1-1 1,-1 0 0,4-4-4,25-36 7,-26 33-4,0 0-1,1 1 1,1 0 0,-1 0-1,2 1 1,-1 0 0,1 0-1,8-4-2,-17 12 1,0 1-1,-1-1 0,1 1 0,0 0 1,-1-1-1,1 1 0,0 0 0,0 0 1,0 0-1,-1-1 0,1 1 0,0 0 1,0 0-1,0 0 0,-1 0 0,1 0 1,0 0-1,0 1 0,0-1 0,-1 0 1,1 0-1,0 0 0,0 1 0,-1-1 1,1 0-1,0 1 0,-1-1 0,1 1 0,0-1 1,-1 1-1,1-1 0,0 1 0,-1-1 1,1 2-1,10 19 11,-11-19-11,4 9 4,-2 0-1,1 1 0,-2 0 0,1 6-3,-1-7 5,0-1-1,1 1 1,0 0 0,0 0-1,1-1 1,1 1 0,4 9-5,-7-20 2,-1 0 0,0 1 0,1-1 0,-1 0 0,0 1 0,1-1 0,-1 0 0,1 0 0,-1 1 0,1-1 0,-1 0 0,1 0 0,-1 0 0,1 1 0,-1-1 0,1 0 0,-1 0 0,1 0 0,-1 0 0,1 0 0,-1 0 0,1 0 0,-1 0 0,1 0 0,-1-1 0,1 1 0,-1 0 0,1 0 0,-1 0 0,1-1 0,-1 1 0,1 0 0,-1 0 0,1-1 0,-1 1-2,16-11 12,-8-1-6,0 0-1,0 0 1,-1-1-1,-1 0 1,0-1-1,0 1 1,-2-1-1,0 0 0,0 0 1,-1 0-1,-1-2-5,-2 15 19,0 1-7,0 0 12,2 23 93,-1-18-106,0 4 8,0 0 1,1 0 0,0 0 0,1 0 0,0-1 0,0 0-1,1 1-19,-3-7 5,1 1 0,-1-1 0,1 0-1,0 0 1,0 0 0,0 0-1,0 0 1,0 0 0,1 0-1,-1 0 1,1-1 0,-1 0-1,1 1 1,-1-1 0,1 0-1,0 0 1,-1 0 0,1-1-1,0 1 1,0-1 0,0 1-1,0-1 1,-1 0 0,2 0-5,6 0 9,0 0 0,0-1 1,0 0-1,0 0 0,0-1 1,0-1-1,3-1-9,5 20-7,-10-12 8,0 0 0,0 0-1,0-1 1,0 0-1,1 0 1,-1-1-1,1 0 1,-1-1 0,1 0-1,0 0 1,6 0-1,-2-1-5,0-1 0,0 0-1,0 0 1,0-1 0,0-1 0,0 0 0,6-3 5,-18 5-45,-1 1 18,0 0 15,0 0-1,0 0 3,0 0 2,7 0 2,-1 0-1,1-1 1,0 0-1,-1 0 0,1-1 1,0 0-1,-1 0 1,0-1-1,0 1 1,3-3 6,-7 4-2,-1 1 0,1-1 1,-1 0-1,1 0 0,-1 0 1,0-1-1,1 1 0,-1 0 1,0 0-1,0-1 0,0 1 1,0-1-1,0 1 1,0-1-1,-1 1 0,1-1 1,0 1-1,-1-1 0,1 0 1,-1 1-1,0-1 0,1 0 1,-1 0-1,0 1 1,0-1-1,0 0 0,0 1 1,0-1-1,-1 0 0,1 0 1,0 1-1,-1-1 0,1 0 1,-1 1-1,0-1 1,0 1-1,1-1 0,-1 1 1,0-1-1,0 1 0,0-1 1,-1 0 1,0 0-2,-1 0-1,1 0 1,0 0 0,-1 0 0,0 1 0,1-1 0,-1 0-1,0 1 1,0 0 0,0 0 0,0 0 0,0 0 0,0 0-1,0 1 1,0-1 0,0 1 0,0 0 2,-2-1 0,1 1 0,-1 0 1,0 0-1,1 0 0,-1 0 0,0 1 0,1 0 1,-1 0-1,1 0 0,-5 2 0,8-3 0,0 0-1,1 1 1,-1-1-1,0 1 1,0-1-1,0 1 1,1-1-1,-1 1 0,0-1 1,1 1-1,-1 0 1,0-1-1,1 1 1,-1 0-1,1-1 1,-1 1-1,1 0 1,0 0-1,-1 0 1,1-1-1,0 1 1,-1 0-1,1 0 1,0 0-1,0 0 1,0 0 0,0 1-2,0 0 0,1-1 0,-1 1 0,1-1 0,-1 1 0,1-1 0,0 1 0,0-1 0,-1 0 0,1 1 1,0-1-1,0 0 0,0 1 0,1-1 2,5 6-12,1 0 1,0-1 0,0 0-1,5 3 12,-9-7-1,5 4-1,0 0-1,1-1 0,0 0 0,0-1 1,0 0-1,0 0 0,5 0 3,-13-4-1,1 1-1,-1 0 1,1-1-1,-1 0 1,1 1-1,0-1 1,-1 0 0,1 0-1,-1 0 1,1-1-1,0 1 1,-1-1-1,1 1 1,-1-1 0,1 0-1,-1 0 1,0 0-1,1 0 1,-1-1-1,0 1 1,0-1-1,0 1 1,1-1 0,-2 0-1,1 1 1,0-1-1,0 0 1,-1 0-1,1-1 1,-1 1 0,1 0-1,-1 0 1,0-2 1,4-9-38,0-1-1,-1 0 1,-1 0 0,-1-1 0,0 1 0,0-13 38,-1-13-201,-4-36 201,3 65 36,-1 0-1,-1 0 1,0 0-1,0 0 1,-1 0-1,-1 1 1,0-1-1,0 1-35,3 9 60,0 1-52,1 1 0,-1-1 0,0 1 0,0 0 0,0-1 0,1 1 0,-1 0 0,0 0 0,1-1 0,-1 1-1,0 0 1,1 0 0,-1 0 0,1 0 0,0 0 0,-1 0 0,1 0 0,0 0 0,0 0 0,-1 0 0,1 0-1,0 0 1,0 0-8,-2 26 82,2-9-56,2 0-1,-1-1 0,2 1 0,0 0 0,2-1 0,0 1 0,0-1 1,6 9-26,-7-17 4,0-1 1,0 1-1,1-1 1,0-1 0,1 1-1,0-1 1,0 1 0,0-2-1,1 1 1,0-1 0,0 0-1,1 0 1,0-1-1,0 0 1,0-1 0,0 1-1,4 0-4,-10-4-7,1 0 0,0-1 0,0 1 0,-1 0-1,1-1 1,0 1 0,0-1 0,0 0 0,0 0-1,-1 0 1,1 0 0,0-1 0,0 1 0,0-1-1,-1 0 1,1 0 0,0 0 0,-1 0 0,1 0-1,-1 0 1,1-1 0,-1 1 0,1-1 0,-1 0-1,2-1 8,1-2-33,-1-1 0,1 1-1,-1-1 1,0 0 0,0 0-1,-1 0 1,0-1 0,0 1-1,1-4 34,-4 8-1,1 1 0,0-1 0,0 1 0,0-1 0,0 1 0,0 0 0,0-1 0,0 1 0,0 0 0,0 0 0,1 0-1,-1-1 1,0 1 0,1 1 0,-1-1 0,1 0 0,-1 0 0,1 0 1,4-1-6,1-4 6,0 1 1,0-1-1,0 0 0,-1 0 1,4-5-1,-8 9 0,0-1 1,0 1-1,-1-1 0,1 1 1,-1-1-1,1 0 1,-1 1-1,0-1 1,0 0-1,0 0 0,-1 0 1,1 0-1,-1 0 1,1 0-1,-1 1 1,0-1-1,0 0 0,-1-3 0,1 5 1,0 1-1,0-1 0,0 0 0,0 1 0,-1-1 0,1 1 1,0-1-1,0 1 0,-1-1 0,1 1 0,0-1 0,-1 1 1,1-1-1,-1 1 0,1-1 0,-1 1 0,1-1 0,0 1 1,-1 0-1,0-1 0,1 1 0,-1 0 0,1 0 0,-1-1 1,1 1-1,-1 0 0,1 0 0,-1 0 0,0 0 0,0-1 0,-1 1 2,0 0-1,0 0 0,-1 1 1,1-1-1,0 0 0,0 1 1,0 0-1,-1-1 0,0 2-1,-3 0 5,0 1-1,1 0 1,-1 0-1,1 0 1,0 1-1,-3 2-4,4-2 23,0 1-1,1-1 1,-1 1-1,1-1 0,0 1 1,0 0-1,1 0 1,0 1-1,0-1 1,0 0-1,0 1 0,0 5-22,1-9 14,1 0 1,0 1-1,0-1 0,0 1 0,0-1 0,0 1 0,0-1 0,1 1 0,-1-1 0,1 0 0,-1 1 0,1-1 0,0 0 0,0 1 0,0-1 0,0 0 0,1 0 0,-1 0 0,1 0 1,-1 0-1,1 0 0,-1 0 0,1-1 0,0 1 0,0 0 0,0-1 0,0 0 0,0 1 0,0-1 0,1 0-14,4 2 21,0-1-1,0 0 1,1 0-1,-1 0 1,0-1 0,1 0-1,-1-1 1,1 0 0,-1 0-1,1 0 1,-1-1-1,1 0 1,-1 0 0,0-1-1,1 0 1,-1-1-1,0 1 1,0-1 0,-1-1-1,5-1-20,-2 0 5,-1-1 1,1 1-1,-1-1 0,0-1 0,0 1 1,0-2-1,-1 1 0,0-1 0,-1 0 0,0 0 1,0 0-1,-1-1 0,0 0 0,3-7-5,9-42 3,-17 56-16,3 13-17,18 39 36,-17-42-3,0 1 1,0-1-1,-1 1 0,0 0 1,0 0-1,-1 0 1,0 0-1,-1 0 0,0 0 1,0 1-1,-1-1-3,-1-6-20,1 0-1,-1-1 1,0 1-1,0-1 1,-1 1-1,1-1 1,0 0 0,-1 1-1,0-1 1,1 0-1,-1 0 1,0 0 0,0 0-1,0 0 1,0-1-1,0 1 1,-1 0-1,1-1 1,-2 1 20,3-1-388,1-1-197,0 0-162,0 0-212,-17-26-3591,-1 5-2757,8 11 1105</inkml:trace>
  <inkml:trace contextRef="#ctx0" brushRef="#br0" timeOffset="562399.879">25967 10135 3512,'0'0'1823,"0"0"315,0 0 261,0 0 205,0 0 85,9 0-1998,324 0 2398,-222 0-6084,1 0-4285,-63 0-1382</inkml:trace>
  <inkml:trace contextRef="#ctx0" brushRef="#br0" timeOffset="562729.424">24607 10196 6120,'0'0'3528,"0"0"192,14-3-1440,8-1-1433,7-2-351,14-2-240,11 2-136,3-1-64,12 2-8,9 1-32,-1 1 88,5 1-48,-5 1-320,-2-1 128,-4-1-3407,-2 2 111,0-1-6832</inkml:trace>
  <inkml:trace contextRef="#ctx0" brushRef="#br0" timeOffset="562730.424">25289 10031 5104,'0'0'2544,"0"0"-936,0 0-464,8 1-400,4 4-4296,6 1 1648,-1-1-3776</inkml:trace>
  <inkml:trace contextRef="#ctx0" brushRef="#br0" timeOffset="563592.228">27755 10135 5136,'-2'-1'4748,"-14"-4"-1391,10 5-3095,0 0 0,-1 1 0,1-1 0,0 1 0,-1 0 0,1 1 0,0-1 0,0 1 0,0 1 0,0-1 1,0 1-1,1 0 0,-1 0 0,1 1 0,-4 2-262,1 1 111,-1 1 0,1 1 1,0-1-1,0 2 0,1-1 1,1 1-1,0 0 0,-1 1-111,2-1 79,0 0-1,0 0 1,1 0 0,1 1-1,-1 0-78,3-9 16,1 0-1,-1 0 0,1 0 0,-1 0 0,1 0 0,0 1 0,-1-1 1,1 0-1,0 0 0,1 1 0,-1-1 0,0 0 0,1 0 0,-1 0 1,1 0-1,-1 1 0,1-1 0,0 0 0,0 0 0,0 0 0,0-1 1,0 1-1,1 0 0,-1 0 0,1 0 0,-1-1 0,1 1 0,0 0-15,0-1 7,0-1 0,-1 1 0,1-1 0,0 1 0,0-1 0,-1 0 0,1 0 0,0 1 0,0-1 0,0 0-1,-1-1 1,1 1 0,0 0 0,0 0 0,0-1 0,-1 1 0,1-1 0,0 0 0,-1 1 0,1-1-7,34-19 39,-34 18-34,47-35 16,-20 13-35,-29 24 11,1 0 0,-1-1 0,1 1 0,-1 0 0,0 0 0,1 0 1,-1 0-1,1 0 0,-1 0 0,1 0 0,-1 0 0,1 0 0,-1 0 0,1 0 1,-1 1-1,1-1 0,-1 0 0,0 0 0,1 0 0,-1 0 0,1 1 0,-1-1 1,1 0-1,-1 1 0,0-1 0,1 0 0,-1 1 0,0-1 0,1 0 0,-1 1 1,0-1-1,0 0 0,1 1 0,-1-1 0,0 1 0,0-1 0,0 1 0,0-1 1,1 0-1,-1 1 0,0-1 0,0 1 0,0 0 3,10 29-24,-7-19 2,-2-9 22,0 1 0,0-1 0,0-1 0,0 1 0,0 0 0,0 0 0,1 0 0,-1 0 0,0-1 0,1 1 0,-1-1-1,1 1 1,0-1 0,0 0 0,-1 0 0,1 1 0,0-1 0,0 0 0,0-1 0,0 1 0,1 0 0,1 0 0,-1-1 1,1 1-1,0-1 1,-1 0-1,1 0 1,0 0-1,-1-1 1,1 0-1,0 1 1,-1-1-1,4-1 0,7-4 7,-1 0-1,0 0 1,0-1-1,0-1 0,9-8-6,-9 6 6,-1-1 0,9-10-6,22-19 7,-43 39-6,1 1 0,0-1 0,-1 1 0,1-1 0,0 1 1,-1 0-1,1 0 0,0-1 0,0 1 0,-1 0 0,1 0 0,0 0 0,0 0 0,0 0 0,-1 0 0,1 0 1,0 0-1,0 0 0,-1 0 0,1 0 0,0 0 0,0 0 0,-1 1 0,1-1 0,0 0 0,0 1 0,-1-1 0,1 0 1,0 1-1,-1-1 0,1 1 0,-1-1 0,1 1 0,-1-1 0,1 1 0,-1 0 0,1-1 0,-1 1 0,1 0 0,-1-1 1,0 1-2,18 35 78,-14-25-56,35 80 266,-39-90-278,1 0 0,-1-1 0,1 1 0,-1 0 0,0 0 0,1 0-1,-1 0 1,0-1 0,1 1 0,-1 0 0,0 0 0,0 0 0,0 0-1,0 0 1,0 0 0,0-1 0,0 1 0,0 0 0,0 0 0,0 0-1,0 0 1,-1 0 0,1 0 0,0-1 0,-1 1 0,1 0 0,-1 0 0,1 0-1,0-1 1,-1 1 0,0 0 0,1-1 0,-1 1 0,1 0 0,-1-1-1,0 1 1,0-1 0,1 1 0,-1-1 0,0 1 0,0-1 0,1 1-1,-1-1 1,0 0 0,0 0 0,0 1 0,0-1 0,0 0 0,0 0-1,1 0 1,-1 0 0,0 0 0,0 0 0,0 0 0,0 0 0,0 0-1,0-1-8,-8 1 57,0-1 1,1-1-1,-1 1 1,0-1-1,-2-2-58,8 3-3,-35-13-104,35 13 29,1 0 0,0 0 1,0 0-1,0-1 0,0 1 1,0-1-1,0 1 0,0-1 0,1 0 1,-1 0-1,0 0 0,1 0 1,0 0-1,-1 0 0,1 0 78,1 1-82,0 0 0,0 1 0,0-1 0,0 0 0,0 0 0,0 0 0,0 0 0,0 0 0,0 1 0,0-1 0,1 0 0,-1 0 0,0 0 0,1 1 0,-1-1 0,1 0 0,-1 0 0,0 1 0,1-1 0,0 0 0,-1 1 0,1-1 0,-1 1 0,1-1 0,0 0 0,-1 1 0,1 0 0,0-1 82,24-14-2011,-21 13 1472,41-19-7037,-21 11 1040</inkml:trace>
  <inkml:trace contextRef="#ctx0" brushRef="#br0" timeOffset="564064.131">28452 10135 4264,'0'0'2096,"0"0"-10,0-1 819,0-4-1995,-1 3 4232,-1 3-5081,0 0-1,1-1 0,-1 1 1,0 0-1,0 0 0,1 0 1,-1 0-1,0 0 0,1 0 1,-1 1-1,1-1 0,0 1 1,-1-1-1,1 1 0,0-1 1,0 1-1,0-1 0,0 1 1,0 0-1,0 0 0,0 1-60,0 0 43,1 0-1,0 0 0,-1 0 1,1 0-1,0 0 0,0 0 1,1-1-1,-1 1 0,0 0 1,1 0-1,0 0 0,0 0 0,0-1 1,0 2-43,0-1 20,1 1 1,0-1 0,-1 1-1,1-1 1,1 0 0,-1 0-1,0 0 1,1 0 0,-1 0-1,1 0 1,0-1 0,0 1-1,0-1 1,0 0 0,1 0-1,-1 0 1,0 0 0,1-1-1,0 1 1,-1-1 0,1 0-1,0 0 1,3 0-21,-2-1 10,-1 0-1,1-1 1,0 0 0,0 0 0,-1 0-1,1 0 1,-1-1 0,1 1-1,-1-1 1,0-1 0,1 1-1,-1 0 1,0-1 0,1-1-10,-2 2 4,0-1 1,-1 1-1,1 0 1,-1-1-1,1 0 0,-1 0 1,0 1-1,0-1 1,0-1-1,0 1 1,-1 0-1,1 0 0,-1-1 1,0 1-1,0 0 1,0-1-1,0 1 1,-1-1-1,1-2-4,-2-1 0,0 6-4,1 1 9,15 12-1,-14-11 3,1 0-1,0 0 0,0 0 1,0 0-1,0 0 1,1-1-1,-1 1 0,0-1 1,0 0-1,0 0 0,0 0 1,0 0-1,1 0 0,-1 0 1,0 0-1,0-1 0,0 1 1,0-1-1,0 1 1,0-1-1,0 0 0,0 0 1,0 0-1,0 0 0,0 0 1,0 0-1,-1-1 0,1 1 1,-1 0-1,1-1 1,-1 0-1,1 1 0,-1-1 1,0 0-1,1 0 0,-1 1 1,0-1-1,-1 0 0,1 0 1,0 0-1,0 0 0,-1-1 1,1 1-1,-1 0 1,0 0-1,0 0 0,1 0 1,-1 0-1,-1-1 0,1 1 1,0 0-1,-1-1-6,-2-8 13,2 5-7,-1-1 1,0 1-1,-1-1 0,0 1 0,0 0 0,0 0 0,-1 0-6,4 5-19,0 1-101,0 0-253,5 1-61,0 0-1,0 1 1,0-1-1,0 1 1,-1 0-1,1 0 1,0 0-1,2 3 435,9 3-877,9 3-1095,14 6-5779,-23-11 1997</inkml:trace>
  <inkml:trace contextRef="#ctx0" brushRef="#br0" timeOffset="564620.736">28918 10135 2960,'0'0'1513,"0"0"120,0 0 35,8 0 3178,12 0-2136,-19 0-2657,0 0-1,0 0 1,0 0-1,0 0 0,1-1 1,-1 1-1,0 0 1,0 0-1,0-1 1,0 1-1,0-1 1,0 1-1,0-1 1,0 1-1,0-1 0,0 1 1,-1-1-1,1 0 1,0 0-1,0 1 1,-1-1-1,1 0 1,0 0-1,-1 0 0,1 0 1,0 0-1,-1 0 1,0 0-1,1 0 1,-1 0-53,0 0 9,0 0 0,0 0 0,0 0 0,0 0 1,0 0-1,0 0 0,0 1 0,0-1 0,-1 0 1,1 0-1,0 0 0,-1 0 0,1 1 0,-1-1 1,1 0-1,-1 0 0,1 1 0,-1-1 0,1 0 0,-1 1 1,0-1-1,1 1 0,-1-1 0,0 1 0,0-1 1,1 1-1,-1-1 0,0 1 0,0 0 0,0-1 1,0 1-1,1 0 0,-1 0 0,0 0 0,0-1 0,0 1 1,0 0-1,0 0-9,-6 0 35,0 0 1,1 0-1,-1 0 1,0 1 0,0 0-1,1 0 1,-1 1-1,0 0 1,1 0-1,0 0 1,-1 1-1,-1 1-35,3-2 48,1 1-1,-1-1 1,1 1-1,-1 0 1,1 0-1,0 0 1,0 1-1,0-1 1,1 1-1,0 0 1,-1 0-1,1 1 1,0-1-1,1 1 1,-1-1-1,0 2-47,2-3 15,0 0 0,1 0 0,-1 0 0,0 0 0,1 0 0,0-1 0,0 1 0,0 0 0,0 0 0,0 0 0,0 0-1,1 0 1,-1 0 0,1 0 0,0 0 0,0 0 0,0-1 0,0 1 0,1 1-15,0-1 14,0 0 1,1 0-1,-1 0 0,1-1 1,0 1-1,0-1 1,0 1-1,0-1 0,0 0 1,0 0-1,1 0 1,-1-1-1,3 2-14,2 0 10,0-1 1,1 1 0,-1-2-1,0 1 1,1-1-1,-1 0 1,1-1 0,-1 0-1,1 0 1,-1-1-1,1 0 1,-1-1-1,1 0-10,8-5 7,0 0-1,0-2 0,-1 0 0,0 0 1,-1-2-1,1 0-6,8-6 4,-6 5-11,-2-2-1,1 1 1,-2-2 0,0 0 0,0-1-1,-2-1 1,8-11 7,-14 18-12,0 0 0,-1-1 1,-1 1-1,0-1 0,0 0 0,-1-1 0,-1 1 1,1-1-1,-2 0 0,0 1 0,0-1 0,-1 0 1,-1 0-1,0-4 12,0 13-1,0-1 0,-1 1 1,0-1-1,1 1 0,-1 0 1,0-1-1,-1 1 1,1 0-1,0-1 0,-1 1 1,0 0-1,0 0 0,0 0 1,0 0-1,0 1 0,-1-2 1,1 3 4,0 0 0,1 0 0,-1 0 0,0 0 0,0 0 0,1 1 0,-1-1 0,0 0 0,0 1 0,0-1 0,0 1 0,0 0 0,0 0 0,0 0-1,0 0 1,0 0 0,0 0 0,0 0 0,0 0 0,1 1 0,-1-1 0,0 1 0,0 0 0,0-1 0,0 1 0,1 0 0,-1 0 0,0 0 0,0 1-4,-4 2 37,1 0 0,0 0 0,0 1 1,0 0-1,1 0 0,-1 0 0,1 1 1,0-1-1,1 1 0,-1 0 0,1 0 1,-1 3-38,-7 18 276,1 0 1,-1 9-277,9-29 36,-3 9 12,1 1 0,1 0 1,0 0-1,2 0 0,0 0 1,1 6-49,0-15 20,1-1 1,0 1-1,0-1 0,0 0 1,1 0-1,1 1 0,1 3-20,-3-8 22,1 0-1,0 0 0,0 1 0,0-1 0,0 0 1,0-1-1,1 1 0,-1 0 0,1-1 0,0 1 0,0-1 1,-1 0-1,2 0 0,2 2-21,-2-2 15,1-1 0,-1 1 0,1-1 1,-1 0-1,1 0 0,-1-1 0,1 1 0,0-1 0,-1 0 0,1-1 0,0 1 0,-1-1 1,1 1-1,-1-1 0,1-1 0,-1 1 0,0-1 0,1 0-15,12-5 29,0-1-1,-1-1 0,13-9-28,-21 12 5,-1 1 1,0-1-1,0 0 0,0-1 0,-1 1 0,0-1 0,0-1 0,-1 1 0,1-1 0,-2 0 1,1 0-1,-1-1 0,-1 1 0,1-1 0,-1 0 0,-1 0 0,0 0 0,0 0 0,-1 0 1,0 0-1,0 0 0,-1-1 0,-1 1 0,1-2-5,-2-1-7,2 12 7,0-1 0,0 1 0,0 0 0,0 0 0,0 0-1,0-1 1,0 1 0,0 0 0,0 0 0,0 0 0,0 0 0,-1-1-1,1 1 1,0 0 0,0 0 0,0 0 0,0-1 0,0 1 0,0 0-1,0 0 1,0 0 0,0 0 0,-1 0 0,1-1 0,0 1-1,0 0 1,0 0 0,0 0 0,-1 0 0,1 0 0,0 0 0,0 0-1,0 0 1,0-1 0,-1 1 0,1 0 0,0 0 0,0 0 0,0 0-1,-1 0 1,1 0 0,0 0 0,0 0 0,0 0 0,0 0 0,-1 0-1,1 0 1,0 0 0,0 0 0,0 1 0,-1-1 0,1 0-1,0 0 1,0 0 0,0 0 0,0 0 0,-1 0 0,-1 4 0,1-2 0,1 1 0,-1-1-1,1 0 1,0 0 0,0 1-1,0-1 1,0 0 0,0 0-1,0 1 1,1-1 0,-1 0-1,1 0 1,0 0-1,-1 0 1,1 0 0,0 0-1,0 0 1,0 0 0,1 0-1,-1 0 1,0 0 0,2 1 0,2 4-7,1 0 0,0-1 0,0 1 1,1-1-1,0 0 7,-5-4-83,20 16-742,2-1 1,-1-1-1,8 2 825,-22-13-901,1-1 1,0 0-1,0 0 0,6 0 901,-8-2-1580,1 0 0,0-1 0,0 0 0,-1-1 0,10 0 1580,9-2-7098</inkml:trace>
  <inkml:trace contextRef="#ctx0" brushRef="#br0" timeOffset="-35371.013">6142 1903 8080,'0'0'1112,"1"-2"625,7-29 923,2 2 0,4-8-2660,-2 7 412,-1-1 0,0-7-412,-7 21 112,-1 0-30,1 0-1,0 0 1,2 0 0,0 1-1,1 0 1,0 0 0,4-4-82,-11 20 2,0-1 1,1 1-1,-1-1 0,0 1 1,1-1-1,-1 1 0,1-1 1,-1 1-1,1-1 1,0 1-1,-1-1 0,1 1 1,-1 0-1,1-1 0,0 1 1,-1 0-1,1 0 1,0-1-1,-1 1 0,1 0 1,0 0-1,-1 0 0,1 0 1,0 0-1,-1 0 1,1 0-1,0 0 0,0 0 1,-1 0-1,1 1 0,0-1 1,-1 0-1,1 0 1,0 0-1,-1 1 0,1-1 1,-1 1-1,1-1 0,0 0 1,-1 1-1,1-1 1,-1 1-1,1-1 0,-1 1 1,0-1-1,1 1 0,-1-1 1,1 1-1,-1 0 1,0-1-1,0 1 0,1 0-2,17 35 38,18 71 48,-19-51-43,6 7-43,-21-59 12,-1-1-1,0 1 0,0-1 1,0 1-1,0-1 0,-1 1 0,1 0 1,-1-1-1,0 1 0,0 0 0,-1 2-11,-1-5 14,0 0 0,0-1 0,0 1 0,0-1 0,0 1 0,0-1-1,0 0 1,0 0 0,0 0 0,0 0 0,0 0 0,0-1-1,-1 1-13,-7-2 28,0-1-1,0 0 1,0-1-1,0 0 0,0-1 1,1 0-1,0 0 1,-3-3-28,-15-7 2,25 14-1,0 0 0,-1-1 0,1 1 0,0 0 0,0-1 0,0 1 0,0-1 0,1 0 0,-1 0 1,0 0-1,1 0 0,-1 0 0,1 0 0,0 0 0,0 0 0,0-1 0,0 1 0,0-1-1,1 3-182,-1-1 0,1 0 0,0 0 0,0 0 1,0 1-1,0-1 0,1 0 0,-1 0 0,0 1 0,0-1 0,0 0 0,1 0 0,-1 1 0,0-1 0,1 0 0,-1 1 0,0-1 0,1 0 0,-1 1 0,1-1 1,-1 1-1,1-1 182,1 0-1010,-1-1 1,1 1-1,0 0 1,0 0 0,0 0-1,-1 1 1,1-1 0,0 0-1,0 1 1,0-1 0,0 1-1,2 0 1010,12-3-2469</inkml:trace>
  <inkml:trace contextRef="#ctx0" brushRef="#br0" timeOffset="-35030.209">6889 1457 11048,'-24'0'2495,"7"0"-864,-1 0 1,-14 3-1632,25-2 119,0 0 1,1 1-1,-1 0 0,1 0 1,-1 1-1,1 0 1,0 0-1,0 0 1,-1 1-120,3-1 43,0 0 1,-1 0-1,1 1 1,0-1-1,1 1 0,-1-1 1,1 1-1,-1 1 1,1-1-1,1 0 1,-1 1-1,0-1 0,1 1 1,0 0-1,0 0 1,1 0-1,-1 0 0,1 0 1,0 0-1,0 0 1,1 2-44,0 9 22,1 1 1,0 0-1,2-1 1,0 1-1,0-1 1,2 0-23,-4-9 7,1-1-7,3 15 19,-1 0 0,1 12-19,-5-28 5,1 1 1,-1 0-1,0-1 0,-1 1 0,1-1 0,-1 1 1,0-1-1,-1 0 0,1 1 0,-1-1 0,0 0 0,-2 3-5,4-7 6,-1 1 0,-1-1 0,1 0-1,0 0 1,0 0 0,0 0 0,-1 0-1,1 0 1,0 0 0,-1 0 0,1 0-1,-1-1 1,1 1 0,-1-1 0,1 1-1,-1-1 1,0 1 0,1-1 0,-1 0-1,0 0-5,-1 0 7,0 1 0,0-1 0,1 0 0,-1-1 0,0 1 0,0 0 0,0-1 0,1 0 0,-1 0 0,0 1 0,0-2-7,3 2-13,-1-1-1,1 1 1,-1 0-1,0-1 1,1 0-1,-1 1 1,1-1-1,-1 1 1,1-1-1,0 0 1,-1 1-1,1-1 0,-1 0 1,1 1-1,0-1 1,0 0-1,-1 1 1,1-1-1,0 0 1,0 0-1,0 1 1,0-1-1,0 0 1,0 0-1,0 0 1,0 1-1,0-1 0,0 0 1,1 0-1,-1 1 1,0-1-1,0 0 14,1-1-186,0 0-1,-1 0 1,1 0 0,0 0-1,0 0 1,0 1-1,0-1 1,1 0 0,-1 1-1,1-2 187,13-8-142,9-2-7932,0 0 1516,-9 3 4410</inkml:trace>
  <inkml:trace contextRef="#ctx0" brushRef="#br0" timeOffset="-34669.841">7164 1481 5912,'0'0'804,"0"0"604,-8-2 2552,2 2-3491,1 1 0,-1 0 1,1 1-1,-1-1 0,1 1 1,-1 0-1,1 1 0,0-1 1,0 1-1,-3 2-469,-4 3 315,1 0-1,0 0 1,-9 10-315,-5 6 877,-18 26-877,35-41 54,1 1 0,1-1-1,0 1 1,0 1 0,1-1-1,0 1 1,-1 6-54,5-14 15,0 1 1,0 0-1,0 0 0,1-1 0,0 1 0,0 0 1,0 0-1,0 0 0,0-1 0,1 1 0,0 0 1,0 0-1,0-1 0,0 1 0,0-1 1,1 1-1,-1-1 0,1 1 0,0-1 0,0 0 1,1 0-1,-1 0 0,0 0 0,1 0 1,0-1-1,0 1 0,0-1 0,2 2-15,-1-1 13,1 0 0,0 0 0,-1-1 0,1 0 0,0 0 0,0 0 0,1 0 0,-1-1 0,0 0 0,1 0 0,-1 0-1,0-1 1,1 0 0,-1 0 0,1 0 0,-1 0 0,0-1 0,1 0 0,4-2-13,-1 1 2,-1-1 0,1-1 0,-1 1 0,0-1 0,1-1 0,-2 0 0,1 0 0,-1 0 0,1-1 0,-2 0 0,1 0 0,-1-1 0,0 0 0,0 0 0,0 0 0,-1-1 0,-1 0-1,1 0 1,-1 0 0,0-1 0,1-6-2,-1 2 0,2-9 1,0 0-1,1 1 0,2 0 0,0 1 1,6-8-1,-15 27 0,0 0 0,1 0 0,-1 1-1,0-1 1,1 0 0,-1 0 0,1 1 0,0-1 0,-1 1 0,1-1 0,-1 0 0,1 1 0,0-1 0,-1 1 0,1-1 0,0 1 0,0 0-1,-1-1 1,1 1 0,0 0 0,0-1 0,0 1 0,0 0 0,-1 0 0,1 0 0,0 0 0,0 0 0,0 0 0,0 0 0,1 1 0,-1-1 0,0 1 0,0 0 0,0 0 0,0 0 1,0-1-1,0 1 0,0 0 0,0 0 0,0 0 0,0 0 0,-1 0 1,1 1-1,0-1 0,-1 0 0,5 9 3,-1-1 0,-1 0 1,1 1-1,-1 2-3,6 23 45,-2-1 1,0 7-46,-5-25 21,-1-1 1,0 0-1,-1 1 1,-1-1 0,0 1-1,-2 3-21,3-18 17,0 1-1,0-1 1,-1 1 0,1-1 0,0 1-1,-1-1 1,1 1 0,-1-1-1,0 0 1,1 1 0,-1-1-1,0 0 1,0 1 0,0-1-1,0 0 1,0 0 0,0 0-1,0 0 1,0 0 0,-1 0 0,1 0-1,0 0 1,0-1 0,-1 1-1,1 0 1,-1-1 0,1 1-1,-1-1 1,1 0 0,-1 1-1,1-1 1,-1 0 0,1 0 0,-1 0-1,1 0 1,-1 0 0,1 0-1,-1 0 1,1-1 0,-1 1-1,1 0 1,-2-1-17,0 0-47,-1-1 0,1 1 0,-1-1 0,1 0 0,0 0 0,-1 0 0,1 0 0,0-1 0,0 1-1,1-1 1,-1 0 0,0 1 0,1-1 0,0 0 0,0-1 0,-2-1 47,0-15-227,4 17-345,1 0 0,-1 0-1,1 0 1,0 0 0,0 0-1,0 0 1,0 0 0,0 0-1,1 0 573,4-6-2776,0 0 0,0 0 0,1 1 0,0-1 2776,0 1-1401,11-14-578</inkml:trace>
  <inkml:trace contextRef="#ctx0" brushRef="#br0" timeOffset="-34279.495">7542 1504 7248,'-6'17'4113,"-8"26"-477,0 0-613,-3 15-3023,15-46 142,-1 0 1,1 0-1,1 1 1,0-1-1,1 1 0,1-1 1,0 3-143,-1-12 60,0-1 0,1 1 0,-1 0 0,1-1 1,0 1-1,0-1 0,0 1 0,0-1 0,0 1 0,0-1 0,1 1 1,-1-1-1,1 0 0,0 0 0,-1 0 0,1 0 0,0 0 1,0 0-1,2 0-60,-2-1 50,0 0 1,0 0-1,0-1 1,0 1-1,0-1 1,0 1 0,0-1-1,0 0 1,1 0-1,-1 0 1,0 0-1,0 0 1,0-1-1,0 1 1,0-1-1,0 1 1,1-1-1,-1 0 1,0 1 0,-1-1-1,1 0 1,0 0-1,0-1 1,1 0-51,11-7 36,-1-1 1,0 0-1,-1-1 1,0 0-1,0-1 0,-2-1 1,1 0-1,-1 0 1,-1-1-1,-1 0 1,0 0-1,-1-1 1,0 0-1,-1-1 1,-1 1-1,0-1 1,0-5-37,10-39-330,-14 59 249,-1 1 74,1 0-1,0 1 1,0-1 0,-1 0-1,1 1 1,0-1 0,-1 1-1,1-1 1,-1 1 0,1-1-1,-1 1 1,1-1-1,-1 1 1,1 0 0,-1-1-1,1 1 1,-1 0 0,0-1-1,1 1 1,-1 0 0,0 0-1,1 0 8,6 21-25,-7-19 9,6 15 11,6 27-3,1 13 8,-11-46 1,0 1-1,0-1 0,-2 1 1,0-1-1,0 1 0,-1-1 1,-1 4-1,2-15 4,0 1 1,0-1-1,-1 0 1,1 1-1,0-1 1,-1 1 0,1-1-1,-1 0 1,0 1-1,1-1 1,-1 0-1,0 0 1,0 0-1,0 1 1,0-1 0,0 0-1,0 0 1,0 0-1,0 0 1,0-1-1,0 1 1,0 0-1,-1 0 1,1-1 0,0 1-1,-1-1 1,1 1-1,0-1 1,-1 1-1,1-1 1,-1 0-1,1 0 1,-1 0 0,1 0-1,-1 0 1,1 0-1,0 0 1,-1 0-1,1 0 1,-2-1-5,-2-1-239,-1 1 1,1-1 0,0 0-1,0-1 1,0 1-1,0-1 1,0 0-1,0-1 1,-3-2 238,7 4-1336,1 2 90,0 0 149,4-5-2652,5-3-3693,-1 3 4830,0 1 697</inkml:trace>
  <inkml:trace contextRef="#ctx0" brushRef="#br0" timeOffset="-33902.389">7831 1711 5608,'16'-1'2689,"-11"0"-2120,-2-1 0,1 1 0,0 0 0,0-1 0,0 0 0,-1 0 0,1 0 0,-1 0 0,1-1 0,-1 0 0,0 1 0,0-1 1,0 0-1,0-1-569,6-8 765,-1 1 0,0-2 0,3-7-765,-7 12 45,1 0 0,-1 0 0,1 0 0,1 0 0,0 1 0,0 0 1,0 0-1,1 1 0,1-2-45,-3 5 3,-1 0 1,1 0 0,0 0-1,0 1 1,0-1 0,0 1-1,1 1 1,-1-1-1,0 1 1,4-1-4,-7 2 0,0 0 0,0 0 0,-1 0 1,1 0-1,0 1 0,0-1 0,0 0 0,0 1 0,0-1 0,-1 1 0,1 0 0,0 0 1,-1 0-1,1 0 0,0 0 0,-1 0 0,1 0 0,-1 0 0,1 1 0,-1-1 0,0 0 1,0 1-1,0-1 0,0 1 0,0 0 0,0-1 0,0 1 0,0 0 0,0 0 1,-1-1-1,1 1 0,0 1 0,0 0 0,0 0 1,-1 0-1,1 0 0,0 0 1,-1 1-1,0-1 0,0 0 1,0 0-1,0 1 1,0-1-1,0 0 0,-1 0 1,0 0-1,0 0 1,0 0-1,0 0 0,0 0 1,0 0-1,-1 0 0,1 0 1,-3 2-1,-3 4 9,0-1 0,-1-1-1,0 1 1,0-1 0,-7 5-9,-10 7 29,24-18-27,1-1 0,-1 1-1,0 0 1,0-1 0,1 1 0,-1 0-1,0 0 1,1-1 0,-1 1 0,0 0-1,1 0 1,-1 0 0,1 0 0,-1 0 0,1 0-1,0-1 1,0 1 0,-1 0 0,1 0-1,0 0 1,0 0 0,0 0 0,0 0-1,0 0 1,0 0 0,0 1-2,1-1 0,-1 0 1,1 1-1,0-1 1,0 0-1,0 0 1,0 0 0,0 0-1,0 0 1,0 0-1,0-1 1,0 1-1,0 0 1,0 0-1,1-1 1,-1 1-1,0-1 1,1 1-1,8 3 17,0-1 0,1 0 1,0-1-1,5 0-17,-13-1 16,47 3 18,-3 1-4039,-16 1-8603,-18-2 9969</inkml:trace>
  <inkml:trace contextRef="#ctx0" brushRef="#br0" timeOffset="-57602.692">2345 324 8224,'0'0'1024,"0"0"634,0 0 266,-17-13 1712,15 12-3482,0-1 0,-1 1 0,1 0 0,-1 0-1,1 0 1,-1 0 0,1 1 0,-1-1 0,0 1 0,1-1 0,-1 1-1,0 0 1,0 0 0,1 0 0,-1 1 0,-2-1-154,0 2 125,0-1 0,1 1 0,-1-1 0,0 1 0,1 1 0,0-1 0,-1 1 0,1-1 0,-1 2-125,-2 2 81,0 0 0,0 1 0,0 0 0,1 0 0,0 0 0,0 1 0,1 0 0,0 0 0,-3 7-81,3-3 54,0 1 0,0 0 0,1 0 0,1 0 0,0 0 0,1 0 0,0 8-54,1-15 4,1 0 1,1 0 0,-1 0-1,1 0 1,0 0 0,0 0-1,1-1 1,0 1-1,0 0 1,0-1 0,0 1-1,1-1 1,0 0 0,0 0-1,1 0 1,-1 0 0,1-1-1,2 3-4,-4-6-30,0 1-1,1-1 0,-1 0 0,0 0 0,0 0 1,0 0-1,1 0 0,-1-1 0,0 1 0,1 0 1,-1-1-1,0 0 0,1 0 0,-1 0 1,1 0-1,-1 0 0,1 0 0,-1 0 0,0-1 1,1 1-1,-1-1 0,0 0 0,2 0 31,8-3-1012,1-1 0,-1-1 0,8-4 1012,-19 9-93,27-16-1131,11-13-7276,-13 9 2669,-9 8 3988</inkml:trace>
  <inkml:trace contextRef="#ctx0" brushRef="#br0" timeOffset="-57277.493">2502 464 6864,'4'23'10085,"-2"-23"-9997,0 0-1,0 0 1,1 0 0,-1 0 0,0-1 0,0 1-1,1-1 1,-1 0 0,0 0 0,0 0 0,0 0-1,0 0 1,0 0 0,0 0 0,0-1 0,0 1-1,-1 0 1,1-1 0,1-1-88,3-3 77,0 0 0,0-1-1,0 1 1,-1-1 0,0-1-77,-3 5 37,0 0-1,-1 0 1,0-1 0,0 1 0,0 0 0,0-1 0,0 1 0,0-1 0,-1 1-1,0-1 1,0 0-37,0 3 18,0 0 0,0 0 0,0 0 0,0 1-1,0-1 1,-1 0 0,1 0 0,0 0 0,0 0-1,-1 1 1,1-1 0,-1 0 0,1 1 0,-1-1 0,1 0-1,-1 0 1,1 1 0,-1-1 0,1 1 0,-1-1-18,0 0 26,0 1 1,-1 0 0,1-1-1,0 1 1,0 0 0,0-1-1,0 1 1,-1 0-1,1 0 1,0 0 0,0 0-1,0 0 1,0 0 0,-1 1-1,1-1 1,0 0-1,0 1 1,0-1 0,-1 1-27,-4 0 59,0 1 0,1 0 0,-1 1-1,0 0 1,1-1 0,-1 2 0,1-1 0,0 1 0,0 0 0,0 0 0,1 0 0,-1 0 0,1 1 0,0 0 0,0 0 0,1 0 0,0 0-1,-1 1 1,2-1 0,-2 3-59,1-2 14,1 0 0,0-1 0,0 1 0,1 0-1,0 0 1,0 0 0,0 0 0,0 0 0,1 1-1,0-1 1,1 0 0,-1 0 0,1 0 0,0 0-1,2 4-13,-2-7-24,0 0-1,0 0 1,1 0-1,-1 0 0,1 0 1,0 0-1,0 0 1,0-1-1,0 1 0,0-1 1,0 1-1,1-1 0,0 0 1,-1 0-1,1 0 1,0-1-1,0 1 0,-1 0 1,1-1-1,1 0 1,-1 0-1,0 0 0,0 0 1,0 0-1,1-1 1,-1 1-1,0-1 0,0 0 1,3 0 24,8-1-955,0 0 1,0 0 0,0-2-1,-1 1 1,1-2 0,-1 0-1,0-1 956,31-14-12305,-28 12 10355</inkml:trace>
  <inkml:trace contextRef="#ctx0" brushRef="#br0" timeOffset="-56939.64">2878 379 3640,'2'-19'4149,"-2"16"-3770,0 1 1,0 0-1,0 0 0,0 0 0,0-1 1,-1 1-1,1 0 0,-1 0 1,0 0-1,1 0 0,-1 0 0,0 0 1,0 0-1,0 0 0,-1 0 0,1 0 1,0 0-1,-1 1 0,1-1 1,-1 0-380,0 1 126,1 0 0,-1 1 0,0-1 0,1 1 0,-1-1 0,0 1 0,1 0 0,-1-1 0,0 1 0,1 0 1,-1 0-1,0 0 0,0 0 0,1 0 0,-1 1 0,0-1 0,1 1 0,-1-1 0,0 1 0,1-1 0,-1 1 0,1 0 1,-1 0-1,1 0 0,-1 0 0,0 1-126,-4 2 125,0 1 0,0 0 0,1 1 0,0-1 0,0 1 0,0 0 0,0 0 0,1 1 0,0 0 0,1-1 0,-1 1 0,1 0 0,1 1 0,-1-1 0,1 0 0,0 5-125,-3 11 44,1 1 0,1 1 1,1-1-1,2 15-44,-1-38 0,1 0-1,0 1 1,0-1 0,0 0 0,0 0-1,1 1 1,-1-1 0,0 0-1,0 1 1,1-1 0,-1 0 0,1 0-1,-1 1 1,1-1 0,0 0-1,-1 0 1,1 0 0,1 1 0,-2-2-2,1 0 1,-1 1-1,1-1 1,0 0-1,-1 0 1,1 1-1,0-1 1,-1 0-1,1 0 1,0 0-1,-1 0 1,1 0-1,0 0 1,-1 0-1,1 0 1,0 0-1,-1 0 1,1 0-1,0-1 1,-1 1-1,1 0 1,0 0-1,-1-1 1,1 1 1,3-3-14,0 1 0,0-1 0,-1 0 1,1 0-1,-1 0 0,0 0 0,1-1 0,-2 1 1,2-3 13,20-33-292,-2-1 1,-2 0-1,-1-2 1,-3 0-1,-1-1 1,-2-1-1,-2 0 1,-1-9 291,-8 46 62,-1 3 82,0 0 0,0 0 0,-1 0 0,0-1 0,1 1 0,-1 0 0,0 0 0,-1 0 0,0-4-144,-8 25 587,-1 5-478,1 1 0,1 1 0,1 0 0,1 0-1,1 0 1,-1 23-109,4-31 14,1 1 0,0 0 0,1-1 0,1 1 0,0 0 0,2-1 0,1 7-14,-3-18-113,1 0 0,-1-1-1,1 1 1,0 0-1,1-1 1,-1 1-1,1-1 1,0 0-1,0 0 1,0 0 0,0 0-1,1 0 114,-1-2-230,0 1-1,0-2 0,0 1 1,0 0-1,0 0 1,0-1-1,0 0 1,1 0-1,-1 0 1,0 0-1,1 0 0,-1-1 1,1 1-1,-1-1 1,0 0-1,1 0 1,-1 0-1,1-1 1,0 1 230,15-5-1842,-15 4 380,1-1 0,-1 0 0,0-1 0,0 1 0,0-1 0,0 0 0,-1 1 1,3-4 1461,6-5-1743</inkml:trace>
  <inkml:trace contextRef="#ctx0" brushRef="#br0" timeOffset="-56593.527">3130 394 6224,'0'0'696,"0"0"729,0 0 859,0 0 53,0 0-389,0 0-661,-1 2-307,-4 6-639,1 0 0,0 0 0,1 1 0,-1 0 0,2-1 0,-1 1 0,1 0 0,1 0 0,-1 5-341,1 1 161,0 0-1,1 0 1,0 0-1,1-1 1,2 11-161,-3-24 10,0 1 1,1-1-1,-1 0 1,0 1-1,1-1 1,-1 1-1,1-1 0,-1 0 1,1 1-1,0-1 1,0 0-1,-1 0 1,1 1-1,0-1 1,0 0-1,0 0 1,0 0-1,1 0 1,-1 0-1,0-1 1,0 1-1,0 0 1,1 0-1,-1-1 1,1 1-12,0-1 8,-1 0-1,1 0 1,-1 0-1,1 0 1,-1 0-1,1 0 1,-1 0-1,1-1 1,-1 1-1,1-1 1,-1 1-1,0-1 1,1 1-1,-1-1 1,0 0-1,1 0 1,-1 0-1,0 0 1,0 0-1,0 0 1,0 0-1,0 0 1,0 0-1,0 0 1,0-1-7,3-4 3,-1 0 0,0 0 0,-1 0 0,1 0 0,-1 0 0,0-1 0,-1 1 1,0-1-1,0 1 0,0-1 0,-1 0 0,0 1 0,0-1 0,0 1 0,-1-1 0,0 0 1,0 1-1,-1-1 0,0 1 0,0 0 0,-1 0 0,1 0 0,-1 0 0,-3-4-3,6 10 1,0-1 0,-1 1 0,1 0 0,0 0 0,0-1 0,0 1 0,-1 0 0,1 0 0,0 0 0,0-1 0,-1 1 0,1 0 0,0 0 0,0 0 0,-1 0 0,1-1 0,0 1-1,0 0 1,-1 0 0,1 0 0,0 0 0,-1 0 0,1 0 0,0 0 0,-1 0 0,1 0 0,0 0 0,-1 0 0,1 0 0,0 0 0,0 0 0,-1 0 0,1 0 0,0 1-1,-6 8 11,1 15-13,7-14-66,-1 1 1,2-1-1,-1 0 0,2 0 1,-1 0-1,1 0 1,1 0-1,-1-1 1,2 1-1,-1-1 0,4 3 68,0 2-654,-8-11 312,1 0 0,0 0 0,0-1 0,1 1-1,-1-1 1,0 0 0,1 0 0,-1 0 0,2 1 342,-2-2-984,1 1 1,0-1-1,0 1 0,-1-1 1,1 0-1,0 0 1,0 0-1,0-1 1,0 1-1,0-1 1,1 1-1,-1-1 1,0 0-1,0 0 1,0-1 983,13-1-2355</inkml:trace>
  <inkml:trace contextRef="#ctx0" brushRef="#br0" timeOffset="-56256.569">3367 394 11728,'0'0'989,"0"0"740,0 0-503,0 0-304,-10 4 458,6 7-1267,0-1 0,1 1 0,0 0 0,1 0 0,0 0-1,1 1 1,0-1 0,1 0-113,-6 39 170,4-40-134,-11 52 305,11-57-271,0 0 0,1 0 1,-2-1-1,1 1 0,0-1 0,-1 1 1,0-1-1,0 0 0,0 0 0,0-1 1,-2 2-71,4-4 13,1-1-1,-1 1 1,1-1 0,-1 1 0,0-1 0,1 1 0,-1-1 0,1 1-1,-1-1 1,0 0 0,0 0 0,1 1 0,-1-1 0,0 0 0,0 0 0,1 0-1,-1 1 1,0-1 0,0 0 0,0 0 0,1 0 0,-1 0 0,0-1-1,0 1 1,1 0 0,-1 0 0,0 0 0,0-1 0,1 1-13,-2-1-14,1 0 1,0 0 0,0 0-1,0 0 1,0 0-1,0-1 1,0 1 0,0 0-1,0-1 1,0 1-1,1-1 1,-1 1 0,0-1-1,1 1 14,-2-5-318,0 0 0,1-1 0,-1 1 0,1 0 0,1-1 0,-1 1-1,1-2 319,3-14-409,-1 12-2165,1 1 1,-1-1-1,2 1 0,0 0 1,1-2 2573,7-12-2593,4-4 316</inkml:trace>
  <inkml:trace contextRef="#ctx0" brushRef="#br0" timeOffset="-55904.018">3579 131 12304,'0'2'890,"-1"43"5738,-7 33-6628,-22 108 627,26-166-461,3-15-201,-10 42-490,10-44 339,0 0 0,0 1 0,0-1 0,-1 0 0,1 0 0,-1 0 0,0 0 0,0-1 0,0 1 0,0 0 0,0-1 0,-1 1 186,2-3-64,1 0-1,-1 1 0,0-1 0,0 0 0,1 0 0,-1 0 1,0 1-1,0-1 0,0 0 0,1 0 0,-1 0 0,0 0 0,0-1 1,0 1-1,1 0 0,-1 0 0,0 0 0,0 0 0,1-1 1,-1 1-1,0 0 0,0-1 0,1 1 0,-1-1 0,0 1 1,1-1-1,-1 1 0,1-1 0,-1 1 0,1-1 0,-1 0 0,1 1 1,-1-1-1,0 0 65,-15-26-966,11 16 1029,0-1 1,1 1 0,1-1-1,0 0 1,1-1 0,0 1-1,1 0 1,0-12-64,1 20 65,0 0 1,0 0-1,1 0 1,-1 0-1,1 0 1,0 0-1,0 0 1,1 0 0,-1 0-1,1 1 1,0-1-1,0 1 1,0-1-1,0 1 1,1 0-1,-1 0 1,1 0-1,0 0 1,0 0-1,0 0 1,0 1-1,1 0 1,-1-1-1,1 1 1,-1 0 0,1 1-1,0-1 1,-1 1-1,2-1-65,6-1-564,0 0 0,1 0 0,-1 1 0,1 1 0,0 0 0,-1 0 0,12 1 564,-18 1-183,0 0 0,0 0 0,0 0 0,0 0 0,0 1-1,0 0 1,0 0 0,0 0 0,0 0 0,1 2 183,-3-2 316,0 1 0,0-1-1,0 1 1,0 0 0,0 0-1,0 0 1,-1 0 0,3 4-316,-2 0 565,1-1 0,-1 1-1,-1 0 1,1 1 0,-1-1 0,0 0 0,-1 1-1,0-1 1,0 4-565,1 17 947,-3 27-947,0-15-573,1-39-240,0-1-210,7-21-2687,-5 11 2988,2-11-2733,1 0 0,0 0 0,5-8 3455,-4 12-577,-4 11 390,0 1 1,0-1 0,0 1-1,0 0 1,1 0 0,0 0-1,0 1 1,0-1 0,3-2 186,3-2-371</inkml:trace>
  <inkml:trace contextRef="#ctx0" brushRef="#br0" timeOffset="-55561.76">4028 317 5224,'0'0'1496,"0"0"165,0 0 395,0 0-11,0 0-227,0 0-744,-11-3 643,6 2-1542,0 0 0,0 1-1,-1-1 1,1 2-1,0-1 1,0 0-1,0 1 1,-1 0-1,1 0 1,0 1-1,0-1 1,0 1-1,1 0 1,-1 0-1,0 1 1,1-1 0,-1 1-1,1 0 1,-3 3-175,-1 1 47,0-1 0,1 1 0,0 0 0,1 0 0,0 1 1,0 0-1,0 0 0,1 1 0,1 0 0,-2 1-47,4-4 10,0 0 0,0 0 0,1 0 0,-1 0 0,1 1 0,1-1 0,-1 0 0,1 1 0,0-1 0,0 0 0,1 0 0,1 6-10,-1-9-2,-1 0 0,1-1 0,0 1 0,0-1 0,0 1 0,0-1 0,0 1 0,1-1 0,-1 1 0,1-1 0,0 0 0,-1 0 1,1 0-1,0 0 0,0 0 0,1 0 0,-1-1 0,0 1 0,0-1 0,1 1 0,-1-1 0,1 0 0,-1 0 0,1 0 0,0 0 0,-1-1 0,1 1 1,0-1-1,-1 1 0,2-1 2,1 0-219,0 0 0,0 0 0,1 0-1,-1-1 1,0 0 0,0 0 0,1 0 0,-1-1 0,0 1 0,0-1 0,-1-1 0,1 1 0,1-1 219,24-19-5371,-1-4-4896,-13 11 7820</inkml:trace>
  <inkml:trace contextRef="#ctx0" brushRef="#br0" timeOffset="-55223.431">4128 348 9536,'0'0'1262,"0"0"610,0 0 199,0 0-804,0 0-214,0 0-20,-8 15 1163,4-6-2206,0 0 0,1 0 0,0 0 0,0 0 0,1 0 0,0 1 0,1-1 0,0 0 0,1 1-1,-1 0 1,2 3 10,-1-11-826,0-2-236,0 0-216,1-8-8969,4-4 6288,-4 8 3408,6-9-1697</inkml:trace>
  <inkml:trace contextRef="#ctx0" brushRef="#br0" timeOffset="-55222.431">4184 224 6464,'0'0'992,"0"0"1128,-3-7 528,3 7-352,0 0-1296,-2-8-552,2 8-224,0 0-56,0 0-89,0 0-87,0 0-223,0 0-537,11 0-11360,-1 0 11296,-1 0-1632</inkml:trace>
  <inkml:trace contextRef="#ctx0" brushRef="#br0" timeOffset="-54851.693">4317 140 13168,'0'0'1176,"0"0"-186,-8 15 645,0 7-1192,1 0 1,0 1 0,2 0-1,-3 23-443,-10 42-370,14-77-122,-3 15-232,7-11-2940,-4-19-3778,-3 0 4286,2 1 2041,-4-3-657</inkml:trace>
  <inkml:trace contextRef="#ctx0" brushRef="#br0" timeOffset="-54509.341">4175 302 6712,'0'0'620,"0"0"665,0 0 866,3-1 1017,10-6-1526,35-9-213,45-12-2586,-82 26 979,-1-1-86,-1 1 0,1 0 0,0 0 0,0 1 0,0 1 0,4 0 264,-12 0 27,1 0 0,-1 1 0,0-1 0,0 1 0,1-1 0,-1 1 0,0 0-1,0 0 1,0 0 0,0 0 0,0 0 0,0 1 0,0-1 0,0 1-1,0-1 1,-1 1 0,1-1 0,0 1 0,-1 0 0,0 0 0,1 0-1,-1 0 1,0 0 0,0 0 0,0 0 0,0 0 0,0 1 0,-1-1 0,1 1-27,1 9 525,0-1 1,-1 1 0,0-1-1,-1 5-525,-1-8 173,1-1 0,1 1 0,-1-1 0,1 0-1,0 1 1,1-1 0,0 0 0,0 1 0,0-1 0,1 0-1,1 1-172,-3-7 16,-1 1 0,1-1 0,0 0-1,0 0 1,0 0 0,1 0 0,-1 0-1,0 0 1,0-1 0,0 1 0,1 0-1,-1-1 1,0 1 0,1-1 0,-1 1-1,1-1 1,-1 1 0,0-1 0,1 0-1,-1 0 1,1 0 0,-1 0 0,1 0-1,-1 0 1,1 0 0,-1 0 0,1 0-1,-1-1 1,0 1 0,1-1 0,-1 1-1,0-1 1,1 0 0,-1 1 0,0-1-1,1 0-15,7-5 31,0 0-1,0 0 0,-1-1 1,7-6-31,-5 4 21,25-20 156,-33 27 30,-2 4-135,0-1 0,1 0 0,-1 0 1,0 0-1,0 0 0,0 0 0,0 0 0,0 0 0,0 0 1,0 0-1,0 1 0,0-1 0,0 0 0,-1 1-72,1-1 90,-14 97-403,-5 0 0,-5 3 313,22-93 717,-6 21-4710,3 18-10274,5-30 11379</inkml:trace>
  <inkml:trace contextRef="#ctx0" brushRef="#br0" timeOffset="-60152.01">96 1 9872,'0'0'2133,"0"1"-184,15 74 528,-4 1-1,-2 29-2476,9 53 643,-6-56-514,-6-45-127,2 0-1,7 16-1,-7-51-1045,-8-20 210,3-14-3209,-2-6-4111,1-2 4912,-2 14 3124,2-21-2114</inkml:trace>
  <inkml:trace contextRef="#ctx0" brushRef="#br0" timeOffset="-59818.319">348 124 9080,'1'17'1724,"1"-1"1,1 1 0,0 0-1,3 5-1724,5 31 1413,56 312 69,-67-365-1483,2 11-374,-1-1-1,0 1 1,0 8 375,-4-1-3412,2-16-4031,-1-1 3971,-5-1 3493,6 0-1069,-8 3-1336</inkml:trace>
  <inkml:trace contextRef="#ctx0" brushRef="#br0" timeOffset="-59469.236">1 394 9856,'0'0'970,"0"0"926,0 0-86,0 0-648,25 0 1666,186 0-2731,-141 0-5015,1 0-6284,-32 0 8711</inkml:trace>
  <inkml:trace contextRef="#ctx0" brushRef="#br0" timeOffset="-59123.965">606 555 11200,'0'0'1065,"0"0"812,10 3 656,-8-2-2383,1-1 0,-1 0 0,1 1 0,-1-1 0,1-1 0,-1 1 0,1 0 0,-1-1 0,1 1-1,-1-1 1,1 0 0,-1 1 0,0-1 0,0 0 0,1-1 0,-1 1 0,0 0 0,0-1 0,0 1-1,0-1 1,0 1 0,0-2-150,4-4 189,-1 0-1,1 0 0,-2 0 1,1-1-1,2-6-188,5-8 66,-9 17-59,0 0 1,0-1 0,-1 0 0,1 1-1,-1-1 1,0 0 0,-1 0 0,0 0-1,0 0 1,0-1 0,0 1-1,-1 0 1,0 0 0,-1-1 0,1 1-1,-1 0 1,0 0 0,-1 0 0,1 0-1,-3-4-7,3 8 0,1 1-1,-1 0 0,0 0 1,1 0-1,-1 0 0,0 0 1,0 0-1,0 0 0,0 1 1,0-1-1,0 0 0,0 0 1,0 1-1,0-1 0,-1 1 1,1-1-1,0 1 0,0-1 1,-1 1-1,1 0 0,0-1 1,0 1-1,-1 0 0,1 0 1,0 0-1,-1 0 0,1 0 1,0 0-1,0 1 0,-1-1 1,1 0-1,0 1 0,0-1 1,-1 0-1,1 1 0,0 0 1,-1 0 0,-6 3-5,0 0 0,1 0 1,-1 1-1,-6 6 5,13-10 1,-4 3 1,0 1 0,1 0 0,-1 0 1,1 0-1,0 1 0,1 0 1,-1-1-1,1 1 0,1 0 0,-1 1 1,1-1-1,0 0 0,0 1 0,0 3-2,-1 6 4,0 0 0,1 0 0,1 0 0,1 0-1,0 6-3,1-13 5,0 0-1,1-1 0,0 1 0,0-1 0,1 1 1,-1-1-1,2 0 0,-1 0 0,2 0 1,-1-1-1,1 1 0,0-1 0,1 1-4,-4-6 0,0 1 1,0 0-1,1-1 0,-1 0 1,1 1-1,0-1 0,0 0 1,0 0-1,0 0 0,0-1 0,0 1 1,0-1-1,1 0 0,-1 0 1,0 0-1,1 0 0,-1 0 0,1-1 1,-1 0-1,1 0 0,-1 0 1,1 0-1,-1 0 0,1 0 0,-1-1 1,1 0-1,-1 0 0,0 0 1,1 0-1,-1 0 0,0-1 0,3-1 0,5-3-103,-1-1 0,0 0 0,-1-1 0,0 0-1,0-1 1,0 1 0,-1-2 0,5-7 103,10-17-1140,18-35 1140,-36 62-41,10-25-368,-2 0-1,0 0 1,-3-2 0,0 1 0,4-34 409,-2 14-162,-4 25 282,-8 26 170,1 4 162,20 79 2562,-4 4-3014,-6-11-1660,-6-22-3988,-3 0-5408,-2-35 8559</inkml:trace>
  <inkml:trace contextRef="#ctx0" brushRef="#br0" timeOffset="-58773.996">795 503 7912,'0'0'1066,"0"0"973,9-8 1656,1 1-3277,0 0 0,0 1 0,1 0 0,0 0 0,0 1 0,7-1-418,15-5 225,23-4-225,-13 6-110,0 3 1,1 1 0,0 2-1,27 3 110,-70 0 55,-1 0 33,0-28 632,0 27-698,0 0 0,0 0 1,-1 0-1,1 0 0,0 0 0,0 0 0,-1 1 0,1-1 1,-1 0-1,1 0 0,-1 0 0,1 0 0,-1 0 0,1 0 0,-1 1 1,0-1-1,1 0 0,-1 0 0,0 1 0,0-1 0,0 1 1,0-1-1,1 1 0,-1-1 0,0 1-22,-1-1 24,0 1 0,0-1 0,0 1 0,0 0 0,1 0 0,-1 0 0,0 0 0,0 0 0,0 0 0,0 1 0,0-1 1,1 1-1,-2 0-24,-2 0 56,1 1 0,0-1 0,0 1 1,0 0-1,0 1 0,1-1 0,-1 1 0,0 0 1,1 0-1,0 0 0,0 0 0,-1 1-56,1 0 24,0 1 0,1 0 0,0 0 0,0 0 0,0 1-1,0-1 1,1 0 0,0 1 0,0-1 0,0 1 0,1-1-1,-1 1 1,1-1 0,1 1 0,-1-1 0,1 1 0,0-1-1,0 1 1,1-1 0,0 1-24,1 3 9,1 0-1,0 0 1,0 0-1,1-1 1,0 0-1,0 0 1,1 0-1,0 0 1,0-1 0,1 0-1,3 2-8,-7-7-99,1 1 0,0-1 1,-1 0-1,1 0 0,0-1 0,0 1 1,0-1-1,1 0 0,-1 0 0,0 0 0,0 0 1,1-1-1,-1 0 99,63 0-5275,-34-2-4604,-32 2 10136,0 0-1,0 0 1,0 0 0,0-1-1,1 1 1,-1 0 0,0-1-1,-1 1 1,1-1 0,0 1-1,0-1 1,0 0 0,0 1 0,0-1-1,0 0 1,-1 0 0,1 0-1,0 1 1,-1-1 0,1 0-1,-1 0 1,1 0 0,-1 0-1,1 0 1,-1 0 0,1 0-1,-1 0 1,0 0 0,0 0 0,0-1-257,5-38 4809,-4 31-4460,0-20 907,3-18 972,3-14-2228,-5 47 51,1 0 0,0 0 1,1 1-1,1-1 0,0 1 0,5-7-51,-9 18 22,0-1 0,1 1 1,0-1-1,-1 1 0,1 0 0,0 0 0,0 0 1,2-2-23,-3 4-295,0-1 0,1 0 1,-1 0-1,0 0 0,1 1 0,-1-1 1,1 0-1,-1 1 0,1 0 1,-1-1-1,1 1 0,1 0 295,0 0-1040,0 0 1,0 1-1,1-1 0,-1 1 0,0 0 0,0 0 0,0 0 0,0 0 1,0 1-1,0-1 0,0 1 0,-1 0 0,1-1 0,0 2 1040,11 7-2269</inkml:trace>
  <inkml:trace contextRef="#ctx0" brushRef="#br0" timeOffset="-58441.344">1590 579 11912,'0'0'926,"0"0"624,0 0-285,19 3 1039,-16-4-2190,0 0 0,0 0 0,0 0 0,0 0-1,0 0 1,0-1 0,0 1 0,0-1 0,0 0 0,-1 0 0,1 0 0,-1 0 0,1 0 0,1-2-114,0-2 91,0 1 1,0-1-1,0 1 1,-1-1-1,0 0 0,0-1 1,0-1-92,3-9 53,-1 0 1,-1 0-1,-1 0 1,0-1-1,-1-5-53,-2 21 9,0 0 0,1 0 0,-1-1 0,-1 1 0,1 0 0,0-1 0,0 1 0,-1 0 0,1 0 0,-1 0 0,0-1 0,0 1 0,0 0 0,0 0 0,0 0 0,0 0 0,0 0 0,-1 0 0,1 1 0,-1-1 0,1 0 0,-1 1 0,-1-2-9,1 2 18,0 0 0,-1 0 0,1 0 0,0 0 0,-1 0 0,1 1 0,0-1 0,-1 1 0,1 0 0,-1-1 0,1 1 0,-1 0 0,1 1 0,-1-1-1,1 0 1,-1 1 0,1-1 0,-1 1 0,1 0 0,0-1 0,-2 2-18,-2 0-5,0 0-1,1 0 1,-1 1-1,1 0 0,-1 0 1,1 0-1,0 1 1,0 0-1,0 0 0,1 0 1,-1 0-1,1 1 1,0 0-1,0 0 0,1 0 1,0 0-1,-1 1 1,2-1-1,-1 1 0,1-1 1,-1 1-1,2 0 1,-1 0-1,1 0 0,0 1 6,0-3-194,0 0-1,1 1 0,-1-1 1,1 1-1,0-1 1,1 1-1,-1-1 0,1 0 1,0 1-1,0-1 0,0 0 1,1 1-1,-1-1 1,1 0-1,0 0 0,0 0 1,1-1-1,2 4 195,-3-3-631,1-1 1,1 0-1,-1 0 0,0 0 0,1-1 1,-1 1-1,1-1 0,2 1 631,0 0-1701,0-1 1,0 0-1,0 0 0,0 0 0,0-1 0,2 1 1701,17 2-2141</inkml:trace>
  <inkml:trace contextRef="#ctx0" brushRef="#br0" timeOffset="-58103.725">1998 302 9832,'-2'0'901,"-7"-3"-98,1 1-1,-1 0 1,0 0-1,0 1 1,0 0 0,0 1-1,0 0 1,0 1-1,0 0 1,-7 1-803,13-2 53,1 1-1,-1 0 1,0 0 0,0 0-1,0 0 1,0 0 0,1 0-1,-1 1 1,1-1 0,-1 1-1,1 0 1,-1 0 0,1 0-1,0 0 1,0 0 0,0 0-1,0 1 1,0-1 0,1 0-1,-1 1 1,1 0 0,0-1 0,-1 1-1,1 0 1,0 0 0,0 0-1,1-1 1,-1 1 0,1 0-1,-1 0 1,1 0 0,0 0-1,0 0 1,1 3-53,2 17 98,1 0 0,1 0 0,3 6-98,10 53 129,-17-73-119,0 0 1,0 0-1,-1 1 1,0-1-1,-1 0 1,0 0-1,-2 7-10,3-14 7,-1-1 0,1 1-1,-1 0 1,0 0 0,0 0 0,0-1-1,0 1 1,0 0 0,0-1 0,0 1-1,0-1 1,-1 1 0,1-1-1,-1 0 1,1 0 0,-1 1 0,1-1-1,-1 0 1,0 0 0,0-1 0,1 1-1,-1 0 1,0-1 0,0 1 0,0-1-1,0 1 1,0-1 0,0 0 0,0 0-1,0 0 1,1 0 0,-1 0 0,0 0-1,0 0 1,-1-1-7,0 1-141,-1-1 0,1 0-1,0 0 1,1 0 0,-1 0 0,0 0 0,0 0-1,0-1 1,1 1 0,-1-1 0,0 0 0,1 0-1,0 0 1,-1 0 0,1 0 0,0 0 0,0-1-1,0 1 1,0-1 0,1 0 0,-1 1-1,0-2 142,2 2-874,0 0 0,0 1 0,0-1 0,0 0 0,0 1 0,0-1 1,0 0-1,1 0 0,-1 1 0,0-1 0,1 0 0,0 1 0,-1-1 0,1 1 0,0-1 0,0 1 0,0-1 0,1 0 874,0-3 55,7-8-2546</inkml:trace>
  <inkml:trace contextRef="#ctx0" brushRef="#br0" timeOffset="-51588.93">112 1426 7664,'2'1'1394,"41"20"4773,-34-18-5857,0-1 0,1 1 0,-1-2 1,0 1-1,1-1 0,9-1-310,64-4 1035,0-4 1,58-13-1036,-38 4-251,42 2 251,-108 12-44,-11 0-3854,-8 2-8667,-18 1 10174</inkml:trace>
  <inkml:trace contextRef="#ctx0" brushRef="#br0" timeOffset="-51104.503">214 1388 6120,'0'0'913,"0"0"464,0 0 597,0 0-80,0 0-334,0 0-389,0 0-379,0 0-201,7 7 458,2-1-865,-1-1 0,1-1 0,0 1 0,0-1 0,1-1 0,-1 1 0,7 0-184,20 8 226,-1 3-121,-2 1-1,1 1 1,-2 2-1,-1 2 1,0 0-1,26 26-104,-53-43 1,1 0 0,-1 0 1,0 1-1,0 0 0,0 0 0,-1 0 1,0 0-1,0 0 0,0 1 0,0-1 0,-1 1 1,0 0-1,0 1-1,-1-3 4,-1 1 0,0-1-1,1 1 1,-2-1 0,1 1 0,0-1 0,-1 0 0,0 1 0,0-1-1,0 1 1,-1-1 0,1 0 0,-1 0 0,0 0 0,0 0 0,-1 0 0,1 0-1,-1 0-3,-3 4 8,-1 0-1,1-1 0,-1 0 1,-1 0-1,0 0 0,0-1 1,-2 2-8,-65 36 13,18-11-8,-85 65 1,117-77 14,0 0-1,1 2 0,1 0 1,-3 7-20,24-29 5,1 1 1,-1-1-1,1 1 1,0 0 0,0 0-1,0-1 1,0 1-1,0 0 1,0 0-1,0 0 1,1 0 0,-1 0-1,0 0 1,1 0-1,0 1 1,0-1-1,0 0 1,-1 0 0,2 1-6,-1-1 11,1-1-1,0 1 1,0-1 0,0 1 0,0-1 0,0 1 0,1-1 0,-1 0 0,0 1 0,1-1 0,-1 0 0,0 0 0,1 0 0,0 0 0,-1 0 0,1-1 0,-1 1 0,1 0 0,0-1 0,0 1 0,-1-1 0,1 0 0,0 1 0,0-1-11,29 4 198,-1 0-1,1-3 1,0 0 0,25-3-198,-35 1 94,309-29 248,-220 17-313,-52 4-21,-36 5-134,1 0 0,23 1 126,-45 3-315,-1 0-137,-16 2-4590,6 3-5844,4-2 9019,-1 0-765</inkml:trace>
  <inkml:trace contextRef="#ctx0" brushRef="#br0" timeOffset="-45248.435">1385 1781 9744,'32'-22'1075,"-1"-1"0,-2-2 1,0-1-1,-1-1 0,1-5-1075,11-10 532,36-27-532,319-244 344,-384 304-891,17-13 704,-13 17-4049,-2 6-5773,-4 3 7624</inkml:trace>
  <inkml:trace contextRef="#ctx0" brushRef="#br0" timeOffset="-42620.405">4451 1241 9904,'-1'-21'4662,"-2"-82"-118,1 58-3495,-3 0 1,-6-19-1050,6 21 76,5 41-83,2 3 5,0 1 0,0-1 0,1 0 0,-1 1 0,-1-1 1,1 1-1,0-1 0,0 1 0,0 0 0,-1 0 0,1 0 0,0 1 2,0 0-2,22 29-13,-12-16 13,0-1 0,0 0 0,2 0-1,12 10 3,-22-22 1,0 0 0,-1 0-1,1-1 1,1 1-1,-1-1 1,0 0-1,1 0 1,-1 0-1,1-1 1,-1 1-1,1-1 1,0 0-1,-1-1 1,1 1-1,0-1 1,0 0 0,0 0-1,-1-1 1,1 1-1,0-1 1,4-1-1,-6 1 4,1-1 0,-1 0 0,1 0 1,-1 0-1,0 0 0,0 0 0,0 0 1,0-1-1,0 0 0,0 0 0,-1 0 1,1 0-1,-1 0 0,0 0 0,0 0 1,0-1-1,0 1 0,-1-1 0,1-2-4,1-1-2,-1 1-1,0-1 0,0 0 0,-1 0 1,0 0-1,0 0 0,-1 0 0,0 0 1,0 0-1,-1-4 3,1 10-56,0-1 0,-1 1 1,1-1-1,-1 0 0,1 1 0,-1-1 0,0 1 1,1 0-1,-1-1 0,0 1 0,0 0 0,0-1 0,0 1 1,0 0-1,-1 0 0,1 0 0,0 0 0,-2-1 56,-8-5-4336,2 2-5441,8 4 6312,1 1 762</inkml:trace>
  <inkml:trace contextRef="#ctx0" brushRef="#br0" timeOffset="-42206.962">1339 2057 9192,'0'0'757,"0"0"816,1 0 147,41-1-58,0-2-1,0-2 0,30-8-1661,120-37 1265,-119 30-1050,-66 18-584,114-28 1687,-69 20-3368,-14 6-3480,0 3-4941,-12 1 7875</inkml:trace>
  <inkml:trace contextRef="#ctx0" brushRef="#br0" timeOffset="-36799.002">4569 1542 8376,'0'0'793,"0"0"676,0 0 261,0 0-181,-6 10-78,2-2-1246,1 0 1,0 0 0,1 0 0,0 1-1,0-1 1,1 0 0,0 1 0,0 8-226,0 3 299,2 0 1,0-1 0,2 8-300,-2-21 38,0 0 0,0 0 1,1 0-1,0 0 0,0 0 1,0-1-1,1 1 0,0-1 1,0 0-1,0 0 0,1 1-38,-3-5 54,1 1 0,-1-1 1,1 1-1,-1-1 0,1 0 0,-1 0 0,1 0 0,0 0 0,-1 0 0,1 0 0,0 0 0,0 0 0,0-1 1,0 1-1,0-1 0,0 1 0,0-1 0,0 0 0,0 0 0,0 0 0,0 0 0,-1 0 0,1 0 0,0-1 0,0 1 1,0-1-1,0 1 0,0-1 0,0 0 0,0 1 0,0-1 0,-1 0 0,1 0 0,0 0 0,0-1-54,3-2 66,1-1-1,-1 1 1,0-1-1,0 0 1,0 0-1,-1-1 1,0 1-1,0-1 0,0 0 1,-1 0-1,0 0 1,0 0-1,-1-1 1,1 0-1,-1 1 1,-1-1-1,1 0 1,-1 0-1,0-4-65,0-3-406,0 1 1,-1-1-1,-1 1 1,0-1-1,0 1 1,-2-1-1,1 1 0,-2 0 1,-2-8 405,5 20-3025,1 1-6071,0 0 5777,0 0 766</inkml:trace>
  <inkml:trace contextRef="#ctx0" brushRef="#br0" timeOffset="-36446.434">4853 1820 13312,'0'-11'2262,"0"-5"-1103,0-29 986,2 1 0,6-38-2145,-7 71 5,1-1 0,1 1 0,0 0 0,0 0-1,1 0 1,1 1 0,0-1 0,0 1 0,1 0 0,0 1-1,1-1 1,0 1 0,4-4-5,-9 11-4,1 0 0,-1 0-1,0 0 1,1 0 0,0 0 0,-1 1 0,1-1 0,0 1-1,0 0 1,0 0 0,0 0 0,0 0 0,0 0-1,0 1 1,0-1 0,0 1 0,1 0 0,-1 0-1,0 0 1,3 1 4,-4-1-14,0 1 0,-1-1 0,1 1 0,0 0 0,0 0 0,-1 0 0,1 0 0,-1 0-1,1 0 1,-1 0 0,1 1 0,-1-1 0,0 1 0,0-1 0,0 1 0,0-1 0,0 1 0,0 0 0,0-1 0,0 1-1,0 0 1,-1 0 0,1-1 0,-1 1 0,1 0 0,-1 0 0,0 0 0,0 0 0,0 0 0,0 0 0,0-1 0,0 1-1,0 0 1,-1 1 14,0 4-28,0 0 0,-1-1-1,0 1 1,0-1 0,0 1-1,-1-1 1,0 0 0,0 0-1,-1 0 1,0-1 0,0 1-1,0-1 1,0 0 0,-1 0-1,-4 4 29,-10 7-358,-1 0-1,-1-1 0,-12 6 359,23-15-284,8-4-19,-10 6-4275,8-2-6568,4-6 8443</inkml:trace>
  <inkml:trace contextRef="#ctx0" brushRef="#br0" timeOffset="-36111.053">5425 1511 7328,'0'0'1768,"0"0"193,3 10 1100,-1 10-2580,-1 0 0,0 0 0,-2 0 0,0 0 0,-1 0 0,-3 10-481,0 17 195,4-36-228,0 1-148,0-1 0,0 1 1,-1-1-1,-1 1 0,0-1 0,0 0 0,-1 0 1,-4 9 180,7-20-156,0 0 1,0 0 0,0 0 0,0 1-1,0-1 1,0 0 0,1 0 0,-1-1-1,0 1 1,0 0 0,0 0 0,0 0 0,0-1-1,1 1 1,-1 0 0,0-1 0,0 1-1,0-1 1,1 1 0,-1-1 0,0 1-1,0-1 156,0 1-176,-8-7-2575,-1-1 0,1 0 0,-4-4 2751,-7-7-2464,3 4 1061</inkml:trace>
  <inkml:trace contextRef="#ctx0" brushRef="#br0" timeOffset="-35756.713">5200 1604 5024,'0'-17'3930,"1"14"-3640,-1 0 0,1 0-1,0 0 1,0 1 0,0-1-1,0 0 1,1 1-1,-1-1 1,1 1 0,0-1-1,-1 1 1,1 0 0,0 0-1,0 0 1,0 0 0,1 0-1,-1 0 1,0 0-1,2 0-289,1 0 105,0 0 0,0 0 0,0 0 0,0 1-1,0 0 1,0 0 0,0 0 0,0 0 0,0 1 0,4 0-105,8 1-110,0 1 0,0 0 1,0 2-1,0 0 0,-1 1 1,5 2 109,-11-4-145,0 2 1,-1-1 0,1 1-1,-1 1 1,0 0 0,-1 0 0,1 0-1,-1 1 1,-1 1 0,1-1 0,-1 1-1,-1 0 1,1 1 0,-1 0-1,-1 0 1,0 0 0,0 1 0,0-1-1,0 4 145,-2-3 291,2-1-1,0 0 0,0 1 1,0-2-1,1 1 0,0-1 1,6 6-291,-10-12 111,0 1 0,0-1 0,1 0 0,-1-1-1,0 1 1,1 0 0,-1-1 0,1 1 0,-1-1 0,1 0 0,0 0 0,0 0 0,-1 0 0,1 0 0,0 0 0,0-1-1,0 0 1,0 1 0,0-1 0,0 0 0,0 0 0,0-1 0,0 1 0,-1-1 0,1 1 0,0-1 0,0 0 0,0 0-1,0-1-110,0 1 74,-1 0 0,0 0 0,0-1 0,0 1 0,0-1 0,0 1 0,0-1 0,0 0 0,-1 0 0,1 0 0,-1 0 0,1 0 0,-1 0 0,0 0 0,1 0 0,-1 0 0,-1-1 0,1 1 0,0-1 0,0 1 0,-1 0-1,1-1 1,-1 1 0,0-1 0,0 1 0,0-1 0,0 1 0,0-1 0,-1 1 0,1-1 0,-1 1 0,1-1 0,-1 1 0,0 0 0,0-1 0,0 1 0,0 0 0,0 0 0,-1 0 0,1 0 0,-1 0 0,1 0 0,-1 0-1,0 0 1,0 0 0,0 1 0,0-1-74,-3-1-13,-1 0 0,0 1 0,1-1 0,-1 1 0,0 0 0,0 1 0,0-1 0,-1 1 0,1 0 0,0 1 0,0-1 0,-1 1 0,1 1 0,0-1 0,0 1 0,-1 0 0,1 1 0,0-1 0,0 1 0,0 0 0,0 1 0,1-1 0,-1 1 0,1 1 0,-1-1 13,-2 5-860,7-7-168,0 1 1,0-1-1,0 1 0,1-1 0,-1 1 0,0-1 0,1 1 0,-1 0 1,1-1-1,0 1 0,-1 0 0,1-1 0,0 1 0,0 1 1028,1 9-2168,1 3-912</inkml:trace>
  <inkml:trace contextRef="#ctx0" brushRef="#br0" timeOffset="-44193.668">3272 1058 4136,'0'0'448,"0"0"464,0 0 112,0 0-216,0 0-40,0 0 376,0 0-352,0 0-232,0 0-248,0 0-96,0 0-176,0 0-208,0 0-952,0 0-6432,0 0 6968,0 0-1144</inkml:trace>
  <inkml:trace contextRef="#ctx0" brushRef="#br0" timeOffset="-42971.252">3847 1058 4104,'0'-2'1502,"1"-96"9745,-1 96-10743,-3 22 322,0-6-722,2 0-1,0 1 0,1-1 0,0 0 0,1 1 0,0-1 0,2 0 0,-1 1 0,2-1 1,0 1-104,-2-10 19,0 0 1,0 0 0,1 0 0,-1 0-1,1-1 1,0 1 0,0-1 0,1 0 0,-1 1-1,1-1 1,0-1 0,4 4-20,-5-5 20,1 0 0,0 0 1,-1 0-1,1-1 0,0 1 0,0-1 0,0 0 0,1 0 1,-1 0-1,0 0 0,0-1 0,1 0 0,-1 0 1,0 0-1,0 0 0,1-1 0,-1 1 0,0-1-20,2-1 13,-1 1 0,1-1 1,-1 0-1,1 0 0,-1-1 0,0 1 0,0-1 0,0-1 0,0 1 0,-1-1 0,1 1 0,-1-1 0,0-1 0,0 1 0,0 0 0,-1-1 0,1 0 0,-1 0 0,1-2-13,3-6 7,-1-1 0,-1 1 0,0-1 0,-1 0 0,0 0 0,-1-1-1,0-2-6,-3 23-1,0-1 1,1 1-1,0-1 0,0 0 0,1 1 0,-1-1 0,1 0 0,0 0 0,0 0 0,1 0 0,1 2 1,-3-4 0,0-1 1,0 0-1,0 0 0,1 0 0,-1 0 0,1 0 0,-1 0 1,1 0-1,0 0 0,0-1 0,0 1 0,0-1 0,0 1 1,0-1-1,0 0 0,0 0 0,0 0 0,1 0 0,-1 0 0,0 0 1,1 0-1,-1-1 0,1 0 0,-1 1 0,1-1 0,-1 0 1,1 0-1,-1 0 0,1 0 0,1-1 0,0-1 15,-1 1 0,0-1 0,0 0 0,0 0-1,0 0 1,0 0 0,-1-1 0,1 1 0,-1-1 0,1 1 0,-1-1 0,0 0 0,0 0 0,0 0-1,0 0 1,-1-1 0,1 1 0,-1 0 0,0-1 0,0 1 0,0-1 0,0 1 0,-1-1-1,1 0-14,0-5 19,0 1-1,-1 0 1,1-1-1,-2 1 0,1-1 1,-1 1-1,0 0 1,-1 0-1,0-1 0,0 1-18,1 5-134,-1 0-1,1 0 1,-1 0-1,0 0 1,1 0-1,-1 1 1,0-1-1,-1 1 1,1-1-1,0 1 1,-1 0-1,1 0 0,-1 0 1,0 0-1,0 0 1,0 1-1,0-1 1,0 1-1,0 0 1,-3-1 134,5 2-1154,5 7-9503,3 8 6803,-2-4 1570</inkml:trace>
  <inkml:trace contextRef="#ctx0" brushRef="#br0" timeOffset="-41005.347">2407 1588 6664,'0'0'548,"0"0"390,0 0 364,-4 9 1444,-5 24-1564,2 0-1,1 1 0,1 0 0,2 4-1181,-2 139 999,5-80-236,9-109-558,37-59 318,37-40-523,-18 30 62,43-49-1374,-95 117-242,-15 19-1030,-1-1 2136,0 0 1,0 0 0,-1 0-1,0-1 1,-2 3 447,2-4-120,-14 12 823,0 1 0,2 1 0,0 0 0,-6 9-703,17-20 229,1 0 1,1 1-1,-1-1 0,1 1 0,0-1 0,0 1 0,1 0 0,0 0 0,0 0 0,1 1 1,0-1-1,0 0 0,1 0 0,0 1 0,0-1 0,1 5-229,1 1-57,1 1 0,0-1 1,1-1-1,0 1 0,1 0 0,1-1 0,0 0 0,0 0 1,1-1-1,1 0 0,0 0 57,-1-2-677,1 0 0,0 0 0,1-1 1,0 0-1,0-1 0,0 0 0,1 0 0,1 0 677,-10-7-99,-1 1 1,1-1-1,0 1 0,0-1 0,-1 0 0,1 1 0,0-1 0,0 0 0,0 1 0,-1-1 0,1 0 1,0 0-1,0 0 0,0 0 0,0 0 0,-1 0 0,1 0 0,0 0 0,0 0 0,0-1 1,0 1-1,-1 0 0,1 0 0,0-1 0,0 1 0,0 0 0,-1-1 0,1 1 0,0-1 1,-1 1-1,1-1 0,0 1 0,-1-1 0,1 0 0,-1 1 0,1-1 0,-1 0 0,1 1 0,-1-1 1,1 0-1,-1 0 0,0 1 0,1-1 0,-1 0 0,0 0 0,0 0 0,0 1 0,0-2 99,2-6 565,0-1 0,-1 1-1,0-1 1,0-8-565,-1 5 403,4-78 5858,-4-33-6261,-1 36 1665,1 86-1485,0 1-62,1 1-90,1 1 0,-1 0 0,1 0 0,-1 0 0,0 0 0,0 0 0,1 0 0,-2 0 1,2 2-29,1 3 40,3 6 22,1-1 0,1 1 0,0-1 0,0-1 0,6 6-62,-11-13 15,1 0 0,1 0 0,-1 0 0,1-1-1,-1 0 1,1 0 0,0 0 0,0 0 0,0 0 0,1-1 0,-1 0 0,0 0 0,1-1 0,-1 0-1,3 1-14,-1-1 66,-1-1 0,1 0 0,0 1 0,-1-2 0,1 1 0,-1-1-1,1 0 1,-1-1 0,0 1 0,1-1 0,-1-1 0,0 1 0,0-1-1,0 0 1,-1 0 0,1-1 0,-1 1 0,0-1 0,0 0 0,0-1-1,0 1 1,-1-1 0,1 0 0,-1 0 0,-1-1 0,1 1 0,-1-1-1,2-3-65,0-2 8,0 1 0,-1-2 0,0 1 0,-1 0 0,0-1-1,-1 0 1,0 0 0,-1 1 0,0-1 0,-1 0 0,0 0-1,-1 0 1,0 0 0,-1 0 0,0 0 0,-3-6-8,4 16-89,1 0 0,-1 0 1,0 0-1,0 0 0,0 0 1,-1 0-1,1 0 0,0 1 1,-1-1-1,1 0 0,-1 1 1,0-1-1,1 1 0,-1 0 1,0-1-1,0 1 0,0 0 0,0 0 1,-1 0 88,2 1-92,1-1-1,-1 1 1,0 0 0,0 0 0,1 0-1,-1 0 1,0 0 0,0 0 0,1 0-1,-1 0 1,0 1 0,1-1 0,-1 0-1,0 0 1,0 1 0,1-1 0,-1 0-1,1 1 1,-1-1 0,0 0 0,1 1-1,-1 0 93,0 0-123,0 0 0,0 1 0,0-1-1,0 1 1,0-1 0,0 1-1,0-1 1,1 1 0,-1 0-1,1-1 1,-1 1 0,1 0 0,-1 1 123,0 33-1463,3-20-1664,0-1 0,2 0-1,0 1 1,3 5 3127,1 4-1744</inkml:trace>
  <inkml:trace contextRef="#ctx0" brushRef="#br0" timeOffset="-40670.703">3098 1843 2232,'10'6'2529,"-4"-2"-1747,1-2 0,0 1 0,0-1 0,0 0 0,0 0-1,0-1 1,1 0 0,-1 0 0,0-1 0,1 0 0,-1 0 0,0-1-1,2 0-781,-3 0 207,0 0 1,0-1-1,0 1 0,0-2 0,0 1 0,0 0 0,0-1 0,-1 0 0,1-1 0,-1 1 0,0-1 0,0 0 0,0 0 0,-1 0 0,1-1 0,-1 0 0,0 0 0,-1 0 0,1 0 0,-1-1 0,0 1 0,0-1 0,1-2-207,-3 4 55,0 0 0,0 0 0,-1 0 0,1 0 0,-1 1 0,0-1 0,0 0 0,0 0 0,0 0 0,-1 0 0,0 0 0,1 0 0,-1 0 0,-1 0 0,1 1 0,-1-1 0,1 0 0,-1 1 0,-1-2-55,2 3 5,-1-1 0,0 1 0,1-1 0,-1 1 0,0 0 0,-1 0 0,1 0 0,0 0 0,0 0 0,-1 0 0,1 1 0,-1-1 0,0 1 0,1-1 0,-1 1 0,0 0 0,0 0 0,0 1 0,0-1 0,0 0 0,0 1 0,0 0 0,0 0 0,0 0 0,-2 0-5,-1 1-53,0 0 0,0 0 0,0 1 1,0 0-1,1 0 0,-1 0 0,1 1 1,0 0-1,-1 0 0,1 0 0,0 1 1,1 0-1,-5 3 53,7-4-380,0-1 0,-1 1 0,1 0 1,0 0-1,1 0 0,-1 0 0,0 0 0,1 0 0,0 0 0,0 0 1,-1 1 379,2-1-1045,-1 0 1,1 0 0,0 1 0,0-1 0,0 0 0,0 0 0,0 0 0,1 0 0,-1 0 0,1 0 0,0 0 0,0 0 0,1 2 1044,5 13-2412</inkml:trace>
  <inkml:trace contextRef="#ctx0" brushRef="#br0" timeOffset="-44891.569">2518 887 7416,'0'0'617,"0"0"506,0 9 1610,-4 75 882,-11 42-2735,3-31-582,11-85-251,0 0 0,1 1 0,0-1 0,0 0 0,1 0-1,2 8-46,-3-17 13,0-1 0,0 1 0,0-1-1,0 1 1,0-1 0,0 1-1,1-1 1,-1 1 0,0-1-1,0 0 1,1 1 0,-1-1-1,0 1 1,1-1 0,-1 0-1,0 1 1,1-1 0,-1 1-1,0-1 1,1 0 0,-1 0-1,1 1 1,-1-1 0,0 0-1,1 0 1,-1 0 0,1 1-1,-1-1 1,1 0 0,-1 0-1,1 0 1,-1 0 0,1 0 0,-1 0-1,1 0 1,-1 0 0,1 0-1,-1 0 1,1 0 0,-1 0-1,1 0 1,-1-1 0,1 1-1,-1 0 1,1 0 0,-1 0-1,0-1 1,1 1 0,0-1-13,21-18 429,-16 14-390,21-24 95,-1-1 0,-1-1 1,19-32-135,-23 32-277,1 1 0,1 1 1,1 1-1,21-18 277,-42 43-720,12-11-39,-11 9-2609,-1 0-3727,-2 3 4001,-1 2 789</inkml:trace>
  <inkml:trace contextRef="#ctx0" brushRef="#br0" timeOffset="-44521.358">2668 1103 9040,'0'10'2620,"5"30"1770,13 21-2684,-1-4-1417,-15-52-266,-1 1 1,1-1-1,-1 0 1,2 0-1,-1 0 1,0 0 0,1-1-1,0 1 1,0-1-1,0 1 1,3 1-24,-4-4-239,0 1 1,1-2-1,-1 1 1,1 0-1,-1 0 0,1-1 1,0 1-1,-1-1 1,1 0-1,0 0 1,0 0-1,0 0 1,0 0-1,0-1 1,0 1-1,0-1 1,0 0-1,0 0 0,0 0 1,3-1 238,-5 1-930,17-2-7691,-6-1 6831,3-2-394</inkml:trace>
  <inkml:trace contextRef="#ctx0" brushRef="#br0" timeOffset="-38824.421">2878 1434 4736,'0'0'1112,"0"0"158,0 0 193,-4-24 4700,3 2-5445,1 0 1,1 1 0,1-1 0,5-21-719,0-6 236,13-115 219,-12 135-211,10 46-20,-8 0-168,0 1-1,-1 0 0,4 12-55,-8-17 10,1 0 0,0 0 0,0 0 0,2-1 0,-1 0 0,2 0 0,-1-1-1,10 9-9,-15-17 44,-1-1 0,1 0 0,0 0-1,0 0 1,0 0 0,0 0 0,1-1-1,-1 1 1,0-1 0,1 0-1,-1 0 1,0 0 0,1-1 0,-1 1-1,1-1 1,-1 0 0,1 0 0,0 0-1,-1 0 1,1-1 0,-1 1-1,1-1 1,-1 0 0,1 0-44,0-1 68,0 1-1,-1-1 1,1 0 0,0-1-1,-1 1 1,1-1 0,-1 1 0,0-1-1,1 0 1,-2 0 0,1-1-1,0 1 1,-1 0 0,1-1 0,-1 0-1,0 0 1,0 1 0,0-1-1,0-4-67,5-16 123,-1 0-1,-1-1 0,-1 0 0,0-9-122,0-31-465,-3-5 465,-1 64-1024,-1-1 3036,1 2-3898,0 2-4080,1 1-5757,-1 2 8935</inkml:trace>
  <inkml:trace contextRef="#ctx0" brushRef="#br0" timeOffset="-38477.229">3437 1088 10168,'-18'9'3497,"12"-5"-3273,0 1 0,1 0 0,0 0 0,0 1 1,0-1-1,1 1 0,0 0 0,0 1 0,0-1 0,1 1 0,0-1 1,0 1-1,1 0 0,0 0 0,0 0 0,0 0 0,1 1 0,0-1 0,0 5-224,2-10 30,-1 0 0,0-1 0,0 1 0,1 0 0,-1 0 0,1 0 0,0 0 0,0-1 0,-1 1-1,1 0 1,0-1 0,0 1 0,1 0 0,-1-1 0,0 1 0,0-1 0,1 0 0,-1 1 0,1-1 0,-1 0-1,1 0 1,0 0-30,1 0 49,0 1 0,0-1 0,0 0 0,1-1 0,-1 1 0,0 0 0,1-1 0,-1 0 0,1 0 0,-1 0 0,0 0 0,1 0-49,6-2 111,0 1 0,0-2 0,0 1 0,-1-1 0,1-1 0,-1 0 0,0 0 0,2-2-111,-2 1 41,-2-1 0,1 0 0,0 0 0,-1-1 0,-1 0-1,1 0 1,-1-1 0,0 1 0,-1-1 0,1-1 0,-2 1 0,3-5-41,-4 7 19,-1 0 1,0 0-1,0 0 0,0 0 1,-1 0-1,1 0 0,-1-1 0,-1 1 1,0-1-1,1 1 0,-2 0 0,1-1 1,-1 1-1,0 0 0,0-1 0,-1 1 1,0 0-1,0 0 0,-2-3-19,2 5 6,0 1 1,-1-1-1,1 1 1,-1-1-1,0 1 0,0 0 1,0 0-1,-1 0 0,1 1 1,-1-1-1,1 1 1,-1 0-1,0 0 0,0 0 1,0 0-1,0 1 1,0-1-1,0 1 0,0 0 1,-1 1-1,1-1 1,0 1-1,-1 0 0,1 0 1,0 0-1,-1 0 0,1 1 1,-4 0-7,0 1-51,0-1 1,0 1 0,0 1-1,0-1 1,0 1-1,1 1 1,0-1 0,-1 1-1,1 1 1,1-1-1,-1 1 1,1 0 0,-1 1-1,2 0 1,-2 0 50,4-1-271,0-1 1,0 1-1,0 0 0,1-1 1,-2 6 270,0-1-2746,2 0 0,-1 0 0,2 0 0,-1 1 0,1 4 2746,-1 12-2486,-1 8-274</inkml:trace>
  <inkml:trace contextRef="#ctx0" brushRef="#br0" timeOffset="-37542.966">3437 1573 8016,'0'0'561,"0"2"907,-4 18-435,1 0 0,1-1 0,0 1 0,2 0 0,0 0 0,2 7-1033,-1-15 98,1-1 0,0 0 1,1 0-1,0 0 0,0-1 0,1 1 1,1-1-1,-1 0 0,2 0 1,0 0-1,0-1 0,1 2-98,-5-9 52,0 0-1,0 1 0,0-1 1,0 0-1,0 0 1,0-1-1,1 1 1,-1 0-1,0-1 0,1 1 1,0-1-1,-1 0 1,1 0-1,0 0 1,0 0-1,-1 0 0,1-1 1,0 1-1,0-1 1,0 0-1,0 0 1,0 0-1,0 0 0,-1 0 1,1 0-1,0-1 1,0 0-1,0 0 1,0 1-1,-1-1 0,1-1 1,0 1-1,-1 0 1,1-1-1,-1 1 1,0-1-1,1 0 0,0-1-51,5-4 85,0 0-1,0-1 1,-1 1-1,0-2 1,0 1-1,-1-1 0,0 0 1,-1 0-1,0-1 1,0 0-85,0-5 13,0 0 1,-2-1 0,1 1 0,-2-1-1,0 1 1,-1-1 0,-1 0-1,-1-15-13,1 7 16,0 22-36,-5 25-48,5-13 18,0-1 0,1 0 0,0 0 0,0 1 0,1-1 0,0 0 0,1 0 0,0-1 0,0 1 0,2 3 50,-4-11-19,-1-1 37,0 0 55,0 0 3,0 0-19,0 0 11,0 0-4,1 0-61,0 1 0,-1-1 0,1 0 0,0 0-1,0 0 1,-1 1 0,1-1 0,0 0 0,-1 1 0,1-1-1,0 1 1,-1-1 0,1 1 0,-1-1 0,1 1-1,-1-1 1,1 1 0,-1 0 0,1-1 0,-1 1-1,1 0 1,-1-1 0,0 1 0,1 0 0,-1-1 0,0 1-1,0 0 1,0 0 0,1-1 0,-1 1 0,0 0-3,0 1-1,0 0 1,1-1 0,-1 1-1,1-1 1,0 0 0,-1 1-1,1-1 1,0 1 0,0-1-1,0 0 1,0 0 0,0 1-1,0-1 1,0 0 0,0 0-1,0 0 1,1 0 0,-1 0-1,0-1 1,1 1 0,-1 0-1,0-1 1,2 1 6,-1 0-1,0 0 1,0-1-1,0 1 1,1-1-1,-1 1 0,0-1 1,1 0-1,-1 0 1,0 0-1,0 0 1,1-1-1,-1 1 0,0-1 1,0 1-1,1-1 1,-1 0-1,0 0 1,0 0-1,0 0 0,0 0 1,0 0-1,0 0 1,0-1-1,-1 1 1,1-1-1,0 0 0,-1 1 1,1-1-1,-1 0 1,0 0-1,1 0 1,-1 0-1,0 0 0,0 0 1,0 0-1,-1 0 1,1-1-6,2-4 22,-1-1 1,0 1-1,0-1 0,0 0 1,-1 1-1,-1-1 1,1 0-1,-1 0 1,-1 0-1,0-4-22,-24-131 64,23 132 1751,1-8-8925,3 20 629,4 11-21,-1-2 4118</inkml:trace>
  <inkml:trace contextRef="#ctx0" brushRef="#br0" timeOffset="-37174.836">4036 1835 6960,'0'0'546,"0"0"369,0 0 533,0 0-89,0-19 2561,-1-86 113,-6-51-2595,7 97-1260,1 55-166,3 10-13,3 10-4,2 17 26,-4-15-15,0 1 0,2 0 0,6 12-6,-12-27-1,1 0 0,1 0 0,-1-1 0,0 1 0,1-1 0,0 1 0,-1-1 0,2 0 0,-1 0 0,0 0 0,0 0 0,1-1 0,0 1 0,-1-1 1,1 0-1,0 0 0,0 0 0,3 0 1,-5-1 1,-1-1 0,1 1 0,0-1 0,0 0 0,-1 0 0,1 0 1,0 0-1,0 0 0,0 0 0,-1 0 0,1 0 0,0-1 0,0 1 0,-1-1 0,1 1 1,0-1-1,-1 0 0,1 0 0,0 1 0,-1-1 0,2-1-1,-1 0 5,0 0 0,0-1-1,0 1 1,0 0 0,-1-1 0,1 0 0,-1 1-1,0-1 1,1 0 0,-1 1 0,0-1-1,0-2-4,1-4 9,0-1 0,-1 0 1,0 0-1,0 0 0,-1 1 0,0-1 0,-2-6-9,-3-14-649,2 20 780,2-1 0,-1 0 0,1-8-131,4-5-5182,9 2-7474,-4 12 9789</inkml:trace>
  <inkml:trace contextRef="#ctx0" brushRef="#br0" timeOffset="580883.722">5215 1041 5024,'0'0'805,"0"0"2,0 0-215,0 0-159,0 0-148,3-1-123,31-7 22,0 2 0,1 1 0,0 1 0,0 2 0,8 2-184,-9-1 282,755-56 2449,84 9-984,-463 32-1149,686-24 102,-1067 39-690,487-15 254,-460 15-88,-65 5 323,8-4-760,0 1 0,0-1-1,0 1 1,0 0 0,1-1 0,-1 1-1,0 0 1,0 0 0,1 0 0,-1 0 0,0-1-1,1 1 1,-1 0 0,1 0 0,0 0 0,-1 0-1,1 1 262,1 14 251,1 0 0,0 0-1,2-1 1,0 1 0,0-1-1,2 1 1,0-2 0,0 1-1,8 11-250,-6-15 252,0 1 0,1-2 0,0 1 0,7 4-252,-15-13 91,1-1-69,1 0 1,-1 0 0,0 0-1,0 1 1,0-1-1,0 1 1,-1-1-1,1 1 1,0 0-1,0 1-22,2 1-3715,-1-1-3407,5 3 4642,1 2 631</inkml:trace>
  <inkml:trace contextRef="#ctx0" brushRef="#br0" timeOffset="581282.313">9350 815 4768,'0'0'511,"0"0"187,0 0-101,16 10 370,-3 1-511,-1 1 1,0 0-1,-1 0 0,0 1 0,-1 1 0,0 0 1,-1 0-1,3 8-456,13 17 817,-15-21-479,-1-1 1,0 2 0,-1 0 0,-1 0-339,17 37 571,-6-28-29,-15-25-490,-1 0-1,1 0 0,-1 0 0,0 0 0,0 1 0,0-1 0,-1 1 0,1-1 0,-1 1 0,0-1 0,0 1 0,0 0 0,0 0 1,-1 0-52,0-2 54,0-2 45,-9 3 69,-3 0-133,1 0 0,-1-1 1,1-1-1,-1 0 0,0 0 1,-5-1-36,-73-6 56,65 3-39,-74-3 159,78 4-3726,-1 1-4011,14 0 4741,1-1 785</inkml:trace>
  <inkml:trace contextRef="#ctx0" brushRef="#br0" timeOffset="586893.528">2743 2088 6640,'-18'1'388,"14"2"-365,-1 0 0,1 0 0,0 0 0,0 0 1,0 0-1,0 1 0,0 0 0,1 0 0,-1 0 1,1 0-1,0 0 0,1 1 0,-1-1 0,-1 4-23,-23 30 24,8-21-7,-1 0 0,-1-2 0,0 0 0,-1-1 0,-4 0-17,-33 22 20,17-11 48,-39 17-68,-23 12 160,36-9 30,2 4 0,-21 21-190,4-3 276,-5-2-276,41-31 167,2 2 0,-26 27-167,-78 88 328,17-16-178,24-25 378,5 5 0,-12 26-528,-176 253 1125,277-374-1110,-23 38 210,3 0 0,-27 64-225,13-23 227,-28 64 254,-21 78-481,30-71 105,19-38 264,7 2 0,5 1 1,3 16-370,7-5 248,7 2 0,6 1-248,-8 301 202,17-323-142,12 1140 507,8-1017-383,11-1 1,10-2-1,63 212-184,-45-211 313,-2 69-313,-13-73 133,5-36-40,1 2-48,-24-109-17,4-2-1,5-1 1,19 39-28,-48-132-24,-1 0 0,1-1 1,0 1-1,1-1 0,-1 1 0,1-1 0,0 0 1,0 0-1,0 0 0,0 0 0,1 0 1,1 0 23,-4-3-78,-1-1 28,0 0 23,2 1-51,0-1 0,0 1 1,-1 0-1,1-1 0,0 1 0,-1 0 1,1 0-1,-1 0 0,1 0 1,-1 0-1,1 1 78,10 6-968,-1-4-838,1 0 0,-1-1 0,1-1 0,0 0 0,10 1 1806,-21-3-165,13 2-4658</inkml:trace>
  <inkml:trace contextRef="#ctx0" brushRef="#br0" timeOffset="589527.133">722 10581 2448,'0'0'1213,"0"0"-93,-6 0 194,5 0 2693,24 6-2999,9 1-240,0 2 0,0 2 0,8 4-768,-17-3 64,0 2 0,-1 0-1,3 3-63,1 1 81,28 15-81,223 102 747,-202-101-437,-35-17-101,24 16-209,19 19 351,71 60-351,-78-54 95,2-4 1,9 1-96,3-2 103,-3 3 0,48 44-103,41 27 162,-114-84-67,-7-5-18,110 82 206,273 201 231,-422-310-466,1-1 0,0-1-1,1 0 1,14 4-48,-26-10-45,1-1 1,-1 0-1,0-1 1,1 1-1,-1-1 0,1 0 1,-1-1-1,1 0 1,0 0-1,-1 0 1,1-1-1,-1 0 1,1 0-1,-1 0 0,0-1 1,2-1 44,-7 2-592,1 0-1,0 0 1,0 0 0,-1-1-1,1 1 1,-1-1 0,1 1-1,-1-1 1,0 0 0,0 1 0,1-1-1,-1-2 593,0 3-411,8-13-8371</inkml:trace>
  <inkml:trace contextRef="#ctx0" brushRef="#br0" timeOffset="590825.702">2714 12274 10440,'0'0'3113,"3"0"-1494,153 3-169,52 0-1063,-99-1-249,35-3 65,-121 0-132,1-1-1,-1-2 1,0 0 0,22-8-71,-36 9 18,-1 0 1,1-1 0,-1 1-1,0-2 1,0 1-1,0-1 1,-1 0-1,1-1 1,-1 0 0,-1 0-1,1 0 1,4-7-19,-7 7 10,0 0 0,0 0 0,-1-1 0,0 0 0,0 0 1,0 1-1,-1-2 0,0 1 0,0 0 0,-1 0 0,0-1 1,0 1-1,-1-1 0,0 1 0,0 0 0,-1-1-10,0-7 11,-1-1 0,-1 1 0,-1 0 1,0 0-1,-1 0 0,0 1 0,-1-1 0,-1 1 0,0 1 0,-1-1 0,-2 0-11,-8-11 24,-1 0 0,-2 2-1,-1 1 1,0 0-1,-3 0-23,18 16-350,-21-21 867,19 11-2707,8-2-4401,3 6-3045</inkml:trace>
  <inkml:trace contextRef="#ctx0" brushRef="#br0" timeOffset="595478.874">4195 11961 10160,'12'4'1736,"0"-1"1,0-1-1,1-1 0,4 1-1736,18-1 1361,32-4-1361,-29 1 977,79-8 313,43-12-1290,-30 4-48,-122 17 498,10-2-2845,-19 1 380,-12-1 624,-22-4-6155,16 4-234</inkml:trace>
  <inkml:trace contextRef="#ctx0" brushRef="#br0" timeOffset="595826.559">4301 11893 4208,'-28'0'11238,"38"3"-11061,0 1 0,0 0 0,0 1 0,-1 0 0,0 0 0,0 1 0,0 0-1,-1 1 1,0 0 0,0 0 0,-1 1 0,0 0 0,1 2-177,-2-2 4,-1 0 1,-1 0 0,1 1-1,-1 0 1,-1 0-1,0 0 1,0 0-1,0 0 1,-2 1-1,1-1 1,-1 1-1,0-1 1,-1 1 0,0-1-1,0 1-4,-2 0 2,1 1-1,-1-1 0,-1 0 1,0 0-1,0 0 0,-1 0 1,0-1-1,-1 1 1,0-1-1,-5 7-1,-12 15 8,-1 0-1,-13 9-7,-18 25 4,-43 54 970,96-118-936,1 0 0,-1-1 0,0 1 0,1 0 0,-1 0 0,1 0 0,0 0 0,-1 0 0,1 0 0,0 0 1,-1 0-1,1 0 0,0 0 0,0 0 0,0 0 0,0 0 0,0 0 0,0 0 0,0 1-38,0-1 37,1-1 0,-1 1-1,0-1 1,1 1 0,-1 0-1,1-1 1,-1 1 0,1-1-1,-1 1 1,1-1 0,-1 1-1,1-1 1,0 0 0,-1 1-1,1-1 1,-1 0 0,1 1 0,0-1-1,0 0 1,-1 0 0,1 0-37,6 2 169,-1-2 1,0 1-1,1-1 0,-1 0 1,6 0-170,-8 0-28,47-5 285,0-1-1,23-7-256,58-8-45,-109 19-528,1 1 0,-1 1 1,1 1-1,17 3 573,-2 3-2133,26 3-5393,-33-7-2118</inkml:trace>
  <inkml:trace contextRef="#ctx0" brushRef="#br0" timeOffset="597433.721">4067 11499 5696,'46'13'793,"0"-3"1,1-2-1,1-1 1,29-2-794,193-4 603,-214-3-59,1572-60 3880,-69 14-3416,107 62-303,-662-1-332,7 1-239,168 9 526,-203-1-386,942-19-82,96-28-106,-1101-2-45,-231 5-5,1803-2 21,-806 19-25,-22-15 385,-290 6-106,-70-6-95,0 30 8,-439 5-532,-490-14-9466,-297-1 657</inkml:trace>
  <inkml:trace contextRef="#ctx0" brushRef="#br0" timeOffset="598262.431">4941 12274 6952,'0'0'1945,"0"0"59,0 0-636,0 0-197,0 0-91,0 0-566,0 0-147,0 2 64,1 49 610,2 0 1,7 35-1042,-9-80 12,0 0 0,1 0-1,0-1 1,0 1 0,0 0-1,0-1 1,4 5-12,-6-9 1,1 0-1,-1 0 1,1-1 0,0 1 0,-1 0-1,1 0 1,0 0 0,0-1 0,-1 1-1,1 0 1,0-1 0,0 1 0,0 0 0,0-1-1,0 0 1,0 1 0,0-1 0,0 1-1,0-1 1,0 0 0,0 0 0,0 0 0,0 0-1,0 1 1,0-1 0,1-1 0,-1 1-1,0 0 1,0 0 0,0 0 0,0 0-1,0-1 1,0 1 0,0-1 0,0 1 0,0-1-1,0 1 1,0-1 0,0 1 0,-1-1-1,1 0 1,0 1 0,0-1 0,-1 0-1,2-1 0,48-51 22,-38 38-18,0 2 1,1-1 0,1 1-1,1 1-4,-15 11 1,1 0-1,0 1 0,0-1 0,0 0 0,0 1 0,0-1 0,0 1 1,0-1-1,0 1 0,0-1 0,0 1 0,0 0 0,1 0 0,-1-1 0,0 1 1,0 0-1,0 0 0,0 0 0,1 0 0,-2 1-1,1-1 1,-1 0-1,1 0 1,-1 1-1,1-1 1,-1 1-1,1-1 1,-1 1-1,1-1 1,-1 0-1,1 1 1,-1 0-1,0-1 0,1 1 1,-1-1-1,0 1 1,1-1-1,-1 1 1,0 0-1,0-1 1,0 1-1,1-1 1,-1 1 0,1 5 5,-1-1 0,0 1 1,0-1-1,0 1 1,0-1-1,-2 4-5,-3 20 39,-2-1 1,-6 15-40,3-11 71,-4 27-71,12-49-31,0 0 1,2 1 0,-1-1-1,1 0 1,0 0 0,1 0-1,1 0 1,-1 1 30,0-7-221,0-1 1,0 0 0,0 1 0,0-1-1,1 0 1,-1 0 0,1 0-1,0 0 1,0 0 0,0 0 220,-1-1-513,1-1-1,-1 0 1,0 0 0,0 0 0,0 0 0,1 0 0,-1-1 0,0 1 0,1 0 0,-1-1 0,1 1-1,-1-1 1,1 1 0,-1-1 0,1 1 513,9 0-8093</inkml:trace>
  <inkml:trace contextRef="#ctx0" brushRef="#br0" timeOffset="601708.924">5349 12176 9776,'0'0'4112,"12"-8"-2480,5 0-984,2 2-113,1 1 33,-1 1-208,-3 1-152,-1 3-80,5 0-32,0 1-48,-3 1-24,3 2-416,-3 1-488,-1 1 440,-3 0-3583,-3 1 919,0 0-6184</inkml:trace>
  <inkml:trace contextRef="#ctx0" brushRef="#br0" timeOffset="602038.918">5441 12309 6856,'0'0'4560,"0"0"-744,0 0-2585,11 0-575,1-5-312,-1 1-176,3-2-64,7 3-56,2 0-16,3 1 8,3-2-24,4-1-600,0-1 280,1 0-3383,0-1 359,0 0-6632</inkml:trace>
  <inkml:trace contextRef="#ctx0" brushRef="#br0" timeOffset="602381.852">5975 12190 6568,'-2'28'8047,"5"-3"-5490,-2-22-2494,1 0 1,-1 0 0,1 0-1,-1 0 1,1-1 0,0 1-1,0-1 1,0 1-1,0-1 1,0 1 0,1-1-1,-1 0 1,1 0-1,-1 0 1,3 0-64,2 2 115,-1-1 1,1-1-1,0 1 0,1-1 0,-1 0 1,0-1-1,1 1 0,-1-2 0,1 1 1,-1-1-1,1 0 0,-1 0 0,1-1 1,-1 0-1,7-2-115,2-1 76,-1 0 0,0 0 1,0-2-1,0 0 0,-1 0 0,0-1 1,1-2-77,1-1 26,-1-1 0,0-1 0,-1 0 0,0-1 0,-1 0 0,0-1 0,-1-1 0,-1 0 0,4-6-26,-10 13 7,0-1 1,0 0-1,-1 0 1,0 0-1,-1-1 1,1 1-1,-2-1 1,0 0-1,0 0 1,0 0-1,-1 0 1,-1 0-1,0 0 1,0 0-1,-1 0 1,0 0 0,-1 0-1,-1-2-7,2 9 1,0-1-1,0 0 1,-1 1 0,0 0-1,0-1 1,0 1-1,0 0 1,0 0 0,-1 0-1,1 0 1,-1 0 0,0 1-1,0-1 1,0 1-1,-3-2 0,0 0 5,0 1-1,0 0 0,0 0 0,-1 1 0,1 0 0,-1 0 0,0 1 1,-6-1-5,0 0 9,1 1 0,-1 1 0,0 1 0,0-1 1,1 2-1,-1 0 0,0 0 0,1 2 0,-9 2-9,2 3 6,1 0 0,0 1 1,0 1-1,1 1 0,0 1 0,1 0 0,1 1 0,0 1 0,1 0 0,0 1 0,-9 15-6,18-24-14,1-1 0,0 1 1,1 0-1,0 0 0,0 0 0,0 0 0,1 0 0,0 1 1,0-1-1,1 3 14,0-7-65,1-1 1,0 0-1,0 0 1,0 0-1,0 0 1,0 1-1,1-1 1,-1 0 0,1 0-1,-1 0 1,1 0-1,0 0 1,0 0-1,0 0 1,0 0-1,0 0 1,0 0-1,0-1 1,1 1-1,-1 0 1,1-1-1,-1 1 1,1-1-1,-1 1 1,1-1-1,0 0 1,0 0-1,0 0 1,0 0-1,0 0 1,0 0-1,0-1 1,0 1 0,0 0-1,0-1 1,0 0-1,2 1 65,20 2-770,0-2 0,10 0 770,-21-2-44,0 1-1,0 1 0,0 0 1,0 1-1,0 0 0,0 1 1,-1 0-1,1 1 0,-1 1 0,5 2 45,-8-2 123,0 1-1,0 0 0,0 0 0,-1 1 1,0 0-1,0 1 0,-1 0 0,0 0 1,5 8-123,3 9 452,0 0 0,9 24-452,10 19 147,-31-62-187,0-1-1,1 1 1,0-1-1,0 0 1,0 0-1,0 0 1,1 0-1,3 2 41,-6-5-300,1-1 0,-1 0 0,1 1 0,-1-1 0,1 0 1,-1 0-1,1 0 0,0 0 0,1 0 300,-1-1-829,0 0 0,0 1 0,0-1 0,0-1 0,0 1 0,0 0 1,0-1-1,0 1 0,2-2 829,12-3-8100</inkml:trace>
  <inkml:trace contextRef="#ctx0" brushRef="#br0" timeOffset="602721.595">6707 12170 6056,'0'0'4568,"-4"7"-2356,0 2-1480,1 0 0,0 0 0,0 0 0,1 0 0,1 1 0,-1-1 0,1 4-732,1-7 108,0 0 0,0 0 0,0 1 0,1-1 0,-1 0 0,2 0 0,-1 0 0,1 0 0,0-1 1,0 1-1,0 0 0,1 0-108,-2-5 8,-1 0 0,1 0 0,0 0 0,0 1 0,0-1 0,0 0 0,0 0 0,0 0 0,0 0 0,0-1 0,0 1 0,0 0 0,0 0 0,1-1 0,-1 1 0,0 0 0,0-1 0,1 1 0,-1-1 0,1 0 0,-1 1 0,0-1 0,1 0 0,-1 0 0,1 0 0,-1 0 0,0 0 0,1 0 0,-1-1 0,1 1 0,-1 0 0,0-1 0,2 0-8,4-2 10,0 0 0,0-1-1,0 0 1,0 0 0,5-5-10,4-3 28,1-1 1,-16 12-5,-1 1-12,0 0 8,-1 3 44,-15 34-198,2 0 0,2 2 0,1-1 0,2 1 0,-4 36 134,13-72-296,0-1 0,0 1 0,0-1 1,0 1-1,1-1 0,-1 1 0,0-1 0,1 1 1,0-1-1,-1 0 0,1 1 0,1 0 296,12 16-7042,-5-10-1435</inkml:trace>
  <inkml:trace contextRef="#ctx0" brushRef="#br0" timeOffset="604493.015">7498 12017 8840,'0'0'2426,"-2"0"-924,-10-2-935,0 0 0,0 1 0,0 1 1,-11 1-568,19-1 100,0 1 1,0-1-1,-1 1 0,1 1 1,0-1-1,0 0 1,0 1-1,0 0 1,1 0-1,-1 0 0,0 1 1,1-1-1,-1 1 1,1 0-1,0 0 0,-1 0-100,-4 7 225,0 0 0,0 0-1,1 1 1,1 0-1,0 0 1,0 1-1,-3 9-224,7-15 78,0 0-1,0 0 0,1 0 1,-1 0-1,1 0 1,1 0-1,-1 0 1,1 1-1,0-1 0,0 0 1,1 0-1,0 0 1,0 1-1,0-1 1,1 0-1,2 5-77,-3-9 11,1 0 0,-1 0-1,1 0 1,-1 0 0,1-1 0,0 1-1,0-1 1,-1 1 0,1-1 0,0 0-1,0 0 1,1 1 0,-1-2 0,0 1-1,0 0 1,0 0 0,1-1 0,-1 1-1,0-1 1,1 1 0,-1-1 0,0 0-1,1 0 1,-1 0 0,2-1-11,3 1 9,-1-1 0,0 0 0,0 0 0,0 0 0,0-1 0,0 0 1,0 0-1,0 0 0,3-3-9,-3 1 7,0 0 0,0-1 0,0 0 0,0 0 0,-1-1 0,0 1 0,0-1 0,0 0 0,-1-1 0,0 1 0,0-1-1,-1 0 1,0 0 0,0 0 0,0 0 0,-1-1-7,0 3 8,-1 0 0,0-1-1,0 1 1,0 0 0,-1-1-1,0 1 1,0-1 0,0 1-1,-1-1 1,1 1 0,-1 0-1,-1-1 1,1 1 0,-1 0-1,0 0 1,0 0-1,0 0 1,-1 0 0,1 0-1,-1 1 1,-1-1 0,-2-3-8,6 8 10,-1 0 0,1 0 1,0 0-1,0-1 0,0 1 0,0 0 1,0 0-1,-1 0 0,1 0 1,0-1-1,0 1 0,0 0 1,0 0-1,0 0 0,0 0 0,0-1 1,0 1-1,0 0 0,0 0 1,0 0-1,0-1 0,0 1 0,0 0 1,0 0-1,0 0 0,0-1 1,0 1-1,0 0 0,0 0 1,0 0-1,0 0 0,0-1 0,0 1 1,0 0-1,0 0 0,1 0 1,-1 0-1,0-1 0,0 1 1,0 0-11,11-5 217,24 1-63,-19 2-43,66-10-585,14 4 474,-75 9-1011,-13-1-1787,-1 1-4382,-7-1-2328</inkml:trace>
  <inkml:trace contextRef="#ctx0" brushRef="#br0" timeOffset="604824.97">7841 11830 5624,'2'0'4500,"11"-1"-1302,-9 0-2846,3-2-72,-1 2 0,0-1 0,1 1 0,-1 0 0,1 0 0,-1 1 0,1-1-1,-1 1 1,1 1 0,0 0 0,-1 0 0,1 0 0,2 1-280,-7-1 19,-1 0 1,1 0-1,-1 0 1,0 0-1,1 0 1,-1 0 0,0 0-1,0 1 1,0-1-1,0 0 1,0 1-1,0-1 1,0 1-1,0-1 1,0 1-1,-1-1 1,1 1-1,-1 0 1,1-1-1,-1 1 1,0 0-1,1-1 1,-1 1-1,0 0 1,0-1 0,0 1-1,0 0-19,-1 7 30,1 0 0,-2 0 0,1-1-1,-2 7-29,-10 27 90,9-28 54,-1 1 0,2-1 0,0 1 0,0 0 0,1 9-144,2-22 25,0-1-1,0 1 1,0-1 0,0 0 0,0 1-1,0-1 1,1 1 0,-1-1 0,0 0-1,1 1 1,-1-1 0,1 0 0,0 0-1,-1 1 1,1-1 0,0 0 0,0 0-1,0 0 1,0 0 0,0 0 0,0 0-1,0 0 1,0 0-25,1 0 19,0 0 1,0 0-1,0-1 0,0 1 0,0-1 1,0 1-1,0-1 0,0 0 0,0 0 1,0 0-1,0 0 0,0 0 0,0 0 1,1-1-20,10-1 34,-1-2 0,0 0 0,0 0 1,0-1-1,0 0-34,-4 1 39,2 0-436,38-15 529,-23 15-2741,-1 7-4711,-13 0-2296</inkml:trace>
  <inkml:trace contextRef="#ctx0" brushRef="#br1" timeOffset="611918.182">5687 12715 9320,'0'0'2865,"0"2"-977,-2 40 1413,-5 27-3301,2-24 1439,1 18-1439,4-48 94,1 0-1,0 0 1,1 0-1,0 0 1,1 0-1,2 2-93,-5-15 1,0-1-1,1 1 1,-1-1-1,1 1 0,-1-1 1,1 0-1,-1 1 1,1-1-1,0 1 1,0-1-1,0 0 1,0 0-1,0 1 1,0-1-1,0 0 1,0 0-1,0 0 1,1 0-1,-1 0 1,0-1-1,1 1 1,-1 0-1,1-1 1,0 1-1,0-1-177,0 0 0,0 0 1,0 0-1,0 0 1,0-1-1,0 1 1,-1-1-1,1 1 1,0-1-1,0 0 0,0 0 1,0 0-1,-1 0 1,1 0-1,-1 0 1,1 0-1,-1-1 1,2 0 176,-2 1-1574,-1 1-2154,0 0-136,0 0-3170</inkml:trace>
  <inkml:trace contextRef="#ctx0" brushRef="#br1" timeOffset="612252.794">5687 13066 2592,'0'0'1336,"0"0"115,0 0-156,0 0-24,0 0 265,5-9 1543,43-66 1288,18-40-2548,10-1-3184,-75 113 1195,0 1-1006,1 0-7923,-2 2 2171</inkml:trace>
  <inkml:trace contextRef="#ctx0" brushRef="#br1" timeOffset="612592.608">5792 12853 5344,'0'0'2716,"0"0"102,1 2 728,3 12-2309,0-3-539,5 15 622,1-1 0,5 8-1320,-11-25 46,1-1 1,-1 1-1,1-1 1,1 0-1,0 0 0,0 0 1,0-1-1,1 0 1,0 0-47,-5-5-190,-1 0 0,1 0 1,-1 0-1,1-1 1,-1 1-1,1-1 0,0 1 1,-1-1-1,1 0 0,0 1 1,0-1-1,-1 0 0,1 0 1,0 0-1,-1 0 1,2-1 189,17 2-9291,-13 1 2207</inkml:trace>
  <inkml:trace contextRef="#ctx0" brushRef="#br1" timeOffset="612927.86">5997 13066 3880,'0'0'1912,"0"0"-132,0-24 4573,-1-82-2050,-11-53-2094,12 159-2205,0 0 1,0 0 0,0 0 0,0-1-1,0 1 1,0 0 0,-1 0 0,1 0-1,0 0 1,0-1 0,0 1 0,0 0-1,0 0 1,0-1 0,0 1-1,0 0 1,0 0 0,0 0 0,0-1-1,0 1 1,0 0 0,0 0 0,0 0-1,0-1 1,0 1 0,0 0 0,0 0-1,1 0 1,-1-1 0,0 1-1,0 0 1,0 0 0,0 0 0,0-1-1,0 1 1,1 0 0,-1 0 0,0 0-1,0 0 1,0 0 0,0 0 0,1-1-1,-1 1 1,0 0 0,0 0-1,0 0 1,1 0 0,-1 0 0,0 0-1,0 0 1,0 0 0,1 0 0,-1 0-5,12 11 77,16 30-97,-24-35 41,1 1 0,0 0 1,1 0-1,-1-1 1,1 0-1,1 0 1,-1 0-1,4 2-21,-9-7 28,1 0 0,-1 0 0,0 0 1,0 0-1,1-1 0,-1 1 0,0 0 0,1-1 0,-1 1 0,1-1 1,-1 1-1,1-1 0,-1 0 0,1 0 0,-1 0 0,1 1 0,-1-1 0,1-1 1,0 1-1,-1 0 0,1 0 0,-1-1 0,1 1 0,-1 0 0,0-1 1,1 0-1,-1 1 0,1-1 0,-1 0 0,0 0 0,0 1 0,1-1 0,-1 0 1,0 0-1,0-1 0,0 1 0,0 0 0,0 0 0,0 0 0,0-1 1,-1 1-1,1 0 0,0-1 0,-1 1-28,5-10 93,-1 0 0,0 0 1,-1 0-1,0-1 0,-1 1 0,0-9-93,0 5-152,1 1 0,0-1 0,1 1 0,0 0 152,0 10-4348,-3 3 4048,0 1 0,0 0 0,0 0-1,0 0 1,0 1 0,0-1 0,0 0-1,0 0 1,0 0 0,0 1 0,-1-1-1,1 0 1,0 1 0,0-1 0,0 1 300,10 3-6369,-3-2-508</inkml:trace>
  <inkml:trace contextRef="#ctx0" brushRef="#br1" timeOffset="613275.145">6265 12811 3528,'2'23'6928,"0"-18"-6337,-1 0-1,1 0 1,0-1 0,1 1 0,-1-1 0,1 1 0,0-1 0,0 0 0,0 0 0,3 2-591,-5-5 57,0 0 1,1 0-1,-1 0 1,1 0-1,-1 0 1,1 0-1,-1 0 1,1 0-1,0-1 1,-1 1-1,1-1 1,0 1-1,0-1 1,-1 0-1,1 0 1,0 1-1,0-1 1,0 0-1,-1-1 1,1 1-1,0 0 1,0-1-1,-1 1 1,1 0-1,0-1 1,-1 0-1,1 1 1,0-1-1,-1 0 1,1 0-1,-1 0 1,1 0-58,1-2 70,-1 1 0,1 0 1,-1 0-1,0-1 0,0 1 0,1-1 1,-2 0-1,1 0 0,0 0 0,-1 0 1,1 0-1,-1 0 0,0 0 1,0 0-1,0 0 0,0-1 0,-1 1 1,1 0-1,-1-1 0,0 1 0,0 0 1,0-1-1,0 1 0,-1 0 0,1-1 1,-1 1-1,0 0 0,0 0 1,0 0-1,0-1 0,-2-1-70,2 2 27,0 1-1,0-1 1,0 1-1,-1-1 1,1 1-1,-1 0 1,1-1 0,-1 1-1,0 0 1,0 0-1,0 0 1,0 0-1,0 1 1,-1-1 0,1 0-1,0 1 1,-1 0-1,1 0 1,-1-1-1,0 1 1,1 1 0,-1-1-1,0 0 1,1 1-1,-1-1 1,0 1-1,0 0 1,0 0-1,1 0 1,-1 0 0,0 0-1,0 1 1,0-1-1,1 1 1,-1 0-1,0 0 1,0 0-27,0 1-29,0-1-1,0 1 1,1 0-1,-1 1 1,0-1-1,1 0 1,-1 1-1,1-1 1,0 1 0,0 0-1,0-1 1,0 1-1,0 0 1,0 0-1,1 1 1,0-1-1,0 0 1,0 0 0,0 1-1,0-1 1,0 0-1,1 1 1,0 0 29,-1-1-298,1 0 1,1 0 0,-1-1 0,0 1-1,1 0 1,-1 0 0,1-1 0,0 1-1,-1-1 1,2 1 0,-1 0 0,0-1-1,1 1 298,-1-1-606,1 0 0,-1 0 0,1 0 0,-1 0 0,1-1 0,0 1 0,0-1 0,0 1 0,0-1 0,0 0 0,0 0 0,0 0 0,1 0 0,-1 0 0,0 0 0,2 0 606,9 2-7120</inkml:trace>
  <inkml:trace contextRef="#ctx0" brushRef="#br1" timeOffset="613619.615">6442 12673 4512,'0'0'2268,"0"0"60,0 0-43,0 0-441,-10 21 1417,8-10-2888,0-1 0,1 1 0,0 0 0,1-1 0,0 1-1,1 0 1,1 6-373,-1-11 72,0 0-1,0 0 0,1 0 1,-1 0-1,1 0 0,1 0 1,-1-1-1,1 1 1,0-1-1,0 0 0,1 0 1,-1 0-1,1 0 0,0 0-71,-3-4 5,1 0 0,-1 0-1,0 0 1,1 0 0,-1 0-1,0 0 1,1 0 0,-1 0-1,1 0 1,0-1 0,-1 1-1,1-1 1,-1 1 0,1-1-1,0 1 1,0-1 0,-1 0-1,1 0 1,0 0 0,-1 0-1,1 0 1,1-1-5,-1 1 4,0-1 0,0 0 0,0 0 0,0 0 0,0 0 0,0-1 0,-1 1 0,1-1 0,0 1 0,0-1 0,-1 1 0,1-1 0,-1 0 0,0 0 0,1 0-4,2-4 18,-1-1 1,1 0-1,-1 0 0,0 0 0,-1 0 0,0 0 1,0 0-1,0-1 0,-1-4-18,1 19 55,0-1-1,0 1 1,1-1-1,-1 1 1,1-1 0,1 0-1,2 4-54,-5-8 3,0 0 0,1 0 0,-1 0 0,0-1 0,1 1 0,-1-1 0,1 1 0,0-1 0,0 0 0,-1 1 0,1-1-1,0 0 1,0 0 0,2 0-3,-3-1 16,0 1-1,0-1 1,1 0 0,-1 0-1,0-1 1,0 1-1,1 0 1,-1 0 0,0 0-1,0-1 1,1 1-1,-1-1 1,0 1-1,0-1 1,0 0 0,0 1-1,0-1 1,0 0-1,0 0 1,0 1 0,0-1-1,0 0 1,0 0-1,0 0 1,0 0-1,-1 0 1,1-1-16,3-3 63,0-1 0,0 0 0,-1 0 0,0 0 0,0 0 0,0 0 0,-1-1 0,0 1 0,0-1 0,-1 1 0,0-2-63,2-34-4914,12 59-4077,-9-7 933</inkml:trace>
  <inkml:trace contextRef="#ctx0" brushRef="#br1" timeOffset="613954.575">6771 12894 3696,'0'0'1846,"0"0"33,0 0 154,0 0 45,0 0-137,4-14 1328,8-45-857,-10 47-2148,0 0 0,0 0 1,1 0-1,1 1 0,0-1 0,1-1-264,-4 12 118,-1 1-30,0 0-31,0 0 0,0 0-15,0 0-12,2 1-20,0 1 0,0-1-1,-1 1 1,1 0 0,0 0-1,-1 0 1,1 0 0,-1 0-1,0 0 1,0 1 0,0-1-1,1 1-9,-1 0 6,0 0 0,1-1-1,-1 1 1,1-1 0,0 1 0,0-1-1,0 1 1,0-1 0,0 0-1,0 0 1,0 0 0,1 0-1,2 1-5,-4-2 11,0-1 0,1 0 0,-1 1 0,0-1 0,1 0 0,-1 0 0,1 0 0,-1 0 0,0 0 0,1 0 0,-1 0 0,1 0 0,-1 0 0,0-1 0,1 1-1,-1-1 1,0 1 0,1-1 0,-1 0 0,0 1 0,0-1 0,0 0 0,1 0 0,-1 0 0,0 1 0,0-1 0,0 0 0,0-1 0,-1 1 0,1 0 0,1-1-11,1-1-16,0-1 0,0 0 0,-1 1 0,1-1 1,-1 0-1,0-1 0,0 1 0,0 0 0,0 0 0,-1-1 0,0 1 1,0-1-1,0 0 0,0 1 0,-1-1 0,0 1 0,0-1 1,0 0-1,0 1 0,-1-1 0,1 0 0,-1 1 0,-1-1 1,0-3 15,1 0-209,0 2-2349,0 2-5700,1 4-1990</inkml:trace>
  <inkml:trace contextRef="#ctx0" brushRef="#br1" timeOffset="615237.277">7399 12617 5032,'0'0'2602,"0"1"995,0 7-2180,-1 31 1210,0-11-1275,1-1 1,3 9-1353,-3-28 136,2 0 1,-1 0-1,1 0 1,0-1-1,1 1 1,0 0 0,0-1-1,0 0 1,5 7-137,-7-12 24,0-1 1,0 1 0,0-1-1,0 1 1,0-1 0,0 0-1,1 1 1,-1-1 0,0 0-1,1 0 1,-1 0 0,1 0-1,-1 0 1,1 0 0,0 0-1,-1-1 1,1 1 0,0-1-1,-1 1 1,1-1-1,0 1 1,0-1 0,0 0-1,-1 0 1,1 0 0,0 0-1,0 0 1,0 0 0,-1-1-1,1 1 1,0-1 0,-1 1-1,1-1 1,0 1 0,-1-1-1,1 0 1,0 0 0,-1 0-1,1 0 1,-1 0 0,0 0-1,1 0 1,-1-1-25,6-4 73,0 0-1,-1-1 1,0 0 0,0 0 0,-1-1-1,1 1 1,2-9-73,-1 4-24,-2 0 0,1-1 0,-2 0 0,0 0 0,0 0-1,-1 0 1,-1-1 0,0 1 0,-1-1 0,0 0 0,-1 1 0,-1-1 0,-1-4 24,2 17-691,0 1-321,2 18-3326,3 9-3286,-2-11 832</inkml:trace>
  <inkml:trace contextRef="#ctx0" brushRef="#br1" timeOffset="615607.344">7672 12853 3248,'0'0'1585,"0"0"-125,0 0 15,0 0 211,0 0 10,0 0 6,0 0 15,0-8 104,-1-38 191,-1 26-1516,2 0 0,0 0 0,1 0 0,2 0 0,0-2-496,-3 20 64,0 2-29,0 0-18,1 2-14,0-1 0,0 1 0,0 0 0,0-1 0,0 0 0,0 1 0,0-1 0,0 0 0,1 0 0,-1 1 0,2 0-3,5 6 10,35 61 55,-43-68-58,1-1 1,-1 1-1,1-1 1,-1 1-1,1-1 1,-1 0-1,1 1 1,-1-1-1,1 1 1,-1-1-1,1 0 1,0 0-1,-1 1 1,1-1-1,0 0 1,-1 0-1,1 0 1,0 0-1,-1 1 1,1-1-1,0 0 0,-1 0 1,1 0-1,0-1 1,-1 1-1,1 0 1,0 0-1,-1 0 1,1 0-1,0-1 1,-1 1-1,1 0 1,-1-1-1,1 1 1,0 0-1,-1-1 1,1 1-1,-1-1 1,1 1-1,-1-1 0,1 1 1,-1-1-1,0 1 1,1-1-1,-1 1 1,0-1-8,3-2 53,0 0 1,-1 0-1,1 0 1,-1-1 0,0 1-1,0-1 1,0-1-54,-1-1-102,1-1-1,-1 1 1,-1-1 0,1 0 0,-1 0 0,0 0 0,-1 1 0,0-1-1,0 0 1,0 1 0,-1-1 0,0 1 0,0-1 0,-1-1 102,3 7-68,-1-2-803,1 3 578,0 0-1,0-1 1,0 1 0,0 0 0,0 0-1,1 0 1,-1-1 0,0 1 0,0 0-1,0 0 1,0 0 0,0 0-1,0-1 1,0 1 0,1 0 0,-1 0-1,0 0 1,0 0 0,0 0 0,0 0-1,1 0 1,-1-1 0,0 1 0,0 0-1,0 0 1,1 0 0,-1 0 0,0 0-1,0 0 1,0 0 0,1 0 0,-1 0-1,0 0 1,0 0 0,0 0 0,1 0-1,-1 0 1,0 0 0,0 0 0,0 1 293,1-1 255,6 0-8228</inkml:trace>
  <inkml:trace contextRef="#ctx0" brushRef="#br1" timeOffset="615958.184">7955 12548 4360,'0'0'2189,"0"0"148,0 0 382,0 0-554,-2 17 555,-2 5-2138,2 0-1,0 0 1,1 0-1,2 0 1,2 22-582,-3-42 18,0-1 0,0 1 0,1-1 0,-1 1 0,0-1 0,1 1 0,-1-1 0,1 0 0,0 1 0,-1-1 0,1 0 0,0 1 0,0-1 0,0 0 0,0 0 0,0 0 0,0 0 0,0 0 0,0 0 0,0 0 0,1 0-18,-1-1 25,0 1-1,0-1 0,0 0 0,1 0 0,-1 0 0,0 0 0,0 0 0,0 0 0,1 0 0,-1 0 0,0 0 0,0 0 0,0-1 0,1 1 1,-1 0-1,0-1 0,0 1 0,0-1 0,0 0 0,0 1-24,5-4 54,0 0 0,0-1 0,-1 0 0,0 0 0,0 0 1,0 0-1,3-6-54,59-78-1748,-66 88 613,-1 1-45,0 0-205,0 0-2114,0 0-566,0 0-3552</inkml:trace>
  <inkml:trace contextRef="#ctx0" brushRef="#br1" timeOffset="616292.359">8067 12646 4344,'0'0'2145,"0"0"-38,1 8 3670,0 11-3531,0-16-2114,0 0 0,0 0 0,1 0 0,-1-1-1,0 1 1,1 0 0,-1-1 0,1 1 0,0-1-1,0 0 1,0 0 0,0 0 0,2 2-132,36 23-4132,-21-14-4023,-12-9 2117</inkml:trace>
  <inkml:trace contextRef="#ctx0" brushRef="#br1" timeOffset="616739.608">8202 12798 3072,'0'0'1597,"-2"-15"3668,-3-35 1429,11-21-5288,-4 61-949,-2 8-299,0 2-33,0 0-41,0 0-3,0 4-58,1 0-1,-1 0 1,1-1-1,0 1 1,0 0-1,0-1 0,1 1 1,-1 0-1,1-1 1,0 0-1,0 1 1,0-1-1,0 0 0,0 0 1,1 0-1,2 2-22,-4-4 43,0 0-1,0 0 0,0 0 0,1 0 1,-1 0-1,0 0 0,1 0 0,-1-1 1,1 1-1,-1 0 0,1-1 1,0 1-1,-1-1 0,1 0 0,-1 1 1,1-1-1,0 0 0,-1 0 0,1 0 1,0 0-1,-1 0 0,1 0 1,0-1-1,-1 1 0,1 0 0,-1-1 1,1 0-1,-1 1 0,1-1 1,-1 0-1,1 0 0,-1 1 0,0-1 1,1 0-1,-1 0 0,0-1 0,0 1 1,1-1-43,2-2 52,-1 0 0,0 0 1,0 0-1,0-1 0,-1 1 1,1-1-1,-1 1 1,0-1-1,-1 0 0,1 0 1,-1 0-1,0 0 0,0 0 1,0-1-53,0-8-113,-1-1 1,-1 1 0,0 0 0,-1-6 112,2 18-464,0 2-222,0 0-156,0 0-121,-2 17-1922,4-7 1774,0 0 1,1 0 0,0-1-1,4 10 1111,-3-11 266,-1-1-1,1 1 1,1-1 0,-1 0-1,1 0 1,2 1-266,-5-6 172,0 0-1,0 0 1,1 0-1,-1 0 1,1 0 0,0-1-1,-1 1 1,1-1 0,0 0-1,0 0 1,0 0 0,0 0-1,0 0 1,0-1-1,0 1 1,0-1 0,0 0-1,0 0 1,0 0 0,0 0-1,0 0 1,0-1-1,0 1 1,0-1 0,0 0-1,0 0 1,0 0 0,0-1-1,0 1 1,-1 0 0,1-1-1,0 0 1,-1 0-1,0 0 1,1 0 0,-1 0-1,0 0 1,0 0 0,0-1-1,0 1 1,-1-1-1,1 0 1,0 1 0,-1-2-172,1 1 88,0 0 0,-1-1 0,0 1 0,1-1 0,-1 0 0,0 0 0,-1 1 0,1-1 0,-1 0 0,0 0 0,1 0 0,-2 1 0,1-1 0,0-1-88,-1 3 17,1 1 0,-1-1 0,0 0-1,1 1 1,-1-1 0,0 1-1,0-1 1,0 1 0,0 0 0,0-1-1,0 1 1,0 0 0,0-1 0,-1 1-1,1 0 1,0 0 0,-1 0-1,1 0 1,-1 1 0,1-1 0,-1 0-1,1 0 1,-1 1 0,0-1 0,1 1-1,-1 0 1,0-1 0,1 1 0,-1 0-1,0 0 1,0 0 0,1 0-17,-4 0-27,0 0 0,0 1 1,1-1-1,-1 1 1,1 0-1,-1 0 1,0 0-1,1 1 0,0 0 1,-1 0-1,1 0 1,0 0-1,0 0 0,0 1 1,0 0-1,1 0 1,-1 0-1,1 1 27,0-1-260,0-1 1,1 1-1,0 1 0,0-1 0,0 0 1,0 1-1,0-1 0,1 1 1,0-1-1,-1 1 0,1 0 1,1-1-1,-1 1 0,0 2 260,1-5-183,0 0 0,0 0 0,0 0 0,0 0-1,0 1 1,0-1 0,1 0 0,-1 0 0,0 0 0,1 0 0,-1 0 0,1 0-1,-1 0 1,1 0 0,-1 0 0,1 1 183,15 10-7223,-8-6-322</inkml:trace>
  <inkml:trace contextRef="#ctx0" brushRef="#br1" timeOffset="617107.752">8583 12563 3752,'0'0'1876,"0"0"97,0 0 286,0 0-131,0 0-292,0 0-547,0 0-497,0 0-170,0 0-107,-8 17 521,6-8-887,1-1-1,-1 1 1,1 0-1,1 0 1,-1 0-1,2-1 1,-1 1-1,2 7-148,-1-13 24,-1 0-1,1 0 0,0-1 1,0 1-1,0 0 1,0-1-1,0 1 1,1-1-1,-1 1 0,1-1 1,0 0-1,-1 0 1,2 1-24,-1-1 9,-1-1 1,1 0-1,0 0 1,-1 0 0,1 0-1,0-1 1,0 1 0,0 0-1,0-1 1,-1 1-1,1-1 1,0 0 0,0 0-1,0 1 1,0-1 0,0 0-1,0-1 1,0 1-1,0 0 1,0-1 0,0 1-10,-1 0 2,0-1 1,1 1-1,-1-1 0,0 1 1,0-1-1,1 0 1,-1 1-1,0-1 0,0 0 1,0 0-1,0 0 1,0 0-1,0 0 0,0 0 1,-1 0-1,1 0 1,0 0-1,0 0 0,-1 0 1,1-1-3,8-26 21,-5 16 22,-4 11-33,0 1-2,0 0 0,0 0 2,7 26 30,-7-24-39,0-1 0,1 1 0,0-1 1,-1 0-1,1 1 0,0-1 1,-1 0-1,1 1 0,0-1 0,0 0 1,0 0-1,0 0 0,0 0 0,0 0 1,1 0-1,-1 0 0,0 0 0,0 0 1,1 0-1,-1-1 0,1 1 0,0 0-1,-1-1 22,1 0-1,-1 0 1,1 0-1,-1 0 0,1-1 1,-1 1-1,0 0 0,1-1 1,-1 1-1,1-1 1,-1 1-1,0-1 0,1 0 1,-1 1-1,0-1 1,0 0-1,0 0 0,1-1-21,2-1 91,0-1-1,0-1 0,0 1 1,0-1-1,-1 1 0,0-1 0,0 0 1,-1 0-1,2-3-90,-2 4 5,-1 1 0,0 0 0,0 0 1,-1-1-1,1 1 0,-1 0 0,1-1 0,-1 1 0,0-1 1,0 1-1,-1 0 0,1-1 0,-1 1 0,0 0 0,1-1 0,-2 1 1,1 0-1,0 0 0,0 0 0,-1 0 0,0 0 0,0 0 0,0 0 1,0 1-1,0-1 0,0 0 0,-1 1 0,1 0 0,-2-2-5,2 4-341,2 0-259,0 0 472,0 0 0,-1 1 0,1-1-1,0 0 1,-1 1 0,1-1 0,0 1 0,-1-1 0,1 0 0,0 1-1,-1-1 1,1 1 0,0-1 0,0 1 0,0-1 0,0 1 0,-1-1-1,1 1 1,0-1 0,0 1 0,0 0 0,0-1 0,0 1 0,0-1-1,0 1 1,1 0 128,0 14-4086,2-2-312,1 1-4172</inkml:trace>
  <inkml:trace contextRef="#ctx0" brushRef="#br1" timeOffset="617467.707">8849 12721 5368,'0'0'2785,"0"0"304,0 0-451,0 0-1021,4-15 940,-2 4-1805,-1 3-514,0 1-1,0-1 1,1 1-1,1 0 1,-1-1-1,3-3-237,-5 11 6,0 0-1,1-1 1,-1 1-1,1 0 1,-1-1-1,1 1 1,-1 0-1,1 0 0,-1-1 1,1 1-1,-1 0 1,1 0-1,-1 0 1,1 0-1,-1-1 1,1 1-1,-1 0 1,1 0-1,-1 0 0,1 0 1,-1 1-1,1-1 1,0 0-1,-1 0 1,1 0-1,-1 0 1,1 0-1,-1 1 1,1-1-6,13 7 36,2 14 28,-15-18-56,1 0 0,0 0 1,0-1-1,0 1 1,0 0-1,0-1 1,0 0-1,1 1 1,-1-1-1,1 0 1,-1 0-1,1 0 1,0-1-1,0 1 1,0-1-1,0 1 1,0-1-1,1 0-8,-2-1 30,0 0 1,-1-1-1,1 1 1,-1-1-1,1 1 1,0-1-1,-1 0 0,1 0 1,-1 1-1,0-1 1,1 0-1,-1 0 1,0 0-1,0-1 0,1 1 1,-1 0-1,0 0 1,0-1-1,0 1 1,0 0-1,-1-1 0,1 1 1,0-1-1,0-1-30,14-37 339,-13 28-378,0 0 0,-1 0 0,0 0 0,-1 0 0,0 0 0,-2-8 39,0-20-3714,4 37-637,2 1 2298,-3 2 595,7-4-8435</inkml:trace>
  <inkml:trace contextRef="#ctx0" brushRef="#br0" timeOffset="621340.672">10590 12176 8704,'0'-1'3575,"-2"-8"-2368,1 6-992,-2-10 300,0 1 0,-1 0-1,-1 0 1,0 0-515,3 9 121,1 0 0,-1 0 0,0 0 0,0 0 0,0 1 1,0-1-1,0 0 0,-1 1 0,1 0 0,-1 0 0,1 0 0,-1 0 0,0 0 0,0 0 0,0 1 0,0-1 0,-2 0-121,3 2 53,0 0 0,0-1 0,0 1-1,0 0 1,0 1 0,0-1 0,0 0-1,0 1 1,0-1 0,0 1 0,0-1 0,1 1-1,-1 0 1,0 0 0,0 0 0,1 0 0,-1 0-1,0 0 1,1 0 0,-1 1 0,1-1 0,0 0-1,-1 1-52,-4 4 108,0 1 0,1 0 0,-1 0-1,-1 3-107,2 0 75,0-1-1,0 1 0,1 0 0,0 0 0,1 0 0,0 0 0,1 1 0,0-1 0,0 1 1,1 6-75,0-10 11,1 0 1,0-1-1,1 1 1,-1 0 0,2-1-1,-1 1 1,0 0-1,1-1 1,1 1 0,-1-1-1,1 0 1,0 0 0,0 0-1,0 0 1,1-1-1,0 1 1,3 2-12,-5-6 4,-1 0 0,1-1 0,0 1 0,0 0-1,0-1 1,0 0 0,0 1 0,1-1 0,-1 0 0,0 0 0,1 0-1,-1-1 1,0 1 0,1 0 0,-1-1 0,1 0 0,-1 0 0,1 1 0,-1-1-1,1-1 1,-1 1 0,1 0 0,-1-1 0,1 1 0,-1-1 0,1 1 0,0-2-4,7-2 12,-1-1 1,1 0 0,-1-1 0,0 0 0,8-6-13,-4 2 26,-9 7-23,-1 0-1,1 0 1,-1 0 0,0-1 0,0 0 0,-1 1-1,1-1 1,-1 0 0,1 0 0,-1-1 0,0 1 0,-1 0-1,1-1 1,-1 1 0,0-1 0,0 1 0,0-1-1,-1 0 1,0-3-3,1-2 70,-1-1 0,-1 0 0,0 0 1,-1 1-1,0-1 0,0 0 0,-5-9-70,7 19 14,0 0 0,0 0 0,0 1 0,0-1 0,0 0 0,0 0 0,0 0 1,0 0-1,0 0 0,1 0 0,-1 1 0,0-1 0,1 0 0,-1 0 0,0 0 0,1 1 1,-1-1-1,1 0 0,-1 0 0,1 1 0,0-1 0,-1 0 0,1 1 0,0-1 0,-1 1 1,1-1-1,0 1 0,0-1 0,-1 1 0,1 0 0,0-1 0,0 1 0,0 0 0,-1 0 1,1-1-1,0 1 0,0 0 0,0 0-14,44-9-60,-32 8 105,49-7-126,10-2-3774,-28-4-7513,-35 10 5018</inkml:trace>
  <inkml:trace contextRef="#ctx0" brushRef="#br0" timeOffset="621692.254">10941 11872 3928,'0'0'1917,"16"-13"2808,-13 11-4328,1 0 0,-1 0-1,0 1 1,1-1 0,-1 1-1,1 0 1,-1 0 0,1 0-1,0 1 1,-1-1 0,1 1-1,0 0 1,3 0-397,-6 0 42,1 0 0,-1 0 1,1 1-1,-1-1 0,1 1 1,-1-1-1,1 1 0,-1-1 0,0 1 1,1 0-1,-1 0 0,0 0 1,1 0-1,-1 0 0,0 0 0,0 0 1,0 0-1,0 0 0,0 0 1,0 0-1,0 1 0,-1-1 0,1 0 1,0 1-1,-1-1 0,1 1 0,-1-1 1,1 1-1,-1-1 0,0 1 1,1-1-1,-1 1 0,0 0-42,0 12 87,-1-1 0,0 1-1,-1-1 1,0 1 0,-1-1-1,-1 0 1,0 0 0,-5 9-87,3-3 60,0 0 0,0 0 1,0 13-61,5-30 26,1 1 1,0-1 0,-1 0-1,1 0 1,0 1-1,0-1 1,0 0 0,1 1-1,-1-1 1,1 0-1,-1 1 1,1-1-1,0 0 1,-1 0 0,1 0-1,0 0 1,0 0-1,1 0 1,-1 0 0,0 0-1,1 0 1,-1 0-1,1-1 1,0 1 0,-1 0-1,1-1 1,0 0-1,0 1 1,0-1 0,0 0-1,0 0 1,0 0-1,1 0 1,-1-1-1,0 1 1,0 0 0,1-1-1,-1 0 1,1 1-27,11 0-166,0 0 0,-1-1 0,1-1 0,0 0 0,0-1 0,1 0 166,-10 1-279,33-4-7523,-18 4-2147</inkml:trace>
  <inkml:trace contextRef="#ctx0" brushRef="#br0" timeOffset="622041.413">11653 12341 6112,'0'0'3466,"0"0"-339,0 0-1054,12 2-897,20 1-679,0-2-1,0-1 1,0-1-1,26-5-496,32-2 285,-51 7-264,19-2-76,1 2 1,-1 3-1,19 5 55,-71-9-1205,-2-11-7840,-3 11 8717,0-8-7168</inkml:trace>
  <inkml:trace contextRef="#ctx0" brushRef="#br0" timeOffset="622425.647">12089 11961 5864,'0'0'3277,"0"0"114,0 0-1319,15 15-772,28 9-426,2-2 0,0-1 0,29 7-874,63 29 237,-129-54-229,0 2 0,-1-1-1,0 1 1,0 0 0,0 0 0,0 1-1,-1 0 1,0 0 0,5 6-8,-9-10 10,0 1 1,-1 0 0,1 0 0,0 0 0,-1 0 0,1 1 0,-1-1 0,0 0 0,0 0-1,-1 1 1,1-1 0,0 1 0,-1-1 0,0 0 0,0 1 0,0-1 0,0 1 0,-1-1-1,1 1 1,-1-1 0,0 0 0,0 1 0,0-1 0,-1 0 0,0 1-11,-5 8 49,-1-1 1,0 0-1,0 0 1,-2-1-1,1 0 1,-1 0-1,-1-1 1,1-1-1,-12 7-49,-35 32 119,2-1-23,37-32-556,0 1 0,2 1 1,-1 0-1,1 3 460,15-18-244,1-1 0,0 1-1,-1 0 1,1 0 0,0-1-1,0 1 1,0 0 0,-1-1-1,1 1 1,0 0 0,0 0-1,0-1 1,0 1 0,1 0-1,-1 0 1,0-1 0,0 1 0,0 0-1,0-1 1,1 1 0,-1 0-1,0 0 1,1-1 0,-1 1-1,0-1 1,1 1 0,-1 0-1,1-1 1,-1 1 0,1-1 0,-1 1-1,1-1 1,0 1 0,-1-1-1,1 0 1,0 1 0,-1-1-1,2 1 245,6 5-8634</inkml:trace>
  <inkml:trace contextRef="#ctx0" brushRef="#br0" timeOffset="622873.925">12934 12583 6040,'-14'-16'6344,"3"-5"-3667,-4-28-2012,11 34-5,-7-21-124,2 1 0,2-2 0,1 1 0,2 0 0,0-21-536,4 45 36,0 1-1,1-1 0,1 0 0,-1 1 0,2-1 0,0 1 0,0 0 1,1 0-1,0 0 0,1 0 0,0 0 0,1 1 0,0 0 0,1 1 0,0-1 1,0 1-1,1 0 0,0 1 0,4-3-35,-9 8 4,0 1 0,-1 0 0,2 0 0,-1 0 0,0 0 0,0 1 0,0-1 0,1 1 0,-1 0 0,1 0 1,-1 0-1,1 0 0,-1 1 0,3-1-4,-4 1 0,-1 0 0,1 1 1,-1-1-1,1 0 0,0 1 1,-1-1-1,1 1 1,-1-1-1,1 1 0,-1 0 1,0-1-1,1 1 0,-1 0 1,0 0-1,1 0 0,-1 0 1,0 0-1,0 1 0,0-1 1,0 0-1,0 0 1,0 1-1,0-1 0,0 1 1,-1-1-1,1 1 0,-1-1 1,1 1-1,-1-1 0,1 1 1,-1-1-1,0 2 0,2 3 1,-1 0 1,-1 0-1,1 0 0,-1-1 1,0 1-1,-1 0 1,1 0-1,-1 0 0,0 0 1,-1 0-1,1-1 0,-1 1 1,0 0-1,-1-1 0,1 0 1,-1 1-1,-1 1-1,-8 9 109,0-1-1,-1 0 1,0 0 0,-10 7-109,10-10-1476,1 0 1,1 0 0,0 1 0,0 1 0,-8 13 1475,15-17-4371,0-2-4134</inkml:trace>
  <inkml:trace contextRef="#ctx0" brushRef="#br0" timeOffset="623354.275">13082 12309 4584,'-2'-10'6372,"1"3"-5659,0 0 0,1-1 0,0 1 0,0-1 0,0 1 0,1-1 0,0 1 0,0 0 0,2-3-713,3-13 951,1 0 0,3-5-951,-2 7 403,-5 10-284,1 0 1,1 0 0,0 0-1,0 1 1,1-1 0,0 1-1,5-4-119,-10 13-5,-1 0 1,1 0-1,0 0 0,0 0 0,0 1 0,0-1 0,0 0 0,0 1 0,0-1 1,0 1-1,0-1 0,1 1 0,-1-1 0,0 1 0,0 0 0,0-1 0,1 1 1,-1 0-1,0 0 0,0 0 0,0 0 0,1 0 0,-1 0 0,0 1 5,2 0-103,-1-1-1,1 1 0,-1 1 0,1-1 1,-1 0-1,0 0 0,0 1 1,0 0-1,0-1 0,0 1 0,1 1 104,5 6-1859,-1 0 0,0 0-1,0 1 1,3 8 1859,-2-4-4096,-1-1-3620</inkml:trace>
  <inkml:trace contextRef="#ctx0" brushRef="#br0" timeOffset="623355.275">13463 12170 5648,'0'0'2872,"-3"6"408,-1 5-696,0-1-1672,1 2-496,1 1-176,1-3-120,-1-1-56,0-3 32,2-6-40,0 0-152,0 0-176,0 0-368,0 0 320,0 0-4528,7-9 2320,0 1-5048</inkml:trace>
  <inkml:trace contextRef="#ctx0" brushRef="#br0" timeOffset="623356.275">13421 11982 3880,'0'0'1936,"0"0"-56,-7-3-280,7 3-288,0 0-424,0 0-392,0 0-240,0 0-128,0 0-344,9 3-504,1 5-3000,4-1 1784,0-1-3840</inkml:trace>
  <inkml:trace contextRef="#ctx0" brushRef="#br0" timeOffset="623688.166">13576 12155 5888,'0'5'6650,"0"10"-4399,0-10-2115,1-1 1,0 1-1,-1-1 0,1 0 1,1 1-1,-1-1 0,1 0 1,0 0-1,0 0 0,0 0 1,0 0-1,1 0 0,-1-1 1,1 1-1,0-1 0,0 1 1,0-1-1,1 0 0,-1-1 1,1 1-1,0 0 0,-1-1 1,1 0-1,0 0 0,1 0 1,-1 0-1,0-1 0,0 0 1,1 0-1,-1 0 0,1 0 1,-1-1-1,1 1 0,-1-1 1,0 0-1,1-1 0,-1 1 1,1-1-1,3 0-136,-5 0 31,0 0 0,0 0-1,0 0 1,0 0 0,0-1-1,0 1 1,0-1 0,0 0 0,0 0-1,-1 0 1,1 0 0,-1 0 0,1-1-1,-1 1 1,0-1 0,0 1 0,0-1-1,0 0 1,-1 0 0,1 1-1,-1-1 1,0-1 0,1 1 0,-2 0-1,1 0 1,0 0 0,0-1 0,-1 1-1,0 0 1,0-2-31,0 0 21,0 0-1,0 0 1,-1 0-1,0 0 1,0 0-1,0 1 1,-1-1 0,1 0-1,-1 1 1,0-1-1,-1 1 1,1 0-1,-1 0 1,0 0 0,0 0-1,0 0 1,0 0-1,-1 1 1,1-1-1,-2 1-20,1 0-46,0-1 0,-1 2 0,1-1-1,-1 1 1,0-1 0,0 1 0,0 0-1,0 1 1,0 0 0,0-1 0,0 1-1,-1 1 1,1-1 0,0 1-1,0 0 1,-1 0 0,1 1 0,0-1-1,0 1 1,-1 1 0,1-1 0,0 0-1,0 1 1,0 0 0,1 1 0,-1-1-1,0 1 1,1-1 0,0 1 0,-1 1-1,1-1 1,0 1 0,1-1 0,-1 1-1,1 0 1,-1 1 46,3-3-421,0 0 0,0 1 1,0-1-1,0 1 0,1-1 0,-1 1 0,1-1 1,-1 1-1,1-1 0,0 1 0,0 0 0,0-1 1,0 1-1,0-1 0,1 1 0,-1 0 0,1-1 1,0 1-1,0-1 0,0 0 0,0 1 0,0-1 0,0 0 1,0 1-1,1-1 0,1 2 421,8 14-8825</inkml:trace>
  <inkml:trace contextRef="#ctx0" brushRef="#br0" timeOffset="624022.897">13900 12238 5104,'0'0'2489,"0"0"-376,-11 21 5644,11-21-7700,-1 0-1,1 0 0,-1 1 0,1-1 1,-1 0-1,1 0 0,0 0 0,-1 0 1,1 0-1,-1 0 0,1 0 0,-1 0 1,1 0-1,-1 0 0,1 0 0,-1 0 1,1 0-1,-1 0 0,1 0 0,-1 0 1,1 0-1,0-1 0,-1 1 0,1 0 1,-1 0-1,1-1 0,0 1 0,-1 0 1,1 0-1,0-1 0,-1 1 0,1-1 1,-1 1-57,-4-19 663,8-25-315,0 34-314,0 0-1,0-1 0,1 1 0,0 1 1,1-1-34,-3 5-2,1 1 0,-1-1 0,1 1 0,0-1 0,0 1-1,1 0 1,-1 1 0,1-1 0,0 1 0,0-1 0,1 0 2,-3 3 1,-1 0 0,1 1 0,-1-1-1,1 0 1,0 0 0,0 1 0,-1-1-1,1 1 1,0 0 0,0-1 0,0 1-1,0 0 1,-1 0 0,1 0 0,0 0-1,0 1 1,0-1 0,0 0 0,-1 1-1,1-1 1,0 1 0,-1 0 0,1-1-1,0 1 1,-1 0 0,1 0 0,-1 0-1,1 0 1,-1 1 0,2 0-1,3 4-343,0 1-1,-1 0 1,1 0 0,-1 0-1,4 8 344,4 7-3281,1-7-4387,-6-7-156</inkml:trace>
  <inkml:trace contextRef="#ctx0" brushRef="#br0" timeOffset="633908.275">12919 11606 12712,'0'0'1948,"0"0"-1059,0 0-348,0 2-40,5 20-17,-2-1-1,0 1 0,-1 0 0,-2 0 1,0 0-1,-1 0 0,-3 15-483,1 2 692,1 33-692,2-71 14,0-1 0,0 0-1,0 1 1,0-1 0,-1 1-1,1-1 1,0 0 0,0 1 0,0-1-1,0 1 1,0-1 0,1 0 0,-1 1-1,0-1 1,0 1 0,0-1-1,0 0 1,0 1 0,0-1 0,1 0-1,-1 1 1,0-1 0,0 0 0,1 1-1,-1-1 1,0 0 0,0 0 0,1 1-1,-1-1 1,0 0 0,1 0-1,-1 1 1,0-1 0,1 0 0,-1 0-1,1 0 1,-1 0 0,0 1-14,14-12 179,14-32-184,-25 37 42,-2 5-36,10-19 7,2 1 0,0 0 0,1 0-1,1 1 1,10-8-8,-24 25 0,0 0-1,0 0 1,0 0-1,0 0 1,0 1-1,0-1 1,0 0-1,1 1 1,-1-1-1,0 0 1,1 1-1,-1 0 1,0-1-1,1 1 1,-1 0-1,1 0 1,-1-1-1,1 1 1,-1 1 0,0-1-1,0 0 1,0 1 0,0-1-1,0 1 1,0-1 0,0 1-1,0-1 1,0 1 0,0 0-1,-1-1 1,1 1 0,0 0-1,-1 0 1,1-1 0,0 1-1,-1 0 1,1 0 0,0 1 0,2 6-5,0 0 0,0 1 1,0-1-1,-1 1 0,0 7 5,5 11-31,-6-23-76,1 0-1,-1 0 1,1-1 0,0 1 0,1 0 0,-1-1 0,1 1 0,0-1-1,-1 0 1,4 2 107,-6-4-115,1 0 0,0-1 0,1 1-1,-1 0 1,0-1 0,0 1 0,0-1-1,0 1 1,0-1 0,1 1 0,-1-1-1,0 0 1,0 0 0,1 1 0,-1-1-1,0 0 1,0 0 0,1 0-1,-1 0 1,0-1 0,0 1 0,1 0-1,-1-1 1,0 1 0,0 0 0,1-1-1,-1 1 1,0-1 0,0 0 0,0 1-1,0-1 1,0 0 0,0 0 0,0 0-1,0 0 1,0 0 0,-1 0 115,8-6-2514,-1 1-1,1 0 1,0 0 0,4-2 2514,2 0-5968</inkml:trace>
  <inkml:trace contextRef="#ctx0" brushRef="#br0" timeOffset="634255.104">13382 11724 2648,'0'0'1375,"0"0"212,0 0 120,-21 6 5285,13-1-6585,1 1-1,0 0 1,1 1 0,-1 0-1,1 0 1,0 0 0,1 1-1,-1 1-406,3-4 105,1-1 1,-1 1-1,1 0 0,0 0 0,0 0 1,1 0-1,0 0 0,-1 0 0,2 0 1,-1 0-1,1 1 0,-1-1 0,2 0 1,-1 0-1,0 1-105,1-6 6,-1 1 0,0-1 0,0 0 0,1 1 0,-1-1 1,0 1-1,0-1 0,1 0 0,-1 0 0,1 1 0,-1-1 0,0 0 1,1 1-1,-1-1 0,0 0 0,1 0 0,-1 0 0,1 0 0,-1 1 1,1-1-1,-1 0 0,1 0 0,-1 0 0,0 0 0,1 0 0,-1 0 1,1 0-1,-1 0 0,1 0 0,-1 0 0,1 0 0,-1 0 0,1-1 1,-1 1-7,16-4 44,-11 2-36,0-1 1,-1 0-1,1 0 0,0-1 0,-1 0 0,0 1 1,1-1-1,-2 0 0,1-1 0,0 1 1,-1-1-1,0 0 0,0 0 0,0 0 1,-1 0-1,0 0 0,2-4-8,-4 8 5,0 1-15,0 4 14,0-1 0,0 1 0,0-1 0,1 0 0,-1 1 0,1-1 0,0 1 0,0-1 0,0 0 0,0 0 0,1 1 0,-1-1 0,1 0 0,0 0 0,0-1 0,0 1 0,0 0-1,1-1 1,-1 1 0,3 1-4,0-1-161,-1 0 0,1-1 0,0 1-1,-1-1 1,1-1 0,0 1-1,0-1 1,0 0 0,1 0-1,-1 0 1,0 0 0,0-1-1,4 0 162,9-1-3677,0-1-1,12-2 3678,-18 2-2454,9-1-5240</inkml:trace>
  <inkml:trace contextRef="#ctx0" brushRef="#br0" timeOffset="635441.688">15509 12372 11992,'-6'21'2816,"-2"5"-1832,-4 9-464,-4 7-257,2 0-79,-2 7-96,0-2-136,3-2-104,1-2-247,5-1-305,6-8-3808,2-6 1752,1 0-5504</inkml:trace>
  <inkml:trace contextRef="#ctx0" brushRef="#br0" timeOffset="639064.627">16375 11910 5792,'-12'58'7935,"10"-44"-7682,1 0-1,0 0 1,1 0 0,0 0-1,1 0 1,1 0 0,0 0-1,1-1 1,1 3-253,-3-13 30,1 0 1,-1 1 0,1-1-1,-1 0 1,1 0 0,0 0-1,0 0 1,1 0-1,-1-1 1,1 1 0,-1-1-1,1 1 1,0-1 0,0 0-1,0 0 1,0 0-1,0 0 1,0-1 0,0 1-1,1-1 1,-1 0-1,1 0 1,-1 0 0,1-1-1,-1 1 1,1-1 0,-1 1-1,1-1 1,-1 0-1,3-1-30,10 0 109,1-1 0,-1-1-1,0-1 1,0 0-1,14-5-108,-14 3 22,-1 0 1,1-1-1,-1 0 0,0-1 1,-1-1-1,1-1 0,-2 0 1,0 0-1,0-2 0,4-4-22,-12 11 4,0-1-1,0-1 1,0 1-1,0-1 1,-1 1-1,0-1 1,-1 0-1,0-1 1,0 1-1,0-1 1,-1 1-1,0-1 1,0 0-1,-1 0 1,0 0-1,-1 1 1,0-1-1,0 0 1,0 0-1,-1 0 1,0 0-1,-3-7-3,3 9-8,-1-1 0,-1 1-1,1 0 1,-1 0 0,0 0 0,0 1-1,-1-1 1,0 1 0,0-1-1,0 1 1,-1 1 0,1-1 0,-1 1-1,-3-3 9,0 1-8,-1 1-1,1 1 1,-1-1-1,1 1 0,-1 1 1,-1 0-1,1 0 1,0 0-1,-5 1 9,-8-1-6,1 1 0,0 1 0,-1 1 0,1 1 0,-1 0 0,1 2 0,0 1 0,-14 4 6,34-8 2,-1 0-1,0 1 1,0-1 0,0 1 0,1-1 0,-1 1 0,0 0 0,1 0-1,-1 0 1,0 0 0,1 0 0,-1 0 0,1 0 0,0 0-1,-1 1 1,1-1 0,0 0 0,0 1 0,0-1 0,0 1-1,0 0 1,0-1 0,0 1 0,0 0 0,1-1-2,0 2 11,0-1 1,0 1 0,0-1-1,0 1 1,1-1-1,-1 1 1,1-1 0,-1 1-1,1-1 1,0 0-1,0 1 1,0-1-1,1 0 1,-1 0 0,0 0-1,1 0 1,-1 0-1,2 1-11,12 14 168,1 0-1,1-2 0,1 0 0,8 5-167,18 16 246,-16-13-101,-3-2-76,-1 1 1,-1 1-1,0 2-69,17 27-129,13 25 129,-26-38-985,-10-20-1366,-15-19 1857,-1 1 0,0 0 0,1-1 1,-1 1-1,1-1 0,0 1 0,-1-1 0,1 0 0,-1 0 0,1 0 0,-1 0 0,1 0 1,0 0-1,0 0 494,13-1-8656</inkml:trace>
  <inkml:trace contextRef="#ctx0" brushRef="#br0" timeOffset="640755.185">17764 12014 3936,'-5'-15'4548,"0"-7"-2898,4 17-1114,0 1-1,0-1 0,0 0 1,-1 1-1,0-1 1,0 1-1,0-1 1,-2-2-536,3 5 61,0 1-1,-1 1 1,1-1 0,0 0 0,0 0 0,-1 0 0,1 1-1,0-1 1,-1 0 0,1 1 0,-1-1 0,1 1 0,-1 0-1,1-1 1,-1 1 0,1 0 0,-1 0 0,1 0 0,-1 0-1,1 0 1,-1 1 0,1-1 0,0 0 0,-1 1 0,1-1-1,-1 1 1,1-1 0,0 1 0,-1-1 0,1 1 0,-1 1-61,-7 2 121,0 1 1,1 1 0,-1-1-1,1 1 1,1 1 0,-1-1-1,1 1 1,0 1 0,0 0-122,-4 6 188,0 1-1,1-1 1,1 2 0,-5 10-188,10-18 23,0 0 0,1 0 0,0 0-1,1 0 1,0 1 0,0-1 0,1 0 0,0 1-1,0 0 1,1-1 0,0 1 0,0-1 0,1 1-1,0-1 1,1 1 0,0-1 0,0 0 0,1 1-1,2 3-22,-5-11 3,1 1 0,-1-1-1,1 0 1,0 0 0,-1 0-1,1 0 1,0 0 0,0 0-1,0 0 1,0 0 0,0 0-1,0 0 1,0-1-1,0 1 1,0 0 0,0-1-1,0 1 1,0-1 0,0 1-1,1-1 1,-1 1 0,0-1-1,0 0 1,1 0 0,-1 1-1,0-1 1,1 0-3,0-1 4,1 1-1,-1-1 1,1 0 0,-1 0 0,1 0 0,-1 0-1,0 0 1,0-1 0,0 1 0,1 0-1,-1-1 1,0 0 0,0 0-4,8-8 13,-1 0 0,-1 0 0,1-1-1,4-8-12,-4 3-8,0 0 0,-2-1 1,1 0-1,-2-1 0,0 1 0,-1-1 0,-1 0 0,1-12 8,2-32-63,-1-57 63,-4 57 17,-3 42 41,1 20-56,1 0 0,-1 0 0,0 0-1,0 0 1,0 0 0,0 0 0,0 0-1,0 0 1,0 0 0,0 1 0,0-1-1,0 0 1,0 0 0,0 0-1,0 0 1,0 0 0,0 0 0,0 0-1,-1 0 1,1 0 0,0 1 0,0-1-1,0 0 1,0 0 0,0 0 0,0 0-1,0 0 1,0 0 0,0 0-1,0 0 1,0 0 0,0 0 0,0 0-1,0 0 1,-1 0 0,1 0 0,0 0-1,0 0 1,0 0 0,0 1 0,0-1-1,0 0 1,0 0 0,0 0 0,0 0-1,-1 0 1,1 0 0,0 0-1,0 0 1,0 0 0,0-1 0,0 1-1,0 0 1,0 0 0,0 0 0,0 0-1,0 0 1,-1 0 0,1 0 0,0 0-1,0 0 1,0 0 0,0 0 0,0 0-1,0 0 1,0 0-2,-9 35 187,5-10-146,1 1 0,1 0-1,1 0 1,2 0 0,0 0 0,2 0-1,3 14-40,-4-31-4,1 0-1,0 0 0,0-1 1,1 1-1,0-1 0,1 1 1,-1-2-1,1 1 0,1 0 1,2 2 4,-3-5-28,1 0 1,-1 0-1,1 0 0,0-1 1,0 0-1,1 0 1,0 0-1,-1-1 0,1 0 1,0 0-1,0-1 1,1 0-1,6 2 28,-4-3-127,0 0 1,0 0-1,-1 0 0,1-1 1,0-1-1,0 0 0,0 0 1,-1-1-1,1 0 0,0-1 1,-1 0-1,0 0 0,0-1 1,0 0-1,5-3 127,-6 1 118,1-1 0,-1 0-1,-1 0 1,1 0 0,-1-1 0,2-3-118,-8 9 27,1 0-1,-1 0 1,0 0 0,1-1 0,-1 1-1,0 0 1,0-1 0,-1 1 0,1-1-1,0 1 1,-1-1 0,0 1-1,1-1 1,-1 1 0,0-1 0,0 0-1,-1 1 1,1-1 0,0 1 0,-1-1-1,0 0-26,1 1 19,-1 1 0,0-1 0,1 1 0,-1-1 0,0 1 0,0-1 0,0 1 0,0 0 0,0 0 0,0-1 0,-1 1 0,1 0 0,0 0 0,-1 0 0,1 0 0,-1 0 0,1 1 0,0-1 0,-1 0 0,0 1 0,1-1 0,-1 1 0,1-1 0,-1 1 0,0 0 0,1 0 0,-1 0 0,0-1 0,1 2 0,-1-1 0,0 0 0,1 0 0,-2 1-19,-9 1 59,0 1-1,0 1 1,0 0 0,0 0 0,1 1 0,0 0 0,0 1-1,-6 5-58,13-8 26,1-1 0,0 1 0,0-1 0,0 1 0,1 0 0,-1 0-1,0 0 1,1 0 0,0 1 0,0-1 0,0 1 0,0-1-1,1 2-25,0-3 12,0 1 0,1 0-1,0-1 1,-1 1 0,1 0-1,0-1 1,0 1-1,1 0 1,-1-1 0,0 1-1,1-1 1,0 1-1,0 0 1,-1-1 0,1 1-1,1-1 1,-1 0 0,0 1-1,1-1 1,-1 0-1,1 0-11,2 4 3,1-1-1,-1 1 1,1-1-1,0 0 0,1-1 1,-1 0-1,1 0 0,0 0 1,0 0-1,0-1 1,0 0-1,1 0 0,-1-1 1,1 1-1,0-1 0,0-1 1,0 0-1,-1 0 1,1 0-1,0-1 0,0 1 1,2-2-3,4 0-244,0 0 0,0-1 0,0 0 0,-1-1 0,1-1 0,-1 0 0,0-1 1,0 0-1,0-1 0,-1 0 0,7-5 244,0-1-526,-4 4 202,-1-1 0,0-1 0,0 0 0,-1 0 0,5-7 324,-14 14-4,0-1-1,-1 0 1,1 0 0,-1 0 0,0 0 0,1 0 0,-2 0-1,1 0 1,0-1 0,-1 1 0,0 0 0,0-1 0,-1 1 0,1-1-1,-1 0 1,0 1 0,0-1 0,0 1 0,-1-1 0,1 0 0,-2-1 4,2 3 71,-1 1 0,1 0 0,-1-1 0,0 1 0,0 0 0,0-1 1,0 1-1,0 0 0,0 0 0,-1 0 0,1 0 0,-1 0 0,1 0 1,-1 0-1,0 1 0,0-1 0,0 1 0,0-1 0,0 1 0,0-1 1,0 1-1,0 0 0,-1 0 0,1 0 0,0 1 0,-1-1 1,1 0-1,-1 1 0,1 0 0,-1-1 0,1 1 0,0 0 0,-1 0 1,1 0-1,-1 1 0,1-1 0,-1 1 0,1-1 0,0 1 0,-1 0 1,1 0-1,0 0 0,-1 0 0,1 0 0,0 0 0,0 1 0,0-1 1,0 1-1,0 0 0,1-1 0,-1 1 0,0 0 0,1 0 1,-1 0-1,1 0 0,0 0 0,0 0 0,-1 2-71,-2 6 33,0-1 1,1 1-1,0 0 0,0 0 0,1 0 1,1 0-1,-1 0 0,2 0 1,-1 0-1,2 0 0,-1 1 0,1-1 1,3 9-34,-2-10 21,0-1-1,1 1 1,1-1 0,-1 0 0,1 0-1,1 0 1,-1-1 0,1 0 0,1 0 0,-1 0-1,1 0 1,1-1 0,-1 0 0,1 0 0,0-1-1,3 2-20,-6-4-37,1-1-1,-1 0 1,1 0 0,0 0-1,-1-1 1,1 1-1,0-1 1,0 0-1,0-1 1,0 1-1,1-1 1,-1 0-1,0 0 1,0-1-1,0 1 1,0-1 0,0 0-1,4-2 38,-4 2-42,1-1 0,-1 0-1,0 0 1,0-1 0,0 0-1,0 0 1,0 0 0,0 0 0,-1-1-1,0 1 1,0-1 0,0 0 0,0 0-1,0-1 1,-1 1 0,3-5 42,-5 8 30,-1 0 1,1 0-1,0 0 1,0 0-1,0 0 1,0 0-1,0 0 1,0 0-1,0 1 0,0-1 1,0 1-1,1-1 1,-1 1-1,0-1 1,0 1-1,1-1 1,-1 1-1,0 0 1,0 0-1,1 0 1,0 0-31,31 0 55,-19 1 19,-7-1-63,-1-1 0,1-1 0,-1 1 0,0-1 0,1 0 1,-1-1-1,0 1 0,0-1 0,-1 0 0,1-1 0,1 0-11,11-9 32,0-1-1,8-9-31,-24 21 5,-1 1-1,0 0 0,1-1 0,-1 1 0,0-1 0,0 1 0,0-1 0,0 0 0,-1 1 1,1-1-1,0 0 0,-1 0 0,1 1 0,-1-1 0,1 0 0,-1 0 0,0 0 0,0 0 1,0 0-1,0 1 0,0-1 0,0 0 0,-1 0 0,1 0 0,-1 0 0,1 1 0,-1-1 1,0 0-1,1 0 0,-1 1 0,0-1 0,0 1 0,0-1 0,0 1 0,-1-1 0,1 1 1,0-1-1,-1 1 0,1 0 0,0 0 0,-1 0 0,0 0 0,1 0 0,-1 0 0,0 0 1,1 0-1,-1 1 0,0-1 0,0 1 0,1-1 0,-1 1 0,0 0 0,0 0 0,0-1 1,0 1-1,0 1 0,0-1 0,1 0 0,-1 0 0,-1 1-4,-13 2 11,0 2-1,0 0 1,0 1 0,1 0-1,0 1 1,-1 1-11,9-4-1,1 0 0,-1 1 0,1 0 0,0 0 0,0 0 0,0 1 0,1 0 1,-1 0-1,1 0 0,1 1 0,0-1 0,0 1 0,-2 5 1,4-9-57,1-1 1,0 1-1,0 0 0,0 0 0,1 0 1,-1 0-1,1 1 0,-1-1 1,1 0-1,0 0 0,0 0 1,1 0-1,-1 0 0,1 0 0,-1 0 1,1 0-1,0 0 0,0 0 1,0 0-1,1 0 0,-1 0 0,1-1 1,-1 1-1,1 0 0,0-1 1,0 1-1,0-1 0,0 0 0,0 0 1,1 0-1,-1 0 0,3 2 57,0-2-253,-1 1-1,0-1 1,1 0-1,-1 0 1,1 0 0,0 0-1,0-1 1,-1 0-1,1 0 1,0 0-1,0-1 1,0 1-1,0-1 1,0 0 0,0-1-1,0 1 1,0-1-1,0 0 1,0 0-1,1-1 254,-2 0-771,-1 0 0,0 0 0,1 0 0,-1 0-1,0-1 1,0 1 0,-1-1 0,1 0 771,2-2-1517,4-4-3767</inkml:trace>
  <inkml:trace contextRef="#ctx0" brushRef="#br0" timeOffset="641494.599">18721 11987 3544,'0'0'1761,"0"0"-89,0 0 15,0 0 101,0 0-103,0 0-190,0 0-409,0 0-462,0 0-145,0 0-184,-2 9 146,0 8-119,0 0 0,1 0-1,0 0 1,2 1-322,-1-13 25,0-1-1,0 1 1,1-1-1,0 0 1,0 1 0,0-1-1,0 0 1,1 1-1,0-1 1,0 0-1,0 0 1,0-1-1,0 1 1,1 0-1,0-1 1,0 1 0,0-1-1,1 1-24,-2-3 4,-1 0 1,1 0-1,0 0 1,0-1-1,0 1 0,-1 0 1,1-1-1,0 0 0,0 1 1,0-1-1,0 0 0,0 0 1,0 0-1,0 0 0,0 0 1,-1 0-1,1-1 1,0 1-1,0-1 0,0 1 1,0-1-1,-1 0 0,1 0 1,0 0-1,0 0 0,-1 0 1,1 0-5,8-5 13,-1-1 0,0 0-1,0-1 1,1-2-13,0 2 4,-7 5 2,-1 0 0,1 0 0,-1-1 0,0 1-1,0 0 1,0-1 0,0 0 0,0 1-1,-1-1 1,0 0 0,0 0 0,0 0 0,0 0-1,0 0 1,-1-3-6,0 6 20,-1 1-17,0 0 0,0 0 0,0 0 0,0 0 0,0 0 0,0 1 0,0-1 0,0 0 0,0 1 0,0-1 1,0 0-1,0 1 0,1-1 0,-1 1 0,0 0 0,0-1 0,0 1 0,0 0 0,1-1 0,-1 1 0,0 0 0,0 0-3,0 0 13,0 1-1,-1-1 1,1 0 0,0 1 0,0-1 0,0 1-1,0-1 1,0 1 0,0 0 0,1-1-1,-1 1 1,0 1-13,1-1 3,0-1 0,0 1 0,0-1 0,0 1 0,1-1 0,-1 1-1,0-1 1,1 1 0,-1-1 0,1 1 0,-1-1 0,1 1 0,0-1 0,0 0 0,0 1 0,0-1 0,0 0-1,0 0 1,0 0 0,0 0 0,0 1 0,0-1-3,2 0 4,-1 0 0,0 0-1,1 0 1,-1 0 0,0 0 0,1 0 0,-1-1-1,1 1 1,0-1 0,-1 0 0,1 0 0,1 0-4,6 0 7,-1-1-1,1-1 1,0 0 0,-1 0 0,0-1 0,6-2-7,-5 1-4,-5 2-40,1 0 0,-1 0 0,1 0 1,0 0-1,-1 1 0,1 0 0,0 1 44,-10 17-60,4-14 58,0 0 1,-1 1-1,1-1 1,1 0-1,-1 0 0,0 0 1,1 0-1,-1 0 0,1 1 1,0-1-1,0 0 1,0-1-1,0 1 0,1 0 1,-1 0-1,1 0 0,0-1 2,-1 0-1,0-1 0,0 0 0,1 1 0,-1-1 0,0 0 0,1 0 0,-1 0-1,1 0 1,-1 0 0,1 0 0,0 0 0,-1-1 0,1 1 0,0-1 0,0 1-1,-1-1 1,1 1 0,0-1 0,0 0 0,0 0 0,-1 0 0,1 0 0,0 0 0,0-1-1,0 1 1,-1 0 0,1-1 0,0 1 0,-1-1 0,1 0 1,10-4-97,-2 0 1,1-1 0,9-7 96,25-12-639,-44 25 630,-1-1 1,1 1 0,-1 0-1,1 0 1,-1 0-1,0-1 1,1 1 0,-1 0-1,1 0 1,-1 0-1,1 0 1,0 0-1,-1 0 1,1 0 0,-1 0-1,1 0 1,-1 0-1,1 1 1,-1-1 0,0 0-1,1 0 1,-1 0-1,1 1 1,-1-1 0,1 0-1,-1 0 1,1 1-1,-1-1 9,7 16-94,-6 26 91,-2-34-7,1 6 19,3 62 45,-3-70-45,1 0 0,0 0 0,1 1 0,0-1 0,-1 0 0,2 0-1,-1 0 1,1-1 0,0 1 0,1 0-9,-4-4 99,1-5 10,2-16-11,-1 0 1,-1 0-1,0-1 0,-2 1 1,-1-10-99,0 7 18,2 1 0,0-1 1,1 1-1,2-13-18,-1 28 1,-1 0-1,1 0 1,1 0-1,-1 0 1,1 0-1,0 0 0,0 1 1,1-1-1,3-3 0,-7 7 0,1 1 1,0 0-1,0 0 0,0 0 1,0 0-1,0 0 0,0 0 0,0 0 1,0 1-1,0-1 0,1 0 0,-1 0 1,0 1-1,0-1 0,1 1 0,-1-1 1,0 1-1,1 0 0,-1 0 1,1-1-1,-1 1 0,0 0 0,1 0 1,-1 0-1,1 0 0,-1 1 0,0-1 1,1 0-1,-1 1 0,0-1 0,1 0 1,-1 1-1,0 0 0,0-1 1,1 1-1,-1 0 0,0-1 0,0 1 1,0 0-1,0 0 0,0 0 0,0 0 1,0 0-1,0 0 0,0 1 0,0 0 0,0 0 1,0 0 0,0 0-1,0 0 1,-1 0-1,1 1 1,0-1 0,-1 0-1,0 0 1,1 1-1,-1-1 1,0 0 0,0 1-1,-1-1 1,1 0-1,0 1 1,-1-1 0,1 0-1,-1 0 1,0 0-1,0 1 1,0-1-1,0 0 1,0 0 0,0 0-1,-1 1 0,-6 10-7,0-1-1,0 0 1,-6 5 7,13-16-3,-34 41-796,12-15-4610,22-25 1276,1-2-3683</inkml:trace>
  <inkml:trace contextRef="#ctx0" brushRef="#br0" timeOffset="642188.242">19432 12103 5432,'0'0'2680,"0"0"-180,0 0-396,3 24 285,-1-18-2225,0-1 1,1 0-1,-1 1 0,1-1 1,0 0-1,0 0 0,1-1 1,0 1-1,0-1 0,0 0 1,0 0-1,0 0 1,5 3-165,-7-6 54,1 1 0,-1-1 1,1 0-1,-1 0 0,1 0 1,-1 0-1,1 0 1,-1-1-1,1 1 0,0-1 1,-1 1-1,1-1 0,0 0 1,0 0-1,-1 0 1,1-1-1,0 1 0,-1-1 1,1 1-1,0-1 0,-1 0 1,1 0-1,-1 0 1,1 0-1,-1-1 0,0 1 1,1-1-1,-1 1 0,0-1 1,2-1-55,-2 1 17,0 0 1,0 1-1,-1-1 1,1 0-1,0 0 1,-1 0-1,1 0 1,-1-1-1,0 1 1,1 0-1,-1-1 1,0 1-1,0-1 1,-1 1-1,1-1 1,-1 1-1,1-1 1,-1 1-1,0-1 1,1 1-1,-2-3-17,1 3 7,-1-1-1,1 1 0,-1 0 1,0 0-1,0 0 1,0 0-1,0 1 1,0-1-1,-1 0 0,1 0 1,0 1-1,-1-1 1,1 0-1,-1 1 1,0 0-1,1-1 0,-1 1 1,0 0-1,0 0 1,0 0-1,0 0 1,0 0-1,0 0 1,0 1-1,0-1 0,-1 1-6,-4-2 3,1 1 0,0 0-1,-1 0 1,1 1-1,-1-1 1,1 2 0,-1-1-1,1 1 1,0 0 0,-1 0-1,1 0 1,-1 1-3,3 0 0,1-1 0,-1 0 1,1 1-1,0-1 0,0 1 0,0 0 1,0 0-1,0 0 0,0 1 0,1-1 1,-1 1-1,1-1 0,0 1 0,-1 0 1,1 0-1,0 0 0,1 0 0,-1 0 1,1 0-1,-1 0 0,1 1 0,0-1 1,0 2-1,0-4-2,1-1 1,0 1-1,0 0 1,-1 0-1,1 0 1,0 0 0,0 0-1,0 0 1,0 0-1,0 0 1,0 0-1,1 0 1,-1-1-1,0 1 1,0 0-1,1 0 1,-1 0 0,0 0-1,1 0 1,-1-1-1,1 1 1,-1 0-1,1 0 1,0-1-1,-1 1 1,1 0 0,-1-1-1,1 1 1,0 0-1,0-1 1,-1 1-1,1-1 1,0 1-1,0-1 1,0 0-1,0 1 1,0-1 0,-1 0-1,1 0 1,0 0-1,0 1 1,0-1-1,0 0 1,0 0-1,0 0 1,0 0-1,0-1 2,3 1-2,-1 0-1,1 0 0,0-1 0,0 1 0,-1-1 0,1 0 0,0 0 0,-1-1 1,1 1-1,-1-1 0,2-1 3,20-14-19,-13 8 12,-1 2 0,1-1 0,0 2 0,2-1 7,25-13-7,-29 13-9,2 1 0,-1 1 1,1-1-1,0 2 0,0 0 0,8-2 16,-18 6-3,1 0 0,0-1 0,0 1 0,0 0 0,-1 0 0,1 1 0,0-1 0,0 0 0,0 1 0,-1 0 0,1 0 0,0 0 0,-1 0 0,1 0 0,-1 0 0,1 1 0,-1-1 0,0 1 0,1-1 0,-1 1 0,0 0 0,0 0 0,0 0 0,0 0 0,-1 1 0,1-1 0,-1 0 0,1 1 0,-1-1 0,0 1 0,1 1 3,31 64-181,-32-67 113,-1-1 23,0 0-5,0 0-75,0 0-72,14-9-597,7-2 507,0 0-1,17-6 288,-18 8 10,1-1 1,-2 0-1,3-3-10,-20 12 11,0 0-1,0-1 0,-1 1 0,1 0 0,-1-1 0,1 1 0,-1-1 0,1 0 0,-1 1 0,0-1 0,0 0 0,0 0 0,0 0 0,0 0 0,0 0 0,0 0 0,-1 0 0,1 0 0,-1 0 0,0 0 0,1 0 0,-1 0 0,0 0 0,0 0 0,0 0 0,0-1 0,-1 0-10,0 2 15,-1 0-1,1 1 1,-1-1 0,1 1-1,-1-1 1,1 1 0,-1-1-1,1 1 1,-1 0 0,1 0-1,-1 0 1,1 0 0,-1 0-1,1 0 1,-1 0 0,0 1-15,-9 1 136,0 1 0,0 0 0,1 1-1,-1 0 1,1 0 0,-10 7-136,15-9 149,4-1-139,1-1 0,-1 0 0,1 0 0,0 1 0,-1-1-1,1 0 1,0 1 0,-1-1 0,1 0 0,0 1 0,-1-1 0,1 1 0,0-1 0,0 1 0,-1-1 0,1 0 0,0 1 0,0-1 0,0 1 0,0-1 0,0 1 0,-1-1 0,1 1 0,0-1 0,0 1-1,0-1 1,1 1 0,-1-1 0,0 1 0,0-1 0,0 1 0,0-1 0,0 1 0,0-1 0,1 0 0,-1 1 0,0-1 0,0 1 0,1-1 0,-1 1 0,0-1 0,1 0 0,-1 1 0,1-1-10,14 15 47,-6-9-224,0 0 0,1-1 0,0 0 1,0 0-1,0-1 0,1-1 0,0 0 0,-1 0 0,1-1 0,10 1 177,-9-3-1106,0 1 0,1-2 0,-1 1-1,0-2 1,0 0 0,0 0 0,0-1-1,-1 0 1,10-5 1106,0 0-2584,1 0-2153</inkml:trace>
  <inkml:trace contextRef="#ctx0" brushRef="#br0" timeOffset="642614.903">20285 12070 2512,'4'-21'6156,"-4"21"-5957,0 0 0,0-1 0,0 1 0,0 0 0,-1-1 0,1 1 0,0 0 0,0 0 0,0-1 0,0 1 0,-1 0 0,1 0 0,0 0 1,0-1-1,-1 1 0,1 0 0,0 0 0,0 0 0,-1 0 0,1 0 0,0-1 0,0 1 0,-1 0 0,1 0 0,0 0 0,-1 0 0,1 0 0,0 0 0,0 0 0,-1 0 0,1 0 1,0 0-1,-1 0-199,-15 3 1874,-16 10-1857,30-12 377,-2 2-341,0 0-1,0 0 1,1 1 0,0-1-1,-1 1 1,1-1 0,0 1-1,1 0 1,-1 0 0,1 1-1,0-1 1,0 0-1,0 1 1,0-1 0,1 1-1,0 0 1,0-1 0,0 1-1,0 0 1,1 0 0,0 0-1,0-1 1,0 3-53,0-6 2,0-1-1,1 0 1,-1 0 0,0 0 0,0 1 0,0-1 0,1 0 0,-1 0 0,0 0-1,0 1 1,0-1 0,1 0 0,-1 0 0,0 0 0,0 0 0,1 0-1,-1 0 1,0 0 0,1 0 0,-1 1 0,0-1 0,0 0 0,1 0-1,-1 0 1,0 0 0,1 0 0,-1 0 0,0-1 0,0 1 0,1 0-1,-1 0 1,0 0 0,0 0 0,1 0 0,-1 0 0,0 0 0,1-1-2,9-3 28,-4-1-41,0-1-1,1 1 1,-2-1 0,1 0-1,-1 0 1,0-1 0,0 0-1,-1 0 1,0 0 0,0 0-1,0-1 1,-1 1 0,0-1-1,-1 0 1,0 0 0,0 0-1,-1 0 1,0 0 0,0 0-1,-1-1 1,0 1 0,0 0-1,-1 0 1,0 0 0,0-1-1,-1 1 1,-1-2 13,3 10 6,0-1 1,0 1-1,0 0 1,0 0-1,0-1 0,0 1 1,0 0-1,0 0 0,0 0 1,0-1-1,0 1 0,-1 0 1,1 0-1,0 0 0,0-1 1,0 1-1,0 0 0,0 0 1,0 0-1,-1-1 0,1 1 1,0 0-1,0 0 1,0 0-1,0 0 0,-1 0 1,1 0-1,0-1 0,0 1 1,0 0-1,-1 0 0,1 0 1,0 0-1,0 0 0,0 0 1,-1 0-1,1 0 0,0 0-6,-3 9 82,2 16-38,2-16-27,1 1 1,0-1-1,1 0 1,0 0-1,1 0 1,-1 0-1,2 0 1,-1-1-1,6 7-17,0-1-1124,0 0-1,1-1 1,0 0-1,1-1 1,2 1 1124,4 1-4496,-1 0-4372</inkml:trace>
  <inkml:trace contextRef="#ctx0" brushRef="#br0" timeOffset="646130.973">21237 11987 4008,'0'0'1886,"0"0"-566,0 0-490,-8 20 879,10-16-1467,0 0 0,0 0 0,0 0 0,0-1-1,1 1 1,0-1 0,-1 0 0,1 1 0,0-1 0,0-1 0,1 1 0,2 2-242,14 5-7087,-14-9 1526</inkml:trace>
  <inkml:trace contextRef="#ctx0" brushRef="#br0" timeOffset="646923.562">20799 12178 4552,'0'-10'3842,"0"3"-3503,1 1-1,0-1 0,1 1 1,-1 0-1,1 0 0,1 0 1,-1 0-1,1 0 0,0 0 0,0 1 1,1-1-1,-1 1 0,1 0 1,1 0-1,-1 0 0,1 1 1,-1-1-1,1 1 0,3-2-338,-6 5 55,0 0-1,0 1 1,0-1-1,0 0 1,0 1-1,0-1 0,1 1 1,-1 0-1,0 0 1,0 0-1,0 0 1,0 0-1,0 0 1,0 0-1,1 1 1,-1-1-1,0 1 0,0-1 1,0 1-1,0 0 1,0 0-1,-1 0 1,2 0-55,0 1 32,1 0 1,-1 1-1,0-1 0,0 1 1,0-1-1,0 1 1,0 0-1,-1 0 0,1 0 1,-1 0-1,0 0 1,0 2-34,22 56 118,-21-51-111,0 1 0,1 0-1,1-1 1,-1 1 0,2-1-1,-1 0 1,2-1 0,-1 0-1,1 0 1,1 1-6,-6-8 3,0 0 1,0-1-1,-1 1 0,1-1 1,0 0-1,0 1 0,0-1 1,0 0-1,1 0 0,-1 0 1,0-1-1,0 1 0,1-1 1,-1 1-1,0-1 1,1 0-1,-1 1 0,0-1 1,1 0-1,-1-1 0,2 1-3,-1-1 5,1 0-1,-1-1 0,1 1 0,-1-1 0,0 1 0,0-1 0,0 0 1,0 0-1,0-1 0,-1 1 0,1 0 0,0-1 0,0-1-4,3-3 7,0-1-1,-1 0 0,1 0 1,-2-1-1,1 0 0,-1 1 1,-1-2-1,1 1 0,-1 0 1,-1-2-7,0 1 4,-1 0 0,-1 1 0,0-1 1,0 0-1,-1 0 0,0 0 0,0 1 0,-2-5-4,-1-9-37,3 22-273,1 1-188,0 0-233,3 5-3447,-2-4-645,-1-1-1450</inkml:trace>
  <inkml:trace contextRef="#ctx0" brushRef="#br0" timeOffset="647290.42">21222 12084 4584,'0'0'2185,"0"2"891,-2 13-1439,-7 52 2006,9-55-3536,0 0-1,0 0 1,1 0-1,0-1 0,1 1 1,1 0-1,1 6-106,-3-17 36,-1 1-1,1-1 0,-1 1 1,1-1-1,0 1 0,0-1 1,0 1-1,0-1 0,0 1 1,0-1-1,0 0 0,0 0 1,1 1-36,-1-2-87,-1 1 0,1-1 0,0 0 0,-1 1 0,1-1 0,0 0-1,-1 0 1,1 0 0,0 1 0,0-1 0,-1 0 0,1 0 0,0 0 0,-1 0 0,1 0 0,0 0 0,0 0 0,-1-1 0,1 1 0,0 0 0,0 0 87,2-2-793,0 0-1,0 0 0,0 0 0,0 0 1,0-1-1,0 1 0,-1-1 1,1 1-1,-1-1 0,1-1 794,10-12-6557</inkml:trace>
  <inkml:trace contextRef="#ctx0" brushRef="#br0" timeOffset="647638.42">21278 11931 5064,'0'0'2544,"0"0"-208,0 0-752,0 0-752,0 0-368,0 0-216,5 8-448,-2-2-200,3 5-3864,3 1 2208,0 0-4088</inkml:trace>
  <inkml:trace contextRef="#ctx0" brushRef="#br0" timeOffset="647639.324">21461 12063 5336,'-1'0'3433,"-8"-1"-1808,3 0-1128,1 0-1,-1 1 0,0 0 1,0 1-1,0-1 1,1 1-1,-1 0 0,0 1 1,1-1-1,-6 3-496,8-2 84,-1-1 1,1 1-1,0 0 0,0 1 0,0-1 1,0 1-1,0-1 0,0 1 0,1 0 1,-1 0-1,1 0 0,0 0 0,0 1 1,0-1-1,0 0 0,-1 3-84,1 0 59,0-1 1,0 1-1,0 0 0,0 0 1,1 0-1,0 0 0,0 0 1,1 0-1,0 0 0,0 0 0,0 0 1,1 0-1,0 0 0,0 0 1,0 0-1,1-1 0,1 5-59,-2-8 4,0-1 1,0 0-1,0 0 0,0-1 0,0 1 1,0 0-1,0 0 0,0 0 0,1-1 1,-1 1-1,0-1 0,0 1 0,1-1 1,-1 1-1,0-1 0,1 0 1,-1 0-1,0 1 0,1-1 0,-1 0 1,0 0-1,1 0 0,-1-1 0,1 1 1,-1 0-1,0 0 0,1-1 0,-1 1 1,0-1-1,0 1 0,1-1 0,-1 1 1,0-1-5,7-3 8,0 1 1,0-1 0,-1-1 0,6-3-9,25-23 60,-13 46-13,-20-12-387,1 0 1,-1 0-1,1-1 1,0 0-1,0 0 1,0 0-1,2 0 340,44 2-7995,-29-4 378</inkml:trace>
  <inkml:trace contextRef="#ctx0" brushRef="#br0" timeOffset="649788.536">22236 11655 5176,'-2'-1'4057,"-11"-5"-1476,7 5-2321,0 0-1,0 0 1,0 1-1,0 0 1,0 0-1,1 0 1,-1 1-1,0 0 1,0 0-1,0 1 0,0-1 1,1 1-1,-1 0 1,1 1-1,-1 0-259,-4 3 103,0 0-1,0 2 1,0-1-1,1 1 1,0 0-1,0 1 0,1 1-102,-10 11 241,0 1-1,2 0 0,0 2 1,2-1-1,1 2 0,1 0 1,1 0-1,1 1 0,0 4-240,8-21 14,0-1-1,0 1 1,1 0 0,0 0-1,1 0 1,0 0-1,1 0 1,0 0 0,0-1-1,0 1 1,1 0-1,1-1 1,0 1 0,0-1-1,0 1 1,1-1 0,0 0-1,1-1 1,1 3-14,-2-4 9,1-1-1,-1 0 1,1 1 0,0-2 0,1 1-1,-1-1 1,1 1 0,0-1 0,0-1 0,0 1-1,0-1 1,0 0 0,1-1 0,0 0-1,-1 0 1,1 0 0,0-1 0,0 1 0,0-2-1,0 1 1,0-1 0,0 0 0,0-1-1,5 0-8,-4-1 1,0-1 0,0 1-1,0-2 1,-1 1-1,1-1 1,-1 0 0,0 0-1,0-1 1,0 0-1,0-1 1,2-3-1,13-8-4,-7 4-17,-1 0 0,-1-1 0,0 0 0,-1-1-1,-1 0 1,0-1 0,-1 0 0,-1-1 0,0 0 0,-2 0 0,0-1 0,0 0-1,-2-1 1,0 1 0,-1-1 0,-1 0 0,-1 0 0,-1 0 0,-1-18 21,0 32 8,0 1 0,-1 0 1,0 0-1,0-1 0,0 1 0,0 0 1,-1 0-1,1 0 0,-1 0 0,-2-2-8,4 6 7,0-1-1,-1 0 0,1 1 1,-1-1-1,1 0 1,-1 1-1,0-1 0,1 1 1,-1-1-1,0 1 1,1 0-1,-1-1 0,0 1 1,1 0-1,-1-1 0,0 1 1,0 0-1,0 0 1,1 0-1,-1-1 0,0 1 1,0 0-1,0 0-6,0 1 10,-1-1-1,1 1 0,-1-1 1,1 1-1,-1 0 1,1-1-1,0 1 0,-1 0 1,1 0-1,0 0 1,0 0-1,-1 0 1,1 0-1,0 0 0,0 1 1,0 0-10,-5 6 65,1 0-1,0 0 1,0 1 0,1 0 0,0 0-1,0 0 1,1 0 0,1 1 0,-1 2-65,-5 26 435,0 29-435,5-47 68,1-3-30,1 0-1,1 0 0,1 0 0,0 0 1,1 0-1,2 9-37,-2-18 9,0 0-1,0 0 1,1 0-1,0-1 1,0 1-1,1-1 1,0 1-1,0-1 1,1 0-1,0-1 1,0 1-1,1-1 1,-1 0-1,4 2-8,-7-6-1,0-1 0,1 0 0,-1 0 0,0 1 0,0-1 1,1 0-1,-1-1 0,1 1 0,-1 0 0,1-1 0,-1 0 0,1 1 0,0-1 0,-1 0 0,1 0 0,-1 0 0,1-1 1,-1 1-1,1-1 0,-1 1 0,1-1 0,-1 0 0,1 0 0,-1 0 0,0 0 0,0 0 0,1-1 0,-1 1 0,0-1 1,0 1-1,0-2 1,7-4-77,0-1 1,0 0-1,-1-1 1,-1 1 0,1-2-1,0-1 77,-8 10-21,0 1 0,0 0 5,0 0 6,13 14-12,-10-11 20,0-1 1,1 0-1,0 0 1,-1 0 0,1-1-1,0 1 1,0-1-1,0 0 1,0 0-1,0 0 1,0-1 0,0 1-1,0-1 1,0 0-1,0 0 1,0 0-1,0-1 1,0 1 0,0-1-1,0 0 1,0 0-1,1-1 2,9-4 2,1 0-1,-1 0 0,-1-2 0,0 1 0,3-4-1,-1 3 11,-13 8 4,-2 0 6,0 0 4,12 20 81,-10-18-105,0 0 1,0 0-1,0-1 1,0 1 0,0 0-1,1-1 1,-1 0-1,1 1 1,-1-1-1,1 0 1,0 0 0,-1 0-1,1-1 1,0 1-1,-1-1 1,1 1-1,0-1 1,0 0 0,0 0-1,-1 0 1,1 0-1,0-1 1,0 1-1,-1-1 1,1 0-1,2 0 0,3-2 9,-1 0 1,1 0 0,-1 0 0,0-1 0,1 0 0,-2 0 0,1 0 0,4-5-11,-10 8 2,0 1 0,-1-1 0,1 1 0,0-1 0,-1 0 0,1 1 0,-1-1 0,1 0 0,-1 1 0,1-1 0,-1 0 0,0 0 0,1 1 0,-1-1 0,0 0 0,0 0-1,1 0 1,-1 1 0,0-1 0,0 0 0,0 0 0,0 0 0,0 0 0,0 1 0,0-1 0,-1 0 0,1 0 0,0 0 0,0 0-2,-1-1 3,0 0-1,-1 0 0,1 1 0,0-1 0,-1 0 0,1 0 1,-1 1-1,1-1 0,-1 1 0,0-1 0,-1 0-2,-3-2 1,-1 0 0,0 0 0,0 0 1,0 1-1,0 0 0,-4 0-1,2 1 1,-1 1 1,-1 0-1,1 1 1,0 0 0,0 1-1,0 0 1,0 1-1,1 0 1,-1 0-1,0 1 1,-1 1-2,-23 5 33,-1 3-7,34-11-25,0-1-1,0 0 1,0 1-1,0 0 1,0-1 0,0 1-1,0-1 1,0 1 0,0 0-1,1 0 1,-1 0-1,0-1 1,1 1 0,-1 0-1,0 0 1,1 0-1,-1 0 1,1 0 0,0 0-1,-1 0 1,1 0 0,0 0-1,0 0 1,-1 0-1,1 0 1,0 1 0,0-1-1,0 0 1,0 0-1,0 0 1,1 0 0,-1 0-1,0 0 0,1 0 0,-1 0 0,1 0 1,-1-1-1,1 1 0,0 0 1,-1 0-1,1-1 0,0 1 0,0-1 1,-1 1-1,1 0 0,0-1 0,0 1 1,0-1-1,0 0 0,0 1 0,-1-1 1,1 0-1,0 1 0,0-1 0,0 0 1,0 0-1,0 0 0,0 0 1,0 0-1,0 0 0,0 0 0,1 0 0,30-5 6,-31 5-6,3-1 14,34-8-231,-1 0-1,0-3 1,21-10 217,-47 17-70,0 0 0,0-1 0,-1-1 1,0 1-1,0-2 0,0 0 0,-1 0 0,0 0 0,-1-1 0,0 0 0,-1-1 0,1 0 0,2-6 70,2-8-24,0-1 0,-1-1-1,-2 1 1,-1-2-1,0 1 1,-1-6 24,-7 28 27,1-1 0,-1 0 0,0 1 0,0-1 0,0 0 0,0 1 0,-1-1 0,0 1 0,0-1 0,0 1 0,-2-4-27,3 7 15,0 0-1,-1 0 1,1 0-1,-1 1 1,1-1 0,-1 0-1,1 0 1,-1 1-1,1-1 1,-1 0 0,0 1-1,0-1 1,1 0 0,-1 1-1,0-1 1,0 1-1,0 0 1,1-1 0,-1 1-1,0-1 1,0 1 0,-1 0-15,1 0 15,-1 0 1,1 0 0,-1 1 0,1-1 0,-1 0 0,1 1 0,-1-1 0,1 1 0,-1 0 0,1 0 0,0-1 0,-1 1 0,1 0-1,0 0 1,0 0 0,0 0 0,0 0 0,-1 1 0,1-1-16,-4 5 69,0 1 0,0 0 0,0 0 1,0 1-1,1-1 0,1 1 0,-1 0 0,1 0 0,-1 8-69,0-4 50,1 1-1,1-1 1,0 1 0,1 0-1,0-1 1,1 7-50,1-7 14,1 0 1,0-1-1,0 1 1,1 0-1,1-1 0,0 1 1,1-1-1,0 0 1,0-1-1,1 1 0,1-1 1,4 6-15,-6-10 0,-1-1 0,1 1-1,0-1 1,0 0 0,0-1 0,0 0 0,1 1 0,0-2 0,0 1 0,0-1 0,0 0 0,1 0 0,-1 0-1,1-1 1,0 0 0,0-1 0,-1 1 0,1-1 0,0-1 0,0 1 0,0-1 0,2 0 0,3-1-69,0-1 1,0 0-1,-1 0 0,1-1 1,4-2 68,-12 3-26,-1 1 0,0 0 1,0-1-1,0 0 1,0 0-1,0 0 0,0 0 1,0 0-1,0-1 0,-1 1 1,1-1-1,-1 1 0,0-1 1,0 0-1,0 0 0,0 0 1,0 0-1,-1-1 0,1 1 1,-1-2 25,0 4-3,-1 0 0,1-1 0,-1 1 1,0 0-1,0-1 0,0 1 0,0 0 1,0-1-1,0 1 0,0-1 0,0 1 0,0 0 1,-1-1-1,1 1 0,-1 0 0,1-1 0,-1 1 1,1 0-1,-1 0 0,0 0 0,1-1 1,-1 1-1,0 0 0,0 0 0,0 0 0,0 0 1,0 0-1,0 0 0,0 1 0,0-1 1,0 0-1,-1 0 0,1 1 0,0-1 0,0 1 1,-1-1-1,1 1 0,0 0 0,-1-1 1,1 1-1,0 0 0,-1 0 0,1 0 0,-1 0 1,1 0-1,0 0 0,-1 0 0,1 1 1,0-1-1,-1 0 0,1 1 0,0-1 0,-1 1 1,1-1-1,0 1 0,0 0 0,0 0 1,0-1-1,-2 2 3,0 2 5,0 0 0,0 0 1,0 0-1,1 0 0,-1 1 1,1-1-1,0 1 0,0 0 1,1-1-1,-1 1 0,1 0 1,0 0-1,0 0 0,1 0 1,-1 0-1,1 0 0,1 0 1,-1 0-1,0 0 0,1 0 1,0 0-1,0 0 0,1 0 1,-1 0-1,1-1 0,0 1 1,1 1-6,-2-4 1,1-1 1,-1 1 0,0 0-1,1 0 1,-1 0 0,1-1 0,-1 1-1,1-1 1,0 1 0,0-1-1,0 0 1,0 1 0,0-1-1,0 0 1,0 0 0,0-1-1,0 1 1,0 0 0,1-1-1,-1 1 1,0-1 0,0 0-1,1 0 1,-1 0 0,0 0 0,0 0-1,1 0 1,-1-1 0,2 1-2,9-3 17,0 0 1,0-1-1,0-1 1,10-4-18,2-1 10,-15 6-8,-1-1-1,1 0 0,-1 0 1,0-1-1,0 0 1,-1 0-1,0-1 1,0-1-1,-1 1 1,0-1-1,0 0 1,0-1-2,27-29 5,-32 37 5,-1-1 1,1 1 0,0-1 0,0 1 0,-1 0-1,1-1 1,0 1 0,0 0 0,0 0-1,0 0 1,0 1 0,1-1 0,-1 1 0,0-1-1,0 1 1,0-1 0,1 1 0,-1 0-1,0 0 1,0 0 0,0 0 0,1 1 0,-1-1-1,0 1 1,0-1 0,0 1 0,0 0-1,0 0 1,0-1 0,0 2 0,0-1-1,0 0 1,0 0 0,0 1 0,0-1 0,-1 0-1,1 1 1,-1 0 0,1-1 0,-1 1-1,0 0 1,1 0-11,0 1 17,1 1 0,-1-1 0,0 0-1,0 1 1,0 0 0,0-1 0,-1 1 0,1 0-1,-1 0 1,0 0 0,0 0 0,-1 0-1,1 0 1,-1 0 0,0 0 0,0 0 0,0 0-1,0 0 1,-1 0 0,1 0 0,-1 0 0,0 0-1,-1 2-16,0-3 9,0 1-1,-1-1 1,1 1 0,-1-1-1,1 0 1,-1 0-1,0 0 1,0-1-1,-1 1 1,1-1-1,0 1 1,-1-1 0,-1 1-9,4-3 2,-1 1 1,1 0 0,-1-1 0,1 1 0,-1-1 0,0 0 0,1 1 0,-1-1 0,1 0 0,-1 0 0,0 0 0,1 0 0,-1 0 0,1-1 0,-1 1 0,1 0 0,-1-1 0,1 1 0,-1-1 0,1 1 0,-1-1 0,1 0 0,-1 0-1,1 0 1,0 0 0,-1 1 0,1-2 0,0 1 0,0 0 0,0 0 0,0 0 0,0-1 0,0 1 0,0 0 0,0-1-3,1 2 0,-1-1 0,1 1 0,0-1 1,-1 1-1,1-1 0,0 1 0,0-1 0,-1 0 0,1 1 0,0-1 0,0 1 0,0-1 1,0 1-1,0-1 0,0 1 0,0-1 0,0 0 0,0 1 0,0-1 0,0 1 1,0-1-1,0 0 0,0 1 0,1-1 0,-1 1 0,0-1 0,0 1 0,1-1 0,-1 1 1,0-1-1,1 1 0,-1-1 0,0 1 0,1 0 0,-1-1 0,1 1 0,-1-1-1,10-13-82,0 0 0,1 1 1,0 0-1,1 0 1,5-3 82,28-29-309,-17 11-17,-2-1 0,8-14 326,-25 33-45,1 0 0,-2-1 0,0 0 0,-1 0 0,-1-1 0,3-15 45,-8 31-4,-1 1 0,1-1 0,-1 0 0,0 0 0,0 0 0,0 1 1,0-1-1,0 0 0,-1 0 0,1 1 0,0-1 0,-1 0 0,1 0 4,-1 1 0,1 1 0,0-1 0,-1 0 0,1 1 0,-1-1 0,1 1 0,-1-1 0,1 1 0,-1-1 0,1 1 0,-1-1 0,1 1 0,-1-1 0,0 1 0,1-1 0,-1 1 0,0 0-1,1 0 1,-1-1 0,0 1 0,0 0 0,-1 0 9,0 0-1,1 0 1,-1 0-1,0 0 1,0 0-1,0 1 1,1-1-1,-1 1 1,0-1-1,0 1 1,1 0-1,-1 0 1,0 0-1,1-1 1,-1 2-1,1-1 0,0 0 1,-1 0-1,1 0 1,0 1-1,-2 0-8,0 3 57,-1 0-1,1 0 0,0 1 0,0-1 0,1 1 1,0-1-1,-1 1 0,2 0 0,-1 0-56,-10 58 368,8-40-250,-4 41 244,4 0-1,2 58-361,4-129 8,-1-1 0,2 1 0,-1 0 0,1 0 0,0 0 0,0 0 0,0 1 0,1-1 0,0 1 0,3-4-8,-4 5-25,1 0 1,-1-1-1,1 1 0,0 0 1,0 1-1,0-1 0,1 1 1,-1-1-1,1 2 0,0-1 1,0 0-1,0 1 0,0 0 1,0 0-1,0 0 0,1 1 1,-1 0-1,2-1 25,-7 3-12,1-1 0,-1 0 1,0 0-1,0 0 0,1 1 0,-1-1 0,0 0 0,0 0 0,0 1 1,1-1-1,-1 0 0,0 1 0,0-1 0,0 0 0,0 0 1,1 1-1,-1-1 0,0 0 0,0 1 0,0-1 0,0 1 1,0-1-1,0 0 0,0 1 0,0-1 0,0 0 0,0 1 1,0-1-1,0 0 0,0 1 0,-1-1 0,1 0 0,0 1 0,0-1 1,0 0-1,0 0 0,-1 1 0,1-1 0,0 0 0,0 1 1,0-1 11,-7 13-130,-1-4 109,0-1 0,-1 0 0,0-1 0,-1 0 0,0 0 0,0-1 0,0 0 0,-10 3 21,19-9 59,1 0 0,65 9 226,-54-7-284,0-1 0,1 0 0,-1-1 0,0 0 0,1-1 0,-1 0 1,0-1-1,1 0 0,-1-1 0,0 0 0,-1-1 0,1 0 0,-1-1 0,1 0 0,4-4-1,-4 3-18,-1 0 0,-1-1-1,1-1 1,-1 1 0,0-1 0,-1-1-1,0 0 1,0 0 0,-1 0 0,0-1 0,0 0-1,1-5 19,-10 22 47,2 0 0,-1-1 0,1 1 0,0 0 0,0 0-1,1-1 1,0 1 0,1 1-47,-1-3 18,0 1 1,1 0-1,0 0 0,0-1 1,0 0-1,1 1 1,-1-1-1,2 1-18,-3-5 4,-1 0 0,1 0-1,0 1 1,0-2 0,-1 1 0,1 0 0,0 0 0,0 0-1,0 0 1,0 0 0,0-1 0,0 1 0,0 0 0,0-1-1,0 1 1,0-1 0,1 1 0,-1-1 0,0 0-1,0 1 1,0-1 0,1 0 0,-1 0 0,0 0 0,0 0-1,1 0 1,-1 0 0,0 0 0,0 0 0,0 0 0,1-1-1,-1 1 1,0-1 0,0 1 0,0-1 0,0 1 0,0-1-1,1 1 1,-1-1 0,0 0-4,13-6 12,-4 14-1,-1 1-9,-8-7-51,0-1 0,-1 0 0,1 1 0,-1-1 0,1 1 0,-1-1 0,1 1 0,-1-1 0,0 1 0,1-1 0,-1 1 0,1-1 0,-1 1 0,0-1 0,0 1 0,1-1 0,-1 1 0,0 0 0,0-1 0,0 1 0,0 0 0,1 0 49,-11 8-1803,1-2 1287,-22 24-2269,21-16-5115,7-7 1023</inkml:trace>
  <inkml:trace contextRef="#ctx0" brushRef="#br0" timeOffset="650136.328">24173 11910 6424,'-31'57'9799,"11"-18"-8839,2 2 0,-4 15-960,-1-1 379,-2 0 0,-3-2 0,-27 37-379,41-66 13,-14 20-493,8-14-2288,7-9-3661,7-9-3179</inkml:trace>
  <inkml:trace contextRef="#ctx0" brushRef="#br0" timeOffset="652288.652">6634 13650 12576,'-4'10'462,"0"0"0,1 0 0,0 1 0,1-1 0,0 1 0,1-1 0,0 1 0,1 0 0,0 0 0,1-1 0,0 1 0,2 9-462,-2-14 107,0 1 0,1-1 0,0 0 1,0 0-1,0 1 0,1-1 0,0-1 1,0 1-1,1 0 0,-1-1 0,1 1 0,1-1 1,-1 0-1,1-1 0,-1 1 0,1-1 1,1 0-1,-1 0 0,0 0 0,1-1 0,3 1-107,-4-2 71,1 0 0,-1-1 0,1 0 0,-1 0 0,1-1-1,-1 1 1,1-1 0,0 0 0,-1-1 0,1 1-1,-1-1 1,1 0 0,-1-1 0,1 1 0,-1-1 0,0 0-1,0-1 1,0 1 0,2-2-71,9-6 78,0 0 1,-1 0-1,0-2 0,-1 0 1,4-4-79,-4 2 18,0-1 0,-1 0 0,-1 0 0,0-1 0,-1-1 0,-1 0 0,0 0 1,-1-1-1,5-17-18,-11 26 0,0-1 0,0 0 0,-1 1 0,-1-1 1,1 0-1,-2 0 0,1 0 0,-1 0 0,-1 0 0,0 0 1,0 0-1,-1 0 0,-1 0 0,1 1 0,-1-1 1,-1 1-1,0 0 0,0-1 0,-1 2 0,-2-4 0,5 8-3,-1 0-1,1 0 1,-1 0-1,0 1 1,0-1-1,0 1 1,-1 0-1,1 0 1,-1 0-1,1 0 1,-1 0-1,0 1 1,0 0-1,0 0 0,-1 0 1,1 0-1,0 1 1,-1-1-1,1 1 1,-1 1-1,1-1 1,-1 0-1,0 1 1,1 0-1,-1 0 1,0 0-1,1 1 1,-4 0 3,-4 1-36,1 0 0,0 0 0,0 1 0,-1 1 0,2-1 0,-1 2 0,0 0 0,-2 1 36,7-2-96,0 0-1,0 0 1,1 0-1,-1 1 1,1 0 0,0 0-1,0 0 1,1 0-1,-1 1 1,1 0 0,1 0-1,-1 0 1,1 0-1,0 1 97,2-4-51,0-1 0,0 0 0,0 1 0,1-1-1,-1 1 1,1-1 0,-1 1 0,1-1-1,0 1 1,0-1 0,0 1 0,1-1 0,-1 0-1,1 1 1,-1-1 0,1 1 0,0-1 0,0 0-1,0 1 1,0-1 0,0 0 0,0 0-1,1 0 1,-1 0 0,1 0 0,-1 0 0,1 0 51,7 6-112,-1 0 1,1-1-1,0-1 1,1 0-1,7 4 112,23 16-81,-29-14 194,0-1-1,0 2 0,-2-1 1,1 1-1,5 12-112,15 21 465,3 2-203,-24-33-296,1 1-1,1-2 1,0 1 0,1-1-1,1-1 1,0 0-1,2 0 35,-12-11-236,-1 0 0,1-1 0,0 1 0,0-1-1,0 1 1,0-1 0,0 0 0,0 0 0,0-1 0,0 1 0,0-1-1,3 1 238,-2-1-825,0 0 0,0-1 0,0 1 0,1-1 0,-1 0 0,0 0 0,0 0 0,0-1 0,0 0 824,17-6-9309</inkml:trace>
  <inkml:trace contextRef="#ctx0" brushRef="#br0" timeOffset="655383.013">7354 13712 4920,'0'0'2420,"0"0"-174,0 0-267,0 0-475,0 0-199,-2 8-6,-3 20 10,2 1 0,1 6-1309,2-26 47,0 0 0,0-1 0,1 1 0,0-1-1,1 1 1,0-1 0,0 1 0,1-1 0,2 5-47,-4-12 2,-1-1-1,1 1 1,-1-1 0,1 0 0,-1 1 0,1-1-1,-1 0 1,1 1 0,0-1 0,-1 0-1,1 0 1,-1 0 0,1 0 0,0 1 0,-1-1-1,1 0 1,-1 0 0,1 0 0,0 0 0,-1 0-1,1 0 1,0-1 0,-1 1 0,1 0 0,-1 0-1,1 0 1,0 0 0,-1-1 0,1 1-1,0 0-1,16-9 9,-7 3-34,-1 0-108,1 1 1,-1-1 0,1 2-1,0-1 1,0 1 0,0 1-1,6-2 133,-15 5-37,-2 8-14,-5 10-125,-1-1 0,-8 15 176,8-21-469,2 1 0,0 0 0,0 0 0,1 0 0,0 0 0,1 1 0,-1 10 469,7-1-7450,-1-14 808</inkml:trace>
  <inkml:trace contextRef="#ctx0" brushRef="#br0" timeOffset="659205.01">7064 13394 8416,'0'0'3264,"0"0"-1608,0 0-776,14-4-344,4-1-376,-1-2-88,1 2 8,0-2-8,-2 0-48,0 2-24,-1 0-592,3 2-4312,1 6 2488,1-2-4824</inkml:trace>
  <inkml:trace contextRef="#ctx0" brushRef="#br0" timeOffset="659552.514">7368 13408 4584,'0'0'2158,"2"-12"733,5-10-1986,1 1-1,2 0 1,0 1 0,1-1-1,3-1-904,1-5 678,0 1 30,-14 25-450,-1 1 39,8 23 412,-7 15-576,-1-24-468,0-1 1,1 1-1,0-1 1,4 13 334,-2-9-8603,-3-11 1613</inkml:trace>
  <inkml:trace contextRef="#ctx0" brushRef="#br0" timeOffset="659897.289">7523 13491 5304,'0'-3'4340,"2"-12"-1860,0 9-2062,1 1 1,0-1-1,1 1 1,-1 0-1,1-1 1,0 2 0,0-1-1,5-4-418,13-16 724,-4-3-158,-2 0 1,2-6-567,-7 13-227,0 1 0,1 0 1,1 0-1,1 1 1,2 0 226,-8 12-1631,8 3-5324,-7 4-647</inkml:trace>
  <inkml:trace contextRef="#ctx0" brushRef="#br0" timeOffset="660228.075">7817 13223 4120,'0'0'1956,"0"0"-428,0 0-136,0 0-227,15 4 1976,-14-1-3039,0 0 0,1-1 0,-1 1 0,0 0 0,-1 0 0,1 0 0,-1 0 0,1-1 0,-1 1 0,0 0 0,0 0 0,0 0 0,0 0 0,-1 2-102,-11 45 186,9-41-45,1 0-1,0 0 1,0 0 0,1 0 0,0 1-141,1-9 253,0-1-78,21 9 434,-5-6-521,0-1 0,0 0 0,0-1 1,0-1-1,0 0 0,12-2-88,-1-2-3374,0-1-3489,-20 3-78</inkml:trace>
  <inkml:trace contextRef="#ctx0" brushRef="#br0" timeOffset="662869.159">8106 14147 6400,'0'0'1225,"0"0"-245,0 0-219,0-22 622,2 6-562,1 0 1,0 1-1,1-1 0,0 0 0,1 1 1,7-14-822,1-4 400,-3 5-47,13-34 102,-3 0 0,-3-1 0,7-50-455,-18 47 103,-4 37 478,2 0 1,5-22-582,-9 79 265,2-10-202,-3 29 32,-1-29-78,1 0 1,1 0 0,1 0-1,1 0 1,0-1 0,1 1-1,2 2-17,-5-18 5,1-1-1,-1 1 0,1 0 0,0-1 0,-1 1 1,1 0-1,0-1 0,0 1 0,0-1 1,0 0-1,0 1 0,0-1 0,1 0 0,-1 0 1,0 1-1,1-1 0,-1 0 0,0 0 1,1-1-1,0 1 0,-1 0 0,1 0 0,-1-1 1,2 1-5,-1-1 7,1 0 0,-1 0 1,1 0-1,-1 0 0,1-1 1,-1 1-1,1-1 0,-1 0 0,1 1 1,-1-1-1,1 0 0,-1-1 1,0 1-1,0 0 0,1-1-7,7-5 17,0-1 0,-1 0 0,1 0 0,-1-1 0,-1 0-1,3-4-16,1-3 6,3-3 3,0 0 0,2 1-1,5-5-8,-21 23 0,0-1 0,0 0 0,-1 0 0,1 1 0,0-1 0,0 0 0,0 1 0,0-1 0,0 1 0,0-1 0,0 1 0,0-1 0,0 1 0,0 0 0,0-1 0,0 1 0,0 0 0,0 0 0,1 0 0,-1 0 0,0 0 0,0 0 0,0 0 0,0 0 0,0 1 0,0-1 0,1 0 0,-1 2 0,1-1 0,-1 0-1,1 0 1,-1 1 0,0-1 0,1 0 0,-1 1 0,0-1 0,0 1 0,0 0 0,0-1 0,0 1 0,-1 0-1,2 1 1,2 10 1,-1-1-1,0 1 0,-1 0 1,1 6-1,-3-16 0,5 43 5,-2 1-1,-1-1 1,-3 1 0,-2 0-1,-5 23-4,5-57 5,0-1 0,0 1 0,-1 0-1,0-1 1,-4 6-5,6-14 54,0 0-1,0 0 1,0 0 0,-1 0-1,1-1 1,-1 1 0,0-1-1,0 0 1,0 0 0,-1 0-1,1 0 1,-1 0-1,1-1 1,-1 0 0,0 1-1,0-2 1,-4 3-54,7-4 16,0 1 1,0-1-1,0 0 0,1 0 0,-1 1 1,0-1-1,0 0 0,0 0 0,0 0 1,0 0-1,0 0 0,0 0 0,0 0 1,0-1-1,0 1 0,0 0 0,0 0 1,0-1-1,0 1 0,0-1 0,0 1 1,0-1-1,1 1 0,-1-1 0,0 1 1,0-2-17,-1 1 11,2-1 1,-1 1-1,0-1 0,0 0 1,0 1-1,1-1 1,-1 0-1,1 0 0,0 1 1,-1-1-1,1 0 1,0 0-1,0 0 1,0 0-12,0-6 8,1 1 0,0-1 0,0 0 0,1 1 0,0-1 0,2-5-8,2 0 6,1 1 1,0 0 0,0 0-1,1 0 1,1 1 0,0 1 0,0-1-1,1 1 1,2 0-7,13-12-1093,1 2-1,1 1 1,11-6 1093,-5 10-2835,4 7-5203,-21 6 598</inkml:trace>
  <inkml:trace contextRef="#ctx0" brushRef="#br0" timeOffset="663196.075">9001 13140 6744,'-8'63'7103,"3"2"-3431,3 130-2414,3-113 46,-2-14-1210,4 1 0,2 0 0,4-1 0,2-1 0,8 18-94,-19-83-186,1 0-1,-1 0 1,1 0-1,0 0 0,0 0 1,0 1-1,0-2 1,0 1-1,0 0 0,1 0 1,-1 0-1,0 0 0,2 0 187,-3-2-269,1 0 0,0 1 0,0-1-1,0 0 1,0 0 0,-1 0-1,1 0 1,0 0 0,0 0-1,0 0 1,0 0 0,0 0-1,-1 0 1,1 0 0,0-1 0,0 1-1,0 0 1,0 0 0,-1-1-1,1 1 1,0-1 0,0 1-1,-1-1 1,1 1 0,0-1 0,-1 1-1,1-1 1,-1 0 0,1 1-1,-1-1 1,1 0 0,-1 1-1,1-2 270,10-10-9230</inkml:trace>
  <inkml:trace contextRef="#ctx0" brushRef="#br0" timeOffset="665000.132">9452 13844 9392,'0'0'3240,"3"-3"-1206,169-223 790,-60 87-4473,-95 119 71,2-15-5772,-12 20 445</inkml:trace>
  <inkml:trace contextRef="#ctx0" brushRef="#br0" timeOffset="665338.245">9572 13345 5520,'-3'6'7155,"-2"10"-4637,5-4-2096,1 0 0,0 0 0,1 0 0,0 0-1,1 0 1,1-1 0,-1 0 0,4 6-422,7 25 191,-10-31-387,0 0 0,0-1-1,1 0 1,1 1 0,-1-2-1,2 1 1,-1-1 0,1 0-1,1 0 1,1 1 196,5 3-3053,0 0 1,1-1-1,9 6 3053,0-2-7630</inkml:trace>
  <inkml:trace contextRef="#ctx0" brushRef="#br0" timeOffset="665339.245">10029 13725 5592,'-2'8'2792,"-3"5"816,-2 7-1512,0-5-1192,0 3-600,0 4-144,2 6-88,-1-1 40,3 1-56,3-4-368,3 1-280,4-5-4344,4-4 2472,0-1-4920</inkml:trace>
  <inkml:trace contextRef="#ctx0" brushRef="#br0" timeOffset="665739.284">10319 13746 5560,'-1'-2'2758,"-2"-12"-1471,0 0 0,1-1 0,0 1 0,1-1-1,1-8-1286,1 4 213,1 0-1,1 0 0,0 1 1,1-1-1,1 1 0,1 0 0,0 0 1,2 0-1,0 1 0,0 0 0,4-3-212,-7 13 46,1 0 0,0 0 0,0 0 0,0 1 0,1 0-1,0 0 1,2-1-46,-7 6 8,-1-1 0,1 1-1,0 0 1,0-1 0,0 1 0,-1 0-1,1 0 1,0 0 0,1 1 0,-1-1 0,0 1-1,0-1 1,0 1 0,0-1 0,0 1-1,1 0 1,-1 0 0,0 0 0,0 0-1,0 1 1,1-1 0,-1 1 0,0-1-1,0 1 1,0 0 0,0-1 0,0 1 0,0 0-1,0 0 1,0 1 0,1 0-8,-2-1 3,0 1 0,0 0 0,0 0 0,0 0 0,0 0 0,0 0 0,0 0 0,-1 0 0,1 0 0,-1 0 0,0 0 0,1 0 0,-1 1 0,0-1 0,0 0 0,0 0 0,0 0 0,-1 0 1,1 0-1,-1 0 0,1 1 0,-1-1 0,0 0 0,0 0-3,-2 8 14,-1 1 1,-1-1 0,0-1 0,0 1-15,-7 9 52,8-15-13,1 0 0,0 1 0,1 0 0,-1-1 0,1 1 0,0 0 0,0 0 0,0 3-39,2-7 100,11 0 9,0 0 0,0 1 1,0 1-1,-1-1 0,1 2 1,-1-1-1,2 2-109,-10-4 10,0 0 0,0-1 0,0 1 0,-1 0 0,1 0 0,0 1 0,0-1 0,-1 0 0,1 0 0,-1 1 0,1-1 0,-1 1 0,0 0 0,1-1 0,-1 1 0,0 0 0,0 0 0,0-1 0,0 1 0,0 0 0,-1 0 1,1 0-11,-1 1 9,0 0 0,0-1 1,0 1-1,0 0 1,-1-1-1,1 1 1,-1-1-1,1 1 0,-1 0 1,0-1-1,0 0 1,0 1-1,0-1 1,-1 0-1,0 1-9,-6 9 16,-1-1 0,0 0 0,-1 0 1,0-1-1,-8 5-16,14-11 169,-6 7-1593,10-11 1240,0 1 0,0-1 0,0 0 0,1 1 0,-1-1-1,0 0 1,0 1 0,1-1 0,-1 0 0,0 1 0,0-1-1,1 0 1,-1 1 0,0-1 0,1 0 0,-1 0 0,0 1-1,1-1 1,-1 0 0,1 0 0,-1 0 0,0 0 0,1 0-1,-1 1 1,1-1 0,-1 0 0,0 0 0,1 0 0,-1 0-1,1 0 1,-1 0 0,0 0 0,1-1 184,8 3-4176,0 1-3761</inkml:trace>
  <inkml:trace contextRef="#ctx0" brushRef="#br0" timeOffset="666084.003">10735 13775 5552,'0'0'2784,"-6"8"872,0 4-1008,-4-2-1904,3 1-352,1 2-176,-2 4-112,2-1-48,0-2-16,4 1-16,2-3-392,3-6-272,6-4-4072,4-6 2088,-1 1-5240</inkml:trace>
  <inkml:trace contextRef="#ctx0" brushRef="#br0" timeOffset="666523.172">11100 13573 6288,'-4'2'7153,"-6"8"-5460,-1 4-1069,0 1 0,2 1 0,0-1-1,-4 12-623,10-19 133,0 0 1,0 0-1,1 0 0,0 0 0,0 0 0,1 1 0,0-1 0,0 1 1,1-1-1,1 9-133,-1-16 20,0 0 1,0 1-1,0-1 1,1 0-1,-1 1 1,0-1-1,1 0 1,-1 1-1,1-1 1,-1 0-1,1 1 0,-1-1 1,1 0-1,0 0 1,0 0-1,0 0 1,0 0-1,0 0 1,0 0-1,0 0 1,0 0-21,0 0 20,0-1 0,1 0 0,-1 1 0,0-1 0,0 0 0,0 0 0,0 0 0,0 0 0,1 0 0,-1 0 0,0 0 0,0 0 0,0-1 0,0 1 0,0 0 0,1-1 0,-1 1 0,0-1 0,0 1 0,0-1-20,4-2 44,0 0-1,-1 0 0,1-1 0,-1 1 0,1-1 0,-1-1 0,0 1 0,-1 0 0,1-1-43,4-7 46,-2 0 0,1-1 0,-1 0 0,-1 0 0,-1 0 0,1-4-46,10-26 531,-13 40-503,-1 0 0,1 0-1,0 1 1,0-1 0,0 1 0,0 0 0,0 0-1,1-1 1,-1 2 0,1-1 0,-1 0 0,1 0 0,0 1-1,-1-1 1,1 1 0,0 0 0,0 0 0,0 0-1,1 0-27,13-3 0,0 0-1,0 1 0,3 1 1,3-1 38,28-3 177,-40 5-4820,-1 1-4966,-10 0 1990</inkml:trace>
  <inkml:trace contextRef="#ctx0" brushRef="#br0" timeOffset="666524.172">11544 13379 5064,'0'0'2537,"0"0"-81,5 2 940,11 9-1257,-16-1-2019,0-2 27,0 0 1,0 0 0,1 0 0,0 0 0,0 0 0,2 7-148,-2-13 38,0 0 1,0 0-1,1 1 1,-1-1-1,0 0 1,1 0-1,-1 0 1,1 0-1,-1-1 1,1 1 0,0 0-1,0-1 1,0 1-1,0-1 1,0 1-1,0-1 1,0 0-1,1 0 1,-1 0-1,0 0 1,1-1 0,-1 1-1,1 0 1,-1-1-1,1 0-38,8 2 179,0-2 0,-1 1 0,1-1 0,0-1 0,0 0 0,8-2-179,33-9-1038,-19 3-3247,-13 3-515,-8 3-3705</inkml:trace>
  <inkml:trace contextRef="#ctx0" brushRef="#br0" timeOffset="668369.176">12086 13802 8584,'0'-2'2657,"1"-5"-2282,0 1 0,0-1 0,0 0 0,1 1 0,0-1 0,0 1 0,1 0 1,0 0-1,0 0 0,0 0 0,1 0 0,0 1 0,3-4-375,-6 9 41,0-1 0,0 0 0,0 1 0,0-1 0,0 1 1,0-1-1,0 1 0,0-1 0,1 1 0,-1 0 0,0-1 0,0 1 0,1 0 1,-1 0-1,0 0 0,0 0 0,1 0 0,-1 0 0,0 1 0,0-1 0,1 0 1,-1 1-1,0-1 0,0 0 0,0 1 0,0-1 0,0 1 0,1 0 0,-1 0 1,0-1-1,0 1 0,-1 0 0,1 0 0,1 1-41,5 4 24,0 2-1,0-1 1,-1 1-1,2 2-22,-1 0 78,-2-4-57,1 1 1,-1-1-1,1 0 0,1-1 1,-1 0-1,3 2-22,-7-5 10,0-1 0,0 0-1,0 0 1,-1 0-1,1-1 1,0 1 0,0 0-1,0-1 1,0 1 0,1-1-1,-1 0 1,0 1 0,0-1-1,0 0 1,0 0-1,0-1 1,0 1 0,0 0-1,0-1 1,0 1 0,0-1-1,0 0 1,0 1 0,0-1-1,0 0 1,0 0-1,1-2-9,9-6 55,-1 0 0,0-1 0,-1-1 0,0 0 0,0 0 0,-1-1 0,-1 0-1,0-1 1,0 0 0,1-6-55,-4 9-38,-1 1 0,0-1 0,-1 0 1,0 0-1,0 0 0,-1 0 0,0-1 0,-1 1 0,-1-1 0,1 1 0,-2 0 0,1-1 0,-1 1 0,-1-1 0,-1-2 38,-1 2 462,0 8-3545,4 3 2647,-1 1-1,0-1 1,1 1-1,-1-1 1,1 1 0,-1-1-1,1 1 1,-1-1 0,1 1-1,-1 0 1,1-1-1,0 1 1,-1 0 0,1-1-1,0 1 1,0 0 0,0 0-1,-1-1 1,1 1-1,0 0 437,-3 9-6706</inkml:trace>
  <inkml:trace contextRef="#ctx0" brushRef="#br0" timeOffset="668801.888">12777 13897 5856,'-1'-3'4953,"-5"-14"-1520,2-7-2437,0 0 0,2 0-1,0-4-995,-3-37 1046,2 46-829,-15-144 631,17 135-692,1 0 0,1-1 0,1 1 1,6-22-157,-3 34 144,-4 15-142,-1 1 0,0 0 0,0 0 0,0 0 0,0 0 0,0 0 0,0 0 0,1 0 0,-1-1 0,0 1 0,0 0 0,0 0 0,0 0 0,0 0 0,1 0 0,-1 0 0,0 0 0,0 0 0,0 0 1,0 0-1,1 0 0,-1 0 0,0 0 0,0 0 0,0 0 0,0 0 0,1 0 0,-1 0 0,0 0 0,0 0 0,0 1 0,0-1 0,1 0 0,-1 0 0,0 0 0,0 0 0,0 0 0,0 0 0,0 0 0,0 1 0,0-1 0,1 0 0,-1 0 0,0 0-2,13 27 82,-10-17-64,17 40 41,-8-16-45,2 0 1,1-1-1,10 15-14,-20-41 8,0 1 0,0-1 0,0 0-1,1 0 1,0 0 0,0-1 0,1 0-1,-1 0 1,1-1 0,1 1 0,-1-2 0,1 1-1,0-1 1,0 0 0,0-1 0,4 1-8,-8-2 17,0-1 0,0-1 0,0 1 0,0-1 0,0 1 1,0-1-1,1-1 0,-1 1 0,0 0 0,0-1 0,0 0 1,0 0-1,0 0 0,0-1 0,2 0-17,0-1 23,-1 0 0,1-1 1,-1 1-1,0-1 0,-1 0 0,1-1 0,-1 1 0,1-1 1,2-4-24,4-7 29,-1-1 0,0 0 0,-1-1 1,-1 0-1,-1 0 0,0-3-29,0 0 121,-1 0-1,0-1 1,-2 1 0,1-9-121,-4 16-709,-1 1 0,0-1 0,-1-5 709,0 9-2347,0-1 1,-2 1-1,1 0 1,-3-7 2346,0 3-10128</inkml:trace>
  <inkml:trace contextRef="#ctx0" brushRef="#br0" timeOffset="669355.66">11459 13408 3504,'0'0'1683,"0"0"-337,0 0-379,-6-17 1127,6 13-1860,-1 0 1,1 0-1,1 0 0,-1 0 0,1 0 0,-1 0 0,1 0 0,0 0 0,0 0 0,1 1 0,-1-1 0,1 0 0,0 1 0,0-1 1,0 1-1,1 0 0,-1 0 0,1 0 0,-1 0 0,1 0 0,0 0 0,0 1 0,1-1-234,-2 2 28,0-1 0,0 1 0,1 0 0,-1 0 0,1 0 0,-1 0 0,1 0 0,-1 1 1,1-1-1,0 1 0,-1-1 0,1 1 0,0 0 0,-1 0 0,1 0 0,0 1 0,-1-1 0,1 1 0,-1-1 0,1 1 0,0 0 0,-1 0 0,0 0 0,1 0 0,-1 0 0,0 1 0,1-1 0,-1 1 0,0 0 0,0-1 0,0 1 0,0 0 0,-1 0 0,2 2-27,0-1 6,0 1 1,-1-1 0,1 1 0,-1-1 0,0 1 0,0 0 0,-1 0 0,1 0 0,-1 0 0,0 0 0,0 0 0,0 0 0,0 0 0,-1 2-8,0 6 63,0 0 1,-1 0-1,0 0 0,-2 4-63,0 8 242,3-23-232,-1-1 0,1 1 0,0-1 0,0 0 0,0 1-1,0-1 1,0 1 0,0-1 0,1 0 0,-1 1 0,0-1 0,0 1 0,0-1-1,0 0 1,0 1 0,0-1 0,1 0 0,-1 1 0,0-1 0,0 0 0,1 1-1,-1-1 1,0 0 0,0 1 0,1-1 0,-1 0 0,0 0 0,1 1 0,-1-1 0,0 0-1,1 0 1,-1 0-10,18 1-383,26-12-4844,-32 7 876,2 1-2534</inkml:trace>
  <inkml:trace contextRef="#ctx0" brushRef="#br0" timeOffset="669985.217">13643 12994 10032,'-2'3'2818,"-7"9"-2090,1 0 0,0 0 0,1 1-1,1 0 1,-2 4-728,-26 76 700,13-33 394,12-35-792,1 0-1,1 1 0,0 1 0,3-1 0,0 1 0,1 0 0,2 0 0,1 0 0,1 0 0,2 9-301,-1-22-197,1 0 0,0 0 0,1 0-1,1-1 1,0 1 0,1-1-1,1 0 1,-1-1 0,4 3 197,-3-5-903,0 0 0,1-1 0,0-1 0,1 1 1,0-1-1,0-1 0,1 1 0,-1-2 0,2 1 1,-1-1-1,10 4 903,7 2-9580</inkml:trace>
  <inkml:trace contextRef="#ctx0" brushRef="#br0" timeOffset="671968.146">13861 13421 6672,'-14'44'9392,"10"-35"-9042,1 1 1,0 0-1,0 0 1,-1 8-351,4-16 76,0 1-1,-1-1 1,1 1 0,0-1-1,1 0 1,-1 1 0,0-1-1,1 1 1,-1-1 0,1 0-1,0 1 1,0-1 0,-1 0 0,2 0-1,-1 0 1,0 0 0,0 0-1,1 0 1,-1 0 0,1 0-1,1 1-75,-1-1 49,0 0 0,0-1 1,0 0-1,0 1 0,0-1 0,1 0 0,-1 0 0,0 0 0,1 0 0,-1 0 0,1-1 0,-1 1 0,1-1 0,-1 0 0,1 1 0,-1-1 0,1-1-49,2 1 55,0-1-1,0 0 1,0 0 0,0 0-1,0-1 1,0 1 0,0-1-1,2-2-54,8-4 77,-1-1 0,1-1 0,-2 0 0,9-8-77,-7 5 20,-1 0-1,-1-1 1,0 0-1,-1 0 0,-1-2 1,0 1-1,5-12-19,-12 21 4,-1-1 0,0 0-1,-1 0 1,1 0-1,-1 0 1,0 0 0,-1 0-1,0-1 1,0 1-1,-1 0 1,1-1-1,-2 1 1,1-1 0,-1 1-1,0 0 1,0-1-1,-1 1 1,0 0-1,-1 0 1,-2-6-4,3 9-2,0 1 0,0-1 0,0 1 0,0 0 0,-1 0 0,1 0 0,-1 0 0,1 0 0,-1 1-1,0-1 1,0 1 0,-1 0 0,1 0 0,0 0 0,-1 0 0,1 1 0,-1-1 2,-2 0-1,0 0 1,-1 1-1,1 0 0,-1 0 0,1 0 1,-1 1-1,1 0 0,-1 0 0,-5 2 1,-5 1-3,1 0 0,-1 1-1,1 1 1,0 1-1,1 0 1,-1 1 0,-7 6 3,21-12-2,1-1 1,-1 1 0,1 0 0,-1 0-1,1 0 1,0 0 0,-1 0 0,1 0-1,0 1 1,0-1 0,0 0 0,0 1-1,0-1 1,0 1 0,0-1 0,0 1-1,1-1 1,-1 1 0,0-1 0,1 1-1,0 0 1,-1 1 1,1-1-1,0-1 0,1 1 0,-1 0 0,1 0 0,-1 0 0,1 0-1,0-1 1,0 1 0,0 0 0,-1-1 0,2 1 0,-1-1 0,0 1 0,0-1 0,0 1 0,1-1 0,-1 0 0,1 1-1,-1-1 1,1 0 1,48 35 1,-35-27-2,-1 1 1,-1 0-1,0 1 1,0 1 0,-1 0-1,0 0 1,8 13 0,-7-2-75,-1 0 1,-1 1-1,-1 0 0,-1 0 1,4 18 74,4 10-1078,-16-49 918,0 0 0,0 1-1,1-1 1,0 0 0,0 0-1,-1 0 1,4 3 160,6 2-2415,5-7-5036,-9-3-827</inkml:trace>
  <inkml:trace contextRef="#ctx0" brushRef="#br0" timeOffset="672468.639">14397 13400 5296,'-1'2'2649,"-20"51"3293,16-36-5580,0-1 1,2 1-1,0 0 0,0 0 0,2 0 0,0 0 0,2 5-362,-1-19 34,0-1 0,0 0-1,0 1 1,1-1 0,-1 0-1,1 0 1,-1 1 0,1-1 0,0 0-1,0 0 1,0 0 0,0 0-1,0 0 1,1 0 0,-1 0 0,1 0-1,-1 0 1,1-1 0,1 2-34,-1-2 6,-1-1 1,1 1 0,-1-1-1,1 1 1,0-1 0,-1 0 0,1 0-1,-1 0 1,1 0 0,0 0-1,-1 0 1,1 0 0,0 0-1,-1-1 1,1 1 0,-1-1 0,1 1-1,-1-1 1,1 0 0,-1 1-1,1-1 1,-1 0 0,0 0-1,1 0 1,-1 0 0,0 0-1,0 0 1,1-1-7,30-26 43,-20 17-86,0 0 1,0 1 0,1 1-1,1 0 1,0 0 42,-12 8-18,-1 10 1,-1-1 34,-1 0-1,0 0 1,-1 0 0,1 0-1,-1 0 1,-1 0-1,0 2-16,0-4-99,1 0 0,0 0-1,1 1 1,-1-1 0,1 1 0,0-1-1,1 1 1,-1 0 0,2-1-1,-1 1 1,1 0 99,-1-5-1412,1-2-3372,7 6 2008,0 2-4314</inkml:trace>
  <inkml:trace contextRef="#ctx0" brushRef="#br0" timeOffset="672810.953">14481 13105 5960,'0'0'3385,"0"0"55,0 0-1200,21-7 1058,-5 6-3043,-1 0-1,1 1 0,-1 0 0,14 2-254,-2 0-3093,-2-1-3389,-11-1-3275</inkml:trace>
  <inkml:trace contextRef="#ctx0" brushRef="#br0" timeOffset="673165.51">14848 13202 5328,'0'-2'2632,"2"-10"-1244,1 1 1,-1 0-1,2 0 0,2-5-1388,5-18 1219,-6 18-700,0 1 0,1 1 0,0-1 0,2 1 0,-1 0 0,8-9-519,-20 99 1017,4-51-1421,1-1-1,2 18 405,2-11-3202,2 0-4309,-3-19 178</inkml:trace>
  <inkml:trace contextRef="#ctx0" brushRef="#br0" timeOffset="673500.817">14968 13296 4776,'0'0'2370,"0"0"659,4-7-1506,12-27 1626,-1-1 0,3-17-3149,-9 24 191,1 1 0,2 1 0,0-1-1,17-23-190,-15 32-305,-11 15-3449,-1 1-3848,-2 2 512</inkml:trace>
  <inkml:trace contextRef="#ctx0" brushRef="#br0" timeOffset="673501.817">15192 13029 4000,'16'-8'5281,"-8"6"-4523,0 1-1,0-1 0,0 1 1,0 1-1,1 0 1,2 0-758,-9 0 89,-1 0 1,1 0 0,0 1-1,0-1 1,-1 0 0,1 1-1,0 0 1,-1-1-1,1 1 1,0 0 0,-1 0-1,1 0 1,-1 0 0,2 1-90,-2-1 24,-1 0 1,1 0-1,-1 0 1,1 0-1,-1 0 1,1 0-1,-1 0 1,0 0-1,1 0 1,-1 0-1,0 0 0,0 0 1,0 0-1,0 1 1,0-1-1,0 0 1,0 0-1,0 0 1,0 0-1,0 0 1,-1 0-1,1 0 1,-1 0-1,1 0 1,-1 1-25,-3 6 158,-1 0-1,1 0 1,-2 0 0,1-1 0,-1 0 0,-2 1-158,-11 15 347,15-18-216,0 1-1,1-1 0,-1 1 0,1 0 1,0 0-1,1 0 0,-1 0-130,3-5 39,-1 1 0,1-1 0,0 0 0,0 0-1,0 0 1,0 0 0,0 1 0,0-1 0,0 0 0,0 0-1,0 0 1,1 0 0,-1 1 0,0-1 0,1 0 0,-1 0-1,1 0 1,-1 0 0,1 0 0,0 0 0,-1 0 0,1 0-1,0 0 1,0-1 0,0 1 0,-1 0 0,1 0 0,0-1-1,0 1 1,0 0 0,0-1 0,0 1 0,0-1 0,1 1-1,-1-1 1,0 0 0,0 1 0,0-1 0,0 0 0,0 0-1,1 0-38,11 3 228,-1-2 0,1 1 0,-1-2 0,5 0-228,-8 0-287,0 0 1,0 0-1,1 1 1,-1 1-1,0-1 0,0 1 1,8 4 286,-1 6-9129,-10-6-131</inkml:trace>
  <inkml:trace contextRef="#ctx0" brushRef="#br0" timeOffset="684433.97">15742 13704 8176,'-9'1'1267,"6"-1"-647,0 0 1,-1 0 0,1 0-1,-1 0 1,1-1 0,0 0-1,-1 1 1,0-1-621,4 0 56,-1 1 1,0-1-1,1 1 1,-1-1-1,0 1 0,1-1 1,-1 1-1,0-1 1,1 0-1,-1 1 0,1-1 1,-1 0-1,1 0 1,0 1-1,-1-1 0,1 0 1,0 0-1,-1 0 1,1 1-1,0-1 0,0 0 1,0 0-1,0 0 1,-1 0-1,1 0 1,1 1-1,-1-1 0,0 0 1,0 0-1,0 0 1,0 0-1,1 1 0,-1-1 1,0 0-1,1 0-56,5-21 178,2 0 0,0 1 1,2 0-1,0 1 0,1 0 0,4-2-178,29-44 146,8-3-146,-51 69 1,2-5-91,42-54-47,-1-5 137,-7-2-2387,-29 47-1296,0 0 0,4-14 3683,-2-2-7610</inkml:trace>
  <inkml:trace contextRef="#ctx0" brushRef="#br0" timeOffset="684759.993">15721 13056 6112,'-2'5'1033,"0"0"0,0 0 1,0 0-1,1 0 0,0 1 0,0-1 0,0 0 1,1 0-1,0 2-1033,0 2 468,0 0-1,1 0 1,1 0 0,-1 0-1,2 2-467,3 7 76,0 0-1,1 0 1,1-1-1,10 16-75,-8-19 24,1 1-1,1-2 0,0 1 0,1-2 0,0 0 0,10 7-23,-4-3-245,38 27-1977,-41-32-1607,1-1 0,13 5 3829,0-1-8057</inkml:trace>
  <inkml:trace contextRef="#ctx0" brushRef="#br0" timeOffset="685275.883">16255 13767 560,'0'0'339,"0"0"309,0 0 484,0 0 113,0 0-86,0 0-114,0 0-187,-21-7 5888,19 6-6631,0 0 1,0-1 0,0 1 0,0-1-1,0 1 1,1-1 0,-1 0 0,0 0-1,1 0 1,0 0 0,-1 0 0,1 0 0,0 0-1,0 0 1,0 0 0,0-1 0,0 1-1,1 0 1,-1-1 0,1 1 0,0 0-1,-1-1-115,-1-12 163,1-1-1,0 0 0,1-2-162,0-4 264,-4-72 635,7-56-899,1 104 167,1-1 0,3 1 0,1 0-1,5-8-166,-12 45 73,1 1-1,0 0 1,1 0-1,0 1 1,0-1-1,3-3-72,-6 10 5,-1 0-1,1 0 0,0 0 0,-1 0 1,1 0-1,0 0 0,0 0 0,0 0 1,-1 1-1,1-1 0,0 0 1,0 0-1,0 1 0,1-1 0,-1 1 1,0-1-1,0 1 0,0-1 0,0 1 1,0 0-1,1-1 0,-1 1 1,0 0-1,0 0 0,1 0 0,-1 0 1,0 0-1,0 0 0,0 0 1,1 1-1,-1-1 0,0 0 0,0 1 1,0-1-1,0 1 0,1-1 0,-1 1 1,0-1-1,0 1 0,0 0 1,0-1-1,0 1 0,0 0 0,-1 0 1,1 0-1,0 0 0,0 0 0,0 0-4,3 5 8,0 0 0,-1 0 0,1 0 0,-1 0 0,0 1-1,-1-1 1,1 1 0,-1 0 0,-1 0 0,1 0 0,-1-1 0,0 6-8,0-1 7,-1-1 0,0 1 0,0 0 0,-1-1 0,-1 1 0,0-1 0,0 0 0,-1 3-7,-2-2 29,0 0-1,0 0 1,-1-1 0,0 0-1,-1 1 1,-7 7-29,13-17 47,24-1 23,-11-1-57,-1 1 0,1 0 0,-1 1 0,0 0 0,1 0-1,-1 2 1,0-1 0,0 2 0,0-1 0,0 1 0,9 6-13,-19-10 1,0 0 0,0 1 1,-1-1-1,1 0 0,0 1 1,0-1-1,0 1 0,-1-1 1,1 1-1,0-1 0,-1 1 1,1-1-1,0 1 0,-1 0 1,1-1-1,-1 1 0,1 0 1,-1 0-1,1 0 0,-1-1 1,1 1-1,-1 0 0,0 0 1,0 0-1,1 0 1,-1 0-1,0-1 0,0 1 1,0 0-1,0 0 0,0 0 1,0 0-1,0 0 0,0 0 1,0 0-1,-1-1 0,1 1 1,0 0-1,-1 0 0,1 0 1,0 0-1,-1-1 0,1 1 1,-1 0-1,1 0 0,-1-1 1,1 1-1,-1 0 0,0 0-1,-5 5-6,-1 0-1,1 0 1,-1-1 0,0 0-1,-3 1 7,-5 5-288,14-11-263,1 0-251,0 0-173,0 0-165,0 0-629,2-1-3205,2-5 3679,-3 5-39,6-8-5380</inkml:trace>
  <inkml:trace contextRef="#ctx0" brushRef="#br0" timeOffset="687651.012">16947 13463 10888,'-10'10'1487,"1"0"1,1 1 0,-4 6-1488,-36 66 1587,19-31-431,25-45-1040,-23 44 367,26-47-474,-1-1 0,1 0 0,0 1 0,0-1 0,0 1 0,1 0 0,-1-1 0,1 1 0,0-1 0,0 1 0,0 0 0,0-1 0,1 4-9,0-6-340,0 0-331,1-1-1,0 1 1,0-1 0,0 1-1,0-1 1,-1 0 0,1 0-1,0 0 1,0 0-1,0 0 1,1-1 671,1 1-2479,7 0-6119</inkml:trace>
  <inkml:trace contextRef="#ctx0" brushRef="#br0" timeOffset="688147.862">17446 13257 6248,'-54'2'8733,"45"-1"-8102,0 0-1,0 1 1,0 0-1,-3 1-630,7-1 105,0 0-1,0 1 0,0-1 0,0 1 1,0 0-1,1 0 0,0 0 0,-1 1 1,1-1-1,0 1 0,1 0 0,-1 1 0,1-1 1,0 0-1,0 1 0,0 0 0,-1 2-104,1-1 48,0 0 0,0 1 0,1-1 0,0 1 0,0 0 0,0-1 0,1 1-1,0 0 1,0 0 0,1 0 0,0 0 0,0 0 0,1 0 0,0 0 0,0 0 0,1-1-1,-1 1 1,1 0 0,1-1 0,-1 1 0,1-1 0,0 0 0,3 4-48,-5-9 1,0 0 1,0 0-1,0 1 0,0-1 1,0 0-1,1 0 1,-1 0-1,0-1 1,0 1-1,1 0 1,-1 0-1,1-1 0,-1 1 1,0-1-1,1 1 1,-1-1-1,1 0 1,0 1-1,-1-1 0,1 0 1,-1 0-1,1 0 1,-1 0-1,1 0 1,-1-1-1,1 1 1,-1 0-1,1-1 0,-1 1 1,1-1-1,-1 1 1,1-1-1,-1 0 1,0 0-1,1 1 0,-1-1 1,0 0-1,1-1-1,2-1 4,0 0 0,0-1 0,0 1 0,-1-1 0,1 0 0,-1 0-1,0-1 1,0 1 0,0-1 0,1-2-4,-3 5 2,0 0 0,-1-1 1,1 1-1,0-1 0,-1 1 0,1-1 0,-1 1 0,0-1 1,0 1-1,0-1 0,0 1 0,0-1 0,0 1 0,-1-1 1,1 0-1,-1 1 0,0 0 0,0-1 0,0 1 0,0-1 1,-1 0-3,-2-3 36,-1-1 1,0 1 0,0 0 0,0 0 0,-1 1 0,-1-1-37,-7-8 369,19 11-312,0 0 1,0 1-1,0-1 0,1 1 0,0 0 1,-1 1-1,1-1 0,0 1 1,-1 0-1,1 1 0,0-1 0,2 1-57,11-2 60,-8 0-66,31-5-114,0 2 1,1 2 0,24 2 119,-66 1-116,0 0 1,0 0 0,0 0 0,-1 0 0,1 0 0,0 0-1,0 0 1,0 1 0,-1-1 0,1 0 0,0 1 0,0-1-1,-1 0 1,1 1 0,0-1 0,-1 1 0,1-1 115,2 15-10029,-3-8 535</inkml:trace>
  <inkml:trace contextRef="#ctx0" brushRef="#br0" timeOffset="688501.119">17713 13111 4848,'0'0'2324,"9"-15"2668,-8 14-4859,-1-1 1,1 1-1,-1 0 1,1 0-1,-1 0 1,1 0-1,0-1 1,0 1-1,-1 0 1,1 0-1,0 1 1,0-1-1,0 0 1,0 0-1,0 0 1,0 1-1,0-1 0,0 0 1,1 1-1,-1-1 1,0 1-1,0-1 1,1 1-1,-1 0 1,0-1-1,0 1-133,0 1 44,0-1 0,0 0 0,0 1 0,0-1 0,0 1 0,0-1 0,0 1 0,-1-1 0,1 1 0,0 0 0,0 0 0,-1-1 0,1 1 0,-1 0 0,1 0 0,0 0 0,-1-1 0,0 1 0,1 0-1,-1 0 1,1 0 0,-1 0 0,0 0 0,0 0 0,1 0 0,-1 0 0,0 0 0,0 0 0,0 0 0,0 0 0,0 0 0,-1 0 0,1 0 0,0 0-44,-1 11 111,0 0 0,-1-1 1,-1 1-1,-2 9-111,2-12 170,0 1 1,1 0-1,0-1 1,1 1-1,0 0 1,1 0-1,0 7-170,0-16 15,1 0 1,-1 0-1,0 0 0,1-1 0,-1 1 0,1 0 0,-1 0 0,1 0 0,-1-1 0,1 1 0,0 0 0,-1 0 0,1-1 0,0 1 0,0-1 0,-1 1 0,1 0 0,0-1 0,0 0 0,0 1 1,0-1-1,0 1 0,0-1 0,0 0 0,0 0 0,0 0 0,-1 1 0,1-1 0,0 0 0,0 0 0,1 0-15,35-2 80,-29 1-53,32-4 90,25-2-2971,-54 10 1387,-6 0-6010,-5-3-175</inkml:trace>
  <inkml:trace contextRef="#ctx0" brushRef="#br0" timeOffset="688853.423">18201 13098 6048,'-1'3'6907,"-2"10"-4672,-1 34 10,2 1 0,2 21-2245,1-20 193,-1-42-194,0 0 1,0-1-1,1 1 1,-1 0 0,2-1-1,-1 1 1,1-1-1,0 1 1,1 1 0,7-3-80,-6-4-2558,-3 0-5708,-1-1-451</inkml:trace>
  <inkml:trace contextRef="#ctx0" brushRef="#br0" timeOffset="688854.425">18017 13000 6640,'0'0'4233,"2"0"-585,16-5-3068,0 0 0,0 2 0,0 0 0,0 1 1,0 1-1,1 1 0,-1 0 0,10 2-580,-18 0-164,1-1 0,-1 2-1,0-1 1,0 1 0,0 1 0,-1 0 0,1 0 0,-1 1-1,0 0 1,0 0 0,0 1 0,-1 1 0,0-1 0,0 1-1,6 8 165,-12-12-584,0-1-1,0 1 0,0 0 0,0 0 0,-1-1 1,0 1-1,1 1 0,-1-1 0,0 0 0,0 0 1,-1 0-1,1 0 0,0 2 585,2 17-9089</inkml:trace>
  <inkml:trace contextRef="#ctx0" brushRef="#br0" timeOffset="689196.799">17911 13483 8288,'0'0'5809,"1"1"-2384,8 0-2528,20 1-382,0-2-1,-1 0 0,1-3 0,23-4-514,34-2 150,-24 6-344,33-3-2232,-31 0-5928,-38 2-1290</inkml:trace>
  <inkml:trace contextRef="#ctx0" brushRef="#br0" timeOffset="689530.147">18643 12876 6888,'1'2'4404,"5"18"-342,9 12-2195,6 13-1293,-15-24-328,-1 1 0,-1-1 0,0 1 0,-2 0 0,-1 1 0,0-1 0,-2 0 0,0 1-246,-7 38 378,-1 0 0,-8 16-378,11-50 136,-2 0-1,-1-1 0,-1 0 0,-1 0 0,-1-1 0,-5 6-135,6-14-552,-1 0-1,0 0 0,-14 13 553,15-19-1766,0 0-1,0-1 1,-1-1-1,-1 0 1,-6 3 1766,-13 7-10832</inkml:trace>
  <inkml:trace contextRef="#ctx0" brushRef="#br0" timeOffset="709376.037">7741 14788 5152,'-2'-2'4247,"-10"-10"-1185,9 10-2839,0-1-1,-1 0 1,1 1 0,0 0-1,-1 0 1,0 0 0,1 0 0,-1 0-1,0 1 1,0 0 0,0-1-1,0 2 1,0-1 0,0 0-1,0 1 1,0 0 0,-1 0 0,1 0-1,0 0 1,0 1 0,0-1-1,0 1 1,0 0 0,0 1 0,0-1-1,-2 1-222,-1 2 81,1 0-1,-1 0 0,1 0 1,0 1-1,0-1 1,1 1-1,-1 1 0,1-1 1,0 1-1,1 0 1,-1 0-1,1 1 0,0-1 1,0 3-81,0-1 51,0 1 0,0 0 0,1 1 0,0-1 0,0 1-1,1-1 1,1 3-51,0-9 6,1 0 0,-1 0 0,1 0 0,0 1 0,1-1 0,-1 0-1,0 0 1,1 0 0,0 0 0,-1 0 0,1 0 0,1 0 0,-1 0-1,0 0 1,1-1 0,-1 1 0,1 0 0,0-1 0,0 1 0,0-1-1,0 0 1,0 0 0,0 0 0,2 1-6,-3-2 4,0-1 0,-1 0 0,1 0 1,0 1-1,0-1 0,0 0 0,0 0 0,0 0 0,0 0 0,-1 0 0,1 0 1,0-1-1,0 1 0,0 0 0,0 0 0,0 0 0,0-1 0,-1 1 0,1-1 1,0 1-1,0 0 0,-1-1 0,1 1 0,0-1 0,0 0 0,-1 1 0,1-1 1,-1 0-1,1 1 0,-1-1 0,1 0 0,-1 1 0,1-1 0,-1 0 0,1 0 1,-1 0-1,0 0 0,0 1 0,1-1 0,-1 0 0,0 0 0,0-1-4,8 52 35,-8-49-35,-1-1 0,1 1-1,0-1 1,0 0 0,0 1 0,0-1-1,0 1 1,0-1 0,0 0 0,0 1 0,0-1-1,0 1 1,0-1 0,0 0 0,1 1-1,-1-1 1,0 0 0,0 1 0,0-1-1,0 1 1,1-1 0,-1 0 0,0 1 0,0-1-1,1 0 1,-1 0 0,0 1 0,1-1-1,-1 0 1,0 0 0,1 1 0,-1-1 0,0 0-1,1 0 1,-1 0 0,0 1 0,1-1-1,-1 0 1,1 0 0,-1 0 0,0 0-1,1 0 1,-1 0 0,1 0 0,-1 0 0,0 0-1,1 0 1,0 0 0,11-6-9,12-15-4,18-19 13,-24 21 23,0-1 0,5-9-23,-22 28 6,-1 1-12,0 0-2,0 0-9,0 0-70,0 0-149,0 0-78,0 0-24,0 0-63,0 0-12,0 0 30,0 0-6,0 0 37,0 0 84,0 0 17,0 0 90,14-30-107,-13 27 326,-1 0 0,0 0 0,0 0 0,0 0 0,0 0 0,0 0 1,-1 0-1,1 0 0,-1 0 0,0 0 0,0 1 0,0-1 0,0 0 0,0 0 0,-1 0 0,1 1 1,-1-1-1,0 1 0,0 0 0,0-1 0,0 1 0,0 0 0,0 0 0,-1 0 0,1 0 0,-1 1 1,-1-2-59,1 1 90,-1 0 1,0 0 0,-1 0 0,1 0 0,0 1 0,0-1 0,-1 1 0,1 0 0,0 1 0,-1-1 0,1 1 0,-1 0-1,1 0 1,-1 0 0,1 0 0,-1 1 0,1 0 0,-3 1-91,4-1 40,-1 1 0,1-1 1,0 1-1,0 0 0,1 0 0,-1 1 0,0-1 0,1 0 1,-1 1-1,1 0 0,0 0 0,0-1 0,0 1 0,-1 2-40,-23 48 177,19-36-157,5-14-20,0 1 0,1 0 0,-1-1 0,1 1 0,0 0 0,0 0 0,0 0 0,0 0 0,0 0 0,1 0 0,0 0 0,0 1 0,0-1 0,1 0 0,-1 0 0,1 0 0,0 0 0,0 0 0,0 0 0,1 1 0,-1-3-22,0-1 0,0 0 0,0 0 0,1 0 0,-1 0 0,0 0 0,0 0 0,1 0 0,-1-1 0,0 1 0,1 0 0,-1-1 0,1 1 0,-1-1-1,1 1 1,-1-1 0,1 0 0,-1 0 0,1 1 0,-1-1 0,1 0 0,0 0 22,2 0-160,1 0 1,-1-1-1,1 1 0,-1-1 0,0 0 0,5-1 160,64-33-1502,-66 31 1506,-1 0 0,0-1 0,0 0 0,0 0 0,-1-1 0,0 1 0,0-1 0,0-1 0,0 1 0,-1 0 0,0-1 0,1-4-4,21-28 926,-25 38-624,-1 1-3,0 0-12,0 0-93,0 0-27,3 9 158,7 33 39,-9-34-323,0 0-1,1-1 1,0 1-1,0 0 0,1-1 1,0 0-1,0 1 1,0-1-1,1-1 0,2 3-40,-6-9 10,1 0-1,-1 0 0,1 0 0,0 0 0,-1 1 0,1-1 0,0 0 1,-1 0-1,1 0 0,0-1 0,-1 1 0,1 0 0,0 0 0,-1 0 1,1 0-1,0-1 0,-1 1 0,1 0 0,-1 0 0,1-1 1,-1 1-1,1-1 0,0 1-9,13-9 143,-7 3-130,-1 0 1,0-1-1,0 1 1,0-2-1,-1 1 1,0 0-1,0-2-13,-1 2 4,0 0 0,1 0 1,0 1-1,0 0 0,0 0 0,1 0 0,0 1 1,0-1-1,0 1-4,-5 4 0,0 1 1,0-1 0,0 0-1,0 0 1,0 1 0,1-1-1,-1 1 1,0-1 0,0 1-1,0-1 1,0 1 0,1 0-1,-1-1 1,0 1 0,0 0-1,1 0 1,-1 0 0,0 0-1,0 0 1,1 0-1,-1 1 1,0-1 0,0 0-1,0 1 1,1-1 0,-1 0-1,0 1 1,0 0 0,0-1-1,0 1 1,0 0 0,0-1-1,0 1 1,0 0 0,0 0-1,0 0 1,0 0 0,0 1-1,2 3-4,1 1 1,-2 0 0,1 1 0,-1-1 0,0 0-1,2 7 4,3 10-36,-7-22-13,15 6-47,-13-6 89,0-1 1,0 0 0,1 0 0,-1 0-1,0 0 1,1-1 0,-1 1 0,0-1-1,0 1 1,1-1 0,-1 0-1,0 0 1,0 0 0,0 0 0,0 0 6,32-23-70,-29 20 19,1 0 0,-1 0 1,1 0-1,0 1 0,3-2 51,-1 2-93,-2 0 0,1 0 0,0 0 0,-1-1 0,1 0 0,4-4 93,-9 6 1,0 0 1,0 0 0,0 0 0,0 0-1,0-1 1,0 1 0,-1 0 0,1-1-1,-1 1 1,0-1 0,0 0 0,0 1-1,0-1 1,0 0 0,0 0 0,-1 1 0,0-1-1,1 0 1,-1-2-2,0 5 1,0 0 0,0 0 0,0-1 0,0 1 0,0 0 0,0 0 0,0 0 0,0 0 0,0-1 0,0 1 0,0 0 0,0 0 0,0 0 0,0-1 0,0 1 0,0 0 0,0 0 0,0 0 0,0 0 0,0-1 0,0 1 0,0 0 0,0 0 0,0 0 0,0 0 0,-1-1 0,1 1 0,0 0 0,0 0 0,0 0 0,0 0 0,0 0 0,-1 0 0,1-1 0,0 1 0,0 0 0,0 0 0,0 0 0,-1 0 0,1 0 0,0 0 0,0 0 0,0 0 0,0 0 0,-1 0 0,1 0 0,0 0 0,0 0 0,0 0 0,-1 0 0,1 0 0,0 0 0,0 0 0,0 0 0,0 0 0,-1 0 0,1 0-1,0 0 1,0 0 0,0 1 0,0-1 0,-1 0 0,1 0 0,0 0-1,-7 7 48,7-7-46,-4 3 31,2 1 1,-1 0-1,0 0 0,1 0 0,-1 0 0,1 0 0,1 1 0,-1-1 0,0 1 0,1-1 1,0 1-1,0 0 0,1-1 0,-1 1 0,1 0 0,0 0 0,0-1 0,0 1 0,1 0 0,0 0-33,-1-2 12,1 0 0,0 0 0,0 0-1,0 0 1,0 0 0,0-1-1,1 1 1,-1 0 0,1-1 0,0 1-1,0-1 1,0 0 0,0 1-1,0-1 1,0 0 0,0 0 0,1-1-1,-1 1 1,1 0 0,0-1-1,-1 1 1,1-1 0,0 0 0,0 0-1,0 0 1,0 0 0,0-1 0,0 1-1,0-1 1,0 0 0,2 0-12,6 0-14,0 0 0,0-1 1,0 0-1,0-1 0,0 0 0,0-1 1,4-2 13,27-12-2609,2-6-4982,-19 8-3154</inkml:trace>
  <inkml:trace contextRef="#ctx0" brushRef="#br0" timeOffset="710699.073">8938 15001 5024,'0'-1'3287,"0"-10"-1577,0 10-1540,0-53 4929,6-1-3280,-5 47-1669,0 0 0,1 1 1,0-1-1,1 0 0,0 1 0,0 0 0,0 0 1,1 0-1,0 0 0,1 0 0,-1 1 0,4-4-150,-8 9 6,1 1 0,0-1 0,-1 0 0,1 1-1,0-1 1,0 0 0,-1 1 0,1-1-1,0 1 1,0-1 0,0 1 0,0 0 0,0-1-1,-1 1 1,1 0 0,0 0 0,0-1-1,0 1 1,0 0 0,0 0 0,0 0-1,0 0 1,0 0 0,0 0 0,0 1 0,0-1-1,0 0 1,0 0 0,0 1 0,-1-1-1,1 0 1,0 1 0,0-1 0,0 1 0,0-1-1,-1 1 1,1 0 0,0-1 0,-1 1-1,1 0 1,0-1 0,-1 1 0,1 0 0,-1 0-1,1 0 1,-1-1 0,1 1 0,-1 1-6,5 6 4,-1 0 0,0 0 0,0 1 0,2 7-4,-4-10 17,8 23 36,-6-14-36,2 0 0,6 13-17,-10-24 0,0-1 1,0 1 0,0-1 0,0 1-1,1-1 1,-1 0 0,1 0 0,0 0-1,0-1 1,0 1 0,1-1-1,-1 1 1,2 0-1,-2-3 2,-1 1 1,1 0-1,0-1 0,-1 0 0,1 1 1,0-1-1,0 0 0,-1 0 0,1-1 1,0 1-1,-1-1 0,1 1 0,0-1 1,-1 0-1,1 0 0,-1 0 0,1 0 1,-1 0-1,0-1 0,1 1 0,-1-1 1,0 0-3,5-2 3,0-1 0,-1 0 0,0-1 0,0 0 0,0 0 0,3-5-3,-4 5 4,1-3-11,1 0 0,0 1-1,0-1 1,2 1 7,-8 8-7,1 0 0,-1 0 0,0 0 1,1 0-1,-1 0 0,1 1 0,-1-1 1,0 0-1,1 1 0,-1-1 0,0 1 1,1 0-1,-1 0 0,0-1 0,0 1 1,1 0-1,-1 0 0,0 0 0,0 0 0,0 0 1,0 1 6,11 6-17,-10-7 13,0-1 0,-1 0 0,1 1 0,0-1-1,0 0 1,0 0 0,0 0 0,-1 0 0,1 0 0,0 0 0,0 0-1,0-1 1,0 1 0,-1-1 0,1 0 0,0 1 0,-1-1 0,1 0-1,0 0 1,0 0 4,1-1-2,-1-1 0,1 1 0,-1 0 0,0-1 0,1 0-1,-1 1 1,0-1 0,-1 0 0,1 0 0,1-3 2,0-2 4,0-1 1,0 1-1,0-1 1,-1 0-1,-1 0 1,1 1 0,-2-1-1,1-2-4,-1 7 5,0 0 0,-1 0 0,1 0 0,-1 0 0,0 0 0,0 0 0,0 0 1,0-1-6,0 5 0,1-1 0,0 1 0,0-1 0,-1 1 0,1-1 1,-1 0-1,1 1 0,0-1 0,-1 1 0,1-1 1,-1 1-1,1 0 0,-1-1 0,1 1 0,-1 0 0,0-1 1,1 1-1,-1 0 0,1-1 0,-1 1 0,0 0 0,0 0-1,0 0-1,0 0 1,0 0-1,0 0 1,0 1-1,0-1 1,0 0-1,0 1 1,0-1-1,0 0 1,0 1-1,0-1 1,0 1-1,0 0 1,0-1-1,1 1 1,-1 0-1,0 0 2,-3 2 5,1 1-1,0-1 0,0 1 0,0 0 0,1 0 0,-1 0 0,1 0 1,0 1-1,0-1 0,0 1 0,1-1 0,-1 1 0,1 0 0,1-1 0,-1 1 1,0 0-1,1 3-4,0-1 23,0-1 1,0 1 0,1 0 0,0-1-1,0 1 1,1-1 0,-1 1-1,1-1 1,1 0 0,-1 0-1,1 1 1,2 1-24,-4-6 11,21 28 105,-20-29-111,-1 0-1,0 0 1,0 0 0,0-1 0,1 1 0,-1 0 0,0 0 0,1-1-1,-1 1 1,1-1 0,-1 1 0,0-1 0,1 1 0,-1-1-1,1 0 1,0 0 0,-1 0 0,1 0 0,-1 0 0,1 0 0,-1 0-1,1-1-4,2 1 8,-1-1-1,1 0 0,-1 0 0,0 0 1,0 0-1,1 0 0,-1-1 0,0 1 1,0-1-1,0 0 0,-1 0 0,1 0 1,0 0-1,-1-1 0,1 1 0,1-4-7,5-5 8,-1-1 0,0 0-1,-1-2-7,-3 7 2,0-1-1,0 1 1,1 0-1,0 0 1,0 1-1,1-1 0,-1 1 1,1 0-1,1 1 1,-1 0-1,2-2-1,-6 7-1,-1-1 1,1 0-1,-1 0 1,1 0-1,-1 1 0,1-1 1,-1 0-1,1 1 0,0 0 1,-1-1-1,1 1 1,0 0-1,-1 0 0,1 0 1,0 0-1,-1 0 1,1 0-1,0 0 0,-1 1 1,1-1-1,0 1 0,-1-1 1,1 1-1,-1 0 1,1-1-1,-1 1 0,1 0 1,-1 0-1,0 0 0,1 0 1,-1 0-1,0 0 1,0 1-1,0-1 0,0 0 1,0 1-1,0-1 1,0 0-1,0 1 1,3 7-6,0 0 1,0 1 0,-1 0-1,0-1 1,-1 1-1,1 3 6,4 17 14,-3-17 22,-4-12-17,8 2 35,-7-2-53,-1-1 1,1 0-1,-1 0 1,0 1 0,1-1-1,-1 0 1,1 0-1,-1 0 1,0 0-1,1 1 1,-1-1-1,1 0 1,-1 0 0,1 0-1,-1 0 1,1 0-1,-1 0 1,1 0-1,-1 0 1,1 0 0,-1 0-1,0-1 1,1 1-1,-1 0 1,1 0-1,-1 0 1,1 0-1,-1-1 1,0 1 0,1 0-1,-1 0 1,0-1-1,1 1 1,-1 0-2,4-3 2,-1 0 1,1-1-1,-1 1 1,0-1 0,0 1-1,0-1 1,0 0-1,-1 0 1,0 0 0,1-1-1,-2 1 1,1-1-3,2-3 1,1-1 1,-1 1-1,1 0 1,1 0-1,0 0-1,-5 7-17,15 29-18,-16-27 35,1-1 1,-1 1-1,1 0 0,-1 0 0,1 0 0,-1 0 0,1-1 0,0 1 0,0 0 0,-1-1 0,1 1 0,0 0 1,0-1-1,0 1 0,0-1 0,-1 1 0,1-1 0,0 0 0,0 1 0,0-1 0,0 0 0,0 0 0,0 0 1,0 1-1,0-1 0,0 0 0,0 0 0,0-1 0,0 1 0,0 0 0,0 0 0,0 0 0,0-1 0,0 1 1,0 0-1,0-1 0,0 1 0,0-1 0,0 1 0,-1-1 0,1 1 0,0-1 0,0 0 0,-1 1 0,1-1 0,3-3 1,-1 1 0,1 0-1,-1-1 1,0 1-1,-1-1 1,1 0-1,2-3 0,-1 0 2,-3 6-1,0 0 0,0-1 0,0 1 0,-1 0-1,1-1 1,0 1 0,0-1 0,-1 1 0,1-1-1,-1 0 1,1 1 0,-1-1 0,0 1-1,0-1 1,0 0 0,0-1-1,2 19 7,-1-1-1,0 0 1,-1 4-7,1 30 61,2-16-33,-1-13 6,0 1 0,-1 0-1,-2 0 1,0 2-34,1-22 32,0 0 0,-1 0 1,1 0-1,0 0 0,0-1 0,-1 1 0,1 0 1,-1 0-1,1 0 0,-1 0 0,1 0 0,-1-1 1,1 1-1,-1 0 0,0-1 0,1 1 0,-1 0 1,0-1-1,0 1 0,1-1 0,-1 1 0,0-1 1,0 1-1,0-1 0,0 1-32,-2-1 56,0 1 0,0 0 1,0-1-1,1 0 0,-1 0 0,0 1 1,0-2-1,0 1 0,-1 0-56,-3-1 76,0-1 0,0 1-1,0-1 1,0 0 0,0-1 0,0 0-1,-1-1-75,5 3 13,0-1 0,0 0-1,0 0 1,0-1 0,0 1 0,1 0-1,-1-1 1,0 0 0,1 0-1,0 1 1,0-1 0,0-1-1,0 1 1,0 0 0,1 0 0,0-1-1,-1-1-12,1 2-29,1 0 0,0 0 0,0 0 0,0-1 0,0 1 0,0 0 0,1 0 0,-1 0 0,1 0 0,0 0 0,0 0 0,0 0 0,0 0 0,1 0 0,-1 1 0,1-1 0,0 0 0,0 1 0,0-1 0,1 0 29,38-45-5047,26-22 5047,13-2-8382,-45 43 76</inkml:trace>
  <inkml:trace contextRef="#ctx0" brushRef="#br0" timeOffset="714580.729">12805 15043 5952,'0'-2'3321,"1"-47"2860,11-26-4966,-2 16-699,4-46-120,0 13-149,-4-1-1,-2-68-246,-8 155 121,0 0 0,-1 0-1,1 1 1,-1-1 0,0 0 0,-1 1-1,-1-6-120,2 9 207,-8 18 1,4-1-173,0 0 1,0 0-1,2 1 0,0 0 1,0 0-1,1 15-35,1 1 17,1 1 1,5 30-18,-3-47 12,0-1 0,1 1 1,1-1-1,0 0 0,1 0 0,1 0-12,-4-11 16,-1 0-1,1 0 1,1 0-1,-1 0 0,0 0 1,1-1-1,0 1 1,0-1-1,0 0 1,0 1-1,0-1 0,1-1 1,-1 1-1,1-1 1,0 1-1,0-1 0,0 0 1,0 0-1,0-1 1,0 1-1,1-1 0,-1 0 1,1 0-16,-2-1 8,0 0 1,-1 0 0,1-1-1,0 1 1,0-1-1,0 1 1,-1-1 0,1 0-1,0 0 1,-1 0-1,1-1 1,-1 1 0,1 0-1,-1-1 1,0 0 0,0 1-1,1-1 1,-1 0-1,1-2-8,-1 2 0,-1 0 0,1 0 0,0 0 0,0 1 0,0-1 0,0 1-1,0-1 1,0 1 0,0 0 0,0 0 0,1 0 0,-1 0 0,0 0-1,1 0 1,-1 1 0,1-1 0,-1 1 0,1 0 0,-1-1 0,0 1-1,1 0 1,-1 1 0,1-1 0,-1 0 0,1 1 0,1 0 0,1 0-1,-1 1-1,1 0-1,-1 0 1,1-1-1,0 0 1,-1 0 0,1-1-1,0 1 1,1-1 2,-4 0 0,-1 0 1,1-1 0,-1 1 0,1-1 0,-1 1 0,0-1-1,1 1 1,-1-1 0,0 0 0,1 0 0,-1 0 0,0 0-1,0 0 1,0 0 0,0 0 0,0 0 0,0 0 0,0 0-1,0-1 1,0 1 0,0 0 0,-1-1 0,1 1 0,-1-1-1,1 1 1,-1 0 0,1-1 0,-1 1 0,0-1-1,1-2 3,0 0 0,0 1 0,-1-1 0,1 0 0,-1 0 0,0 0-1,0 1 1,-1-1 0,1 0 0,-1 0 0,0 1 0,0-1 0,0 0 0,-2-3-3,0 1 4,0 0 0,0 0 1,-1 0-1,0 0 0,0 1 0,-1-1 0,0 1 0,-1-1-4,-4-3 9,0 1-1,0 0 1,-1 1-1,0 0 1,-1 0-1,1 1 1,-1 1-1,-10-4-8,4 5 12,0 0-1,-1 1 1,1 1-1,-1 1 0,0 1 1,-2 0-12,-3 1 524,0 1-1,0 1 1,-3 1-524,162-34 136,33 1-136,-66 15-3416,0 2-4775,-56 8-2285</inkml:trace>
  <inkml:trace contextRef="#ctx0" brushRef="#br0" timeOffset="713250.756">10453 15001 5200,'0'-1'3575,"0"-10"-1616,1-2-257,1-1 0,0 0-1,2-3-1701,23-70 1431,-8 31-727,-9 19-422,3 0 1,0 1-1,12-18-282,-25 52 5,1 1 1,-1-1 0,1 1-1,0-1 1,0 1 0,0 0-1,0-1 1,0 1-1,0 0 1,0-1 0,0 1-1,0 0 1,0 0 0,1 0-1,-1 0 1,1 0 0,-1 1-1,0-1 1,1 0-1,-1 1 1,1-1 0,0 1-1,-1-1 1,1 1 0,-1 0-1,1 0 1,0-1 0,-1 1-1,1 0 1,0 1-1,-1-1 1,2 0-6,-1 1 7,1 1 0,0-1-1,-1 1 1,1-1 0,-1 1-1,1 0 1,-1 0 0,0 0 0,0 0-1,0 0 1,0 1 0,0-1 0,0 1-1,-1-1 1,1 1 0,-1 0-1,1 1-6,5 14 12,-1 0-1,0 0 0,-2 1 0,0 0 0,-1 0 0,-1 0 1,0 0-1,-2 0 0,0 0 0,-2 0 0,0 0 1,0 0-1,-5 12-11,0-5 53,6-25-45,1 0 0,0 0 1,-1 0-1,1 0 0,-1-1 1,1 1-1,-1 0 0,0 0 1,1 0-1,-1 0 0,0-1 1,0 1-1,1 0 0,-1-1 1,0 1-1,0 0 0,0-1 1,0 1-1,0-1 0,0 1 1,0-1-9,-1 0 110,2 0 29,-3-10 18,2 4-148,0 0 0,0 1 0,0-1-1,1 0 1,0 1 0,0-1-1,1 0 1,-1 1 0,1-1 0,1 0-1,-1 1 1,1-1 0,0 1-1,0 0 1,0-1 0,3-3-9,4-6-9,1 1 0,0 0 0,1 0 0,13-11 9,-1 8-31,-18 13 26,0 1-1,0 0 1,0-1-1,0 0 1,-1 0 0,1 0-1,-1-1 1,3-3 5,-4 34-15,-4 0 20,1 30 43,0-51-42,1-1 0,0 1 0,0 0 0,0-1-1,0 1 1,1-1 0,0 1 0,0-1 0,0 0 0,1 2-6,-3-6 1,0 1 0,0-1 0,1 0 0,-1 1 0,0-1 0,1 1 0,-1-1 0,1 0 0,-1 1 0,0-1-1,1 0 1,-1 0 0,1 1 0,-1-1 0,1 0 0,-1 0 0,1 1 0,-1-1 0,1 0 0,-1 0 0,1 0 0,-1 0 0,1 0 0,-1 0 0,1 0 0,0 0 0,-1 0 0,1 0 0,-1 0-1,1 0 1,-1-1 0,1 1 0,-1 0 0,1 0 0,-1 0 0,1-1-1,13-10 29,-13 10-15,7-9-9,0 1-1,0-1 0,-1-1 1,0 1-1,-1-1 0,3-8-4,25-38 15,-31 52-14,1 0-1,-1 1 1,1 0-1,0 0 1,1 0 0,-1 0-1,1 1 1,0 0-1,-1-1 1,2 1-1,-5 3 0,0 0 0,0-1 0,0 1 1,0 0-1,1 0 0,-1 0 0,0 0 0,0 0 0,0 0 0,0 0 0,0 0 1,0 1-1,0-1 0,1 0 0,-1 1 0,0-1 0,0 1 0,0-1 0,0 1 1,0-1-1,0 1 0,-1 0 0,1-1 0,0 1 0,0 0 0,0 0 0,-1 0 1,1-1-1,0 1 0,-1 0 0,1 0 0,-1 0 0,1 0 0,-1 0 0,1 0 1,-1 0-1,0 1 0,4 5 0,-1 0 0,0 1 0,-1-1 0,2 7 0,0 15 19,-2 0 0,0 0-1,-2 20-18,0-29 84,0-19-54,0-1 30,0 0-3,7-19 100,6-20-138,25-60-19,-33 87-2,2-1 0,-1 1 0,2 0-1,-1 1 1,2 0 0,3-4 2,-12 15-1,1-1 0,-1 1 0,0-1-1,1 1 1,-1-1 0,1 1 0,-1-1 0,1 1 0,-1 0 0,1-1 0,-1 1 0,1 0 0,-1-1 0,1 1 0,-1 0 0,1 0 0,0-1 0,-1 1 0,1 0 0,-1 0 0,1 0 0,0 0-1,-1 0 1,1 0 0,-1 0 0,1 0 0,0 0 0,-1 0 0,1 0 0,-1 1 0,1-1 1,0 1-2,0-1 1,0 1-1,0 0 0,0 0 0,-1 0 0,1 0 1,0 0-1,0 0 0,-1 0 0,1 0 1,-1 0-1,1 1 0,-1-1 0,1 1 2,6 40-18,1 111 330,-8-151-188,0-2-24,0 0-19,14-23 47,5-13-106,-7 13-17,0 1 1,3-1-6,-15 22-1,1 1 0,-1-1 0,0 1-1,1 0 1,-1-1 0,0 1 0,1-1-1,-1 1 1,1-1 0,-1 1 0,1 0 0,-1-1-1,1 1 1,-1 0 0,1 0 0,-1-1-1,1 1 1,0 0 0,-1 0 0,1 0-1,-1 0 1,1 0 0,0-1 0,-1 1-1,1 0 1,-1 0 0,1 1 0,0-1 0,-1 0-1,1 0 1,-1 0 0,1 0 0,0 0-1,-1 1 1,1-1 0,-1 0 0,1 1-1,-1-1 1,1 0 0,-1 1 0,1-1 0,-1 0-1,0 1 1,1-1 0,-1 1 0,1-1-1,-1 1 1,0-1 0,1 1 0,-1-1-1,0 1 1,0-1 0,0 1 0,1 0-1,-1-1 1,0 1 1,0 0-1,4 5-9,-1 1 1,-1 0 0,1 0 0,1 6 9,-3-6-18,1 0 0,1 0 1,-1-1-1,1 1 0,1-1 0,0 2 18,-3-6-6,0-1-1,0 0 0,0 1 1,1-1-1,-1 0 0,0 0 1,0 0-1,1 0 1,-1 0-1,1 0 0,-1 0 1,1 0-1,-1-1 0,1 1 1,-1-1-1,1 1 0,0-1 1,-1 0-1,1 1 1,0-1-1,-1 0 0,1 0 1,0 0-1,0 0 0,-1-1 1,1 1-1,1 0 7,2-1-36,0-1 0,0 1 0,0-1 0,0 0 0,0 0 1,0 0-1,-1-1 0,1 1 0,-1-1 0,1 0 0,-1-1 0,0 1 0,0-1 0,-1 1 0,1-1 0,0-2 36,4-6-251,0 0-1,-2-1 1,1 0 0,-1 0-1,-1-2 252,15-29-721,-20 43 610,0 1 11,0 0 43,1 24 1,2 20 64,-3-43-2,0-1 9,0 0 26,0 0 3,0 0-17,0 0-8,0 0 1,0 0-8,1 28 33,-1-25-43,0-1-1,0 1 1,1 0-1,-1-1 1,1 1 0,-1-1-1,1 1 1,0-1-1,0 0 1,0 1-1,1-1 1,-1 0 0,0 0-1,1 1 1,0-1-1,-1 0 1,1-1-1,0 1 1,0 0 0,0 0-1,0-1 1,1 1-2,-1 0 0,0-1 0,0 0 0,0 0 0,0 0 0,0 0 1,0 0-1,0-1 0,0 1 0,0-1 0,0 1 0,1-1 0,-1 0 0,0 0 1,0 0-1,0 0 0,1 0 0,-1 0 0,0-1 0,0 1 0,0-1 0,0 1 1,0-1-1,0 0 0,0 0 0,0 0 0,0 0 0,0 0 0,0 0 0,0-1 1,-1 1-1,1 0 0,0-1 0,-1 0 0,0 1 0,1-1 0,-1 0 0,0 0 1,1-1-1,3-7 4,0 0 0,-1 0 0,0 0 0,-1-1 0,0 0 0,-1 0 0,0 0-4,20-75 23,-15 63-14,-1 0 0,-1-1 0,-1 1-1,0-1 1,-2 0 0,-1-20-9,-10 2 217,-4 63-55,8-4-83,1 0 1,1 0-1,0 1 1,1 0-1,1-1 1,1 1-1,0 3-79,0 1 88,0-7-52,0 0 0,1 0 0,1 0 0,0 0 0,2-1 0,-1 1 0,6 11-36,-8-22 7,1 0-1,0 0 1,0 0-1,0 0 1,1-1 0,0 1-1,-1-1 1,1 1-1,0-1 1,1 0 0,-1 0-1,0-1 1,1 1-7,-1-1 6,0-1-1,0 1 1,0-1 0,1 0-1,-1 0 1,0 0 0,0-1 0,1 1-1,-1-1 1,0 0 0,1 0 0,-1 0-1,1 0 1,-1 0 0,0-1 0,1 1-1,-1-1 1,3-1-6,51-22 3,-56 24 3,-1 0 0,8 2 19,8 15-17,-16-16-9,1-1 1,0 0 0,-1 0 0,1 0 0,0 0 0,0 0 0,-1 1 0,1-1-1,0 0 1,-1-1 0,1 1 0,0 0 0,0 0 0,-1 0 0,1 0 0,0 0 0,-1-1-1,1 1 1,0 0 11,0-2-3,3-2-5,-3 3 3,-1 1 0,4 24-12,-4-23 14,0 0 0,1 0 0,-1 0 0,1 1 0,-1-1 0,1 0 0,-1 0 0,1 0 0,0 0-1,0 0 1,-1 0 0,1 0 0,0 0 0,0 0 0,0-1 0,0 1 0,0 0 0,0-1 0,0 1-1,0 0 1,1-1 0,-1 1 0,0-1 0,0 0 0,0 1 0,1-1 0,-1 0 0,0 0 0,0 0-1,1 0 1,-1 0 0,0 0 0,0 0 0,1 0 0,-1 0 0,0-1 0,0 1 0,0 0 0,1-1-1,-1 1 1,0-1 0,0 1 0,0-1 0,1 0-8,2-1 35,0-1-1,0 0 1,0 0 0,0 0 0,0 0-1,-1-1 1,0 1 0,1-1-1,-1 0 1,0 0 0,0 0-35,-1-2 22,1 1 0,0-1 1,-1 0-1,0 0 0,-1 0 0,1 0 1,-1 0-1,0 0 0,-1 0 0,1 0 1,-1 0-1,0 0 0,-1-1 1,0 1-1,0 0-22,1 3 0,-1 0 1,0 0-1,0 0 0,0 1 1,0-1-1,0 0 1,-1 1-1,1-1 0,-1 1 1,1 0-1,-1-1 1,0 1-1,0 0 0,0 0 1,0 0-1,-1 0 0,1 1 1,0-1-1,-1 0 1,1 1-1,-1 0 0,0 0 1,1 0-1,-1 0 1,0 0-1,0 0 0,0 0 1,1 1-1,-1 0 1,0 0-1,0-1 0,-2 2 0,-4-1-19,1 1 0,0 0-1,-1 1 1,1-1 0,0 2-1,0-1 1,0 1 0,-1 1 19,6-3-31,1 0 1,-1 0 0,0 1 0,1-1-1,-1 0 1,1 1 0,0 0-1,-1 0 1,1-1 0,0 1 0,0 1-1,0-1 1,0 0 0,1 0-1,-1 1 1,0-1 0,1 1-1,0-1 1,0 1 0,0 0 0,0-1-1,0 1 1,0 0 0,1 0-1,-1 0 31,1 0-15,1 0-1,-1 0 1,1 0-1,0 0 0,0 0 1,0 0-1,0-1 1,0 1-1,1 0 1,0-1-1,-1 1 0,1-1 1,0 1-1,0-1 1,2 2 15,38 32-227,-29-25 203,-6-6 26,-1 1 14,1-1-1,0 0 1,1 0-1,-1 0 1,1-1 0,1 1-16,-7-4 4,1-1 1,-1 1 0,0 0 0,0-1 0,0 0 0,1 1 0,-1-1 0,0 0 0,0 0 0,1 0 0,-1-1 0,0 1 0,0 0 0,1-1 0,-1 0 0,0 1 0,0-1 0,0 0 0,0 0 0,0 0 0,0 0 0,0 0 0,0-1-1,0 1 1,-1-1 0,1 0-5,8-8 74,0 0 0,-1-2 0,0 1 0,-1-1 0,2-5-74,25-33 377,-35 50-373,1-1-1,-1 1 1,1-1 0,-1 1-1,1 0 1,0-1 0,-1 1-1,1 0 1,-1 0 0,1-1-1,0 1 1,-1 0 0,1 0-1,0 0 1,-1 0 0,1 0-1,-1 0 1,1 0 0,0 0-1,-1 0 1,1 0 0,0 0-1,-1 0 1,1 1 0,0-1-1,-1 0 1,1 0 0,-1 1-1,1-1 1,-1 0 0,1 1-1,-1-1 1,1 0-1,-1 1 1,1-1 0,-1 1-1,1-1 1,-1 1-4,16 17 26,-12-12-14,1 1-1,0-1 0,0 0 0,0 0 1,1 0-1,0-1 0,2 2-11,-6-6-49,-1 0 0,1 0 1,0 0-1,-1 0 0,1 0 0,0-1 0,0 1 0,0-1 0,-1 1 1,1-1-1,0 0 0,0 0 0,0 1 0,0-1 0,0-1 1,0 1-1,0 0 0,0 0 0,-1-1 0,1 1 0,0-1 0,0 1 1,0-1-1,-1 0 0,1 0 0,0 0 0,-1 0 0,1 0 1,-1 0-1,1 0 0,-1 0 0,1-1 0,0 0 49,-1 1-211,1-1 0,-1 0-1,0 1 1,1-1 0,-1 0 0,0 1-1,0-1 1,0 0 0,0 0 0,-1 0-1,1 0 1,0 0 0,-1-1 211,2-17-7910,-2 12-660</inkml:trace>
  <inkml:trace contextRef="#ctx0" brushRef="#br0" timeOffset="713676.118">11530 14554 5888,'0'0'3208,"-6"1"32,6-1-656,0 0-1744,0 0-408,0 0-216,0 0-49,0 6-79,1 2-48,-1-8 24,11 4-3879,1 2 575,1-1-6464</inkml:trace>
  <inkml:trace contextRef="#ctx0" brushRef="#br0" timeOffset="714007.643">10862 14594 5808,'0'0'3104,"0"0"208,0 0-1016,7-1-1592,2-5-440,8 0-368,6-5-4488,4-2 1888,-1-1-5376</inkml:trace>
  <inkml:trace contextRef="#ctx0" brushRef="#br0" timeOffset="707651.674">5311 14608 6432,'11'52'3157,"17"93"-67,-25-119-2843,-1 0-1,-1 0 1,-1 1-1,-3 15-246,2-37 106,-1 17 582,-1-1 0,-1-1-1,0 1 1,-3 2-688,6-19 135,0 1 1,-1-1-1,0 0 0,0 0 0,0 0 1,0 0-1,0 0 0,-1 0 1,0-1-1,0 1 0,0-1 0,0 0 1,0 0-1,-1 0 0,1 0 0,-1 0 1,0-1-1,0 0 0,0 0 1,0 0-1,0 0 0,-1 0-135,3-2 30,0 0-1,0 0 0,0 1 1,0-1-1,0-1 1,0 1-1,0 0 1,0 0-1,0-1 0,-1 1 1,2-1-1,-1 0 1,0 0-1,0 1 1,0-1-1,0 0 0,0-1 1,1 1-1,-1 0 1,0 0-1,1-1 1,-1 1-1,1-1 0,0 1 1,-1-1-1,1 0 1,0 0-1,0 0-29,-4-6 26,0 0 0,1 0 0,0-1 1,0 1-1,0-6-26,-1-4 5,0-1 0,2 1 0,0-1 0,1 0 0,1 0 0,1 0-1,1 0 1,1-2-5,1-7-93,1-1-1,2 1 1,1 0-1,10-26 94,-12 38-55,2 1 1,0 0-1,1 0 0,6-10 55,-11 21-7,0 0-1,0 0 1,1 1-1,-1-1 1,1 1 0,-1 0-1,1 0 1,3-2 7,-5 4-2,0 0 1,0 0 0,0 0 0,0 0-1,0 0 1,0 1 0,0-1 0,1 1-1,-1 0 1,0-1 0,0 1-1,1 0 1,-1 0 0,0 0 0,0 1-1,0-1 1,1 1 0,0-1 1,-1 1-7,0 0 0,0-1 1,0 1-1,0 0 0,-1 0 1,1 0-1,0 0 0,0 1 1,-1-1-1,1 0 0,-1 1 1,1-1-1,-1 1 0,1 0 1,-1-1-1,0 1 0,0 0 0,0 0 1,0 0-1,0 0 7,1 3-32,-1-1 0,0 0 0,0 1-1,0-1 1,-1 1 0,0-1 0,0 1 0,0-1 0,0 5 32,-2 1-47,0 0 1,0 0 0,-1 0-1,0 0 1,0 0 0,-1-1 0,-1 1-1,-2 4 47,-6 3 24,0 1 0,-2-2 0,0 1 0,0-2 0,-2 0 0,-2 1-24,6-1 75,13-15-71,0 1 0,0-1 0,0 0 0,0 1 0,0-1-1,0 1 1,0-1 0,0 1 0,0-1 0,0 0 0,0 1 0,0-1 0,0 1 0,0-1-1,1 1 1,-1-1 0,0 0 0,0 1 0,0-1 0,1 1 0,-1-1 0,0 0-1,0 1 1,1-1 0,-1 0-4,3 2 25,0 0-1,0 0 0,0 0 0,0-1 1,0 1-1,1-1 0,-1 0 0,2 0-24,17 8 77,52 40-3,-56-36-76,1 0 1,0-1-1,1-1 0,0-1 0,9 3 2,-11-6-86,-4-1-100,1-1-1,1 0 1,-1-1-1,0-1 1,1 0-1,10 0 187,-24-4-15,0 1 0,0-1 0,0 1 0,0-1-1,0 0 1,0 0 0,0 1 0,0-1 0,-1 0 0,1-1 0,0 1-1,-1 0 1,1-1 0,-1 1 0,2-2 15,21-26-46,-20 24 35,10-13 11,1-2-4,0 0-1,0-3 5,-11 15 1,1 0 0,-2 0 0,1 0 0,-1-1 0,-1 1 0,0-1-1,2-7 0,-4 15 2,0 0 0,1-1-1,-1 1 1,0 0-1,0 0 1,0 0 0,0-1-1,0 1 1,0 0-1,0 0 1,-1 0 0,1 0-1,0-1 1,-1 1-1,1 0 1,-1 0 0,1 0-1,-1 0 1,1 0-1,-1 0 1,0 0 0,1 0-1,-1 0 1,0 0-1,0 1 1,0-1 0,0 0-1,0 0 1,0 1-1,0-1 1,0 0 0,0 1-1,0-1 1,0 1-2,-1 0 4,0-1 1,0 1 0,0 0 0,1 0 0,-1 0 0,0 0-1,0 0 1,0 1 0,0-1 0,0 0 0,1 1-1,-1-1 1,0 1 0,0 0 0,1 0 0,-1 0-1,1 0 1,-1 0 0,1 0 0,-1 0 0,1 0-1,-1 0-4,-5 7 64,0 0 0,0 1-1,1-1 1,0 1 0,1 0-1,0 1 1,0-1-1,1 1 1,0 0 0,1 0-1,0 0 1,1 0-1,0 1 1,0-1 0,1 1-1,0 0 1,1-1 0,0 1-1,1-1 1,0 1-1,1 1-63,-1-9 19,-1-1-1,0 1 1,1-1-1,-1 1 1,1 0 0,0-1-1,0 0 1,0 1-1,0-1 1,1 0-1,-1 1 1,0-1-1,1 0 1,0 0-1,-1 0 1,1 0-1,0 0 1,0-1-1,0 1 1,0 0-1,1-1 1,-1 0-1,0 1 1,1-1-19,0 0 6,-1-1 1,1 0 0,-1 1-1,1-1 1,-1 0-1,1 0 1,-1 0 0,1-1-1,-1 1 1,1-1-1,-1 1 1,0-1 0,1 0-1,-1 0 1,0 0-1,1 0 1,-1 0 0,0 0-1,0-1 1,0 1-1,0-1 1,0 0 0,0 1-1,-1-1 1,2-1-7,8-11 10,0 0 1,-1-1 0,-1 0-1,0 0 1,-1-1 0,0-1-11,-1 0-1,2 1 1,0 0-1,0 1 1,2 0-1,6-7 1,-16 20 2,0 1-1,1-1 1,-1 1-1,1-1 1,-1 1-1,1 0 1,0 0-1,0-1 1,-1 1-1,1 0 1,0 1 0,0-1-1,0 0 1,0 1-1,0-1 1,0 1-1,0-1 1,0 1-1,0 0 1,0 0-1,0 0 1,0 0 0,0 0-1,0 0 1,0 1-1,1-1-1,2 2 9,0 0-1,-1 1 0,0-1 1,1 1-1,-1 0 0,0 0 1,0 0-1,0 0 1,-1 1-1,3 2-8,-1 0 5,-1 0 0,0 0-1,0 1 1,0 0 0,-1 0 0,1 0-1,-2 0 1,1 0 0,-1 0 0,0 1 0,-1-1-1,0 1 1,0 0 0,0 6-5,-1-2 9,0 0 1,-1 0-1,0 0 1,0 0-1,-2 0 1,1-1-1,-1 1 1,-1-1-1,-1 3-9,2-10 7,1 1 0,-1-1 1,0 0-1,0 0 0,0 0 0,-1-1 1,1 1-1,-1-1 0,0 0 0,0 0 1,-2 2-8,5-5-2,0 1 0,0 0 0,0 0 1,0-1-1,0 1 0,-1-1 1,1 1-1,0-1 0,0 1 0,0-1 1,0 0-1,-1 0 0,1 0 1,0 1-1,0-1 0,-1 0 0,1 0 1,0-1-1,0 1 0,-1 0 0,1 0 1,0-1-1,0 1 0,0 0 1,0-1-1,-1 1 0,1-1 0,0 0 1,0 1-1,0-1 0,0 0 1,0 0-1,0 1 0,1-1 0,-1 0 1,0 0-1,0 0 0,0 0 0,1 0 1,-1 0-1,1 0 0,-1 0 1,1-1-1,-1 1 0,1 0 0,0 0 1,-1-1 1,1 0-28,-1-1 1,1 1 0,0-1-1,-1 1 1,1-1 0,1 0-1,-1 1 1,0-1 0,1 1-1,-1-1 1,1 1 0,0-1-1,-1 1 1,1-1 0,0 1 0,2-2 27,25-40-340,-15 25 221,7-10-240,24-26 359,-24 32-132,-2-1 1,0-1-1,2-7 132,-19 31 7,-1 0 0,1 0-1,-1 0 1,1 0-1,0 0 1,-1 0 0,1 0-1,0 0 1,0 0-1,0 0 1,0 0 0,0 1-1,0-1 1,0 0 0,0 1-8,0 0 9,-1 0-1,0 0 0,1 0 0,-1 0 0,0 0 0,1 0 0,-1 0 0,0 0 0,1 0 0,-1 0 0,0 0 0,0 0 0,1 1 0,-1-1 0,0 0 0,1 0 0,-1 0 0,0 1 0,0-1 0,1 0 0,-1 0 0,0 1 0,0-1 0,0 0 0,1 0 0,-1 1 0,0-1 0,0 0 0,0 1 0,0-1 0,0 0 0,1 1-7,0 4 78,1 1 0,-1 0 0,0-1 0,0 1 0,0 4-78,-1-4 44,2 19 100,1 0 1,4 10-145,-6-28 4,0-1 0,1 0 0,0 0 0,0-1 0,1 1 0,-1 0 0,1-1 0,1 1 0,-1-1 0,1 0 0,0 0 0,2 2-4,-5-6 2,0 0-1,0 0 0,0 0 1,0 0-1,0 0 1,1 0-1,-1-1 1,0 1-1,0 0 1,1-1-1,-1 1 1,0-1-1,1 1 1,-1-1-1,0 0 1,1 1-1,-1-1 1,0 0-1,1 0 1,-1 0-1,1 0 1,-1 0-1,1-1 0,-1 1 1,0 0-1,1-1 1,-1 1-1,0 0 1,1-1-1,-1 0 1,0 1-1,0-1 1,1 0-1,-1 0 1,0 1-1,0-1 1,0 0-1,0 0 1,0 0-1,0-1 1,0 1-1,-1 0 0,1 0 1,0-1-2,5-7 4,-1-1 0,0 1 0,-1-1 0,0 0 0,2-6-4,-4 9 3,4-9 2,-3 9-4,0 1 0,-1-1 1,0 0-1,-1 0 0,1 0 0,-1 0 0,0 0 1,-1-7-2,0 13-6,0 27 34,0-25-28,0 0-1,0 1 0,0-1 0,1 0 1,-1 0-1,0 0 0,1 1 0,-1-1 1,1 0-1,0 0 0,-1 0 0,1 0 1,0 0-1,0 0 0,0 0 0,-1 0 1,1 0-1,0-1 0,0 1 0,0 0 1,0 0-1,1-1 0,-1 1 0,0 0 1,2-1-1,-1 1 0,0-1 1,1 1-1,-1-1 0,1 0 0,-1 0 0,0 0 0,1 0 0,-1-1 0,1 1 0,-1-1 0,2 0 1,3-1 1,-1 0-1,1-1 1,-1 0-1,0 0 1,1 0 0,-2-1-1,1 0 1,0 0-1,0-1 0,4-6 0,-1 1 0,0-1 0,-1-1 0,0 0 0,-1 0 0,0 0-1,-1-1 1,0 0 0,-1 0 0,-1 0 0,2-7 0,0-9-26,0 0-1,-2 0 1,-2-1 0,0-29 26,-7 20-14,5 38 12,0-1 1,-1 0 0,1 1 0,-1-1-1,1 1 1,-1-1 0,0 1 0,0-1-1,1 1 1,-1-1 0,0 1 0,0 0 0,0 0-1,-1-1 1,1 1 0,0 0 0,0 0-1,-1 0 1,1 0 0,0 0 0,-2 0 1,2 1-1,0 0 0,0 0 1,0 1-1,1-1 0,-1 0 0,0 0 1,0 1-1,0-1 0,0 0 0,0 1 1,0-1-1,1 1 0,-1-1 0,0 1 1,0 0-1,1-1 0,-1 1 0,0 0 1,1 0-1,-1-1 0,1 1 0,-1 0 1,1 0-1,-1 0 0,1-1 0,-1 1 1,1 0-1,0 0 0,0 0 1,-13 31-10,12-30 8,-8 29 28,1-1 0,2 1 0,1 0-1,0 8-25,4-21 68,0 0-1,1 0 1,1 0-1,0-1 1,2 1-1,0 0 1,1-1-1,2 6-67,-3-14 18,1-1 0,0 0 1,0-1-1,0 1 0,1-1 0,0 1 1,0-2-1,3 3-18,-7-7 2,1 0-1,-1 0 1,1 0 0,0-1 0,0 1 0,0-1 0,0 0-1,0 1 1,0-1 0,0 0 0,0 0 0,0 0-1,1 0 1,-1-1 0,0 1 0,1-1 0,-1 1 0,0-1-1,1 0 1,-1 0 0,0 0 0,1 0 0,-1 0-1,1 0 1,-1-1 0,0 1 0,1-1 0,-1 0 0,0 0-1,0 1 1,1-2 0,-1 1-2,9-6-34,-1 0-1,1-1 1,-1 0-1,-1 0 1,0-2 0,0 1-1,-1-1 1,0 0 0,0 0-1,-1-1 1,-1 0-1,0-1 1,0 1 0,-1-1-1,-1 0 1,0 0-1,0-1 1,-1 1 0,-1-3 34,12-68-560,-1-46 560,-4 40-123,-12 163 484,4 56-361,1-21 96,-2-95-67,0-3-15,0-1-1,0 1 1,1-1-1,1 0 1,0 4-14,-2-12 3,1 0 1,0 0 0,-1 0 0,1 0 0,0 0-1,0 0 1,0 0 0,0 0 0,0-1 0,0 1-1,1 0 1,-1-1 0,1 1 0,-1-1 0,1 1-1,0-1 1,-1 1 0,1-1 0,0 0-1,0 0 1,0 0 0,0 0 0,0-1 0,0 1-1,0 0 1,0-1 0,1 1-4,-1-1 3,1 0 0,-1 0 1,0 0-1,1-1 0,-1 1 0,0 0 0,0-1 0,1 0 1,-1 0-1,0 1 0,0-1 0,0 0 0,0-1 0,0 1 1,0 0-1,1-1-3,31-29 23,-13 12-54,-17 16 33,0 1 1,0-1-1,0 1 1,1-1-1,-1 1 1,0 1 0,1-1-1,0 0 1,-1 1-1,1 0 1,0 0-1,1 1-2,-4-1 0,0 1 1,1 0-1,-1 1 0,1-1 0,-1 0 1,0 1-1,1-1 0,-1 1 0,0 0 0,1-1 1,-1 1-1,0 0 0,0 1 0,0-1 1,0 0-1,0 1 0,0-1 0,0 1 0,0-1 1,-1 1-1,1 0 0,-1 0 0,1 0 0,-1 0 1,1 0-1,1 3-3,0 1 1,-1 0 0,1 0-1,-1-1 1,0 1 0,-1 1-1,1-1 1,-1 0 0,0 0-1,-1 6 3,1-9 4,-1 1 0,-1-1 0,1 1 0,0-1 0,-1 1-1,0-1 1,0 0 0,0 0 0,0 1 0,0-1 0,-1 0-1,1 0 1,-1 0 0,0 0 0,0 0 0,0-1 0,0 1 0,0-1-1,-1 1 1,1-1 0,-1 0-4,1-1-3,0 0 0,0 0 0,0 0 0,1-1 0,-1 1-1,0-1 1,0 0 0,0 1 0,0-1 0,0 0 0,0 0 0,0 0 0,0-1 0,0 1-1,0 0 1,0-1 0,0 1 0,0-1 0,0 0 0,0 1 0,0-1 0,1 0 0,-1 0-1,0 0 1,0-1 0,1 1 0,-1-1 3,-6-3-580,1-1-1,0 0 1,0 0-1,1-1 0,-3-3 581,-18-23-7655,13 16-1989</inkml:trace>
  <inkml:trace contextRef="#ctx0" brushRef="#br0" timeOffset="707994.192">6538 14636 6288,'0'0'3752,"0"0"352,6 4-2376,8-1-785,7-3-287,1 0-288,6 0-152,7-3-48,8-2-144,6-3-16,7-2-3255,4-2-505,0 0-7496</inkml:trace>
  <inkml:trace contextRef="#ctx0" brushRef="#br0" timeOffset="725229.695">13912 14491 4344,'0'0'2110,"0"0"-399,-17 2 2134,11 0-3589,0 0 0,0 0 0,1 1 0,-1 0-1,0 0 1,1 1 0,0 0 0,0 0 0,0 0 0,0 0-1,1 1 1,0-1 0,0 1 0,0 1 0,0-1 0,1 0-1,0 1 1,0-1 0,0 2-256,-7 15 379,2 0 0,0 0 0,2 0 0,-3 14-379,6-22 143,1-1 0,1 1 0,0 0 0,0-1 0,1 1 0,1 0 0,2 10-143,-3-20 7,1 1 0,0-1 0,0 1 0,0-1 1,1 0-1,-1 0 0,1 1 0,0-1 0,0 0 0,1 0 0,-1-1 0,1 1 0,0 0 0,0-1 0,0 0 0,0 0 0,1 0 0,-1 0 0,1 0 0,0 0 0,0-1 1,0 0-1,0 0 0,0 0 0,1 0-7,-2-2-8,-1 1 0,1-1 0,0 0 0,0 0 0,0-1 0,0 1 0,-1 0 0,1-1 0,0 0 0,0 1 0,0-1 1,-1 0-1,1-1 0,-1 1 0,1 0 0,-1-1 0,1 1 0,-1-1 0,0 0 0,0 0 0,0 0 0,0 0 0,0 0 0,1-2 8,3-3-64,0 0-1,-1 0 0,0-1 0,0 1 0,-1-1 1,0 0-1,1-5 65,-4 10-16,0 1 12,0 0 1,0 0-1,-1 0 0,1 0 0,-1 0 1,0 0-1,0-1 0,0 1 0,0 0 1,0 0-1,0 0 0,0 0 0,-1 0 1,1-1 3,-1 3 8,0 1 0,0-1 0,0 0-1,0 0 1,0 0 0,0 1 0,1-1 0,-1 0 0,0 1 0,0-1 0,0 1 0,1-1 0,-1 1 0,0-1-1,0 1 1,1 0-8,-2 0 12,1 1-1,-1-1 0,1 1 0,0 0 1,0 0-1,-1 0 0,1 0 1,1 0-1,-1 0 0,0 0 0,0 0 1,1 0-1,-1 0 0,1 0 0,0 1 1,0-1-1,0 0 0,0 0 0,0 0 1,0 1-1,0-1 0,1 0 1,-1 0-1,1 0 0,-1 0 0,1 0 1,0 0-1,0 0 0,0 0 0,0 0 1,0 0-1,1 0 0,0 1-11,0 0 6,1-1-1,-1 1 0,1-1 1,0 0-1,-1 0 0,1 0 1,0 0-1,0 0 0,0 0 1,0-1-1,1 1 0,-1-1 1,0 0-1,1 0 0,-1 0 1,1-1-1,-1 1 0,1-1 1,-1 0-1,4 0-5,0-1 5,0 0 0,0 0 0,0-1 0,0 0 0,0-1 0,0 1 0,-1-1 0,1 0 0,-1-1 0,0 0 0,1 0-5,-5 3 1,0-1 1,0 0-1,0 1 1,-1-1-1,1 0 0,0 0 1,-1 0-1,1 0 1,-1 0-1,0 0 1,1 0-1,-1 0 1,0-1-1,0 1 1,-1 0-1,1-1 1,0 1-1,-1-1 0,1 1 1,-1-1-1,0 1 1,0-1-1,0 1 1,0-1-1,0 1 1,-1-1-1,1 1 1,-1 0-1,0-1 1,1 1-1,-1-1 0,-1 1-1,0-3-1,-1 0-1,1 0 0,-1 0 1,-1 1-1,1-1 0,-1 1 0,0 0 1,0 0-1,0 0 0,0 1 1,-1-1-1,1 1 0,-4-2 2,-6-2-8,-1 0 0,1 1 0,-1 1 0,-12-3 8,26 8-31,3 17-18,4-4 42,0 0 0,1-1 0,0 1 0,1-1 0,6 6 7,47 54 12,-60-70-13,4 4 2,1 0 0,0-1-1,0 0 1,0 0 0,0 0 0,4 1-1,-8-5 0,-1 0 1,1 0-1,0 0 0,0 0 1,-1-1-1,1 1 0,0 0 1,0-1-1,0 0 0,0 1 1,0-1-1,0 0 0,0 0 1,-1 0-1,1 0 0,0 0 1,0-1-1,0 1 0,0-1 1,0 1-1,0-1 0,-1 1 1,1-1-1,0 0 0,0 0 1,-1 0-1,1 0 0,0-1 0,3-2 7,0-1 0,0-1 0,0 1 0,-1-1 0,0 0 0,0 0 0,0 0 0,-1 0-1,3-6-6,2-9 0,-1 0 0,1-11 0,-5 19 16,1-1 0,0 1-1,0 1 1,1-1 0,1 1 0,0-1 0,1 2-1,0-1-15,-6 11 10,-1 0-1,0 1 1,1-1-1,-1 0 0,1 1 1,-1-1-1,1 1 1,-1-1-1,1 1 0,0-1 1,-1 1-1,1-1 0,0 1 1,-1-1-1,1 1 1,0 0-1,-1-1 0,1 1 1,0 0-1,0 0 1,-1 0-1,1-1 0,0 1 1,0 0-1,0 0 1,-1 0-1,1 0-9,0 1 10,0-1 1,0 1-1,0-1 1,-1 1-1,1 0 1,0-1-1,0 1 1,-1 0-1,1 0 1,-1 0-1,1-1 1,0 1-1,-1 0 1,0 0-1,1 0 1,-1 0-1,1 0 1,-1 0-11,3 8 46,-1 0 0,0 0 0,0 1 0,-1 1-46,-1-8 4,4 48 114,-4-37-62,1 0 0,1 0 0,0 0 1,0-1-1,4 12-56,-5-24 93,-1-1-28,3-1-46,0 0 0,0-1 0,0 1 0,0-1 0,-1 0 0,1 0 0,0 0-1,-1 0 1,0-1 0,1 1 0,-1 0 0,0-1 0,1-2-19,3-1 25,3-7-17,1 0-1,-2 0 1,0-1 0,0 0 0,2-9-8,1 0 38,-10 21-18,-1 2-4,0 0 0,0 4-12,0 0 0,0 0 0,0 0-1,1-1 1,0 1 0,-1 0 0,1-1-1,1 1 1,-1 0 0,0-1 0,1 1-1,0-1 1,-1 0 0,2 1 0,-1-1 0,0 0-1,0 0 1,1-1 0,0 1 0,-1 0-1,1-1 1,0 1 0,0-1 0,1 0-1,-1 0 1,0-1 0,1 1 0,0 0-4,6 1 1,0 0 1,-1-1 0,1 0 0,0-1-1,0 0 1,0-1 0,0 0 0,0 0-1,0-1 1,10-2-2,-15 3 3,-3 0-4,-1 0 0,0 1 0,0-1 1,0 1-1,1 0 0,-1-1 0,0 1 0,0 0 1,0 0-1,0 0 0,0-1 0,-1 1 1,1 0-1,0 0 0,0 0 0,0 1 1,9 8-1,-6-9 1,-1 0-1,1 0 0,0-1 0,-1 0 0,1 0 1,0 0-1,-1 0 0,1 0 0,0-1 0,-1 1 1,1-1-1,-1 0 0,1 0 0,-1 0 1,1-1-1,-1 1 0,0-1 0,0 0 0,0 0 1,0 0-1,0 0 0,0-1 0,2-1 1,-3 2 2,1 0-1,-1 0 0,0 0 1,0 0-1,0-1 1,0 1-1,0-1 0,0 1 1,-1-1-1,1 0 1,-1 1-1,0-1 1,0 0-1,0 0 0,0 0 1,0 0-1,-1 0 1,1 0-1,-1 0 0,0 0 1,0 0-1,0 0 1,0 0-1,0 0 0,-1 0 1,1 0-1,-1 0 1,0-1-2,0 2 0,0 1 0,0-1 0,0 1 1,0 0-1,0-1 0,-1 1 0,1 0 0,0-1 1,-1 1-1,1 0 0,0 0 0,-1 0 1,0 0-1,1 1 0,-1-1 0,1 0 0,-1 1 1,0-1-1,0 1 0,1-1 0,-1 1 1,0 0-1,0 0 0,1 0 0,-1 0 0,0 0 1,0 0-1,1 0 0,-1 1 0,0-1 1,0 0-1,1 1 0,-1 0 0,0-1 0,0 1 1,-10 4-2,1 0 0,-1 1 0,1 0 0,-7 5 1,7-4-6,0-1-13,-27 19-219,36-24 164,1 1 1,0-1-1,-1 0 1,1 0-1,0 1 0,0-1 1,0 0-1,0 1 0,0-1 1,0 1-1,1-1 0,-1 1 1,0 0-1,1-1 1,-1 1-1,1 0 0,0 0 1,-1-1-1,1 1 0,0 0 1,0 0-1,0 1 74,1-3-65,-1 1-1,1-1 1,-1 1-1,1-1 1,-1 1 0,1-1-1,0 1 1,-1-1-1,1 1 1,0-1 0,-1 0-1,1 1 1,0-1-1,-1 0 1,1 0 0,0 1-1,0-1 1,-1 0-1,1 0 1,0 0 0,0 0-1,-1 0 1,1 0-1,0 0 1,0 0 0,0 0 64,20-3-826,-15 2 772,-1-2-1,1 1 1,-1-1-1,1 0 1,-1 0-1,0 0 1,0-1-1,0 0 1,0 0-1,-1 0 1,0 0-1,0-1 1,0 0-1,1-2 56,10-13 308,-2-2-1,10-21-307,-11 20 343,2-7 220,-10 18-268,1 1 1,1 0 0,0 0-1,1-1-295,-5 10 57,-1 0 0,0 0 0,1 0 0,0 0-1,-1 0 1,1 0 0,0 1 0,0-1 0,0 1 0,0-1 0,0 1-1,1 0 1,-1 0 0,0 0 0,0 0 0,1 0 0,-1 1-1,1-1 1,-1 1 0,1-1 0,1 1-57,3 13 212,-2 2-163,-1 0 0,-1 1 0,0-1-1,-1 1 1,0 0 0,-2 0 0,0 2-49,1 8 84,1 0-1,2 3-83,-4-28 4,0 1 0,0-1 0,0 1 0,1-1 0,-1 1 0,0-1 0,1 0 0,-1 1 0,1-1 0,-1 1 0,1-1 0,0 0 0,0 0 0,0 1 0,-1-1 0,1 0 0,0 0 0,0 0 0,0 0 0,1 0 0,-1 0 0,0 0 0,0 0-1,0-1 1,1 1 0,-1 0 0,0-1 0,1 1 0,-1-1 0,1 0 0,-1 1 0,1-1 0,-1 0 0,0 0 0,1 0 0,-1 0 0,1 0 0,-1 0 0,1 0 0,-1 0 0,1 0 0,0-1-4,2 0 5,0-1 0,0 1 0,0-1 0,0 0 1,0 0-1,-1-1 0,1 1 0,-1-1 0,1 0 0,-1 0 1,0 0-1,0 0 0,0 0 0,0-1-5,1-2 4,0-1 0,-1 1 0,0-1 0,0 0-1,0 0 1,-1 0 0,0-1 0,0 1 0,-1 0 0,0-1 0,0-3-4,-1 10 13,0 1-6,10 29 30,-9-27-35,0 0 1,0 0-1,0 0 0,1-1 0,-1 1 1,1 0-1,0-1 0,-1 1 0,1-1 1,0 1-1,0-1 0,0 0 0,0 0 1,0 0-1,0 0 0,0 0 0,0 0 1,1-1-1,-1 1 0,0-1 0,0 1 1,1-1-1,-1 0 0,0 0 1,1 0-4,0 0 2,1 0 0,0-1 0,0 0 0,0 1 0,-1-1 0,1-1 0,-1 1 0,1 0-1,-1-1 1,1 0 0,-1 0 0,0 0 0,1 0 0,-1 0 0,-1-1 0,4-1-1,-5 3 2,0 2-1,1 0-1,-1 1 0,1 0 1,-1-1-1,0 1 0,1 0 1,-1 0-1,0 0 0,0 0 1,0 0-1,0 2 0,1 0 7,6 10-6,-8-14-1,0 1 0,0-1 0,0 1 0,1-1 0,-1 0 0,0 1 0,0-1 0,1 0 0,-1 1 0,0-1 0,1 0 0,-1 0 0,0 1 0,1-1 0,-1 0 0,0 0 0,1 0 0,-1 1 0,0-1 0,1 0 0,-1 0 0,1 0 0,-1 0 0,1 0 0,-1 0 0,0 0 0,1 0 0,-1 0 0,1 0 0,-1 0 0,0 0 0,1 0 0,-1 0 0,1 0 0,-1 0 0,0 0 0,1-1 0,-1 1 0,1 0 0,-1 0 0,0-1 0,1 1 0,-1 0 0,0 0 0,1-1 0,11-11 0,-12 12 0,3-4-123,0 0 1,0 0-1,0 0 0,-1 0 0,1 0 0,-1-1 0,0 1 0,0-1 0,-1 1 0,0-1 0,1 0 0,-1 0 0,-1 0 0,1 1 1,-1-1-1,0 0 0,0 0 0,-1-4 123,0 1-240,-2-1 1,1 1 0,-1 0 0,0 0-1,0 0 1,-1 0 0,0 0 0,-1 1-1,0 0 1,-1-2 239,5 9-48,1-1 0,-1 0 0,0 1 0,1-1-1,-1 0 1,0 0 0,1 1 0,-1-1 0,1 0 0,0 0-1,-1 0 1,1 0 0,-1 0 0,1 1 0,0-1 0,0 0-1,0 0 1,0 0 0,0 0 0,-1 0 0,2 0 0,-1 0-1,0 0 1,0 0 0,0 0 0,0 0 0,0 0 0,1 0 0,-1 1-1,1-1 1,-1 0 0,0 0 0,1 0 0,-1 0 0,1 1-1,0-1 1,-1 0 48,4-1-308,0 0 0,-1 0-1,1 0 1,0 1 0,0-1 0,0 1 0,0 0-1,3 0 309,45-7 514,-30 7-7788,-15 1 1712</inkml:trace>
  <inkml:trace contextRef="#ctx0" brushRef="#br0" timeOffset="726049.888">15601 14491 3704,'0'0'2369,"0"0"-462,0 0-70,0 0-54,-18 0 1745,-6 0-2739,2-1-172,1 2-1,-1 0 1,-18 4-617,33-3 79,-1 0-1,1 0 1,-1 1 0,1 0 0,0 0 0,0 1 0,0 0-1,0 0 1,1 0 0,0 1 0,-1 0 0,-1 3-79,-2 2 143,1 0 0,0 1 1,0 0-1,1 0 0,-2 6-143,7-13 24,1 1-1,0-1 1,0 0 0,0 1-1,0-1 1,1 1-1,0-1 1,0 1-1,0 0 1,0 0 0,1-1-1,0 1 1,0 0-1,0 0 1,1-1-1,-1 1 1,2 2-24,-1-4 4,1 1 0,-1-1 0,1 0 0,0 1 0,1-1 0,-1 0 0,0 0 0,1-1 0,0 1 0,-1 0 0,1-1 0,0 0 0,1 0 0,-1 0 0,0 0 0,0 0-1,1 0 1,-1-1 0,1 0 0,0 1 0,-1-2 0,1 1 0,0 0 0,0-1 0,-1 1 0,5-1-4,5 0-91,-1 0 1,1 0-1,0-1 0,0-1 1,-1 0-1,1-1 0,4-1 91,40-19-845,-56 23 815,0 2 54,0 1-1,1-1 1,-1 0-1,0 0 0,0 0 1,1 0-1,-1 0 0,1 0 1,0 0-1,0-1 1,-1 1-1,1-1 0,0 1 1,0-1-1,2 1-23,-2-1 5,-1 0-1,1-1 1,0 0 0,-1 1-1,1-1 1,0 0-1,-1 0 1,1 0 0,0 0-1,0 0 1,-1 0-1,1 0 1,0 0 0,-1-1-1,1 1 1,0-1-1,-1 1 1,1-1 0,0 0-1,-1 0 1,1 0-1,-1 0 1,0 0 0,1 0-1,-1 0 1,0 0-1,1 0 1,-1-1 0,0 1-1,0 0 1,0-1-1,0 1 1,0-1 0,-1 1-1,1-1 1,0 1-1,-1-1 1,1-1-5,1 0 3,-1 0 1,0 0-1,0 0 0,0-1 0,0 1 0,0 0 1,-1-1-1,0 1 0,1-1 0,-1 1 0,0-1 1,-1 1-1,1-1 0,-1 1 0,1 0 0,-1-1 1,0 1-1,0 0 0,-1-1-3,1 2 2,0 1 0,0-1 0,0 1-1,0-1 1,0 1 0,-1 0 0,1-1 0,0 1 0,-1 0 0,1 0-1,-1 0 1,1 0 0,-1 0 0,0 0 0,0 0 0,0 1-2,1-1 1,0 1 0,0 0 1,0 0-1,0 0 0,-1 0 1,1 0-1,0 0 0,0 0 1,0 0-1,-1 1 0,1-1 1,0 0-1,0 1 1,0-1-1,0 1 0,0-1 1,0 1-1,0-1 0,0 1-1,-2 1 22,1 0 0,0 0 0,0 0-1,1 0 1,-1 0 0,0 1 0,1-1 0,-1 0-1,1 1 1,0-1 0,0 1 0,0 0 0,0-1-1,0 1 1,1 0 0,-1 0 0,1-1 0,0 1-1,0 2-21,-1-2 17,1 0-1,0 0 0,1 1 1,-1-1-1,0 0 0,1 0 0,0 0 1,0 1-1,0-1 0,0 0 1,0 0-1,1 0 0,-1-1 0,1 1 1,0 0-1,0 0 0,0-1 0,0 1 1,0-1-1,1 0 0,-1 0 1,1 0-1,-1 0 0,1 0 0,0 0 1,0-1-1,0 1 0,0-1 1,0 0-1,0 0 0,0 0 0,0 0 1,0-1-1,1 1 0,1-1-16,2 1 2,0-1 0,1 0 0,-1-1-1,0 1 1,0-1 0,0-1 0,0 1 0,0-1-1,-1-1 1,1 1 0,-1-1 0,1 0 0,-1 0-1,0-1 1,0 0 0,2-2-2,-2 1 2,-1-1 0,1 1 0,-2-1-1,1 0 1,0 0 0,-1 0 0,0-1 0,-1 0 0,0 0-1,0 0 1,0 0 0,-1 0 0,0 0 0,0-1 0,-1 1-1,0-1 1,0 1 0,-1-1 0,1 1 0,-2-5-2,0 2 0,0-1-1,0 1 1,-2 0 0,1 0 0,-1 0-1,0 0 1,-1 0 0,0 0 0,-1 1-1,0 0 1,0 0 0,-1 0 0,0 1-1,-6-6 1,10 12 5,1 0 0,-1 0 0,1 1 0,-1-1 0,0 1 0,0-1 0,0 1 0,0 0 0,0-1 0,0 1 0,0 0 0,0 0 0,-1 0 0,1 1 0,0-1 0,0 1 0,-1-1 0,1 1 0,0 0 0,-1-1 0,1 1 0,-1 1 0,1-1 0,0 0 0,-1 0 0,1 1 0,0 0 0,-1-1 0,1 1 0,0 0 0,0 0 0,-2 1-5,0 1 24,1-1 0,0 1 1,0-1-1,0 1 0,1 0 1,-1 1-1,0-1 0,1 0 0,0 1 1,0-1-1,0 1 0,0 0 1,1-1-1,0 1 0,-1 0 1,1 0-1,1 0 0,-1 0 1,0 0-25,0 6 13,1-1 0,0 1 1,0-1-1,1 1 0,0-1 0,1 1 1,0-1-1,0 0 0,1 1 1,0-1-1,1 0-13,-1-3 1,0 0 1,0 0 0,1 0-1,-1 0 1,1-1 0,1 0-1,-1 1 1,1-1-1,0-1 1,0 1 0,0-1-1,1 0 1,-1 0-1,1-1 1,0 1 0,0-1-2,6 2-203,1-1 0,-1 0 1,1-1-1,0 0 0,0-1 0,0 0 1,0-1-1,0-1 0,0 0 0,2-1 204,6-1-1580,-1-1 1,0-1 0,0-1 0,0-1 0,0 0 0,2-3 1578,26-10-9401</inkml:trace>
  <inkml:trace contextRef="#ctx0" brushRef="#br0" timeOffset="729613.474">18378 14809 7832,'0'0'2336,"1"-3"-644,60-200 2678,-50 158-4095,-2 0 0,-2 0 0,-1-32-275,-5 65 30,0-8 115,-1 1 0,-1-15-145,0 30 53,1 0-1,-1 0 1,1 0-1,-1 0 1,-1 0-1,1 0 1,0 0 0,-1 0-1,0 0 1,0 1-1,0-1 1,0 1-1,-1-1 1,1 1-1,-2-1-52,4 3 11,-1 1-1,1 0 0,-1-1 1,1 1-1,0 0 0,-1-1 1,1 1-1,-1 0 0,1-1 1,-1 1-1,0 0 0,1 0 1,-1 0-1,1 0 0,-1-1 1,1 1-1,-1 0 0,1 0 1,-1 0-1,0 0 0,1 0 1,-1 0-1,1 0 0,-1 1 1,1-1-1,-1 0 0,1 0 1,-1 0-1,0 0 0,1 1 0,-1-1-10,0 1 18,-1 0 0,1 1 0,0-1-1,0 0 1,0 1 0,0-1-1,-1 1 1,2-1 0,-1 1 0,0 0-1,0-1-17,-15 49 263,15-46-213,-5 21 80,1-1 1,1 1-1,2 0 0,0-1 0,1 1 0,2 0 0,1 0 0,1 2-130,-2-15 32,2 1 0,-1-1-1,1 0 1,1-1 0,0 1 0,1 0 0,1-1-1,-1 0 1,1 0 0,1-1 0,0 0 0,1 0-1,0-1 1,0 1 0,1-2 0,0 1 0,1-1-32,-6-5 6,-1-1 0,1 1 1,0-1-1,0 0 0,0 0 0,0-1 1,0 1-1,0-1 0,0 0 1,0 0-1,1 0 0,-1-1 0,0 1 1,5-1-7,-7 0 3,1-1-1,-1 1 1,1-1 0,-1 1 0,1-1 0,-1 0 0,1 0 0,-1 0 0,0 0 0,1-1-1,-1 1 1,0-1 0,0 1 0,0-1 0,0 1 0,0-1 0,-1 0 0,1 0-1,0 0 1,-1 0 0,0 0 0,1-1 0,-1 1 0,0 0 0,0-1-3,3-5 2,-1-1 0,-1 0 0,1 1 0,-1-1 1,-1 0-1,1 0 0,-1 0 0,-1-6-2,0 9 1,0 0 1,-1 0-1,0 0 0,0 0 1,0 0-1,-1 1 0,1-1 1,-1 0-1,-1 0 0,1 1 1,-1 0-1,0-1 0,-2-1-1,5 7 2,-1-1-1,0 0 1,0 0-1,1 0 1,-1 0-1,0 1 1,0-1-1,0 0 1,0 1-1,0-1 1,0 1-1,0-1 1,0 1-1,0-1 1,0 1-1,0 0 1,0 0-1,0-1 1,-1 1-1,1 0 1,0 0-1,0 0 1,0 0-1,0 0 1,0 0-1,0 1 1,-1-1-1,1 0 1,0 1-1,0-1 1,0 0-1,0 1 1,0-1-1,0 1 1,0 0 0,0-1-1,0 1 1,0 0-1,1 0 1,-1-1-1,0 1 1,0 0-1,1 0 1,-1 0-1,0 0 1,1 0-1,-1 0 1,1 0-1,-1 0-1,1 0 2,-1 0 0,0 0-1,1 0 1,-1 1 0,0-1 0,1 0 0,-1 0 0,1 1-1,0-1 1,-1 0 0,1 0 0,0 1 0,0-1-1,0 0 1,0 1 0,0-1 0,0 0 0,0 1-1,0-1 1,1 0 0,-1 1 0,0-1 0,1 0-1,-1 0 1,1 1 0,-1-1 0,1 0 0,0 0 0,0 0-1,-1 0 1,1 0 0,0 0 0,0 0 0,0 0-1,0 0 1,0 0 0,0-1 0,0 1 0,0 0-1,1-1 1,-1 1 0,0-1 0,0 1 0,2 0-2,3 0 4,-1 0 1,1 0 0,0 0 0,0-1-1,0 0 1,0 0 0,-1 0 0,1-1-1,0 0 1,0 0 0,0 0-1,-1-1 1,5-1-5,10-6-22,0 0-1,-1-1 1,3-2 22,16-10-285,-36 22 174,-3 20-85,-3 9 150,3-26 39,0 1 0,0 0 0,0 0 0,1 0 0,0 1 0,0-1 0,0 0 0,0 0 0,0 0-1,1 0 1,1 3 7,-2-6 0,0-1-1,1 1 0,-1-1 0,1 1 0,-1-1 0,1 1 1,-1-1-1,1 1 0,-1-1 0,1 1 0,-1-1 0,1 0 1,0 1-1,-1-1 0,1 0 0,-1 0 0,1 0 0,0 1 1,-1-1-1,1 0 0,0 0 0,-1 0 0,1 0 1,0 0-1,-1 0 0,1 0 0,0 0 0,0 0 0,0-1 1,17-5-16,-14 3-2,-1 0-1,0-1 0,1 1 0,-1-1 0,-1 0 0,1 0 0,-1 0 0,1 0 1,-1-1-1,1-3 19,2-4-80,-1 0-1,-1 0 1,2-8 80,-4 10-287,-5 20 230,-4 24 57,8-30 1,0 1 0,0-1-1,0 1 1,0-1 0,1 0 0,0 1-1,0-1 1,0 0 0,0 0 0,1 1-1,-1-1 1,1 0 0,0-1 0,0 1 0,1 0-1,-1 0 1,1-1 0,0 0 0,0 1-1,0-1 1,2 1-1,-2-1 2,0-1 0,0 1-1,0-1 1,1 0 0,-1 0 0,1 0-1,-1 0 1,1-1 0,0 1 0,-1-1-1,1 0 1,3 0-2,-4 0 2,0-1-1,0 0 0,0-1 0,0 1 1,0-1-1,0 1 0,0-1 0,0 0 1,-1 0-1,1 0 0,0 0 0,0 0 1,-1-1-1,1 1 0,-1-1 1,1 0-1,-1 0 0,0 0-1,11-10 0,-1-1 0,-1-1 1,0 0-1,-1 0 0,0-1 0,-1 0 0,-1-1 0,5-12 0,-10 20 2,0 0 0,0 0 0,-1 0 0,0 0 0,-1-1-1,0 1 1,0 0 0,-1-2-2,0 9-7,0 1-1,0 0-1,0 0-4,0 0 7,0 0 17,0 0-2,0 0-3,0 0-9,7-9 7,-3 3-3,0-1 0,0 0 1,-1 0-1,0 0 0,-1 0 0,1 0 0,-2-1 0,1 1 0,-1-1 1,0 1-1,0-1 0,-1 0 0,0 1 0,0-1 0,-1 0-1,-2 6 6,-3 8 9,-2 6 27,0 3-36,1-1 0,1 2 0,0-1 0,1 0 1,1 1-1,1 0 0,0 0 0,1 0 0,0 1 0,1-1 0,1 0 0,1 1 0,1-1 0,0 0 1,0 0-1,2 0 0,0 0 0,1-1 0,1 1 0,0-1 0,5 8-6,-15-29-696,-1 0 1,0 1-1,0-1 0,0 1 1,-1 1-1,0-1 0,0 1 1,0 0-1,-4-2 696,-6-5-865,-16-10 233,20 14 1137,1 0-1,0-1 0,1 0 1,0-1-1,0 0 0,-1-2-504,11 11 56,-1 0-1,1-1 1,0 1-1,0 0 1,-1-1-1,1 1 1,0-1-1,0 1 0,-1 0 1,1-1-1,0 1 1,0-1-1,0 1 1,0 0-1,0-1 1,0 1-1,0-1 1,0 1-1,0-1 1,0 1-1,0-1 1,0 1-1,0 0 1,0-1-1,0 1 1,0-1-1,0 1 1,1 0-1,-1-1 0,0 1 1,0-1-1,1 1-55,14-9 958,23 0-162,-35 9-704,3-1-169,185-24 1102,-127 18-3658,1 2-4161,-32 3-3262</inkml:trace>
  <inkml:trace contextRef="#ctx0" brushRef="#br0" timeOffset="727810.028">16587 14685 6784,'-3'6'1803,"1"-1"1,0 1 0,0 0 0,0 1-1,0 5-1803,1-3 77,0 0 0,1 0-1,0 0 1,1 0 0,0 1 0,0-1-1,1 0 1,0 0 0,3 8-77,-4-15 3,0 0-1,0 0 1,0 0 0,0 0 0,0 0-1,0 0 1,1 0 0,-1 0 0,1 0-1,-1-1 1,1 1 0,0-1 0,-1 1-1,1-1 1,0 0 0,0 1 0,0-1 0,1 0-3,1 1 5,0-1 0,0 0 0,0 0 0,0 0 0,0-1 1,0 1-1,0-1 0,0 0 0,0 0 0,2-1-5,1 1 8,0-1-1,0-1 1,0 1-1,0-2 1,0 1-1,0 0 1,-1-1-1,1 0 1,-1-1-1,0 0 1,6-4-8,-9 5 7,0 0-1,0-1 1,0 1 0,-1-1-1,1 0 1,-1 0 0,0 0-1,0 0 1,0 0 0,-1 0 0,0-1-1,1 1 1,-1 0 0,-1-1-1,1 1 1,-1-1 0,0 1-1,0-1 1,0 1 0,0-1 0,-1 1-1,0 0 1,0-1 0,0 1-1,0 0 1,-1-1 0,1 1-1,-3-2-6,3 2 27,-1 0-1,0 0 0,0 0 0,0 1 0,-1-1 0,1 1 0,-1 0 1,0 0-1,0 0 0,0 0 0,0 0 0,0 0 0,-1 1 0,1 0 1,-1-1-1,0 1 0,1 1 0,-1-1 0,0 0 0,0 1 1,0 0-1,-1 0 0,1 0 0,0 1 0,0-1 0,0 1 0,-1 0 1,1 0-1,0 1 0,-2-1-26,-4 3 19,1 0 1,0 0-1,0 1 0,0 1 1,0-1-1,0 1 0,1 1 1,0-1-1,-3 4-19,-8 7 35,1 0 0,1 2-1,-3 4-34,16-17-108,0 0 0,1 0 0,-1 0-1,1 0 1,0 1 0,-1 5 108,3-10-28,1 0-1,0 0 1,-1 0 0,1 0 0,0 0 0,0 0 0,0 0 0,0 0-1,0 0 1,0 0 0,0 1 0,0-1 0,0 0 0,0 0-1,1 0 1,-1 0 0,0 0 0,1 0 28,0 0-15,-1 0 0,1-1 0,0 1 1,0-1-1,-1 1 0,1-1 0,0 1 0,0-1 0,0 1 0,0-1 0,0 0 1,0 1-1,-1-1 0,1 0 0,0 0 0,0 0 0,0 0 0,0 0 1,0 0-1,0 0 0,0 0 0,0 0 0,0 0 0,1-1 15,5 0-102,1-1 0,0 0-1,-1-1 1,0 0 0,1 0 0,-1-1-1,0 0 1,-1 0 0,1 0 0,-1-1-1,0 0 1,0 0 0,0-1 0,-1 1-1,4-6 103,12-15-10,-2-1-1,0 0 1,0-5 10,-10 17-39,3-5 227,2 0 0,7-9-188,-15 23 220,-1 0 1,1 0 0,1 0 0,-1 0-1,1 1 1,0 1 0,0-1-1,7-3-220,-13 8 21,0 0-1,-1-1 0,1 1 0,0 0 0,0 0 0,0 0 1,0-1-1,-1 1 0,1 0 0,0 0 0,0 0 1,0 0-1,0 1 0,-1-1 0,1 0 0,0 0 0,0 0 1,0 1-1,-1-1 0,1 0 0,0 1 0,0-1 0,-1 1 1,1-1-1,0 1 0,-1-1 0,1 1 0,0-1 0,-1 1 1,1 0-1,-1-1 0,1 1 0,-1 0 0,0 0 0,1-1 1,-1 1-1,1 0 0,-1 0 0,0-1 0,0 2-20,3 5 101,0 1-1,-1 0 1,-1 0-1,1 3-100,1 4 117,-1-7-64,0 0 0,1 1 0,0-1 0,1 0 0,-1 0 0,4 3-53,-6-9 8,1 1-1,0-2 0,-1 1 1,1 0-1,0 0 0,0 0 1,0-1-1,0 1 0,0-1 1,1 0-1,-1 0 0,0 0 1,1 0-1,-1 0 0,0 0 1,1 0-1,-1-1 0,1 1 1,-1-1-1,1 0 0,0 0 1,-1 0-1,1 0 0,0 0-7,30-6 19,-27 4-25,0 1 1,0 0-1,0 0 1,0 0-1,0 1 1,1 0 0,-1 0-1,1 1 6,-6-1-7,1 1 0,0 0-1,-1 0 1,1 0 0,-1 0 0,1 0-1,-1 0 1,1 0 0,-1 0 0,0 1-1,1-1 1,-1 0 0,0 1 0,0-1-1,0 1 1,0 0 0,-1-1 0,1 1-1,0 0 1,-1-1 0,1 1 0,-1 0-1,1 0 1,-1 0 7,1 0-3,-1 0 1,1 0-1,0 1 1,0-1-1,0 0 1,0 0-1,0 0 1,0 0-1,1 0 1,-1 0-1,1 0 1,-1 0-1,1-1 0,0 1 1,-1-1-1,1 1 1,2 0 2,0 0 0,1-1-1,0 0 1,-1 0 0,1 0 0,-1 0-1,1-1 1,0 0 0,-1 0 0,1 0-1,0-1 1,-1 1 0,1-1 0,0 0-1,-1-1 1,1 1 0,1-2 0,13-5-166,1 0-1,-1-2 1,2-2 166,3-2-307,-24 14 306,1 0 0,-1-1 0,1 1 0,0 0 0,-1 0 0,1 0 0,0 0 0,-1 0 0,1-1 0,0 1 0,-1 0 0,1 0 0,0 1 0,-1-1 0,1 0 0,0 0 0,-1 0-1,1 0 1,0 1 0,-1-1 0,1 0 0,-1 0 0,1 1 0,0-1 1,0 1 3,-1-1 1,1 1-1,0-1 1,0 0-1,0 1 0,-1-1 1,1 0-1,0 0 0,0 0 1,0 1-1,0-1 1,0 0-1,0 0 0,0 0 1,-1-1-1,1 1 0,1 0-3,3-2 11,-1 0 0,1 0-1,-1-1 1,0 1 0,0-1-1,0 0 1,0 0 0,0-1-1,-1 1 1,1-1 0,-1 0-1,0 0 1,0 0 0,0 0-1,-1 0 1,1-1-11,0 0 9,-1 0 0,1-1 0,-1 1 0,1-1 0,-2 0 0,1 0-1,-1 0 1,1 1 0,-2-1 0,1-1 0,-1 1 0,0 0 0,0 0-9,0 4 3,0 1 0,0 0 0,0 0 0,-1 0 0,1 0 0,0 0 0,-1-1 0,1 1 0,0 0 0,-1 0 0,1 0 0,-1 0 0,0 0 0,1 0 0,-1 0 0,0 0 0,0 0 0,0 1 0,1-1 0,-1 0 0,0 0 0,0 1 0,0-1 0,0 1 0,0-1 0,0 1 0,0-1 0,-1 1 0,1-1 0,0 1 0,0 0 0,0 0 0,0 0 0,0-1-1,-1 1 1,1 0 0,0 0 0,0 1 0,0-1 0,0 0 0,-1 0 0,1 1-3,-3 0 20,0 0-1,0 0 1,0 1-1,0 0 1,0 0-1,1 0 1,-1 0 0,0 0-1,1 1 1,0-1-1,-1 2-19,-2 2 51,0 1 0,1 0 0,0 0 0,0 0 0,0 1-1,1-1 1,0 1 0,1 0 0,0 0 0,0 1 0,-1 7-51,3-13 12,0 0 0,1 1 0,0-1-1,-1 0 1,1 0 0,0 0 0,0 1 0,1-1 0,-1 0 0,1 0 0,0 0 0,-1 1-1,1-1 1,1 0 0,-1 0 0,0 0 0,1-1 0,-1 1 0,1 0 0,0-1-1,0 1 1,0-1 0,0 1 0,1-1 0,-1 0 0,1 0 0,-1 0 0,1 0-1,0 0 1,0-1 0,-1 1 0,4 0-12,-2-1 9,-1 0 0,1 0 0,-1-1 0,1 1 0,-1-1 0,1 0 0,0 0 0,-1 0 0,1-1 0,-1 1 1,1-1-1,-1 0 0,1 0 0,-1 0 0,1 0 0,-1-1 0,0 1 0,0-1 0,0 0 0,0 0 0,3-2-9,2-1 7,-1-2 1,1 1 0,-1-1-1,0 0 1,-1 0-1,1-1 1,1-4-8,1-3 9,0-1 0,-1 0 0,0-4-9,-2 5 1,1 0-1,0 1 1,9-12-1,-15 25-7,30-13 1,-28 14 72,0-1 1,0 0-1,1 1 1,-1 0-1,0 0 1,0 0-1,0 0 1,0 0-1,0 1 1,0-1-1,0 1 1,0 0 0,0 0-1,0 0 1,0 0-1,-1 0 1,1 1-1,0-1 1,1 2-67,-1 0 18,0 0 0,0 0 0,0 0 0,0 0 0,0 1 0,0 0 0,-1-1 0,0 1 0,0 0 1,0 0-1,0 0 0,0 3-18,0 0-7,0 0 0,0 0 1,0 0-1,-1 0 1,-1 0-1,1 1 0,-1-1 1,0 0-1,-1 0 0,0 0 1,0 0-1,0 1 0,-1-1 1,0-1-1,-2 6 7,-1-5-152,0 0 0,0-1 0,0 0 0,-1 0-1,1 0 1,-2 0 0,1-1 0,-1 0 0,1-1 0,-1 1 0,-6 2 152,12-7-428,-6 5-1181,5 0-5951,2-5-2120</inkml:trace>
  <inkml:trace contextRef="#ctx0" brushRef="#br0" timeOffset="728152.568">17954 14781 7168,'0'0'4984,"-10"7"-1904,-4 4-1825,-3 1-551,2 0-328,-1 2-184,-2-1-96,1 4-192,-3-4-424,3-1-168,-3-3-3247,0-2 775,2 0-6288</inkml:trace>
  <inkml:trace contextRef="#ctx0" brushRef="#br0" timeOffset="733661.172">19842 14816 11160,'0'4'300,"1"-1"0,0 1 1,0-1-1,0 1 0,1-1 1,-1 0-1,1 0 0,0 0 1,0 0-1,0 0 0,0 0 1,1 0-1,-1-1 0,1 1 1,0 0-301,-1-2 51,1 1 1,0-1-1,-1 1 1,1-1-1,0 0 1,0 0-1,0 0 1,-1-1-1,1 1 1,0-1-1,0 0 1,0 1-1,0-1 1,0 0-1,0-1 1,0 1-1,0-1 0,2 0-51,9-2 140,0-1 0,-1-1 0,1-1 0,-1 1 0,-1-2-1,1 0 1,-1-1 0,0 0 0,-1 0 0,0-1-1,5-6-139,3-4 34,-1 0-1,-1-2 1,0 0-1,-2-1 1,9-16-34,-18 28 16,-1-1 1,0 1-1,0-1 1,-1 0-1,-1 0 0,0-1 1,0 1-1,-1-1 1,-1 0-1,0 1 1,0-1-1,-1 0 1,-1 1-1,0-1 0,-1 0 1,0 1-1,0-1 1,-4-6-17,5 14 20,-1 1 0,0 0-1,0 0 1,0-1 0,-1 1 0,1 1 0,-1-1 0,0 0 0,1 0 0,-1 1 0,0 0 0,-1 0-1,1 0 1,0 0 0,-1 0 0,1 0 0,-1 1 0,1 0 0,-1 0 0,0 0 0,1 0 0,-1 0-1,0 1 1,0-1 0,-1 1-20,-7 0 29,1 0 0,-1 0 0,0 1 0,0 0 0,1 1 0,-1 1 0,-7 2-29,-5 3-10,1 0 1,0 2 0,0 0-1,1 2 1,-11 8 9,24-14-96,0 0 1,0 1-1,1 0 1,0 1-1,1-1 1,-1 2-1,2-1 0,-1 1 1,1 0-1,0 0 1,1 1-1,0-1 0,-3 11 96,7-18-11,1-1 0,-1 0 0,1 1 0,0-1 0,-1 0 0,1 1 0,0-1 0,0 1 0,0-1 0,0 1 0,0-1 0,0 1 0,0-1 0,1 0 0,-1 1 0,1-1 0,-1 1 0,1-1 0,-1 0 0,1 0 0,0 1 0,-1-1 0,1 0 0,0 0 0,0 0 0,0 0 0,0 0 0,0 0 0,0 0 0,0 0 0,0 0 0,1 0 0,-1 0 0,0-1 0,1 1 11,6 3-25,-1-1 1,1-1-1,0 0 1,1 0-1,7 1 25,2 1 2,1 1 20,-1 2 0,1 0 0,-1 1 0,0 1 0,-1 0 0,0 2 0,-1 0-1,0 0 1,0 2 0,-2 0 0,1 0 0,-2 2 0,0-1 0,0 2 0,-2 0 0,0 0 0,6 13-22,-15-26-213,-1 0-1,1-1 0,0 1 1,0-1-1,0 1 1,0-1-1,0 0 0,1 0 1,-1 0-1,1 0 1,-1 0-1,1-1 0,0 1 1,0-1-1,0 1 214,31 5-7596,-18-6 534</inkml:trace>
  <inkml:trace contextRef="#ctx0" brushRef="#br0" timeOffset="734037.152">20533 14650 5288,'0'0'2638,"0"1"701,-5 8-1879,1 1-744,0 0 0,1-1-1,1 1 1,0 1-716,1-8 108,0 1-1,0 0 0,1 0 0,0-1 1,0 1-1,0 0 0,0 0 0,0-1 1,1 1-1,0 0 0,0-1 0,0 2-107,0-4 21,-1-1-1,1 1 0,-1-1 0,1 1 0,0-1 0,-1 1 0,1-1 0,0 0 0,0 1 0,-1-1 0,1 0 0,0 0 1,0 1-1,0-1 0,-1 0 0,1 0 0,0 0 0,0 0 0,-1 0 0,1 0 0,0 0 0,0 0 0,0-1 0,0 1-20,18-4 158,-14 2-134,0-1-1,0 0 0,0 1 1,0-2-1,-1 1 0,1 0 1,-1-1-1,2-2-23,-1 2 50,0-1 0,0 1 0,1 0 0,5-3-50,-10 8 23,0 0-1,-1-1 1,1 1-1,-1 0 1,1 0-1,-1-1 1,1 1 0,-1 0-1,0 0 1,1 0-1,-1-1 1,0 1-1,0 0 1,1 0 0,-1 0-1,0 0 1,0 0-1,0 0-22,0 0 9,2 16 153,-1 1 0,-1-1 0,-1 2-162,0-5-28,1 1 0,1-1-1,0 0 1,3 15 28,-4-29-81,0 1-1,0-1 1,0 1-1,0-1 1,0 1 0,1-1-1,-1 1 1,0-1-1,0 0 1,0 1 0,1-1-1,-1 1 1,0-1-1,0 1 1,1-1-1,-1 0 1,0 1 0,1-1-1,-1 0 1,1 1-1,-1-1 1,0 0-1,1 0 1,-1 1 0,1-1-1,-1 0 1,1 0-1,-1 0 1,1 0 0,-1 0-1,1 1 1,-1-1-1,1 0 1,-1 0-1,1 0 1,-1 0 0,1 0 81,19-9-6236,-16 7 4327,6-4-5616</inkml:trace>
  <inkml:trace contextRef="#ctx0" brushRef="#br0" timeOffset="735261.15">21434 15035 10704,'0'-2'3272,"2"-6"-2986,-1-1 0,1 1 0,0 0 0,1 0 0,0 0 1,0 0-1,1 0 0,0 1 0,0 0 0,1-1 1,3-2-287,-1-2 75,1 0 1,-2 0-1,0-1 1,1-4-76,45-157 250,-32 106-191,-21 73-47,0-1 0,1 0 0,0 1 0,0-1 0,1 1 0,0 1-12,0 13 42,-1-12-24,0 1 0,1 0 0,0 0 0,0-1 0,1 1 0,0 0 0,1-1 0,-1 0 0,1 0 0,1 1 0,-1-2 0,2 3-18,-3-6 14,0-1-1,0 0 1,0 1-1,0-1 1,0 0-1,0 0 1,1 0-1,-1 0 1,1-1-1,-1 1 1,1-1-1,0 1 0,0-1 1,0 0-1,-1 0 1,1 0-1,0-1 1,0 1-1,0-1 1,0 1-1,0-1 1,0 0-1,0 0 1,0 0-1,0-1 1,0 1-1,0-1 1,0 0-1,0 1 1,0-1-1,0-1 1,2 0-14,1-1 29,1 0-1,-1-1 1,0 0 0,-1 0 0,1 0-1,0-1-28,28-19 109,-25 45-1,-8-13-82,1 0 1,-2 0-1,1 1 0,-1-1 0,-1 0 1,1 0-1,-1 1 0,-1-1 0,0 0 1,-1 3-27,3-10-10,-1-1 1,1 1 0,0-1 0,-1 0-1,1 1 1,-1-1 0,1 0 0,-1 1-1,0-1 1,1 0 0,-1 0-1,1 1 1,-1-1 0,1 0 0,-1 0-1,0 0 1,1 0 0,-1 0 0,0 0-1,1 0 1,-1 0 0,1 0 0,-1 0-1,0 0 1,1 0 0,-1 0-1,1 0 1,-1-1 0,0 1 0,1 0-1,-1 0 1,1-1 0,-1 1 0,1 0-1,-1-1 1,0 0 9,-19-11-1996,-6-12-5726,12 10-1367</inkml:trace>
  <inkml:trace contextRef="#ctx0" brushRef="#br0" timeOffset="735671.351">21533 14491 5528,'0'0'2760,"0"0"776,0 0-920,0 0-1816,0 0-488,9-2-120,7 0-96,7 2-48,3 2-4368,4 0 1424,0-1-5768</inkml:trace>
  <inkml:trace contextRef="#ctx0" brushRef="#br0" timeOffset="734387.631">20566 14366 5544,'0'0'2768,"0"0"536,0 0-824,0 0-1360,0 0-528,8 1-128,1 2 15,2 0-175,1-1-112,-1-1-56,4 1-48,2-1-64,3 2-240,0-3-655,2 5-3145,-3-4 912,1 1-6176</inkml:trace>
  <inkml:trace contextRef="#ctx0" brushRef="#br0" timeOffset="734720.868">20954 14244 4944,'0'0'2465,"0"0"-70,0 0-195,-4 16 1145,1-1-3099,0 0 0,0 0 1,2 1-1,0-1 0,0 0 0,2 1 0,-1-1 1,2 0-1,2 11-246,5-7-2336,5-3-4144,-3-8-2261</inkml:trace>
  <inkml:trace contextRef="#ctx0" brushRef="#br0" timeOffset="738066.956">22110 14858 6208,'0'0'3616,"0"-1"339,3-9-2880,76-189 1980,-21 80-2337,-57 117-575,0 7-103,0-1-1,0 1 1,0 0-1,0 0 1,-1-1-1,0 1 1,0 0 0,0 3-40,0 14 70,2 4-3,1 10 189,6 26-256,-8-52 24,2-1 1,-1 1 0,1-1 0,1 1 0,0-1-1,0 0 1,1 0 0,3 4-25,-7-12 3,-1 0 1,0-1-1,1 1 1,-1-1-1,0 1 1,1-1-1,-1 1 0,1-1 1,-1 1-1,1-1 1,-1 0-1,1 1 0,-1-1 1,1 0-1,-1 1 1,1-1-1,0 0 1,-1 0-1,1 1 0,0-1 1,-1 0-1,1 0 1,-1 0-1,1 0 0,0 0 1,-1 0-1,1 0 1,0 0-1,-1 0 1,1 0-4,1-1 5,-1 0-1,0 1 1,0-1 0,1 0 0,-1 0 0,0 0 0,0 0 0,0 0 0,0 0 0,0 0 0,-1 0 0,1-1 0,0 0-5,3-4 8,-1 0 1,0 0-1,-1-1 1,0 1-1,1-4-8,7-61 36,0-4 139,-8 67-160,0 1 1,0-1-1,1 1 1,0-1-1,0 1 1,0 0-1,5-6-15,-7 11 2,-1 1-1,1-1 1,0 1 0,0 0-1,0 0 1,0 0 0,0-1-1,1 1 1,-1 0 0,0 0-1,0 0 1,1 1 0,-1-1-1,0 0 1,1 0 0,-1 1-1,1-1 1,-1 1 0,1-1-1,-1 1 1,1 0 0,-1-1 0,2 1-3,-2 0 2,1 1 0,0-1 0,-1 1-1,1 0 1,0-1 0,-1 1-1,1 0 1,-1 0 0,1 0-1,-1 0 1,1 0 0,-1 0-1,0 0 1,1 1 0,-1-1-1,0 0 1,1 2-1,2 4 4,1 0 0,-1 0-1,-1 0 1,1 1 0,-1-1 0,0 1-1,-1 0 1,1 4-4,2 21 46,-2 1 0,-2-1-1,-1 5-45,15-60 110,17-53-8,9-20-80,-28 117 0,-5 0-18,-3-7 5,1 0 1,0-1 0,8 11-10,-12-21 1,-1-1 0,1-1 0,1 1 1,-1 0-1,0 0 0,1-1 0,-1 1 1,1-1-1,0 0 0,-1 0 0,1 0 1,0 0-1,1 0 0,-1-1 0,0 1 1,0-1-1,1 0 0,-1 0 0,1 0-1,-1-1 1,0 0 0,0-1 0,0 1 0,0-1 0,0 1-1,0-1 1,-1 0 0,1 0 0,0 0 0,0-1 0,-1 1-1,1 0 1,-1-1 0,1 0 0,-1 0 0,0 0 0,1 0-1,-1 0 1,0 0 0,0-1-1,6-6 1,-1 1-1,-1-1 1,0 0-1,5-9 0,-2 0 1,-1-1 0,0 1 0,-1-1 0,-1 0 0,-1-1 0,0-6-1,-3 17 0,-1 0 0,0-1 0,-1 1 1,1-1-1,-2 1 0,0 0 0,0-1 0,0 1 0,-1 0 0,-1 0 1,1 0-1,-2 0 0,1 0 0,-4-5 0,0 5 4,7 9-4,0 0 0,0-1 0,0 1 0,0 0-1,-1 0 1,1-1 0,0 1 0,0 0 0,0 0 0,-1-1 0,1 1 0,0 0-1,0 0 1,-1 0 0,1-1 0,0 1 0,-1 0 0,1 0 0,0 0 0,0 0-1,-1 0 1,1 0 0,0 0 0,-1 0 0,1 0 0,0 0 0,-1 0 0,1 0 0,0 0-1,-1 0 1,1 0 0,0 0 0,-1 0 0,1 0 0,0 0 0,-1 0 0,1 0-1,0 1 1,-1-1 0,1 0 0,0 0 0,0 0 0,-1 0 0,1 1 0,0-1-1,0 0 1,0 0 0,-1 1 0,1-1 0,0 0 0,0 1 0,0-1 0,-1 0-1,1 0 1,0 1 0,-2 3 1,-1-1-1,1 1 0,-1 1 1,1-1-1,1 0 0,-1 0 1,0 1-1,1-1 0,0 1 1,0-1-1,1 1 0,-1 0 1,1-1-1,0 2 0,0 10-4,0 0 0,1 0 1,2 8 3,0-5-5,0 0 0,1 0 1,2 0-1,0 0 1,0-1-1,2 0 0,0-1 1,2 1-1,-1-2 1,2 1-1,5 4 5,-16-20-6,1 0 0,0 0 0,0 0 0,0 0 0,-1 0 0,1 0 0,0-1 0,0 1 0,0 0-1,1-1 1,-1 1 0,0-1 0,0 1 0,0-1 0,0 0 0,0 1 0,1-1 0,-1 0 0,0 0 0,0 0 0,1 0 0,-1 0 0,0 0 0,0 0 0,1 0 6,0-1-18,0 0-1,1 1 1,-1-2 0,0 1 0,1 0 0,-1 0 0,0-1 0,0 1 0,0-1-1,0 0 1,0 1 0,0-1 18,6-8-76,0 0 1,-1 0-1,0-1 0,3-6 76,-10 17 0,7-12-33,0-1 0,-2 1-1,3-7 34,-7 16-2,0 0-1,0-1 0,0 1 1,0 0-1,0-1 1,-1 1-1,0-1 0,1 1 1,-1-1-1,0 1 1,-1 0-1,1-1 1,-1 1-1,1-1 0,-1 1 1,-1-3 2,1 5 0,-1-1-1,1 0 1,-1 1 0,1-1 0,-1 1 0,1-1 0,-1 1 0,0 0-1,0 0 1,1 0 0,-1 0 0,0 0 0,0 0 0,0 0 0,-2 0 0,3 0 0,0 1 0,0 0 0,0-1 1,0 1-1,0 0 0,0 0 1,0 0-1,0 0 0,-1 0 0,1 0 1,0 0-1,0 0 0,0 0 0,0 1 1,0-1-1,0 0 0,0 1 1,0-1-1,0 0 0,0 1 0,1-1 1,-1 1-1,0 0 0,0-1 0,0 1 1,0 0-1,1-1 0,-1 1 1,0 0-1,1 0 0,-1 0 0,0 0 0,-3 9 19,0 0-1,1 1 0,0-1 0,1 1 1,0 0-1,1-1 0,0 1 0,1 0 1,0 0-1,1 9-18,0-14 9,-1 0 1,1-1 0,0 1-1,0-1 1,1 1 0,-1-1-1,1 1 1,1-1 0,-1 0-1,1 0 1,0 0 0,0 0-1,0 0 1,0-1 0,1 0-1,0 1 1,0-1 0,0-1-1,1 1 1,-1-1 0,3 2-10,-5-4 5,1 0 0,-1-1 0,1 1 0,0-1 0,-1 1 0,1-1 0,0 0 0,-1 0 0,1 0-1,0 0 1,-1-1 0,1 1 0,0-1 0,-1 1 0,1-1 0,-1 0 0,1 0 0,-1 0 0,0 0 0,1-1 0,-1 1 0,0-1 0,0 1 0,0-1 0,0 0 0,2-2-5,7-7 6,0 0 0,0-1 1,-1 0-1,0-1-6,-8 10 4,26-37-1,-19 25-2,2 1 0,-1 0-1,2 0 1,0 1 0,2-1-1,-13 14 1,0 0-1,0 1 0,0-1 1,0 1-1,-1-1 1,1 1-1,0-1 1,0 1-1,-1 0 1,1-1-1,0 1 1,-1 0-1,1 0 1,0-1-1,-1 1 1,1 0-1,-1 0 0,0 0 1,1 0-1,-1 0 0,5 10 9,-2 0-1,1 0 1,-1 1-1,0 7-8,-1-10 6,-1 0 0,1 0 0,1-1 0,0 1 0,0-1 0,0 1 0,1-1 0,5 7-6,-9-14 2,1 0 0,0 0 0,0 1 0,0-1 0,0 0 0,0 0 0,0 0 0,0 0-1,0 0 1,0 0 0,0 0 0,1 0 0,-1-1 0,0 1 0,0 0 0,1-1 0,-1 1 0,1-1 0,-1 0 0,1 1 0,-1-1 0,0 0 0,1 0 0,-1 0 0,1 0 0,-1 0-2,2-1 2,-1 1-1,0-1 1,0 0-1,0 0 1,0 0 0,0-1-1,0 1 1,0 0-1,0-1 1,-1 0-1,1 1 1,-1-1 0,1 0-1,-1 1 1,1-2-2,4-6 2,1-1 0,-2 0 0,0-1 0,0 1-1,-1-1 1,1-2-2,8-23 17,-8 22-17,0-1 1,0 1-1,-1-6 0,-3 19 6,-2 0 0,10-19-4,-6 14-1,0 1 0,-1-1-1,1 1 1,-1-1-1,-1 0 1,1 0-1,-1 0 1,0 0 0,-1 0-1,1 0 1,-1 0-1,0 0 1,-1 0 0,0 0-1,1 0 1,-2-2-1,-2-36 7,1-5 15,3 48-29,0 1-3,0 0-9,0 0 8,0 0 7,0 0 15,0 0-2,-1 1-1,-3 4-5,3-2-8,0-1-1,0 1 1,0-1-1,1 1 0,-1 0 1,1-1-1,-1 1 1,1 0-1,0 0 1,0-1-1,0 1 1,1 2 5,-2 14-25,-1 1 34,0-1 0,2 1-1,0-1 1,1 1-1,1-1 1,1 1 0,0-1-1,2 0 1,0 0 0,1 0-1,1-1 1,1 0-1,7 12-8,-5-6 10,-8-18-6,1 0 0,-1 0 0,1 0-1,0 0 1,1-1 0,-1 0 0,1 1-1,3 2-3,-6-7 1,-1-1 0,1 1-1,0 0 1,0 0-1,-1 0 1,1-1-1,0 1 1,0 0 0,0-1-1,0 1 1,0-1-1,0 1 1,0-1-1,0 1 1,0-1-1,0 0 1,0 0 0,0 1-1,0-1 1,0 0-1,0 0 1,0 0-1,0 0 1,0 0 0,0 0-1,0-1 1,1 1-1,0-1 3,1 0-1,-1 0 1,0-1 0,0 1 0,0 0 0,0-1 0,0 0-1,-1 1 1,1-1 0,0 0 0,-1 0 0,1-1-3,6-8 12,-1-1 0,-1 1 1,1-2-1,-1-2-12,5-12 1,-8 17-1,0 1 1,1 0-1,0 0 1,1 0-1,0 1 1,0 0-1,1 0 1,-1 0-1,8-6 0,-13 13 0,1 1 0,-1-1 0,1 1-1,-1-1 1,1 0 0,0 1 0,-1 0 0,1-1-1,0 1 1,0-1 0,-1 1 0,1 0 0,0-1-1,0 1 1,0 0 0,-1 0 0,1 0-1,0 0 1,0 0 0,0 0 0,-1 0 0,1 0-1,0 0 1,0 0 0,0 0 0,0 0-1,-1 0 1,1 1 0,0-1 0,0 0 0,-1 1-1,1-1 1,0 0 0,0 1 0,-1-1-1,1 1 1,-1-1 0,1 1 0,0 0 0,-1-1-1,1 1 1,-1 0 0,1-1 0,-1 1 0,0 0-1,1-1 1,-1 1 0,1 0 0,1 4-3,0 1 1,0-1-1,0 0 0,-1 1 1,2 5 2,-3-8-1,6 45 4,-5-40-2,0 1 0,0 0-1,0 0 1,1-1 0,0 1 0,1-1-1,2 6 0,-4-13 1,-1 0-1,1 0 1,0 1-1,0-1 1,0 0-1,0 0 1,0 0-1,0 0 1,0 0-1,0 0 1,1 0-1,-1-1 1,0 1 0,0 0-1,1-1 1,-1 1-1,0-1 1,1 1-1,-1-1 1,1 0-1,-1 1 1,0-1-1,1 0 1,-1 0-1,1 0 1,-1 0-1,1 0 1,-1 0-1,1-1 1,-1 1-1,0 0 1,1-1-1,-1 1 1,1-1-1,-1 0 1,0 1-1,0-1 1,1 0-1,-1 0 1,0 0-1,0 0 1,0 0-1,0 0 1,0 0-1,0 0 1,0 0-1,0 0 0,4-7 0,0 1-1,0-1 1,-1 1 0,0-1-1,-1 0 1,0-1-1,0 1 1,0 0-1,0-6 1,1-12-2,0-1 0,-1-14 2,-5 69 0,2 0 0,2 18 0,-2-37 0,1-1 0,1 0 0,-1 1 1,1-1-1,1 0 0,0 0 0,0 0 0,0-1 0,1 1 0,0-1 1,0 0-1,1 1 0,-4-7 0,0 0 1,-1 0-1,1 0 1,0 0 0,0 0-1,-1-1 1,1 1-1,0 0 1,0 0-1,0-1 1,0 1 0,0 0-1,0-1 1,0 1-1,1-1 1,-1 1-1,0-1 1,0 0-1,0 1 1,0-1 0,0 0-1,1 0 1,-1 0-1,0 0 1,0 0-1,0 0 1,1 0 0,-1-1-1,1 0 2,0 0 0,0 0 1,0 0-1,0 0 0,-1-1 1,1 1-1,0-1 0,-1 1 0,1-1 1,-1 0-1,0 1 0,1-1 1,-1 0-1,1-1-2,2-7 8,1 0-1,-1 0 1,0 0 0,-1 0 0,0 0-1,-1-1-7,3-24 52,-1 1-1,-1-29-51,-3 62 12,0 1-21,0 0-1,0 0 1,0 0-6,0 0 1,0 0-32,8-2-699,-8 2 658,1 0 1,-1 0 0,1 0 0,-1-1 0,1 1-1,-1 0 1,1 0 0,-1 0 0,1 0 0,-1 0-1,1 0 1,-1 0 0,1 0 0,-1 0 0,1 0-1,-1 0 1,1 1 0,-1-1 0,1 0 0,-1 0-1,1 0 1,-1 1 0,1-1 0,-1 0 0,1 0-1,-1 1 1,1-1 86,1 2-338,0 0-1,0 1 1,0-1-1,0 0 1,-1 1-1,1-1 1,0 1-1,0 1 339,6 9-5348,-7-12 1803,-1-1-2720</inkml:trace>
  <inkml:trace contextRef="#ctx0" brushRef="#br0" timeOffset="738403.508">24082 14504 3568,'0'0'1760,"0"0"-158,0 0-76,0 0 218,0 0-115,0 0-197,0 0-324,-3 18 267,2 3-1382,1 0 1,1-1-1,1 1 1,1 0-1,0-1 1,2 0-1,5 16 7,-10-34-521,4-2-673,-4 0 925,1 0 0,-1 0 0,0 0 1,1 0-1,-1 0 0,0 0 0,1 0 0,-1 0 0,0 0 0,1-1 0,-1 1 1,0 0-1,1 0 0,-1 0 0,0 0 0,1 0 0,-1-1 0,0 1 0,1 0 0,-1 0 1,0 0-1,1-1 0,-1 1 0,0 0 0,0-1 0,0 1 0,1 0 0,-1-1 1,0 1-1,0 0 0,0-1 269,6-5-5640</inkml:trace>
  <inkml:trace contextRef="#ctx0" brushRef="#br0" timeOffset="743412.538">24110 14747 4776,'0'0'2312,"2"-11"1449,31-65 392,-23 50-2615,13-25-1538,-20 44 166,1 0 0,0 0 1,1 1-1,-1 0 0,1 0 1,1 0-1,-1 0 0,1 1 1,3-3-167,-8 8 216,9 17 441,-5 0-482,-1 0 0,-1 1 0,0-1 0,-1 0-1,-1 1 1,-1 0 0,-1 9-175,1-12 64,0-14-48,0-1-3,0 0 13,15-18 8,-5-1-35,0 1 0,-1-1 0,-1-1 0,5-17 1,-14 39 0,0 1 0,1-1 0,-1 1-1,1-1 1,0 0 0,0 1 0,0-1 0,0 1-1,0-1 1,1 1 0,-1-1 0,1 0-1,-1 1 1,1-1 0,0 0 0,0 1 0,0-1-1,0 0 1,0 0 0,1 0 0,-1 0-1,1 0 1,-1 0 0,1 0 0,0 0 0,-1-1-1,1 1 1,0-1 0,2 2 0,0-1-73,-1 0 0,1 1-1,0-1 1,0-1 0,0 1 0,0-1 0,0 1 0,1-1-1,-1 0 1,0-1 0,1 1 0,-1-1 0,0 0-1,1 0 1,-1 0 0,2-1 73,25-3-508,-17 2 462,0 0-1,0-1 0,-1-1 1,1 0-1,1-1 47,-11 3 4,-1 1 0,0-1 0,1 0 0,-1 0 0,0 0 0,0 0 0,0-1 0,-1 1 0,1-1-1,-1 1 1,1-1 0,-1 0 0,0 0 0,0 0 0,0-1 0,0 1 0,-1 0 0,1-1 0,-1 1 0,0-1-1,1-2-3,-2 5 13,1-1-1,-1 1 0,0 0 0,1-1 0,-1 1 0,0 0 0,0-1 1,0 1-1,0 0 0,0-1 0,0 1 0,-1 0 0,1-1 0,0 1 1,-1 0-1,1-1 0,-1 1 0,1 0 0,-1 0 0,0 0 0,1-1 1,-1 1-1,0 0 0,0 0 0,0 0 0,0 0 0,0 0 0,0 0 1,0 1-1,0-1 0,0 0 0,0 0 0,0 1 0,-1-1 0,1 1 1,0-1-1,0 1 0,-1-1 0,1 1 0,0 0 0,-1 0 0,1 0 1,-1-1-13,-3 1 67,0 0 1,1 0 0,-1 0 0,0 1 0,0-1-1,0 1 1,0 0 0,1 0 0,-1 1 0,0 0-1,-1 0-67,2 0 48,1 0-1,0 0 1,0 0-1,0 0 0,0 1 1,0-1-1,0 1 1,1 0-1,-1 0 0,1 0 1,0 0-1,0 0 1,0 0-1,-1 3-47,2-4 16,1 0 1,-1 0-1,0-1 1,1 1-1,0 0 1,-1 0-1,1 0 1,0 0-1,0 0 1,0 0-1,0 0 1,1 0-1,-1 0 1,0 0-1,1 0 1,-1 0-1,1 0 1,0-1-1,0 1 1,-1 0-1,1 0 1,1-1-1,-1 1 1,0 0-1,0-1 1,0 1-1,1-1 1,0 1-17,5 4-82,0-1 1,0 1 0,1-1 0,0-1-1,0 1 1,0-1 0,0-1-1,0 1 1,1-2 0,0 1-1,0-1 1,-1 0 0,1-1 0,6 0 81,33-1-3699,-3-9-3305,-34 7 3737,-1 0-2458</inkml:trace>
  <inkml:trace contextRef="#ctx0" brushRef="#br0" timeOffset="743779.706">24877 14512 3016,'0'0'1517,"0"0"70,0 0 126,-16-7 4383,12 6-5851,1 0-1,-1 0 1,0 1 0,0 0 0,0 0-1,0 0 1,0 0 0,0 0 0,1 1 0,-1 0-1,0-1 1,0 2 0,1-1 0,-1 0-1,0 1 1,1-1 0,-1 1 0,1 0-1,0 0 1,-2 2-245,0 1 115,0 0 0,0 0 0,1 0 0,0 1 1,0 0-1,0 0 0,0 0 0,1 0 0,0 0 0,1 1 0,-1 0-115,-2 8 137,0 0 1,2 1-1,-1 5-137,24-36-19,-7 0-142,0-1-1,-2-1 0,0 0 1,-1-1-1,3-7 162,-8 13-39,0 0-1,0-1 1,-2 1-1,1-1 1,-2 0-1,0 0 1,0 0-1,-1-11 40,-1 21 50,0 1 0,0-1-1,0 0 1,-1 1-1,1-1 1,-1 1-1,0-1 1,0 1 0,1-1-1,-2 1 1,1 0-1,0-1 1,0 1-1,-1 0 1,1 0 0,-1 0-1,-1-1-49,2 2 37,1 1 0,-1-1 0,1 1 0,-1 0 0,0-1 0,1 1 0,-1 0 0,0-1 0,1 1 0,-1 0 0,0 0 0,1 0 0,-1 0 0,0 0 0,1 0 0,-1-1 0,0 2 0,0-1 0,1 0 1,-1 0-1,0 0 0,1 0 0,-1 0 0,0 1-37,0-1 29,-1 1-1,1 0 1,0 0 0,-1 0 0,1 0 0,0 0 0,0 1 0,0-1 0,0 0 0,0 0 0,0 1 0,0-1 0,0 1 0,0-1 0,0 1-29,-2 6 17,-1 0 1,1 0-1,1 0 0,-1 1 1,1-1-1,1 1 1,0-1-1,0 1 1,0-1-1,1 1 1,1 0-1,-1-1 0,1 1 1,1-1-1,-1 1 1,2-1-1,-1 0 1,3 6-18,-1-5-691,0 0 0,1 0 0,0-1 0,1 0 0,0 1 1,0-2-1,0 1 0,1-1 0,1 0 0,2 2 691,-1-1-4922,0-1-5078</inkml:trace>
  <inkml:trace contextRef="#ctx0" brushRef="#br0" timeOffset="744122.035">24257 14265 8560,'0'0'6480,"0"0"-4193,0 0-783,0 0-720,0 0-384,0 0-216,0 0-160,-6 4-16,-1-1-64,0 5-408,7-8-424,-4 6-416,5 5-2087,2-1-145,-1 1-7048</inkml:trace>
  <inkml:trace contextRef="#ctx0" brushRef="#br0" timeOffset="744890.75">23180 14421 6768,'1'0'5637,"8"0"-3344,35-4-432,-1-2 0,5-2-1861,-2 0 73,36-2-73,-22 5-198,31-1-980,-76 7-1772,0 0-1,0 0 0,1 2 2951,5 1-8257</inkml:trace>
  <inkml:trace contextRef="#ctx0" brushRef="#br0" timeOffset="745276.133">22024 14354 10496,'0'0'5943,"0"0"-3799,0 0-752,0 0-696,0 0-392,0 0-888,0-7-448,0 7 72,0 0-192,8 0-2391,-8 0 111,0 0-6832</inkml:trace>
  <inkml:trace contextRef="#ctx0" brushRef="#br0" timeOffset="746656.643">25477 14767 11384,'0'0'3130,"0"-2"-1764,-3-92 153,0 60-1153,2 1-1,1-1 1,2 1 0,1-1-1,1 1 1,5-10-366,-9 43 11,0-1 1,0 0 0,0 1 0,0-1-1,0 0 1,0 1 0,0-1 0,1 0-1,-1 1 1,0-1 0,1 1 0,-1-1-1,0 1 1,1-1 0,-1 0 0,1 1-1,-1-1 1,1 1 0,-1 0 0,1-1-1,-1 1 1,1-1 0,-1 1 0,1 0-1,-1-1 1,1 1 0,0 0-12,0 0 8,0 0 1,0 1-1,0-1 0,-1 0 1,1 1-1,0-1 1,0 0-1,-1 1 0,1 0 1,0-1-1,-1 1 0,1-1 1,0 1-1,-1 0 1,1-1-1,-1 1 0,1 0 1,-1 0-9,23 43 122,-20-39-86,11 30 100,9 34-136,7 18 56,-29-83-50,0-1 0,1 1 0,0-1 0,0 1-1,0-1 1,0 0 0,0 0 0,1 0-1,-1 0 1,1-1 0,0 1 0,0-1 0,0 1-6,-2-3 2,0 1 1,-1-1 0,1 1 0,0-1 0,0 0-1,0 0 1,0 1 0,-1-1 0,1 0 0,0 0-1,0 0 1,0 0 0,0 0 0,0 0 0,0 0-1,-1 0 1,1-1 0,0 1 0,0 0-1,0 0 1,0-1 0,0 1-3,0-1 6,1-1-1,0 1 1,-1 0 0,1-1 0,0 1-1,-1-1 1,0 0 0,1 1-1,-1-1 1,0 0 0,0 0-1,0 0 1,0 0-6,19-41 30,10-34-30,3-8 41,-18 49-23,6 58-32,-17-19 13,0 0-1,1-1 1,-1 1 0,1-1 0,-1 0 0,1 0-1,0 0 1,0-1 0,0 1 0,0-1 0,3 0 1,8 0-8,-1 0 0,1-2 0,2 0 8,-7 0-3,-1 1 0,1 0 0,0 0 0,-1 1 0,1 1 0,0-1 0,4 3 3,-9-1-297,0 0 0,0 0 1,-1 0-1,1 1 0,-1 0 0,0 0 0,1 2 297,-2-3-599,0 1 1,0-1-1,1 0 0,-1 0 1,1 0-1,0-1 1,-1 1-1,5 0 599,-7-2-195,0-1 1,0 0-1,0 0 1,0 0-1,0 0 1,0 0-1,0-1 0,0 1 1,0 0-1,0-1 1,-1 0-1,1 1 1,0-1-1,0 0 0,0 0 1,-1 0-1,1 0 1,0 0-1,-1 0 1,1-1-1,-1 1 0,1 0 1,-1-1-1,0 1 1,1-1-1,-1 0 195,7-7-8705</inkml:trace>
  <inkml:trace contextRef="#ctx0" brushRef="#br0" timeOffset="747126.794">25744 14105 6928,'0'0'4640,"0"0"-1152,0 0-2560,0 0-377,0 0-279,5 6-456,1 2-183,6 1-57,7-1-3920,5-1 1472,1 0-5736</inkml:trace>
  <inkml:trace contextRef="#ctx0" brushRef="#br0" timeOffset="747824.065">26068 14623 3920,'0'0'1832,"0"0"-562,0 0-499,0 0-314,-7-16 763,5 9-671,1 0 1,0 0-1,0 0 0,1-1 0,0 1 0,0 0 0,1 0 0,1-3-549,12-55 1817,-7 42-1457,1 0 1,7-12-361,-11 27 59,0 0-1,0 0 1,1 1 0,0-1-1,0 1 1,1 1 0,-1-1-1,5-2-58,-10 8 8,0 1 0,1 0-1,-1 0 1,0 0 0,1 0-1,-1 0 1,1 0 0,-1 0-1,0 0 1,1 0 0,-1 0-1,0 0 1,1 0 0,-1 0 0,1 0-1,-1 0 1,0 0 0,1 0-1,-1 0 1,0 1 0,1-1-1,-1 0 1,0 0 0,1 0-1,-1 1 1,0-1 0,1 0 0,-1 0-1,0 1 1,0-1 0,1 0-1,-1 1-7,10 10 147,-8-9-55,33 41 579,-20-23-501,0-1-1,9 6-169,15 17 75,-37-40-68,-1 1-1,1-1 0,0 1 0,-1-1 1,1 1-1,-1 0 0,0-1 1,1 1-1,-2 0 0,1 0 1,0 0-1,0 0 0,-1 0 1,0 0-1,1 0 0,-1 0 0,-1 1-6,1-3 5,0 0-1,-1 0 0,1 0 0,-1 0 0,1 0 0,-1 0 0,0-1 0,1 1 0,-1 0 0,0 0 0,0-1 0,0 1 0,1-1 0,-1 1 0,0-1 1,0 1-1,0-1 0,0 1 0,0-1 0,0 0 0,0 1 0,0-1 0,0 0 0,0 0 0,0 0 0,0 0 0,0 0 0,0 0 0,0 0 0,0 0 1,0 0-1,-1 0-4,-2-1 9,0 1 0,0-1 0,-1 0 0,1 0 1,0 0-1,0-1 0,0 1-9,2 0 0,1-1-1,0 1 1,0 0-1,0 0 1,0-1-1,0 1 1,0 0 0,0-1-1,0 1 1,1-1-1,-1 1 1,0-1-1,1 1 1,0-1-1,-1-1 1,1 2 0,0 1 0,0-1 0,0 0 0,1 0-1,-1 0 1,0 1 0,0-1 0,1 0 0,-1 0-1,1 1 1,-1-1 0,1 0 0,-1 1 0,1-1 0,-1 1-1,1-1 1,-1 0 0,1 1 0,0-1 0,-1 1-1,1-1 1,0 1 0,-1 0 0,1-1 0,0 1-1,0 0 1,-1 0 0,1-1 0,0 1 0,0 0 0,1-1-3,23-14-10,-2-2 0,1-1 13,-3 2-62,0 1 0,16-8 62,-37 23 0,1 0-1,-1 0 1,0 0 0,1-1 0,-1 1 0,0 0-1,1 0 1,-1 0 0,0 0 0,1 0 0,-1 0 0,0 0-1,0 0 1,1 0 0,-1 0 0,0 1 0,1-1-1,-1 0 1,0 0 0,1 0 0,-1 0 0,0 0-1,1 0 1,-1 1 0,0-1 0,0 0 0,1 0 0,-1 1-1,0-1 1,0 0 0,0 0 0,1 1 0,-1-1-1,0 0 1,0 0 0,0 1 0,0-1 0,0 0-1,1 1 1,-1-1 0,0 0 0,0 1 0,0-1 0,0 0-1,0 1 1,0-1 0,0 0 0,0 0 0,0 1-1,0-1 1,3 30 17,-3-27-14,0 0 1,0 1-1,1-1 1,-1 0-1,1 0 1,-1 1-1,1-1 1,0 0-1,0 0 0,0 0 1,1 0-1,-1 0 1,1 0-1,-1-1 1,1 1-1,0 0 1,0-1-1,2 2-3,-4-4 1,1 1 1,0-1-1,-1 1 0,1-1 0,0 0 1,-1 1-1,1-1 0,0 0 1,-1 0-1,1 1 0,0-1 0,-1 0 1,1 0-1,0 0 0,0 0 1,-1 0-1,1 0 0,0 0 0,0 0 1,-1 0-1,1 0 0,0-1 0,-1 1 1,1 0-1,0 0 0,-1-1 1,1 1-1,0 0 0,-1-1 0,1 1 1,0-1-1,-1 1 0,1-1 1,-1 1-1,1-1 0,-1 1 0,1-1 1,-1 1-1,0-1 0,1 0 0,-1 1 1,0-1-1,1 0 0,-1 1-1,11-27 13,-10 18-53,0 0-1,-1 0 0,0-1 0,0 1 1,-1 0-1,-1 0 0,1 0 0,-1 1 0,-1-1 1,-2-6 40,-2-10-557,7 12-1407,1 13 1695,-1-1 0,0 1-1,1 0 1,-1-1 0,1 1-1,-1 0 1,1 0 0,-1 0 0,1-1-1,-1 1 1,1 0 0,-1 0-1,1 0 1,-1 0 0,1 0-1,-1 0 1,1 0 0,-1 0-1,1 0 1,-1 0 0,1 0-1,-1 0 1,1 0 0,-1 0-1,1 1 1,-1-1 0,1 0-1,-1 0 1,0 1 0,1-1-1,-1 0 1,1 0 269,5 4-7161</inkml:trace>
  <inkml:trace contextRef="#ctx0" brushRef="#br0" timeOffset="748435.423">26858 14319 4464,'-83'2'10412,"63"0"-9382,0 0-1,0 2 1,-5 1-1030,17-3 64,1-1-1,-1 2 1,1-1 0,0 1 0,0 0-1,0 1 1,0 0 0,1 0-1,-1 0 1,1 1 0,0-1 0,0 2-1,1-1 1,-1 1 0,1-1 0,1 2-1,-1-1 1,1 0 0,0 1-1,-2 3-63,6-8 5,-1-1-1,1 0 1,-1 0 0,1 0-1,-1 1 1,1-1-1,0 0 1,-1 1-1,1-1 1,0 0-1,0 0 1,0 1-1,0-1 1,0 0-1,0 1 1,0-1 0,1 0-1,-1 1 1,0-1-1,1 0 1,-1 0-1,1 1 1,0-1-1,-1 0 1,1 0-1,0 0 1,-1 0-1,1 0 1,0 0-1,0 0 1,0 0 0,0 0-1,0 0 1,0-1-1,0 1 1,0 0-1,1-1 1,-1 1-1,0-1 1,0 1-1,1-1 1,-1 1-1,0-1 1,0 0-1,1 0 1,-1 0-5,5 2 5,0-1 1,-1-1-1,1 1 1,0-1-1,0 0 0,0-1 1,0 1-1,-1-1 1,1 0-1,0-1-5,3-1-7,0-1 0,-1 0 0,0 0 1,0-1-1,0 0 0,0-1 0,-1 0 0,0 0 0,0 0 0,0-1 0,-1 0 1,0 0-1,-1-1 0,1 0 0,-2 0 0,1 0 0,-1 0 0,0-1 0,1-4 7,2-4-4,-2-1-1,0 0 0,-1 0 0,0 0 0,-1 0 0,-2-1 0,0 1 0,0-1 0,-3-8 5,2 25 10,0 0 0,0 0-1,0 0 1,-1 0 0,1 0-1,-1 0 1,1 0 0,-1 1 0,0-1-1,0 0 1,0 0 0,0 1-1,-1-3-9,2 4 5,-1 0 1,1 0-1,0-1 0,-1 1 0,1 0 0,0 0 1,-1 0-1,1-1 0,0 1 0,-1 0 0,1 0 1,0 0-1,-1 0 0,1 0 0,-1 0 0,1 0 1,0 0-1,-1 0 0,1 0 0,-1 0 0,1 0 1,0 0-1,-1 0 0,1 0 0,-1 0-5,-12 11 131,8-3-100,0-1-1,1 1 1,0 0-1,0 1 1,1-1-1,0 1 1,0-1-1,1 1 1,0 0-1,0 0 1,1 0-1,0 0 1,1 0-1,0 0 1,0 0-1,1 0 1,1 0 0,-1 0-1,1 0 1,1 0-1,-1-1 1,2 1-1,-1-1 1,2 3-31,-2-5-8,0 1 0,1-1 1,0 1-1,0-1 0,0 0 1,1-1-1,0 1 0,0-1 0,1 0 1,-1 0-1,1-1 0,0 1 1,0-1-1,1-1 0,-1 1 0,1-1 1,-1 0-1,1 0 0,0-1 1,0 0-1,1 0 0,-1-1 1,0 0-1,1 0 0,-1-1 0,0 0 1,1 0-1,-1-1 0,6-1 8,-7 1-53,0-1 0,0-1 0,0 1-1,-1-1 1,0 0 0,1 0-1,-1-1 1,0 1 0,-1-1 0,1 0-1,-1-1 1,1 1 0,0-2 53,-3 3-2,1 1-1,-1-1 1,0 0 0,1 0-1,-1 0 1,-1 0 0,1 0 0,0-1-1,-1 1 1,0 0 0,0-1-1,0 1 1,0-1 0,0 1 0,-1-1-1,1 0 1,-1 1 0,0-1 0,0 1-1,-1-1 1,1 0 0,-1-1 2,1 4-1,-1 0 0,1 0 1,-1 0-1,1 1 0,0-1 0,-1 0 1,0 1-1,1-1 0,-1 0 0,1 1 1,-1-1-1,0 1 0,1-1 1,-1 1-1,0-1 0,0 1 0,1-1 1,-1 1-1,0 0 0,0-1 0,0 1 1,1 0-1,-1 0 0,0 0 1,0 0-1,0 0 0,0 0 0,0 0 1,1 0-1,-1 0 0,0 0 0,0 0 1,0 0-1,0 1 0,0-1 1,1 0-1,-1 0 0,0 1 0,0-1 1,0 1 0,-4 1 8,1 1 1,-1 0-1,1-1 1,-1 1 0,1 1-1,0-1-8,-2 3 73,0 0 0,0 0 0,1 0 0,0 1 0,0 0 0,0 0 0,1 0 0,0 0 0,-1 4-73,4-9 9,0 0 0,1 0 1,-1 0-1,0 0 1,1 1-1,0-1 1,-1 0-1,1 0 0,0 0 1,0 0-1,0 0 1,0 1-1,1-1 1,-1 0-1,0 0 0,1 0 1,0 0-1,-1 0 1,1 0-1,0 0 1,0 0-1,0 0 1,0 0-1,1 0 0,-1-1 1,0 1-1,1 0 1,-1-1-1,1 1 1,0-1-1,-1 0 0,1 1 1,0-1-1,0 0 1,0 0-1,0 0 1,0 0-1,0 0-9,9 3-142,0 0 0,1-1 1,-1 0-1,0 0 0,1-2 0,11 2 142,73-2-5639,-51-2 145,-10 1-3032</inkml:trace>
  <inkml:trace contextRef="#ctx0" brushRef="#br0" timeOffset="749193.642">27498 14491 6024,'0'0'3433,"1"-2"-132,11-17-2570,-1 0-1,-1-1 1,0 0-1,-2-1 0,0 0 1,-2 0-1,1-4-730,5-33 139,-1 0 0,-3-9-139,-8 64 31,1-1 0,-1 0 0,0 1 0,0-1 0,-1 1 0,1-1 0,-1 0 0,1 1 0,-1-1 0,0 1 0,0-1 0,-2 0-31,-3 16 190,0 9-126,1 1-1,1 0 0,1-1 0,1 2 1,1-1-1,0 0 0,2 0 0,1 0 1,0 1-64,0-14 17,-1 0 0,2 0 0,-1 0 0,1-1 0,0 1 0,1-1 1,0 0-1,0 0 0,4 4-17,-5-7 12,0-1 0,0 1 0,1-1 0,0 0 0,0 0 1,0-1-1,0 1 0,1-1 0,-1 0 0,1 0 0,0 0 0,0-1 0,0 1 0,0-1 1,0-1-1,1 1-12,-2-1 6,-1-1 0,1 0 1,-1 0-1,1 0 0,-1 0 1,1 0-1,0-1 0,-1 0 0,1 1 1,-1-1-1,0-1 0,1 1 1,-1 0-1,0-1 0,0 0 1,0 1-1,0-1 0,0-1 0,0 1 1,0 0-1,-1-1 0,1 1 1,-1-1-1,0 0 0,0 0-6,4-3 7,-2-1 0,1 0 0,-1 0 0,0 0 0,-1-1 1,1 1-1,-2-1 0,1 0 0,-1 0 0,1-4-7,-1-4 5,0 0 0,-1-1 0,-1 1 0,0-1 1,-1 0-1,-3-13-5,3 23 7,-1 0 1,0-1 0,0 1-1,0 0 1,-1 0-1,0 0 1,-1 0-1,1 1 1,-1 0-1,0-1 1,-1 1 0,0 1-1,0-1 1,0 1-1,-1-1 1,1 1-8,4 4 15,-1 1 0,1-1 1,0 0-1,0 0 1,0 1-1,0-1 0,-1 1 1,1-1-1,0 1 0,0-1 1,-1 1-1,1 0 0,0-1 1,-1 1-1,1 0 1,0 0-1,-1 0 0,1 0 1,0 0-1,-1 1 0,1-1 1,0 0-1,-1 0 0,1 1 1,0-1-1,0 1 1,-1 0-1,1-1 0,0 1 1,0 0-1,0-1 0,0 1 1,0 0-1,0 0 0,0 0 1,0 0-1,0 0 1,0 0-1,1 0 0,-1 0 1,0 1-1,1-1 0,-1 0 1,1 0-1,-1 1-15,-2 5 55,-1 1 0,2-1 0,-1 0 1,1 1-1,1-1 0,-1 1 0,1 2-55,0 12 67,1 0 0,1 1-1,1-1 1,1 0 0,2 0 0,-1 0 0,2-1 0,1 0-1,3 5-66,-7-19 12,0 0 0,0 0 0,1 0 0,0-1 1,1 1-1,0-1 0,-1 0 0,2 0-12,-5-4 3,0-1 0,1 0 0,-1 1 0,0-1 1,1 0-1,-1 0 0,1 0 0,-1 0 0,1-1 1,-1 1-1,1 0 0,0-1 0,-1 1 0,1-1 1,0 1-1,0-1 0,-1 0 0,1 1 0,0-1 1,0 0-1,-1 0 0,1-1 0,0 1 0,0 0 1,-1-1-1,1 1 0,0 0 0,-1-1 0,1 0 1,0 0-1,-1 1 0,1-1 0,-1 0 0,1 0 1,-1 0-1,1 0 0,-1-1-3,2-1 5,1 0-1,-1 0 1,0-1-1,0 0 1,-1 1-1,2-4-4,18-22 1,-22 28-13,10 14-25,-6-10 35,1 0 0,-1-1 1,1 0-1,-1 1 1,1-1-1,0-1 1,0 1-1,0-1 0,0 0 1,0 0-1,0 0 1,0-1-1,0 0 0,0 0 1,0 0-1,1-1 1,-1 1-1,0-1 0,0-1 3,-1 2-7,0-1 0,1 0 0,-1 0 1,0 0-1,0 0 0,0-1 1,-1 0-1,1 0 0,0 0 0,0 0 1,-1 0-1,0-1 0,1 0 1,-1 1-1,0-1 0,0 0 1,0-1-1,-1 1 0,1 0 0,-1-1 1,0 0-1,0 1 0,0-2 6,-1 4 0,-1 0-1,0 0 1,1 0-1,-1 1 1,0-1-1,0 0 1,0 0-1,0 0 1,0 0-1,0 0 1,0 1-1,0-1 1,0 0-1,-1 0 1,1 0-1,0 0 0,0 1 1,-1-1-1,1 0 1,-1 0-1,1 1 1,0-1-1,-1 0 1,1 1-1,-1-1 1,-1 0-2,1 0 0,0 0 0,-1 0 0,1 0 0,-1 0-1,1 1 1,-1-1 0,1 1 0,-1-1 0,0 1 0,1 0 0,-2-1 1,-5 1-9,1-1 0,0 2-1,-1-1 1,1 1 0,-4 0 10,7 0 1,0 1 1,0-1-1,0 1 0,0 0 1,0-1-1,1 2 1,-1-1-1,1 0 1,-1 1-1,1-1 0,0 1 1,0 0-1,0 0 1,-1 3-2,2-5 4,1 0-1,0 0 1,0 1 0,0-1 0,1 1 0,-1-1-1,0 1 1,0-1 0,1 1 0,-1 0 0,1-1 0,-1 1-1,1-1 1,0 1 0,0 0 0,0-1 0,0 1-1,0 0 1,0 0 0,0-1 0,0 1 0,1 0 0,-1-1-1,1 1 1,-1-1 0,1 1 0,0-1 0,-1 1-1,1-1 1,0 1 0,0-1 0,0 1 0,0-1 0,0 0-1,1 0 1,-1 0 0,0 1-4,8 4 30,-1 0-1,1-1 1,1 1 0,-1-2 0,0 1-1,1-2 1,0 1 0,0-1 0,0-1-1,1 1 1,-1-2 0,0 0 0,7 0-30,13 0-771,0-1 1,0-1 0,-1-2-1,5-2 771,-3-2-2706,-12-2-3662,-7 2-3645</inkml:trace>
  <inkml:trace contextRef="#ctx0" brushRef="#br0" timeOffset="749674.254">27385 14244 7352,'0'0'5248,"0"0"-2184,0 0-1457,7 0-807,6 0-400,5 0-200,11-2-96,8 2-56,8 0 24,7 0-32,5 0-176,1 0-392,5 5-2727,4-2-505,1 1-7488</inkml:trace>
  <inkml:trace contextRef="#ctx0" brushRef="#br0" timeOffset="751555.173">28540 14525 5640,'0'0'2888,"2"-2"1522,10-8-2619,-3 3-1595,-1-1 1,0 0-1,0 0 0,-1 0 1,0-1-1,-1 0 1,0-1-1,0 0 0,-1 1 1,0-2-1,0 1 1,-1 0-1,-1-1 0,0 0 1,-1 0-1,0 0 0,1-10-196,-3 19 13,0 0-1,0 1 0,0-1 0,0 1 1,0-1-1,0 0 0,0 1 0,-1-1 0,1 1 1,-1-1-1,1 0 0,-1 1 0,1 0 0,-1-1 1,0 1-1,0-1 0,0 1 0,0 0 1,0-1-1,-1 0-12,1 2 7,0-1 1,0 1-1,0-1 1,0 1 0,-1 0-1,1 0 1,0-1-1,0 1 1,0 0-1,0 0 1,-1 0 0,1 0-1,0 0 1,0 1-1,0-1 1,-1 0-1,1 0 1,0 1 0,0-1-1,0 1 1,0-1-8,-5 3 29,0 1 0,0-1 0,0 1 1,1 0-1,0 0 0,0 1 1,0-1-1,-4 6-29,3-2 76,0 0 0,1 0 1,0 0-1,0 0 1,1 1-1,0 0 0,1 0 1,0 0-1,0 1 0,0 5-76,2-11 42,0 0-1,1 1 0,0-1 0,0 0 1,0 0-1,0 0 0,0 1 0,1-1 1,0 0-1,0 0 0,0 0 0,1 0 0,-1 0 1,1 0-1,0 0 0,0-1 0,0 1 1,0 0-1,1-1 0,-1 0 0,1 0 1,0 1-1,0-2 0,0 1 0,1 0-41,-2-1 18,0-1-1,0 0 0,0 0 1,1 0-1,-1-1 0,0 1 0,0 0 1,0-1-1,1 1 0,-1-1 1,0 0-1,0 0 0,1 0 0,-1 0 1,0 0-1,1 0 0,-1-1 0,2 0-16,42-16 143,-30 10-120,-12 5-21,1 0 0,-1 0-1,0-1 1,0 0-1,0 0 1,0 0 0,0 0-1,0-1 1,-1 1-1,0-1 1,3-4-3,3-4 12,-2-2 0,1 1-1,0-4-11,-3 5 5,2-1 0,0 1 0,0 1 0,3-3-5,-10 14 1,0-1 0,1 1 0,-1-1 0,0 1 0,1-1 0,-1 1-1,1-1 1,-1 1 0,1-1 0,-1 1 0,1-1 0,-1 1 0,1 0-1,0-1 1,-1 1 0,1 0 0,-1-1 0,1 1 0,0 0 0,-1 0 0,1 0-1,0 0 1,-1 0 0,1 0 0,0 0 0,-1 0 0,1 0 0,0 0 0,-1 0-1,1 0 1,0 0 0,-1 0 0,1 1 0,0-1 0,-1 0 0,1 0-1,-1 1 1,1-1 0,0 0 0,-1 1 0,1-1 0,-1 1 0,1-1 0,-1 1-1,1-1 1,-1 1 0,0-1 0,1 1 0,-1-1 0,0 1 0,1 0-1,-1-1 1,0 1 0,1 0-1,2 6 18,0 0 0,0 0 0,0 0 0,1 6-18,-2-6 9,0 2 12,1 1-1,-1-1 0,-1 1 1,0-1-1,0 1 0,-1 0 1,0-1-1,-1 1 0,0 0 0,0-1 1,-1 1-1,0-1 0,-3 6-20,5-15 5,0 1-1,0-1 1,0 1 0,0-1-1,0 0 1,-1 1-1,1-1 1,0 1-1,0-1 1,-1 0 0,1 1-1,0-1 1,0 0-1,-1 1 1,1-1-1,-1 0 1,1 1 0,0-1-1,-1 0 1,1 0-1,0 1 1,-1-1-1,1 0 1,-1 0 0,1 0-1,-1 0 1,1 0-1,-1 0 1,1 1-1,0-1 1,-1 0 0,1 0-1,-1 0 1,1-1-1,-1 1 1,1 0-1,-1 0 1,1 0 0,-1 0-1,1 0 1,0 0-1,-1-1 1,1 1-1,-1 0 1,1 0-1,0-1 1,-1 1 0,1 0-1,0-1 1,-1 1-1,1 0 1,0-1-5,-20-22 74,14 14-70,5 7-45,-1 1 0,1-1 0,0 0 0,0 0 0,-1-1 0,2 1 0,-1 0 0,0 0 0,0 0 0,1-1-1,-1 1 1,1 0 0,-1-1 0,1 1 0,0 0 0,0-1 0,0 1 0,1-1 0,-1 1 0,0 0 0,1 0 0,0-1-1,-1 1 1,1 0 0,0 0 0,0 0 0,0-1 0,0 1 0,1 0 41,4-7-406,0 0 0,0 0 0,1 1 0,0 0 0,7-6 406,13-14-277,-1-1 1,-1-1-1,-1-1 0,-2-1 1,-2-2-1,15-30 277,-2 7 1377,-33 56-817,-5 107 1713,1-55-1914,2 13-359,2-48 17,1 1-1,1 0 1,1 0 0,0-1 0,5 13-17,-8-26-4,2 0 0,-1 0-1,0 0 1,1 0-1,-1 0 1,1 0 0,0 0-1,0-1 1,0 1-1,0-1 1,0 0 0,1 1 3,-2-2-43,0-1 0,0 1 0,0-1 0,0 1 0,0 0 0,0-1 0,0 0 0,0 1 0,0-1 0,0 0-1,0 1 1,0-1 0,1 0 0,-1 0 0,0 0 0,0 0 0,0 0 0,0 0 0,1-1 0,-1 1 0,0 0-1,0 0 1,0-1 0,0 1 0,0-1 0,0 1 0,0-1 0,0 1 0,0-1 0,0 0 0,0 1-1,0-1 1,0 0 44,2-2-163,0 0 1,0-1-1,0 1 0,0-1 0,-1 1 0,0-1 0,1 0 0,-1 0 0,-1 0 0,1 0 0,-1 0 0,1-1 0,-1 1 0,0 0 0,0-2 163,1-11-58,-1 0-1,0-1 1,-1-4 58,0 13 59,0 8 95,0 1-2,0 0 25,0 19 562,2-3-549,0-1 0,1 1 0,1-1 0,1 2-190,-4-12 12,0-1-1,1 0 0,0 0 0,0 0 1,0 0-1,0 0 0,1 0 1,-1-1-1,1 1 0,0-1 1,0 1-1,0-1 0,1 0 0,-1 0 1,1-1-1,2 2-11,-5-4 5,0-1 0,1 1 0,-1-1 0,0 0 0,0 0 0,0 1 0,-1-1 0,1 0 1,0 0-1,0 0 0,0 0 0,-1 0 0,1 0 0,0 0 0,-1 0 0,1-1-5,0 1 6,24-45 21,-22 38-21,1 0-1,-1 1 0,1-1 0,1 1 1,0 0-1,0 1 0,0-1 0,0 1 1,1 0-1,0 0 0,1 1 0,0-1-5,-1 4-2,-5 2-10,9 27-6,-10-7 23,0-16-3,0 0-1,0 0 1,0 0-1,0 0 1,1 0 0,-1 0-1,1 0 1,0 0-1,0 0 1,1 0 0,-1 0-1,1 0 1,0-1-2,-2-2 2,1 0 0,-1-1 0,1 1 0,0-1 0,-1 1 0,1-1 0,0 1 1,-1-1-1,1 1 0,0-1 0,-1 0 0,1 0 0,0 1 0,0-1 0,-1 0 0,1 0 1,0 0-1,0 1 0,0-1 0,-1 0 0,1 0 0,0 0 0,0-1 0,0 1 0,-1 0 1,1 0-1,0 0 0,0-1 0,-1 1 0,1 0-2,24-11 37,-21 9-29,5-3-3,1-1 1,-1 0 0,0 0 0,-1 0-1,1-1 1,-1-1 0,-1 1 0,0-1-1,0-1 1,0 1 0,-1-1 0,0 0-1,0-3-5,-5 11 10,-1 1 3,8 21 4,-7-18-16,0 0-1,0 0 0,0 0 1,1-1-1,-1 1 0,1 0 0,0-1 1,-1 1-1,1-1 0,1 1 1,-1-1-1,0 0 0,0 0 1,1 0-1,-1 0 0,1 0 0,0-1 1,0 1-1,-1-1 0,1 1 1,0-1-1,0 0 0,0 0 1,0-1-1,1 1 0,-1-1 0,2 1 0,0-1 7,1 0-1,-1 0 1,0-1 0,0 1-1,0-1 1,0 0-1,0-1 1,-1 1-1,1-1 1,0 0-1,3-2-6,-7 4 6,-1 0-12,0 0-2,0 0 0,0 0-1,0 0-4,0 0 3,0 0 2,0 0-1,2 1 8,0 0 1,0 0-1,1 0 0,-1 0 0,0 0 1,1 0-1,-1-1 0,1 1 1,-1-1-1,1 1 0,-1-1 1,32-7 3,-33 7 3,-1 0 0,0 0-13,0 0-4,27 12 15,-21-10 0,-1-1 0,1 0-1,0 0 1,-1-1-1,1 0 1,0 0-1,-1 0 1,1 0-1,4-2-3,-8 2 2,0 0-1,0-1 0,0 1 0,0-1 0,0 1 1,0-1-1,0 0 0,0 0 0,0 0 0,0 0 0,-1 0 1,1 0-1,0-1 0,-1 1 0,1-1 0,-1 1 1,1-1-1,-1 1 0,0-1 0,1 0 0,-1 0 0,0 1 1,0-1-1,0 0 0,-1 0 0,1 0 0,0-1-1,-1 2-1,0 0-1,0-1 1,0 1-1,0-1 1,0 1-1,-1 0 1,1-1-1,0 1 1,-1 0-1,1-1 1,-1 1-1,1 0 1,-1-1-1,0 1 1,1 0-1,-1 0 1,0 0-1,0 0 1,0 0-1,0 0 1,0 0-1,0 0 1,0 0-1,0 0 1,-1 0-1,1 1 1,0-1-1,-1 0 2,0 0-2,1 0 0,-1 0-1,0 1 1,0-1 0,1 0 0,-1 1-1,0-1 1,0 1 0,0 0-1,1 0 1,-1-1 0,0 1-1,0 1 1,0-1 0,0 0 0,0 0-1,0 1 1,1-1 0,-1 1-1,-1-1 3,3 1 0,-1-1-1,0 1 1,0 0-1,1-1 1,-1 1-1,1 0 1,-1-1-1,0 1 1,1 0-1,-1 0 1,1-1-1,0 1 0,-1 0 1,1 0-1,0 0 1,-1 0-1,1 0 1,0-1-1,0 1 1,0 0-1,0 0 1,0 0-1,0 0 1,0 0-1,0 0 1,0 0-1,0 0 1,0 0-1,1-1 1,-1 1-1,0 0 0,1 0 1,-1 0-1,0 0 1,1-1-1,-1 1 1,1 0 0,1 3 4,0-1 1,0 0-1,0 0 1,1 0-1,-1-1 0,1 1 1,-1 0-1,2 0-4,-1-1 12,1 1-1,0-1 1,0 1-1,0-1 0,0-1 1,0 1-1,1 0 1,-1-1-1,1 0 0,-1 0 1,0 0-1,1-1 1,0 0-1,-1 0 0,1 0 1,-1 0-1,1 0 1,-1-1-1,1 0 0,-1 0 1,0 0-1,1-1 1,-1 1-1,0-1 0,0 0 1,1-1-12,3-2 11,-1 0 0,1 0 0,-1 0 1,-1-1-1,1 0 0,-1-1 0,0 1 0,0-1 0,-1-1 1,0 1-1,0-1 0,2-6-11,6-17 12,-1 0 0,-1-1 0,-3 0 0,0 0 0,2-24-12,-8 19 504,-15 61-337,10-10-150,1 0 0,1 0 0,0 0 0,1 0 1,0 0-1,1 0 0,1 0 0,0 0 0,1 0 1,0 0-1,1-1 0,1 0 0,0 1 0,1-2 0,0 1 1,1-1-1,0 0 0,7 9-17,-13-20 4,1 1 0,-1-1 0,0 1 0,0-1 0,0 0 1,1 0-1,-1 1 0,1-1 0,-1 0 0,1 0 0,0 0 0,-1-1 0,1 1 0,0 0 0,-1-1 0,1 1 1,0-1-1,0 1 0,0-1 0,1 0-4,0 0 2,0 0 1,-1 0 0,1-1-1,0 0 1,0 1 0,-1-1-1,1 0 1,-1 0 0,1-1-1,-1 1 1,1 0 0,1-2-3,4-3-12,-1 0 0,0-1-1,0 1 1,0-2 0,-1 1 0,0 0 0,2-5 12,-4 7-8,0-1-1,1 1 1,0 1-1,0-1 0,1 1 1,-1 0-1,1 0 1,0 0-1,5-2 9,-5 3-2,0-1 0,1 0 0,-2 0 1,1 0-1,0-1 0,-1 1 0,0-2 0,2-1 2,-7 6 0,1 1 0,-1 0 0,1-1 0,-1 1 0,1-1 0,-1 1 0,0-1 0,1 0 0,-1 1 0,0-1 0,1 1 0,-1-1 0,0 0 0,0 1 0,0-1 0,1 0 0,-1 1 0,0-1 0,0 0 0,0 1 0,0-1 0,0 0 0,0 1 0,-1-1 0,1 0 0,0 1 0,0-1 0,0 1 0,0-1 0,-1 0 0,1 1 0,0-1 0,-1 1 0,1-1 0,0 0 0,-1 1 0,1-1 0,-1 1 0,1 0 0,-1-1 0,1 1 0,-1-1 0,1 1 0,-1 0 0,0-1 0,1 1 0,-1 0 0,1-1 0,-1 1 0,0 0 0,1 0 0,-3-1-3,0 0 0,1 1 0,-1-1 0,1 1 0,-1 0 0,0 0-1,1 0 1,-1 0 0,0 0 0,1 1 0,-1-1 0,-1 1 3,-3 2 19,0 1 1,0 0-1,1 0 0,0 0 1,-1 0-1,2 1 0,-1 0 0,0 0 1,1 1-1,0 0 0,1 0 1,-1 0-1,1 0 0,0 1 1,-3 6-20,5-9 10,1-1 1,0 1 0,-1 0 0,1-1 0,1 1-1,-1 0 1,0 0 0,1 0 0,0 0-1,0-1 1,0 1 0,0 0 0,1 0 0,0 2-11,0-3 4,0 0 1,0 0 0,0-1 0,1 1 0,0 0 0,-1 0 0,1-1 0,0 1 0,0-1-1,0 0 1,1 1 0,-1-1 0,0 0 0,1 0 0,0-1 0,-1 1 0,1 0-1,0-1 1,2 1-5,1 1 10,1-1 0,-1 0 0,1 0 0,0 0-1,0-1 1,0 0 0,0-1 0,-1 1 0,1-1-1,0 0 1,0-1 0,0 0 0,0 0 0,0-1 0,0 1-1,-1-2 1,1 1 0,-1-1 0,7-3-10,-5 2-2,0-1 1,0 0 0,0-1-1,0 0 1,-1 0-1,0 0 1,0-1 0,-1 0-1,0 0 1,0-1-1,-1 0 1,0 0-1,0 0 1,1-3 1,20-71-339,-26 81 313,0 1 4,1 1 16,0 0 0,0 0 0,0 1 0,0-1 0,-1 0 0,1 1 0,0-1-1,-1 0 1,1 1 0,-1-1 0,0 1 0,1 0 6,1 8 2,0 0-1,0 1 1,-1-1-1,0 1 1,-1-1 0,-1 1-1,0 5-1,1-11 9,-1 1 0,0-1 0,0 0 0,-1 1 0,1-1 0,-1 0 0,0 0 1,-1 0-1,1 0 0,-1-1 0,0 1 0,0-1 0,0 1 0,-1-1 0,-1 2-9,1-4-84,1 0 1,0-1-1,0 1 0,-1 0 1,1-1-1,-1 0 1,1 0-1,-1 0 0,0 0 1,1-1-1,-1 1 1,0-1-1,0 0 1,1 0-1,-1 0 0,0-1 1,0 1-1,-1-2 84,-6 0-1674,1 0 0,0-1 1,0 0-1,0-1 0,1 0 0,-2-1 1674,-12-7-10233</inkml:trace>
  <inkml:trace contextRef="#ctx0" brushRef="#br0" timeOffset="751902.43">29822 14071 8768,'0'0'6432,"0"0"-3897,11 1-1071,9 2-608,6-1-392,6 2-224,6 1-104,-1 1-64,8-2-40,1 1 56,1 1-40,4-2-136,-3 4-584,2-2 336,-1-3-3431,-3-3-305,0 0-8120</inkml:trace>
  <inkml:trace contextRef="#ctx0" brushRef="#br0" timeOffset="752239.327">28774 14071 5960,'0'0'3304,"6"3"136,14 0-1208,9-2-1336,12 2-137,7-3-103,10 0-224,2 0-160,7 2-120,4-2-48,0 1-80,-3-1-328,1-1-2855,-11-4-537,0 2-7368</inkml:trace>
  <inkml:trace contextRef="#ctx0" brushRef="#br0" timeOffset="752240.327">29174 14223 9928,'0'0'6104,"0"0"-3745,0 0-1095,0 0-616,7 0-336,0 0-240,-1-2-432,2 0-264,4-2-3039,2-2-353,0-1-8000</inkml:trace>
  <inkml:trace contextRef="#ctx0" brushRef="#br0" timeOffset="757600.502">13855 11779 4632,'-25'1'5504,"7"-1"-4447,13 1-367,-1-1 0,0-1 0,0 1 0,1-1 0,-4-1-690,4 1 481,4 1-123,1 0-64,0 0-52,0 0-44,0 0-78,0 0-50,-1 4-50,2-1-1,-1 1 1,0-1-1,1 1 1,-1-1-1,1 0 1,0 1-1,0-1 1,0 0-1,1 1 1,-1-1-1,1 0 1,0 0-1,-1 0 1,1 0-1,1 0 1,-1-1-1,0 1 1,1-1-1,-1 1 0,3 0-19,5 5 19,-7-5-13,1-1 1,-1 1-1,0 0 0,0 0 1,-1 0-1,1 0 1,0 0-1,-1 1 0,1 1-6,-3-5 4,0 1-1,1-1 0,-1 1 0,0 0 1,0-1-1,0 1 0,0 0 0,0-1 1,0 1-1,0 0 0,0-1 0,0 1 1,-1 0-1,1-1 0,0 1 0,0 0 0,0-1 1,-1 1-1,1-1 0,0 1 0,-1 0 1,1-1-1,-1 1 0,1-1 0,0 1 1,-1-1-1,1 1 0,-1-1 0,1 0 0,-1 1 1,0-1-1,1 0 0,-1 1 0,1-1 1,-1 0-4,-26 15 17,20-12 0,-30 14-46,-2-1 0,1-2-1,-15 2 30,52-16-254,1 0-167,0 0-142,25-14-8016,-11 7 1453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8T09:54:37.5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70 1 4152,'0'0'1980,"-1"21"3342,2-20-5213,0 0-1,0 1 1,0-1-1,0 0 1,0 0-1,0 0 1,0 0-1,0 0 0,1 0 1,-1 0-1,1 0 1,-1 0-1,0-1 1,1 1-1,-1-1 1,1 1-1,0-1 1,-1 1-1,1-1 1,-1 0-1,1 0 0,0 1-108,39 3 1371,-39-4-1320,87 1 477,0-5 0,0-3 0,0-5-528,43-2 80,-124 14-28,-8 1-21,-17 7-13,-28 5-18,-1-5 19,-1-2-1,-10-2-18,18-2 21,0 2-1,0 2 0,-28 8-20,23-1 412,1 1 1,0 3-1,-5 5-412,46-21 64,10 5-5,36 17-48,-38-21-9,1 1 0,-1 0 0,1 1 1,-1-1-1,0 1 0,0 0 0,-1 1 1,1 0-1,-1 0 0,3 3-2,-4-3 2,0 1-1,0 0 1,-1 0 0,1 0 0,-1 1-1,-1-1 1,1 1 0,-1-1-1,0 1 1,-1 0 0,0 0-1,0 0 1,0 0 0,-1 0-1,0 0 1,0 0 0,-1 0 0,1 0-1,-2 0 1,1-1 0,-1 1-1,0 0 1,0-1 0,-1 1-1,0-1 1,0 0 0,-1 1-1,1-2 1,-1 1 0,-2 1-2,-26 36 163,-2-2 1,-2-2-1,-7 4-163,8-5 927,33-36-683,13 2 193,-2-3-373,1 0 0,0-1-1,0 0 1,0-1-1,0 0 1,0-1 0,0 0-1,-1 0 1,5-2-64,18-4 53,22-3 117,1 3 0,1 2-170,-38 5-523,0 1 1,0 0-1,0 1 0,-1 1 0,1 0 0,0 2 0,-1 0 0,5 2 523,-21-6-335,0 1-1,-1-1 1,1 0-1,0 1 1,0-1-1,0 0 1,0 0-1,0 0 1,0 0-1,-1 0 1,1 0-1,0 0 1,0 0-1,0 0 1,0 0 0,0-1-1,0 1 1,-1 0-1,1-1 1,0 1-1,0 0 1,0-1-1,-1 1 1,1-1-1,0 1 1,0-1 335,6-5-8720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8T09:54:42.50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1 203 4432,'0'0'2126,"0"0"-304,0 0-146,0 0-630,0 0-443,0 0-139,0 0-136,18 0 1385,58-1-660,-1-3 0,1-3 0,19-7-1053,9 0 446,0 5 0,93 5-446,-66 1 126,61-9 181,150-32-307,-222 30 471,89 1-471,-116 3 71,-39 4-29,-42 4 37,0-1 1,0 0-1,-1 0 0,1-2 0,8-3-79,-6 2 151,0 0 0,0 1-1,8-1-150,-10 5-244,-16 4-1586,-21 4-6336,13-5-1712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8T09:57:21.009"/>
    </inkml:context>
    <inkml:brush xml:id="br0">
      <inkml:brushProperty name="width" value="0.05" units="cm"/>
      <inkml:brushProperty name="height" value="0.05" units="cm"/>
      <inkml:brushProperty name="color" value="#E71224"/>
    </inkml:brush>
    <inkml:brush xml:id="br1">
      <inkml:brushProperty name="width" value="0.025" units="cm"/>
      <inkml:brushProperty name="height" value="0.025" units="cm"/>
    </inkml:brush>
  </inkml:definitions>
  <inkml:trace contextRef="#ctx0" brushRef="#br0">11425 2989 5392,'0'0'2778,"-4"0"2441,-13-2-2519,15 0-2489,0 0-1,-1 0 1,1-1 0,1 1 0,-1-1-1,0 1 1,1-1 0,-1 0 0,1 1 0,0-1-1,-1 0 1,1 0 0,0-1-211,-9-41 1244,8 28-1015,1-1 0,0 0 1,2 1-1,1-14-229,-1 24 27,-1 1-1,1-1 1,1 1 0,-1 0-1,1 0 1,1-1 0,-1 1-1,1 1 1,0-1 0,0 0-1,0 1 1,1-1 0,0 1-1,2-2-26,-4 5 3,0 0-1,0 1 0,0-1 1,0 1-1,1-1 0,-1 1 1,0 0-1,1 0 0,-1 0 1,0 0-1,1 0 0,0 1 1,-1-1-1,1 1 0,-1-1 1,1 1-1,-1 0 0,1 0 1,0 0-3,1 1 5,1 0 0,-1 0 0,0 0 0,0 1 0,0 0 0,0-1 1,0 1-1,0 0 0,0 1 0,-1-1 0,1 1-5,8 7 16,-1 0 0,0 1 0,-1 0 0,0 1-1,8 12-15,-12-16 31,-1 1 0,0-1-1,0 1 1,-1 0-1,0 0 1,-1 0 0,0 1-1,2 8-30,-4-15 18,-1 0 0,1-1-1,-1 1 1,0 0 0,0-1-1,0 1 1,0 0 0,0-1-1,-1 1 1,1 0 0,-1-1 0,0 1-1,1-1 1,-1 1 0,-1-1-1,1 1 1,0-1 0,0 0-1,-1 0 1,1 1 0,-1-1 0,0 0-1,0 0 1,0-1 0,0 1-1,0 0 1,0-1 0,0 1-1,0-1 1,-1 1 0,1-1 0,-1 0-1,1 0 1,-1 0-18,-21 5-21,1 0 0,0-2 0,-21 2 21,11-4-6473,56 0-1131,-9-1-638</inkml:trace>
  <inkml:trace contextRef="#ctx0" brushRef="#br0" timeOffset="352.938">11706 3010 3664,'0'0'1853,"0"0"162,0 0 321,0 0 28,-4-10 1093,0-3-2992,0-1 0,1 0-1,1 0 1,0 0 0,1 0 0,0 0 0,1 0-1,1-1 1,0 1 0,1 0-465,2-10-2,1-1 0,2 1 0,0 0 0,1 1 0,4-7 2,-10 26 24,0 1 0,0-1 0,0 1 0,0 0 0,1-1-1,-1 1 1,1 1 0,0-1 0,0 0 0,0 1 0,0-1 0,0 1-1,1 0 1,-1 0 0,0 0 0,3-1-24,-3 2-249,0 0 1,0 1-1,0-1 1,0 0-1,0 1 1,0 0-1,0-1 1,0 1-1,0 0 1,0 1 248,0-1-899,0 0 0,-1 1 0,1 0 0,0 0 0,-1 0 0,1 0 0,0 0 1,-1 0-1,1 1 0,-1-1 0,2 2 899,3 2-8328</inkml:trace>
  <inkml:trace contextRef="#ctx0" brushRef="#br0" timeOffset="783.302">11692 2825 4136,'0'0'2017,"0"0"-149,0 0 184,0 0-191,0 0-507,23-10 878,-23 9-2301,1 1 0,0-1 0,0 1 0,0-1 0,0 1 1,0-1-1,0 1 0,0 0 0,0 0 0,0 0 0,0-1 1,0 1-1,0 0 0,0 0 0,0 0 0,0 1 1,0-1-1,0 0 0,0 0 0,0 0 0,0 1 0,0-1 1,0 1-1,0-1 0,0 1 0,0-1 0,0 1 0,0-1 1,-1 1-1,1 0 0,0-1 0,0 1 0,-1 0 0,1 0 1,0-1-1,-1 1 0,1 0 0,-1 0 0,1 0 1,-1 0-1,1 0 0,-1 0 0,0 0 0,0 0 0,1 0 1,-1 0-1,0 0 0,0 0 0,0 0 0,0 0 0,0 0 1,0 0-1,0 0 0,-1 1 69,1 3-338,0 0 0,-1 0-1,0 0 1,0 0 0,0 0 0,-1 0-1,0 0 1,0-1 0,0 1 0,0-1-1,-1 1 339,-29 34 1220,8-15 2983,23-23-4104,1-1 0,-1 0 0,1 1 0,-1-1 0,1 1 0,0-1 0,-1 0 1,1 1-1,0-1 0,-1 1 0,1-1 0,0 1 0,0-1 0,-1 1 0,1 0 0,0-1 0,0 1 0,0-1 0,0 1 0,0-1 0,-1 1 1,1 0-1,0-1 0,0 1 0,1-1 0,-1 1 0,0-1 0,0 1 0,0 0 0,0-1 0,1 1-99,-1 0 88,1 0 0,0 0 0,0 0-1,0-1 1,0 1 0,0 0 0,0-1 0,0 1-1,0 0 1,1-1 0,-1 1 0,0-1 0,0 0-1,1 1-87,41 5 388,11-7-2185,-18-3-6277,-22 3-240</inkml:trace>
  <inkml:trace contextRef="#ctx0" brushRef="#br0" timeOffset="1116.082">12094 2603 5168,'-3'0'4720,"-10"0"-1194,6 0-3131,-1 0-1,1 0 1,0 1-1,-1 0 1,1 0-1,0 0 0,0 1 1,0 1-1,0-1 1,0 1-1,0 0 1,1 0-1,-1 1 1,1 0-1,0 0 1,0 1-1,-2 2-394,3-3 75,0 1-1,0 0 1,0 0 0,0 1 0,1-1-1,0 1 1,0 0 0,1 0-1,0 0 1,0 1 0,0-1-1,1 1 1,-1 0 0,2-1 0,-1 1-1,1 0 1,0 0 0,0 3-75,1-8 2,0 0 0,0 0 0,0-1 0,0 1 0,0 0 0,0 0 0,1-1 0,-1 1 0,0 0 0,1 0 0,0-1 0,-1 1 0,1 0 0,0-1 0,0 1 0,0-1 0,0 1 0,0-1 0,0 0 1,0 1-1,0-1 0,1 0 0,-1 0 0,0 1 0,1-1 0,-1-1 0,1 1 0,1 1-2,2-1 8,0 0-1,1 0 1,0 0-1,-1 0 1,1-1 0,-1 0-1,1 0 1,1-1-8,-2 1 3,0-1 1,0 1-1,0 0 0,0 1 0,0-1 0,0 1 1,0 0-1,-1 0 0,1 0 0,1 1-3,-4-1-12,-1 0 0,1 0 0,-1 0 0,1 1 0,-1-1 0,0 0 0,1 1-1,-1-1 1,0 0 0,0 1 0,0-1 0,0 1 0,0 0 0,0-1 0,-1 1 0,1 0 0,0 0-1,-1-1 1,1 1 0,-1 1 12,1 5-143,0 0 1,-1-1-1,0 1 0,-1 5 143,0-9-67,1 0 0,-1 0-1,1-1 1,0 1 0,0 0-1,0 0 1,1 0 0,-1 0 0,1 0-1,0 0 1,0 0 0,1 0-1,-1-1 1,1 1 0,1 1 67,-3-5-95,0 1 1,1-1-1,-1 0 0,0 0 1,1 0-1,-1 0 0,1 0 1,-1 1-1,1-1 1,-1 0-1,0 0 0,1 0 1,-1 0-1,1 0 1,-1 0-1,1 0 0,-1 0 1,0-1-1,1 1 1,-1 0-1,1 0 0,-1 0 1,0 0-1,1 0 0,-1-1 1,1 1-1,-1 0 1,0 0-1,1-1 95,11-7-1273,-10 6 653,24-10-6939,-12 8-30</inkml:trace>
  <inkml:trace contextRef="#ctx0" brushRef="#br0" timeOffset="1568.404">12306 2941 5344,'0'0'2672,"0"0"864,0 0-680,0 0-1768,0 0-472,0 0-305,0 0-151,0 0-16,0 0-64,-8-2-48,8 2-432,0 0-3607,0 0 895,0 0-6200</inkml:trace>
  <inkml:trace contextRef="#ctx0" brushRef="#br0" timeOffset="1906.327">12538 2926 5880,'0'0'3288,"0"0"1094,-3-8-2850,-2-5-307,1-1 0,0 1 0,1-1 1,-1-8-1226,1-7 530,1 0 0,2 0 0,0-3-530,0 20 17,1 0 1,1 0 0,-1 0 0,2 0-1,0 0 1,0 0 0,1 1-18,-2 6-1,0 1 0,0 0 0,0 0 0,0 1 0,1-1 0,0 0 0,0 1 0,0-1 0,0 1 0,0 0 1,1 0-1,-1 1 0,1-1 0,0 0 0,0 1 0,0 0 0,0 0 0,0 0 0,0 1 0,1-1 1,34-8-480,-38 10-5,0 1 221,0 1 1,0-1-1,-1 1 1,1-1-1,-1 0 0,0 1 1,1-1-1,-1 1 1,0-1-1,0 1 1,0-1-1,0 1 264,-1 2-995,0 0 0,-1 1-1,1-1 1,-1 0 0,0 0 0,-2 2 995,0 2-3037,-3 6-5497</inkml:trace>
  <inkml:trace contextRef="#ctx0" brushRef="#br0" timeOffset="2287.794">12440 2776 4368,'0'0'2188,"0"0"94,3 5 3514,8 4-4027,0-8-1290,1-1-1,-1 0 0,0-1 0,4 0-478,-6-1-344,0 1 1,0 1-1,-1 0 1,1 0-1,0 0 1,0 1-1,0 1 1,1 0 343,28 11-7638,-18-6-284</inkml:trace>
  <inkml:trace contextRef="#ctx0" brushRef="#br0" timeOffset="2766.128">12699 2839 4808,'-1'-3'4433,"-2"-12"-1270,3 4-2604,-1 1 0,1-1 0,1 1 0,0 0 0,0-1 0,1 1 0,1 0 0,-1 0 0,2 0 0,3-10-559,-4 14 26,-1 1-1,1-1 1,0 0 0,1 1 0,-1 0 0,1-1 0,0 1 0,1 1 0,-1-1-1,1 1 1,0 0 0,0 0 0,0 0 0,0 0 0,1 1 0,0 0 0,-1 0-1,4 0-25,-8 2 3,0 1-1,0-1 0,0 1 1,0 0-1,0-1 0,0 1 1,1 0-1,-1 0 0,0 0 0,0 0 1,0 0-1,0 0 0,0 0 1,0 0-1,0 0 0,0 1 0,0-1 1,0 0-1,0 1 0,0-1 1,0 1-1,0-1 0,0 1 1,0-1-1,0 1 0,0 0 0,-1-1 1,1 1-1,0 0 0,0 0 1,-1-1-1,1 1 0,0 1-2,-1-1 3,1 1 0,-1-1 0,1 1-1,-1 0 1,0 0 0,0-1 0,0 1 0,0 0 0,0-1-1,0 1 1,0 0 0,0 0 0,-1-1 0,1 1-1,-1 0 1,1-1 0,-1 1 0,0-1 0,1 1-1,-2 0-2,-29 48 70,20-32 9,0 0 1,1 0-1,0 1 0,1 1-79,7-14 53,0 0 1,0 0-1,1 0 0,-1 0 0,1 0 1,1 0-1,-1 0 0,1 0 0,0 0 1,1 3-54,-1-7 22,0 0 1,1 0 0,0 0 0,-1 0 0,1-1 0,0 1 0,0 0-1,0 0 1,0-1 0,0 1 0,0-1 0,1 1 0,-1-1-1,0 0 1,1 1 0,-1-1 0,1 0 0,-1 0 0,1 0 0,0 0-1,0 0 1,-1 0 0,1-1 0,0 1 0,0 0 0,0-1-1,0 0 1,0 1 0,-1-1 0,1 0 0,0 0 0,0 0 0,0 0-1,2 0-22,11 0 18,-1 0-1,1-1 1,0-1-1,0 0 0,-1-1 1,3-1-18,-14 3 5,0 0-1,0 0 1,0 0 0,1-1 0,-1 1 0,-1-1-1,1 0 1,0 0 0,0 0 0,-1 0 0,1-1 0,-1 1-1,0 0 1,1-1 0,-1 0 0,0 0 0,-1 0-1,1 0 1,0 0 0,-1 0 0,0 0 0,0 0-1,0 0 1,0-1 0,0 1 0,-1 0 0,1-1 0,-1 1-1,0-2-4,0-41 424,0 23-188,0 1 0,2-1 0,2-8-236,-3 24 10,0 1 1,1-1-1,0 0 1,0 1-1,1-1 0,0 1 1,0 0-1,1 0 0,-1 0 1,1 0-1,1 1 1,-1-1-1,1 1-10,-3 3-42,-1 1 0,1-1 1,0 1-1,-1 0 0,1 0 0,0 0 1,0 0-1,-1 0 0,1 0 0,0 1 1,0-1-1,0 0 0,0 1 0,0 0 0,0-1 1,0 1-1,0 0 0,0 0 0,0 0 1,2 1 41,-3-1-231,0 0 0,0 0-1,0 1 1,0-1 0,0 1 0,0-1 0,1 1 0,-1-1 0,0 1 0,-1 0 0,1-1 0,0 1 0,0 0 0,0 0 0,0 0 231,0 0-716,0 0-1,-1 0 1,1 1-1,0-1 1,-1 0 0,1 1-1,-1-1 1,1 0 0,-1 1-1,0-1 1,1 1 0,-1-1-1,0 1 1,0 0 716,0 5-7460</inkml:trace>
  <inkml:trace contextRef="#ctx0" brushRef="#br0" timeOffset="2767.128">12846 2728 4104,'0'0'2029,"-5"0"1519,5 0 2105,55-7-3933,-46 5-1972,0 1 0,0-1 0,0 1 0,0 1 0,0 0 0,0 0 0,0 0 0,-1 1 0,8 2 252,-13 0-4804,-1 2 3387,-2-4 142,3 8-6007</inkml:trace>
  <inkml:trace contextRef="#ctx0" brushRef="#br0" timeOffset="3103.429">12967 2839 4056,'0'0'1990,"0"0"-86,0 0 247,2 1 1152,12 3-1525,126 17-983,-139-21-797,-1 0 1,1 0 0,-1 0-1,1 0 1,-1 0-1,1 0 1,-1 0-1,1 0 1,-1 0 0,0 0-1,1-1 1,-1 1-1,1 0 1,-1 0 0,1 0-1,-1 0 1,0-1-1,1 1 1,-1 0-1,0 0 1,1-1 0,-1 1-1,0 0 1,1-1-1,-1 1 1,0 0-1,1-1 1,-1 1 0,0-1-1,0 1 2,3-18 236,-9-21 541,5 36-669,-5-26 368,1-1 0,2 0 0,1 1-1,1-1 1,2-10-476,0 37 5,-1 1 0,1-1 0,-1 1 0,1-1-1,0 1 1,0-1 0,0 1 0,0 0 0,0-1 0,0 1 0,1 0-1,-1 0 1,1 0 0,0 0 0,-1 0 0,1 0 0,0 1 0,0-1-1,0 1 1,0-1 0,1 1 0,-1 0 0,2-1-5,1-1-158,1 1 0,0 0 1,-1 0-1,1 1 0,0 0 0,0 0 1,1 0-1,-1 0 0,2 1 158,-7 0-107,0 0 0,0 0 0,0 1 0,-1-1-1,1 0 1,0 0 0,0 0 0,0 1 0,-1-1 0,1 0 0,0 1-1,0-1 1,-1 1 0,1-1 0,0 1 0,-1-1 0,1 1 0,0-1 0,-1 1-1,1 0 1,-1-1 0,1 1 0,-1 0 0,0-1 0,1 1 0,-1 0-1,0 0 1,1 0 0,-1-1 0,0 1 0,0 0 0,1 0 0,-1 0 107,-2 19-7471,-1-11 359</inkml:trace>
  <inkml:trace contextRef="#ctx0" brushRef="#br0" timeOffset="3104.429">13115 2672 4224,'0'0'2120,"0"0"-248,0 0 480,0 0-432,0 0-392,0 0-496,7 0-440,1 0-304,3 0-136,1 3-80,1 0-64,-1-2-552,-1 1-3928,-1 1 1680,1 1-5552</inkml:trace>
  <inkml:trace contextRef="#ctx0" brushRef="#br0" timeOffset="3486.208">13199 2839 5480,'0'0'2852,"1"0"1289,8 3-2456,13 2-1091,0 0 0,0-2 0,0 0 0,1-2-1,8 0-593,-29-1-49,0 0-1,0 0 0,1 0 0,-1 0 0,0 0 0,0-1 0,0 1 0,0 0 0,0-1 0,0 0 0,0 1 0,0-1 0,0 0 0,0 0 0,0 0 0,0-1 1,0 1-1,-1 0 0,1-1 0,0 1 0,-1-1 0,2-1 50,-2 0-27,1 0-1,-1-1 1,0 0 0,0 1-1,0-1 1,-1 1 0,1-1 0,-1 0-1,0 1 1,0-1 0,0 0-1,0 0 1,-1 0 27,-9-72 188,-2-8 309,12 75-447,0-1 1,0 0-1,1 1 0,0-1 0,1 1 0,0-1 0,2-5-50,-4 13 12,1 1-1,-1-1 0,1 1 1,-1-1-1,1 1 1,0 0-1,-1-1 1,1 1-1,0 0 0,0-1 1,0 1-1,0 0 1,0 0-1,1 0 1,-1 0-1,0 0 0,0 0 1,1 0-1,-1 1 1,1-1-12,-1 0 15,0 1 0,0 0 0,0 0 1,1 0-1,-1 0 0,0 0 0,0 0 0,1 0 1,-1 0-1,0 0 0,0 1 0,0-1 1,1 0-1,-1 1 0,0-1 0,0 1 1,0 0-1,0-1 0,0 1 0,0 0-15,2 1 30,0 0-1,-1 0 1,1 0 0,-1 1-1,0-1 1,0 1-1,0 0 1,0 0-1,0-1 1,0 1 0,-1 1-1,1-1 1,-1 0-1,0 0 1,0 0 0,0 1-1,0 0-29,-1 5 82,0 0 0,0 0 0,-1 0 0,0 0 0,0 0 0,-1-1 0,0 1 0,-1 0 0,0-1 0,-2 4-82,-6 12 318,-2-1 1,-12 18-319,-15 27-1076,39-66 710,0 0-1,0 0 0,0 0 0,0 0 0,0 1 0,1-1 0,-1 0 0,1 1 0,-1 0 367,1-1-2320,1-2-2347,6 1 2441,0 1-3378</inkml:trace>
  <inkml:trace contextRef="#ctx0" brushRef="#br0" timeOffset="3817.842">13446 2866 3296,'0'0'1665,"17"-2"3094,-9 0-3879,-1-1 0,0-1 0,0 1 1,0-1-1,0 0 0,-1-1 0,4-2-880,-4 2 259,-1 1 0,0-1 0,0 0 0,-1-1 0,0 1 0,1-1 0,-2 0 0,1 0 0,-1 0 0,0 0 0,0 0-1,0-1 1,1-6-259,-4 11 48,1 0 0,-1 0-1,1-1 1,-1 1 0,0 0-1,0 0 1,0 0 0,0 0-1,0 0 1,0-1 0,-1 1-1,1 0 1,-1 0 0,0 0-1,1 0 1,-1 0 0,0 0-1,0 0 1,0 0 0,0 1-1,-1-1 1,1 0 0,0 0-1,-1 1 1,1-1 0,-1 1-1,0 0 1,1-1 0,-1 1-1,0 0 1,0 0 0,0 0-1,-1-1-47,1 2-3,-1-1-1,1 0 0,-1 1 1,1 0-1,-1-1 1,1 1-1,-1 0 0,1 0 1,-1 1-1,1-1 1,-1 0-1,1 1 0,-1 0 1,1-1-1,-1 1 1,1 0-1,0 0 0,-1 1 1,1-1-1,0 0 1,0 1-1,0-1 0,0 1 1,0 0-1,0-1 1,1 1-1,-1 0 0,0 1 4,-2 3-280,0-1 1,0 1-1,1 0 0,0 0 0,0 1 0,1-1 0,0 0 0,0 1 0,0 0 0,0 3 280,2-7-465,0 1 0,0 0 0,0-1 1,0 1-1,0 0 0,1-1 0,-1 1 0,1-1 0,1 3 465,-2-4-606,1 0 0,0 1 0,1-1 0,-1 0-1,0 0 1,1 0 0,-1 0 0,1 0 0,-1 0 0,1 0 0,0-1 0,0 1 0,0-1 0,1 1 606,8 6-5243</inkml:trace>
  <inkml:trace contextRef="#ctx0" brushRef="#br0" timeOffset="4283.9">13566 2845 2888,'0'0'1492,"1"-1"189,32-64 6516,11-37-4840,-6 12-738,-30 77-1712,-12 27-379,-2 10-456,6-22-68,0 1 1,-1-1 0,1 1-1,0-1 1,0 0 0,0 1-1,1-1 1,-1 1 0,0-1-1,1 0 1,0 1 0,-1-1-1,1 0 1,0 0 0,0 1-1,0-1 1,1 0 0,-1 0-1,0 0 1,1 0 0,0 0-5,-1-1 1,1 0 1,0 0-1,0 0 1,0-1 0,0 1-1,0 0 1,0-1 0,0 0-1,0 1 1,0-1 0,0 0-1,0 0 1,0 0-1,0 0 1,0 0 0,0 0-1,0-1 1,0 1 0,0-1-1,0 1 1,0-1-1,0 0 1,0 0 0,0 0-1,-1 0-1,71-43-8,-62 40 0,-10 4 7,0 0 0,1 0-1,-1 0 1,0 0-1,1 0 1,-1 0 0,1 0-1,-1 0 1,0 1-1,1-1 1,-1 0 0,0 0-1,0 0 1,1 0-1,-1 0 1,0 1 0,1-1-1,-1 0 1,0 0 0,0 0-1,1 1 1,-1-1-1,0 0 1,0 1 0,1-1-1,-1 0 1,0 0-1,0 1 1,0-1 0,0 0-1,0 1 1,1-1-1,-1 0 1,0 1 0,0-1-1,0 0 1,0 1-1,0-1 1,0 0 0,0 1-1,0-1 1,0 0 0,0 1-1,0-1 1,0 0-1,-1 1 2,-2 38-455,-1 11-881,7-26-2203,7-3-3364,-3-10-2655</inkml:trace>
  <inkml:trace contextRef="#ctx0" brushRef="#br1" timeOffset="-169056.006">2134 63 4664,'0'0'712,"0"-12"21,-1 10-698,1 0 0,0 0 0,0 0 0,0 0 0,0 0 0,1 0 0,-1 0-1,1 0 1,-1 0 0,1 0 0,0 0 0,-1 0 0,1 0 0,0 0 0,0 1 0,1-1 0,-1 0 0,0 0 0,0 1 0,2-1-35,0 0 17,-1 1 0,1-1 0,0 1 1,0 0-1,0 0 0,0 0 0,0 1 1,0-1-1,1 1 0,-1 0 0,0 0 1,0 0-1,2 0-17,29 1 92,0 2 0,0 1 0,-1 1 0,21 8-92,129 43 126,-120-34-113,1-3 0,1-2 0,29 1-13,67-3 946,100-7-946,-10 0 890,544 19 142,-640-24-972,542-4 347,-119-3 618,-95 3-517,-7-1-203,936-1 650,-231-2-583,244 5 173,-536 15-337,391 26-74,97-23-36,-984-17-86,334 5 61,446 0 52,171-12 175,-702 7-71,1340-17-1,-180-74 135,-1326 56-257,345-16 79,423 38-138,-1228 12-47,493-6 2,249 3-3,-712 4-56,81 2-2127,37 9 2184,-126-7-589,0 1 0,0 2-1,-1 1 1,0 2 0,0 2-1,15 9 590,-17-7-3872,1 1-3190</inkml:trace>
  <inkml:trace contextRef="#ctx0" brushRef="#br1" timeOffset="-162578.636">41 774 6568,'0'0'4005,"0"0"-347,-5 10-2871,-4 19-464,2 1 0,0-1-1,2 1 1,1 1-1,2-1 1,1 0 0,1 1-1,2 9-322,-1-36 43,0 12-3,0 0 0,2-1 0,0 1 0,4 10-40,-6-22 26,0-1 0,1 1 0,0-1 0,-1 1 0,1-1 0,0 0 0,1 0 0,-1 0 0,1 0 0,0 1-26,-2-3 46,1 0 1,0 0-1,-1 1 1,1-1-1,0 0 1,0 0 0,-1-1-1,1 1 1,0 0-1,0-1 1,0 1-1,0-1 1,0 0-1,0 1 1,0-1-1,0 0 1,0 0 0,1 0-1,-1-1-46,1 1 43,0-2 1,0 1-1,0 0 0,0 0 0,0-1 1,0 0-1,0 0 0,0 1 1,-1-2-1,1 1 0,-1 0 0,0 0 1,1-1-1,-1 1 0,0-1 1,0 0-1,-1 0 0,1 0-43,7-12 112,0-1 1,4-13-113,-13 29 1,11-28 70,-1 0-1,-1 0 0,-2-1 0,0 0 1,-2-2-71,1-21-1575,-2 0 1,-3-24 1574,-1 75-1158,0 1-2077,0 0-1105,0 0-4073</inkml:trace>
  <inkml:trace contextRef="#ctx0" brushRef="#br1" timeOffset="-162207.653">352 1250 5896,'0'0'3169,"-1"-2"982,-5-11-2597,-3-43-578,3 0 0,1-18-976,2 23 257,-2-69 1815,12 142-1858,-2-10-189,-1-1-2,9 31 78,12 20-101,-20-49 2,1-1-1,1-1 0,0 1 1,1-1-1,-1-1 0,2 1 0,2 1-1,-10-10 11,1-1-1,-1 0 0,1 1 0,-1-1 0,1 0 1,0 0-1,-1 0 0,1 0 0,0 0 0,0 0 0,0 0 1,0-1-1,0 1 0,0-1 0,0 1 0,0-1 1,0 0-1,0 0 0,0 0 0,0 0 0,0 0-10,1-1 46,0 1-1,0-1 0,0 0 0,-1-1 1,1 1-1,0 0 0,-1-1 1,1 1-1,-1-1 0,1 0 0,-1 0 1,0 0-1,1-1-45,4-5 102,0 0 1,0-1-1,-1 0 0,0-1 0,0 0 1,-1 1-1,1-5-102,-1 2 72,-1 0 1,0 0-1,-1 0 1,0-1-1,0 1 0,-2-1 1,0 0-1,0 0 0,-1-2-72,-1 9-202,1-1-1,-1 1 1,-1-1-1,1 1 0,-1 0 1,0-1-1,0 1 0,-3-4 203,3 6-645,-1 0 0,0 0-1,0 0 1,0 0-1,0 0 1,0 1 0,-1-1-1,0 1 1,1 0-1,-1 0 1,0 0 0,-2 0 645,5 2-4204,1 1-3812</inkml:trace>
  <inkml:trace contextRef="#ctx0" brushRef="#br1" timeOffset="-161866.643">761 698 4464,'0'0'2192,"0"0"-163,0 3 1111,-3 12-1415,-26 81 1251,16-57-2795,-7 34-181,17-56 30,-7 43 2,9-56 5,1 0 0,0 0 0,0 1-1,0-1 1,0 0 0,1 0 0,0 0-1,0 1 1,0-1 0,0 0-1,1 0 1,0 1-37,-2-4 19,1-1 0,-1 1-1,1 0 1,-1 0 0,1-1 0,-1 1-1,1 0 1,-1-1 0,1 1-1,0-1 1,-1 1 0,1-1 0,0 1-1,-1-1 1,1 1 0,0-1 0,0 0-1,0 1 1,-1-1 0,1 0-1,0 0 1,0 1 0,0-1 0,0 0-1,0 0 1,-1 0 0,1 0-19,1-1 21,0 1 1,0-1-1,0 1 0,0-1 1,-1 0-1,1 0 1,0 0-1,0 0 0,-1 0 1,1 0-1,-1 0 1,1-1-22,6-6 35,0-1 1,0 1 0,-1-1 0,1-3-36,-5 7 15,22-27-16,-12 17-112,-1-1 0,-1 0 0,-1-1 0,0 0 0,4-11 113,-10 14-695,-4 8-8217,0 6 962</inkml:trace>
  <inkml:trace contextRef="#ctx0" brushRef="#br1" timeOffset="-161462.867">741 899 5392,'0'0'2785,"0"0"156,0 2 404,6 12-2519,4 7-338,-1 1 0,-2 0 1,3 11-489,-4-11-169,2 0 0,0-1 1,9 17 168,-13-30-385,1-1 1,-1 1 0,1-1 0,1 0 0,0-1 0,0 0 0,0 0 0,7 6 384,20 7-8302,-26-16 3437</inkml:trace>
  <inkml:trace contextRef="#ctx0" brushRef="#br1" timeOffset="-161133.561">945 1125 4000,'0'0'1962,"-2"-12"1804,-2-62 1690,5-38-3479,1 30-571,18 155-735,-18-68-651,1 10-9,0 0 1,1 0-1,1-1 0,2 4-11,-6-16 12,0 1 0,0-1 0,0 1-1,1-1 1,-1 1 0,1-1-1,-1 0 1,1 0 0,0 0-1,0 0 1,-1 0 0,1 0-1,1 0 1,-1-1 0,0 1-1,0-1 1,1 0 0,-1 1 0,1-1-1,-1 0 1,1 0 0,-1-1-1,1 1 1,0 0 0,-1-1-1,3 0-11,-2 0 59,0-1-1,1 0 0,-1 0 0,0 0 0,0 0 0,0 0 1,-1-1-1,1 1 0,0-1 0,0 0 0,-1 0 0,1 0 1,-1 0-1,0-1 0,0 1 0,1-1-58,31-42 527,-26 30-443,-1 0 0,-1 0 0,0 0 1,-1-1-1,0 0 0,1-12-84,-5 26 4,-1 1 0,0-1 0,1 0 1,-1 0-1,0 0 0,0 0 0,0 0 0,0 0 0,-1 1 0,1-1 1,0 0-1,-1 0 0,1 0 0,-1 0 0,0 1 0,1-1 1,-1 0-1,0 1 0,0-1 0,-1 0-4,0-1-144,-1 1 0,1 0 0,-1-1-1,1 1 1,-1 0 0,0 0 0,0 1 0,0-1 0,0 1-1,-1-1 145,2 1-864,2 4 498,-1-1-1,1 1 0,-1 0 1,1-1-1,0 1 0,0 0 1,0-1-1,0 1 0,1 0 1,-1-1-1,1 2 367,0-1-465,1 7-1178,1 0 1,0 0-1,0 0 1,2 0-1,-1-1 1,1 0-1,2 3 1643,6 13-1868,-2-1 4516,-10-21-2483,3 8 1014,0 0 1,0 0-1,2 0 0,-1-1 1,1 0-1,2 2-1179,-6-10 154,-1 0 0,1 0 0,-1 0 0,1-1 0,0 1 0,0-1 1,-1 1-1,1-1 0,0 0 0,0 1 0,0-1 0,1 0 0,-1 0 0,0-1 0,0 1 1,1 0-1,-1-1 0,0 1 0,0-1 0,1 0 0,-1 0 0,1 0 0,-1 0 0,0 0 1,1 0-1,-1-1 0,0 1 0,0-1 0,1 0 0,-1 1 0,0-1 0,0 0 0,0 0 1,2-1-156,0-2 126,1 1-1,-1-1 1,1 0-1,-1 0 0,0 0 1,0 0-1,-1-1 0,1 1 1,-1-1-1,0 0 1,-1 0-1,1 0 0,-1-1 1,0 1-1,1-3-124,2-9 296,0-1-1,-1 0 1,-1 0-1,0-4-295,-3 19 30,0 0-1,0 1 0,0-1 1,0 0-1,-1 0 0,1 0 0,-1 1 1,0-1-1,0 0 0,0 0 1,0 1-1,0-1 0,-1 1 1,1-1-1,-1 1 0,1 0 0,-1 0 1,0-1-1,0 1 0,0 0 1,0 1-1,-1-1 0,1 0 1,0 1-1,-1-1 0,1 1 0,-1 0 1,0-1-1,1 1 0,-1 1 1,0-1-30,-3-1 7,1 0 0,-1 0 0,0 1 0,0 0 1,0 0-1,0 1 0,0 0 0,0 0 1,0 0-1,0 1 0,1-1 0,-1 1 0,0 1 1,-4 0-8,1 2-73,1 1 1,-1-1 0,1 2-1,0-1 1,0 1 0,0 0-1,1 0 1,0 1-1,-6 7 73,9-10-210,1 0-1,0 1 1,0-1-1,0 1 1,0-1-1,1 1 1,0 0-1,0 0 0,0 0 1,1 0-1,-1 0 1,1 0-1,1 0 1,-1 1-1,1-1 1,-1 0-1,2 1 0,-1-1 1,1 1 210,-1-3-507,1-1 1,0 1 0,0 0-1,0-1 1,0 1 0,1-1-1,-1 1 1,1-1-1,-1 0 1,1 1 0,0-1-1,0 0 1,0 0-1,0 0 1,1 0 506,16 14-8413</inkml:trace>
  <inkml:trace contextRef="#ctx0" brushRef="#br1" timeOffset="-160775.633">1493 747 5176,'0'0'2625,"-10"-15"6251,10 14-8838,-1 1 0,0 0 0,0 0 0,0-1 0,1 1-1,-1 0 1,0 0 0,0 0 0,0 0 0,0 0 0,0 0 0,1 0 0,-1 0 0,0 0 0,0 1 0,0-1 0,1 0 0,-1 0 0,0 1 0,0-1 0,0 1-1,1-1 1,-1 1 0,0-1-38,-1 2 42,0 0-1,1-1 1,-1 1-1,0 0 1,1 0-1,-1 0 1,1 1-1,0-1 1,0 0-43,-4 9 129,1-1 0,0 1 0,-1 8-128,5-18 26,-5 17 192,1 1 1,0 0-1,2 0 0,0 1-218,2-13 50,-1-1-1,2 0 0,-1 0 1,1 1-1,0-1 0,0 0 1,1 0-1,-1 0 0,1 0 1,1 0-1,-1 0 0,1-1 1,0 1-1,2 1-49,-4-6 6,-1 0 0,1 0 0,0 0 0,0 0 0,-1 0-1,1-1 1,0 1 0,0 0 0,0-1 0,0 1 0,0 0 0,0-1 0,0 1 0,0-1 0,1 0-1,-1 1 1,0-1 0,0 0 0,0 0 0,0 0 0,0 0 0,1 0-6,1 0 8,-1 0 0,1-1 1,-1 1-1,1-1 0,-1 0 0,1 0 0,-1 0 1,0 0-1,0 0 0,2-2-8,5-3 20,1-2 0,-2 1-1,1-1 1,2-4-20,-9 10 4,9-11 5,0 0 0,-2-1 0,0 0 0,2-4-9,11-17 85,-22 34-68,0 1-1,-10 36 47,9-29-63,0-1 1,1 1-1,0-1 1,0 1-1,1-1 0,0 1 1,0-1-1,1 1 1,-1-1-1,2 1 0,-3-6 0,0 0 0,1 0 1,0 1-1,-1-1 0,1 0 0,0 0 0,-1 0 0,1 0 1,0 0-1,0 0 0,0 0 0,0 0 0,0 0 1,0-1-1,0 1 0,0 0 0,0-1 0,0 1 0,1 0 1,-1-1-1,0 1 0,1-1 4,0 0 1,0-1-1,0 1 1,0 0-1,-1 0 1,1-1 0,0 1-1,0-1 1,-1 0-1,1 1 1,0-1-1,-1 0 1,1 0-1,0 0 1,-1 0-1,1 0 1,-1 0 0,0-1-1,1 1 1,-1 0-5,10-11 44,-1 0 0,-1 0 0,1-1 0,-2 0 0,0 0-44,11-17 38,-19 30-38,3-3-11,-1 0-1,1 0 1,-1-1 0,0 1 0,-1-1-1,1 1 1,0-1 0,-1 0-1,0 0 1,0 0 0,0 0-1,0 0 12,-1 3-58,-1 1 0,1-1-1,0 1 1,0-1 0,-1 1 0,1-1-1,0 1 1,-1 0 0,1-1-1,0 1 1,-1-1 0,1 1-1,-1 0 1,1 0 0,-1-1 0,1 1-1,0 0 1,-1 0 0,1-1-1,-1 1 1,1 0 0,-1 0-1,1 0 1,-1 0 0,1 0-1,-1 0 1,1 0 0,-1 0 0,0 0-1,1 0 1,-1 0 0,1 0-1,-1 0 1,1 0 0,-1 0-1,1 1 1,-1-1 0,1 0 0,0 0-1,-1 1 1,1-1 0,-1 0-1,1 0 1,-1 1 0,1-1-1,0 1 1,-1-1 0,1 1 58,-3 3-343,0 1 0,1-1 1,0 1-1,0 0 0,0 0 0,0 0 0,1 0 1,0 1-1,0-1 0,0 0 0,1 1 343,-1 6-1956,1 1 0,1-1-1,0 1 1,0 1 1956,3 15-6265</inkml:trace>
  <inkml:trace contextRef="#ctx0" brushRef="#br1" timeOffset="-160422.383">1818 1024 3968,'0'-2'1997,"3"-41"5188,2-2-4013,3-17-1220,-7 50-1624,-1 2-111,1 1 0,0-1-1,1 0 1,0 0 0,0 1-217,-1 7 53,-1 2-27,2-1-27,-1 1 1,1-1 0,-1 1-1,1-1 1,0 1 0,-1-1-1,1 1 1,0 0 0,-1 0-1,1 0 1,0 0 0,0 0 0,1 2 5,0 1 0,0-1 0,0 1 0,-1 0 0,1 0 0,-1 0 0,0 0 0,0 0 0,0 0 0,0 1-5,0-1 3,0 1 0,0-1 1,1 1-1,-1-1 0,1 0 0,0 0 0,0 0 0,0 0 0,0 0 0,2 1-3,-1-3 7,-1 1-1,1-1 1,0 1-1,-1-1 1,1 0-1,0-1 1,0 1 0,0 0-1,0-1 1,0 0-1,0 0 1,0 0-1,0-1 1,0 0 0,-1 1-1,1-1 1,0 0-1,0-1 1,-1 1-1,1-1 1,0 1-1,-1-1 1,1-1-7,3-1 17,0 0 1,-1-1-1,0 0 1,1 0-1,-1 0 1,-1-1-1,1 0 0,-1 0 1,0-1-1,-1 0 1,1 0-18,-4 5-18,0 0 0,-1 0 0,1 0 1,0 0-1,-1-1 0,0 1 0,1 0 0,-1 0 1,0 0-1,0 0 0,0 0 0,0-1 0,-1 1 1,1 0-1,-1 0 18,1 0-277,0-1-1,-1 1 1,1-1 0,0 1 0,0 0 0,0-1-1,0 1 1,1-1 0,-1 1 0,1 0 0,-1-1-1,2-1 278,-1 1-883,1 0 0,0 0 0,-1 0 0,1 0 0,1 1-1,-1-1 1,0 1 0,1-1 0,-1 1 0,2-1 883,9-8-7752</inkml:trace>
  <inkml:trace contextRef="#ctx0" brushRef="#br1" timeOffset="-134043.639">3641 823 10736,'0'93'5606,"-1"0"-3534,-1 91-2552,-5-222-6703,3 19 3389,1-2-3155</inkml:trace>
  <inkml:trace contextRef="#ctx0" brushRef="#br1" timeOffset="-133694.606">3465 774 4816,'0'0'2450,"0"0"201,0 0 81,0 0-505,0 0-967,21 0 1433,182-8-1061,-68-5-6819,-97 7-2498,-21 2 104</inkml:trace>
  <inkml:trace contextRef="#ctx0" brushRef="#br1" timeOffset="-133693.606">3853 788 4080,'0'0'2054,"-1"2"178,-17 35 3813,5 6-3565,-2 45-906,13-80-1233,0 13-49,0 0-1,1 0 1,0 0 0,4 18-292,-3-33-44,1 0 1,-1-1-1,2 1 0,-1 0 1,1 0-1,-1-1 1,2 1-1,-1-1 1,0 0-1,1 0 0,0 0 1,0 0-1,1 0 1,0 0-1,-1-1 0,1 0 1,1 0-1,-1 0 1,3 2 43,-4-5-367,0 0-1,1 0 1,-1-1 0,0 1 0,0-1-1,1 0 1,-1 1 0,0-2 0,0 1 0,1 0-1,-1-1 1,0 1 0,0-1 0,0 0-1,0 0 1,0 0 0,0-1 0,0 1 0,1-1 367,8-3-2738,13-4-6684</inkml:trace>
  <inkml:trace contextRef="#ctx0" brushRef="#br1" timeOffset="-133350.783">4254 506 5832,'0'0'3170,"-1"1"86,-8 13-1695,1 1-1,0-1 0,1 1 1,0 3-1561,-9 25 1966,-8 40-1966,16-50 161,2 0 0,1 0-1,1 1 1,2 19-161,2-33-41,0 1-1,2-1 1,1 1 0,0-1-1,2 0 1,0 0-1,1-1 1,2 4 41,-6-18-245,0-1-1,0 0 1,0 0-1,1 0 1,-1 0 0,1 0-1,0-1 1,0 1-1,0-1 1,1 1-1,-1-1 1,1 0 0,0-1-1,0 1 1,0-1 245,0 1-961,1-1 0,0-1 0,-1 1 0,1-1 0,0 1 0,0-1 0,0-1 0,5 1 961,14 0-9401</inkml:trace>
  <inkml:trace contextRef="#ctx0" brushRef="#br1" timeOffset="-127210.068">4444 525 7928,'0'0'2494,"0"0"-492,2 1-716,5-1-961,16 2 794,1-1 0,0-1 1,16-2-1120,17-2 303,-53 4-293,0 0 0,-1 1-1,1-1 1,0 1 0,0-1-1,-1 1 1,1 0 0,-1 0-1,1 1 1,-1-1 0,1 1-1,-1 0 1,1 0-10,-3-1-64,-1-1 0,1 1 0,-1-1 1,0 1-1,1-1 0,-1 1 0,0-1 0,1 1 0,-1-1 0,0 1 0,0-1 0,0 1 1,1-1-1,-1 1 0,0 0 0,0-1 0,0 1 0,0-1 0,0 1 0,0 0 0,0-1 1,0 1-1,0-1 0,0 1 0,0 0 0,-1-1 0,1 1 0,0-1 0,0 1 0,-1-1 1,1 1-1,0-1 0,0 1 0,-1-1 0,1 1 0,-1-1 0,1 1 0,0-1 0,-1 0 1,1 1-1,-1-1 0,1 0 0,-1 1 0,1-1 0,-1 0 0,0 1 64,-24 13-7663,24-13 6987,-10 3-5860</inkml:trace>
  <inkml:trace contextRef="#ctx0" brushRef="#br1" timeOffset="-126783.136">4438 532 4704,'0'0'2293,"0"0"-137,0 0 168,2 6 1076,4 11-2643,23 19 551,-23-30-1180,-1 0 1,0 0-1,0 1 0,0 0 0,-1 0 0,0 0 0,2 6-128,1 9 97,-1 1 0,-1-1 0,-1 1 0,-1 0 0,-1 1-1,-1-1 1,-1 0 0,-1 7-97,0-21 4,0 0 0,-1 0 0,0 0 0,-1 0 0,0 0 0,0-1 0,-1 0 0,0 1 0,-3 3-4,-6 9 13,-2-1 0,-13 14-13,-21 30 89,49-64-82,0 0-1,-1 1 1,1-1 0,0 0 0,0 1 0,-1-1-1,1 0 1,0 1 0,0-1 0,0 1 0,-1-1-1,1 0 1,0 1 0,0-1 0,0 1-1,0-1 1,0 0 0,0 1 0,0-1 0,0 1-1,0-1 1,0 1 0,0-1 0,0 0 0,0 1-1,0-1 1,0 1 0,1-1 0,-1 0 0,0 1-1,0-1 1,0 1 0,1-1 0,-1 0 0,0 1-1,0-1 1,1 0 0,-1 0 0,0 1 0,1-1-1,-1 0 1,0 1 0,1-1 0,-1 0-7,3 1 38,0 0-1,-1 0 1,1-1 0,-1 1 0,1-1-1,0 0 1,0 0 0,-1 0 0,1 0-38,58-7 702,117-18-142,-111 18-519,-61 5 173,-5 2-4540,-1 0-4680,0 0 1425</inkml:trace>
  <inkml:trace contextRef="#ctx0" brushRef="#br1" timeOffset="-126394.971">4854 836 5944,'-3'6'1462,"1"-1"0,-1 1 0,1-1 0,0 1 0,1 0 0,-1 2-1462,-1 12 453,1 0 0,1 9-453,-2 11 819,1-21-531,0-11-222,1 0 0,0 1-1,1 0 1,0-1 0,0 1 0,0-1 0,1 1-1,2 7-65,-2-15 8,1-1-7,0 0 0,0-1-1,-1 1 1,1-1-1,0 1 1,0-1-1,0 0 1,0 0-1,-1 0 1,1 0-1,0 0 1,-1 0-1,1 0 1,-1-1-1,1 1 1,-1 0-1,0-1 1,0 0-1,1 1 1,0-2-1,21-41 4,-13 23 11,-3 10-7,-6 13 38,-8 19 70,3-10-89,-3 10-27,-12 46 156,17-62-195,1 1 0,1-1-1,-1 1 1,1-1 0,0 1 0,0-1 0,1 1 0,0-1 0,-1 1 0,2-1-1,-1 1 40,5 4-1324,-4-8 498,-1-1-1,1 0 1,-1 0-1,1 0 1,0 0-1,-1 0 1,1 0-1,0 0 1,0-1-1,0 1 1,2 0 826,6 2-6792</inkml:trace>
  <inkml:trace contextRef="#ctx0" brushRef="#br1" timeOffset="-126044.123">5030 443 5384,'0'1'3588,"2"10"-1688,33 104 4156,-20-71-5568,-3-1 0,-1 2-1,0 10-487,-6-17 119,-2 0-1,-2 0 0,-2 19-118,0-41-14,-1 1 0,0 0 0,-1-1 0,-1 1 0,-1-1 0,0 0 1,-1-1-1,0 1 0,-3 2 14,6-13-320,-1 1 0,1-1 0,-1 0 0,0-1 0,-2 3 320,-15 9-7761,13-11-1491</inkml:trace>
  <inkml:trace contextRef="#ctx0" brushRef="#br1" timeOffset="-121196.268">5529 1229 4864,'0'0'2458,"0"0"17,0-9 1090,9-48-1450,2 1-1,3-1-2114,-4 16 310,-7 27-244,1-7 57,1 1 0,0-1 0,2 1 0,0 1-1,1-1 1,1 1 0,12-17-123,-21 36 6,0-1 0,0 1-1,1-1 1,-1 0-1,1 1 1,-1 0 0,0-1-1,1 1 1,-1-1-1,1 1 1,-1-1 0,1 1-1,-1 0 1,1-1-1,-1 1 1,1 0-1,-1 0 1,1-1 0,0 1-1,-1 0 1,1 0-1,-1 0 1,1 0 0,0 0-1,-1 0 1,1 0-1,-1 0 1,1 0 0,0 0-1,-1 0 1,1 0-6,0 1 5,0-1 0,0 1 1,1 0-1,-1 0 0,0 0 1,0 0-1,0 0 0,-1 0 1,1 0-1,0 0 1,0 0-1,0 1 0,-1-1 1,1 0-6,3 9 14,1 1 0,-2-1 1,2 8-15,-3-13 15,8 35 18,-6-23 29,0-1 0,2 1 0,6 14-62,-11-31 17,0 0 0,0 0 0,0 0 1,0 0-1,0 0 0,-1-1 0,1 1 0,0 0 1,0 0-1,0-1 0,0 1 0,0-1 0,-1 1 1,1-1-1,0 1 0,0-1 0,-1 0 0,1 1 1,0-1-1,0 0-17,9-11 41,0 0 0,-1 0 1,0-1-1,-1 0 0,2-5-41,21-32 23,-28 45-23,1 1 0,-1 0 0,0 0 0,1 0 0,0 1 0,4-4 0,-7 7-1,0-1 0,-1 1 0,1-1 0,0 1 0,0-1 0,0 1 1,0 0-1,0-1 0,0 1 0,0 0 0,0 0 0,0-1 0,0 1 0,0 0 0,0 0 0,0 0 0,0 0 0,0 1 0,0-1 0,0 0 0,0 0 0,0 1 0,0-1 0,-1 0 0,1 1 0,0-1 0,0 1 0,0-1 0,0 1 0,0-1 0,-1 1 0,1 0 0,0-1 1,-1 1-1,1 0 0,0 0 0,-1-1 0,1 1 0,0 1 1,2 3-1,0 0 0,-1 1 1,1-1-1,-1 1 0,0 0 1,0-1-1,-1 1 0,0 0 0,0 0 1,0 0-1,-1 0 0,0 3 1,0 12 37,-2 1-1,-3 16-36,5-34 10,-1 0 59,0 0-1,0 0 0,0-1 1,-1 1-1,0 0 0,1-1 1,-1 1-1,0-1 0,0 0 1,-1 0-1,1 0 0,-1 0 1,0 0-1,1 0 0,-1-1 1,-1 1-1,1-1 0,0 0 1,0 0-1,-3 1-68,4-2-37,0 0 0,0 0 0,0 0 0,-1 0 0,1-1 0,0 1 0,-1-1-1,1 1 1,-1-1 0,1 0 0,-1 0 0,1 0 0,0 0 0,-1 0 0,1-1 0,-1 1 0,1-1 0,0 0 0,-1 0 0,1 1 0,0-1 0,0-1 0,0 1 0,0 0 0,-1 0 0,2-1 0,-1 1 0,0-1 0,0 0 0,0 0-1,1 1 1,-1-1 0,1-1 37,-3-2-569,1 0-1,0 0 0,0 0 1,1-1-1,0 1 0,-1-1 570,1-1-1813,1 1 1,-1-1-1,1 0 0,0-7 1813,-1-10-9430</inkml:trace>
  <inkml:trace contextRef="#ctx0" brushRef="#br1" timeOffset="-120852.169">5621 615 5032,'0'0'2512,"0"0"368,0 0-24,0 0-1080,0 0-1184,0 0-296,3 7-104,5 0-72,1 0-88,6 0-48,4 1-4080,4 3 1048,0-1-6072</inkml:trace>
  <inkml:trace contextRef="#ctx0" brushRef="#br1" timeOffset="-120314.698">6220 1153 5400,'0'0'2781,"0"0"180,0 0-597,0 0-872,7-17 1093,71-220 69,-73 220-2560,1-1 1,0 1 0,4-6-95,-4 47 109,1 58-34,-5 0 0,-5 44-75,3-120 7,-3 27 61,1-31-22,3-20-28,5-65-19,-5 52-16,1 1 1,2 0 0,0 0 0,2 0 0,2 0 0,2-3 16,-3 12-146,1 0 0,1 1 0,1 0 0,1 1 0,1 0 0,4-5 146,-15 23-11,-1 1-8,0 0-14,0 0 6,0 0 3,0 0 2,0 0 6,5 21 6,-5-17 11,0 1-1,1 0 0,-1-1 0,1 1 0,1 0 0,-1-1 1,0 0-1,1 1 0,0 0 0,0-2 1,0 1-1,-1-1 1,0 1-1,0 0 1,0 0-1,-1-1 1,1 4-1,0 10-7,0-1 0,-2 1 0,0 0 1,-1-1-1,-1 6 7,1-17 5,1 0 1,0 0-1,-1-1 1,0 1 0,0 0-1,0-1 1,-1 0-1,1 1 1,-1-1 0,0 0-1,-1 0 1,1-1-1,-1 1 1,1-1-1,-1 1 1,0-1 0,0 0-1,0-1 1,-5 3-6,-24 12-28,32-17-292,1 0-311,0 0-346,0 0-603,0 0-2818,0-6 1105,0-1-5333</inkml:trace>
  <inkml:trace contextRef="#ctx0" brushRef="#br1" timeOffset="-119395.121">6543 968 5008,'0'0'2568,"0"-2"2175,0-12-2302,0 5-2254,1 1 0,0 0 0,0-1 0,1 1 0,0 0 0,1 0 0,0 0 0,0 1 0,1-1 0,0 1 0,0-1 0,0 1 0,1 0 0,0 1 0,1-1 0,-1 1 0,1 0 0,0 0 0,1 1 0,-1 0 0,1 0 0,2 0-187,-8 6 8,0 0 1,1 1-1,-1-1 1,0 1-1,0-1 0,0 1 1,0 0-1,-1-1 0,1 1 1,0 0-1,0 1-8,2 7 13,-1 0 1,0 1-1,0-1 0,-1 1 0,0 10-13,0-10 26,0 1-1,0-1 1,1 0-1,3 11-25,-4-22 2,-1 1 0,0-1 1,1 0-1,-1 0 0,0 0 0,1 0 1,-1 0-1,0 0 0,1 0 0,-1 0 0,0 0 1,1 0-1,-1 0 0,0 0 0,1 0 0,-1 0 1,0 0-1,1 0 0,-1-1 0,0 1 0,1 0 1,-1 0-1,0 0 0,0 0 0,1-1 1,-1 1-1,0 0 0,0 0 0,1-1 0,-1 1 1,0 0-3,11-8 23,-10 7-20,5-4 6,-1 0 0,1-1 0,-1 0 0,0 0 0,0-1 0,-1 1 0,3-7-9,26-57-9,-29 62 11,-4 7-14,0 1 1,0 0-2,12 33 2,-7-5 28,-2-12-18,0 0 0,-1 16 1,-2-30 10,0-2-4,21-4-17,-16 1 9,1-1 0,-2 0 1,1 0-1,0 0 0,-1-1 0,0 0 0,0 0 1,0 0-1,-1 0 0,0 0 0,1-1 0,-2 0 1,1 1-1,-1-1 0,0 0 0,0 0 0,-1 0 2,-1 4 18,0 2-8,4 21-4,-3-16-6,0 0 1,1-1-1,-1 1 1,1-1-1,0 0 1,0 1-1,0-1 1,0 0-1,1 0 1,0 0 0,0 0-1,0-1 1,1 2-1,-2-4 0,0 1 0,1-1 0,-1 1 0,0-1 1,0 0-1,1 0 0,-1 0 0,1-1 0,-1 1 1,1-1-1,-1 1 0,1-1 0,-1 0 0,1 0 1,-1 0-1,1 0 0,-1 0 0,1 0 1,-1-1-1,1 1 0,-1-1 0,1 0 0,-1 0 1,1 0-1,1-1 0,1 0 3,-1-1 1,1 0-1,-1 0 0,0-1 1,0 1-1,0-1 1,0 0-1,-1 1 0,1-2 1,1-2-4,-3 4 11,0 0-1,0 1 1,0-1 0,-1 0-1,1 0 1,-1 0 0,0 0-1,0 0 1,0 0 0,0 0-1,-1 0 1,1 0 0,-1-1 0,0 1-1,0 0 1,0 0 0,0-1-1,-1-1-10,0 3 12,0 0-1,0 0 0,0 0 0,-1 0 1,1 1-1,-1-1 0,1 0 0,-1 1 1,0-1-1,0 1 0,1-1 0,-1 1 1,0 0-1,0 0 0,0 0 1,-1 0-1,1 0 0,0 0 0,0 0 1,-2 1-12,1-1-53,1 0 1,-1 0 0,1 1-1,-1 0 1,1-1 0,-1 1 0,0 0-1,1 0 1,-1 0 0,1 1-1,-1-1 1,0 1 0,1-1 0,-1 1-1,1 0 1,-1 0 0,1 0-1,-1 0 53,0 1-312,1 0-1,-1 1 1,1-1-1,0 0 0,0 1 1,0-1-1,0 1 1,0 0-1,1-1 0,-1 1 1,1 0-1,0 0 1,0 0-1,0 0 0,0 0 1,0 0-1,0 1 1,1-1-1,0 0 1,0 0-1,0 0 0,0 2 313,0-4-1160,5-3 1062,0 0-1,-1 0 1,1 0-1,-1-1 0,0 1 1,0-1-1,0 0 1,0 0-1,0 0 1,1-3 98,21-15 2244,9-10 1043,-28 25-2661,0-1 1,0 1-1,0 0 1,1 1 0,6-4-627,-13 9 44,-1-1 0,1 1 0,0-1 0,0 1 1,0 0-1,0 0 0,0-1 0,0 1 0,0 0 0,0 0 1,0 0-1,0 0 0,0 0 0,0 0 0,0 0 0,0 0 1,0 1-1,0-1 0,0 0 0,0 1 0,0-1 1,0 0-1,0 1 0,-1-1 0,1 1 0,0 0 0,0-1 1,0 1-1,-1 0 0,1-1 0,0 1 0,-1 0 0,1 0-44,2 4 34,1 0-1,-2 0 0,1 0 1,0 0-1,0 4-33,6 11 32,11 1 13,-19-21-77,0 1 0,0-1 0,0 0-1,0 0 1,0 0 0,0 0 0,0 0 0,0 0-1,0 0 1,0 0 0,1 0 0,-1 0 0,0-1 0,0 1-1,0 0 1,0-1 0,-1 1 0,1-1 0,0 1 0,0-1-1,0 1 1,0-1 0,0 0 0,-1 1 0,1-1-1,0 0 1,0 0 0,-1 0 0,1 1 0,-1-1 0,1 0-1,-1 0 1,1-1 32,5-5-3144,2 1-3459,-8 6-2706</inkml:trace>
  <inkml:trace contextRef="#ctx0" brushRef="#br1" timeOffset="-119035.593">6818 609 6560,'0'0'4144,"0"0"-48,0 0-2800,0 0-553,0 0-367,0 0-184,2 6-16,-2-6-88,7 10-336,0 1-3199,0-2-49,1-1-6976</inkml:trace>
  <inkml:trace contextRef="#ctx0" brushRef="#br1" timeOffset="-66022.822">7931 871 8016,'-25'42'2624,"1"-4"-680,1-4-920,1-2-488,4-4-272,-2 1-120,4-5-72,4-3 24,3-6-96,4-3 0,2-5-1048,3-7-3624,8 2 2416,-1 0-4480</inkml:trace>
  <inkml:trace contextRef="#ctx0" brushRef="#br1" timeOffset="-64654.774">8185 1030 5112,'0'-10'1767,"1"-1"1,0 1-1,1 0 1,1-6-1768,5-9 612,1 0 0,3-7-612,22-57 779,-4-1 0,-4-2-1,-2-11-778,-23 101 385,0 5-134,0 16-28,-1 28-66,-2-16-60,-1 2-31,2-1 0,2 25-66,-1-48 5,1 0 0,1-1 1,-1 1-1,1 0 0,1-1 0,0 1 0,0-1 0,0 0 0,1 0 1,1 0-1,-1 0 0,3 1-5,-6-7 3,0-1 0,0 1 1,0-1-1,0 0 0,0 0 0,1 0 1,-1 0-1,0 0 0,1 0 1,-1 0-1,1 0 0,-1 0 0,1-1 1,-1 1-1,1 0 0,0-1 0,-1 1 1,1-1-1,0 0 0,-1 0 1,1 0-1,0 0 0,-1 0 0,1 0 1,0 0-1,-1 0 0,1 0 0,0-1 1,-1 1-1,1-1 0,0 0 1,-1 1-1,1-1 0,-1 0 0,1 0-3,6-4 10,0-1 0,0 0-1,-1 0 1,0-1 0,7-7-10,-8 7-3,3-4 6,0 0-1,-1-1 1,0 0 0,-1 0 0,0-1-1,-1 0 1,0 0 0,-1-1 0,-1 1-1,0-1 1,0-3-3,3-21 0,-1-1 0,-2 0 0,-1-18 0,-3 55 0,1-6 1,-1-1 0,0 1 0,0 0 0,-1-1 0,0 1 0,0 0 0,-1 0 0,-3-8-1,5 15 1,0 1-1,0-1 0,0 1 0,0-1 0,-1 1 0,1-1 0,0 1 0,-1-1 0,1 1 0,0 0 0,-1-1 0,1 1 0,-1-1 0,1 1 0,-1 0 0,1-1 0,0 1 0,-1 0 0,1-1 0,-1 1 0,0 0 0,1 0 0,-1 0 0,1-1 0,-1 1 0,1 0 0,-1 0 0,1 0 0,-1 0 0,0 0 2,0 1-1,0-1 1,0 1-1,0-1 1,0 1 0,0-1-1,0 1 1,0-1-1,0 1 1,0 0-1,0 0 1,1-1-1,-1 1 1,0 1-2,-3 3 17,0 0 1,0 1 0,1-1-1,0 1 1,0 1-18,-6 16 124,1 2 0,1-1 1,1 1-1,1 0 0,1 0 0,1 0 0,2 0 0,0 9-124,2-18 30,0-1-1,1 0 0,0 1 0,2-1 1,-1 0-1,2-1 0,0 1 0,1-1 0,0 0 1,1 0-1,9 12-29,-15-25 2,0 1 1,-1-1-1,1 0 0,0 1 1,0-1-1,0 0 1,1 0-1,-1 0 0,0 0 1,0 0-1,1 0 1,-1 0-1,0 0 1,1-1-1,-1 1 0,1 0 1,-1-1-1,1 1 1,0-1-3,-1 0 3,1 0 1,-1-1 0,0 1-1,0-1 1,0 1 0,1-1-1,-1 1 1,0-1 0,0 0-1,0 0 1,0 1 0,0-1-1,0 0 1,0 0 0,0 0-1,0 0 1,-1 0 0,1 0-1,0 0 1,-1 0 0,1 0-1,0-2-3,33-51 35,26-45 24,-62 105-45,0 1 0,0-1-1,1 1 1,0 0 0,0-1 0,1 1 0,0 5-14,0-9 1,1-1-1,0 0 0,0 0 1,0 0-1,0 1 1,0-1-1,0-1 1,1 1-1,-1 0 1,1 0-1,-1 0 1,1-1-1,0 1 1,-1-1-1,1 1 0,0-1 1,0 0-1,0 1 1,0-1-1,0 0 1,1 0-1,-1-1 1,0 1-1,0 0 1,1-1-1,-1 0 1,0 1-1,1-1 1,1 0-2,9 0 7,1 0-1,-1-1 1,1 0-1,12-3-5,-1 0-8,-13 3 19,-4 1-12,-1-1 1,1 0-1,-1-1 1,1 0-1,6-2 1,-12 3-1,1 0 0,0-1 1,-1 0-1,1 1 0,-1-1 0,1 0 0,-1 0 0,0-1 0,0 1 0,0 0 0,0-1 0,0 1 0,0-1 0,-1 1 0,1-1 0,0-1 1,1-4 4,0 0-1,-1 1 1,0-1-1,0 0 1,-1 0-1,0-1 1,0 0-4,-1 7 0,0-1 0,0 1 0,0 0-1,0 0 1,0 0 0,-1 0 0,1-1 0,-1 1 0,0 0 0,1 0 0,-1 0-1,0 0 1,-1-1 0,2 3 1,-1-1-1,0 0 1,0 0-1,0 0 1,0 1-1,0-1 1,0 1-1,0-1 1,0 0-1,0 1 1,0 0-1,0-1 1,0 1-1,0 0 1,0-1-1,0 1 1,0 0-1,0 0 1,0 0-1,-1 0 1,1 0-1,0 0 1,0 0-1,0 0 1,0 1-1,-1-1 0,-2 1 18,0 1-1,-1-1 1,1 1-1,0 0 1,0 0 0,1 0-1,-1 0 1,0 1-1,1 0 1,-1 0 0,1 0-1,0 0 1,0 0-1,0 0 1,1 1 0,-1-1-1,1 1 1,0 0-1,0 0 1,-1 2-18,0-1 16,1 0-1,0 0 1,1 0 0,-1 1-1,1-1 1,0 1 0,0-1-1,1 1 1,0-1 0,0 1-1,0-1 1,0 1 0,1-1-1,0 0 1,0 1 0,1 0-16,1 3 10,0-1-1,0 1 1,1-1 0,0 0 0,1 0 0,4 6-10,-7-12 1,-1 0 0,1-1 1,-1 1-1,1-1 0,0 1 0,0-1 1,0 0-1,0 1 0,0-1 1,0 0-1,0 0 0,0-1 0,0 1 1,0 0-1,1-1 0,-1 1 0,0-1 1,0 0-1,1 1 0,-1-1 1,0 0-1,1-1 0,-1 1 0,0 0 1,0-1-1,1 1 0,-1-1 0,0 0 1,2 0-2,5-4 1,0 0 1,0 0 0,0-1-1,-1 0 1,0 0 0,0-1-1,-1 0 1,1 0-1,-2-1 1,1 0 0,-1 0-1,2-5-1,21-22 3,-18 25-9,-5 16-8,-5-4 13,0 0 0,0 0 0,0 0 0,1-1 0,-1 1 0,1 0 0,-1-1 0,1 1 0,-1-1 0,1 0-1,1 1 2,3 1 0,-1 0 0,1 0 0,0-1-1,0 0 1,0 0 0,0-1-1,0 1 1,0-2 0,5 1 0,61-1-4,-25-1 2,-43 1 3,0 0 0,1-1-1,-1 1 1,0-1 0,0 0 0,0 0-1,0 0 1,0 0 0,0-1-1,0 0 1,0 1 0,0-2-1,-2 2 0,0-1 0,0 1 1,0-1-1,0 0 0,-1 1 0,1-1 1,-1 0-1,1 0 0,-1 0 1,0 0-1,0 0 0,0 0 0,0-1 1,0 1-1,0 0 0,-1-1 1,1 1-1,-1 0 0,1-1 1,-1 1-1,0 0 0,0-2 0,0 3 0,0 1 0,0 0 0,0-1 0,0 1 0,0-1 0,0 1-1,0 0 1,-1-1 0,1 1 0,0 0 0,0-1 0,0 1 0,0-1 0,0 1 0,-1 0 0,1 0-1,0-1 1,0 1 0,-1 0 0,1-1 0,0 1 0,0 0 0,-1 0 0,1-1 0,0 1 0,-1 0 0,1 0-1,0 0 1,-1 0 0,1-1 0,-1 1 0,1 0 0,0 0 0,-1 0 0,1 0 0,0 0 0,-1 0 0,1 0-1,-1 0 1,1 0 0,0 0 0,-1 0 0,1 0 0,-1 0 0,-13 5-3,13-5 3,-2 2 3,-1-1-1,0 1 1,0 0-1,1 0 0,0 1 1,-1-1-1,1 1 0,0 0 1,0 0-1,0 0 1,1 0-1,-1 0 0,1 0 1,-1 1-1,1-1 1,0 1-1,0 0 0,1 0 1,-1 2-3,1-3 2,0 0 1,1 0-1,0 0 1,-1 0-1,1 0 0,1 0 1,-1 0-1,0 0 1,1 0-1,-1 1 1,1-1-1,0 0 1,0-1-1,0 1 1,1 0-1,-1 0 0,1 0 1,-1-1-1,1 1 1,0-1-1,0 1 1,0-1-1,0 0 1,0 0-1,3 2-2,-2-1 12,1 0 0,-1 0 0,1-1 0,0 0 0,0 1 0,0-2 0,0 1 0,0 0 0,0-1 0,1 1 0,-1-1 0,0-1 0,1 1 0,-1 0 0,1-1 0,-1 0-1,1 0 1,-1 0 0,2-1-12,0 0-83,0-1-1,-1 1 0,1-1 1,-1 0-1,1-1 0,-1 1 1,0-1-1,0 0 0,0 0 1,0-1-1,-1 0 0,1 1 1,-1-2-1,0 1 84,18-21-3422,-3-1-4501,-10 14 378</inkml:trace>
  <inkml:trace contextRef="#ctx0" brushRef="#br1" timeOffset="-64200.864">9508 594 4736,'0'0'2376,"0"0"160,0 0-8,0 0-1112,0 0-488,0 7-448,0 2-296,2-1-88,3 3-8,1-3 0,-2 3-88,4-2-232,3 4-4456,-5 1 2048,1 0-5248</inkml:trace>
  <inkml:trace contextRef="#ctx0" brushRef="#br1" timeOffset="-64199.864">9705 830 5928,'0'0'3278,"1"-3"1318,4-14-3057,6 1-683,-1-1-1,4-9-855,-9 15 152,1 0 0,0 0 0,1 1 0,0-1 0,0 2 0,1-1-1,6-4-151,-13 13 3,0 0 1,-1 0-1,1 0 0,0 1 0,0-1 0,0 0 0,0 1 0,0-1 0,0 1 0,0-1 0,1 1 0,-1-1 0,0 1 0,0 0 0,0 0 0,0 0 0,1-1 0,-1 1 0,0 0 0,0 0 0,0 1 0,0-1 0,1 0 1,-1 0-1,0 0 0,0 1 0,0-1-3,1 1 15,0 1 1,0-1 0,0 1-1,0-1 1,-1 1 0,1-1-1,0 1 1,-1 0 0,0 0-1,1 0 1,-1 0 0,0 0-1,1 1-15,2 6 45,0 1 0,-1 0-1,0 0 1,0 0-1,-1 0 1,0 0-45,-1-3 30,-1 0 0,1 0-1,-1 0 1,-1-1 0,1 1 0,-1 0 0,0 0 0,-1-1 0,0 1 0,0-1 0,0 1 0,-1-1 0,0 0-1,0 0 1,-1 1-30,2-4-87,0-1-1,0 1 1,-1 0-1,1 0 1,-1-1-1,1 0 1,-1 1-1,0-1 1,0 0-1,0 0 1,0-1-1,-1 1 1,1 0 87,-1-1-375,1 0 0,-1 0 0,0-1 0,1 1 1,-1-1-1,0 0 0,1 0 0,-1 0 0,0 0 0,0 0 0,1-1 0,-1 0 0,1 0 1,-3 0 374,-18-9-4332,-1 0-4060</inkml:trace>
  <inkml:trace contextRef="#ctx0" brushRef="#br1" timeOffset="-63828.782">8044 615 7552,'0'0'5528,"13"0"-3080,6-3-1656,11-5-401,14-2-199,14-4-96,11-3-56,4 1 32,11 3-88,14 2-208,7 1-3535,-1-4 479,0 0-6544</inkml:trace>
  <inkml:trace contextRef="#ctx0" brushRef="#br1" timeOffset="-63279.31">10854 678 4136,'0'0'1961,"-8"-8"1027,3 4-2537,-8-8 503,-1 1 0,0 1 0,0 0 1,-1 1-1,-1 1 0,0 0-954,11 6 87,1 1 0,-1-1 0,1 1 0,-1 0 1,0 0-1,1 1 0,-1-1 0,0 1 0,0 0 0,1 1 1,-1-1-1,0 1 0,1 0 0,-1 0 0,0 0 0,1 0 1,-1 1-1,1 0 0,0 0 0,0 0 0,-1 1 0,1-1 1,1 1-1,-3 2-87,-5 4 122,0 1 0,1-1 0,0 2 1,1 0-1,1 0 0,-1 1 0,2 0 0,0 0 1,0 0-1,1 1 0,0 0 0,2 1 0,-1-1 1,2 1-1,-1 0 0,2 0 0,-1 7-122,3-18 7,0 0-1,0 0 1,0-1-1,0 1 1,1 0 0,-1-1-1,1 1 1,0 0-1,0-1 1,0 1 0,0-1-1,0 1 1,0-1-1,1 0 1,-1 1-1,1-1 1,1 2-7,-2-3 4,1 0 0,0 0 0,-1 0 0,1 0 0,-1 0 0,1 0 0,0-1 0,0 1 0,0 0 0,-1-1 0,1 0 0,0 1 0,0-1 0,0 0 0,0 0 0,0 0 0,0 0 0,-1 0 0,1 0 0,0-1 0,0 1 0,0-1 0,0 1 0,-1-1 0,3 0-4,9-6 17,0 0 1,0 0-1,0-1 0,-1-1 1,5-4-18,13-8 21,-14 8-19,-1-1 0,0 0 0,-1-1 1,0-1-1,9-14-2,-22 28 6,-1 28-30,2-21 27,0 0 0,0 1-1,0-1 1,0 0 0,1 0-1,0 0 1,0 0 0,0-1-1,0 1 1,1-1 0,0 1-1,0-1 1,0-1 0,1 1-1,-1-1 1,1 1 0,-1-1-1,1 0 1,0-1 0,1 1-3,7 2-505,1-1 1,0 0-1,1-1 1,-1 0-1,10 0 505,-8-2-4422,1 0-1,14-2 4423,-8-1-8421</inkml:trace>
  <inkml:trace contextRef="#ctx0" brushRef="#br1" timeOffset="-60418.877">11447 920 9776,'0'0'3025,"2"-2"-1181,17-13-1280,0 0 1,-1-2-1,-1 0 0,8-11-564,-13 12 98,0 1-1,-1-2 1,-1 1-1,-1-2 1,0 1-1,-1-1 1,-1 0-1,-1-1 1,1-4-98,-2 0 5,0 0-1,-1-1 1,-1 0 0,-2 1 0,0-1 0,-2 0 0,-1-8-5,1 25 15,0 0-1,0 1 1,-1-1 0,0 0-1,0 1 1,-2-4-15,4 9 8,0 0 0,-1 0 0,1 0 0,0 0 0,-1 0 0,1 1 0,-1-1 0,1 0 0,-1 0 0,0 0 0,1 1 0,-1-1 0,0 0 0,0 1 0,1-1 0,-1 0 0,0 1 0,0-1 0,0 1 0,0-1 0,0 1 0,1 0 0,-1-1 0,0 1 0,0 0 0,0 0 0,0 0 0,0-1 0,0 1 0,0 0 0,0 0 0,0 0 0,0 1 0,0-1 0,0 0 0,0 0 0,0 0 0,0 1 0,0-1 0,0 1 0,0-1 0,0 1 0,0-1 0,1 1 0,-1-1 0,0 1 0,0 0-8,-4 3 55,0 1-1,1 0 1,-1 0 0,1 0-1,0 0 1,1 1 0,-1-1-1,1 1 1,-2 4-55,-21 58 467,23-56-375,-9 27 66,2 1 0,1 0-1,3 0 1,1 1 0,2 0 0,2 0 0,4 39-158,-3-80 4,0 1 0,0-1 1,0 0-1,0 0 0,0 0 0,-1 1 0,1-1 1,0 0-1,1 0 0,-1 0 0,0 1 0,0-1 1,0 0-1,0 0 0,0 0 0,0 1 0,0-1 0,0 0 1,0 0-1,0 0 0,0 0 0,0 1 0,1-1 1,-1 0-1,0 0 0,0 0 0,0 0 0,0 0 1,0 0-1,1 1 0,-1-1 0,0 0 0,0 0 0,0 0 1,1 0-1,-1 0 0,0 0 0,0 0 0,0 0 1,0 0-1,1 0 0,-1 0 0,0 0 0,0 0 1,0 0-1,1 0 0,-1 0 0,0 0 0,0 0 1,0 0-1,1 0 0,-1 0 0,0 0 0,0 0-4,14-12 82,12-23-50,-25 32-16,21-30 10,-7 11-25,0 0 0,1 1 0,1 0 1,0 2-1,11-9-1,-23 26 11,-7 8-5,-4 8 2,-1-7-3,1 1 0,-1-1 0,0 1 0,-1-2 0,0 1-5,-1 1 2,-1 0 0,1 1 0,1 0 0,-1 1-2,8-7 0,-1-1-1,0 1 0,0 0 1,1 0-1,0-1 1,-1 1-1,1 0 0,0 0 1,0 0-1,1 0 1,-1 1-1,1-1 0,-1 0 1,1 0-1,0 0 1,0 0-1,1 3 1,-1-5 0,0 0-1,1 0 1,-1 0 0,0 0 0,1 0-1,-1 1 1,0-1 0,1 0-1,-1 0 1,1 0 0,0-1-1,-1 1 1,1 0 0,0 0 0,0 0-1,0 0 1,-1-1 0,1 1-1,0 0 1,0-1 0,0 1-1,0 0 1,0-1 0,2 1 0,-1 0 0,0-1 0,0 1 0,1-1 0,-1 0 0,0 1 1,1-1-1,-1 0 0,0 0 0,1-1 0,0 1 0,3-1 3,1-1 0,-1 1 0,0-1 0,1-1 0,-1 1 0,0-1 1,-1 0-1,2-1-3,3-2-1,0 0 1,-1-1 0,0 0 0,0-1-1,0 0 1,-1 0 0,0-1 0,-1 0-1,0 0 1,2-4 0,30-65-1,-39 77 18,-4 23 52,2-13-31,0 0-1,1 1 1,0 0 0,1-1-1,0 5-37,0-12 4,0 0 0,0 0 0,0 0 1,1 0-1,-1-1 0,1 1 0,-1 0 0,1 0 0,0 0 0,-1 0 0,1-1 0,0 1 0,0 0 1,0-1-1,1 1 0,-1-1 0,0 1 0,1-1 0,-1 1 0,1-1 0,-1 0 0,1 0 0,-1 0 0,1 0 1,0 0-1,0 0 0,-1 0 0,1-1 0,0 1 0,1 0-4,5-2 8,-1 1-1,1-1 1,0-1 0,0 0 0,-1 0-1,1 0 1,-1-1 0,1 0-1,2-2-7,-1 1-1,-1-1-1,0 0 1,0 0 0,1-2 1,0 0 4,0 0 1,1 1 0,0 0 0,9-3-5,-18 9 0,0 1 1,-1-1-1,1 1 1,-1 0-1,1-1 1,-1 1-1,1 0 1,-1-1-1,0 1 1,1 0-1,-1 0 1,0-1-1,1 1 1,-1 0-1,0 0 0,0 0 1,0-1-1,0 1 1,0 0-1,0 0 1,0 0-1,3 10 4,-2-10-2,-1 0 0,1 0-1,0 0 1,-1 0 0,1 0 0,0 0-1,0 0 1,0 0 0,0-1-1,0 1 1,0 0 0,0-1-1,0 1 1,0-1 0,0 1-1,0-1 1,1 1 0,0-1-2,23 6-4,-24-6 5,9 2-2,0-1-1,0-1 0,0 0 1,0 0-1,0-1 1,0 0-1,0-1 0,6-2 2,20-3 4,-35 7-11,-1 0 2,1 1 5,-1-1 1,0 0-1,1 1 0,-1-1 0,1 1 1,-1-1-1,0 0 0,1 0 1,-1 1-1,1-1 0,-1 0 1,1 0-1,-1 1 0,1-1 0,-1 0 1,1 0-1,-1 0 0,1 0 1,-1 0-1,1 0 0,-1 0 0,1 0 1,-1 0-1,1 0 0,-1 0 1,1 0-1,-1 0 0,16-2 8,-14 2-6,-1-1-1,1 0 1,0 0 0,-1 0 0,1 0-1,-1 0 1,1 0 0,-1-1-1,1 1 1,-1 0 0,0-1 0,0 1-1,0-1 1,0 0 0,0 1-1,0-1 1,0 0 0,0 1 0,-1-1-1,1 0 1,-1 0 0,1 0-1,-1 0 1,0 1 0,1-1 0,-1 0-1,0 0 1,0 0 0,-1 0 0,1 0-1,0 0 1,-1 1 0,1-1-1,-1 0 1,1 0 0,-1 0 0,0 1-1,0-1 1,0 0 0,0 1-1,0-1 1,0 1 0,0-1 0,0 1-1,-1-1 1,1 1 0,-1 0-1,1 0 1,-1 0 0,1 0 0,-1 0-1,0 0 1,1 0 0,-1 0-1,0 1 1,0-1 0,1 1 0,-1-1-1,-1 1-1,-3 0-76,0 0-1,0 0 0,-1 0 1,1 1-1,0 0 0,0 0 0,0 1 1,0 0-1,0 0 0,0 0 1,1 1-1,-1 0 0,1 0 1,0 0-1,0 1 0,0 0 0,0 0 1,0 0-1,1 0 0,0 1 1,-4 4 76,8-9-84,-1 1 0,1-1 1,0 1-1,0-1 0,-1 1 0,1-1 1,0 0-1,0 1 0,-1-1 1,1 1-1,0-1 0,0 1 0,0-1 1,0 1-1,0-1 0,0 1 1,0-1-1,0 1 0,0-1 0,0 1 1,0-1-1,0 1 0,0-1 1,0 1-1,1-1 0,-1 1 0,0-1 1,0 1-1,0-1 0,1 1 1,-1-1-1,0 1 0,1-1 0,-1 0 1,0 1-1,1-1 84,1 1-126,-1 0 0,1 0 0,0-1 0,-1 1 0,1-1 0,0 1 0,0-1 0,0 0 0,-1 0 0,1 1 0,1-1 126,6-1-512,0 1 0,-1-1 1,1 0-1,5-2 512,1-2-222,0-1 0,0 0-1,-1-1 1,0 0 0,-1-1-1,3-3 223,-7 5 542,-1 0 0,0-1-1,0 0 1,-1 0 0,0 0-1,0-1 1,-1 0 0,0 0-1,0-1 1,-1-1-542,-4 9 577,-1 1-88,0 0-94,-2 2-231,-1 1 1,1-1-1,0 1 1,1-1-1,-1 1 0,0 0 1,1 0-1,-1 1-164,1-3 84,-1 2-47,1 0 1,-1 0-1,1 0 0,0 1 1,-1-1-1,1 0 1,1 0-1,-1 1 0,0-1 1,1 1-1,0-1 1,0 1-1,0-1 0,0 0 1,0 1-1,1-1 1,-1 1-1,1-1 0,1 3-37,-1-5 3,0 0 0,-1 0-1,1 0 1,0-1 0,0 1 0,0-1-1,0 1 1,0 0 0,0-1-1,0 0 1,0 1 0,0-1-1,0 1 1,0-1 0,0 0-1,0 0 1,0 0 0,0 0-1,0 0 1,0 0 0,1 0 0,0 0-3,23-3 4,51-29 110,-75 32-120,-1 0-2,0 1 8,0-1 0,-1 1-1,1-1 1,0 1 0,0 0-1,0-1 1,0 1 0,0 0-1,-1-1 1,1 1 0,0-1-1,0 1 1,1 0-1,-1-1 1,0 1 0,0 0-1,0-1 1,0 1 0,0-1-1,1 1 1,-1 0 0,0-1-1,1 1 1,-1-1 0,0 1 0,10 15 0,-8-15 2,0 0-1,-1-1 0,1 1 1,0-1-1,0 1 0,-1-1 0,1 0 1,0 0-1,0 0 0,-1 0 1,1 0-1,0 0 0,0 0 0,0-1 1,-1 1-1,1 0 0,0-1 1,-1 0-1,1 1 0,0-1 0,0 0-1,1-1 5,0 0 0,0-1-1,0 1 1,0-1 0,-1 1-1,1-1 1,0 0 0,-1 0-1,0 0 1,1-2-5,0 2 3,-1-1-1,0 1 1,0-1-1,-1 0 1,1 1-1,-1-1 1,1 0 0,-1 0-1,-1 0 1,1 0-1,0 0 1,-1 0 0,0 0-1,0 0 1,0 0-1,0 0 1,-1 0-1,0 0 1,0-3-3,0 6-41,1 1-86,0 0-144,0 0-215,0 0-125,0 0-80,0 2 414,-1-1 0,1 1 0,0-1 0,0 1 0,0-1 0,0 1 0,0-1 0,0 1 0,0-1 1,0 1-1,1-1 0,-1 2 277,19 30-3582,-1-3 1729,-13-9 5462,7-37-1474,-4 6-1595,-3 3-181,0-1 0,1 1 0,0-1 0,1 2-1,1-3-358,-6 8 156,-2 1-62,0 0-40,0 0-10,8 12 30,-8-11-69,0 0 0,0 0 0,1 0 0,-1-1-1,1 1 1,-1 0 0,1 0 0,-1 0-1,1 0 1,-1 0 0,1-1 0,0 1 0,-1 0-1,1 0 1,0-1 0,0 1 0,0-1-1,0 1-4,14-2 58,-1 0 0,1-1-1,3-2-57,-8 1 7,-1 1 0,0 1 0,1-1 0,-1 1 0,1 1 0,-1 0 0,1 0 0,-1 1 0,8 2-7,-14-2 12,0 1-1,0 0 0,0 0 0,-1 0 0,1 0 0,-1 0 0,0 0 0,1 1 0,-1-1 1,0 1-12,16 15 63,-11-15-144,-1 1 0,1-1 0,-1 0 0,1-1-1,0 1 1,0-1 0,0-1 0,1 1 0,-1-1 0,2-1 81,18 1-3037,1-3-3323,-10-1-2814</inkml:trace>
  <inkml:trace contextRef="#ctx0" brushRef="#br1" timeOffset="-58702.934">13609 588 5384,'-3'-1'4589,"-11"-6"-1345,11 6-3059,0 0 1,0 0-1,0 0 1,-1 0-1,1 1 1,0-1-1,-1 1 1,1 0-1,-1 0 0,1 0 1,0 0-1,-1 1 1,1-1-1,0 1 1,-1 0-1,1 0 1,0 0-1,0 1 0,0-1 1,-1 1-186,-6 3 197,1 1 0,-1-1 0,2 2 0,-1-1 0,-6 7-197,-2 4 333,1 1 0,1 1-1,0 1 1,-1 2-333,15-20 77,0 0 0,0 0 0,0 0-1,0 0 1,0 0 0,0 0 0,0 0 0,1 0-1,-1 0 1,1 1 0,-1-1 0,1 0 0,0 2-77,0-4 9,0 1 1,0-1 0,1 0-1,-1 1 1,0-1 0,0 0-1,1 0 1,-1 1 0,0-1-1,0 0 1,1 0-1,-1 0 1,0 1 0,1-1-1,-1 0 1,0 0 0,1 0-1,-1 0 1,0 0 0,1 0-1,-1 0 1,0 1 0,1-1-1,-1 0 1,0 0 0,1 0-1,-1-1 1,1 1 0,-1 0-1,0 0 1,1 0-1,-1 0 1,0 0-10,13-3 62,-4-1-56,0-1 0,0-1 1,-1 0-1,0 0 1,0 0-1,0-1 0,-1 0 1,0-1-1,-1 0 0,0 0 1,0 0-1,0-1-6,7-11-120,-2-1-1,0 0 1,-1-1-1,4-14 121,-12 28-34,4-5 2,-2-1 0,0 0-1,0 0 1,-1 0 0,-1 0-1,0-3 33,-2 17 2,0 0-1,0 0 1,-1 0-1,1 0 1,0 0-1,0 0 1,0 0-1,0 0 1,0 0-1,0 0 1,0 0-1,0 0 1,0 0-1,0 0 1,0 0-1,0 0 1,0 0-1,0 0 0,0 0 1,0 0-1,0 0 1,-1 0-1,1 0 1,0 0-1,0 0 1,0 0-1,0-1 1,0 1-1,0 0 1,0 0-1,0 0 1,0 0-1,0 0 1,0 0-1,0 0 1,0 0-1,0 0 1,0 0-2,-4 11 62,-3 17 26,-3 16 77,5-31-108,2 1 1,0 0-1,1 0 1,0 0-1,1 0 0,1 0 1,0 0-1,2 11-57,-1-22 11,0 5 7,0 0 0,1 0 1,0-1-1,0 1 0,1-1 1,0 1-1,0-1-18,-2-5 3,1 0-1,-1 0 1,0-1-1,1 1 1,-1-1-1,1 1 1,-1-1 0,1 0-1,0 1 1,-1-1-1,1 0 1,0 0-1,0 0 1,0 0-1,0 0 1,0-1 0,0 1-1,0-1 1,0 1-1,0-1 1,0 0-1,1 0 1,-1 0-1,0 0 1,0 0 0,0 0-1,0 0 1,1-1-3,2 0-6,-1 0 1,0-1 0,0 0-1,1 1 1,-1-1 0,0-1-1,0 1 1,-1 0 0,1-1-1,0 0 1,-1 0-1,0 0 1,1-1 5,1-1-45,-1 2 0,0-1 1,1 0-1,0 1 0,0 0 0,3-1 45,-7 3-53,-1 1 22,1 16-22,-2-4 51,1 19 2,0-30 0,0 0 0,1 0 0,-1 0 0,1 0 0,-1 0 0,1 0 0,-1 0 0,1-1 0,-1 1 0,1 0 0,0 0 0,-1 0-1,1-1 1,0 1 0,0 0 0,-1-1 0,1 1 0,0-1 0,0 1 0,0-1 0,0 1 0,0-1 0,0 0 0,0 1 0,0-1 0,0 0 0,0 0-1,0 0 1,0 1 0,24-3 2,-20 1-1,0-1 0,-1 1-1,1-1 1,-1 0-1,1 0 1,-1 0 0,0-1-1,0 0 1,0 0-1,0 0 1,-1 0-1,1 0 1,1-3-1,6-6-2,-1-2 0,-1 1-1,3-7 3,22-29 10,-33 48-9,-1 1-1,0-1 1,1 1-1,-1 0 1,0-1-1,1 1 1,-1 0 0,0-1-1,1 1 1,-1 0-1,1-1 1,-1 1-1,1 0 1,-1 0 0,0-1-1,1 1 1,-1 0-1,1 0 1,-1 0-1,1 0 1,-1 0 0,1 0-1,-1 0 1,1 0-1,-1 0 1,1 0-1,0 0 1,-1 0 0,0 0-1,1 0 1,-1 0-1,1 1 1,-1-1-1,1 0 1,-1 0 0,1 0-1,-1 1 0,2 0 6,0 1 0,-1-1 0,0 1 0,1 0-1,-1 0 1,0 0 0,0-1 0,0 1 0,0 0 0,0 1-6,17 54 118,-18-53-112,2 1 5,-1 1 0,1-1-1,-2 1 1,1-1 0,-1 1 0,1-1 0,-2 1-1,1 1-10,0-6 3,-1 1 0,0 0 0,1 0 0,-1 0 0,0-1 0,0 1 0,0 0 0,0-1 0,0 1 0,0 0 1,-1-1-1,1 0 0,0 1 0,-1-1 0,1 0 0,-1 0 0,1 0 0,-1 0 0,0 0 0,1 0 0,-1 0 0,0 0 0,0-1 0,-2 1-3,-1 1-2,0 0 1,0-1-1,0 0 1,-1 0-1,1 0 1,0-1-1,-1 1 1,1-1-1,-3-1 2,7 1-17,1 0-39,0 0-12,1-2 7,9-16-77,1 0 0,13-16 138,-11 17-29,-1 0-1,0-1 1,2-7 29,4-13-9,32-66 68,-1-14-59,-48 116 42,-8 29 96,-7 34 132,2 0-1,-2 57-269,11-98 60,-1 20 60,4-38-112,0-1 1,0 1-1,0 0 0,0 0 1,1 0-1,-1 0 1,1-1-1,-1 1 0,1 0 1,-1 0-1,1-1 1,0 1-1,0-1 0,0 1 1,0 0-1,0-1 1,0 1-9,0-2 4,0 1 0,0-1 0,0 1 0,0-1 0,1 0 0,-1 1 0,0-1 0,0 0 0,0 0 0,0 0 0,0 0 0,0 0 0,0 0 0,1 0 0,-1 0 0,0-1 0,0 1 0,0 0 0,0-1 0,0 1 0,0-1 0,0 1 0,0-1 0,0 1 0,0-1 0,0 0 0,0 1 0,0-2-4,31-24 30,-26 20-20,7-6-6,-4 3 0,0 1 0,1 0 1,-1 1-1,2 0 1,-1 0-1,1 1 0,2-1-4,-13 7 0,0 0 0,1 0 0,-1 0-1,0 0 1,1 0 0,-1 0 0,1-1-1,-1 1 1,0 0 0,1 0 0,-1 0-1,1 0 1,-1 0 0,0 0 0,1 1-1,-1-1 1,1 0 0,-1 0 0,0 0 0,1 0-1,-1 0 1,1 0 0,-1 1 0,0-1-1,1 0 1,-1 0 0,0 1 0,0-1-1,1 0 1,-1 1 0,0-1 0,1 0-1,-1 0 1,0 1 0,0-1 0,0 1-1,1-1 1,-1 0 0,0 1 0,0-1-1,0 0 1,0 1 0,0-1 0,0 1 0,0-1-1,0 0 1,0 1 0,0-1 0,0 1-1,0-1 1,0 0 0,0 1 0,0-1-1,0 1 1,0-1 0,-1 0 0,1 1-1,0-1 1,0 1 0,0 7-4,2 24-10,-1-32 14,-1 1-1,0 0 1,0 0-1,1 0 1,-1 0-1,1 0 1,-1-1-1,1 1 1,-1 0 0,1 0-1,-1-1 1,1 1-1,0 0 1,-1-1-1,1 1 1,0-1-1,-1 1 1,1-1-1,0 1 1,0-1-1,0 1 1,-1-1-1,1 0 1,0 0-1,0 1 1,0-1-1,0 0 1,0 0-1,0 0 1,0 0 0,1 1-6,1-1-13,0 0 0,1 1 1,-1-1-1,0 0 0,0-1 0,0 1 0,0 0 0,0-1 0,0 0 0,0 1 0,0-1 0,0-1 0,0 1 0,0 0 0,0-1 1,-1 1-1,1-1 0,0 0 0,-1 0 19,5-3-200,-1 0 0,-1 0 0,1-1 0,-1 0-1,0 0 1,4-6 200,-6 6-146,0 0-1,-1 0 0,1 0 0,-1 0 0,-1 0 0,1 0 0,-1-2 147,7-21-440,9-21-962,5-26 1402,-22 75-6,0 1 36,0 0 10,0 0 48,0 0 8,-8 16 413,1 0-336,0 0-1,2 0 0,0 0 1,1 1-1,-1 10-172,-3 9 38,5-26-16,-1 4-16,1-1 1,0 1-1,1-1 1,0 1-1,1 0 1,0 0-1,2 0 1,-1 0-1,2 0-6,-2-12 0,1-1-1,-1 1 1,1-1-1,-1 1 1,1-1 0,0 0-1,0 1 1,0-1-1,0 0 1,0 0-1,0 1 1,0-1-1,0 0 1,1 0 0,-1 0-1,0 0 1,1-1-1,-1 1 1,0 0-1,1 0 1,-1-1 0,1 1-1,-1-1 1,1 1-1,-1-1 1,1 0-1,0 0 1,-1 0 0,1 1-1,-1-1 1,1-1-1,0 1 1,-1 0-1,1 0 1,-1-1 0,1 1-1,0-1 1,-1 1-59,-1 0-74,0 0-20,0 0-9,0 0-118,0 0-70,0 0-30,0 0-166,0 0-97,0 0-15,0 0-116,0 0-224,0 0 177,0 0 57,0 0 95,0 0 133,7-5-4040,-7 5 3104,0 0-3408</inkml:trace>
  <inkml:trace contextRef="#ctx0" brushRef="#br1" timeOffset="-57575.304">14433 333 4872,'0'0'2468,"0"0"138,0 0-8,0 0-737,0 0-918,0 0-333,0 0-174,0 0-101,0 0-93,0 0-104,-11 21-100,11-13-698,1-7 164,-1-1-1,0 1 1,0 0 0,1-1-1,-1 1 1,0-1-1,1 1 1,-1-1 0,0 0-1,1 1 1,-1-1 0,1 1-1,-1-1 1,1 1-1,-1-1 1,1 0 0,-1 0-1,1 1 1,0-1 496,6 3-7048</inkml:trace>
  <inkml:trace contextRef="#ctx0" brushRef="#br1" timeOffset="-57103.765">14504 416 5384,'-4'9'1843,"0"0"0,1 0 1,0 0-1,0 2-1843,-6 38 2202,6-32-1983,0-1-1,-1 1 1,-1-1-1,0 2-218,-2-5 317,0 1 0,-1-1 0,-7 10-317,-8 12 1145,23-34-697,-1-3-398,1 0 1,0 0-1,0 0 0,0 0 1,0 0-1,1 0 1,-1 0-1,0 0 1,1 0-1,-1 0 0,1 0 1,0 0-1,0 0 1,0 0-1,0 0 1,0 1-1,0-1 0,0 0 1,2-1-51,3-8 63,0-1-31,-1 0-19,2-1 1,0 1-1,5-7-13,-10 16-3,0 0 1,0 1 0,1-1-1,-1 1 1,1-1-1,-1 1 1,1 0 0,0 0-1,0 0 1,0 0-1,0 0 1,0 1 0,1 0-1,-1-1 1,0 1-1,3 0 3,-5 1 0,1-1 0,-1 1 0,0 0 0,0 0 0,0 0 0,0 0 0,0 0 0,1 0 0,-1 0 0,0 1 0,0-1 0,0 0-1,0 1 1,0-1 0,0 1 0,0-1 0,0 1 0,0-1 0,0 1 0,0 0 0,0-1 0,0 1 0,0 0 0,-1 0 0,1 0 0,0 0 0,-1 0-1,1 0 1,0 0 0,-1 0 0,1 0 0,-1 0 0,1 0 0,-1 0 0,0 0 0,0 0 0,1 0 0,-1 0 0,0 0 0,0 1 0,0-1-1,0 0 1,0 0 0,0 1 0,-1 3 3,1 1 1,0-1-1,-1 0 0,0 0 0,0 0 0,-1 0 0,1 0 1,-1 0-1,-2 2-3,1 2 9,-2-1 0,1 0 0,-1 0 0,0-1 0,-1 1 1,0-1-1,0 0 0,0-1 0,-1 1 0,0-1 0,-1-1 0,1 1 1,-1-1-1,-4 2-9,-1-2-1819,13-5 692,46-17-3528,-31 15 3659,43-3-986,-53 6 2604,0-1 0,-1 0 0,1 1 0,0 0 0,-1 0 0,4 1-622,-7-1 1480,-1-1-528,0 0-397,0 0-255,0 0-145,0 0-89,0 0-146,0 0-329,0 0-942,0 0-2379,0 0-74,0 0-3060</inkml:trace>
  <inkml:trace contextRef="#ctx0" brushRef="#br1" timeOffset="-56629.421">13748 546 6784,'0'0'4464,"0"0"-560,13 1-2561,2 1-471,8-5-280,9-2-104,5-2 8,-1-1-112,5 2-112,5-1-120,6 0-16,-1 0-128,-2 2-176,-1 1-744,-2 1-608,-2 1-1999,-7-1 71,0-1-6872</inkml:trace>
  <inkml:trace contextRef="#ctx0" brushRef="#br1" timeOffset="-56287.86">13790 464 7504,'0'0'5448,"0"0"-2744,0 0-1769,0 0-431,8 0-288,-2 2-576,5 0-375,4-2-3401,0-2 1112,1 0-6024</inkml:trace>
  <inkml:trace contextRef="#ctx0" brushRef="#br1" timeOffset="-55586.833">15059 451 5928,'-3'2'5319,"-8"12"-2874,4-1-2133,0 1 0,1 0 0,1 1 0,0-1 0,2 1 0,-1 0 1,2 0-1,0 0 0,0 4-312,2-17 27,0-1-1,-1 1 1,1-1 0,0 1 0,0-1-1,0 1 1,0-1 0,1 1 0,-1-1-1,0 1 1,1-1 0,-1 1 0,1-1 0,-1 1-1,1-1 1,0 0 0,-1 1 0,1-1-1,0 0 1,0 1 0,0-1 0,0 0-1,0 0 1,0 0 0,1 0 0,-1 0-27,1 0 32,0-1 1,0 1 0,0-1-1,-1 0 1,1 1-1,0-1 1,0 0 0,0 0-1,0-1 1,0 1-1,0 0 1,0 0 0,0-1-1,0 1 1,0-1-1,-1 0 1,1 0 0,0 0-1,0 1 1,1-3-33,8-3 21,0-2 0,0 1 1,-1-2-1,0 1 0,0-1 0,7-10-21,9-8 13,-28 61 16,0-26-14,0 1-6,0 0 0,1 1-1,0-1 1,1 0 0,0 0-1,0 2-8,0-10 3,0 1-1,1-1 0,-1 0 1,0 0-1,1 1 0,-1-1 1,1 0-1,-1 0 0,1 0 1,-1 1-1,1-1 0,0 0 1,0 0-1,0 0 0,-1 0 1,1 0-1,0 0 0,0-1 1,1 1-3,-1 0 4,1 0 1,-1-1 0,1 1-1,0-1 1,-1 0 0,1 0 0,0 1-1,-1-1 1,1 0 0,0 0 0,-1 0-1,1-1 1,0 1 0,-1 0 0,1-1-1,-1 1 1,1-1 0,0 1-1,0-1-4,3-2-15,0 0-1,1 0 0,-1 0 0,0 0 1,-1-1-1,1 0 0,0 0 0,-1 0 1,0 0-1,0-1 0,2-3 16,20-21-5386,-24 28 1070,-2 1-4020</inkml:trace>
  <inkml:trace contextRef="#ctx0" brushRef="#br1" timeOffset="-55021.791">15440 326 4640,'0'0'2269,"0"0"-204,0 0 15,0 0-258,0 0-509,0 0-486,0 0-251,0 0-162,0 0-22,-8 8 391,3-2-644,0 1 0,1 0 1,-1 0-1,2 0 0,-1 1 0,1-1 1,0 1-1,0 0 0,0 4-139,-3 17 425,0 1-1,2 0-424,-1 10 388,1 7-129,4-45-231,5-3-20,1-1 0,-1 0-1,0 0 1,1 0 0,-1-1 0,0 1 0,0-1 0,-1 0-1,1-1 1,-1 1 0,1-1 0,-1-1-8,22-14 25,-24 18-25,0 0-1,0 0 1,0 0-1,0 0 1,0 0-1,0 0 1,0 0 0,0 0-1,0 1 1,2-1 0,-3 1 0,-1 0 0,0 0 0,1 0 1,-1 0-1,1 0 0,-1 0 0,1 0 1,-1 0-1,0 0 0,1 0 0,-1 0 0,1 0 1,-1 0-1,0 0 0,1 1 0,-1-1 1,1 0-1,-1 0 0,0 0 0,1 1 0,-1-1 1,0 0-1,1 1 0,-1-1 0,0 0 1,0 0-1,1 1 0,-1-1 0,0 0 1,0 1-1,0-1 0,1 1 0,-1-1 0,0 0 1,0 1-1,0-1 0,0 1 0,0-1 1,0 0-1,0 1 0,0-1 0,0 1 0,0-1 1,0 1-1,0-1 0,0 0 0,0 1 0,0 5 6,0-1-1,-1 1 1,1 0-1,-1-1 1,-1 1-1,1-1 1,-1 1-1,0-1 0,0 0 1,0 0-1,-2 3-5,1-4-2,1 0-1,0 0 1,0 0-1,1 0 0,-1 0 1,1 0-1,0 0 1,0 1-1,0-1 1,1 1-1,-1-1 0,1 0 1,0 1-1,1-1 1,-1 1-1,1 2 3,0-6-32,0-1 0,-1 1 0,1-1 0,-1 1 0,1-1 0,0 1 0,0-1 0,-1 0 0,1 1 1,0-1-1,0 0 0,-1 1 0,1-1 0,0 0 0,0 0 0,0 0 0,-1 0 0,1 0 0,0 0 0,0 0 0,0 0 32,17-2-764,-8-1 437,1-1 0,-1 0 0,0 0 0,-1-1 0,1-1 0,-1 0 0,0 0 0,0-1 0,-1 0 0,1-1 327,-7 7-28,-2 1 19,0 0 31,0 0 26,0 0 83,0 1-141,0 0 1,0 0-1,0 0 1,1 0-1,-1 0 1,1 0-1,-1 0 1,0 0-1,1 0 1,0 0-1,-1 0 0,1 0 1,-1 0-1,1 0 1,0 0-1,0-1 1,0 1-1,-1 0 1,1 0-1,0-1 1,0 1-1,0-1 1,0 1-1,0-1 1,0 1-1,0-1 0,0 0 1,0 1-1,1-1 1,-1 0-1,0 0 1,0 0-1,0 0 1,0 0-1,0 0 1,0 0-1,0 0 1,1 0-1,-1 0 1,0-1-1,0 1 0,0 0 1,0-1-1,0 1 1,0-1-1,0 1 1,0-1-1,0 0 1,0 1-1,-1-1 1,1 0-1,0 0 1,0 0 9,1-3-314,0 1 0,0-1 1,-1 0-1,0 0 1,1 0-1,-1 0 1,-1 0-1,1 0 0,-1 0 1,1 0-1,-1 0 1,0 0-1,-1 0 1,1 0-1,-1 0 314,-1-12-1976,-2 0 1,0 0-1,-1-1 1976,4 15-426,-1-5-3565</inkml:trace>
  <inkml:trace contextRef="#ctx0" brushRef="#br1" timeOffset="-54561.195">15638 451 4168,'0'0'1986,"0"0"-374,0 0-89,0 0-30,0 0-297,-8 5 1138,9-4-2806,-1 0 0,1 0 0,-1-1 0,1 1 0,0 0 1,0-1-1,-1 1 0,1 0 0,0-1 0,0 1 0,0-1 1,-1 0-1,1 1 0,0-1 0,1 1 472,-1-1-1160,7 4-4906</inkml:trace>
  <inkml:trace contextRef="#ctx0" brushRef="#br1" timeOffset="-54223.842">15968 437 5400,'0'0'2758,"-3"0"1730,-11 0-2428,7 0-1834,0 0-1,0 1 1,0 0 0,0 0-1,0 1 1,0-1 0,1 2-1,-1-1 1,1 1 0,-1 0-1,1 0-225,-4 4 171,0 0 0,0 0 0,0 1-1,1 0 1,-7 9-171,10-11 73,-42 49 628,45-51-654,0 0 1,1 1 0,-1-1 0,1 0-1,0 1 1,0 0 0,0-1 0,0 1-1,1 0 1,0 0 0,0 0 0,0 3-48,1-7 2,0 0 0,0 0 0,0 0 0,0 0 0,0 0 0,0 0 0,0 0 0,0 0 0,1 0-1,-1 0 1,0 0 0,1-1 0,-1 1 0,1 0 0,-1 0 0,1 0 0,-1 0 0,1-1 0,-1 1 0,1 0 0,0-1 0,0 1 0,-1 0 0,1-1 0,0 1-2,1 0 3,0-1 0,-1 1 0,1-1-1,-1 0 1,1 1 0,0-1 0,0 0 0,-1 0-1,1 0 1,0 0 0,-1 0 0,1-1 0,1 1-3,5-2-50,0-1 1,-1 0 0,1 0 0,-1 0 0,6-4 49,5-4-206,-1-1 0,-1 0 0,0-2 1,0 0-1,-1 0 0,-1-2 0,0-1 206,18-24-191,-1-1 0,4-13 191,-31 48 19,-1 3 44,0 0-1,-1 0 1,1-1 0,-1 1 0,0 0 0,-1-1 0,1 0-63,-3 5 25,1-1 0,-1 1 0,1 0 0,-1-1 0,0 1 0,1 0-1,-1 0 1,0-1 0,0 1 0,1 0 0,-1 0 0,0 0 0,1 0 0,-1 0 0,0 0 0,0 0 0,1 0 0,-1 0 0,0 0 0,1 1 0,-2-1-25,-1 2 56,-1 0 0,0 1 0,1-1 0,-1 1 0,1 0 0,0 0 1,0 0-1,0 0 0,1 0 0,-1 1 0,1-1 0,-1 1 0,1 1-56,-4 5 156,1 0 0,0 0 0,1 1 0,-2 4-156,5-12 25,0 0-1,0 1 1,0-1-1,1 0 1,-1 0-1,1 1 1,0-1-1,0 0 1,0 1 0,0-1-1,0 0 1,1 1-1,0-1 1,0 0-1,-1 0 1,2 0-1,-1 0 1,0 0 0,1 0-1,0 2-24,2-1 9,-1-1 0,0 1 1,1-1-1,0 1 0,0-1 0,0-1 0,0 1 1,1 0-1,-1-1 0,1 0 0,-1 0 1,1 0-1,2 0-9,7 2 12,-7-2-9,0 1 0,0-1 0,-1 1-1,1 0 1,3 3-3,-8-4-2,1 0-1,-1 0 1,1 1-1,-1-1 1,0 0-1,0 1 1,0 0-1,0-1 1,-1 1 0,1 0-1,-1 0 1,1 0-1,-1 0 1,0 1 2,0-1-166,-1-1 1,1 1-1,0-1 1,0 1-1,0-1 0,1 0 1,-1 1-1,0-1 1,1 0-1,0 0 1,-1 0-1,1 0 1,0 0-1,0 0 0,1 0 166,0 0-714,1-1 0,-1 1-1,0-1 1,0 0 0,1 0-1,-1 0 1,4 0 714,10 1-4368,1 0-4117</inkml:trace>
  <inkml:trace contextRef="#ctx0" brushRef="#br1" timeOffset="-50091.361">16517 333 9616,'-27'39'4747,"16"-19"-3739,1 1 0,-1 7-1008,-3 10 435,2 0 0,1 4-435,8-32 60,1-1 0,0 1 1,1 0-1,0-1 0,1 1 0,0 3-60,0-11 7,0 0 0,0-1-1,1 1 1,-1 0-1,0-1 1,1 1 0,-1 0-1,1-1 1,-1 1-1,1-1 1,0 1 0,-1-1-1,1 1 1,0-1-1,0 0 1,0 1 0,0-1-1,0 0 1,1 0-1,-1 0 1,0 0-1,1 0 1,-1 0 0,0 0-1,1 0 1,-1 0-1,1-1 1,-1 1 0,1-1-1,0 1 1,-1-1-1,1 1 1,-1-1 0,1 0-1,0 0 1,-1 0-1,1 0 1,0 0 0,-1 0-1,2-1-6,4 0 9,1 0 1,0-1-1,-1 0 1,0 0-1,1-1 0,-1 0 1,0 0-1,5-4-9,54-37 94,-13 7-58,-52 36-35,0 0-1,0 0 1,1 0-1,-1 1 0,0-1 1,1 0-1,-1 1 1,0-1-1,1 1 0,-1 0 1,1-1-1,-1 1 0,1 0 1,-1 0-1,0 0 1,1 0-1,-1 0 0,1 0 1,-1 0-1,1 1 0,-1-1 1,1 0-1,0 1 0,-1 0 2,1 0-1,-1 0 0,0 1 1,0-1-1,0 0 1,0 1-1,0-1 1,0 0-1,0 1 0,0-1 1,0 1-1,-1-1 1,1 1-1,-1 0 1,1-1-1,-1 1 0,1 0-1,0 8 14,0 0 0,0 0 0,-1 0 0,0 0 0,-1 0-1,0 2-13,-4 16 157,0-1 0,-2 0 0,-1 0 0,-1-1 0,-1 0 0,-11 19-157,20-43 9,1-1 0,-1 1 0,0-1 1,0 0-1,0 1 0,0-1 0,0 0 1,-1 1-1,1-1 0,0 0 0,0 0 1,-1 0-1,1 0 0,-1 0 0,1 0 1,-1-1-1,0 2-9,1-2 4,0 0-1,0 0 1,0 0 0,0 0-1,0-1 1,0 1 0,0 0-1,1 0 1,-1-1 0,0 1 0,0 0-1,0-1 1,1 1 0,-1 0-1,0-1 1,0 0 0,1 1-1,-1-1 1,0 1 0,1-1-1,-1 0 1,0 1 0,1-1 0,-1 0-1,1 0 1,0 1 0,-1-1-1,1 0 1,-1 0 0,1 0-1,0 1 1,0-1 0,0 0-1,-1-1-3,0-2-219,-1 0-1,1 0 1,0 0-1,0-1 1,0 1-1,1-1 1,-1 1-1,1 0 0,0-1 1,0 1-1,1-1 1,-1 1-1,1-1 1,0 1-1,0 0 1,1-2 219,0 1-1071,1 0 0,0 0 1,-1 1-1,1-1 0,1 1 0,-1 0 1,1 0-1,3-3 1071,9-9-7333</inkml:trace>
  <inkml:trace contextRef="#ctx0" brushRef="#br1" timeOffset="-49725.538">16870 546 5208,'0'0'2685,"0"2"1970,-4 12-2590,2-7-1824,-1 0 1,0 0-1,0 0 1,-1 0-1,0 0 1,0-1-1,-1 1 1,-4 4-242,7-10 30,2-1-104,0 0-205,0 0-267,1-2-347,-1-1 1,0 1-1,1-1 1,-1 1-1,-1-1 1,1 1-1,0-1 1,-1-1 892,0-7-2696,1-3-3136</inkml:trace>
  <inkml:trace contextRef="#ctx0" brushRef="#br1" timeOffset="-48936.352">16996 574 3720,'15'5'4568,"-10"-6"-4167,1 1-1,-1-1 1,0 1 0,0-2 0,0 1 0,0 0 0,0-1 0,-1 0-1,1 0 1,0-1 0,-1 1 0,1-1 0,-1 0 0,0 0-401,0 0 109,0 1 1,-1-1-1,1 0 1,-1 1-1,0-2 1,0 1-1,0 0 1,0-1-1,-1 1 1,1-1-1,-1 0 1,0 0-1,0 0 1,-1 0-1,1 0 1,0-1-110,-2 4 17,0 1 0,-1-1 0,1 1 0,0 0 0,0-1 0,0 1 0,0-1 0,-1 1 1,1-1-1,0 1 0,0-1 0,-1 1 0,1 0 0,0-1 0,-1 1 0,1-1 0,0 1 1,-1 0-1,1-1 0,0 1 0,-1 0 0,1 0 0,-1-1 0,1 1 0,-1 0 0,1 0 1,-1 0-1,1 0 0,-1-1 0,1 1 0,-1 0 0,1 0 0,-1 0 0,1 0 0,-1 0 1,1 0-1,-1 0 0,1 0 0,-1 1 0,1-1 0,-1 0 0,1 0 0,0 0 0,-1 0 1,1 1-18,-24 5 272,14 1-117,0 0 0,1 0 0,0 1 1,0 0-1,1 0 0,0 1 0,0 0 0,1 1 0,0 0 0,1 0 0,0 0 0,-2 5-155,7-13 22,0-1 0,1 1 0,-1-1 0,0 1 0,1-1 0,-1 1 0,1 0 0,0-1-1,-1 1 1,1 0 0,0-1 0,0 1 0,0 0 0,0-1 0,0 1 0,1 0 0,-1 0 0,0-1-1,1 1 1,0-1 0,-1 1 0,1 0 0,0-1 0,-1 1 0,1-1 0,0 0 0,0 1 0,0-1-1,0 0 1,1 1 0,-1-1 0,0 0 0,0 0 0,1 0 0,-1 0 0,1 0 0,-1 0-1,1-1 1,-1 1 0,1 0 0,0-1 0,-1 1 0,1-1 0,-1 0 0,3 1-22,5 0 9,0 1-1,1-2 1,-1 1 0,1-1 0,-1-1-1,1 1 1,3-2-9,0-1-21,0 0 1,0 0-1,0-1 0,0-1 1,-1 0-1,1-1 0,-2 0 1,1-1-1,-1 0 0,0-1 1,0 0-1,9-10 21,-2-1-50,0-1 1,-2 0-1,0-1 1,-1-1-1,-1 0 1,0-3 49,-1 4-10,-10 16 7,1 0 0,-1 0 0,0 0 0,-1-1 1,1 1-1,-1-1 0,0 1 0,0-1 0,-1 0 0,2-5 3,-4 10 4,0 0-1,0 0 0,-1 1 1,1-1-1,0 1 1,0-1-1,0 1 1,0-1-1,-1 1 1,1 0-1,0-1 1,0 1-1,-1 0 1,1 0-1,-1 0-3,2 0 4,-3 0 7,0 0 1,1 0-1,-1 0 0,1 1 0,-1-1 0,0 1 1,1 0-1,-1-1 0,1 1 0,-1 0 1,1 1-1,0-1 0,-1 0 0,1 1 0,0-1 1,0 1-1,0 0 0,0-1 0,0 1 1,0 0-1,1 0 0,-1 1 0,1-1 0,-1 0 1,1 0-1,0 1 0,-1 0-11,-5 12 80,0-1 1,2 1-1,0 0 0,-1 4-80,3-9 36,-2 6 8,1-1 1,0 0-1,1 1 0,1 0 1,0 13-45,1-26-16,1 0 1,0 0-1,0 0 1,0 0-1,1 0 1,-1 0 0,1 0-1,0-1 1,0 1-1,0 0 1,0 0-1,0-1 1,0 1 0,1 0-1,-1-1 1,1 1-1,0-1 1,0 0-1,0 0 1,0 0 0,0 0-1,0 0 1,0 0-1,1 0 1,-1-1-1,1 1 1,-1-1-1,1 1 1,0-1 0,0 0-1,-1 0 1,1-1-1,0 1 1,0 0-1,0-1 16,7 1-640,0-1-1,0 0 1,0-1-1,0 1 1,0-2-1,0 0 1,0 0-1,8-3 641,-1-1-1233,0 0 0,-1-1 1,0-1-1,10-6 1233,-20 10 75,-1 0 0,0 0 0,0 0 1,-1-1-1,1 1 0,-1-1 1,0 0-1,0 0 0,2-5-75,-4 7 482,-1-1-1,1 1 1,0-1-1,-1 1 1,0-1 0,0 1-1,0-1 1,0 0-1,-1 1 1,1-4-482,-2 7 55,1-1 0,0 1 0,-1-1 0,1 1-1,0 0 1,0 0 0,-1-1 0,1 1 0,-1 0 0,1-1 0,0 1 0,-1 0 0,1 0 0,-1 0 0,1-1 0,0 1 0,-1 0-1,1 0 1,-1 0 0,1 0 0,-1 0 0,1 0 0,-1 0 0,1 0 0,-1 0 0,1 0 0,0 0 0,-1 0 0,1 0 0,-1 1-55,-14 1 596,9 1-468,0 0-1,1 1 1,-1 0 0,1 0 0,0 0-1,0 1 1,0 0 0,0 0 0,1 0 0,0 1-128,-40 59 650,38-56-553,4-7-79,1 0 0,-1 1 0,1-1 0,0 1 0,0-1 0,0 1 0,0 0 0,1-1 0,-1 1 1,1 0-1,-1 0 0,1-1 0,0 1 0,0 0 0,0 0-18,3-3 10,-1-1 1,0 0-1,1 1 1,-1-1-1,0 0 1,1 0-1,-1 0 1,1-1-11,6-4 3,0 0 1,0-1-1,-1 0 1,0 0-1,-1-1 1,0 0-1,0 0 1,0 0-1,2-6-3,10-18-99,-1-1 0,0-4 99,16-29-283,-8 12 151,-24 44 124,-2 10 8,0 0 0,0 0 0,0-1 0,0 1-1,0 0 1,0 0 0,-1 0 0,1-1 0,0 1-1,0 0 1,0 0 0,0 0 0,0 0-1,0 0 1,0-1 0,0 1 0,0 0 0,0 0-1,-1 0 1,1 0 0,0 0 0,0 0 0,0-1-1,0 1 1,0 0 0,-1 0 0,1 0-1,0 0 1,0 0 0,0 0 0,0 0 0,0 0-1,-1 0 1,1 0 0,0 0 0,0 0 0,0 0-1,-1 0 1,1 0 0,0 0 0,0 0-1,0 0 1,0 0 0,-1 0 0,1 0 0,0 0-1,0 0 1,0 0 0,0 0 0,0 0 0,-1 0-1,1 1 1,0-1 0,-9 5 22,4 4 9,0 1-1,1 0 1,0 0-1,1 0 1,0 1 0,0-1-1,1 1 1,0 4-31,-1 4 22,-8 49 80,11-62-93,0 1-1,0 0 0,0 0 0,1 0 0,0-1 0,0 1 1,1 0-1,1 4-8,-2-11 3,0 1-1,0-1 1,0 1 0,0-1 0,0 1 0,0-1 0,0 0 0,0 1 0,1-1-1,-1 0 1,0 0 0,0 0 0,0 0 0,0 0 0,0 0 0,1 0-1,-1 0 1,0-1 0,0 1 0,0 0 0,1-1-3,-1 1 4,9-3 2,-1-1 0,0 0 1,0-1-1,0 0 0,-1 0 0,1-1 1,-1 0-1,0 0 0,4-5-6,29-21 2,-38 29-1,1 1-1,0 0 0,-1 0 1,1 1-1,0-1 0,0 1 0,1-1 1,-1 1-1,0 1 0,0-1 1,4 0-1,-7 1 1,0 0 1,0 0-1,0 1 1,0-1-1,0 0 1,0 0-1,0 0 1,0 1-1,0-1 1,0 1-1,0-1 1,-1 1-1,1-1 1,0 1-1,0-1 1,0 1-1,-1 0 1,1-1-1,0 1 1,-1 0-1,1 0-1,0 0 5,0 1 0,-1-1 0,1 1 0,-1 0 0,1-1 0,-1 1 0,0 0 0,0 0-1,1-1 1,-1 1 0,0 0 0,-1 0 0,1-1 0,0 1 0,0 0 0,-1 0-5,-1 5 38,0-1 1,0 1-1,-1-1 0,0 0 1,0 0-1,-1 0 1,0 0-1,0 0 0,0-1 1,0 0-1,-1 0 1,0 0-1,0 0 1,-5 2-39,2-1-13,0 0 1,-1 0-1,0-1 1,0 0-1,0 0 1,-1-1-1,1-1 1,-1 1-1,-5 0 13,-15-3-2255,24-1-520,4 0-2160,2 0-5086</inkml:trace>
  <inkml:trace contextRef="#ctx0" brushRef="#br1" timeOffset="-48592.63">17031 305 8216,'0'0'6464,"-7"0"-4808,7 0-657,0 0-439,0 0-272,0 0-456,0 0-272,0 0 224,12 7-3271,3-2 15,2 1-6920</inkml:trace>
  <inkml:trace contextRef="#ctx0" brushRef="#br1" timeOffset="-48039.653">18574 478 5256,'0'0'2558,"-1"-2"827,-4-11-2200,5 11-1046,-1 0 0,0 0 0,1 1 0,-1-1 0,0 1 0,0-1 0,0 1 1,0-1-1,-1 1 0,1-1 0,0 1 0,-1 0 0,1 0 0,0 0 0,-1 0 0,0 0 1,0-1-140,1 2 85,-1 0 1,1 0 0,0 0 0,-1 0-1,1 0 1,-1 0 0,1 0 0,0 1-1,-1-1 1,1 0 0,0 1 0,-1-1-1,1 1 1,0 0 0,-1-1 0,1 1-1,0 0 1,0 0 0,0 0 0,0 0-1,0 0 1,0 0 0,-1 0-86,-12 14 297,-1 1 0,2 0 0,0 1 0,1 0 0,1 1-1,0 0 1,-2 8-297,12-23 40,-1 0-1,1 1 1,0-1-1,0 1 1,0-1-1,0 0 1,0 1-1,1 3-39,0-7 4,0 0-1,0 1 1,1-1-1,-1 0 1,0 0-1,0 0 1,0 1-1,1-1 1,-1 0-1,0 0 1,1 0-1,-1 1 1,0-1-1,0 0 1,1 0-1,-1 0 1,0 0-1,1 0 1,-1 0-1,0 0 1,1 0-1,-1 0 0,0 0 1,0 0-1,1 0 1,-1 0-1,0 0 1,1 0-1,-1 0 1,0 0-1,1 0 1,-1 0-1,0 0-3,11-2 15,-4-1-7,0-1 1,0 0-1,-1 0 1,1 0-1,-1 0 1,0-1-1,0 0 1,-1-1-1,1 1 1,-1-2-9,27-21 4,-26 23-8,1 0-1,0 0 1,0 1 0,0 1 0,4-3 4,-10 6-2,0 0 1,0-1 0,0 1 0,0 0 0,0 0-1,0-1 1,0 1 0,0 0 0,0 0 0,0 0 0,0 0-1,0 0 1,0 0 0,0 1 0,0-1 0,0 0 0,0 0-1,0 1 1,0-1 1,0 1-1,0 0 1,-1 0-1,1 0 0,0 0 0,-1-1 0,1 1 1,-1 0-1,1 0 0,-1 0 0,0 0 0,1 0 0,-1 0 1,0 0-1,0 0 0,0 1 0,1-1 0,-1 0 1,0 0-1,0 0 0,-1 0 0,1 0 0,0 0 0,0 0 1,-4 25 75,3-20-141,0 0 0,0 0 0,1 0 1,-1 0-1,1 0 0,1 0 0,0 3 66,-1-7-135,1 0 0,-1-1 0,1 1 0,0 0 0,0-1 0,0 1 0,0 0 0,0-1 0,0 1 0,0-1 0,0 0 1,1 1-1,-1-1 0,1 0 0,-1 0 0,1 0 0,-1 0 0,1 0 0,-1 0 0,1 0 0,0 0 0,0-1 0,-1 1 0,1-1 0,0 1 0,1-1 135,36 5-7552,-18-3-264</inkml:trace>
  <inkml:trace contextRef="#ctx0" brushRef="#br1" timeOffset="-46918.819">19179 451 6032,'-16'3'2932,"0"0"1,0 1-1,-5 2-2932,10-2 524,0 1 0,0 0-1,1 0 1,0 1 0,0 0-524,3-2 103,1 1 0,0 0 0,0 0 1,1 0-1,0 1 0,0 0 0,0 0 0,0 0 1,1 1-1,0-1 0,0 1 0,1 0 0,0 0 0,0 0 1,1 1-1,0-1 0,-1 3-103,2-7 20,1 1 0,-1-1 0,1 1 0,0-1-1,0 1 1,0-1 0,0 1 0,0 0 0,1-1 0,-1 1 0,1-1 0,0 0-1,0 1 1,2 1-20,-2-3 2,0 0 0,1 0-1,-1 1 1,1-2-1,0 1 1,0 0 0,0 0-1,0 0 1,0-1 0,0 1-1,0-1 1,0 0-1,1 0 1,-1 0 0,0 0-1,1 0 1,-1 0-1,1 0 1,-1-1 0,1 1-2,7 0 1,-1 0 0,1-1 0,0 0 1,-1 0-1,1-1 0,-1 0 0,1-1 0,-1 0 0,0 0 1,1-1-1,-1 0 0,0-1 0,1-1-1,6-3-20,0 0 0,-1-1 0,-1-1 0,0 0 0,0-1-1,10-11 21,-4-1-30,-1 0 0,-1-2-1,-1 0 1,-1-1-1,3-9 31,-1 4-32,-13 22 45,0-1-1,0 0 1,-1 0-1,0 0 1,-1 0-1,0-1 1,-1 0-1,0 1 1,0-1-1,-1 0 1,-1-5-13,-15 26 225,9-4-154,1-2-10,1 0 0,0 0 0,0 0 0,0 1 0,1 0 0,-1-1 0,1 1 0,0 0 0,-2 5-61,-6 18 246,0 1-1,-6 29-245,14-45 37,1 0 0,0 0 0,1 0 1,0 0-1,1 0 0,0 0 0,1 1 0,1 2-37,-2-13 6,1 1 1,0-1-1,0 1 1,0-1-1,0 1 0,1-1 1,-1 1-1,1-1 0,0 0 1,0 0-1,0 0 1,0 0-1,1 0 0,-1 0 1,1-1-1,-1 1 1,1-1-1,0 0 0,0 0 1,0 0-1,1 0 0,1 1-6,1-1-16,-1-1-1,1 1 1,0-1-1,0 0 0,0-1 1,0 1-1,0-1 0,0 0 1,0-1-1,-1 1 0,1-1 1,0 0-1,4-2 17,-4 2-21,1 0 0,0 1 1,-1 0-1,1 0 0,-1 0 0,2 1 21,33-1-14,-27-3 23,0 1 1,0-2-1,0 0 0,-1 0 0,1-2-9,-10 5 0,-1-1-1,1 1 1,-1-1 0,0 0 0,1-1 0,-1 1-1,0 0 1,0-1 0,-1 0 0,1 1 0,0-1-1,-1 0 1,0 0 0,1-1 0,-1 1 0,-1 0-1,1-1 1,0 1 0,-1-1 0,1-3 0,-2 6 0,1 0-1,-1 0 1,0 0 0,0 0 0,0 0 0,0 0 0,0 0 0,0 0 0,0 0 0,0 0-1,0 0 1,-1 0 0,1 0 0,0 1 0,-1-1 0,1 0 0,-1 0 0,1 0-1,-1 0 1,1 0 0,-1 0 0,1 1 0,-1-1 0,0 0 0,1 1 0,-2-2 0,0 1-1,0 0 1,-1 0 0,1 0 0,0 0 0,-1 0 0,1 0 0,-1 0-1,1 1 1,-1-1 0,1 1 0,-1 0 0,-5-1 0,-1 1 0,1 0 0,0 1 0,0 0-1,-1 0 1,-3 2 0,0 0 0,2-1-4,1 1 1,-1 0 0,0 0-1,1 1 1,0 0 0,0 0-1,0 1 1,0 1 0,1-1-1,0 1 1,-2 2 3,10-7-1,0-1 1,-1 0-1,1 0 0,0 1 1,-1-1-1,1 0 0,0 1 0,0-1 1,-1 0-1,1 1 0,0-1 1,0 0-1,-1 1 0,1-1 1,0 1-1,0-1 0,0 0 0,0 1 1,0-1-1,0 1 0,0-1 1,0 1-1,0-1 0,0 0 1,0 1-1,0-1 0,0 1 0,0-1 1,0 1-1,0-1 0,0 0 1,12 4-21,21-7-15,-19 0-65,0-1 0,0-1-1,-1 0 1,0-1 0,0 0-1,1-2 102,74-49-696,-52 32 368,18-9 328,-53 33-2,1 0-1,0 0 0,-1 0 1,1 0-1,0 1 1,0-1-1,0 0 0,0 1 1,0 0-1,0-1 0,0 1 1,-1 0-1,1 0 0,0 0 1,0 0-1,0 0 0,0 0 1,0 1-1,0-1 0,0 1 1,0-1-1,0 1 0,0 0 1,-1-1-1,1 1 1,1 1 2,-1 0 4,0 0 1,0 0 0,0 1 0,0-1 0,0 1 0,-1-1 0,1 1 0,-1 0 0,0-1 0,1 1 0,-1 0 0,0 0-1,-1 0 1,1 0 0,-1 0 0,1 0 0,-1 0-5,1 4 11,-1-1 1,0 1-1,0-1 0,0 1 0,-1-1 0,0 1 1,0-1-1,-1 0 0,1 1 0,-1-1 0,-3 4-11,4-7 9,-1 0-1,1 0 0,-1 0 0,0 0 0,0 0 0,0 0 0,-1-1 0,1 1 0,0-1 0,-1 1 0,0-1 1,0 0-1,1 0 0,-1 0 0,-1-1 0,1 1 0,0-1 0,0 0 0,0 1 0,-1-1 0,1-1 0,-2 1-8,4-1 15,1 0-8,9-3-13,16-8-7,0-1-1,-1-2 0,-1 0 1,0-1-1,-1-1 0,0-1 0,16-19 14,-35 34 0,-1-1 0,0 0 0,1 1 0,-1-1 0,-1 0 0,1 0 0,0-1 0,-1 1 0,1 0 0,-1 0 0,0-1 0,0 1 0,0-1 0,-2 3 0,0 1 0,0-1 0,1 1 0,-1-1 0,0 1 0,0-1 0,0 1-1,0-1 1,0 1 0,0 0 0,0 0 0,0-1 0,0 1 0,0 0 0,1 0-1,-1 0 1,0 0 0,0 0 0,0 0 0,0 0 0,0 1 0,-1-1 0,-3 1 51,-1 0 0,0 1 0,1 0 0,0 0 0,-1 0 0,1 1 1,0-1-1,0 1 0,1 1 0,-1-1 0,0 1 0,1-1 0,0 1 0,0 0 0,0 1 1,1-1-1,-1 1 0,1 0 0,0-1 0,0 2 0,1-1 0,-1 0 0,1 0 0,0 1 0,1-1 1,-1 1-1,1-1 0,0 1 0,1 0 0,-1 0-51,1-5 8,1 0 0,-1 1 0,0-1-1,0 0 1,1 1 0,-1-1 0,1 0 0,-1 0 0,1 1-1,0-1 1,-1 0 0,1 0 0,0 0 0,0 0 0,0 0-1,0 0 1,0 0 0,0 0 0,0 0 0,0 0-1,0 0 1,0-1 0,1 1 0,-1 0 0,0-1 0,0 1-1,1-1 1,-1 1 0,2-1-8,5 2-26,0 0-1,0-1 1,0 0-1,6 0 27,-5-1-100,17 2-1449,0-1-1,0-1 0,19-4 1550,-26 2-3481,0-2 0,0-1-1,5-1 3482,-3-1-5754</inkml:trace>
  <inkml:trace contextRef="#ctx0" brushRef="#br1" timeOffset="-46571.829">20313 457 3208,'0'0'1623,"-3"-6"7914,-2 4-9452,3 2 31,-1 0-1,0 0 1,0 1-1,0-1 1,0 1 0,1 0-1,-1-1 1,0 1 0,1 0-1,-1 1 1,1-1 0,-1 0-1,1 1 1,-1-1 0,1 1-1,0 0 1,0 0-1,0 0 1,0 0 0,-1 2-116,-7 8 264,0 0 0,1 1 1,-3 6-265,1-1 314,4-8-204,-1 2 73,0 1-1,0-1 0,-1 7-182,8-18 71,3-1-62,0 0 0,-1-1 1,1 1-1,-1-1 0,1 1 1,-1-1-1,1 0 0,-1 0 1,1 1-1,-1-1 0,0 0 0,1 0 1,-1 0-1,0-1 0,0 1 1,1-1-10,18-24 9,-13 18 11,12-20-169,0-1 0,9-22 149,0 1-432,-11 12 240,-12 23 158,-8 20 92,0 2-30,0 0 0,0 1 0,1-1 1,0 1-1,0 0 0,1 0 0,0 0 1,1 0-1,0 0 0,0-1 0,1 7-28,8 36-2001,8-4-5327,-6-22-1526</inkml:trace>
  <inkml:trace contextRef="#ctx0" brushRef="#br1" timeOffset="-45401.808">20744 636 4168,'0'0'2016,"0"0"-243,6-8 1943,24-46 312,-11 18-3116,1 2 0,9-10-912,23-28 518,-3-4 0,22-48-518,-40 70 741,-32 78-281,-10 9 52,-3 1 0,-9 17-512,-6 12 251,-31 81 63,-6-3 1,-16 15-315,75-144 104,2-2 11,0-1 0,0 0-1,-1-1 1,-1 1-1,1-1 1,-1 0 0,-1-1-1,-3 3-114,11-10 3,0 1 0,0-1 0,-1 0 0,1 1 0,0-1-1,-1 0 1,1 0 0,0 0 0,-1 1 0,1-1 0,0 0 0,-1 0-1,1 0 1,-1 0 0,1 1 0,0-1 0,-1 0 0,1 0 0,-1 0-1,1 0 1,0 0 0,-1 0 0,1 0 0,-1 0 0,1-1 0,0 1-1,-1 0 1,1 0 0,-1 0 0,1 0 0,0 0 0,-1-1 0,1 1-1,0 0 1,-1 0 0,1-1 0,0 1 0,-1 0 0,1 0 0,0-1-1,-1 1 1,1 0 0,0-1 0,0 1 0,0 0 0,-1-1 0,1 1-1,0-1 1,0 1 0,0 0 0,0-1 0,0 1 0,0-1 0,0 1-1,0 0 1,0-1-3,-1-1 9,1-1 0,0 1 0,0-1 0,0 1 0,0 0 0,0-1 0,0 1-1,1-1 1,-1 1-9,7-14-104,-1 1 0,2 0 0,0 0 0,0 0 0,2 1-1,0 1 1,0 0 0,1 0 0,6-4 104,-10 10-67,0 1-1,0 0 1,1 0-1,0 1 1,0 0-1,0 1 1,1 0 0,1-1 67,-4 3-17,0 0 1,-1 1 0,1 0 0,0 0-1,0 0 1,0 1 0,0-1 0,-1 1-1,1 1 1,0-1 0,0 1 0,0 0-1,3 2 17,1-1 1,0 0 1,1 0-1,-1-1 0,1 0 0,-1-1 0,1 0 0,0 0 0,-1-2 0,5 0 0,-9 1 0,-1 0 0,0 0 1,0-1-1,1 0 1,-1 0-1,0 0 1,-1-1-1,1 0 0,0 0 1,-1 0-1,1 0 1,-1-1-1,0 1 1,0-1-1,-1 0 0,1-1 1,-1 1-1,0 0 1,0-1-2,-2 3 2,0 1 1,0 0-1,0-1 0,-1 1 1,1-1-1,0 1 1,-1-1-1,1 1 1,-1-1-1,0 1 1,1-1-1,-1 0 0,0 1 1,0-1-1,0 1 1,0-1-1,0 0 1,-1 1-1,1-1 1,0 1-1,-1-1 0,1 1 1,-1-1-1,1 1 1,-1-1-1,0 1 1,0-1-1,0 1 0,0 0 1,0 0-1,-1-2-2,0 2 4,0 0 0,0-1 0,0 1 0,0 0 0,0 0 0,-1 0 0,1 0-1,-1 0 1,1 1 0,0-1 0,-1 1 0,1-1 0,-1 1 0,1 0 0,-1 0-1,1 0 1,-1 1 0,1-1 0,-1 0 0,0 1-4,-13 4 1,0 0-1,0 1 1,0 1 0,-2 2-1,-14 5-19,26-11 52,-5 1-307,15-6-285,16-13 68,52-55-475,-48 45 858,1 1 1,1 1-1,20-13 108,-45 35 9,0 1-1,0-1 1,0 0 0,-1 1 0,1-1-1,0 1 1,0-1 0,0 1-1,0 0 1,0-1 0,0 1-1,0 0 1,0 0 0,0-1 0,0 1-1,0 0 1,0 0 0,0 0-1,0 0 1,0 0 0,0 0-1,0 1 1,0-1 0,0 0 0,0 1-1,0-1 1,0 0 0,0 1-1,-1-1 1,1 1 0,0-1-1,0 1 1,0-1 0,0 1-1,-1 0 1,1 0 0,0-1 0,-1 1-1,1 0 1,-1 0 0,1 0-1,-1 0 1,1-1 0,-1 1-1,1 0 1,-1 0 0,0 0 0,1 1-9,2 8 58,-1-1 1,0 1 0,0 0 0,-1 0 0,0 2-59,2 8 67,-3-18-61,1-1 0,-1 0 1,1 1-1,-1-1 0,1 0 1,0 1-1,0-1 0,-1 0 1,1 1-1,0-1 0,0 0 1,0 0-1,0 0 0,1 0 0,-1 0 1,0 0-1,0-1 0,1 1 1,-1 0-1,0 0 0,1-1 1,-1 1-1,0-1 0,1 1 1,-1-1-1,1 0 0,-1 0 1,1 1-1,-1-1 0,1 0 0,-1 0 1,1-1-1,-1 1 0,1 0 1,-1 0-1,1-1-6,10-1 8,0 0 0,0-2 0,-1 1 0,7-4-8,-3 2 6,-9 3-6,0 0 1,0 1-1,0 0 0,0 0 0,1 0 0,-1 1 1,0 0-1,0 0 0,0 0 0,2 1 0,-5 0 0,0-1-1,-1 1 1,1 0 0,-1 0-1,1 0 1,-1 1-1,1-1 1,-1 0-1,1 1 1,-1 0-1,0-1 1,0 1 0,0 0-1,0 0 1,0 0-1,-1 0 1,1 1-1,0-1 1,-1 0-1,0 1 1,1-1-1,-1 1 1,0 1 0,0-1-4,1 3 2,1 0 1,-1 0-1,1-1 1,0 1 0,0-1-1,1 1 1,0-1 1,-3-3-1,0-1-1,0 0 1,1 0 0,-1 0 0,1 0 0,-1 0-1,0 0 1,1 0 0,0 0 0,-1-1 0,1 1-1,-1-1 1,1 1 0,0-1 0,-1 0 0,1 1-1,0-1 1,0 0 0,-1 0 0,1 0-1,0 0 1,-1-1 0,1 1 0,0 0 0,0-1-1,-1 1 1,1-1 0,1 0 1,6-3-103,1-1 0,-1 0 0,1-1 0,-2 1 0,1-2 0,-1 1 0,1-1 0,-2-1 0,2 0 103,23-22-249,-32 30 247,1-1 0,-1 1 0,0 0 0,0-1 0,1 1 0,-1 0 0,0-1 0,0 1 0,1 0 0,-1-1 0,1 1 0,-1 0 0,0 0 0,1-1 0,-1 1 0,0 0 0,1 0 0,-1 0 0,1 0 0,-1-1 0,1 1 0,-1 0 0,0 0-1,1 0 1,-1 0 0,1 0 0,-1 0 0,1 0 0,-1 0 0,1 0 0,-1 0 0,0 1 0,1-1 0,-1 0 0,1 0 0,-1 0 0,1 0 0,-1 1 0,0-1 0,1 0 0,-1 0 0,0 1 0,1-1 2,3 21-31,-3-8 46,-1-11-14,0-1-1,1 0 1,-1 1-1,1-1 1,-1 1-1,1-1 1,0 0-1,0 0 1,-1 1-1,1-1 1,0 0-1,0 0 1,0 0-1,0 0 0,1 0 1,-1 0-1,0 0 1,0 0-1,0 0 1,1-1-1,-1 1 1,1 0-1,-1-1 1,0 1-1,1-1 1,-1 0-1,1 1 1,-1-1-1,1 0 1,-1 0-1,1 0 0,-1 0 1,1 0-1,-1 0 1,1-1-1,-1 1 0,9-1 10,0 0 0,0-1 0,0-1 0,8-2-10,-15 3 6,27-9-144,12-6-743,-39 17 817,0-1-1,1 0 1,-1 1 0,0 0 0,0-1 0,0 1 0,0 0-1,0 1 1,0-1 0,0 0 0,0 1 0,2 0 64,-3 1-6,0-1 1,0 0 0,0 1-1,0 0 1,0-1 0,-1 1-1,1 0 1,-1 0 0,1 0-1,-1 0 1,0 0 0,0 0-1,0 0 1,0 0 0,0 1 5,1 0-22,-1 1 0,1-1 0,0 0 0,0 0 0,0 0 0,0-1 0,0 1 0,1 0 22,1 0-539,1 0-1,-1-1 1,1 0 0,0 0-1,0 0 1,0 0 0,0-1-1,2 1 540,13 3-5005,-5 1-2228</inkml:trace>
  <inkml:trace contextRef="#ctx0" brushRef="#br1" timeOffset="-43739.536">22377 732 5504,'0'0'2756,"0"0"-140,0 0-739,0 0-721,4-8 21,8-14 27,1-1 0,10-10-1204,-7 9 308,-1 0 0,0-4-308,14-28 130,7-15-44,-2-1 1,13-49-87,-47 120 4,1 0-1,-1-1 1,1 1 0,-1 0 0,0-1 0,0 1-1,1-1 1,-1 1 0,0 0 0,0-1-1,-1 1 1,1-1 0,0 1 0,0 0 0,-1-1-1,1 0-3,0 2 1,0 0 0,-1 0 0,1 0 0,0 0 0,0 0 0,0 0 0,0 0 0,0-1 0,0 1 0,-1 0 0,1 0 0,0 0 0,0 0 0,0 0 0,0 0 0,-1 0 0,1 0 0,0 0 0,0 0-1,0 0 1,0 0 0,-1 0 0,1 0 0,0 0 0,0 0 0,0 0 0,0 0 0,-1 0 0,1 0 0,0 0 0,0 0 0,0 0 0,0 0 0,-1 0 0,1 1 0,0-1 0,0 0 0,0 0-1,-10 12 23,-12 30 104,2 2-1,2 0 1,1 1 0,0 12-127,-16 41 61,2-16-28,-14 20-33,27-66 107,-1 0-1,-3-1 1,-21 26-107,43-60 10,-3 3 33,1-1 0,-1 0 0,1 0 0,-1 0 0,0 0 0,0 0 0,0 0 0,-1-1 0,1 0 0,0 0 0,-2 1-43,4-3 7,1-1 0,0 1 1,0-1-1,-1 1 0,1-1 1,0 1-1,0-1 0,-1 1 0,1-1 1,0 1-1,0-1 0,0 0 1,0 1-1,0-1 0,0 1 0,0-1 1,0 1-1,0-1 0,0 0-7,1-4 2,-1 0-1,1 0 1,1 0-1,-1 0 0,1 1 1,-1-1-1,1 0 1,1 1-1,-1-1 0,1 1 1,2-3-2,39-47-57,-22 30-23,-5 4-12,0 0 0,1 1-1,1 1 1,0 1 0,2 1 0,21-14 92,-38 29-2,-1 1 0,1-1 0,-1 0 0,1 1 0,-1 0 0,1 0 0,-1 0 0,1 0 0,-1 1 0,1-1 0,1 1 2,30 2 43,29-18 203,-23 4 13,-41 11-245,0 0 0,1 0 0,-1 0 0,0 0 0,1 0 0,-1 0 0,0 0 0,0 0 0,1 0 0,-1 0-1,0 0 1,0 0 0,1 0 0,-1 0 0,0 0 0,0 0 0,1 0 0,-1 1 0,0-1 0,0 0 0,0 0 0,1 0-1,-1 0 1,0 0 0,0 1 0,0-1 0,1 0 0,-1 0 0,0 1 0,0-1 0,0 0 0,0 0 0,0 0 0,0 1 0,1-1-1,-1 0 1,0 0 0,0 1 0,0-1 0,0 0 0,0 0 0,0 1 0,0-1 0,0 0 0,0 1 0,0-1 0,0 0-1,0 0 1,0 1 0,-1-1 0,1 0 0,0 0-14,0 1 5,0-1 0,0 1 0,0-1 0,0 1 0,0-1 0,0 1 0,0-1 0,0 1 0,0-1 0,0 1 0,0-1 0,0 1-1,0-1 1,1 0 0,-1 1 0,0-1 0,0 1 0,0-1 0,1 1 0,-1-1 0,0 0 0,1 1 0,-1-1 0,0 0 0,1 1 0,-1-1 0,0 0 0,1 0 0,-1 1 0,1-1 0,-1 0 0,1 0 0,-1 1 0,0-1-1,1 0 1,-1 0 0,1 0 0,-1 0-5,5 0 7,-1 0 0,0 0 0,0-1 0,0 1 0,1-1 0,-1 0 0,0-1 0,0 1 0,0-1 0,0 1 0,-1-1 0,1 0 0,2-2-7,-1 1 4,0-1 0,0 1 0,-1-1 0,0 0 0,0 0 0,0 0 0,0 0 0,0-1 0,2-4-4,-5 8 2,0-1-1,0 0 0,0 1 1,0-1-1,-1 0 1,1 0-1,0 0 1,-1 1-1,1-1 1,-1 0-1,0 0 1,1 0-1,-1 0 1,0 0-1,0 0 1,-1 0-1,1 0 1,0 0-1,-1 0 1,1 0-1,-1 0 1,1 1-1,-1-1 1,0-1-2,-1 2 1,1-1 0,0 1 0,-1 0 0,1 0 0,-1 0 0,1 0 0,-1 1 0,1-1 1,-1 0-1,0 1 0,0-1 0,1 1 0,-1-1 0,0 1 0,1 0 0,-1 0 0,0 0 0,0 0 1,0 0-1,1 0 0,-1 0 0,0 0 0,0 1 0,1-1 0,-1 1 0,0-1 0,1 1-1,-26 8 1,2 1 0,-1 1 0,2 1 0,-1 2-1,-3 3 0,140-77-170,-96 52 139,39-19-104,-51 25 130,0 0 0,0 1-1,0 0 1,1 0 0,-1 0 0,0 0 0,1 1-1,-1 0 1,0 0 0,1 0 0,-1 0 0,0 1 5,-1 0-3,-1 0 1,0 0-1,0 0 1,0 0-1,0 1 1,0-1 0,-1 1-1,1 0 1,0-1-1,-1 1 1,1 0-1,-1 0 1,0 0-1,1 0 1,-1 0 0,0 0-1,0 0 1,0 1-1,-1-1 1,1 0-1,0 2 3,0-1 0,-1 0-1,2 0 0,-1-1 0,0 1 1,0 0-1,1-1 0,0 1 0,-1 0 1,1-1-1,0 0 0,0 1 0,1-1 1,-1 0-1,0 0 0,3 1 1,-2-2-7,1 0 0,-1 0 1,1 0-1,0 0 0,0-1 0,-1 0 0,1 1 0,0-1 1,0-1-1,-1 1 0,1-1 0,0 1 0,-1-1 0,1 0 1,0 0-1,1-2 7,11-3-767,0-1-1,-1-1 1,1-1 767,-6 3-885,10-4-1306,2 1-4524,-10 6-1649</inkml:trace>
  <inkml:trace contextRef="#ctx0" brushRef="#br1" timeOffset="-42974.976">23384 580 5056,'0'0'2538,"0"0"-127,4-7 673,37-61 622,-27 42-3254,2 1 0,0 1 0,1 0 0,16-16-452,28-39 355,-50 64-324,-2 1-1,0-1 1,0-1 0,-1 0-1,-1 0 1,-1 0 0,2-11-31,-7 27 3,-1-1 1,0 1-1,1-1 1,-1 1-1,0-1 1,0 1-1,0-1 1,0 1-1,1-1 1,-1 1-1,0-1 1,0 1-1,0-1 1,0 1-1,0-1 1,0 1-1,0-1 1,0 0-1,-1 1 1,1-1-1,0 1 1,0-1-1,0 1 1,-1-1-1,1 1 1,0-1-1,0 1 1,-1 0-1,1-1 1,0 1-1,-1-1 1,1 1-1,0 0 1,-1-1-1,1 1 1,-1 0-1,1-1-3,-2 2 9,1-1-1,0 0 1,-1 1-1,1-1 1,-1 1-1,1-1 1,0 1-1,0 0 1,-1-1-1,1 1 1,0 0-1,0 0 1,-1 1-9,-34 34 158,35-35-157,-15 20 29,0 1 0,2 0-1,-1 4-29,11-20 5,1 0 0,0 1-1,1-1 1,0 1 0,0-1 0,0 1-1,1 0 1,-1 0 0,2 0-1,-1 0 1,1 0 0,0-1 0,0 1-1,2 5-4,-2-10 0,0 0 0,1-1 0,-1 1 1,1 0-1,-1-1 0,1 1 0,0-1 0,0 1 0,0-1 0,0 1 0,0-1 0,0 1 0,0-1 0,0 0 0,0 0 0,1 1 0,-1-1 0,0 0 0,1 0 0,-1 0 0,1-1 0,-1 1 0,1 0 0,-1-1 0,1 1 0,0 0 0,-1-1 0,1 0 0,0 1 0,-1-1 0,1 0 0,0 0 0,0 0 0,-1 0 0,1 0 1,0-1-1,0 1 0,0-1 0,10-1-2,-1-1 1,1-1 0,-1 0 0,0-1 0,6-3 1,4-2-8,-10 5-21,0 0-1,-1-1 1,0 0-1,-1-1 1,1 0-1,-1-1 1,4-4 29,15-16-373,12-17 373,-39 43-9,3-1-3,-1-1-1,0 1 0,0-1 0,0 0 0,-1 0 0,1 0 0,-1-1 1,0 1-1,0-1 0,0 1 0,-1-1 0,1 1 0,-1-1 0,0 0 13,-1 4-1,0 1 0,0-1 0,0 1 0,0-1 0,0 1 0,0-1 0,0 1 0,0-1 0,0 1 0,-1 0 0,1-1 0,0 1 0,0-1 0,0 1 0,0-1 0,-1 1 0,1 0 0,0-1 0,0 1 0,-1-1 0,1 1 0,0 0 0,-1-1 0,1 1 0,0 0 0,-1 0 0,1-1 0,0 1 0,-1 0 0,1 0 0,-1-1 0,1 1 1,-16 4 0,-12 17 100,14-6-17,1 1 0,1 1-1,1 0 1,0 1 0,0 2-83,8-14 17,0 0 0,1 0 1,-1 1-1,1-1 0,1 1 0,-1-1 1,1 1-1,0-1 0,1 1 1,0 0-1,0 0 0,0 0-17,0-5 5,0 0 0,1 1 1,-1-1-1,0 0 0,1 0 0,0 0 0,0 0 1,-1 1-1,1-1 0,0 0 0,1 0 1,-1-1-1,0 1 0,1 0 0,-1 0 0,1 0 1,-1-1-1,1 1 0,0-1 0,-1 0 0,1 1 1,0-1-1,0 0 0,0 0 0,0 0 0,0 0 1,1 0-1,-1-1 0,0 1 0,0-1 0,0 1 1,1-1-1,-1 0 0,0 0 0,0 0 0,2 0-5,9-2-19,-10 2 11,0-1 1,1 0-1,-1 1 1,0 0-1,1 0 1,-1 0 0,1 0-1,-1 0 1,2 1 7,-2 1-1,0 0 1,0-1-1,0 0 1,0 0-1,0 0 1,0 0 0,0 0-1,0 0 1,1-1-1,-1 0 1,0 1-1,0-1 1,1 0-1,-1-1 1,0 1 0,0-1-1,0 1 1,1-1-1,-1 0 1,3-2-4,0 0 0,-1-1 0,1 0-1,-1 0 1,0 0 0,0 0 0,4-5 4,-5 5-2,13-9 6,-14 11-1,0 1-1,-1-1 1,1 0 0,-1 0 0,0 0-1,1 0 1,-1 0 0,0 0 0,0 0 0,-1-1-1,1 1 1,1-3-3,-3 4 0,0 1-1,0-1 1,0 1-1,0-1 1,0 1 0,0 0-1,0-1 1,-1 1-1,1-1 1,0 1 0,0-1-1,0 1 1,-1 0-1,1-1 1,0 1 0,0 0-1,-1-1 1,1 1-1,0 0 1,-1-1 0,1 1-1,-1 0 1,1 0-1,0-1 1,-1 1 0,1 0-1,-1 0 1,1 0-1,0-1 1,-1 1 0,1 0-1,-1 0 1,1 0-1,-1 0 1,1 0 0,-1 0-1,1 0 1,-1 0-1,1 0 1,0 0 0,-1 0 0,0 0 1,-1 0 10,-1-1-1,0 1 1,1 0-1,-1 0 0,0 0 1,1 0-1,-1 0 1,0 1-1,1-1 1,-1 1-1,0 0 0,1-1 1,-1 1-1,1 0 1,0 1-1,-1-1 0,1 0 1,0 1-1,-1-1 1,1 1-1,0 0 1,-1 1-11,1-1 11,1-1 1,0 1 0,0 0 0,0 0 0,0 0 0,0 0 0,0 0 0,0 0 0,0 0 0,1 0 0,-1 0-1,1 0 1,-1 0 0,1 1 0,0-1 0,0 0 0,0 0 0,0 0 0,1 0 0,-1 0 0,0 1 0,1-1 0,0 0-1,-1 0 1,1 0 0,0 0 0,0 0 0,1 1-12,0-1 8,0 1 0,0-1 0,0 0 0,0 0 0,0 0 0,0 0 0,1 0 1,-1-1-1,1 1 0,0-1 0,-1 1 0,1-1 0,0 0 0,0 0 0,0 0 0,0-1 0,0 1 0,0-1 0,0 1 0,0-1 0,1 0-8,6 0-34,0 0-1,0 0 0,-1-1 1,1-1-1,-1 1 0,2-2 35,-4 1-451,0 1 0,-1-2 0,1 1 0,-1-1 0,0 0 0,4-2 451,-8 3-749,1 0-1,-1 0 1,0 0-1,1 0 1,-1 0-1,0-1 1,0 1-1,0-1 1,-1 1-1,1-1 750,7-13-10034</inkml:trace>
  <inkml:trace contextRef="#ctx0" brushRef="#br1" timeOffset="-42643.635">23342 299 10240,'0'0'6016,"10"1"-3825,11 1-1031,6-2-576,13-2-304,9 1-160,8-4-96,6 2 16,1-1-80,3 2-232,6 2-480,4 2-2879,3-2-361,-1 0-7968</inkml:trace>
  <inkml:trace contextRef="#ctx0" brushRef="#br1" timeOffset="-42226.492">24384 892 5960,'0'-2'3354,"4"-57"3265,1 33-6047,2 0 0,0 0 0,1 1 0,4-6-572,11-26 590,3 1 0,28-45-590,-37 74-17,0 1 1,2 1-1,1 1 1,1 0-1,1 1 1,14-10 16,-51 46-166,-11 8-82,-18 20 248,37-34-224,1 0-1,0 0 0,1 0 1,0 1-1,0-1 0,0 1 1,1 0-1,1 1 0,-1 1 225,3-9-88,1-1 1,0 1-1,-1 0 0,1 0 0,0 0 0,0 0 0,0 0 1,-1 0-1,1 0 0,0 0 0,0 0 0,1 0 1,-1 0-1,0 0 0,0 0 0,0 0 0,1 0 1,-1 0-1,0 0 0,1 0 0,-1 0 0,1 0 1,-1-1-1,1 1 0,-1 0 0,1 0 0,0-1 1,-1 1-1,1 0 0,0-1 0,0 1 0,0 0 0,-1-1 1,1 1 87,3 0-1157,0 1 0,0-1 0,-1 0 0,1 0 0,0 0 0,0 0 0,3-1 1157,8 2-5774</inkml:trace>
  <inkml:trace contextRef="#ctx0" brushRef="#br1" timeOffset="-40936.554">24708 539 3368,'0'0'1685,"0"5"1012,2-2 3231,1-1-5760,0-1 0,0 0-1,1 0 1,-1 0 0,1 0 0,-1 0-1,1 0 1,-1-1 0,1 0 0,0 0-1,-1 0 1,1 0 0,-1 0 0,1-1-1,-1 0 1,1 1 0,-1-1 0,1-1-1,-1 1 1,0 0 0,1-1 0,1-1-168,-1 1 18,0 0-1,0 0 1,-1 0 0,1-1 0,-1 0 0,0 1 0,0-1 0,0 0 0,0 0 0,0-1 0,-1 1-1,1-1 1,-1 1 0,0-1 0,0 0 0,-1 1 0,1-1 0,-1 0 0,2-4-18,-3 6 23,1 0-1,-1 0 1,0 0 0,0 0-1,1 0 1,-1 0 0,0 0 0,-1-1-1,1 1 1,0 0 0,-1 0-1,1 0 1,-1 0 0,1 0 0,-1 0-1,0 0 1,0 0 0,0 1-1,0-1 1,0 0 0,-1 0 0,1 1-1,0-1 1,-1 1 0,1-1 0,-1 1-1,1 0 1,-1-1 0,0 1-1,0 0 1,0 0 0,1 0 0,-1 0-1,0 1 1,0-1 0,0 0-1,-2 1-22,-1-1 10,0 0 0,-1 1 0,1 0 0,0 0 0,-1 1 0,1-1-1,0 1 1,-1 0 0,1 0 0,0 1 0,0 0 0,0 0 0,0 0-1,-1 1-9,-3 2 8,-4 2 13,1 0 0,0 0 0,-10 9-21,19-14 6,1 0 1,0-1-1,0 1 1,0 0-1,1 0 1,-1 0-1,0 0 1,1 1-1,-1-1 1,1 0-1,0 1 1,0-1-1,-1 1 1,2-1-1,-1 1 1,0-1-1,1 1 1,-1 0-1,1-1 1,0 1-1,-1 0 1,1-1-1,1 1-6,-1-2 1,0 0 0,0 0 0,1 0 0,-1 0 0,1 0-1,-1 0 1,1-1 0,-1 1 0,1 0 0,-1 0-1,1 0 1,0-1 0,-1 1 0,1 0 0,0-1 0,0 1-1,-1-1 1,1 1 0,0-1 0,0 1 0,0-1-1,0 0 1,0 1 0,0-1 0,0 0 0,0 0 0,0 1-1,0-1 1,0 0 0,0 0 0,-1 0 0,1 0-1,0 0 1,0-1 0,0 1 0,0 0 0,1 0-1,39-12 21,-37 10-21,11-4-10,-1-2-1,1 0 1,-2 0-1,0-2 1,0 1 0,0-2-1,-1 0 1,-1 0-1,0-1 11,7-6-16,0 2-1,2-1 0,4-1 17,-14 10 102,-8 7-60,0-1 0,-1 1 0,1-1-1,0 1 1,0 0 0,0 0 0,0 0 0,1 0 0,-1 0-1,1 0-41,-2 1 142,0 2-102,0-1 1,0 1 0,-1-1 0,1 1-1,0 0 1,-1 0 0,1 0-1,-1-1 1,0 1 0,0 0 0,1 0-1,-1 0 1,0 0 0,-1-1 0,1 1-1,0 0 1,0 0 0,-1 0-1,1 0-40,-11 35 75,8-29-63,-1 1 1,0-1-1,-1 0 0,1 0 1,-2 0-1,1 0 1,-1-1-1,0 0 1,0 0-1,-1-1 1,0 1-1,-7 3-12,14-9 1,-1-1 1,1 1-1,0-1 0,-1 0 0,1 0 0,-1 1 1,1-1-1,-1 0 0,1 1 0,-1-1 1,1 0-1,-1 0 0,1 0 0,-1 0 1,0 0-1,1 0 0,-1 0 0,1 1 1,-1-2-1,1 1 0,-1 0 0,1 0 0,-1 0 1,1 0-1,-1 0 0,0 0 0,1 0 1,-1-1-1,1 1 0,-1 0 0,1 0 1,0-1-1,-1 1 0,1 0 0,-1-1 1,1 1-1,-1-1 0,1 1 0,0 0 0,-1-1 1,1 1-1,0-1 0,0 1 0,-1-1 1,1 1-1,0-1 0,0 1 0,0-1 1,-1 1-1,1-1 0,0 0 0,0 1 1,0-1-1,0 1 0,0-1 0,0 0-1,0-2-23,-1-1 0,1 0 0,0 0 0,0 1 0,1-1-1,-1 0 1,1 1 0,0-2 23,2-4-129,1-1-1,1 0 1,0 1-1,0 0 1,1 0-1,0 1 1,0 0-1,8-8 130,14-12-903,23-18 903,-43 39-57,13-12-97,-11 9 128,0 1-1,1 0 1,0 0 0,0 2-1,1-1 1,0 1-1,3-1 27,-14 8 10,-1 0 0,1-1 0,0 1 0,-1 0 0,1 0 0,0-1 0,-1 1 0,1 0 0,0 0 0,-1 0 0,1 0 0,0 0 0,-1 0 0,1 0 0,0 0 0,0 0 0,-1 0 0,1 0 0,0 0 0,-1 1 0,1-1 0,0 0 0,-1 0 0,1 1 0,-1-1 0,1 0 0,0 1 0,-1-1 0,1 1 0,-1-1 1,1 1-12,0 0 27,-1 1-1,1-1 0,-1 0 0,0 1 0,1-1 1,-1 1-1,0-1 0,0 1 0,0-1 0,0 1 0,0-1 1,0 1-1,0-1 0,-1 2-25,-1 6 160,0 0 1,-1 0-1,0 0 0,-3 4-160,-18 33 317,-14 32-124,34-69-184,1 0 1,0 0-1,1 0 1,0 1-1,0-1 1,1 1-1,0 6-9,1-16 2,0 1 0,0 0 0,0 0 0,0-1 0,0 1-1,0 0 1,0-1 0,0 1 0,0 0 0,1-1 0,-1 1 0,0 0-1,1-1 1,-1 1 0,0 0 0,1-1 0,-1 1 0,1 0 0,-1-1-1,0 1 1,1-1 0,0 1 0,-1-1 0,1 0 0,-1 1-1,1 0-1,1-1 3,-1 0-1,0 1 1,1-1-1,-1 0 1,1 0-1,-1 0 1,0 0-1,1 0 1,-1 0-1,1 0 1,-1 0-1,0-1 0,2 1-2,6-3 5,0-1-1,-1 1 0,1-2 0,2 0-4,-6 1-3,11-4-2,3-1-17,0-1 0,-1-1 1,7-7 21,-21 15-4,1-1 1,-1 0 0,1 0-1,-1 0 1,0-1-1,-1 0 1,1 1 0,-1-1-1,0-1 1,0 1 0,-1 0-1,1-1 1,-1 1-1,0-3 4,-1 6 4,-1 1 0,0 0 0,0 0 0,1 0 0,-1 0 0,0 0 0,0 0 0,0 0-1,0 0 1,0 0 0,-1 0 0,1 0 0,0 0 0,0-1 0,-1 1 0,1 0 0,-1 0-1,1 0 1,-1 1 0,1-1 0,-1 0 0,1 0 0,-1 0 0,0 0 0,0 0 0,0 1-4,0-2 17,-1 1 1,0 0 0,0 0-1,0 0 1,0 0 0,0 1-1,0-1 1,0 0 0,0 1 0,0 0-1,0-1 1,0 1 0,-1 0-18,-1 0 29,0 0 0,0 0 0,0 0 0,0 0 0,0 1 0,0 0 0,0 0 0,0 0 1,0 0-1,1 1 0,-1-1 0,0 1 0,1 0 0,-2 1-29,0 3 33,0 0 0,0 1 0,1 0 1,0-1-1,0 2 0,0-1 0,1 0 0,0 1 0,1-1 0,0 1 1,0 0-1,0 0 0,1 0 0,0 0 0,1 0 0,0 0 0,0 0 1,1 0-1,0 0 0,0-1 0,2 6-33,-3-11 4,1 0 0,-1-1-1,1 1 1,-1 0 0,1 0 0,0 0 0,0-1 0,0 1-1,0 0 1,0-1 0,0 1 0,1-1 0,-1 0 0,0 1-1,1-1 1,-1 0 0,1 0 0,0 0 0,-1 0 0,1 0-1,0 0 1,-1 0 0,2 0-4,-1-1 3,1 1 0,0-1 1,0 0-1,0 0 0,-1 0 0,1 0 1,0-1-1,0 1 0,-1-1 0,1 0 0,0 0 1,-1 0-1,1 0 0,1-1-3,8-4 4,0-1 0,-1-1 0,0 0 0,-1 0 0,0-1 0,1-2-4,0 0-1,38-33-16,-45 40 17,1 1-1,-1 0 0,1 0 0,0 1 1,0-1-1,0 1 0,0 0 0,0 0 1,0 1-1,3-1 1,-8 2 0,1 1-1,-1-1 1,0 0 0,1 1 0,-1-1-1,0 1 1,1-1 0,-1 1-1,0-1 1,0 1 0,1-1 0,-1 1-1,0-1 1,0 1 0,0 0-1,0-1 1,0 1 0,0-1-1,1 1 1,-1-1 0,-1 1 0,1 0-1,0-1 1,0 1 0,0-1 0,0 16 0,-1-12-2,1 0-1,-1 0 0,1 0 0,0 0 1,1 0-1,-1 0 0,1 0 1,-1 0-1,1 0 0,1 2 3,-1-5-11,0 1 1,0-1-1,-1 0 0,1 0 0,0 0 1,1 0-1,-1 0 0,0 0 0,0 0 1,0 0-1,1 0 0,-1-1 1,0 1-1,1 0 0,-1-1 0,0 1 1,1-1-1,-1 1 0,1-1 0,-1 0 1,1 0-1,-1 0 0,1 0 0,-1 0 1,1 0-1,-1 0 0,1 0 1,-1 0-1,1-1 0,-1 1 11,13-3-212,0 0 0,-1-1 1,1-1-1,-1 0 0,11-6 212,-5 3-116,-18 7 98,-1 1 4,0 0-11,0 5 21,0-2 5,0 0-1,0 0 0,0 0 1,1 1-1,-1-1 0,1 0 0,0 0 1,0 0-1,-1-2-3,0-1 0,0 1 0,1 0 0,-1-1 0,0 1 0,1 0 0,-1-1 0,1 1 0,-1-1 0,1 1 0,-1-1 0,1 1 0,-1-1 0,1 1 1,-1-1-1,1 1 0,0-1 0,-1 0 0,1 1 0,-1-1 0,1 0 0,0 1 0,-1-1 0,1 0 0,0 0 0,0 0 0,-1 0 0,1 0 0,0 0 0,-1 0 0,1 0 0,0 0 0,0 0 3,18-8-327,-18 8 272,4-4-110,0 1 1,0-1-1,0 0 0,-1 0 1,0-1-1,0 1 1,0-1-1,0 0 0,-1 0 1,2-3 164,-3 5-137,0-1 0,0 0 0,0 0 0,0 0 1,-1 0-1,0 0 0,0 0 0,0 0 0,0 0 0,-1-1 1,1 1-1,-1 0 0,0 0 0,-1-1 0,1-1 137,-6-3-2151,18 16 822,-10-7 1400,-1 1 0,1-1 1,0 1-1,-1 0 0,1-1 0,-1 1 0,1 0 0,-1 0 0,1 0 0,-1 0 0,1 0 0,-1 0 1,0 0-1,0 1 0,1-1 0,-1 0 0,0 1 0,0-1 0,0 1 0,0-1 0,-1 1 0,1 0 0,0-1 1,-1 1-1,1 0 0,-1-1 0,0 1 0,1 0 0,-1-1 0,0 1 0,0 0 0,0 0 0,0 0 1,0 0-72,-1 12 868,2 24 797,0-36-1604,-1 0-1,0 1 1,1-1 0,0 0 0,-1 0 0,1 0-1,0-1 1,0 1 0,0 0 0,0 0 0,0 0-1,1-1 1,-1 1 0,0 0 0,2 0-61,-2-1 25,0-1 1,0 1-1,1-1 0,-1 1 1,0-1-1,0 0 1,1 0-1,-1 0 0,0 0 1,0 1-1,1-2 1,-1 1-1,0 0 0,1 0 1,-1 0-1,0 0 0,0-1 1,0 1-1,1-1 1,-1 1-1,0-1 0,0 1 1,0-1-1,0 0 1,0 0-1,1 0-25,25-21 88,-25 19-80,1 1-1,-1-1 1,1-1 0,-1 1 0,0 0 0,-1 0-1,1-1 1,0 1 0,-1-1 0,0 0 0,0 1-1,0-1 1,0 0 0,-1 0 0,1 1 0,-1-1-1,0 0 1,0 0 0,-1-1-8,1 3 4,-1 0 0,0-1 0,1 1 0,-1 0 0,0 0 1,0 0-1,-1 0 0,1 0 0,0 0 0,-1 0 0,1 0 0,-1 0 0,1 1 0,-1-1 0,0 1 0,0-1 0,0 1 0,0 0 0,0-1 1,0 1-1,0 0 0,0 0 0,0 1 0,-1-1 0,1 0 0,0 1 0,-1-1 0,1 1 0,0 0 0,-1 0 0,1 0 0,0 0-4,-3 0 0,1 0 0,-1 0 0,1 1 0,-1 0 0,1-1 0,-1 2 0,1-1 0,0 0-1,-1 1 1,3-1 0,0 0-1,0 0 1,0 0-1,0 0 1,0 0-1,0 1 0,0-1 1,1 0-1,-1 1 1,0 0-1,1-1 0,-1 1 1,1 0-1,0 0 1,0 0-1,-1 0 1,1 0-1,0 0 0,1 0 1,-1-2-1,1 1-1,0-1 1,0 1-1,0-1 0,0 1 1,0-1-1,-1 1 1,1-1-1,0 1 0,0-1 1,1 1-1,-1-1 1,0 1-1,0 0 0,0-1 1,0 1-1,0-1 0,0 0 1,1 1-1,-1-1 1,0 1-1,0-1 0,1 1 1,-1-1-1,0 1 1,1-1-1,-1 0 0,0 1 1,1-1-1,0 1 2,17 2-23,18-9-6,5-10-43,-28 11 65,1-1 0,0 1 0,0 1-1,0 1 1,6-1 7,-17 4 22,-1 0 0,1 0 0,-1 0 0,1 0 0,-1 0-1,0 1 1,1-1 0,-1 1 0,1 0 0,-1 0 0,0 0-1,0 0 1,1 0 0,-1 0 0,0 0 0,0 1 0,0-1-1,0 1 1,0 0 0,-1-1 0,1 1-22,4 6 210,0-1 0,-1 1 0,0 0 0,0 1 0,-1 0-210,-1-2 55,1-1 0,0 0 0,-1 1 0,2-1 0,-1 0 0,1-1 0,4 5-55,9 0-1715,-18-10 1490,1 0 0,-1 0 0,1 0 0,-1 0 0,0 0 0,1 0 0,-1-1 0,1 1 0,-1 0 0,0 0 0,1 0 0,-1 0 0,0-1 0,1 1 0,-1 0 0,0 0 0,1-1 0,-1 1 0,0 0 0,1-1 0,-1 1 0,0 0 0,0-1 0,1 1 0,-1 0 0,0-1 0,0 1 0,0 0 0,0-1 0,0 1 0,1-1 0,-1 1 0,0 0 0,0-1 0,0 1 0,0-1 0,0 1 0,0-1 0,0 1 0,0 0 0,-1-1 0,1 1 0,0-1 0,0 1 225,0-9-9138</inkml:trace>
  <inkml:trace contextRef="#ctx0" brushRef="#br1" timeOffset="-40593.197">24737 291 11104,'0'0'5775,"15"0"-3279,12 0-1160,15 0-704,17-1-384,11-2-128,6-2-56,6 4-24,10-1-24,5-1-208,-5-3-160,-1 6-3760,-9 0-183,1 0-8577</inkml:trace>
  <inkml:trace contextRef="#ctx0" brushRef="#br1" timeOffset="-38996.914">5374 1659 15688,'-5'60'3842,"7"31"-2761,0 1-826,-3-56-302,0 6 359,2 21-312,-1-51-336,2 0-1,-1-1 0,2 1 0,-1-1 1,2 1-1,0-1 0,3 7 337,5-1-2365,-11-17 1888,0 1 0,0-1 0,0 1 0,0-1 0,0 0 0,0 1 0,0-1 0,0 0 0,0 0 0,0 1 0,0-1 0,0 0 0,0 0 0,1 0 0,-1-1 0,0 1 0,0 0 477,10-2-8292</inkml:trace>
  <inkml:trace contextRef="#ctx0" brushRef="#br1" timeOffset="-38641.67">5529 2217 7048,'-1'-2'4577,"-2"-14"-2385,0-1-1,1 1 1,1-11-2192,1-28 568,3-11-568,-2 34 758,2-33-262,-2 16 68,2 1 1,7-33-565,-10 81 10,0-1 1,0 1-1,0 0 0,0 0 0,0-1 0,0 1 0,0 0 0,0-1 1,0 1-1,0 0 0,0 0 0,0-1 0,0 1 0,0 0 0,0 0 0,0-1 1,0 1-1,1 0 0,-1 0 0,0 0 0,0-1 0,0 1 0,0 0 0,1 0 1,-1 0-1,0-1 0,0 1 0,0 0 0,1 0 0,-1 0 0,0 0 1,0 0-1,0-1 0,1 1 0,-1 0 0,0 0 0,0 0 0,1 0 0,-1 0 1,0 0-1,1 0-10,6 10 201,4 22-10,5 24-35,2-2 0,4 3-156,-13-38 8,0 1-1,1-1 0,1-1 0,1 0 1,1 0-1,0-1 0,4 2-7,-16-17 13,1 0 1,-1-1-1,1 1 1,0-1-1,0 1 0,-1-1 1,1 0-1,0 1 1,0-1-1,0 0 0,0 0 1,1 0-1,-1-1 1,0 1-1,0 0 0,1-1 1,-1 0-1,0 1 1,0-1-1,1 0 0,-1 0 1,0 0-1,1-1 1,-1 1-1,0-1 0,0 1 1,3-1-14,-3-1 42,1 1 0,-1-1 0,1 0 1,-1 1-1,0-1 0,0 0 0,0 0 0,0-1 1,0 1-1,0 0 0,0-1 0,-1 1 0,1-1 1,-1 1-1,0-1 0,0 0 0,0 0 0,0 1 1,0-1-1,-1 0 0,1-1-42,2-26-7,0 0 0,-3-1 1,0 1-1,-2-1 0,-3-13 7,-2-29-970,5 47 323,-1-22-1856,4 45 1842,-1-1 0,1 1 1,-1-1-1,1 1 1,0 0-1,0 0 1,2-3 660,-1 3-4794,3 0 3396,-3 2-46,8-4-5704</inkml:trace>
  <inkml:trace contextRef="#ctx0" brushRef="#br1" timeOffset="-38294.52">5938 1590 5472,'0'2'5344,"0"13"-2270,3 61 1666,8 39-3125,-9-100-1365,-2-14-240,5 37 441,7 31-451,-10-60 72,1 0 0,0 0 0,0-1 0,0 1 0,1-1 0,0 1 0,1-1 1,0-1-1,0 1 0,3 2-72,-8-10 18,0 1 1,1-1 0,-1 1-1,0-1 1,1 0-1,-1 1 1,1-1 0,-1 1-1,1-1 1,-1 0-1,1 1 1,-1-1 0,1 0-1,-1 0 1,1 0-1,-1 1 1,1-1 0,0 0-1,-1 0 1,1 0 0,-1 0-1,1 0 1,0 0-1,-1 0 1,1 0 0,-1 0-1,1 0 1,-1 0-1,1 0 1,0-1 0,-1 1-1,1 0-18,0-1 27,0 0-1,0 0 1,1 0-1,-1 0 1,0-1-1,0 1 1,0 0-1,-1 0 1,1-1-1,0 1 1,0-1-1,0 0-26,12-45 248,-12 44-228,4-35 39,-1-1 1,-2 0-1,-2 0 1,-3-29-60,1-57-1879,1 124 1711,1 0 1,0 0 0,0 0-1,0 0 1,0 0-1,0 0 1,0-1 0,1 1-1,-1 0 1,0 0 0,1 0-1,-1 0 1,0 0-1,1 0 1,-1 0 0,1 0-1,0 0 1,-1 0 0,1 0-1,0 0 1,-1 1-1,1-1 1,0 0 0,0 0-1,0 1 1,0-1 167,0 1-437,1 0 0,-1 0 1,1 0-1,-1 0 0,0 0 0,1 0 0,-1 1 1,0-1-1,1 0 0,-1 1 0,0-1 0,0 1 1,1 0-1,-1-1 0,0 1 0,0 0 0,0 0 1,0 0-1,0 0 0,1 0 437,11 9-8121</inkml:trace>
  <inkml:trace contextRef="#ctx0" brushRef="#br1" timeOffset="-37960.185">6227 2023 4888,'0'0'2492,"0"0"200,0 0 78,-1-7 348,-3-20-1606,1 1 1,2 0 0,0-11-1513,2 10 251,1 0 0,2 1 0,0-1 1,2 1-1,4-13-251,-6 24 8,1 1 0,1-1 0,0 1 0,1 0 0,1 1 0,0 0 0,0 0 0,2 1 0,2-3-8,-11 14-79,0 0 0,0-1 0,0 1-1,1 0 1,-1 0 0,0 0 0,1 0 0,-1 0 0,1 1 0,-1-1 0,1 0-1,-1 1 1,1-1 0,0 1 0,-1-1 0,1 1 0,0 0 0,-1 0-1,1 0 1,0 0 0,0 0 0,-1 0 0,1 0 0,0 1 0,-1-1-1,1 0 1,0 1 0,-1-1 0,1 1 0,-1 0 0,1 0 0,-1 0 0,1-1-1,0 2 80,9 13-3845,-6 6-3316,-5-10-960</inkml:trace>
  <inkml:trace contextRef="#ctx0" brushRef="#br1" timeOffset="-37959.185">6192 1760 4664,'-1'1'3046,"-3"3"-2379,4-3 7970,8-2-8376,0 0 1,-1 0-1,1-1 0,0 0 1,1-1-262,25-6 58,7 7-1767,-15 7-6184,-15-1-876</inkml:trace>
  <inkml:trace contextRef="#ctx0" brushRef="#br1" timeOffset="-37496.973">6255 2031 7176,'3'1'7193,"13"6"-4899,2-2-2139,1-1-1,-1-1 1,1-1-1,0-1 1,0 0-1,0-2 1,18-2-155,-36 3-30,1 0-1,-1 0 1,1 0 0,-1 0 0,1-1-1,-1 1 1,1-1 0,-1 1 0,1-1-1,-1 1 1,0-1 0,1 0 0,-1 0-1,0 1 1,0-1 0,0 0 0,0 0-1,0 0 1,1-1 0,-2 1 0,1 0-1,0 0 1,0 0 0,0-1 0,-1 1-1,1 0 1,0-1 0,-1 1 0,1-1-1,-1 1 1,0-1 0,1 1 0,-1-1-1,0 1 1,0-1 0,0 0 30,-1-7 73,0 0 0,0 1 0,-1-1 0,0 0 0,0 0 0,-2 0-73,-5-25 245,7 17-162,0-1 0,0 0 0,2 0 0,0 0 0,2 1 0,1-15-83,-2 26 5,1-1-1,-1 0 0,1 1 1,0-1-1,1 1 1,0 0-1,0 0 0,0 0 1,1 0-1,-1 0 1,1 1-1,1 0 0,-1 0 1,1 0-1,0 0 1,0 0-1,0 1 0,1 0 1,1-1-5,-5 4-1,1-1 1,-1 1-1,0 0 0,1 0 1,-1 0-1,1 0 0,0 1 1,-1-1-1,1 0 1,-1 1-1,1 0 0,0 0 1,-1 0-1,1 0 1,0 0-1,-1 0 0,1 1 1,0-1-1,-1 1 0,2 0 1,-3 0 0,0 0-1,1 0 1,-1 0-1,0 0 1,0 0-1,0 0 0,0 1 1,0-1-1,0 0 1,0 1-1,0-1 1,0 1-1,0-1 0,-1 1 1,1-1-1,-1 1 1,1-1-1,-1 1 1,0 0-1,1-1 0,-1 1 1,0 0-1,0-1 1,0 1-1,0 0 1,-1-1-1,1 1 0,0-1 1,-1 1-1,1 0 1,-1-1-1,0 1 1,-3 12 141,-2 0 0,0 0 0,0-1 1,-1 0-1,-1 0 0,-8 11-141,6-11 202,1 1 1,1 1 0,0-1-1,1 1 1,-2 8-203,8-21 66,1 0 0,-1 0 0,1 0 0,-1 0 0,1 0 0,0 0 0,0 0 0,0 0-1,0 0 1,0 0 0,1 0 0,-1 0 0,1 0 0,-1 0 0,1-1 0,-1 1 0,1 0 0,0 0 0,0 0 0,0 0 0,1 1-66,1 0 66,0 0 1,0-1-1,0 1 1,0-1 0,0 1-1,0-1 1,1 0-1,-1 0 1,1 0 0,-1-1-1,2 1-66,2 1-133,0-1-1,0 0 1,0 0-1,0-1 1,1 0-1,-1 0 0,0-1 1,0 0-1,1 0 1,-1 0-1,0-1 1,6-2 133,-4 0-968,0 0 0,-1-1 0,1-1 0,-1 1 0,8-6 968,16-19-6769,-14 10-1879</inkml:trace>
  <inkml:trace contextRef="#ctx0" brushRef="#br1" timeOffset="-37147.88">6726 1652 6112,'0'0'3545,"0"0"-124,-7 3 128,5 3-3297,0 1 0,1 0 0,0-1 0,0 1 0,0 0-1,1 0 1,0-1 0,0 1 0,2 4-252,12 68 1215,-7-42-943,4 12 4,-7-34-148,0 0 0,-1-1 0,-1 1-1,0 1 1,-1-1 0,0 0 0,-2 0-1,-1 9-127,2-21 33,0-1 0,-1 0 0,0 1 1,0-1-1,1 0 0,-1 1 0,-1-1 0,1 0 0,0 0 0,0 0 0,-1 0 0,1 0 0,-1 0 0,0 0 0,0 0 0,1-1 0,-1 1 0,0-1 0,-1 1 0,1-1 0,0 0 0,0 0 0,-1 1-33,0-2 5,1 0 0,0 1-1,0-1 1,0 0 0,0 0 0,0 0-1,0 0 1,0 0 0,0-1-1,0 1 1,0-1 0,0 1 0,0-1-1,0 0 1,0 1 0,0-1-1,0 0 1,1 0 0,-1-1 0,0 1-1,1 0 1,-1-1 0,1 1-1,-1-1 1,1 1 0,-1-1 0,1 1-1,0-1-4,-4-5-254,1 1 1,0-1-1,0 0 0,0 0 0,1-1 254,1 4-642,1 1-1,0-1 0,0 1 1,0-1-1,1 0 0,-1 1 0,1-3 643,2 5-4164,5 1 1288,-7 0 2138,8 0-8279</inkml:trace>
  <inkml:trace contextRef="#ctx0" brushRef="#br1" timeOffset="-36805.424">6804 2017 6640,'-5'-37'8001,"2"0"-4021,4-74-2907,0 72 188,-1 22-1156,1-1-1,1 1 1,1 0 0,1 0-1,3-10-104,-4 17 4,1 1 0,-1 0-1,2 0 1,-1 0 0,1 0-1,1 1 1,0-1 0,0 2 0,0-1-1,4-2-3,-9 9-22,0-1-1,0 1 0,0 0 0,1 0 0,-1 0 1,1 0-1,-1 0 0,0 0 0,1 1 1,0-1-1,-1 0 0,1 1 0,-1-1 0,1 1 1,0 0-1,-1-1 0,1 1 23,-1 0-59,0 0-1,0 1 1,0-1 0,0 0-1,0 0 1,-1 1-1,1-1 1,0 0 0,0 1-1,-1-1 1,1 1-1,0-1 1,0 1 0,-1-1-1,1 1 1,0 0-1,-1-1 1,1 1 0,-1 0-1,1 0 1,-1-1-1,0 1 1,1 0 59,0 2-542,0 0-1,0 0 1,0 0-1,0 0 1,-1 0-1,1 0 1,-1 0-1,0 0 1,0 0-1,0 0 1,0 0-1,-1 0 1,1 0-1,-1 0 1,0 0-1,0 0 1,0 1 542,-6 10-3768,0 0-2996</inkml:trace>
  <inkml:trace contextRef="#ctx0" brushRef="#br1" timeOffset="-36804.424">6804 1781 4616,'0'0'2273,"0"0"-157,0 0-127,17 4 1607,-1-2-3209,-9-2-269,-1 1 0,0 0-1,0 0 1,0 1 0,1 0 0,-1 0 0,3 2-118,-7-3-120,-1 0 0,0 0 0,1 0 0,-1 0-1,0 0 1,0 0 0,1 0 0,-1 1 0,0-1 0,0 1 0,0-1 0,-1 1-1,1-1 1,0 1 0,-1-1 0,1 1 0,-1 0 0,1-1 0,-1 1 0,0 0 0,1-1-1,-1 1 1,0 0 0,0-1 0,0 1 0,-1 0 0,1 0 0,0-1 0,-1 1-1,1 0 1,-1 0 120,0 3-812,-1 0 1,0-1-1,-1 1 0,1 0 0,-1-1 0,0 1 0,0-1 0,0 0 1,-3 3 811,5-6-105,-13 17-4554</inkml:trace>
  <inkml:trace contextRef="#ctx0" brushRef="#br1" timeOffset="-36803.424">6797 2002 3424,'0'0'1712,"0"0"384,0 8 616,0-1 0,0-7-576,0 0-1120,15 6-265,3 0-159,5-4-120,4-2-224,1 0-120,0 0 0,-1 0-64,-3-2-392,-3 0-424,-1 2-2879,-1 0 255,1 0-6720</inkml:trace>
  <inkml:trace contextRef="#ctx0" brushRef="#br1" timeOffset="-34409.014">7388 1471 5256,'0'0'2677,"0"0"92,0 0-565,0 0-760,-4 17 318,-2 38-947,2 1 1,2 0-1,3 0 1,6 31-816,-5-67 37,1-1 1,1 1-1,0-1 1,5 11-38,-7-23 23,1-1 0,0 1 0,0-1 0,0 0 1,1 0-1,0 0 0,0 0 0,0-1 1,1 0-1,0 1 0,0-2 0,0 1 0,0 0 1,4 1-24,-8-5 8,1 0 0,0-1 1,0 1-1,0 0 1,1 0-1,-1-1 0,0 0 1,0 1-1,0-1 0,0 0 1,0 0-1,1 0 1,-1 0-1,0 0 0,0-1 1,0 1-1,0-1 0,0 1 1,1-1-1,-1 0 1,0 1-1,0-1 0,-1 0 1,1-1-1,0 1 0,0 0 1,0 0-1,-1-1 1,1 1-1,-1-1 0,1 0 1,-1 1-1,0-1-8,6-6 8,-1 0 1,0 0-1,-1-1 1,0 1-1,0-1 0,2-6-8,13-40 42,7-29-42,-5 12 10,-20 68 120,-5 13-42,-4 19 46,6-10-85,0 0-1,1 0 0,2 14-48,-1-25 3,0-1 0,0 1-1,0-1 1,1 1 0,0-1 0,1 1-1,-1-1 1,1 0 0,0 0-1,1 0 1,2 4-3,-5-10 7,-1 1 0,1 0 0,0-1 0,-1 1 0,1-1 0,-1 1 0,1-1 0,0 1 0,0-1 0,-1 1 0,1-1 0,0 0 0,0 1 0,-1-1 0,1 0 0,0 0 0,0 0 0,0 0 0,-1 0 0,1 1 0,0-1 0,0-1 0,0 1 0,-1 0 0,1 0-7,1 0 21,0-1 1,0 0-1,0 0 0,0 1 0,-1-1 1,1 0-1,0 0 0,-1-1 0,1 1 1,1-1-22,1-3 46,1 1 1,-1-1 0,0 0 0,-1 0-1,1 0 1,1-5-47,2-4 63,-1 0 0,-1-1-1,0 1 1,-1-1 0,-1 0-1,0 0 1,-1 0 0,0-5-63,-2 12-154,1 1-1,-2 0 1,1-1 0,-1 1 0,0 0-1,-1 0 1,1 0 0,-2-1 0,1 2-1,-1-1 1,0 0 0,0 1 0,0-1-1,-1 1 1,0 0 0,-1 0 0,1 0-1,-2 0 155,5 5-1802,1 1-1273,0 0-1657,0 0-4798</inkml:trace>
  <inkml:trace contextRef="#ctx0" brushRef="#br1" timeOffset="-34058.94">7988 1575 6264,'-9'30'7210,"1"1"-3439,-6 29-2591,-1 24-1180,13-71-23,-3 36-65,4-46-75,1 0 0,0 1 0,0-1 0,1 0 0,-1 0-1,1 1 1,0-1 0,0 0 0,0 0 0,0 0 0,0 0 0,1 2 163,-1-4-348,0-1 0,0 1 1,0 0-1,0 0 0,0 0 1,0-1-1,0 1 0,0-1 0,0 1 1,0-1-1,0 1 0,0-1 1,0 1-1,1-1 0,-1 0 0,0 0 1,0 1-1,0-1 0,1 0 1,-1 0-1,0 0 0,0-1 0,0 1 1,1 0-1,-1 0 0,0-1 1,0 1-1,0 0 0,1-1 348,10-3-6265</inkml:trace>
  <inkml:trace contextRef="#ctx0" brushRef="#br1" timeOffset="-33712.328">8157 1540 6128,'-4'1'6860,"-8"3"-4711,6-3-1898,1 1 0,0 0 1,0 0-1,0 0 0,0 1 0,0 0 1,1 0-1,-1 0 0,1 0 1,0 1-1,0 0-251,2-2 88,0 0 0,0 1 1,0-1-1,0 0 0,1 1 0,-1-1 1,1 1-1,-1 0 0,1-1 0,0 1 1,0 0-1,1 0 0,-1 0 0,1 0 1,-1 0-1,1 0 0,0-1 0,0 1 1,0 0-1,0 0 0,1 3-88,8 29 410,1 0 0,2-1-410,16 60 383,-23-76-320,6 37 80,-10-51-128,-1 0 0,1 0 0,-1 0 0,0-1 0,0 1 0,-1 0 0,1 0 0,-1-1 0,0 1 0,0 0 0,0-1 0,-2 3-15,2-4 4,-1 0-1,1 0 1,-1 0-1,0-1 1,0 1-1,0 0 1,0-1 0,0 1-1,0-1 1,0 0-1,0 0 1,-1 0-1,1 0 1,0 0-1,-1 0 1,1-1-1,-1 1 1,1-1-1,-1 0 1,1 1-1,-1-1 1,1 0-1,-1-1 1,1 1-1,0 0 1,-3-1-4,3 1-98,0-1 0,-1 1 0,1-1 0,0 1 0,0-1 0,-1 0 0,1 0 1,0 0-1,0 0 0,0 0 0,0 0 0,0 0 0,0-1 0,1 1 0,-1-1 0,0 1 0,1-1 0,-1 0 0,1 0 0,-1 0 0,1 0 0,0 0 0,0 0 0,0 0 1,0 0-1,0 0 0,1 0 0,-1-2 98,0 0-337,1 0 0,1-1 0,-1 1 0,1 0 1,-1 0-1,1-1 0,1 1 0,-1 0 0,0 0 0,1 0 1,1-3 336,26-39-7169,-28 45 6826,15-22-7125</inkml:trace>
  <inkml:trace contextRef="#ctx0" brushRef="#br1" timeOffset="-33380.652">8270 1561 5512,'0'0'2914,"0"0"448,0 1-358,0 10-2216,-5 105 3944,1-70-4585,2 1 1,3-1-1,2 1-147,1-30-231,-4-16 211,0-1 0,0 0 0,0 0 0,1 0 0,-1 0 1,0 0-1,0 0 0,0 0 0,0 0 0,0 0 0,1 0 0,-1 0 1,0 0-1,0 0 0,0 0 0,0 0 0,1 0 0,-1 0 1,0 0-1,0 0 0,0 0 0,0 0 0,1 0 0,-1 0 1,0 0-1,0 0 0,0 0 0,0 0 0,0 0 0,1 0 0,-1 0 1,0-1-1,0 1 0,0 0 0,0 0 0,0 0 0,0 0 1,0 0-1,0 0 0,1-1 0,-1 1 0,0 0 0,0 0 1,0 0-1,0 0 0,0 0 0,0-1 0,0 1 20,13-31-1929,-11 24 1830,12-41-2973,2-18 3072,10-38-1805,-19 86 2837,-1 0 0,7-10-1032,-13 27 599,7 10 433,0 7-644,0 0 0,-1 0 1,0 0-1,-2 1 0,0 0 1,0 1-389,4 38 12,-1 9-12,-5-51-148,-1-10-111,-1 0 0,1 1-1,-1-1 1,0 1 0,0-1 0,0 1 0,-1-1 0,0 2 259,-12-21-5789,5 4 1982,-1-1-3070</inkml:trace>
  <inkml:trace contextRef="#ctx0" brushRef="#br1" timeOffset="-33379.652">8284 1659 4560,'0'0'2288,"0"0"-96,0 0 384,0 0-344,0 0-1056,0 0-760,0 0-168,9 0-112,3 0-72,2 0 8,0 0-32,3 3-480,-2 8-272,1 2-4192,0 7 2416,0-2-4960</inkml:trace>
  <inkml:trace contextRef="#ctx0" brushRef="#br1" timeOffset="-32891.453">8494 1885 6152,'3'-86'9675,"8"1"-6838,-8 68-2743,2-1 0,0 0 0,1 1 0,1 0 0,0 0 0,1 1-1,1 0 1,4-5-94,-12 21 8,-1-1 0,0 0 0,1 1 0,-1-1 0,0 1 0,1-1 0,-1 1 0,1-1-1,-1 1 1,1-1 0,-1 1 0,1 0 0,0-1 0,-1 1 0,1-1 0,-1 1 0,1 0-1,0 0 1,-1-1 0,1 1 0,0 0 0,-1 0 0,1 0 0,0 0 0,-1 0 0,1 0-1,0 0 1,-1 0 0,1 0 0,0 0-8,0 1 10,1 0 0,-1-1 1,1 1-1,-1 0 0,0 0 0,0 0 0,0 0 1,0 0-1,1 0 0,-1 1 0,-1-1 0,1 0 1,1 1-11,1 4 17,1 0-1,-1 0 1,-1 0 0,1 0 0,-1 1 0,1 2-17,-1 10-184,0-1 0,-2 1 0,0 0 0,0-1 0,-2 1 0,-1-1 0,0 1 0,-1-1 0,-4 10 184,8-27-349,-6-4 73,-1-1 0,2 0 0,-1 0 1,0-1-1,1 1 0,0-1 0,-4-6 276,7 9 35,0 0-1,0 0 1,0-1-1,0 1 0,1-1 1,0 1-1,-1-1 1,1 0-1,0 0 1,0 0-1,0 1 1,0-1-1,1 0 1,-1 0-1,1 0 1,0 0-1,0 0 1,0 0-1,0 0 0,1-1-34,-1 3 2,0 0 0,1 0-1,-1 0 1,1 0 0,-1-1-1,1 1 1,-1 0 0,1 0-1,0 0 1,0 0 0,-1 0-1,1 0 1,0 1 0,0-1-1,0 0 1,0 0 0,0 1-1,0-1 1,0 0 0,0 1-1,1-1 1,-1 1 0,0-1-1,0 1 1,0 0 0,1 0-1,-1-1 1,0 1 0,0 0-1,1 0 1,-1 0 0,1 0-2,19 3-2164,-2 2-3881,-18-5 5690,11 4-7766</inkml:trace>
  <inkml:trace contextRef="#ctx0" brushRef="#br1" timeOffset="-32544.911">8741 1802 6912,'0'-1'5719,"-2"-8"-3594,0-5-1477,1-1 0,1 0 0,0 1 1,1-1-1,1 0 0,0 1 0,1 0 1,2-6-649,-2 10 58,1 0 0,-1 0 0,2 0 0,-1 1 1,1-1-1,1 1 0,0 0 0,0 1 1,1-1-1,-1 2 0,9-8-58,-14 14-1,-1 0-1,1 0 1,0 0 0,0 0-1,0 1 1,0-1 0,1 0-1,-1 1 1,0-1 0,0 0-1,0 1 1,0-1-1,1 1 1,-1 0 0,0-1-1,0 1 1,1 0 0,-1 0-1,0 0 1,1 0 0,-1 0-1,0 0 1,1 0 0,-1 0-1,0 0 1,0 1 0,1-1-1,-1 1 1,0-1-1,1 1 3,-1 0-5,0 0 1,0 1-1,0-1 1,0 0 0,0 1-1,0-1 1,0 0 0,-1 1-1,1-1 1,-1 1-1,1 0 1,-1-1 0,1 1-1,-1-1 1,0 1 0,0 0-1,1-1 1,-1 1 0,-1 0-1,1-1 1,0 1-1,0-1 1,-1 1 0,1 1 3,-3 6-15,0 1 1,0 0 0,-4 8 14,3-11-10,1 1-1,1-1 1,-1 1-1,1-1 1,-1 8 10,3-11 22,0-1 1,0 0-1,0 1 0,1-1 1,-1 0-1,1 1 0,0-1 1,0 0-1,0 0 0,0 1 1,0-1-1,1 0 0,-1 0 1,1-1-1,0 1 0,1 2-22,2 0 76,-1 0-1,1-1 1,0 1-1,0-1 1,0 0-1,1-1 1,-1 1-1,1-1 1,0 0-1,1 0-75,-3-1-18,1 0-1,-1-1 1,1 1-1,0-1 0,0 0 1,0 0-1,0 0 1,0 0-1,0-1 0,0 0 1,0 0-1,0-1 1,2 0 18,-5 0-149,1 0 1,0 0 0,0-1 0,-1 1-1,1-1 1,-1 0 0,1 0-1,-1 0 1,0 0 0,0 0-1,0 0 1,0 0 0,0-1 0,1-1 148,23-42-2724,-19 33 1909,36-84 553,-42 96 955,-1 1-57,5 10 777,-4-7-1277,18 53 1671,-14-17-3882,-6-41 1627,0 1 0,-1-1-1,1 0 1,-1 1 0,1 0 0,-1-1-1,0 1 1,1 0 0,-1-1 0,0 1-1,0 0 1,-1 0 448,-2-2-1631,2 0 1137,-1 1 1,1-1 0,0-1-1,0 1 1,0 0 0,1-1-1,-1 1 1,1-1 493,-2-3 1126,0 0 0,0 0 1,1 0-1,0-1 0,1 1 0,-2-7-1126,3 12 184,1-1 1,-1 1-1,1-1 0,0 1 0,0 0 1,0-1-1,0 1 0,1-1 0,-1 1 1,0 0-1,1-1 0,0 1 0,0 0 0,0-1 1,0 1-1,0 0 0,0 0 0,0 0 1,1 0-1,-1 0 0,1 0 0,-1 0 1,1 0-1,0 1 0,0-1 0,-1 1 1,1-1-1,0 1 0,1 0 0,-1-1 0,0 1 1,0 0-1,0 1 0,1-1 0,0 0-184,11-3 19,1 0-1,0 2 0,-1-1 0,1 2 1,8 0-19,-4-1 215,80-1-3406,-32 5-4519,-33 0-1906</inkml:trace>
  <inkml:trace contextRef="#ctx0" brushRef="#br1" timeOffset="-29562.842">10362 1174 9816,'-19'10'3617,"13"-7"-3331,0 0-1,0 1 0,0-1 0,1 1 1,-1 0-1,1 1 0,0-1 1,0 1-1,-2 4-285,-21 32 725,1 2 0,3 0 1,1 2-1,3 1 0,-13 41-725,20-47 187,2 0-1,1 0 1,-3 34-187,11-57 8,0 1 0,1-1 1,1 1-1,1-1 0,1 1 1,0-1-1,1 1 0,1-1 1,0 0-1,3 5-8,-5-18-39,0 1 0,0-1 0,1 1 0,-1-1 0,1 0 1,0 0-1,0 0 0,0 0 0,1 0 0,0-1 0,-1 0 0,1 1 0,0-1 0,1-1 0,2 2 39,30 10-2908,6-8-3685,-13-3-3584</inkml:trace>
  <inkml:trace contextRef="#ctx0" brushRef="#br1" timeOffset="-28641.61">10552 1981 4680,'0'0'2325,"0"0"-126,0 0-326,0 0-468,0 0-181,-1-17 1387,14-28-2154,3 1 0,2 1-1,1 0 1,11-13-457,19-45 209,-20 39-158,-3 9 22,-4 0 0,9-33-73,-28 83 322,-1 9-81,3 22 78,1 41 251,-6-67-531,10 109 801,4-1 1,10 28-841,-15-109 13,0 0 0,2-1 0,2 0 0,8 13-13,-18-34-20,-2-6-192,-1-1-204,-1-7-2580,-2-8-5952,2 7-226</inkml:trace>
  <inkml:trace contextRef="#ctx0" brushRef="#br1" timeOffset="-28257.217">11178 1933 6784,'-1'3'6408,"-5"10"-3792,6-11-2506,-1 0 0,1 0 0,0 1 0,0-1 0,0 0 1,0 0-1,0 0 0,0 0 0,0 0 0,1 0 0,-1 0 1,1 0-1,-1 0 0,1 0 0,0 0 0,0 0 0,0 0 1,0 0-1,0 0 0,0 0 0,1 0-110,0-1 55,-1 0-1,1 0 1,-1 0-1,1 0 1,0-1-1,-1 1 1,1-1-1,0 1 1,0-1-1,-1 1 1,1-1-1,0 0 1,0 0-1,-1 0 1,1 0-1,0 0 1,0-1-1,-1 1 1,1 0-1,0-1 1,0 1-1,-1-1 1,1 0-1,-1 1 1,1-1-1,1-1-54,1-1 22,1 0 0,-1 0 0,0 0 0,0 0 0,0-1 0,-1 0 0,1 0 0,-1 0 0,0 0-1,0-1 1,0 1 0,-1-1 0,0 0 0,1 1 0,-2-1 0,2-3-22,-1 2 12,0 1 1,-1-1-1,1 0 0,-1 0 1,-1 0-1,1 0 1,-1 0-1,0 0 0,0 0 1,-1 0-1,1 0 0,-1 1 1,-1-1-1,0-4-12,1 8 5,0 1 1,1-1-1,-1 0 0,0 1 1,0-1-1,0 1 0,0-1 1,0 1-1,0 0 0,-1-1 0,1 1 1,0 0-1,-1 0 0,1 0 1,-1 0-1,1 0 0,-1 0 1,1 0-1,-1 1 0,0-1 1,0 1-1,0-1-5,0 1 4,-1-1 0,0 1 0,0 0 0,0 0 0,1 1 0,-1-1 0,0 0 0,0 1 0,1 0 0,-1 0 0,0 0 0,1 0 1,-2 0-5,-2 2 4,1 0 1,0 0-1,-1 1 1,1 0-1,0-1 1,1 2-1,-1-1 1,1 0-1,0 1 1,0 0 0,0 0-1,-2 4-4,5-7-89,0 1 1,-1-1-1,1 1 0,0 0 0,0 0 1,0 0-1,1-1 0,-1 1 1,1 0-1,-1 0 0,1 0 1,0 0-1,0 0 0,1 0 0,-1 0 1,0 0-1,1 0 0,0-1 1,0 1-1,0 0 0,1 2 89,0-1-836,1 0-1,0 0 1,1 0 0,-1-1-1,1 1 1,-1-1-1,1 0 1,0 0 0,0 0-1,1 0 1,-1-1-1,2 1 837,13 8-8378</inkml:trace>
  <inkml:trace contextRef="#ctx0" brushRef="#br1" timeOffset="-27916.557">11614 1927 7440,'0'0'5360,"-8"9"-2552,2 0-1809,-3 3-495,-2-1-256,-1 2-96,-2 2-56,2-1-24,1-1-40,0-2-464,5 1-447,2 0-3161,2-3 944,0 0-6160</inkml:trace>
  <inkml:trace contextRef="#ctx0" brushRef="#br1" timeOffset="-24810.101">11763 1659 3264,'0'0'1624,"0"0"-110,0 0-352,0 0-168,15-15 2184,-7 10-2646,0 0 0,0 0 1,0 1-1,0 0 0,1 0 1,0 1-1,0 0 0,3 0-532,-11 3 21,1-1 0,0 1 0,0 0 0,-1-1-1,1 1 1,0 0 0,0 0 0,0 0 0,0 0 0,-1 1-1,1-1 1,0 0 0,0 1 0,0-1 0,-1 1-1,1 0 1,0-1 0,-1 1 0,1 0 0,-1 0-1,1 0 1,-1 0 0,1 1 0,-1-1 0,0 0 0,1 0-1,-1 1 1,0-1 0,0 1 0,0-1 0,0 1-1,0 0 1,0-1 0,-1 1 0,1 0 0,-1-1-1,1 1 1,-1 0 0,1 0 0,-1 0 0,0-1 0,0 1-1,0 0 1,0 2-21,0 17 175,-2 1 0,0 0 0,-1-1 0,-2 1 0,-4 13-175,-1 12 217,9-44-203,-8 53 283,9-51-261,-1 0-1,1-1 1,0 1 0,1 0-1,-1-1 1,1 1-1,0-1 1,0 1-1,0-1 1,2 4-36,-3-7 57,26-4 87,-23 1-138,-1 0 0,1 0-1,0 0 1,0 0 0,-1 0 0,1 0 0,-1 0-1,1-1 1,-1 0 0,0 1 0,0-1 0,-1 0-1,2-2-5,19-46 4,-6 12-7,11-16 26,-26 53-19,0 1-7,3-3 12,-3 3 17,-1 1-9,0 0-8,0 0 1,0 0 3,0 0-2,0 0 2,0 0-4,0 0 5,0 0 16,0 0-8,0 0 4,0 0 16,0 0-8,0 0 5,0 0 20,0 0-21,0 0-6,0 0 0,0 0-2,0 0-9,0 0 8,0 0 1,0 0-13,0 0-8,0 0-1,1-2-3,1-1 0,-1 1-1,0-1 1,0 1-1,0-1 1,0 1-1,0-1 1,0 0-1,-1 1 1,1-1 0,-1 0-1,0 0-4,2-7 25,1-13 46,-3 23-63,0-1-1,0 0 1,0 0 0,0 0 0,0 0-1,0 0 1,0 0 0,0 0 0,0 0-1,0 0 1,1 0 0,-1 0 0,0 1-1,1-1 1,-1 0 0,1 0 0,-1 0-1,1 1 1,-1-1 0,1 0-1,0 0 1,-1 1 0,1-1 0,0 0-1,-1 1 1,1-1 0,0 1 0,0-1-1,0 1 1,-1 0 0,1-1 0,0 1-1,0 0 1,0-1 0,0 1 0,1 0-8,42-19 209,-24 9-202,2 1 0,-1 1 0,1 2 0,15-4-7,-5 8-2506,0 4-4642,-10 0-3456</inkml:trace>
  <inkml:trace contextRef="#ctx0" brushRef="#br1" timeOffset="-23931.792">12214 1933 3552,'0'0'1725,"0"0"-316,-8 15 1298,5-10-2082,0 0 0,1 0 0,0 0-1,-1 0 1,2 0 0,-1 0 0,1 1 0,-1-1 0,2 1-1,-1-1 1,0 1-625,28-18 928,-22 9-877,-1-1-1,1 1 1,-1-1 0,0 0-1,1 0 1,-2 0-1,4-5-50,-6 9 15,0-1 1,0 0-1,0 0 0,-1 0 0,1 0 0,0 0 0,-1 0 1,1 0-1,-1 0 0,1 0 0,-1 0 0,1 0 0,-1 0 0,0-1 1,1 1-1,-1 0 0,0 0 0,0 0 0,0 0 0,0-1 1,0 1-1,0 0 0,0 0 0,-1 0 0,1-1 0,0 1 1,-1 0-1,1 0 0,-1 0 0,1 0 0,-1 0 0,1 0 0,-1 0 1,0 0-1,0 0 0,1 0 0,-1 0 0,0 0 0,0 1-15,0-1 16,-1 1 0,1-1-1,0 1 1,-1 0-1,1 0 1,0-1-1,-1 1 1,1 0 0,-1 0-1,1 1 1,0-1-1,-1 0 1,1 0 0,0 1-1,-1-1 1,1 1-1,0-1 1,0 1-1,-1-1 1,1 1 0,0 0-1,0 0 1,0-1-1,-1 2-15,-25 20-104,20-7-701,7-14 439,0 0-1,0-1 0,0 1 0,0 0 0,0 0 0,1 0 1,-1-1-1,0 1 0,0 0 0,1 0 0,-1-1 0,1 1 0,-1 0 1,0 0-1,1-1 0,-1 1 0,1-1 0,-1 1 0,1 0 1,0-1-1,-1 1 0,1-1 0,0 1 0,-1-1 0,1 0 0,0 1 367,8 4-8058</inkml:trace>
  <inkml:trace contextRef="#ctx0" brushRef="#br1" timeOffset="-23582.305">12609 1229 7544,'0'1'6346,"1"6"-4500,14 53 964,-10-42-2370,0 0 0,2 16-440,-5-4 54,0 0 1,-2 0-1,-1 0 1,-1-1-1,-2 1 0,-1 0 1,-1-1-1,-1 0 0,-2 0 1,-1-1-1,-1 0 0,-2-1 1,0 0-1,-2-1 1,-1 0-1,-1-2 0,-1 0 1,-8 8-55,7-11-231,-36 36-1850,13-25-5287,15-15-3349</inkml:trace>
  <inkml:trace contextRef="#ctx0" brushRef="#br1" timeOffset="-22678.172">12988 1644 9872,'0'0'3144,"0"0"-1412,0 0-1126,0 0-356,0 0-94,0 0 12,3 1 240,52 5 2192,40 0-2600,59-4-1063,-105-2-308,-43 0 50,0-1 0,0 1 0,-1-1 0,1 0 0,0 0 0,-1 0-1,1-1 1322,9-4-7246</inkml:trace>
  <inkml:trace contextRef="#ctx0" brushRef="#br1" timeOffset="-22326.423">13319 1417 7280,'0'0'4833,"1"0"-1035,6 8-3083,6 3-238,0-1 0,1-1 0,0 0 0,9 4-477,-12-8 141,0 1 0,-1 0 0,0 1 0,0 0-1,-1 1 1,0 0 0,0 0 0,-1 1 0,3 3-141,-5-5 21,-1 1 0,-1-1 1,1 1-1,-2 0 0,1 0 0,0 3-21,-3-8 11,0 0 1,0 0-1,-1 1 0,1-1 0,-1 0 1,0 1-1,0-1 0,0 0 1,-1 1-1,1-1 0,-1 0 0,0 1 1,1-1-1,-2 0 0,1 0 0,0 0 1,-2 3-12,-3 5-61,-1 1 1,0-1-1,-1 0 0,0 0 1,-1-1-1,0 0 1,-1-1-1,0 0 0,0-1 1,-1 0-1,0 0 1,0-1-1,-1 0 1,0-1-1,0-1 0,-8 3 61,17-7-329,0-1 0,0 1 0,0-1 0,0 1-1,0-1 1,0 0 0,0 0 0,1-1 0,-1 1 0,-2-1 329,2-2-4782,2-2 3089,1 4 509,-2-8-7009</inkml:trace>
  <inkml:trace contextRef="#ctx0" brushRef="#br0" timeOffset="-19312.591">14016 1223 4896,'0'0'2436,"0"0"-111,0 0-282,-2 7 417,-45 330 2355,34-208-4139,4 77-676,9-204 39,5-28 37,-2 11-69,23-168-599,-3-82 592,-16 115 622,-11 199-241,1-29-311,2 0 0,0 0 0,1 1 0,1-1 0,1 0-1,1 2-69,-3-20 4,1-1 0,-1 0 0,0 0-1,1 0 1,-1 1 0,0-1 0,1 0 0,-1 0-1,1 0 1,0 0 0,-1 0 0,1 0-1,0 0 1,0 0 0,0 0 0,0-1-1,0 1 1,0 0 0,0 0 0,0-1-1,0 1 1,0 0 0,0-1 0,0 1 0,0-1-1,0 0 1,0 1 0,1-1 0,-1 0-1,0 0 1,0 0 0,0 0 0,1 0-1,-1 0 1,0 0 0,0 0 0,1 0 0,-1 0-1,0-1 1,0 1 0,0-1 0,0 1-1,1-1 1,-1 1-4,8-4 13,0 0 0,-1-1 0,1 1 0,-1-2 0,2-1-13,-2 2 3,12-9-1,-4 2-1,0 2 0,1 0 0,14-6-1,-30 16 0,-1-1 0,1 1 0,-1 0 1,1 0-1,-1-1 0,1 1 0,-1 0 0,1 0 0,-1 0 0,1-1 0,-1 1 0,1 0 1,-1 0-1,1 0 0,-1 0 0,1 0 0,-1 0 0,1 0 0,0 0 0,-1 0 0,1 0 1,-1 1-1,1-1 0,-1 0 0,1 0 0,-1 0 0,1 1 0,-1-1 0,1 0 1,-1 1-1,0-1 0,1 0 0,-1 1 0,1-1 0,-1 0 0,0 1 0,1-1 0,-1 1 1,0-1-1,0 1 0,1-1 0,-1 1 0,0-1 0,0 1 0,1-1 0,-1 1 1,0-1-1,0 1 0,0-1 0,0 1 0,0-1 0,0 1 0,0-1 0,0 1 0,0-1 1,0 1-1,0 0 0,-1-1 0,1 1 0,-9 40 39,6-33-33,-9 32 3,-10 38 9,20-69-30,0 0 1,1-1-1,0 1 0,1 0 1,0 0-1,0 0 0,2 5 12,-2-12-57,0-1-1,0 0 1,0 1-1,1-1 1,-1 0-1,1 1 1,-1-1-1,1 0 1,-1 0-1,1 1 1,0-1-1,-1 0 1,1 0-1,0 0 1,0 0-1,0 0 1,0 0-1,0 0 1,0 0-1,0 0 1,0-1-1,1 1 1,-1 0-1,0-1 1,0 1-1,1 0 58,0-1-212,1 0-1,-1 0 1,1 0-1,-1 0 1,0 0-1,1 0 1,-1-1-1,1 1 1,-1-1-1,0 1 1,0-1-1,1 0 1,-1 0-1,0 0 1,1-1 212,2-1-827,0-1 1,-1 0-1,0 0 0,0 0 1,0 0-1,0-1 1,-1 1-1,0-1 1,0 0-1,0 0 0,1-3 827,-2 4-719,9-15-5618</inkml:trace>
  <inkml:trace contextRef="#ctx0" brushRef="#br0" timeOffset="-18964.261">14398 1244 4368,'0'0'2225,"0"0"218,0 0 173,-1 0 81,-3 9-1928,-2 14 214,1 1 0,0 0 0,0 20-983,0-6 378,4-30-317,-3 21 176,1 0-1,1 18-236,2-40 19,0 0 0,0 0-1,1 0 1,0 0-1,0 0 1,1 0-1,0 0 1,0-1 0,1 1-1,0-1 1,0 1-1,0-1 1,3 3-19,-5-7 18,0-1-1,0 1 1,0-1 0,0 0 0,0 1-1,0-1 1,1 0 0,-1 1 0,1-1-1,-1 0 1,1 0 0,-1 0 0,1-1 0,0 1-1,-1 0 1,1 0 0,0-1 0,0 1-1,-1-1 1,1 0 0,0 0 0,0 1-1,0-1 1,0 0 0,-1 0 0,1-1 0,0 1-1,0 0 1,0-1 0,-1 1 0,1-1-1,0 1 1,0-1 0,-1 0 0,1 0 0,-1 1-1,1-1 1,-1 0 0,1-1 0,-1 1-1,1 0 1,-1 0 0,0-1 0,1 0-18,6-7 26,-1 0-1,0 0 1,0-1 0,-1 0 0,0 0 0,2-7-26,-2 6-42,-1-1 0,-1 0-1,0-1 1,-1 1 0,0 0-1,-1-1 1,-1 0 0,1-2 42,-2-10-3810,0 0 0,-2-5 3810,2 15-4198,0-2-3796</inkml:trace>
  <inkml:trace contextRef="#ctx0" brushRef="#br0" timeOffset="-18627.205">14729 1215 4896,'0'0'2426,"0"0"-119,0 1 603,-2 8-1601,-9 32 1130,-3 0 1,-6 12-2440,9-26 164,0 1-1,2 1 1,1-1 0,2 1 0,-3 26-164,9-51 10,0 0 0,0 0 0,0 0 0,1-1 0,0 1 0,-1 0 0,2 0 0,-1 0 0,0-1 0,1 1 0,0 0 0,-1-1 0,1 0 0,1 1 0,-1-1 0,0 0 0,1 0 0,0 0 0,0 0 0,0-1 0,0 1 0,0-1 0,0 0 0,0 0 0,1 0 0,-1 0 0,1 0 0,0-1 0,-1 0 0,1 0 0,0 0 0,0 0 0,0 0 0,0-1 0,0 0 0,0 1 0,-1-1 0,1-1 0,0 1 0,0-1 0,0 1 0,0-1 0,0 0 0,3-2-10,-2 1-429,1-1 1,-1 0-1,0-1 1,0 1-1,0-1 1,0 0-1,-1 0 1,0 0-1,4-4 429,2-4-1436,0-1-1,-1 0 1,1-3 1436,-3 4-926,0-1 0,-1 0 0,-1 0 0,0-1 926,14-52 242,-2 2 5548,-16 62-4678,-1 2-378,-1 139 4196,1-69-6599,0-1-7962,0-69 15</inkml:trace>
  <inkml:trace contextRef="#ctx0" brushRef="#br0" timeOffset="-18291.914">14826 1292 6672,'0'0'4288,"0"0"-368,6-2-2464,5-2-649,0 3-255,1-1-64,-1-1-32,3 1-16,4 2-176,2 0-96,0 2-88,0 3-40,-1-4-336,2 3-456,-1-2-456,1 1-2279,-1-3 15,-1 0-6936</inkml:trace>
  <inkml:trace contextRef="#ctx0" brushRef="#br0" timeOffset="-18291.713">15185 1306 6568,'-4'19'7761,"-7"10"-5340,2-3-1644,-13 35 509,14-41-1047,0 1 0,1 1 0,2-1 1,0 1-1,-2 18-239,7-37-59,0 0 1,0-1 0,0 1 0,0 0-1,0 0 1,1 0 0,-1 0-1,1 0 1,0-1 0,0 1 0,0 0-1,0 0 1,0-1 0,0 1 58,0-2-216,0-1 1,0 1 0,-1 0-1,1 0 1,0 0-1,0-1 1,0 1 0,0 0-1,0-1 1,0 1 0,0-1-1,0 1 1,0-1-1,0 0 1,0 1 215,1-1-663,0 0 0,0 1 0,-1-1 1,1 0-1,0 0 0,0 0 0,0-1 0,0 1 0,0 0 0,0-1 0,0 1 663,10-4-8662</inkml:trace>
  <inkml:trace contextRef="#ctx0" brushRef="#br0" timeOffset="-17803.767">15271 1250 5464,'-1'1'4615,"-1"7"-2385,-3 14 94,1-1 0,1 9-2324,-4 83 2064,7-112-2043,-1 20 214,0 0-45,1 0-1,2 20-189,-2-36 35,1 1 0,0-1 0,0 0 0,1 0-1,-1 0 1,1 0 0,0 0 0,0-1-1,1 1 1,0 0 0,-1-1 0,1 0 0,1 0-1,0 1-34,-4-4 18,1 0 0,0-1 0,-1 1 0,1 0 0,0-1 0,0 1-1,0-1 1,-1 1 0,1-1 0,0 1 0,0-1 0,0 0 0,0 1 0,0-1-1,0 0 1,0 0 0,0 1 0,0-1 0,0 0 0,0 0 0,0 0 0,0 0-1,0 0 1,0-1 0,0 1 0,0 0 0,0 0 0,0-1 0,0 1-1,0 0 1,-1-1 0,1 1 0,0-1 0,0 1 0,0-1 0,0 0 0,-1 1-1,1-1 1,0 0 0,-1 0 0,1 1 0,-1-1 0,1 0 0,0 0-1,-1 0 1,0 0 0,1 0-18,4-7 52,-1 0 1,0-1-1,0 0 0,2-8-52,-3 10 14,3-12-45,-1 0-1,0-1 1,-2 1-1,0-1 1,-1 0-1,-1-4 32,0-38-3690,-2 74-2935,0-1 3583,1 5-4610</inkml:trace>
  <inkml:trace contextRef="#ctx0" brushRef="#br0" timeOffset="-17461.403">15377 1686 5688,'0'0'3018,"0"0"301,0-2-704,20-53-293,10-47-2322,-21 65 586,2 0 1,1 1-1,2 0 0,1 1 0,18-27-586,-13 32-4,-14 47 33,1 47 25,-3-21-42,2 0 0,2 0 0,1 0 1,3-1-13,4 4-51,-16-45 6,0-1-43,0 0-10,0 0-84,-8-7-392,-18-18-817,16 15 982,0 1-1,-1 0 1,0 0-1,-5-2 410,14 10-30,2 1 24,0 0 33,0 0 4,0 0-78,9 5-4357,2 0 383,0 0-3475</inkml:trace>
  <inkml:trace contextRef="#ctx0" brushRef="#br0" timeOffset="-17130.761">15701 1492 6104,'-1'2'3501,"-11"26"2086,10-21-5286,-1 1 1,-1-1-1,1 0 1,-1 0 0,0 0-1,-1 0 1,1 0-1,-1-1 1,-5 5-302,10-11 27,0 0 0,-1 0 0,1 1 0,0-1 0,0 0 0,-1 0 0,1 1 0,0-1 0,-1 0 0,1 0 0,0 0 0,-1 1 0,1-1-1,0 0 1,-1 0 0,1 0 0,0 0 0,-1 0 0,1 0 0,0 0 0,-1 0 0,1 0 0,0 0 0,-1 0 0,1 0 0,0 0 0,-1 0 0,1 0 0,-1 0 0,1 0 0,0 0 0,-1 0 0,1-1 0,0 1 0,0 0-1,-1 0 1,1 0 0,0-1 0,-1 1 0,1 0 0,0-1-27,-5-18 528,6-22-76,2 16-309,1 1-1,1-1 0,1 1 0,1 0 0,6-10-142,-9 23-5,1 0 0,0 1 0,1 0 0,0 0 0,0 0 0,1 1 0,1 0 0,0 0 0,0 1 0,0 0 0,1 0 0,8-5 5,-17 13-2,0 0-1,1 0 1,-1 0 0,0-1 0,0 1-1,0 0 1,1 0 0,-1 0 0,0 0-1,0 0 1,1 0 0,-1 0 0,0 0-1,0 0 1,1-1 0,-1 1-1,0 0 1,1 0 0,-1 0 0,0 0-1,0 0 1,1 1 0,-1-1 0,0 0-1,0 0 1,1 0 0,-1 0-1,0 0 1,0 0 0,1 0 0,-1 0-1,0 1 1,0-1 0,0 0 0,1 0-1,-1 0 1,0 0 0,0 1 0,0-1-1,1 0 1,-1 0 0,0 1-1,0-1 1,0 0 0,0 0 0,0 1 2,3 18-47,-9 21-2,-16 7 24,17-39 63,1 0 0,0 0 0,0 0-1,1 0 1,0 0 0,0 1 0,1 0 0,0-1 0,0 1 0,1 0 0,0 4-38,2-9 120,0 0 1,1 1-1,-1-1 0,1 0 0,0 0 1,0 0-1,0-1 0,1 1 1,-1 0-1,1-1 0,0 1-120,35 37 364,-37-39-368,0-1-41,0 0 0,0 0 0,0 0-1,0 0 1,1 0 0,-1 0 0,0 0 0,0 0 0,0 0 0,1-1 0,-1 1 0,1 0 0,-1-1 0,0 1 0,1-1 0,-1 0 0,1 1 0,-1-1 0,1 0 0,-1 0 0,1 0 0,-1 0 45,2-1-238,-1 0 0,0 0 1,1 0-1,-1 0 0,0-1 0,0 1 1,0-1-1,0 0 0,0 1 1,0-1-1,-1 0 0,1 0 0,0 0 238,5-7-2219,0 0 0,-1 0 0,0-1 0,0 1 0,1-4 2219,1-4-7332</inkml:trace>
  <inkml:trace contextRef="#ctx0" brushRef="#br0" timeOffset="-16768.786">15946 1313 5152,'0'0'2672,"-1"1"2004,-5 11-2042,-1 3-1823,2 0 0,-1 0 0,2 0-1,0 0 1,1 1 0,0 6-811,1-8-488,1 0-1,1 0 1,0 0 0,0 0-1,2 0 1,0 0 0,1 5 488,-2-14-452,0-1 0,1 0 0,-1 1-1,1-1 1,0 0 0,0 0 0,0 0 0,1 0 0,0-1 0,-1 1 0,1 0 0,0-1 0,4 3 452,-7-6 40,1 0 1,-1 0 0,1 1 0,0-1-1,-1 0 1,1 0 0,0 0 0,-1 0 0,1-1-1,0 1 1,-1 0 0,1 0 0,0 0-1,-1 0 1,1-1 0,-1 1 0,1 0-1,-1 0 1,1-1 0,0 1 0,-1-1-1,1 1 1,-1 0 0,1-1 0,-1 1-1,0-1 1,1 1 0,-1-1 0,1 1 0,-1-1-1,0 0 1,1 1-41,10-19 1973,30-81 1942,-30 68-3545,2 1 0,1 1 0,1 0-1,5-5-369,-19 34 9,0-1 0,-1 1 0,1 0-1,0 0 1,0 0 0,0 0 0,0-1-1,0 2 1,0-1 0,0 0-1,0 0 1,0 0 0,1 0 0,-1 1-1,0-1 1,1 0 0,-1 1 0,0-1-1,2 1-8,-3 0 18,1 0 0,0 0 0,0 0 0,0 1-1,0-1 1,0 0 0,-1 0 0,1 1-1,0-1 1,0 1 0,-1-1 0,1 1 0,0-1-1,-1 1 1,1-1 0,0 1 0,-1 0 0,1-1-1,-1 1 1,1 0 0,-1-1 0,1 1 0,-1 0-18,3 4 88,-1 1 1,1-1 0,-1 1 0,0 0 0,-1-1 0,0 1 0,0 0 0,0 2-89,3 30 375,-2 28-375,-2-53 10,-1 1 1,-1 0-1,0 0 1,0-1-1,-1 0 0,-3 7-10,5-19 1,1 0 0,0 0 0,-1 0 0,1 0 0,-1 0 0,1 0 0,-1-1 1,1 1-1,-1 0 0,1 0 0,-1-1 0,0 1 0,1 0 0,-1-1 0,0 1 0,0-1 0,0 1 0,0-1 0,1 1 0,-1-1 0,0 1 0,0-1 0,0 0 0,0 1 0,0-1 0,0 0 0,0 0 0,0 0 0,0 0 0,0 0 0,0 0 0,0 0 0,0 0-1,-3-1-11,0 0 1,0 0 0,0-1-1,0 1 1,1-1-1,-4-1 11,0-1-36,-44-20-459,50 24 146,1 0-162,0 0-174,1-2 423,0 0 1,0 1-1,1-1 1,-1 1-1,0-1 0,1 1 1,0 0-1,-1-1 1,1 1-1,0 0 0,-1 0 1,1 0-1,0 0 262,4-2-692,41-32-8363,-27 21 3217</inkml:trace>
  <inkml:trace contextRef="#ctx0" brushRef="#br0" timeOffset="-16288.454">16270 1319 5120,'0'0'2704,"0"2"2427,0 12-2754,-2 22 183,-1 1 1,-7 26-2561,3-18-627,1 16 627,1-64-4490,-6-12 2526,-8-21 662,15 26 1510,0-1 0,1 0-1,0 1 1,1-1 0,0 0-1,1 0 1,0 0 0,1-1-1,0-1-207,1 4 232,0 1-1,1-1 1,0 1 0,0 0-1,1 0 1,0 0-1,0 0 1,1 0-1,0 0 1,0 1 0,1 0-1,2-3-231,-6 8 6,0 1 0,1-1 1,-1 0-1,1 1 0,-1-1 0,1 1 0,-1 0 0,1-1 0,0 1 1,0 0-1,-1 0 0,1 0 0,0 1 0,0-1 0,0 0 0,0 1 1,0-1-1,0 1 0,0-1 0,0 1 0,0 0 0,1 0 0,-1 0 0,0 0 1,0 0-1,0 1 0,0-1 0,0 1 0,0-1 0,0 1 0,0 0 1,0 0-1,0 0 0,0 0-6,2 1-328,-1 0 0,1 1 0,0-1 0,-1 1 0,0 0 0,1 0 0,1 2 328,-2-1-1241,0-1 0,0 1-1,-1 0 1,1 1 0,-1-1 0,1 3 1241,5 11-7176</inkml:trace>
  <inkml:trace contextRef="#ctx0" brushRef="#br0" timeOffset="-16287.454">16334 1534 5712,'0'0'3034,"0"-1"971,4-8-2592,11-29 224,-3 8-996,1 1 0,1 0 0,2 0-641,-11 21-300,1-1 1,0 1-1,0 1 1,0-1 0,1 1-1,0 0 1,1 1-1,0-1 1,0 1 0,0 1-1,8-4 300,10 1-7530,-14 6 638</inkml:trace>
  <inkml:trace contextRef="#ctx0" brushRef="#br0" timeOffset="-15802.021">16334 1486 6432,'0'0'3881,"2"0"491,12 0-3529,38 6-1162,-62 8-3206,4-10 2873,0 0 1,-1-1 0,1 0 0,-6 2 651,-14 7 404,4 6 3465,21-18-3805,1 0 1,0 0-1,-1 1 1,1-1-1,0 0 1,0 1-1,-1-1 1,1 0-1,0 1 1,0-1 0,0 0-1,0 1 1,0-1-1,-1 0 1,1 1-1,0-1 1,0 1-1,0-1 1,0 0-1,0 1 1,0-1 0,0 1-1,0-1 1,0 0-1,0 1 1,0-1-1,1 0 1,-1 1-1,0-1 1,0 1-1,0-1 1,0 0 0,1 1-1,-1-1 1,0 0-1,0 1 1,1-1-1,-1 0 1,0 0-1,1 1-64,18 7 886,25-3-544,47-5-2210,-50 0-4485,-15 0-2579</inkml:trace>
  <inkml:trace contextRef="#ctx0" brushRef="#br0" timeOffset="-15176.094">17433 1174 10992,'-1'-1'3099,"-4"-9"-2378,2 3-613,-1-1 1,0 0 0,0 1 0,-1 0-1,0 0 1,-1 0 0,1 1 0,-1 0 0,0 0-1,-1 0 1,0 1 0,0 0 0,-4-3-109,7 6 106,1 0 1,-1 1-1,1-1 0,-1 1 1,0 0-1,1 0 1,-1 0-1,0 0 1,0 1-1,1-1 0,-1 1 1,0 0-1,0 0 1,0 1-1,0-1 0,1 1 1,-1 0-1,0 0 1,0 0-1,1 0 1,-1 0-1,1 1 0,-1 0 1,1 0-1,0 0 1,0 0-1,0 0 0,0 1 1,0-1-1,0 1 1,-1 1-107,-17 19 364,1 0-1,1 2 1,1 0 0,-1 4-364,11-15 57,-1 1 1,2 1 0,0-1-1,1 1 1,0 0-1,1 1 1,1 0 0,0 5-58,4-20 7,-1 0 0,1 0 0,0 0 1,0 1-1,0-1 0,0 0 0,1 0 1,-1 1-1,0-1 0,1 0 1,-1 0-1,1 0 0,0 0 0,0 0 1,0 0-1,0 0 0,0 0 0,1 1-7,-1-2 4,0-1 0,0 1 1,1 0-1,-1-1 0,0 1 0,0-1 0,0 1 0,1-1 0,-1 0 0,0 1 0,0-1 0,1 0 0,-1 0 0,0 0 1,1 0-1,-1 0 0,0 0 0,1 0 0,-1-1 0,0 1 0,0 0 0,1-1 0,-1 1 0,0-1 0,0 1 0,0-1 1,1 1-1,-1-1 0,0 0 0,0 0 0,0 0 0,0 0-4,3-1 1,2-3 2,0 1-1,1 0 0,0 1 0,0-1 0,2 1-2,-8 2 0,0 1 0,-1-1 1,1 1-1,0 0 0,0 0 0,0-1 0,0 1 0,-1 0 0,1 0 0,0 0 0,0 0 0,0 0 1,0 0-1,0 0 0,0 0 0,-1 0 0,1 1 0,0-1 0,0 0 0,0 0 0,0 1 1,-1-1-1,1 1 0,0-1 0,0 1 0,-1-1 0,1 1 0,0-1 0,-1 1 0,1 0 0,-1-1 1,1 1-1,0 0 0,-1-1 0,0 1 0,1 0 0,-1 0 0,1-1 0,-1 1 0,0 0 0,0 0 1,1 0-1,-1 0 0,0 0 0,0-1 0,0 1 0,0 0 0,0 0 0,0 0 0,0 9-4,-1 1 0,0-1-1,0 0 1,-1 0 0,0-1-1,-3 7 5,-6 31-52,9-31-66,-4 31-383,6-45 408,-1 0 0,1 0-1,1 0 1,-1 0 0,0 0 0,0 0-1,1 0 1,-1 0 0,1 0 0,-1 0-1,1 0 1,0 0 0,0-1-1,0 1 1,0 0 0,0 0 0,1-1-1,0 2 94,-2-2-48,1-1 0,0 1 0,0-1 0,-1 0 0,1 1 0,0-1 0,0 1 0,-1-1 0,1 0 0,0 0-1,0 1 1,0-1 0,-1 0 0,1 0 0,0 0 0,0 0 0,0 0 0,0 0 0,0 0 0,-1 0 0,1 0 0,0-1-1,0 1 1,0 0 48,1-1-43,1 0-1,-1-1 0,0 1 1,0 0-1,-1-1 0,1 1 1,0-1-1,0 1 0,0-2 44,3-3-12,-1 1 0,0-1 0,0 0 0,-1 0 0,1 0-1,-1-1 13,4-13 143,-1-1-1,-1 0 1,-1 0-1,0-3-142,-2 8 162,0 1 1,1 0-1,1 0 0,0 1 0,1-1 0,1 1 0,0 0 1,1 0-1,3-3-162,8-9 349,1 1 0,18-20-349,-31 38 23,1 1 0,0 0 0,-1 0 0,2 0 0,-1 1 1,1 0-1,0 0 0,0 1 0,0 0 0,0 1 1,1-1-1,2 1-23,-9 2-65,1 1 0,-1-1 1,0 1-1,1 0 0,-1 0 1,0 0-1,1 0 0,-1 0 1,0 0-1,1 0 0,-1 1 1,0 0-1,0-1 0,0 1 1,1 0-1,-1 0 0,0 0 1,0 0-1,0 0 0,0 1 1,0-1-1,0 1 65,9 11-3171,-2 4-3498,-5-8-2789</inkml:trace>
  <inkml:trace contextRef="#ctx0" brushRef="#br0" timeOffset="-14795.219">17341 1354 6096,'0'0'3462,"0"0"-326,18-2-389,-12 0-2718,1 1-1,-1-1 1,1 1 0,-1 1 0,1-1 0,-1 1-1,1 1 1,0-1 0,-1 1 0,1 0 0,-1 0-1,0 1 1,1 0 0,-1 0 0,3 2-29,-9-4-140,1 0 1,-1 1-1,0-1 0,1 0 1,-1 1-1,0-1 1,0 0-1,1 1 0,-1-1 1,0 1-1,0-1 1,0 0-1,1 1 0,-1-1 1,0 1-1,0-1 1,0 1-1,0-1 1,0 1-1,0-1 0,0 1 1,0-1-1,0 0 1,0 1-1,0-1 0,0 1 1,0-1-1,-1 1 1,1-1-1,0 1 0,0-1 1,0 0-1,-1 1 1,1-1-1,0 1 0,0-1 1,-1 0-1,1 1 1,0-1-1,-1 0 140,-12 13-5160,4-5 39</inkml:trace>
  <inkml:trace contextRef="#ctx0" brushRef="#br0" timeOffset="-14417.226">17271 1492 3320,'0'0'1700,"0"0"178,-1 6 2787,3 9-1967,0-13-2580,0 0 0,0-1 0,0 1 0,1 0 0,-1-1 0,1 1 0,-1-1-1,1 0 1,-1 0 0,1 0 0,0 0 0,0 0 0,1 0-118,42 6 93,-38-6-23,1 0-133,0 0 0,0 0 1,0-1-1,0-1 0,0 1 0,0-1 1,0-1-1,0 0 0,0 0 0,6-3 63,-11 3-33,0 1 0,-1-1-1,0 0 1,1 0 0,-1-1 0,0 1-1,0-1 1,0 1 0,0-1-1,-1 0 1,1 0 0,-1 0-1,1 0 1,-1-1 0,0 1 0,-1-1-1,1 1 1,0-1 0,-1 1-1,0-1 1,0 0 0,0 0-1,0 0 1,-1 0 0,0-1 33,0-94 1934,0 103-1808,0 16 181,1 1 1,1-1-1,0 0-307,-1-16 13,-1 0-1,1 0 1,0 0 0,0 0 0,1 0 0,-1 0-1,1 0 1,-1 0 0,1-1 0,1 1 0,-1-1 0,0 1-1,1-1 1,0 0 0,-1 0 0,1 0 0,3 1-13,-5-3 26,0-1 0,0 0 0,0 1 0,0-1 0,0 0 0,0 0 0,0 0 0,0 0 0,0 0 0,1 0 0,-1 0 0,0 0 0,0 0 0,0 0 0,0-1 0,0 1 0,0 0 0,0-1 0,0 1 0,0-1 0,0 1 0,0-1 0,0 1 0,0-1 0,0 0 0,-1 0 0,1 1 0,0-1 0,0 0 0,-1 0-26,25-30 699,-22 26-624,22-34-27,-1-2 0,-3 0 0,14-39-48,-32 92-4262,-1 21-724,-1-16 1233,1 4-2633</inkml:trace>
  <inkml:trace contextRef="#ctx0" brushRef="#br0" timeOffset="-14416.226">17771 1527 4784,'0'0'2444,"0"-1"1030,1-8-1699,3-21 65,2-1 0,2 1 0,1 0-1,8-18-1839,-11 33-40,0 1-1,1 1 0,1-1 0,0 1 1,1 0-1,0 1 0,1 0 0,0 1 1,1 0-1,5-4 41,-15 15-173,18-12-1394,-19 12 1300,1 0 0,0-1 0,-1 1 1,1 0-1,-1 0 0,1 0 0,-1 0 1,1 0-1,-1 0 0,1 1 0,0-1 0,-1 0 1,1 0-1,-1 0 0,1 0 0,-1 1 1,1-1-1,-1 0 0,1 1 0,-1-1 0,1 0 1,-1 1 266,1 0-4096,-1-1-3620</inkml:trace>
  <inkml:trace contextRef="#ctx0" brushRef="#br0" timeOffset="-14077.157">17842 1313 5952,'0'0'3304,"7"1"-352,0 1-1384,3-2-776,1 0-504,1 0-192,1-2-64,-4 1-312,1 1-4648,1 0 2480,0 0-4872</inkml:trace>
  <inkml:trace contextRef="#ctx0" brushRef="#br0" timeOffset="-13713.634">17793 1465 6224,'0'0'3712,"0"0"-242,2 0-1618,156 41-1730,-154-40-1039,0 1 0,1-1 1,-1 0-1,0-1 0,1 1 1,-1-1-1,1 0 0,1 0 917,-5-1-45,-1 1-1,1-1 0,-1 1 0,0-1 0,1 1 1,-1-1-1,0 0 0,1 1 0,-1-1 1,0 0-1,1 1 0,-1-1 0,0 0 0,0 0 1,0 1-1,0-1 0,0 0 0,0 1 0,0-1 1,0 0-1,0 0 0,0 0 46,-2-19 521,2 19-507,-2-20 1311,1 0-1,0 1 0,2-1 0,1-10-1324,-1 24 176,1-1 1,-1 1-1,1 0 0,0 0 1,1 0-1,0 0 0,0 0 1,1 0-1,-1 1 0,1-1 1,1 1-1,-1 0 0,1 0 1,0 1-177,-2 2 54,0 1 1,0-1-1,0 1 1,0 0-1,0 0 1,0 1-1,1-1 1,-1 1 0,0-1-1,1 1 1,-1 0-1,3 0-54,-5 1 16,0 0-1,0 0 1,0-1-1,0 1 1,0 1-1,0-1 0,0 0 1,0 0-1,0 0 1,0 0-1,0 1 1,-1-1-1,1 0 1,0 1-1,0-1 1,0 1-1,0-1 1,-1 1-1,1-1 0,0 1-15,0 0 11,0 0 1,-1 0-1,1 0 0,-1 1 0,1-1 0,-1 0 0,1 0 0,-1 0 0,1 1 0,-1-1 0,0 0 0,0 0 0,0 1 0,0-1 0,0 0 0,0 1 0,0-1 0,0 0 0,0 1-11,-2 6 24,0 0 1,-1 0-1,0 0 1,0 0 0,0-1-1,-1 1 1,0-1-1,-1 0 1,-2 4-25,0-1 300,0 1 1,1 0-1,-1 4-300,6-12 53,0-1 0,0 1 0,0-1 0,1 1 0,-1-1 0,1 1 0,-1 0 0,1-1 0,0 1 0,0 0 0,0-1 0,1 1 0,-1-1 0,1 1 0,-1-1 0,1 1 0,0-1 0,0 1 0,0-1 0,0 1 0,0-1-1,1 0 1,-1 0 0,1 1 0,0-1 0,-1 0 0,1-1 0,0 1 0,0 0 0,0 0 0,0-1 0,0 1 0,1-1 0,-1 0 0,0 0 0,1 0 0,-1 0 0,1 0 0,0 0-53,1 0-119,1 1-1,-1-1 1,0-1 0,0 1 0,0-1 0,1 1 0,-1-1-1,0 0 1,1-1 0,-1 1 0,0-1 0,0 0 0,0 0 0,1 0-1,-1-1 1,0 1 0,0-1 0,-1 0 0,1 0 0,0 0-1,-1-1 1,1 1 0,-1-1 0,0 0 0,0 0 0,0 0-1,0 0 1,0-1 0,-1 1 0,1-1 0,-1 0 0,0 1 0,0-1-1,-1 0 1,2-3 119,14-51-244,-15 47 289,0 1 1,1 0-1,0 0 0,1 1 1,0-1-1,0 1 0,1-1 1,2-1-46,0 1 85,16-19 393,-21 27-396,-1 1 1,1 0-1,-1-1 0,1 1 1,0 0-1,0 0 0,-1 0 0,1 1 1,0-1-1,0 0 0,0 1 1,0-1-1,0 1 0,0 0 1,0-1-1,1 1-82,-2 1 37,0 0 0,0 1 1,0-1-1,0 0 0,0 0 0,-1 1 1,1-1-1,0 1 0,-1-1 0,1 0 1,-1 1-1,0-1 0,1 1 0,-1-1 1,0 1-1,0-1 0,0 2-37,0-2 44,3 23 94,-2 1 0,0-1 0,-2 1-1,0-1 1,-2 1 0,-1-1 0,-1 0 0,-3 8-138,8-30 18,-1 0 1,1 0 0,-1 0-1,1 0 1,-1-1 0,0 1-1,0 0 1,0-1 0,0 1-1,0-1 1,0 1 0,-1-1-1,1 1 1,0-1 0,-1 0-1,1 0 1,-1 1 0,1-1-1,-1 0 1,0-1 0,1 1-1,-1 0 1,-1 0-19,1-1-16,0 0 1,0 0-1,0 0 0,1 0 1,-1 0-1,0-1 1,0 1-1,0-1 0,1 1 1,-1-1-1,0 0 1,1 0-1,-1 1 0,0-1 1,1 0-1,-1-1 1,1 1-1,0 0 0,-1 0 1,1-1-1,0 1 1,0 0-1,0-1 0,-1 0 16,1 0-140,0 0 0,-1 0-1,1 0 1,0 0 0,0 0-1,0-1 1,1 1 0,-1 0-1,0 0 1,1-1 0,0 1-1,-1 0 1,1-1 0,0 1-1,0 0 1,1-1 0,-1 1-1,0 0 1,1-1 0,-1 1-1,1 0 1,0-1 0,0 1-1,0 0 1,0 0 0,0-1 140,4-6-1685,1 1 0,-1 0 0,2 0 0,-1 0 0,5-4 1685,9-8-7282</inkml:trace>
  <inkml:trace contextRef="#ctx0" brushRef="#br0" timeOffset="-13301.914">18525 1202 5440,'0'0'2812,"0"0"206,-1 0 15,-6 8-2059,-6 10 69,0 1 0,1 0 0,1 1 0,-2 7-1043,7-15 145,1 0 0,1 0 0,0 0-1,1 0 1,0 1 0,1-1 0,0 1-1,1 5-144,1-16 6,-1-1 0,1 0 0,0 1 0,0-1 0,0 1-1,0-1 1,0 1 0,1-1 0,-1 0 0,0 1 0,1-1 0,-1 0-1,1 1 1,-1-1 0,1 0 0,0 0 0,-1 1 0,1-1 0,0 0-1,0 0 1,0 0 0,0 0 0,0 0 0,0 0 0,0 0 0,0 0-1,0-1 1,0 1 0,1 0 0,-1-1 0,0 1 0,1-1 0,-1 1-1,0-1 1,1 1 0,-1-1 0,2 0-6,0 0 3,1 0 0,0-1 0,0 1 0,0-1 0,-1 0 0,1 0-1,-1-1 1,1 1 0,-1-1 0,1 1 0,-1-1 0,0 0 0,3-2-3,4-4-335,-1 0-1,1 0 1,-1-2 0,-1 1-1,0-1 1,3-5 335,41-67-3623,-4 6 534,-51 90 8831,-16 68-4321,4-35-1232,6-21-479,1 1 0,2 1-1,-1 4 291,7-32-125,0 1-1,0-1 1,-1 1-1,1 0 0,0-1 1,0 1-1,0-1 0,0 1 1,0 0-1,0-1 1,0 1-1,0 0 0,0-1 1,0 1-1,0-1 1,0 1-1,1 0 0,-1-1 1,0 1-1,0-1 0,1 1 1,-1-1-1,0 1 1,1-1-1,-1 1 0,1-1 1,-1 1-1,0-1 1,1 1-1,0-1 126,0 0-531,0 0 0,0 0 0,0 0 0,1 0 0,-1 0 1,0 0-1,0-1 0,0 1 0,1-1 0,-1 1 0,0 0 0,0-1 0,0 0 0,1 0 531,9-4-7410</inkml:trace>
  <inkml:trace contextRef="#ctx0" brushRef="#br0" timeOffset="-12930.328">18813 1215 4136,'0'0'1956,"22"-6"2490,-21 5-4314,0 1 0,0-1 0,-1 1 1,1 0-1,0-1 0,0 1 0,0 0 0,0 0 0,0-1 0,0 1 0,0 0 0,0 0 0,0 0 0,0 0 0,0 0 0,0 0 0,0 1 0,0-1 0,-1 0 0,1 0 0,0 1 0,0-1 0,0 0 1,0 1-1,0 0-132,-1-1 110,1 1 0,-1 0 0,1 0 1,-1 0-1,1 0 0,-1 0 0,0 0 1,0 0-1,1 0 0,-1 0 0,0 0 0,0 0 1,0 0-1,0 0 0,0 0 0,0 0 1,0 0-1,-1 0 0,1 0-110,-2 8 342,-1 0 0,0 0 0,0-1 0,-3 5-342,6-12-3,-16 32 617,-18 43 569,31-66-1023,-1 0-1,2 0 0,0 0 1,0 0-1,0 1 1,1 9-160,2-15 49,-1 1-1,1 0 1,0-1 0,0 1 0,1-1 0,-1 1 0,1-1-1,1 0 1,-1 1-49,-1-4 11,0 0-1,0 0 0,0 0 1,0 0-1,1-1 1,-1 1-1,0 0 1,1-1-1,-1 1 0,1 0 1,0-1-1,-1 0 1,1 1-1,0-1 0,0 0 1,0 0-1,0 0 1,0 0-1,0 0 0,0-1 1,0 1-1,0-1 1,0 1-1,1-1-10,-2 0-21,-1 0-1,1 0 1,0 0-1,0 0 1,0 0 0,-1 0-1,1 0 1,0 0-1,0 0 1,-1-1 0,1 1-1,0 0 1,0 0-1,-1-1 1,1 1-1,0-1 1,-1 1 0,1 0-1,0-1 1,-1 1-1,1-1 1,-1 0 0,1 1-1,-1-1 1,1 1-1,-1-1 1,1 0 0,-1 1 20,0-2-129,1 1-1,-1-1 0,0 1 0,0-1 0,0 1 1,0-1-1,0 1 0,0-1 0,0 1 0,-1-1 1,1 1-1,0-1 0,-1-1 131,-2-4-738,0 0-1,-1-1 1,0 1 0,-4-6 738,2 6-270,0-1 0,0 1 1,-1 1-1,0-1 0,0 1 1,-1 1-1,-4-3 270,2 1 578,1 0 0,-1-1 1,-6-8-579,16 16 17,-1 0 0,1 0 0,0 0 0,0 0 1,0 0-1,0-1 0,-1 1 0,1 0 0,0 0 0,0 0 1,0-1-1,0 1 0,0 0 0,0 0 0,0 0 1,0 0-1,-1-1 0,1 1 0,0 0 0,0 0 1,0-1-1,0 1 0,0 0 0,0 0 0,0 0 1,0-1-1,0 1 0,0 0 0,0 0 0,1 0 1,-1-1-1,0 1 0,0 0 0,0 0 0,0 0 1,0-1-1,0 1 0,0 0 0,0 0 0,1 0 0,-1 0 1,0-1-1,0 1 0,0 0 0,0 0 0,1 0-17,13-4 179,17 5-231,-25 0-218,-1 1 1,1 0-1,-1 0 1,0 0-1,1 1 0,-1 0 1,0 0-1,-1 0 1,5 4 269,22 21-6019,-25-22 4349,8 8-4460</inkml:trace>
  <inkml:trace contextRef="#ctx0" brushRef="#br0" timeOffset="-12582.067">18941 1444 4760,'0'-1'3271,"0"-9"-1410,4-27 3245,1 8-2255,9-28-2851,-11 50 137,-1 0 0,1 0 0,0 0 1,0 0-1,1 1 0,0 0 0,1-2-137,-3 6 41,0-1 0,0 0-1,1 1 1,-1-1 0,1 1 0,-1 0 0,1 0 0,0 0-1,0 0 1,0 0 0,0 1 0,0-1 0,0 1-1,0 0 1,1 0 0,-1 0-41,-2 2 21,0 0-1,0 0 1,0 1-1,0-1 1,0 0-1,0 0 1,-1 1-1,1-1 1,-1 1-1,1-1 1,-1 0-1,0 1 1,1-1 0,-1 1-1,0 1-20,3 24 71,-1 1 0,-1-1 0,-2 1 0,-1-1-1,-1 1 1,-5 23-71,8-51 2,0 0 0,0 1 0,0-1-1,0 0 1,0 0 0,-1 1-1,1-1 1,0 0 0,0 0 0,0 0-1,0 1 1,0-1 0,0 0-1,0 0 1,0 0 0,0 1 0,-1-1-1,1 0 1,0 0 0,0 0-1,0 0 1,0 1 0,-1-1 0,1 0-1,0 0 1,0 0 0,0 0-1,-1 0 1,1 0 0,0 0 0,0 0-1,0 0 1,-1 1 0,1-1-1,0 0 1,0 0 0,-1 0 0,1 0-1,0 0 1,0 0 0,0 0-1,-1-1 1,1 1 0,0 0-2,-12-9-87,-13-22-545,21 24 295,-12-15-1293,16 21 1219,0 1-81,15-14-1310,67-41-7827,-61 41 4386</inkml:trace>
  <inkml:trace contextRef="#ctx0" brushRef="#br0" timeOffset="-12246.675">19243 1215 4792,'0'0'2464,"0"0"266,0 1 790,-3 7-2152,-24 86 3362,-20 45-5432,46-138-83,-10-19-2503,-1-6-4236,5 10 227</inkml:trace>
  <inkml:trace contextRef="#ctx0" brushRef="#br0" timeOffset="-12245.675">19059 1215 5392,'0'0'2749,"3"0"1809,12 0-2927,63-10-501,0-1-3069,-70 11 1424,0 0 1,0 0 0,0 1 0,0 0 0,0 0 0,0 1 0,0 0 0,3 2 514,-10-3 108,-1 1 1,1-1-1,-1 1 1,1-1-1,-1 1 1,0-1 0,0 1-1,1 0 1,-1-1-1,0 1 1,0 0-1,-1-1 1,1 1-1,0-1 1,0 1-1,-1-1 1,1 1-109,-1 0 227,-18 95 4680,8-51-4784,-1 29-123,12-73-205,-1 0-1,1 1 1,0-1 0,0 1-1,0-1 1,1 1-1,-1-1 1,0 0-1,1 1 206,-1-2-366,1 0 0,-1 0 0,1 0 0,-1-1 0,1 1 0,-1 0 0,1 0 0,0-1 0,-1 1 0,1 0 0,0-1 0,0 1 0,-1-1 0,1 1-1,0-1 1,0 1 0,0-1 0,0 0 0,-1 1 0,1-1 0,0 0 0,0 1 0,0-1 0,0 0 366,8 1-5868</inkml:trace>
  <inkml:trace contextRef="#ctx0" brushRef="#br0" timeOffset="-11796.461">19362 1486 4424,'0'0'2136,"0"0"-239,0 0 35,23-1 2305,-16-1-4092,0-1 0,0 0-1,0 0 1,0 0 0,-1-1-1,1 0 1,-1 0 0,0-1-1,0 0 1,0 0 0,-1 0-1,0-1 1,0 0-1,0 0 1,-1 0 0,0 0-1,0-1 1,-1 1 0,1-1-1,1-7-144,-4 12 32,-1 0-1,1 0 0,-1 0 1,1 0-1,-1-1 0,0 1 1,0 0-1,0 0 0,0 0 0,0-1 1,0 1-1,0 0 0,-1 0 1,1 0-1,-1 0 0,0-1 1,0 1-1,0 0 0,0 0 0,0 1 1,0-1-1,0 0 0,0 0 1,-1 0-1,1 1 0,-1-1 1,0 1-1,1-1 0,-1 1 0,0 0 1,0-1-1,0 1 0,1 0 1,-1 0-1,0 1 0,-1-1 1,1 0-1,0 0-31,-3 0 19,-1 0 1,1 0-1,-1 1 0,1 0 1,0 0-1,-1 0 0,1 0 1,-1 1-1,1 0 1,0 0-1,-1 0 0,1 1 1,0-1-1,0 1 0,-1 1-19,3-1-74,-1 0-1,0 0 1,1 0-1,-1 0 1,1 1 0,0-1-1,0 1 1,0 0-1,0 0 1,0 0-1,1 0 1,-2 3 74,3-4-265,0-1 0,0 1 1,1 0-1,-1-1 0,1 1 1,-1 0-1,1 0 0,0 0 1,0 0-1,0-1 0,0 1 1,0 1 264,0 0-694,1-1 1,-1 1-1,1 0 1,0-1-1,0 1 0,0-1 1,0 1-1,0-1 1,0 1-1,1-1 694,7 12-7986</inkml:trace>
  <inkml:trace contextRef="#ctx0" brushRef="#br0" timeOffset="-11795.461">19504 1367 5944,'0'0'4370,"4"-10"-2211,11-33 1330,2 1-1,3-1-3488,-20 43 3,0 0 1,0 0-1,0 0 1,0 0-1,1 0 1,-1 0-1,0-1 0,0 1 1,0 0-1,1 0 1,-1 0-1,0 0 1,0 0-1,1 0 0,-1 0 1,0 0-1,0 0 1,0 0-1,1 0 0,-1 0 1,0 0-1,0 0 1,0 0-1,1 0 1,-1 0-1,0 1 0,0-1 1,0 0-1,1 0 1,-1 0-1,0 0 0,0 0 1,0 0-1,0 1 1,1-1-1,-1 0 1,0 0-1,0 0 0,0 0 1,0 1-1,0-1 1,0 0-1,0 0 0,1 0 1,-1 1-1,0-1 1,0 0-1,0 0-3,6 10 101,12 35 194,-16-36-268,1 0 1,1 0-1,-1 0 1,2-1-1,-1 1 1,1-1-1,0 0 1,1 0 0,0-1-1,0 0 1,1 1-28,-6-7 19,0 0-1,0 0 1,0-1 0,0 1 0,0 0-1,0-1 1,1 1 0,-1 0 0,0-1 0,0 0-1,0 1 1,1-1 0,-1 0 0,0 1 0,1-1-1,-1 0 1,0 0 0,0 0 0,1 0-1,-1 0 1,0 0 0,0-1 0,1 1 0,-1 0-1,0-1 1,1 1-19,0-2 33,0 1 0,1-1 0,-1 0-1,0 1 1,0-1 0,-1 0 0,1 0 0,0 0 0,-1 0-1,1 0 1,-1-1 0,2-1-33,1-4 34,-1-1 0,1 1 0,-1-1 1,-1 0-1,1 0 0,-2 0 0,1-3-34,-2-29-431,2-9-1908,-2 46 914,1 0 0,0-1 0,1 1 0,-1 0 0,1 0 0,1-3 1425,2-3-10106</inkml:trace>
  <inkml:trace contextRef="#ctx0" brushRef="#br0" timeOffset="-11295.268">20165 1375 5432,'0'2'4827,"0"13"-2606,0-13-2138,0-1 1,1 0 0,-1 0 0,0 1-1,0-1 1,1 0 0,-1 0-1,1 1 1,-1-1 0,1 0 0,-1 0-1,1 0 1,0 0 0,0 0 0,-1 0-1,1 0 1,0 0 0,0 0 0,0 0-1,0 0 1,0-1 0,0 1 0,0 0-1,0-1 1,0 1 0,1-1-1,-1 1 1,0-1 0,0 1 0,1-1-1,-1 0 1,0 0 0,0 0 0,1 0-1,-1 1 1,0-2 0,0 1 0,1 0-1,-1 0 1,0 0 0,1-1-1,-1 1 1,0 0 0,0-1 0,1 0-84,3 0 156,-1-1 1,0 0 0,1-1-1,-1 1 1,0-1 0,0 1 0,0-1-1,-1 0 1,1-1 0,-1 1-1,3-4-156,1-2 152,-2-1-1,1 0 1,-2 0-1,1 0 1,-1 0-1,-1-1 1,0 1-1,1-8-151,-2 10 131,-1 0 0,0-1 0,0 1 1,-1 0-1,0 0 0,-1-1 0,1 1 0,-2 0 0,1 0 0,-1 0 0,-3-7-131,4 13 30,1 0 1,-1 0 0,0 0 0,0 0-1,0 0 1,0 0 0,-1 0 0,1 0-1,-1 1 1,1-1 0,-1 1 0,1-1-1,-1 1 1,0 0 0,0-1 0,1 1-1,-1 0 1,0 0 0,0 0 0,0 0-1,0 1 1,-1-1-31,0 1 16,0-1-1,-1 1 1,1 0-1,0 0 1,-1 0-1,1 1 1,0-1 0,0 1-1,-1 0 1,1 0-1,0 0 1,0 0-1,-2 2-15,-4 1-3,1 1-1,-1 1 1,1-1-1,0 1 1,1 1-1,-1-1 0,1 1 1,1 1-1,-4 3 4,4-1-135,0 0-1,0 0 0,1 0 0,0 1 0,1 0 0,0 0 1,1 0-1,0 0 0,1 0 0,0 1 0,1-1 1,0 12 135,1-16-286,0 0 1,1 1-1,-1-1 1,1 0-1,1 0 1,0 0 0,0 0-1,0 0 1,1-1-1,0 1 1,0-1-1,0 0 1,1 1 0,0-1-1,0-1 1,1 1-1,0-1 1,0 0-1,0 0 1,0 0 0,4 2 285,-2-3-1142,0-1 0,0 1 0,0-2 0,1 1 0,-1-1 1,0 0-1,3 0 1142,-7-1-357,20 4-5133</inkml:trace>
  <inkml:trace contextRef="#ctx0" brushRef="#br0" timeOffset="-10940.353">20328 1534 7096,'0'-1'5886,"0"-8"-3816,1-14-1207,2-1 1,1 0 0,1 1 0,1-1-1,0 2 1,2-1 0,4-7-864,-3 10 185,0 1-1,1 0 1,0 0-1,2 1 1,9-12-185,-15 23-33,0 0 0,0 0 1,1 1-1,0-1 0,0 2 0,1-1 0,-1 1 1,1 0-1,0 0 0,1 1 0,-1 0 1,1 1-1,0 0 0,3-1 33,-10 4-110,-1-1 1,0 1-1,1 0 1,-1 0-1,1 0 1,-1 0-1,1 0 1,-1 0-1,1 0 1,-1 0-1,0 1 0,1-1 1,-1 0-1,0 1 1,1-1-1,-1 1 1,0 0-1,1-1 1,-1 1-1,0 0 1,0 0-1,0 0 0,0 0 1,0 0-1,0 0 1,0 0-1,0 0 1,0 0-1,0 1 1,-1-1-1,1 0 0,0 0 1,0 2 109,-1-2-439,0 1-1,1-1 1,-1 1-1,0-1 1,0 1 0,0-1-1,0 1 1,0-1-1,0 1 1,0-1 0,-1 1-1,1-1 1,-1 1-1,1-1 1,-1 1 0,1-1-1,-1 0 1,0 1 0,1-1-1,-1 0 1,-1 1 439,-4 7-8712</inkml:trace>
  <inkml:trace contextRef="#ctx0" brushRef="#br0" timeOffset="-10939.353">20363 1285 5960,'0'0'3304,"0"0"1096,0 0-2296,0 0-1049,0 0-359,12 3-264,5 1-72,6-4-104,8 0-104,0-2-72,2-2-40,3 1-112,2-2-752,2-2-2351,-8 0-521,2 0-7368</inkml:trace>
  <inkml:trace contextRef="#ctx0" brushRef="#br0" timeOffset="-10593.77">21123 1119 7328,'0'0'4890,"-2"2"-336,-7 12-3431,-12 25 74,4-8 37,-11 26-1234,24-45 11,-1 0 0,2 1 0,0-1 0,0 1 0,1 0-1,0 10-10,1-15-259,1-1 0,0 0 0,1 1 0,0-1 0,0 0 0,0 1-1,1-1 1,1 3 259,7 10-3439,5-1-3538,-6-10-917</inkml:trace>
  <inkml:trace contextRef="#ctx0" brushRef="#br0" timeOffset="-10246.138">21144 1326 6144,'0'-2'3548,"0"-6"-2267,1 0-1,0 0 1,0 1 0,1-1 0,1-5-1281,6-12 915,2 0-1,2-4-914,11-26 1385,-21 60-813,1 12-247,1 23-25,-5-23-236,0-12-51,-1 1 0,1-1-1,0 1 1,1-1 0,-1 0 0,1 1-1,0-1 1,0 0 0,1 0 0,0 1 0,0-1-1,0 0 1,0-1 0,1 1 0,0 0-1,0 0-12,-2-4 19,0 0 0,-1-1 0,1 1 0,0-1 0,-1 1 0,1-1 0,0 1 0,0-1 0,0 1-1,-1-1 1,1 0 0,0 0 0,0 1 0,0-1 0,0 0 0,0 0 0,-1 0 0,1 0 0,0 0-1,0 0 1,0 0 0,0 0 0,0 0 0,1-1-19,0 1 36,1-1-1,-1 0 0,0-1 1,1 1-1,-1 0 1,0-1-1,0 1 1,1-1-1,-1 0-35,5-5 87,-1 1 0,1-1 0,-1-1 1,4-6-88,-8 10 12,1 0 0,-1-1 1,0 1-1,0-1 1,0 1-1,-1-1 1,1 0-1,-1 1 0,0-1 1,-1 0-1,1 0 1,-1 0-1,0 0 0,0-2-12,-1-3-529,-1 1-1,0-1 1,-1 0-1,0 1 0,0 0 1,-4-7 529,7 16-877,-1-4 1677,1 3-3944,0 0-4903,0 1 430</inkml:trace>
  <inkml:trace contextRef="#ctx0" brushRef="#br0" timeOffset="-9777.746">21447 1072 4272,'0'0'2074,"0"0"-222,0 0 132,0 0-65,7 17 1638,-6-4-3085,-1-1-1,0 0 0,-1 0 1,-1 0-1,0 0 0,0 0 0,-3 5-471,2-4 111,0 0-1,1 0 0,0 0 1,1 0-1,0 0 0,2 2-110,-1-12 38,0 0-1,1 0 0,0 0 0,-1 0 0,1 0 0,1 0 0,-1-1 1,0 1-1,1 0 0,-1-1 0,1 1 0,-1-1 0,2 1-37,-3-3 38,1 1-1,0 0 0,-1 0 0,1-1 0,0 1 0,0 0 0,0-1 1,0 1-1,0-1 0,0 1 0,-1-1 0,1 0 0,0 1 0,0-1 1,0 0-1,0 0 0,0 1 0,1-1 0,-1 0 0,0 0 0,0 0 1,0 0-1,0-1 0,0 1 0,0 0 0,0 0 0,0-1 0,0 1 1,0 0-1,0-1 0,0 1 0,-1-1 0,1 1 0,0-1 0,0 1 1,0-1-1,0 0-37,8-7 129,0 1-1,0-2 1,-1 1 0,-1-1 0,1-1 0,-1 1 0,-1-1 0,0 0 0,0-1 0,0-2-129,2-5-354,-2 1 0,-1-2 0,0 1 0,-1-1 0,-1 1 0,-1-2 354,-2 19-110,0 1 1,0 0-1,0-1 1,0 1-1,1 0 1,-1-1-1,0 1 1,0 0-1,0-1 1,0 1-1,0 0 1,0-1-1,0 1 0,1 0 1,-1 0-1,0-1 1,0 1-1,0 0 1,1 0-1,-1-1 1,0 1-1,0 0 1,1 0-1,-1 0 0,0-1 1,1 1-1,-1 0 1,0 0-1,1 0 1,-1 0-1,0 0 1,0 0-1,1 0 1,-1-1-1,0 1 0,1 0 110,13 4-6393,-13-4 5889,10 4-9289</inkml:trace>
  <inkml:trace contextRef="#ctx0" brushRef="#br0" timeOffset="-8693.445">22076 1105 5920,'0'0'3281,"0"0"-44,-1-2-119,-6-10-2208,4 10-778,0 0-1,1 0 1,-1 0-1,0 0 1,0 1 0,-1-1-1,1 1 1,0 0-1,0-1 1,-1 2-1,1-1 1,0 0-1,-1 1 1,1-1 0,-1 1-1,1 0 1,-1 0-1,1 1 1,0-1-1,-1 1 1,-1 0-132,-6 1 195,-1 0 0,1 1 0,0 0-1,0 1 1,-8 5-195,2-1 229,1 2 0,1 0 0,-1 1 0,2 0 0,-1 1 0,-2 5-229,14-14 13,0 0 1,1 0 0,0 0-1,0 0 1,0 0 0,0 0 0,0 1-1,1-1 1,-1 0 0,1 1-1,0 0 1,0-1 0,0 1-1,1 0 1,-1-1 0,1 5-14,0-6 3,0 0 0,1 0 0,-1 0-1,1 1 1,-1-1 0,1 0 0,0 0 0,0 0 0,0 0 0,0 0 0,0 0 0,0 0 0,0-1 0,1 1 0,-1 0 0,1-1 0,-1 1-1,1-1 1,0 1 0,-1-1 0,1 0 0,0 1 0,0-1 0,0 0 0,0 0 0,0-1 0,0 1 0,0 0 0,1-1-3,30 6 21,-27-5-52,1 0 1,0 0-1,-1 0 0,1 1 0,-1 0 0,1 0 0,5 4 31,-11-6-6,-1 1 0,1-1-1,0 1 1,0 0 0,0-1 0,-1 1 0,1 0 0,0 0 0,-1-1 0,1 1 0,-1 0 0,1 0 0,-1 0 0,1 0 0,-1 0 0,0 0 0,1 0 0,-1 0-1,0 0 1,0 0 0,1 0 6,-2 1-6,1 1 1,0-1-1,-1 0 0,1 1 0,-1-1 0,0 0 0,1 0 0,-1 0 0,0 1 1,0-1-1,-1 0 0,1 0 0,-1 1 6,-1 1-56,-20 35-209,23-38 185,-1 0 0,0 1 1,1-1-1,-1 0 0,1 0 0,0 1 1,-1-1-1,1 0 0,0 0 1,0 1-1,-1-1 0,1 0 0,0 1 1,1-1-1,-1 0 0,0 1 0,0-1 1,0 0-1,1 1 0,-1-1 1,1 0-1,-1 0 0,1 1 0,-1-1 1,1 0-1,0 0 0,-1 0 1,1 0-1,1 1 80,-1-2-91,0 1 1,0-1 0,0 1-1,1-1 1,-1 0-1,0 1 1,1-1 0,-1 0-1,0 0 1,1 0-1,-1 0 1,0 0 0,0 0-1,1 0 1,-1 0-1,0-1 1,1 1 0,-1 0-1,0-1 1,0 1-1,1-1 1,-1 0 0,0 1-1,0-1 1,0 0-1,1 0 91,30-25-396,-27 22 342,12-14 315,-1 0 1,-1 0-1,-1-2 1,0 0-1,7-15-261,-14 22 394,-1 0 0,0-1 0,0-2-394,-4 8 165,1 0-1,0 0 0,0 1 0,1-1 1,0 1-1,0 0 0,1 0 1,0 0-1,0 0 0,1 1 1,3-3-165,-9 8 3,0 1 0,1 0 0,-1-1 0,1 1 0,-1 0 0,1-1 1,-1 1-1,0 0 0,1 0 0,-1-1 0,1 1 0,-1 0 0,1 0 0,-1 0 0,1 0 1,-1 0-1,1 0 0,0 0 0,-1 0 0,1 0 0,-1 0 0,1 0 0,-1 0 0,1 0 1,-1 0-1,1 0 0,-1 1 0,1-1 0,-1 0 0,1 0 0,-1 1 0,0-1 0,1 0-3,0 2 13,0-1-1,0 0 0,0 1 0,0-1 1,0 0-1,0 1 0,-1-1 0,1 1 1,0-1-1,-1 1 0,1 1-12,0 3 74,1 1 0,-1-1 0,0 1 1,-1 0-1,0 2-74,-1 15 58,-2 0-1,-1-1 1,-1 1 0,-1-1 0,-6 17-58,11-39 7,0 0 0,1 0 1,-1 0-1,0 1 0,1-1 0,-1 0 0,0 0 0,0 0 1,0 0-1,0-1 0,0 1 0,0 0 0,0 0 0,0-1 1,0 1-1,-1 0 0,1-1 0,0 1 0,0-1 1,0 1-1,-1-1 0,1 0 0,0 0 0,-1 0 0,1 1 1,0-1-1,-1 0 0,1-1 0,0 1 0,-1 0 0,1 0 1,0 0-1,0-1 0,-1 1 0,1-1 0,0 1 1,0-1-1,0 1 0,-1-1 0,0 0-7,-3-2-500,0 0 0,0 0 0,0-1 1,0 1-1,0-1 0,0 0 0,1 0 0,-1-1 500,4 4-1000,1 1-4,21 1-8281,-2 1 5962,-16-2 3696,-1 0 1,0-1-1,1 1 0,-1-1 0,1 1 1,-1-1-1,0 0 0,0 0 0,1 0-373,17-14 5498,-7 1-5019,24-22 2804,-26 27-2735,-1-1 0,0 0 0,1-3-548,65-85 2497,-75 96-2366,-1 2-5,-2 2-83,1 0-1,-1-1 0,1 1 0,0 0 0,0-1 0,-1 1 1,2 0-1,-1 0 0,0 0 0,0 0 0,0 0-42,0 1 64,-13 22 149,7-14-174,1 1 0,0-1 1,-1 5-40,6-13-2,0-1 1,0 0 0,1 0-1,-1 1 1,1-1-1,-1 1 1,1-1 0,0 1-1,0-1 1,0 0-1,0 1 1,0-1 0,1 1-1,-1-1 1,1 1 0,-1-1-1,1 0 1,0 1-1,0-1 2,0-1-2,0 0 0,0 0 0,0 0 0,0 0-1,-1 0 1,2 0 0,-1-1 0,0 1 0,0 0-1,0-1 1,0 1 0,0-1 0,0 1 0,1-1-1,-1 0 1,0 1 0,0-1 0,0 0 0,1 0-1,-1 0 1,0 0 0,0 0 0,1 0 0,-1 0-1,1-1 3,38-8-269,-20 3 3,-19 6 260,-1 0 1,1 0-1,0 0 1,-1-1 0,1 1-1,-1 0 1,1 0-1,0 0 1,-1 0-1,1 0 1,-1 0 0,1 0-1,0 0 1,-1 0-1,1 1 1,-1-1-1,1 0 1,0 0 0,-1 0-1,1 1 1,-1-1-1,1 0 1,-1 1-1,1-1 1,-1 0 0,1 1-1,-1-1 1,1 1-1,-1-1 1,0 1-1,1-1 1,-1 1 0,1-1-1,-1 1 1,0-1-1,0 1 1,1-1-1,-1 1 1,0-1 0,0 1-1,0 0 1,0-1-1,0 1 1,0-1-1,0 1 1,0 0 0,0-1-1,0 1 1,0 0-1,0-1 1,0 1-1,0-1 1,0 1 0,-1 0-1,1-1 1,0 1-1,0-1 1,-1 1-1,1-1 6,-3 9-28,-1 0-1,0-1 0,-1 0 0,-1 2 29,-1 3-72,3-5-3,1 0 1,0 0 0,0 0-1,0 6 75,2-14-22,1 1-1,0 0 0,0-1 1,-1 1-1,1 0 0,0 0 1,0-1-1,0 1 1,0 0-1,0 0 0,0-1 1,0 1-1,0 0 0,0 0 1,0-1-1,0 1 1,0 0-1,1-1 0,-1 1 1,0 0-1,1 0 1,-1-1-1,0 1 0,1-1 1,-1 1-1,1 0 0,-1-1 1,1 1-1,-1-1 1,1 1-1,-1-1 0,1 1 1,0-1-1,-1 1 1,1-1-1,0 0 0,-1 1 1,1-1-1,0 0 0,-1 0 1,1 1-1,0-1 1,0 0-1,-1 0 0,1 0 1,0 0-1,0 0 1,-1 0-1,1 0 0,0 0 1,0 0-1,-1-1 0,1 1 1,0 0-1,-1 0 1,1-1-1,0 1 0,-1 0 1,2-1 22,6-3-46,0 0 1,-1 0-1,1-1 1,-1 0-1,0-1 1,0 1-1,0-1 1,-1-1-1,0 1 0,0-1 1,0-2 45,18-17 49,-11 11 111,0-1 1,-2 0-1,0-1 1,0 0-1,-2-1 0,0 0 1,-1-1-1,-1 1 1,2-10-161,-9 27 157,0 1-5,0 0-48,-4 10 113,1-1-167,0 1 0,0 0 0,1 0 0,1 0 0,-1 1 0,1 7-50,3 63 47,-2-80-47,-1 0 1,1 0-1,0 0 1,1-1-1,-1 1 0,0 0 1,0 0-1,0 0 0,0 0 1,1 0-1,-1 0 0,0 0 1,1-1-1,-1 1 1,1 0-1,-1 0 0,1 0 1,-1-1-1,1 1 0,0 0 1,-1-1-1,1 1 0,0 0 0,0-1 1,0 0-1,0 0 0,0 0 1,0 1-1,-1-1 0,1 0 1,0 0-1,0 0 0,0-1 1,0 1-1,0 0 0,0 0 1,0 0-1,0-1 0,-1 1 1,1 0-1,0-1 0,0 1 0,0-1 0,7-5 6,0 1 0,0-1-1,-1-1 1,4-4-6,1 1 19,-9 7-15,5-3 3,0 1 0,0-1-1,0 1 1,9-4-7,-22 31-26,-5 16 51,4-22-23,1 0 1,1 1-1,0-1 1,2 1-1,0 0 0,0 0 1,2 0-1,0 3-2,0-20-25,1 1 0,-1-1-1,0 0 1,0 0 0,1 1-1,-1-1 1,0 0-1,1 0 1,-1 1 0,0-1-1,1 0 1,-1 0 0,0 0-1,1 1 1,-1-1 0,0 0-1,1 0 1,-1 0-1,1 0 1,-1 0 0,0 0-1,1 0 1,-1 0 0,1 0-1,-1 0 1,0 0-1,1 0 1,-1 0 0,0 0-1,1 0 1,-1-1 0,1 1-1,-1 0 1,0 0 0,1 0-1,-1-1 1,0 1-1,1 0 1,-1 0 0,0-1 25,15-6-1622,-2-7 585,-1 0-1,-1 0 1,0-1-1,-1 0 1,8-16 1037,22-31 1576,-22 34-674,-1-1 0,0-3-902,-4 8 643,0 1 0,1 0 0,15-16-643,-29 39 31,0-1 1,1 0-1,-1 1 1,1-1-1,-1 0 0,1 1 1,-1-1-1,1 1 1,-1-1-1,1 1 1,-1-1-1,1 1 1,0-1-1,-1 1 0,1 0 1,0-1-1,0 1 1,-1 0-1,1 0 1,0-1-1,0 1 0,-1 0 1,1 0-1,1 0-31,-2 1 19,1-1-1,-1 1 1,1-1-1,-1 1 1,0-1-1,1 1 1,-1-1-1,0 1 1,1 0-1,-1-1 1,0 1-1,0 0 1,1-1-1,-1 1 1,0 0-1,0-1 1,0 1-1,0 0 1,0 0-1,0-1 1,0 1-19,-3 41 419,-2-20-248,-1 1 0,0-2 0,-2 1 0,-1-1 0,0 0 0,-3 3-171,8-17 12,0 0 0,0 0 0,-1 0 1,0-1-1,0 1 0,0-1 0,-1-1 1,0 1-1,0-1 0,-2 2-12,5-6-3,1 0 0,0 1-1,-1-1 1,1 0 0,-1 0 0,1 0-1,-1 0 1,0-1 0,1 1 0,-1-1-1,0 0 1,1 0 0,-1 0-1,0 0 1,1 0 0,-1 0 0,0-1-1,1 1 1,-1-1 0,0 0 0,1 1-1,-1-1 1,1-1 0,-1 1 0,1 0-1,0-1 1,0 1 0,-1-1 0,1 1-1,0-1 1,-1-1 3,-2-2-32,1 1-1,-1-1 1,1 0 0,0 0-1,0 0 1,1 0 0,-4-6 32,7 10-15,-1 0 0,1 0 1,0 0-1,-1 0 0,1 0 0,0 0 1,0 0-1,0 0 0,-1-1 1,1 1-1,0 0 0,0 0 0,1 0 1,-1 0-1,0 0 0,0 0 0,0 0 1,1 0-1,-1 0 0,1 0 15,0-1-55,0 1-1,0 0 1,0 0-1,0 0 1,0 0-1,0 0 1,0 0-1,1 1 0,-1-1 1,0 0-1,1 1 1,-1-1-1,1 1 1,-1-1-1,0 1 1,1 0-1,-1-1 1,1 1-1,0 0 56,11-1-1168,0 1-1,-1 0 0,1 1 1,0 0-1,5 2 1169,17 2-4423,1-2-3933</inkml:trace>
  <inkml:trace contextRef="#ctx0" brushRef="#br0" timeOffset="-731.051">12037 2100 8768,'0'0'3580,"0"0"-842,0 2-1306,7 49 577,-3 0 1,-1 16-2010,1 23 132,-4-58-378,0-31-258,0-1-328,0 0-406,0 0-551,0 0-1611,0 0-916,0 0-4020</inkml:trace>
  <inkml:trace contextRef="#ctx0" brushRef="#br0" timeOffset="-396.752">11861 2258 4096,'0'0'2009,"0"0"-54,0 0 235,0 0 5,0 0-320,0 0-646,0 0-281,0 0-160,1 2-84,12 19-284,1-1-1,0 0 1,2-1 0,0-1 0,1 0 0,1-1-1,7 4-419,-22-19 24,-1 0-1,0 0 0,1-1 0,-1 1 0,1-1 0,0 0 0,-1 0 1,1 0-1,0 0 0,0 0 0,0-1 0,-1 1 0,1-1 1,0 0-1,0 0 0,0 0 0,0 0 0,0 0 0,0-1 1,0 1-1,-1-1 0,1 0 0,0 0 0,0 0 0,0 0-23,2-2 25,1 0 0,-1-1 0,0 0 0,-1 0 0,1 0 0,-1 0 0,1-1 0,-1 0 0,0 0 0,-1 0 0,1-2-25,3-2-139,-2-1 0,0 0 0,0 0 1,-1-1-1,0 0 0,0 0 0,-1 0 0,-1 0 1,0 0-1,-1 0 0,1-8 139,-2 17-1191,0 2-607,0 0-1298,0 0-1607,0 0-4755</inkml:trace>
  <inkml:trace contextRef="#ctx0" brushRef="#br0" timeOffset="7350.306">10727 2306 8832,'-94'51'5802,"-52"18"-4637,90-44-683,-11 4-430,-70 19-52,135-47-340,2-1-99,0 0-618,1-1-3665,7-4 1968,1 0-4259</inkml:trace>
  <inkml:trace contextRef="#ctx0" brushRef="#br0" timeOffset="7687.223">10277 2368 3888,'-11'3'3502,"-31"9"-98,1 1 0,-14 8-3404,39-14 292,1 1 1,0 0-1,1 1 1,0 0-1,0 1 0,1 1 1,-6 7-293,18-18 6,0 1 0,0-1 0,1 1 0,-1 0-1,0 0 1,1-1 0,-1 1 0,0 0 0,1 0 0,-1 0 0,1 0 0,0 0 0,-1 0 0,1-1 0,0 1 0,-1 0-1,1 0 1,0 0 0,0 0 0,0 0 0,0 0 0,0 0-6,0 0 5,1 0 0,-1 0 1,0-1-1,1 1 0,-1 0 0,1-1 0,-1 1 0,1-1 0,0 1 1,-1 0-1,1-1 0,-1 1 0,1-1 0,0 0 0,0 1 1,-1-1-1,1 0 0,0 1 0,0-1 0,-1 0 0,1 0-5,7 2 35,0 0-1,1-1 1,-1 0 0,8 0-35,-10-1 11,253 7-423,-232-3-1709,0 2-4133,-27-6 6140,16 4-7610</inkml:trace>
  <inkml:trace contextRef="#ctx0" brushRef="#br0" timeOffset="8604.419">6642 2541 9112,'0'0'2848,"0"0"-828,0 0-1006,0 0-571,0 0-107,0 0 116,0 0 64,-21 0 804,20 0-1304,0 0 0,1 0 0,-1 1 0,0-1 0,0 0 0,0 0 0,1 1 0,-1-1 0,0 0 0,1 1 0,-1-1 0,0 1 0,1-1 0,-1 1 0,0 0 0,1-1 0,-1 1 0,1-1 0,-1 1 0,1 0 0,-1-1 0,1 1 0,0 0 0,-1 0 0,1 0 0,0-1 0,0 1 0,-1 0 1,1 0-1,0 0 0,0-1 0,0 1 0,0 0 0,0 0 0,0 0 0,0-1 0,0 1 0,0 0 0,1 0-16,6 35 140,1-18 7,2 1-1,-1-2 0,2 1 1,0-2-1,13 15-146,-13-18 52,-1 0 0,0 0 1,-1 1-1,-1 0 0,0 1 0,-1 0 0,-1 0 0,0 1 0,0 4-52,-5-18 12,-1 0 1,0 0-1,0-1 0,0 1 0,0 0 0,0 0 0,0 0 0,0 0 0,0 0 0,-1 0 0,1 0 0,-1-1 1,1 1-1,-1 0 0,0 0 0,0-1 0,0 1 0,0 0 0,0 0-12,-2 1 21,1-1 0,-1 0 1,1 1-1,-1-1 0,0 0 0,0 0 0,0 0 1,0-1-1,0 1 0,-2 0-21,-9 3 55,0-1 1,-1 0-1,0-1 0,-11 1-55,16-2-5,2-1-35,-19 3-250,-1 0 0,-16-2 290,43-2-734,17-7-1588,8-4-2359,1 1-1,1 0 4682,4 0-7638</inkml:trace>
  <inkml:trace contextRef="#ctx0" brushRef="#br0" timeOffset="8968.882">7128 2548 5592,'-6'1'6928,"-11"3"-4595,9-1-2117,-1-1 0,1 2 0,1-1 0,-1 1 0,0 1 0,1-1 0,0 1 0,0 0 0,1 1 0,-1 0 0,1 0-1,0 0 1,1 1 0,-1 0 0,1 0 0,1 0 0,-2 3-216,3-5 92,0 0 1,1 0-1,0 1 0,0-1 0,0 1 0,1 0 1,0 0-1,0-1 0,0 1 0,1 0 0,-1 6-92,2-8 33,-1 0 0,1 0 0,0 0 0,0 0 0,0 0 0,1 0 0,-1 0 0,1-1 0,0 1 0,0 0 0,0-1 0,1 0 0,-1 1 0,1-1 0,0 0 0,0 0 0,3 2-33,1 0 14,1 0-1,-1 0 1,2 0-1,-1-1 1,0-1-1,1 1 1,-1-1-1,1-1 0,0 1 1,0-2-1,0 1 1,2-1-14,-10-1-14,-1 0 0,0 0 10,0 0 20,-1 23 4,-1-10-3509,11-10-4381,-4-2 7065,6 1-7288</inkml:trace>
  <inkml:trace contextRef="#ctx0" brushRef="#br0" timeOffset="9437.772">7291 2886 5144,'0'0'2576,"0"-1"775,-5-7-1806,3 2-1177,1 0 1,0 0 0,0-1 0,0 1 0,1 0 0,0-1-1,0 1 1,0-1 0,1 1-369,9-58 828,-9 63-809,3-22 314,2 0 1,8-22-334,-12 38 28,1 1 1,0-1-1,1 1 0,-1 0 1,1 0-1,0 0 0,1 0 1,0 1-1,0-1 0,0 1 0,0 1 1,1-1-29,-5 4 9,0 1 0,0-1-1,0 0 1,0 1 0,0-1 0,0 1 0,0-1 0,0 1 0,1 0 0,-1-1-1,0 1 1,0 0 0,0 0 0,1 0 0,-1 0 0,0 0 0,0 0 0,0 0 0,1 0-1,-1 1 1,0-1 0,0 0 0,0 1 0,0-1 0,0 1 0,0-1 0,0 1-1,0 0 1,0-1 0,0 1 0,0 0 0,0 0 0,0-1 0,0 1 0,0 0 0,-1 0-1,1 0 1,0 0 0,-1 0 0,1 0 0,0 1-9,4 7 83,-1-1 1,0 1-1,0 0 0,2 9-83,-4-13 19,8 25 58,4 11-15,-1 0 1,-2 6-63,-10-46-20,-1 0-1,1 0 1,-1 0 0,0 0-1,1 1 1,-1-1-1,0 0 1,0 0-1,0 0 1,0 0-1,0 0 1,0 0-1,0 1 1,-1-1-1,1 0 1,0 0-1,-1 0 1,1 0-1,0 0 1,-1 0-1,1 0 1,-1 0 0,0 0-1,1 0 1,-1 0-1,0 0 1,0-1-1,1 1 1,-1 0-1,0 0 21,-1-1-85,0 1-1,-1-1 0,1 0 1,0 1-1,0-1 0,0 0 1,0 0-1,0-1 1,0 1-1,0 0 0,-1-1 1,1 1-1,0-1 0,0 0 1,-1 0 85,-11-4-3,0 0 0,0-1 0,0-1 0,1 0 0,0-1 0,1 0 0,0-1 0,0 0 0,-1-3 3,12 11 6,1 1 0,-1-1 0,1 0 0,-1 0 0,1 1 0,0-1 0,0 0 0,-1 0 0,1 0 0,0 0 0,0 1 0,0-1-1,0 0 1,0 0 0,0 0 0,0 0 0,0 0 0,0 0 0,1 1 0,-1-1 0,0 0 0,0 0 0,1 0 0,-1 1 0,0-1 0,1 0 0,-1 0 0,1 1 0,-1-1 0,1 0 0,0 1-1,-1-1 1,1 1 0,0-1 0,-1 0 0,1 1 0,0 0 0,-1-1 0,2 1-6,33-22-797,-31 19 422,42-22-7145,-22 11-794</inkml:trace>
  <inkml:trace contextRef="#ctx0" brushRef="#br0" timeOffset="9822.931">7649 2541 6264,'0'0'3726,"-2"0"1022,-10 4-3402,10-1-1194,-1 1 1,1 0-1,0-1 1,0 1 0,0 0-1,0 0 1,1 0-1,-1 0 1,1 0 0,0 0-1,0 1-152,-6 48 979,7-45-969,0 0 0,0-1 0,1 1 0,0 0 1,0-1-1,1 1 0,0-1 0,0 1 0,1-1 0,0 0 0,0 0 1,1 0-1,0 0 0,0-1 0,0 0 0,1 1 0,0-1 0,0-1 1,1 1-1,-1-1 0,1 0 0,0 0 0,1-1 0,-1 0 1,1 0-1,0 0 0,0-1 0,0 0 0,0-1 0,1 1 0,3 0-10,0 0-599,-3 0-160,0-1 1,1 0-1,-1 0 0,1-1 0,0 0 0,-1 0 0,1-1 0,4-1 759,-11 1-503,-2 0 239,-1-18 782,-12-49 2286,9 53-2388,1 0 0,0 0 0,1 0-1,0 0 1,1-13-416,2 20 98,0-1-1,1 0 1,-1 1-1,2-1 1,-1 1-1,1 0 1,0 0-1,0 0 0,1 0 1,0 0-1,0 1 1,0-1-1,1 1 1,0 0-1,0 1 0,1-1 1,5-3-98,-6 5-139,1-1-1,0 1 1,0 1 0,0-1 0,0 1-1,1 0 1,-1 1 0,1 0 0,0 0-1,-1 0 1,1 0 0,6 1 139,7 2-2704,-1 3-3289,-6-1-2307</inkml:trace>
  <inkml:trace contextRef="#ctx0" brushRef="#br0" timeOffset="10168.866">7811 2658 6224,'0'0'3608,"1"0"162,7 0-2778,33-7-50,-35 6-995,-1-1-1,0 1 0,1 0 0,-1 1 1,0-1-1,1 1 0,-1 0 0,1 0 1,-1 1-1,1 0 0,-1 0 0,0 0 1,1 0-1,-1 1 0,3 1 54,-7-3-159,0 1-1,-1-1 0,1 0 1,-1 1-1,1-1 0,0 1 1,-1-1-1,1 1 0,-1-1 1,1 1-1,-1-1 0,0 1 1,1-1-1,-1 1 0,1-1 1,-1 1-1,0 0 0,1-1 1,-1 1-1,0 0 0,0-1 1,0 1-1,0 0 0,1-1 1,-1 1-1,0 0 0,0 0 160,-1 1-454,1-1 1,0 1-1,-1 0 0,1 0 0,-1-1 0,0 1 1,1-1-1,-1 1 0,0 0 0,0-1 0,-1 1 454,-14 18-3431,1-7 3803,14-12-121,-10 8 1246,7-6-424,0 1-1,0-1 0,0 1 0,0-1 1,1 1-1,-1 0 0,1 1 0,-2 3-1072,5-8 66,0 1 0,0-1 1,0 1-1,0-1 0,0 1 0,0-1 0,0 0 0,0 1 0,0-1 0,0 1 0,0-1 0,0 1 1,0-1-1,0 1 0,1-1 0,-1 1 0,0-1 0,0 0 0,0 1 0,1-1 0,-1 0 0,0 1 1,1-1-1,-1 1 0,0-1 0,1 0 0,-1 0 0,0 1 0,1-1 0,-1 0 0,1 0 0,-1 1 1,1-1-1,-1 0 0,0 0 0,1 0 0,-1 0 0,1 0 0,-1 0 0,1 0 0,-1 0 0,1 0 1,-1 0-1,1 0 0,-1 0 0,1 0 0,-1 0-66,24 0 75,-13-1-215,-1-1 1,0 0 0,0-1-1,1 0 140,38-19-7288,-26 10-734</inkml:trace>
  <inkml:trace contextRef="#ctx0" brushRef="#br0" timeOffset="11036.925">8319 2982 4864,'0'0'2338,"0"0"-387,0 0-262,0 0-541,0 0-458,-3-9 795,0-3-1162,0 0 1,1 0-1,1 0 1,0 0-1,0-1 0,2-5-323,7-77 188,-3 48 14,2-2-54,-4 31 202,-1 1 1,0-1-1,-1 0 1,-2-16-351,-3 21 495,0 23-222,-2 23-139,6-27-121,0 1-1,0-1 0,1 1 1,0-1-1,0 0 0,0 1 1,1-1-1,0 0 0,0 0 1,1 2-13,-2-6 5,-1-1 1,1 0 0,0 1 0,0-1 0,0 0 0,0 1-1,0-1 1,0 0 0,0 0 0,0 0 0,1 0 0,-1 0-1,0-1 1,1 1 0,-1 0 0,0 0 0,1-1 0,0 1-6,0-1 10,1 0 0,-1 1 1,0-2-1,0 1 0,0 0 1,0 0-1,0-1 0,0 1 1,0-1-1,0 1 1,0-1-1,-1 0 0,1 0 1,0 0-1,0 0 0,0 0 1,-1 0-1,1-1-10,6-4 10,-1 0-1,-1 0 1,1 0 0,-1-1 0,0 0-1,-1-1 1,0 1 0,0-1-1,0 0 1,-1 0 0,1-3-10,0 43-6,-4-17-187,1-1-1,0 1 0,1-1 0,0 0 0,3 6 194,-3-14-109,-1 0-1,1 0 0,0-1 0,1 1 1,0-1-1,-1 1 0,2-1 0,-1-1 1,1 1-1,-1 0 0,1-1 0,0 0 0,3 1 110,6 6-1951,3 9-6316,-10-10 1426</inkml:trace>
  <inkml:trace contextRef="#ctx0" brushRef="#br0" timeOffset="11464.106">8606 2873 3816,'0'-18'4832,"3"-69"833,-1 68-5015,0 0-1,1 1 1,5-17-650,-6 29 46,0-1 0,0 0 0,1 1 0,-1-1 0,2 1 0,-1 0 0,0 0 1,1 0-1,1 0 0,-1 0 0,0 1 0,1 0 0,0 0 0,1 0 0,-1 1 0,1 0 0,0 0 0,0 0 0,0 1 0,0 0 0,1 0 0,-1 0 0,1 1 1,1-1-48,-7 3 7,0 0-1,0 0 0,-1-1 0,1 1 0,0 0 0,0 0 0,0 0 0,0 0 0,0 0 0,0 0 0,0 1 0,0-1 0,0 0 0,0 0 0,-1 1 0,1-1 0,0 0 0,0 1 0,0-1 0,0 1 0,-1-1 0,1 1 0,0 0 0,0-1-5,0 2 7,0-1 0,0 1 0,0 0 0,0-1 0,0 1 0,0 0 0,0 0 0,-1 0 0,1 0 0,-1 0 0,1 1-7,1 7 17,-1 0 1,-1 1 0,0-1 0,0 5-18,0-9 6,-1 14 49,-1 0-1,-2 11-54,3-24-54,-1 0-1,1 0 1,-2 0 0,1 0 0,-1-1-1,0 1 1,0-1 0,-3 5 54,5-11-64,1 0 1,-1 1-1,0-1 1,0 1-1,0-1 1,1 0-1,-1 1 0,0-1 1,0 0-1,0 0 1,0 0-1,0 0 1,1 0-1,-1 0 1,0 0-1,0 0 1,0 0-1,0 0 0,0 0 1,1-1-1,-1 1 1,0 0-1,0 0 1,0-1-1,1 1 1,-2-1 63,-19-9-908,5 0-174,0-1 0,-12-10 1082,22 16 291,1-1 0,-1 0 0,1 1 0,0-2 0,0 0-291,4 6 36,1 1 1,-1-1 0,1 0 0,-1 0-1,1 1 1,-1-1 0,1 0 0,-1 0 0,1 0-1,0 0 1,-1 0 0,1 1 0,0-1-1,0 0 1,0 0 0,0 0 0,0 0 0,0 0-1,0 0 1,0 0 0,0 0 0,0 0-1,0 0 1,1 0 0,-1 0 0,0 1 0,1-1-1,-1 0 1,1 0 0,-1 0 0,1 1 0,-1-1-1,1 0 1,-1 0 0,1 1 0,0-1-1,-1 0 1,1 1 0,0-1 0,0 1 0,-1-1-1,1 1 1,0-1-37,5-2-310,1 1 1,-1-1-1,1 1 1,0 0-1,6 0 310,5-3-3533,1-1-237,1-2-3000</inkml:trace>
  <inkml:trace contextRef="#ctx0" brushRef="#br0" timeOffset="11817.407">8903 2624 5888,'-2'7'3208,"0"0"456,-1 3-1440,1 0-1576,1 7-240,-2 1-120,2 1-129,-3 0-71,3-1-40,1-5-16,0 1-16,0-4-8,1-1-200,-1-9-487,0 0-209,0 0-3976,0 0 2344,0 0-5008</inkml:trace>
  <inkml:trace contextRef="#ctx0" brushRef="#br0" timeOffset="11818.407">8776 2548 4928,'0'0'2456,"0"0"200,0 0-472,7 0-504,3-2-560,3-3-704,3 2-128,1-1-112,0 1-88,2 1-40,2 2 48,0 3-48,1-1-232,-5-1-280,1 5-560,-4 6-3872,0 3 2488,0 2-4792</inkml:trace>
  <inkml:trace contextRef="#ctx0" brushRef="#br0" timeOffset="12146.148">9023 2811 4896,'0'0'2502,"0"0"885,0-8-1915,1-63 2447,2 47-3656,1-1-1,1 1 0,4-9-262,-7 26 11,1 1 0,0-1 0,1 1 0,-1 0 0,1 0 0,3-3-11,-6 7-16,-1 2-43,0 0-2,-1 6 37,1-1 1,-1 0 0,-1 1-1,1-1 1,-1 0 0,0 0-1,-1 4 24,2-7-2,-2 5 70,0 0-1,1 0 0,0 0 0,1 0 0,0 0 0,0 1 0,0-1 0,1 1-67,0-6 50,0 0 1,0 0 0,0 0-1,1 0 1,-1 0 0,1 0-1,-1 0 1,1 0 0,0 0-1,0 0 1,0 0 0,0 0-1,0-1 1,0 1 0,0 0-1,1-1 1,-1 1 0,1-1-1,-1 1 1,1-1-1,-1 0 1,1 1 0,0-1-1,0 0 1,0 0 0,0 0-1,-1-1 1,1 1 0,1 0-51,1 0-81,0 1 1,0-1 0,0 0 0,1 0-1,-1-1 1,0 1 0,1-1 0,-1 0-1,0 0 1,1-1 0,-1 1 0,0-1-1,1 0 1,-1 0 0,0 0 0,2-1 80,-2 0-971,0-1 1,0 1 0,0-1 0,0 0-1,0 0 1,-1 0 0,1 0 0,-1 0 0,0-1-1,0 0 971,8-10-7738</inkml:trace>
  <inkml:trace contextRef="#ctx0" brushRef="#br0" timeOffset="12147.148">9263 2555 5432,'0'0'2788,"0"0"168,-1 2 527,-5 12-2444,3-7-908,0 0 1,1 0-1,1 0 0,-1 0 1,1 0-1,0 1 0,1-1 0,0 0 1,0 1-1,0-1 0,1 0 0,0 0 1,0 1-1,1-1 0,1 3-131,15 24-2082,11-1-3327,-18-23 1741,-1 0-2832</inkml:trace>
  <inkml:trace contextRef="#ctx0" brushRef="#br0" timeOffset="12627.749">9376 2825 3152,'2'-8'3128,"6"-8"-1554,1 1 0,0 0 0,0 0 0,3 0-1574,19-33 2345,-21 33-2051,1 0 1,1 0-1,0 0-294,18-21-1134,-23 20-6316,-6 9 238</inkml:trace>
  <inkml:trace contextRef="#ctx0" brushRef="#br0" timeOffset="12628.749">9432 2597 6624,'0'0'4224,"0"0"-408,6 6-2696,0 1-584,3 2-233,0-1-119,0 3-88,-1-3-48,3 3 40,0-1-48,1 1-296,0-1-3527,-1-3 519,0 0-6504</inkml:trace>
  <inkml:trace contextRef="#ctx0" brushRef="#br1" timeOffset="19359.428">8157 3190 4928,'0'0'2422,"0"0"-150,0 0-110,0 0-592,0 0-562,0 0-337,0 0-47,0 0 37,15-16 1026,43-35-2160,32-18 473,-87 66-213,-1 2-1364,-2 0-2980,0-5 1452,0-1-4967</inkml:trace>
  <inkml:trace contextRef="#ctx0" brushRef="#br1" timeOffset="19702.222">8185 2989 6296,'0'0'3806,"0"0"-287,0 0-1747,0 0-975,14 11 871,24 16-232,15 8-1436,35 24-2753,-74-47-2075,0 0 0,10 12 4828,-11-10-6877</inkml:trace>
  <inkml:trace contextRef="#ctx0" brushRef="#br1" timeOffset="20050.072">8522 3266 3720,'0'0'1833,"0"0"-193,0 0-248,0 0 180,-5-10 1357,1-2-2560,0 0-1,1-1 1,0 0 0,1 1-1,1-1 1,0 0-1,1 0 1,0 0 0,1 0-1,0 0 1,1 0 0,0 0-1,1 0-368,-1 8 66,0 0 0,0 0 0,0 0 0,1 0 0,0 0 0,0 0 0,0 1 0,0-1 0,1 1 0,0 0 0,-1 0 0,2 0 0,-1 0 0,0 1 0,1 0 0,-1 0 0,1 0 0,3-1-66,-7 3 41,-1 1-14,2 9-37,0-3 59,0 1 0,-1-1 1,0 0-1,0 1 0,0-1 1,-1 7-50,-1-11 14,1 0 0,0 0 1,-1-1-1,1 1 0,-1 0 0,0 0 1,1 0-1,-1 0 0,0-1 1,0 1-1,0 0 0,-1-1 0,1 1 1,0 0-1,0-1 0,-1 0 0,1 1 1,-1-1-1,0 0 0,1 0 1,-1 0-1,0 0 0,1 0 0,-1 0 1,-1 0-15,2 0-21,0-1 1,0 1 0,0-1 0,-1 0-1,1 1 1,0-1 0,0 0-1,0 0 1,0 1 0,-1-1 0,1 0-1,0 0 1,-1-1 20,1 1-89,1 0 0,0 0 0,0 0 0,0 0 0,-1 0 0,1-1 0,0 1 1,0 0-1,0 0 0,-1 0 0,1 0 0,0-1 0,0 1 0,0 0 0,0 0 0,0-1 0,0 1 0,-1 0 0,1 0 0,0-1 1,0 1-1,0 0 0,0 0 0,0-1 0,0 1 0,0 0 0,0 0 0,0-1 0,0 1 0,0 0 0,0 0 0,0-1 0,0 1 0,1 0 1,-1 0 88,1-3-1030,0 0 0,0 0 0,0 1 0,1-1 1,-1 1-1,1-1 0,0 1 0,-1 0 0,1 0 0,1-1 1030,4-3-6094</inkml:trace>
  <inkml:trace contextRef="#ctx0" brushRef="#br1" timeOffset="20051.072">8698 2968 4720,'3'0'4080,"11"1"-611,-3 1-1931,-3-1-935,-1 1 0,0-1-1,0 1 1,0 1 0,0-1-1,0 1 1,2 2-603,-7-4 25,0 1 1,0 0-1,0-1 1,0 1-1,0 0 0,-1 0 1,1 0-1,-1 0 1,1 1-1,-1-1 0,0 0 1,0 1-1,0-1 1,0 0-1,0 1 0,0-1 1,-1 1-1,1-1 1,-1 1-1,0 0 0,0-1 1,0 1-1,0 1-25,-1 6 26,0 0 0,0 0-1,-2 0 1,1 0 0,-1 0-1,0-1 1,-1 0 0,0 1-1,-1-1 1,0 0 0,-4 4-26,5-7-757,0 0-1,0-1 1,-1 0 0,0 0-1,0 0 1,-3 2 757,0-2-4748,-1-2-4845</inkml:trace>
  <inkml:trace contextRef="#ctx0" brushRef="#br1" timeOffset="22885.766">7860 2926 2704,'0'0'1332,"0"0"-91,0 0-60,0 0-10,-14 3 2968,5 2-3709,1 1 0,-1 0 1,1 0-1,0 0 0,0 1 1,1 1-1,0-1 0,0 1 1,1 0-1,0 1 0,0-1 1,1 1-1,0 0 0,-3 9-430,0 3 147,2 0 0,0 0-1,2 0 1,0 0 0,1 1 0,1 13-147,1-33-32,1 0-1,0 0 1,0 1 0,0-1-1,0 0 1,0 0 0,1 1 0,-1-1-1,1 0 1,-1 0 0,1 0 0,0 1-1,0-1 1,0 0 0,0 0 0,0 0-1,0-1 1,1 1 0,-1 0-1,0 0 1,1-1 0,0 1 0,1 1 32,21 7-2692,6-5-4139,-13-3-1569</inkml:trace>
  <inkml:trace contextRef="#ctx0" brushRef="#br1" timeOffset="23351.47">8030 3183 4728,'0'0'2253,"-5"-10"786,0-14-1709,0 0 1,2 0 0,1 0-1,0-1 1,3-14-1331,-1 38 43,1 0 0,-1 0 0,0 0 0,1 0 0,0 0 0,-1 0 0,1 0 0,-1 1 0,1-1 0,0 0 0,0 0 0,-1 1 0,1-1 0,0 0 0,0 1 0,0-1 0,0 1 0,0-1 0,0 1 0,0 0 0,0-1 0,0 1 0,0 0 0,0 0 1,0-1-1,0 1 0,0 0 0,0 0-43,30-3 44,-29 3-32,-1 0 1,0 0-1,1 0 0,-1 0 0,1 0 1,-1 0-1,0 0 0,0 1 1,1-1-1,-1 0 0,0 1 0,1-1 1,-1 1-1,0 0 0,0-1 0,0 1 1,0 0-1,0 0 0,0 0 0,0-1 1,0 1-1,0 0 0,0 0 1,0 0-1,0 1-12,0 0 22,-1 0 1,0-1 0,1 1-1,-1 0 1,0-1 0,0 1-1,0 0 1,0 0 0,0-1-1,-1 1 1,1 0 0,0-1-1,-1 1 1,1 0 0,-1-1-1,0 1 1,1-1 0,-1 1-1,0-1 1,-1 1-23,-28 39-208,29-40-295,1-1-169,0 0-90,0 0-774,0 0-2091,0 0-357,0 0-3398</inkml:trace>
  <inkml:trace contextRef="#ctx0" brushRef="#br1" timeOffset="24231.991">8015 3024 3128,'0'0'1517,"0"23"2010,0 62 2228,0 41-5485,0-125-1730,1 0-3119,6 5 2261,0 1-3514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C55DE-59EF-463E-BE57-1EF627911BC7}" type="datetimeFigureOut">
              <a:rPr lang="it-IT" smtClean="0"/>
              <a:t>28/03/2019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6ACD6-C4DA-4BE9-AA86-181598B6B2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1775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F6ACD6-C4DA-4BE9-AA86-181598B6B220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7392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4B7FF5-59E5-411B-82CD-71D23F457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20D4CB6-7F34-45DF-9105-1C81D5388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C961DFA-E53B-4B18-80D5-A1E6E8EE4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ECD40-E648-4669-8A2D-00843829A22B}" type="datetimeFigureOut">
              <a:rPr lang="it-IT" smtClean="0"/>
              <a:t>28/03/2019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4DAC8A1-A1AE-4EFB-A4E5-E9DE05724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A21062-86F0-4046-80A2-CE8A7F1D5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C77C9-F593-4775-A0E3-B24AAB9B2A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0189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BDF091-8CEE-4E16-BF28-11BE62254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BF8E7A6-9727-4A88-BBC7-B36D6A0CF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6CB1B8C-7FE2-412A-8CAE-77FE92EBF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ECD40-E648-4669-8A2D-00843829A22B}" type="datetimeFigureOut">
              <a:rPr lang="it-IT" smtClean="0"/>
              <a:t>28/03/2019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9090F5-E874-403D-B01D-B9C5234BB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FCE0559-521B-476D-B9B0-0A1738587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C77C9-F593-4775-A0E3-B24AAB9B2A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2747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427E93D-4723-49E7-894A-D2123A0FFC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F7574FD-E7D5-4948-9C4C-6C91570A1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3F6A580-5F62-4595-B89B-F92C6FA94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ECD40-E648-4669-8A2D-00843829A22B}" type="datetimeFigureOut">
              <a:rPr lang="it-IT" smtClean="0"/>
              <a:t>28/03/2019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272245-F5DB-41FD-9585-A5A659DE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3F36ACD-7838-431D-B4E2-5FC731A49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C77C9-F593-4775-A0E3-B24AAB9B2A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175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215952-594E-4967-BDCF-E63A7F540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5A5B64-30C6-43D7-8600-04187B846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5C18A9C-C0F0-4B20-BD57-757F800C1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ECD40-E648-4669-8A2D-00843829A22B}" type="datetimeFigureOut">
              <a:rPr lang="it-IT" smtClean="0"/>
              <a:t>28/03/2019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31AC697-2FA2-42F8-A2E7-1D6EB9DCB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6BFA191-E37D-4929-986A-6010E830F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C77C9-F593-4775-A0E3-B24AAB9B2A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4241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88F6F6-0D95-4685-8FC2-AC4D225F9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D0DF9EF-5A47-4F28-BE7D-4110E8188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EF2E271-FD09-488E-A852-42D2EEA62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ECD40-E648-4669-8A2D-00843829A22B}" type="datetimeFigureOut">
              <a:rPr lang="it-IT" smtClean="0"/>
              <a:t>28/03/2019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861229-72EA-4BB1-B632-5833FE1BD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E8536AD-01BA-4A1A-B615-AA7C0302A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C77C9-F593-4775-A0E3-B24AAB9B2A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3590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831B7A-E044-47DD-BE07-991E4760E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999AF7-4618-4692-AC0B-B12B1ABA06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FE04DB1-287F-461B-AB7F-B5C383539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7B33C32-F0F9-42DE-ACC6-C004A9C80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ECD40-E648-4669-8A2D-00843829A22B}" type="datetimeFigureOut">
              <a:rPr lang="it-IT" smtClean="0"/>
              <a:t>28/03/2019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398336D-3DCE-4A2D-9BBD-2970D2C23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A8D0909-4035-410D-991A-2A467485F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C77C9-F593-4775-A0E3-B24AAB9B2A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7909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8C580C-22FB-4737-B795-B0E1F5C38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D9DF831-22D9-4E02-BA8D-BB7E0EC9B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4F50C30-1C83-40B1-A3DF-BE7DD3AF6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2911E46-3AD1-466D-B3A7-7CD23AA7FC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84BABDD-BB21-492D-BC81-EB0278E95F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0D6B7B7-CCFC-4E8A-8BF3-3C51A34B9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ECD40-E648-4669-8A2D-00843829A22B}" type="datetimeFigureOut">
              <a:rPr lang="it-IT" smtClean="0"/>
              <a:t>28/03/2019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51AC50B-FD2F-4BB1-A33B-D2F464968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9F1F08E-F94B-4CCB-B070-5CFC7CF1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C77C9-F593-4775-A0E3-B24AAB9B2A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9666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F08C9F-120E-4E58-912D-765879AA1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2369A85-74C6-45A4-BAF3-F337728D5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ECD40-E648-4669-8A2D-00843829A22B}" type="datetimeFigureOut">
              <a:rPr lang="it-IT" smtClean="0"/>
              <a:t>28/03/2019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08310A-18A3-4477-B848-A05632F3F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FFC0B36-4828-4A37-A644-365FE4A69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C77C9-F593-4775-A0E3-B24AAB9B2A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0147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F9E6718-A6F7-4621-8164-EE36A8B00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ECD40-E648-4669-8A2D-00843829A22B}" type="datetimeFigureOut">
              <a:rPr lang="it-IT" smtClean="0"/>
              <a:t>28/03/2019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11C2729-3714-4001-8DBD-7C9F7A969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BD83A4F-2032-4F46-A5D7-CCCB00CF5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C77C9-F593-4775-A0E3-B24AAB9B2A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6028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74BEC5-98F5-4693-B66D-B0390A10E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DE011D-0F71-448C-A2BF-30A9F1839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B617215-1BDF-4EB9-9B1E-3083EE0C9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DC995AB-3B3E-44DD-8FA1-BDF99CE72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ECD40-E648-4669-8A2D-00843829A22B}" type="datetimeFigureOut">
              <a:rPr lang="it-IT" smtClean="0"/>
              <a:t>28/03/2019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34A3624-614D-4810-8937-28F86B966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77BD2F9-4E67-4231-ADBF-D2569E8FF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C77C9-F593-4775-A0E3-B24AAB9B2A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4472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D3723D-F3DC-40A4-9076-495E4DA19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E7A16FE-221C-4627-AE70-9B3EFCC572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B597BD3-0354-4FA8-B884-F980035CE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3C343D7-192C-4A73-B799-24B8C5C0D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ECD40-E648-4669-8A2D-00843829A22B}" type="datetimeFigureOut">
              <a:rPr lang="it-IT" smtClean="0"/>
              <a:t>28/03/2019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7CFA624-D205-41C9-8A1B-D70E67781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DF61A1B-422A-4534-91C6-8921739A5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C77C9-F593-4775-A0E3-B24AAB9B2A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9544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620F357-62D9-4AB7-AD6D-855ED57A6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C75FBEF-F817-4685-A381-1D1C096FF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3312ABC-16AB-4895-B861-15EC102E0B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ECD40-E648-4669-8A2D-00843829A22B}" type="datetimeFigureOut">
              <a:rPr lang="it-IT" smtClean="0"/>
              <a:t>28/03/2019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E8C6BAD-4AB5-4AE3-B3E4-C9EC2DE82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62F6A13-84CC-4F1F-BE37-7CC251BF73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C77C9-F593-4775-A0E3-B24AAB9B2A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3055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customXml" Target="../ink/ink4.xml"/><Relationship Id="rId1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28" name="Input penna 427">
                <a:extLst>
                  <a:ext uri="{FF2B5EF4-FFF2-40B4-BE49-F238E27FC236}">
                    <a16:creationId xmlns:a16="http://schemas.microsoft.com/office/drawing/2014/main" id="{F295EF51-0B39-46A7-B0E2-D59BBE2E76AC}"/>
                  </a:ext>
                </a:extLst>
              </p14:cNvPr>
              <p14:cNvContentPartPr/>
              <p14:nvPr/>
            </p14:nvContentPartPr>
            <p14:xfrm>
              <a:off x="1100280" y="374880"/>
              <a:ext cx="892080" cy="104400"/>
            </p14:xfrm>
          </p:contentPart>
        </mc:Choice>
        <mc:Fallback>
          <p:pic>
            <p:nvPicPr>
              <p:cNvPr id="428" name="Input penna 427">
                <a:extLst>
                  <a:ext uri="{FF2B5EF4-FFF2-40B4-BE49-F238E27FC236}">
                    <a16:creationId xmlns:a16="http://schemas.microsoft.com/office/drawing/2014/main" id="{F295EF51-0B39-46A7-B0E2-D59BBE2E76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6280" y="266880"/>
                <a:ext cx="99972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32" name="Input penna 431">
                <a:extLst>
                  <a:ext uri="{FF2B5EF4-FFF2-40B4-BE49-F238E27FC236}">
                    <a16:creationId xmlns:a16="http://schemas.microsoft.com/office/drawing/2014/main" id="{BBEE35D6-A976-4FE2-9CC0-3D19D7A58947}"/>
                  </a:ext>
                </a:extLst>
              </p14:cNvPr>
              <p14:cNvContentPartPr/>
              <p14:nvPr/>
            </p14:nvContentPartPr>
            <p14:xfrm>
              <a:off x="1090200" y="610000"/>
              <a:ext cx="2127600" cy="84600"/>
            </p14:xfrm>
          </p:contentPart>
        </mc:Choice>
        <mc:Fallback>
          <p:pic>
            <p:nvPicPr>
              <p:cNvPr id="432" name="Input penna 431">
                <a:extLst>
                  <a:ext uri="{FF2B5EF4-FFF2-40B4-BE49-F238E27FC236}">
                    <a16:creationId xmlns:a16="http://schemas.microsoft.com/office/drawing/2014/main" id="{BBEE35D6-A976-4FE2-9CC0-3D19D7A5894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36200" y="502360"/>
                <a:ext cx="223524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89" name="Input penna 588">
                <a:extLst>
                  <a:ext uri="{FF2B5EF4-FFF2-40B4-BE49-F238E27FC236}">
                    <a16:creationId xmlns:a16="http://schemas.microsoft.com/office/drawing/2014/main" id="{2FD6ABDE-368A-4CA3-AAAC-D61F5B286399}"/>
                  </a:ext>
                </a:extLst>
              </p14:cNvPr>
              <p14:cNvContentPartPr/>
              <p14:nvPr/>
            </p14:nvContentPartPr>
            <p14:xfrm>
              <a:off x="224788" y="61708"/>
              <a:ext cx="11179440" cy="5471640"/>
            </p14:xfrm>
          </p:contentPart>
        </mc:Choice>
        <mc:Fallback>
          <p:pic>
            <p:nvPicPr>
              <p:cNvPr id="589" name="Input penna 588">
                <a:extLst>
                  <a:ext uri="{FF2B5EF4-FFF2-40B4-BE49-F238E27FC236}">
                    <a16:creationId xmlns:a16="http://schemas.microsoft.com/office/drawing/2014/main" id="{2FD6ABDE-368A-4CA3-AAAC-D61F5B28639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0468" y="57388"/>
                <a:ext cx="11192760" cy="54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91" name="Input penna 590">
                <a:extLst>
                  <a:ext uri="{FF2B5EF4-FFF2-40B4-BE49-F238E27FC236}">
                    <a16:creationId xmlns:a16="http://schemas.microsoft.com/office/drawing/2014/main" id="{04503937-AC44-449A-970A-AD54FFEAB811}"/>
                  </a:ext>
                </a:extLst>
              </p14:cNvPr>
              <p14:cNvContentPartPr/>
              <p14:nvPr/>
            </p14:nvContentPartPr>
            <p14:xfrm>
              <a:off x="669360" y="5884000"/>
              <a:ext cx="230400" cy="226800"/>
            </p14:xfrm>
          </p:contentPart>
        </mc:Choice>
        <mc:Fallback>
          <p:pic>
            <p:nvPicPr>
              <p:cNvPr id="591" name="Input penna 590">
                <a:extLst>
                  <a:ext uri="{FF2B5EF4-FFF2-40B4-BE49-F238E27FC236}">
                    <a16:creationId xmlns:a16="http://schemas.microsoft.com/office/drawing/2014/main" id="{04503937-AC44-449A-970A-AD54FFEAB81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5040" y="5879680"/>
                <a:ext cx="23904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00" name="Input penna 599">
                <a:extLst>
                  <a:ext uri="{FF2B5EF4-FFF2-40B4-BE49-F238E27FC236}">
                    <a16:creationId xmlns:a16="http://schemas.microsoft.com/office/drawing/2014/main" id="{FA598839-5957-4F0F-A0B7-12442C4BE865}"/>
                  </a:ext>
                </a:extLst>
              </p14:cNvPr>
              <p14:cNvContentPartPr/>
              <p14:nvPr/>
            </p14:nvContentPartPr>
            <p14:xfrm>
              <a:off x="1067160" y="5923600"/>
              <a:ext cx="735120" cy="73440"/>
            </p14:xfrm>
          </p:contentPart>
        </mc:Choice>
        <mc:Fallback>
          <p:pic>
            <p:nvPicPr>
              <p:cNvPr id="600" name="Input penna 599">
                <a:extLst>
                  <a:ext uri="{FF2B5EF4-FFF2-40B4-BE49-F238E27FC236}">
                    <a16:creationId xmlns:a16="http://schemas.microsoft.com/office/drawing/2014/main" id="{FA598839-5957-4F0F-A0B7-12442C4BE86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13520" y="5815600"/>
                <a:ext cx="84276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748" name="Input penna 747">
                <a:extLst>
                  <a:ext uri="{FF2B5EF4-FFF2-40B4-BE49-F238E27FC236}">
                    <a16:creationId xmlns:a16="http://schemas.microsoft.com/office/drawing/2014/main" id="{03B4EC2A-1C38-4FFA-A9D3-9B10A38AE44D}"/>
                  </a:ext>
                </a:extLst>
              </p14:cNvPr>
              <p14:cNvContentPartPr/>
              <p14:nvPr/>
            </p14:nvContentPartPr>
            <p14:xfrm>
              <a:off x="1059960" y="5623000"/>
              <a:ext cx="9663480" cy="1180080"/>
            </p14:xfrm>
          </p:contentPart>
        </mc:Choice>
        <mc:Fallback>
          <p:pic>
            <p:nvPicPr>
              <p:cNvPr id="748" name="Input penna 747">
                <a:extLst>
                  <a:ext uri="{FF2B5EF4-FFF2-40B4-BE49-F238E27FC236}">
                    <a16:creationId xmlns:a16="http://schemas.microsoft.com/office/drawing/2014/main" id="{03B4EC2A-1C38-4FFA-A9D3-9B10A38AE44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55640" y="5618680"/>
                <a:ext cx="9672120" cy="118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9467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zullich</dc:creator>
  <cp:lastModifiedBy>Marco zullich</cp:lastModifiedBy>
  <cp:revision>3</cp:revision>
  <dcterms:created xsi:type="dcterms:W3CDTF">2019-03-28T09:48:16Z</dcterms:created>
  <dcterms:modified xsi:type="dcterms:W3CDTF">2019-03-28T10:00:06Z</dcterms:modified>
</cp:coreProperties>
</file>