
<file path=[Content_Types].xml><?xml version="1.0" encoding="utf-8"?>
<Types xmlns="http://schemas.openxmlformats.org/package/2006/content-types">
  <Default Extension="bin" ContentType="image/svg+xml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18"/>
  </p:notesMasterIdLst>
  <p:sldIdLst>
    <p:sldId id="267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8" r:id="rId16"/>
    <p:sldId id="269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4F7D5-50C2-4FA1-A3E3-E181DAABF5CF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6C160-C903-4DEC-A852-2B7D5957220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210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Divider</a:t>
            </a:r>
            <a:r>
              <a:rPr lang="de-DE" dirty="0"/>
              <a:t>,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two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73879-88F0-453A-A40C-342252A3D01D}" type="slidenum">
              <a:rPr lang="en-GB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B8E9-3CDD-4E41-959E-72CE5DB94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97BEC-0E48-3424-E1A6-745A52D00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A4F7-442A-467A-156F-C10F9F29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FD8F-71D7-607E-D390-E395FAC8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1050-59C2-54FA-DCF4-9B28051C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688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849E-20DE-94EC-B391-9BFFF2F2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160BA-2A66-C49D-647E-C58F15214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82D3-15A5-1C51-5D68-F45998A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2517-D910-7197-7AE5-9CE4A37C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40056-5086-90CF-6018-417C8E53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62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BA1C4-05E4-F684-240F-A8EA5BD63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0C99-A7B8-BA48-3428-A09671BD6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6FB5-8260-DC20-FA12-871614F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D0E2-AD67-36A8-5B59-CA1BE840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8900-534D-4A23-A446-25509625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955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D8DFE5C-55A8-44FE-9AE8-BA94B34D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553" y="720725"/>
            <a:ext cx="2543897" cy="2708275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6793F029-823F-4C87-AAD9-A60F2CD7E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03" y="3618000"/>
            <a:ext cx="2547939" cy="17550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Master-</a:t>
            </a:r>
            <a:r>
              <a:rPr lang="en-US" noProof="0" dirty="0" err="1"/>
              <a:t>Untertitelformat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72E34-B20D-4717-B97B-FF25B3CFEB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764594" y="1244599"/>
            <a:ext cx="6857999" cy="4368801"/>
          </a:xfrm>
        </p:spPr>
        <p:txBody>
          <a:bodyPr/>
          <a:lstStyle>
            <a:lvl1pPr marL="0" indent="0" algn="ctr">
              <a:buFontTx/>
              <a:buNone/>
              <a:defRPr sz="18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noProof="0" dirty="0"/>
              <a:t>hello.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E74056-B607-439F-A291-B340CEFBD2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8899" y="6248325"/>
            <a:ext cx="2546346" cy="3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D8DFE5C-55A8-44FE-9AE8-BA94B34D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553" y="720725"/>
            <a:ext cx="2543897" cy="2708275"/>
          </a:xfr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6793F029-823F-4C87-AAD9-A60F2CD7E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03" y="3618000"/>
            <a:ext cx="2547939" cy="23256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Master-</a:t>
            </a:r>
            <a:r>
              <a:rPr lang="en-US" noProof="0" dirty="0" err="1"/>
              <a:t>Untertitelformat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72E34-B20D-4717-B97B-FF25B3CFEB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764594" y="1244599"/>
            <a:ext cx="6857999" cy="4368801"/>
          </a:xfrm>
        </p:spPr>
        <p:txBody>
          <a:bodyPr/>
          <a:lstStyle>
            <a:lvl1pPr marL="0" indent="0" algn="ctr">
              <a:buFontTx/>
              <a:buNone/>
              <a:defRPr sz="18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noProof="0" dirty="0"/>
              <a:t>hello.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190EB62-769F-4760-86C0-AC650C7453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450" y="6235840"/>
            <a:ext cx="472319" cy="3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4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_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10D07-D162-4057-9EF9-11210F71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40000"/>
            <a:ext cx="10754450" cy="2598475"/>
          </a:xfrm>
        </p:spPr>
        <p:txBody>
          <a:bodyPr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014D4-3B01-4B02-98D3-3B8867EF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5381463"/>
            <a:ext cx="10756988" cy="42353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Rechteck: obere Ecken abgerundet 7">
            <a:extLst>
              <a:ext uri="{FF2B5EF4-FFF2-40B4-BE49-F238E27FC236}">
                <a16:creationId xmlns:a16="http://schemas.microsoft.com/office/drawing/2014/main" id="{3229C8CE-02F8-4AFB-B291-AE958F6EFDE0}"/>
              </a:ext>
            </a:extLst>
          </p:cNvPr>
          <p:cNvSpPr/>
          <p:nvPr userDrawn="1"/>
        </p:nvSpPr>
        <p:spPr>
          <a:xfrm rot="16200000">
            <a:off x="10934140" y="1263044"/>
            <a:ext cx="1800226" cy="7223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01E80BD-F407-45FA-9E39-166A045E6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10942034" y="1278731"/>
            <a:ext cx="1800225" cy="722313"/>
          </a:xfrm>
        </p:spPr>
        <p:txBody>
          <a:bodyPr anchor="ctr"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Neptune Light" panose="00000400000000000000" pitchFamily="50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 dirty="0"/>
              <a:t>TOPIC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C50512-CF87-4ADE-92E5-148122F46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450" y="6235840"/>
            <a:ext cx="472319" cy="3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76B0-B121-BA47-2390-C14ECBD1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18F8-0DE8-9E8F-C811-E4905194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21AA-CA9F-E4AB-ED87-47EE701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8854-DC91-EEEE-373E-DC96350C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BBF8-0DEC-D4C2-131A-12EB256B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73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8D57-4D26-D2EE-D88E-00465EB0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65D7-9F34-859C-F209-89C0702D6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5F7C-1F38-360E-08A8-CF19CEA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2510C-BFB8-40F2-D779-8DF7964C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5881-5500-6B2E-5ECC-6CD14519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94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66C3-707C-FB73-054A-B42276FF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0984-6442-6815-42C1-329DA202B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56C7-53F4-CDD8-DEF3-DA2E30CB0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6EDD4-B098-2A50-6EA1-27F8F8CA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EF21-A688-BD2C-A93E-7B27135B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0F0C2-37AC-B4AA-5C09-0BD6A0C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39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FCFB-4E79-7780-CB1B-0BBA16F6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BF097-5FD9-225D-6FFF-15C766E9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C50D-5731-E2FD-28DC-80C6A3D39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DBE9F-6D68-DE9C-A85D-28195B4B6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7B96E-1079-1D01-6C9C-C447937E1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F2DC7-E0D9-DB1B-51B5-78FC5BCB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30643-45D7-6CA7-614F-4E625E81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482B9-2517-1C76-3CA3-63624362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36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8CA-401D-1295-582A-9D7CAF5D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5333A-759E-3A88-19AB-C556C06D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D75E5-F5EC-8C70-07ED-24CFBE5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352D-AA23-0E44-A660-37C4B6D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6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66D4A-BBF7-0753-44ED-8CB5AAB7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ABBF-46B5-5D1D-7BA6-7591A1E3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DC478-8CFA-F334-E0F5-8D9FBD6A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39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63C-311D-40E2-A704-EDCCD0E9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1E97-91C3-F40A-B0CA-BC11BC8B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FAEF-B8E9-74E8-344A-872CDEA6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64FB9-F375-E4E0-176C-5AFA5B48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FC21-E725-0E8C-93B7-E74C96EF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6423-74F6-FCF1-A9F4-8857E496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806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10EC-415C-AAA2-D989-D8B038FB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A97BE-7AC0-723E-1AB4-DBF1BF510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DB729-0D63-7018-070E-5D383123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D6BD-E82D-0F46-A479-C43B8681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474FB-A640-2914-B0D2-61A69B7F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4C03D-EF7A-5017-F0B3-473526D6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34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D28DB-B414-F095-EE32-90D453F4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77CEA-D9FA-903E-2A44-2F7A288D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4941-17AC-D5CC-B285-EB5414C0D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3370-F739-412C-BA31-2964EB3688C8}" type="datetimeFigureOut">
              <a:rPr lang="en-DE" smtClean="0"/>
              <a:t>04/27/2023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0668-4E89-5CA0-4050-C51E58FA3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F6D4-E744-EC6B-0E8C-D976A4D57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8169-997C-4F05-9477-A6A48C4F22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4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CDF3D91-30E1-4374-93E2-0C1A1379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40000"/>
            <a:ext cx="10754450" cy="2598475"/>
          </a:xfrm>
        </p:spPr>
        <p:txBody>
          <a:bodyPr/>
          <a:lstStyle/>
          <a:p>
            <a:r>
              <a:rPr lang="de-DE" sz="6600" dirty="0">
                <a:solidFill>
                  <a:srgbClr val="FFFFFF"/>
                </a:solidFill>
              </a:rPr>
              <a:t>EAI.Azure.2023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35DB27-0696-4E17-92A7-D6137457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5381463"/>
            <a:ext cx="10756988" cy="42353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56C03E-1CCA-43C1-8D0A-A308AA6DB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10942034" y="1278731"/>
            <a:ext cx="1800225" cy="722313"/>
          </a:xfrm>
        </p:spPr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1441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55A-A4F6-88D0-629F-B4F57D9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Dataverse -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ModelGenerator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9294-C9C3-85E5-E8E7-A697F18E1C73}"/>
              </a:ext>
            </a:extLst>
          </p:cNvPr>
          <p:cNvSpPr txBox="1"/>
          <p:nvPr/>
        </p:nvSpPr>
        <p:spPr>
          <a:xfrm>
            <a:off x="511847" y="2075779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ModelGeneratorTests</a:t>
            </a:r>
            <a:endParaRPr lang="de-D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[Fact()]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GenerateCodeTest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setting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JsonSerializerSettings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TypeNameHandling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TypeNameHandling.Auto</a:t>
            </a:r>
            <a:endParaRPr lang="de-D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};</a:t>
            </a:r>
          </a:p>
          <a:p>
            <a:endParaRPr lang="de-D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configJson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GetConfigResource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e-D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odataClient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JsonConvert.DeserializeObject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ODataClient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configJson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setting);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modelGenerator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ModelGenerator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GenerateDynamicNavigationProperties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GenerateLookups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GenerateNavigationProperties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UseEnumTypeForPicklistProperties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endParaRPr lang="de-D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};</a:t>
            </a:r>
          </a:p>
          <a:p>
            <a:endParaRPr lang="de-D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=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modelGenerator.GenerateCodeAsync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odataClient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).Assembly);</a:t>
            </a:r>
          </a:p>
          <a:p>
            <a:endParaRPr lang="de-D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ModelWriter.Write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(account).Assembly, code);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de-D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GetConfigResource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stream =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ModelGeneratorTests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Assembly.GetManifestResourceStream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EAI.Dataverse.ModelGeneratorTests.config.json</a:t>
            </a:r>
            <a:r>
              <a:rPr lang="de-D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reader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StreamReader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(stream, Encoding.UTF8))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reader.ReadToEnd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15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55A-A4F6-88D0-629F-B4F57D9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9294-C9C3-85E5-E8E7-A697F18E1C73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ExtendableHttp</a:t>
            </a:r>
            <a:br>
              <a:rPr lang="en-US" sz="2000" dirty="0"/>
            </a:br>
            <a:r>
              <a:rPr lang="en-US" sz="2000" dirty="0" err="1"/>
              <a:t>EAI.General</a:t>
            </a:r>
            <a:r>
              <a:rPr lang="en-US" sz="2000" dirty="0"/>
              <a:t>. </a:t>
            </a:r>
            <a:r>
              <a:rPr lang="en-US" sz="2000" dirty="0" err="1"/>
              <a:t>ExtendableHttp</a:t>
            </a:r>
            <a:r>
              <a:rPr lang="en-US" sz="2000" dirty="0"/>
              <a:t>,  </a:t>
            </a:r>
            <a:r>
              <a:rPr lang="en-US" sz="2000" dirty="0" err="1"/>
              <a:t>EAI.General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OAuth</a:t>
            </a:r>
            <a:br>
              <a:rPr lang="en-US" sz="2000" dirty="0"/>
            </a:br>
            <a:r>
              <a:rPr lang="en-US" sz="2000" dirty="0" err="1"/>
              <a:t>EAI.OAuth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Rest</a:t>
            </a:r>
            <a:br>
              <a:rPr lang="en-US" sz="2000" dirty="0"/>
            </a:br>
            <a:r>
              <a:rPr lang="en-US" sz="2000" dirty="0" err="1"/>
              <a:t>EAI.Rest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Odata</a:t>
            </a:r>
            <a:br>
              <a:rPr lang="en-US" sz="2000" dirty="0"/>
            </a:br>
            <a:r>
              <a:rPr lang="en-US" sz="2000" dirty="0" err="1"/>
              <a:t>EAI.OData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Dataverse + </a:t>
            </a:r>
            <a:r>
              <a:rPr lang="en-US" sz="2000" dirty="0" err="1"/>
              <a:t>ModelGenerator</a:t>
            </a:r>
            <a:br>
              <a:rPr lang="en-US" sz="2000" dirty="0"/>
            </a:br>
            <a:r>
              <a:rPr lang="en-US" sz="2000" dirty="0" err="1"/>
              <a:t>EAI.Dataverse</a:t>
            </a:r>
            <a:r>
              <a:rPr lang="en-US" sz="2000" dirty="0"/>
              <a:t> +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9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55A-A4F6-88D0-629F-B4F57D9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ExtendableHttp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9294-C9C3-85E5-E8E7-A697F18E1C73}"/>
              </a:ext>
            </a:extLst>
          </p:cNvPr>
          <p:cNvSpPr txBox="1"/>
          <p:nvPr/>
        </p:nvSpPr>
        <p:spPr>
          <a:xfrm>
            <a:off x="459351" y="1891970"/>
            <a:ext cx="10636280" cy="4671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</a:t>
            </a:r>
            <a:r>
              <a:rPr lang="en-US" sz="2000" dirty="0" err="1"/>
              <a:t>EAI.General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Simple </a:t>
            </a:r>
            <a:r>
              <a:rPr lang="en-US" sz="2000" dirty="0" err="1"/>
              <a:t>ExtendableHttpClient</a:t>
            </a:r>
            <a:r>
              <a:rPr lang="en-US" sz="2000" dirty="0"/>
              <a:t> (</a:t>
            </a:r>
            <a:r>
              <a:rPr lang="en-US" sz="2000" dirty="0" err="1"/>
              <a:t>MessageHandler</a:t>
            </a:r>
            <a:r>
              <a:rPr lang="en-US" sz="2000" dirty="0"/>
              <a:t>, </a:t>
            </a:r>
            <a:r>
              <a:rPr lang="en-US" sz="2000" dirty="0" err="1"/>
              <a:t>BaseUri</a:t>
            </a:r>
            <a:r>
              <a:rPr lang="en-US" sz="2000" dirty="0"/>
              <a:t>, Timeout)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Chains additional functionality via own </a:t>
            </a:r>
            <a:r>
              <a:rPr lang="en-US" sz="2000" dirty="0" err="1"/>
              <a:t>IMessageHandler</a:t>
            </a:r>
            <a:r>
              <a:rPr lang="en-US" sz="2000" dirty="0"/>
              <a:t> Interface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Implementations</a:t>
            </a:r>
          </a:p>
          <a:p>
            <a:pPr marL="7429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RetryPolicyHandler</a:t>
            </a:r>
            <a:endParaRPr lang="en-US" sz="2000" dirty="0"/>
          </a:p>
          <a:p>
            <a:pPr marL="7429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ThrottleHandler</a:t>
            </a:r>
            <a:endParaRPr lang="en-US" sz="2000" dirty="0"/>
          </a:p>
          <a:p>
            <a:pPr marL="7429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LogHandler</a:t>
            </a:r>
            <a:endParaRPr lang="en-US" sz="2000" dirty="0"/>
          </a:p>
          <a:p>
            <a:pPr marL="7429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SendMessageHandler</a:t>
            </a:r>
            <a:endParaRPr lang="en-US" sz="2000" dirty="0"/>
          </a:p>
          <a:p>
            <a:pPr marL="7429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BA4BF-31C3-734C-8CE1-59E1BFCD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62" y="3013193"/>
            <a:ext cx="740195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55A-A4F6-88D0-629F-B4F57D9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9294-C9C3-85E5-E8E7-A697F18E1C73}"/>
              </a:ext>
            </a:extLst>
          </p:cNvPr>
          <p:cNvSpPr txBox="1"/>
          <p:nvPr/>
        </p:nvSpPr>
        <p:spPr>
          <a:xfrm>
            <a:off x="459350" y="1994347"/>
            <a:ext cx="11504050" cy="4673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RetryPolicyHandler</a:t>
            </a:r>
            <a:r>
              <a:rPr lang="en-US" sz="20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Retries http message send for specified </a:t>
            </a:r>
            <a:r>
              <a:rPr lang="en-US" sz="2000" dirty="0" err="1"/>
              <a:t>HttpStatusCodes</a:t>
            </a:r>
            <a:endParaRPr lang="en-US" sz="2000" dirty="0"/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RetryStatusCodes</a:t>
            </a:r>
            <a:r>
              <a:rPr lang="en-US" sz="2000" dirty="0"/>
              <a:t> (default: </a:t>
            </a:r>
            <a:r>
              <a:rPr lang="en-US" sz="2000" dirty="0" err="1"/>
              <a:t>InternalServerError</a:t>
            </a:r>
            <a:r>
              <a:rPr lang="en-US" sz="2000" dirty="0"/>
              <a:t>, </a:t>
            </a:r>
            <a:r>
              <a:rPr lang="en-US" sz="2000" dirty="0" err="1"/>
              <a:t>ServiceUnavailable</a:t>
            </a:r>
            <a:r>
              <a:rPr lang="en-US" sz="2000" dirty="0"/>
              <a:t>, </a:t>
            </a:r>
            <a:r>
              <a:rPr lang="en-US" sz="2000" dirty="0" err="1"/>
              <a:t>RequestTimeout</a:t>
            </a:r>
            <a:r>
              <a:rPr lang="en-US" sz="2000" dirty="0"/>
              <a:t>, </a:t>
            </a:r>
            <a:r>
              <a:rPr lang="en-US" sz="2000" dirty="0" err="1"/>
              <a:t>GatewayTimeout</a:t>
            </a:r>
            <a:r>
              <a:rPr lang="en-US" sz="2000" dirty="0"/>
              <a:t>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RetryCount</a:t>
            </a:r>
            <a:r>
              <a:rPr lang="en-US" sz="2000" dirty="0"/>
              <a:t> (default: 3)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WaitSeconds</a:t>
            </a:r>
            <a:r>
              <a:rPr lang="en-US" sz="2000" dirty="0"/>
              <a:t> (default: 3)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ThrottleHandler</a:t>
            </a: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Throttles http messages based on http status code 429 automatically. No additional configuration is required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LogHandler</a:t>
            </a: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Logs request and response message information based on property settings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LogRequestUri</a:t>
            </a:r>
            <a:endParaRPr lang="en-US" sz="2000" dirty="0"/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LogRequestContent</a:t>
            </a:r>
            <a:endParaRPr lang="en-US" sz="2000" dirty="0"/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LogResponse</a:t>
            </a:r>
            <a:endParaRPr lang="en-US" sz="2000" dirty="0"/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LogResponseContent</a:t>
            </a:r>
            <a:endParaRPr lang="en-US" sz="2000" dirty="0"/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SendMessageHandler</a:t>
            </a: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Finaly</a:t>
            </a:r>
            <a:r>
              <a:rPr lang="en-US" sz="2000" dirty="0"/>
              <a:t> sends the message to the server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22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55A-A4F6-88D0-629F-B4F57D9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OAuth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9294-C9C3-85E5-E8E7-A697F18E1C73}"/>
              </a:ext>
            </a:extLst>
          </p:cNvPr>
          <p:cNvSpPr txBox="1"/>
          <p:nvPr/>
        </p:nvSpPr>
        <p:spPr>
          <a:xfrm>
            <a:off x="514351" y="1955800"/>
            <a:ext cx="10581280" cy="4045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</a:t>
            </a:r>
            <a:r>
              <a:rPr lang="en-US" sz="2000" dirty="0" err="1"/>
              <a:t>EAI.OAuth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Based on </a:t>
            </a:r>
            <a:r>
              <a:rPr lang="en-US" sz="2000" dirty="0" err="1"/>
              <a:t>ExtendableHttpClient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Lightweight </a:t>
            </a:r>
            <a:r>
              <a:rPr lang="en-US" sz="2000" dirty="0" err="1"/>
              <a:t>oauth</a:t>
            </a:r>
            <a:r>
              <a:rPr lang="en-US" sz="2000" dirty="0"/>
              <a:t> client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Support for </a:t>
            </a:r>
            <a:r>
              <a:rPr lang="en-US" sz="2000" dirty="0" err="1"/>
              <a:t>oauth</a:t>
            </a:r>
            <a:r>
              <a:rPr lang="en-US" sz="2000" dirty="0"/>
              <a:t> request building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OAuthMessageHandler</a:t>
            </a: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Designed for </a:t>
            </a:r>
            <a:r>
              <a:rPr lang="en-US" sz="2000" dirty="0" err="1"/>
              <a:t>ExtendableHttpClient</a:t>
            </a:r>
            <a:r>
              <a:rPr lang="en-US" sz="2000" dirty="0"/>
              <a:t>, Transparent authentication through </a:t>
            </a:r>
            <a:r>
              <a:rPr lang="en-US" sz="2000" dirty="0" err="1"/>
              <a:t>IMessageHandler</a:t>
            </a:r>
            <a:r>
              <a:rPr lang="en-US" sz="2000" dirty="0"/>
              <a:t> chain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Caches </a:t>
            </a:r>
            <a:r>
              <a:rPr lang="en-US" sz="2000" dirty="0" err="1"/>
              <a:t>oauth</a:t>
            </a:r>
            <a:r>
              <a:rPr lang="en-US" sz="2000" dirty="0"/>
              <a:t> token and automatic per request refresh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BB6D34-1EC2-FEAC-AD81-A064EDD4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97" y="2023426"/>
            <a:ext cx="4940392" cy="20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3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55A-A4F6-88D0-629F-B4F57D9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9294-C9C3-85E5-E8E7-A697F18E1C73}"/>
              </a:ext>
            </a:extLst>
          </p:cNvPr>
          <p:cNvSpPr txBox="1"/>
          <p:nvPr/>
        </p:nvSpPr>
        <p:spPr>
          <a:xfrm>
            <a:off x="584199" y="1891970"/>
            <a:ext cx="10511431" cy="4109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</a:t>
            </a:r>
            <a:r>
              <a:rPr lang="en-US" sz="2000" dirty="0" err="1"/>
              <a:t>EAI.Rest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Based on </a:t>
            </a:r>
            <a:r>
              <a:rPr lang="en-US" sz="2000" dirty="0" err="1"/>
              <a:t>ExtendableHttpClient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Simple Rest client with serialization / deserialization through </a:t>
            </a:r>
            <a:r>
              <a:rPr lang="en-US" sz="2000" dirty="0" err="1"/>
              <a:t>Newtonsoft.Json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RestMessageHandler</a:t>
            </a:r>
            <a:r>
              <a:rPr lang="en-US" sz="2000" dirty="0"/>
              <a:t>: Combines </a:t>
            </a:r>
            <a:r>
              <a:rPr lang="en-US" sz="2000" dirty="0" err="1"/>
              <a:t>RetryPolicyHandler</a:t>
            </a:r>
            <a:r>
              <a:rPr lang="en-US" sz="2000" dirty="0"/>
              <a:t>, </a:t>
            </a:r>
            <a:r>
              <a:rPr lang="en-US" sz="2000" dirty="0" err="1"/>
              <a:t>ThrottleHandler</a:t>
            </a:r>
            <a:r>
              <a:rPr lang="en-US" sz="2000" dirty="0"/>
              <a:t> and </a:t>
            </a:r>
            <a:r>
              <a:rPr lang="en-US" sz="2000" dirty="0" err="1"/>
              <a:t>OAuthMessageHandler</a:t>
            </a: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7CD950-4FB8-9600-A4B0-544C691A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68" y="3308514"/>
            <a:ext cx="7107379" cy="32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9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55A-A4F6-88D0-629F-B4F57D9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 - Fluent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9294-C9C3-85E5-E8E7-A697F18E1C73}"/>
              </a:ext>
            </a:extLst>
          </p:cNvPr>
          <p:cNvSpPr txBox="1"/>
          <p:nvPr/>
        </p:nvSpPr>
        <p:spPr>
          <a:xfrm>
            <a:off x="338788" y="1949805"/>
            <a:ext cx="11515520" cy="4317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Basic Fluent </a:t>
            </a:r>
            <a:r>
              <a:rPr lang="en-US" sz="1700" dirty="0" err="1"/>
              <a:t>Api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Create Simple REST Request avoiding await chains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Implements response caching with timeout based on request URL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REST Actions are implemented as extension methods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9FF72-17D4-D371-43CF-99D4AE55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1" y="3429000"/>
            <a:ext cx="723048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3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55A-A4F6-88D0-629F-B4F57D9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9294-C9C3-85E5-E8E7-A697F18E1C73}"/>
              </a:ext>
            </a:extLst>
          </p:cNvPr>
          <p:cNvSpPr txBox="1"/>
          <p:nvPr/>
        </p:nvSpPr>
        <p:spPr>
          <a:xfrm>
            <a:off x="429617" y="209393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</a:t>
            </a:r>
            <a:r>
              <a:rPr lang="en-US" sz="2000" dirty="0" err="1"/>
              <a:t>EAI.Rest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Based on </a:t>
            </a:r>
            <a:r>
              <a:rPr lang="en-US" sz="2000" dirty="0" err="1"/>
              <a:t>RestClient</a:t>
            </a:r>
            <a:r>
              <a:rPr lang="en-US" sz="2000" dirty="0"/>
              <a:t> with specialized </a:t>
            </a:r>
            <a:r>
              <a:rPr lang="en-US" sz="2000" dirty="0" err="1"/>
              <a:t>JsonSerializerSettings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Special types for </a:t>
            </a:r>
            <a:r>
              <a:rPr lang="en-US" sz="2000" dirty="0" err="1"/>
              <a:t>ODataBind</a:t>
            </a:r>
            <a:r>
              <a:rPr lang="en-US" sz="2000" dirty="0"/>
              <a:t> and </a:t>
            </a:r>
            <a:r>
              <a:rPr lang="en-US" sz="2000" dirty="0" err="1"/>
              <a:t>ODataType</a:t>
            </a:r>
            <a:r>
              <a:rPr lang="en-US" sz="2000" dirty="0"/>
              <a:t>, can also be used in anonymous types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ODataQuery</a:t>
            </a:r>
            <a:r>
              <a:rPr lang="en-US" sz="2000" dirty="0"/>
              <a:t> to support building OData queries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OData Actions are implemented as extension methods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92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755A-A4F6-88D0-629F-B4F57D9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Dataverse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79294-C9C3-85E5-E8E7-A697F18E1C73}"/>
              </a:ext>
            </a:extLst>
          </p:cNvPr>
          <p:cNvSpPr txBox="1"/>
          <p:nvPr/>
        </p:nvSpPr>
        <p:spPr>
          <a:xfrm>
            <a:off x="429617" y="209393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</a:t>
            </a:r>
            <a:r>
              <a:rPr lang="en-US" sz="2000" dirty="0" err="1"/>
              <a:t>EAI.Dataverse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Base classes for model generation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DataverseAction</a:t>
            </a: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DataverseEntity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C# Class model for actions and entities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Model generation via unit test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Inherit partial class from </a:t>
            </a:r>
            <a:r>
              <a:rPr lang="en-US" sz="2000" dirty="0" err="1"/>
              <a:t>DataverseAction</a:t>
            </a:r>
            <a:r>
              <a:rPr lang="en-US" sz="2000" dirty="0"/>
              <a:t> or </a:t>
            </a:r>
            <a:r>
              <a:rPr lang="en-US" sz="2000" dirty="0" err="1"/>
              <a:t>DataverseEntity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C7C8B-2741-AD8C-4745-0A9A9CF8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39" y="4779870"/>
            <a:ext cx="347711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F7E0A60-26CF-4EB9-A742-E4EAD4A248E4}">
  <we:reference id="a7dfdbff-34d9-d324-d022-d2d680edbcf7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783044246233721","enableDocumentContentUpdater":fals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7783044433151493","enableDocumentContentUpdater":false,"version":"2.0"}]]></TemplafySlideTemplateConfiguration>
</file>

<file path=customXml/item6.xml><?xml version="1.0" encoding="utf-8"?>
<TemplafySlideTemplateConfiguration><![CDATA[{"slideVersion":1,"isValidatorEnabled":false,"isLocked":false,"elementsMetadata":[],"slideId":"637783044246240472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F1A00F28-3728-45FE-8A20-D22BC451AE81}">
  <ds:schemaRefs/>
</ds:datastoreItem>
</file>

<file path=customXml/itemProps2.xml><?xml version="1.0" encoding="utf-8"?>
<ds:datastoreItem xmlns:ds="http://schemas.openxmlformats.org/officeDocument/2006/customXml" ds:itemID="{EE190DBB-F2C6-433D-8834-1C82B2E1A179}">
  <ds:schemaRefs/>
</ds:datastoreItem>
</file>

<file path=customXml/itemProps3.xml><?xml version="1.0" encoding="utf-8"?>
<ds:datastoreItem xmlns:ds="http://schemas.openxmlformats.org/officeDocument/2006/customXml" ds:itemID="{6C9D4192-04FB-4930-876F-E07844083941}">
  <ds:schemaRefs/>
</ds:datastoreItem>
</file>

<file path=customXml/itemProps4.xml><?xml version="1.0" encoding="utf-8"?>
<ds:datastoreItem xmlns:ds="http://schemas.openxmlformats.org/officeDocument/2006/customXml" ds:itemID="{0AB33FA9-C4E9-4EB8-8F45-62E9FAC0369E}">
  <ds:schemaRefs/>
</ds:datastoreItem>
</file>

<file path=customXml/itemProps5.xml><?xml version="1.0" encoding="utf-8"?>
<ds:datastoreItem xmlns:ds="http://schemas.openxmlformats.org/officeDocument/2006/customXml" ds:itemID="{372B5515-8D5D-46C3-8A39-752F77C3A227}">
  <ds:schemaRefs/>
</ds:datastoreItem>
</file>

<file path=customXml/itemProps6.xml><?xml version="1.0" encoding="utf-8"?>
<ds:datastoreItem xmlns:ds="http://schemas.openxmlformats.org/officeDocument/2006/customXml" ds:itemID="{A521CFFC-A3D6-4A0D-B21F-A9F0F8DB495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485</Words>
  <Application>Microsoft Office PowerPoint</Application>
  <PresentationFormat>Widescreen</PresentationFormat>
  <Paragraphs>122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Neptune Light</vt:lpstr>
      <vt:lpstr>Office Theme</vt:lpstr>
      <vt:lpstr>EAI.Azure.2023</vt:lpstr>
      <vt:lpstr>Http - Overview</vt:lpstr>
      <vt:lpstr>ExtendableHttp</vt:lpstr>
      <vt:lpstr>Implementations</vt:lpstr>
      <vt:lpstr>OAuth</vt:lpstr>
      <vt:lpstr>Rest</vt:lpstr>
      <vt:lpstr>Rest - Fluent</vt:lpstr>
      <vt:lpstr>OData</vt:lpstr>
      <vt:lpstr>Dataverse</vt:lpstr>
      <vt:lpstr>Dataverse - ModelGenerator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Operations Data Mgration</dc:title>
  <dc:creator>Marcus Pabst</dc:creator>
  <cp:lastModifiedBy>Marcus Pabst</cp:lastModifiedBy>
  <cp:revision>8</cp:revision>
  <dcterms:created xsi:type="dcterms:W3CDTF">2023-02-07T16:12:02Z</dcterms:created>
  <dcterms:modified xsi:type="dcterms:W3CDTF">2023-04-27T15:22:03Z</dcterms:modified>
</cp:coreProperties>
</file>