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BC"/>
    <a:srgbClr val="D6C9A6"/>
    <a:srgbClr val="B1A46B"/>
    <a:srgbClr val="ADA46F"/>
    <a:srgbClr val="352213"/>
    <a:srgbClr val="6C4426"/>
    <a:srgbClr val="CA9268"/>
    <a:srgbClr val="BA7441"/>
    <a:srgbClr val="93A468"/>
    <a:srgbClr val="929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150" d="100"/>
          <a:sy n="15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A0E-7AAE-2896-0B2C-5111338A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3509-3CB5-BBB9-F290-8E21B523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5179-7118-A2BA-C015-CCC31C4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1000-A1E2-5F0E-1C45-CA0ABCF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4533-7CA2-0546-F9BA-93E784C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8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C3C7-1890-39D4-EFC1-24C86B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2AC5-1933-B438-31B3-38CA9810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E9B-E623-63BA-4793-746DCB8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3018-9185-2628-9A76-785EFD4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77F3-607B-6958-044C-41750C2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18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FD60-9D84-491F-F1C9-2CFB2002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537F-5214-8BC6-ECB1-F8DA37F8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2A12-1BFF-F346-1049-1B30FD33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434B-047A-A75A-B6BF-E093B68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4573-3BA9-C7C1-ADD9-B1DC32C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77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612-CE81-27AF-AA53-C755319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C318-8076-029F-D1A1-AA3DBB1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2E8E-EA1B-89A2-D17F-2C332E3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BFDA-551C-4836-5038-965973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D1D0-6F76-202D-47E9-DC95B31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311-8EA9-F001-97B3-0F596799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EF13-8B2C-329E-D40E-DC60FC52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CB89-7A0D-D43D-D086-F918B28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DE7C-C392-DBA1-A7F7-5F5DC055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A4E0-BE35-57ED-0FA9-3D3C62AE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78B4-CF88-3782-9E29-F8CFA028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8C8-36D1-D547-CF73-E622B535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2CCC-424B-78C2-120B-77A52341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34DA-C467-2363-C5BE-730B056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7D62-DFE7-585D-88FC-0DFBED9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F7E8-37CF-4387-9C0A-02A9327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5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D037-4FD2-411F-32AD-F42DA7F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603-C8C0-0910-C46B-0D4833C3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27DC-5D2B-C773-3260-E93D5F5A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D55A-B054-7271-3EEE-098DCCEE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440D-D22C-68FA-4938-5543B86B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8530-A8EF-C171-8E5E-79551CA8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79D3-00CA-949F-3742-F3B51C5B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74498-59C3-420F-19F4-C81B922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2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A814-212F-5C8B-EA4C-4261704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6126A-E7A9-B9DF-BDDE-A7076FEA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EBBE-2601-AC86-221F-E5DDACDB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6118-AAFD-974E-4014-1D8C547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99A8-24F1-3995-0429-6348F177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63C6-30B6-4A83-87D6-70A104E4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8290-165D-AC6A-AC35-97440D6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44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E87-EE1E-BE87-E17A-46C51F42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1FFF-028B-5555-6832-B2E4A1E0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37D0-106F-8882-D349-0A3CE73D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2826-D29E-8F90-970F-FD3AC48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B48C-928F-2293-7975-7629446A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191D-D7CB-B9E1-6D6B-ADDD0D9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50A-58FF-8B46-0623-076EB390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FE2B-51A5-C12E-435F-87828EE1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F69A-1C62-23B3-AFD5-3E040CE0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8093-DB03-0F45-95AF-1C1CC2AC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42C5-0C90-7890-5A6E-E4EC2260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D50F-1E28-0317-F26A-CE2E21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3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D2EA-EBE5-10A2-8FC4-86E5C3E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F3E2-1B2C-628C-3F64-197F757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A675-F4D7-AFFE-343A-F0D96306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B476E-544A-4C57-8D6D-E6F4DB444236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449A-7A76-7183-37B7-EB912C1DD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EC6-AB19-BC72-10B1-1CD8A89B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9185EC8-CB02-0CDA-43FB-450C1875872C}"/>
              </a:ext>
            </a:extLst>
          </p:cNvPr>
          <p:cNvGrpSpPr/>
          <p:nvPr/>
        </p:nvGrpSpPr>
        <p:grpSpPr>
          <a:xfrm>
            <a:off x="5586161" y="3668473"/>
            <a:ext cx="622916" cy="2437003"/>
            <a:chOff x="5586161" y="3668473"/>
            <a:chExt cx="622916" cy="2437003"/>
          </a:xfrm>
        </p:grpSpPr>
        <p:sp>
          <p:nvSpPr>
            <p:cNvPr id="58" name="Free-form: Shape 57">
              <a:extLst>
                <a:ext uri="{FF2B5EF4-FFF2-40B4-BE49-F238E27FC236}">
                  <a16:creationId xmlns:a16="http://schemas.microsoft.com/office/drawing/2014/main" id="{90D1B65D-189B-EF90-1B66-1619F30009C6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CC1EBE-5D3D-D8E7-EB40-3014211BDFEA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Free-form: Shape 42">
              <a:extLst>
                <a:ext uri="{FF2B5EF4-FFF2-40B4-BE49-F238E27FC236}">
                  <a16:creationId xmlns:a16="http://schemas.microsoft.com/office/drawing/2014/main" id="{032264AA-F5D1-1751-4069-EBFAF801E855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8260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D02A0-3F18-BA7A-2922-706D15EFCD54}"/>
              </a:ext>
            </a:extLst>
          </p:cNvPr>
          <p:cNvGrpSpPr/>
          <p:nvPr/>
        </p:nvGrpSpPr>
        <p:grpSpPr>
          <a:xfrm>
            <a:off x="8311812" y="2775320"/>
            <a:ext cx="1136650" cy="1136650"/>
            <a:chOff x="4938631" y="3730477"/>
            <a:chExt cx="1136650" cy="1136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5913D9-12BF-96F1-307C-CF4C851C3E13}"/>
                </a:ext>
              </a:extLst>
            </p:cNvPr>
            <p:cNvSpPr/>
            <p:nvPr/>
          </p:nvSpPr>
          <p:spPr>
            <a:xfrm>
              <a:off x="4938631" y="3730477"/>
              <a:ext cx="1136650" cy="1136650"/>
            </a:xfrm>
            <a:prstGeom prst="ellipse">
              <a:avLst/>
            </a:prstGeom>
            <a:gradFill flip="none" rotWithShape="1">
              <a:gsLst>
                <a:gs pos="0">
                  <a:srgbClr val="C28446">
                    <a:shade val="30000"/>
                    <a:satMod val="115000"/>
                  </a:srgbClr>
                </a:gs>
                <a:gs pos="50000">
                  <a:srgbClr val="C28446">
                    <a:shade val="67500"/>
                    <a:satMod val="115000"/>
                  </a:srgbClr>
                </a:gs>
                <a:gs pos="100000">
                  <a:srgbClr val="C2844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7F1488-BF2E-B845-50AC-B049F466B8B2}"/>
                </a:ext>
              </a:extLst>
            </p:cNvPr>
            <p:cNvSpPr/>
            <p:nvPr/>
          </p:nvSpPr>
          <p:spPr>
            <a:xfrm>
              <a:off x="5342962" y="4134808"/>
              <a:ext cx="327989" cy="327989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50000">
                  <a:srgbClr val="CC9900">
                    <a:shade val="67500"/>
                    <a:satMod val="115000"/>
                  </a:srgbClr>
                </a:gs>
                <a:gs pos="100000">
                  <a:srgbClr val="CC99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8A45B2-7C80-EFA2-EFD1-80CDA0C41FA8}"/>
              </a:ext>
            </a:extLst>
          </p:cNvPr>
          <p:cNvGrpSpPr/>
          <p:nvPr/>
        </p:nvGrpSpPr>
        <p:grpSpPr>
          <a:xfrm>
            <a:off x="10313994" y="731175"/>
            <a:ext cx="622916" cy="2437003"/>
            <a:chOff x="5586161" y="3668473"/>
            <a:chExt cx="622916" cy="2437003"/>
          </a:xfrm>
        </p:grpSpPr>
        <p:sp>
          <p:nvSpPr>
            <p:cNvPr id="53" name="Free-form: Shape 52">
              <a:extLst>
                <a:ext uri="{FF2B5EF4-FFF2-40B4-BE49-F238E27FC236}">
                  <a16:creationId xmlns:a16="http://schemas.microsoft.com/office/drawing/2014/main" id="{D3E426D4-9034-3569-EC7A-3F23C658FD34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BB36BA-D0C1-952B-FC38-00501D4CF7C3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5" name="Free-form: Shape 54">
              <a:extLst>
                <a:ext uri="{FF2B5EF4-FFF2-40B4-BE49-F238E27FC236}">
                  <a16:creationId xmlns:a16="http://schemas.microsoft.com/office/drawing/2014/main" id="{AA5B594F-B3BA-BC3D-9A93-96D81065F57B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EFAA30-CD38-57D8-40C2-BB0B0086DBE6}"/>
              </a:ext>
            </a:extLst>
          </p:cNvPr>
          <p:cNvGrpSpPr/>
          <p:nvPr/>
        </p:nvGrpSpPr>
        <p:grpSpPr>
          <a:xfrm>
            <a:off x="0" y="0"/>
            <a:ext cx="4396434" cy="3378110"/>
            <a:chOff x="0" y="0"/>
            <a:chExt cx="4396434" cy="3378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5AE5E5-C4AC-DE5C-3E76-8449117B844D}"/>
                </a:ext>
              </a:extLst>
            </p:cNvPr>
            <p:cNvGrpSpPr/>
            <p:nvPr/>
          </p:nvGrpSpPr>
          <p:grpSpPr>
            <a:xfrm>
              <a:off x="0" y="216504"/>
              <a:ext cx="741178" cy="2899673"/>
              <a:chOff x="8955255" y="2144552"/>
              <a:chExt cx="622916" cy="2437003"/>
            </a:xfrm>
          </p:grpSpPr>
          <p:sp>
            <p:nvSpPr>
              <p:cNvPr id="43" name="Free-form: Shape 42">
                <a:extLst>
                  <a:ext uri="{FF2B5EF4-FFF2-40B4-BE49-F238E27FC236}">
                    <a16:creationId xmlns:a16="http://schemas.microsoft.com/office/drawing/2014/main" id="{F2525955-A8A7-8DFD-A394-FD8A5FD74F04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6D103F7-DD7B-AF95-AF4B-F0356DE40B0F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Free-form: Shape 44">
                <a:extLst>
                  <a:ext uri="{FF2B5EF4-FFF2-40B4-BE49-F238E27FC236}">
                    <a16:creationId xmlns:a16="http://schemas.microsoft.com/office/drawing/2014/main" id="{4F6FF69E-A8E4-D9B1-BB7A-8FE0AD3814AF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CA7BD0-4487-5EEA-09E2-AC5844E700CC}"/>
                </a:ext>
              </a:extLst>
            </p:cNvPr>
            <p:cNvGrpSpPr/>
            <p:nvPr/>
          </p:nvGrpSpPr>
          <p:grpSpPr>
            <a:xfrm flipH="1">
              <a:off x="3392790" y="0"/>
              <a:ext cx="1003644" cy="3378110"/>
              <a:chOff x="8955255" y="2144552"/>
              <a:chExt cx="622916" cy="2437003"/>
            </a:xfrm>
          </p:grpSpPr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7BE7E04C-A898-2FC1-82E9-3EEA69D25CAE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DB97B26-A9C8-C5B7-0BCA-D35B4C2CDA5E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Free-form: Shape 49">
                <a:extLst>
                  <a:ext uri="{FF2B5EF4-FFF2-40B4-BE49-F238E27FC236}">
                    <a16:creationId xmlns:a16="http://schemas.microsoft.com/office/drawing/2014/main" id="{B3A64064-5044-C478-9831-36EE31C4B4BE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338B65-65AB-EAA9-7373-33505AABE70E}"/>
                </a:ext>
              </a:extLst>
            </p:cNvPr>
            <p:cNvGrpSpPr/>
            <p:nvPr/>
          </p:nvGrpSpPr>
          <p:grpSpPr>
            <a:xfrm>
              <a:off x="1511836" y="1737357"/>
              <a:ext cx="1222520" cy="1222520"/>
              <a:chOff x="5571122" y="2562799"/>
              <a:chExt cx="1403547" cy="140354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C1FEDC-6DC3-452B-D418-4787415E35C4}"/>
                  </a:ext>
                </a:extLst>
              </p:cNvPr>
              <p:cNvSpPr/>
              <p:nvPr/>
            </p:nvSpPr>
            <p:spPr>
              <a:xfrm>
                <a:off x="5571122" y="2562799"/>
                <a:ext cx="1403547" cy="1403547"/>
              </a:xfrm>
              <a:prstGeom prst="ellipse">
                <a:avLst/>
              </a:prstGeom>
              <a:gradFill flip="none" rotWithShape="1">
                <a:gsLst>
                  <a:gs pos="23000">
                    <a:srgbClr val="C49100"/>
                  </a:gs>
                  <a:gs pos="100000">
                    <a:srgbClr val="FFC82D"/>
                  </a:gs>
                  <a:gs pos="0">
                    <a:srgbClr val="7657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21284-4455-24DD-4D93-8F9E076F3826}"/>
                  </a:ext>
                </a:extLst>
              </p:cNvPr>
              <p:cNvSpPr/>
              <p:nvPr/>
            </p:nvSpPr>
            <p:spPr>
              <a:xfrm>
                <a:off x="5658654" y="2646145"/>
                <a:ext cx="1228483" cy="12368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E6AA00"/>
                  </a:gs>
                  <a:gs pos="100000">
                    <a:srgbClr val="F6B600"/>
                  </a:gs>
                  <a:gs pos="0">
                    <a:srgbClr val="B485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4BC4845-97FC-A3CA-C090-48410886D393}"/>
                  </a:ext>
                </a:extLst>
              </p:cNvPr>
              <p:cNvSpPr/>
              <p:nvPr/>
            </p:nvSpPr>
            <p:spPr>
              <a:xfrm>
                <a:off x="5871995" y="2862650"/>
                <a:ext cx="801800" cy="807264"/>
              </a:xfrm>
              <a:prstGeom prst="ellipse">
                <a:avLst/>
              </a:prstGeom>
              <a:gradFill flip="none" rotWithShape="1">
                <a:gsLst>
                  <a:gs pos="55000">
                    <a:srgbClr val="E6AA00"/>
                  </a:gs>
                  <a:gs pos="100000">
                    <a:srgbClr val="DEA400"/>
                  </a:gs>
                  <a:gs pos="0">
                    <a:srgbClr val="F6B6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EB05C2-576D-5C70-84C4-77957FC6DB73}"/>
                  </a:ext>
                </a:extLst>
              </p:cNvPr>
              <p:cNvSpPr/>
              <p:nvPr/>
            </p:nvSpPr>
            <p:spPr>
              <a:xfrm>
                <a:off x="6110895" y="3102572"/>
                <a:ext cx="324000" cy="32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40000">
                    <a:srgbClr val="CC9900">
                      <a:shade val="67500"/>
                      <a:satMod val="115000"/>
                    </a:srgbClr>
                  </a:gs>
                  <a:gs pos="100000">
                    <a:srgbClr val="FFC319"/>
                  </a:gs>
                </a:gsLst>
                <a:lin ang="189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B37DB-017F-72ED-074B-F28E00A0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13776CF-DE65-F040-26C4-9DC48A31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41665" cy="4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335E4-5B53-21D6-5BE4-7E53F1F73979}"/>
              </a:ext>
            </a:extLst>
          </p:cNvPr>
          <p:cNvSpPr txBox="1"/>
          <p:nvPr/>
        </p:nvSpPr>
        <p:spPr>
          <a:xfrm>
            <a:off x="1479705" y="371164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8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3A7A3-FDA1-98AF-E08D-1A8E57CFFF0B}"/>
              </a:ext>
            </a:extLst>
          </p:cNvPr>
          <p:cNvSpPr txBox="1"/>
          <p:nvPr/>
        </p:nvSpPr>
        <p:spPr>
          <a:xfrm>
            <a:off x="2127825" y="3567930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*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D4B-72B4-96DF-546B-A679FE20728A}"/>
              </a:ext>
            </a:extLst>
          </p:cNvPr>
          <p:cNvSpPr txBox="1"/>
          <p:nvPr/>
        </p:nvSpPr>
        <p:spPr>
          <a:xfrm>
            <a:off x="2706284" y="374226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9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34EC-5AC9-04DF-885F-B3735C28EC83}"/>
              </a:ext>
            </a:extLst>
          </p:cNvPr>
          <p:cNvSpPr txBox="1"/>
          <p:nvPr/>
        </p:nvSpPr>
        <p:spPr>
          <a:xfrm>
            <a:off x="3270825" y="3812001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(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59F4-436B-7E8F-3C15-BA429812863A}"/>
              </a:ext>
            </a:extLst>
          </p:cNvPr>
          <p:cNvSpPr txBox="1"/>
          <p:nvPr/>
        </p:nvSpPr>
        <p:spPr>
          <a:xfrm>
            <a:off x="5161744" y="2778802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0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DE033-2F2C-5231-FA2A-F7AEA9490246}"/>
              </a:ext>
            </a:extLst>
          </p:cNvPr>
          <p:cNvSpPr txBox="1"/>
          <p:nvPr/>
        </p:nvSpPr>
        <p:spPr>
          <a:xfrm>
            <a:off x="0" y="0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)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94B11C-F8A5-BCA9-63C6-237C701685F4}"/>
              </a:ext>
            </a:extLst>
          </p:cNvPr>
          <p:cNvGrpSpPr/>
          <p:nvPr/>
        </p:nvGrpSpPr>
        <p:grpSpPr>
          <a:xfrm>
            <a:off x="2878667" y="715785"/>
            <a:ext cx="4110246" cy="2074113"/>
            <a:chOff x="1" y="-3881"/>
            <a:chExt cx="4110246" cy="20741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280D50-9794-C410-8600-CB866FFEFC4E}"/>
                </a:ext>
              </a:extLst>
            </p:cNvPr>
            <p:cNvSpPr/>
            <p:nvPr/>
          </p:nvSpPr>
          <p:spPr>
            <a:xfrm>
              <a:off x="3642845" y="-3881"/>
              <a:ext cx="467402" cy="2074113"/>
            </a:xfrm>
            <a:prstGeom prst="ellipse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BA6ACC-8E24-AFEC-3A7B-8D6AB5B03BC7}"/>
                </a:ext>
              </a:extLst>
            </p:cNvPr>
            <p:cNvSpPr/>
            <p:nvPr/>
          </p:nvSpPr>
          <p:spPr>
            <a:xfrm>
              <a:off x="5663" y="318810"/>
              <a:ext cx="401711" cy="1394991"/>
            </a:xfrm>
            <a:prstGeom prst="ellipse">
              <a:avLst/>
            </a:prstGeom>
            <a:gradFill flip="none" rotWithShape="1">
              <a:gsLst>
                <a:gs pos="0">
                  <a:srgbClr val="93A468"/>
                </a:gs>
                <a:gs pos="30000">
                  <a:srgbClr val="929771"/>
                </a:gs>
                <a:gs pos="100000">
                  <a:srgbClr val="E1DCA9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F2E5FB38-75D5-5597-4AB8-B23E84F36B38}"/>
                </a:ext>
              </a:extLst>
            </p:cNvPr>
            <p:cNvSpPr/>
            <p:nvPr/>
          </p:nvSpPr>
          <p:spPr>
            <a:xfrm>
              <a:off x="66757" y="61721"/>
              <a:ext cx="3962523" cy="1909167"/>
            </a:xfrm>
            <a:custGeom>
              <a:avLst/>
              <a:gdLst>
                <a:gd name="connsiteX0" fmla="*/ 4678419 w 4902786"/>
                <a:gd name="connsiteY0" fmla="*/ 0 h 2037960"/>
                <a:gd name="connsiteX1" fmla="*/ 4678433 w 4902786"/>
                <a:gd name="connsiteY1" fmla="*/ 3 h 2037960"/>
                <a:gd name="connsiteX2" fmla="*/ 4678463 w 4902786"/>
                <a:gd name="connsiteY2" fmla="*/ 1 h 2037960"/>
                <a:gd name="connsiteX3" fmla="*/ 4678463 w 4902786"/>
                <a:gd name="connsiteY3" fmla="*/ 10 h 2037960"/>
                <a:gd name="connsiteX4" fmla="*/ 4701359 w 4902786"/>
                <a:gd name="connsiteY4" fmla="*/ 5261 h 2037960"/>
                <a:gd name="connsiteX5" fmla="*/ 4902786 w 4902786"/>
                <a:gd name="connsiteY5" fmla="*/ 1018980 h 2037960"/>
                <a:gd name="connsiteX6" fmla="*/ 4701359 w 4902786"/>
                <a:gd name="connsiteY6" fmla="*/ 2032699 h 2037960"/>
                <a:gd name="connsiteX7" fmla="*/ 4678463 w 4902786"/>
                <a:gd name="connsiteY7" fmla="*/ 2037950 h 2037960"/>
                <a:gd name="connsiteX8" fmla="*/ 4678463 w 4902786"/>
                <a:gd name="connsiteY8" fmla="*/ 2037960 h 2037960"/>
                <a:gd name="connsiteX9" fmla="*/ 4678430 w 4902786"/>
                <a:gd name="connsiteY9" fmla="*/ 2037958 h 2037960"/>
                <a:gd name="connsiteX10" fmla="*/ 4678419 w 4902786"/>
                <a:gd name="connsiteY10" fmla="*/ 2037960 h 2037960"/>
                <a:gd name="connsiteX11" fmla="*/ 4678398 w 4902786"/>
                <a:gd name="connsiteY11" fmla="*/ 2037955 h 2037960"/>
                <a:gd name="connsiteX12" fmla="*/ 192617 w 4902786"/>
                <a:gd name="connsiteY12" fmla="*/ 1700817 h 2037960"/>
                <a:gd name="connsiteX13" fmla="*/ 192617 w 4902786"/>
                <a:gd name="connsiteY13" fmla="*/ 1700692 h 2037960"/>
                <a:gd name="connsiteX14" fmla="*/ 0 w 4902786"/>
                <a:gd name="connsiteY14" fmla="*/ 1018980 h 2037960"/>
                <a:gd name="connsiteX15" fmla="*/ 192617 w 4902786"/>
                <a:gd name="connsiteY15" fmla="*/ 337268 h 2037960"/>
                <a:gd name="connsiteX16" fmla="*/ 192617 w 4902786"/>
                <a:gd name="connsiteY16" fmla="*/ 337145 h 2037960"/>
                <a:gd name="connsiteX17" fmla="*/ 4678391 w 4902786"/>
                <a:gd name="connsiteY17" fmla="*/ 6 h 20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2786" h="2037960">
                  <a:moveTo>
                    <a:pt x="4678419" y="0"/>
                  </a:moveTo>
                  <a:lnTo>
                    <a:pt x="4678433" y="3"/>
                  </a:lnTo>
                  <a:lnTo>
                    <a:pt x="4678463" y="1"/>
                  </a:lnTo>
                  <a:lnTo>
                    <a:pt x="4678463" y="10"/>
                  </a:lnTo>
                  <a:lnTo>
                    <a:pt x="4701359" y="5261"/>
                  </a:lnTo>
                  <a:cubicBezTo>
                    <a:pt x="4814497" y="57443"/>
                    <a:pt x="4902786" y="491386"/>
                    <a:pt x="4902786" y="1018980"/>
                  </a:cubicBezTo>
                  <a:cubicBezTo>
                    <a:pt x="4902786" y="1546574"/>
                    <a:pt x="4814497" y="1980517"/>
                    <a:pt x="4701359" y="2032699"/>
                  </a:cubicBezTo>
                  <a:lnTo>
                    <a:pt x="4678463" y="2037950"/>
                  </a:lnTo>
                  <a:lnTo>
                    <a:pt x="4678463" y="2037960"/>
                  </a:lnTo>
                  <a:lnTo>
                    <a:pt x="4678430" y="2037958"/>
                  </a:lnTo>
                  <a:lnTo>
                    <a:pt x="4678419" y="2037960"/>
                  </a:lnTo>
                  <a:lnTo>
                    <a:pt x="4678398" y="2037955"/>
                  </a:lnTo>
                  <a:lnTo>
                    <a:pt x="192617" y="1700817"/>
                  </a:lnTo>
                  <a:lnTo>
                    <a:pt x="192617" y="1700692"/>
                  </a:lnTo>
                  <a:cubicBezTo>
                    <a:pt x="86238" y="1700692"/>
                    <a:pt x="0" y="1395479"/>
                    <a:pt x="0" y="1018980"/>
                  </a:cubicBezTo>
                  <a:cubicBezTo>
                    <a:pt x="0" y="642481"/>
                    <a:pt x="86238" y="337268"/>
                    <a:pt x="192617" y="337268"/>
                  </a:cubicBezTo>
                  <a:lnTo>
                    <a:pt x="192617" y="337145"/>
                  </a:lnTo>
                  <a:lnTo>
                    <a:pt x="4678391" y="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52213"/>
                </a:gs>
                <a:gs pos="50000">
                  <a:srgbClr val="BA7441"/>
                </a:gs>
                <a:gs pos="100000">
                  <a:srgbClr val="CA9268"/>
                </a:gs>
              </a:gsLst>
              <a:lin ang="16200000" scaled="0"/>
              <a:tileRect/>
            </a:gradFill>
            <a:ln w="3175">
              <a:solidFill>
                <a:srgbClr val="8035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ABB004BF-738E-308F-0A4B-4625CFCA3E59}"/>
                </a:ext>
              </a:extLst>
            </p:cNvPr>
            <p:cNvSpPr/>
            <p:nvPr/>
          </p:nvSpPr>
          <p:spPr>
            <a:xfrm>
              <a:off x="68346" y="363363"/>
              <a:ext cx="3988814" cy="43820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70479342-5D25-EF83-9365-B73E62CF0182}"/>
                </a:ext>
              </a:extLst>
            </p:cNvPr>
            <p:cNvSpPr/>
            <p:nvPr/>
          </p:nvSpPr>
          <p:spPr>
            <a:xfrm rot="120000">
              <a:off x="58976" y="859793"/>
              <a:ext cx="4039380" cy="43083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30EC9683-4C38-94D5-CE15-BA8D9B49CF78}"/>
                </a:ext>
              </a:extLst>
            </p:cNvPr>
            <p:cNvSpPr/>
            <p:nvPr/>
          </p:nvSpPr>
          <p:spPr>
            <a:xfrm rot="21437900" flipV="1">
              <a:off x="19875" y="649909"/>
              <a:ext cx="4085833" cy="43843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013 w 10289591"/>
                <a:gd name="connsiteY0" fmla="*/ 0 h 1215025"/>
                <a:gd name="connsiteX1" fmla="*/ 1396111 w 10289591"/>
                <a:gd name="connsiteY1" fmla="*/ 995819 h 1215025"/>
                <a:gd name="connsiteX2" fmla="*/ -1 w 10289591"/>
                <a:gd name="connsiteY2" fmla="*/ 1052810 h 1215025"/>
                <a:gd name="connsiteX3" fmla="*/ 11985 w 10289591"/>
                <a:gd name="connsiteY3" fmla="*/ 1215025 h 1215025"/>
                <a:gd name="connsiteX4" fmla="*/ 1521371 w 10289591"/>
                <a:gd name="connsiteY4" fmla="*/ 1152395 h 1215025"/>
                <a:gd name="connsiteX5" fmla="*/ 10289591 w 10289591"/>
                <a:gd name="connsiteY5" fmla="*/ 144050 h 1215025"/>
                <a:gd name="connsiteX6" fmla="*/ 10252013 w 10289591"/>
                <a:gd name="connsiteY6" fmla="*/ 0 h 1215025"/>
                <a:gd name="connsiteX0" fmla="*/ 10271990 w 10309568"/>
                <a:gd name="connsiteY0" fmla="*/ 0 h 1215025"/>
                <a:gd name="connsiteX1" fmla="*/ 1416088 w 10309568"/>
                <a:gd name="connsiteY1" fmla="*/ 995819 h 1215025"/>
                <a:gd name="connsiteX2" fmla="*/ 0 w 10309568"/>
                <a:gd name="connsiteY2" fmla="*/ 1053850 h 1215025"/>
                <a:gd name="connsiteX3" fmla="*/ 31962 w 10309568"/>
                <a:gd name="connsiteY3" fmla="*/ 1215025 h 1215025"/>
                <a:gd name="connsiteX4" fmla="*/ 1541348 w 10309568"/>
                <a:gd name="connsiteY4" fmla="*/ 1152395 h 1215025"/>
                <a:gd name="connsiteX5" fmla="*/ 10309568 w 10309568"/>
                <a:gd name="connsiteY5" fmla="*/ 144050 h 1215025"/>
                <a:gd name="connsiteX6" fmla="*/ 10271990 w 10309568"/>
                <a:gd name="connsiteY6" fmla="*/ 0 h 1215025"/>
                <a:gd name="connsiteX0" fmla="*/ 10271990 w 10278359"/>
                <a:gd name="connsiteY0" fmla="*/ 0 h 1215025"/>
                <a:gd name="connsiteX1" fmla="*/ 1416088 w 10278359"/>
                <a:gd name="connsiteY1" fmla="*/ 995819 h 1215025"/>
                <a:gd name="connsiteX2" fmla="*/ 0 w 10278359"/>
                <a:gd name="connsiteY2" fmla="*/ 1053850 h 1215025"/>
                <a:gd name="connsiteX3" fmla="*/ 31962 w 10278359"/>
                <a:gd name="connsiteY3" fmla="*/ 1215025 h 1215025"/>
                <a:gd name="connsiteX4" fmla="*/ 1541348 w 10278359"/>
                <a:gd name="connsiteY4" fmla="*/ 1152395 h 1215025"/>
                <a:gd name="connsiteX5" fmla="*/ 10278358 w 10278359"/>
                <a:gd name="connsiteY5" fmla="*/ 163298 h 1215025"/>
                <a:gd name="connsiteX6" fmla="*/ 10271990 w 10278359"/>
                <a:gd name="connsiteY6" fmla="*/ 0 h 1215025"/>
                <a:gd name="connsiteX0" fmla="*/ 10283969 w 10283970"/>
                <a:gd name="connsiteY0" fmla="*/ 0 h 1215649"/>
                <a:gd name="connsiteX1" fmla="*/ 1416088 w 10283970"/>
                <a:gd name="connsiteY1" fmla="*/ 996443 h 1215649"/>
                <a:gd name="connsiteX2" fmla="*/ 0 w 10283970"/>
                <a:gd name="connsiteY2" fmla="*/ 1054474 h 1215649"/>
                <a:gd name="connsiteX3" fmla="*/ 31962 w 10283970"/>
                <a:gd name="connsiteY3" fmla="*/ 1215649 h 1215649"/>
                <a:gd name="connsiteX4" fmla="*/ 1541348 w 10283970"/>
                <a:gd name="connsiteY4" fmla="*/ 1153019 h 1215649"/>
                <a:gd name="connsiteX5" fmla="*/ 10278358 w 10283970"/>
                <a:gd name="connsiteY5" fmla="*/ 163922 h 1215649"/>
                <a:gd name="connsiteX6" fmla="*/ 10283969 w 10283970"/>
                <a:gd name="connsiteY6" fmla="*/ 0 h 1215649"/>
                <a:gd name="connsiteX0" fmla="*/ 10283969 w 10294338"/>
                <a:gd name="connsiteY0" fmla="*/ 0 h 1215649"/>
                <a:gd name="connsiteX1" fmla="*/ 1416088 w 10294338"/>
                <a:gd name="connsiteY1" fmla="*/ 996443 h 1215649"/>
                <a:gd name="connsiteX2" fmla="*/ 0 w 10294338"/>
                <a:gd name="connsiteY2" fmla="*/ 1054474 h 1215649"/>
                <a:gd name="connsiteX3" fmla="*/ 31962 w 10294338"/>
                <a:gd name="connsiteY3" fmla="*/ 1215649 h 1215649"/>
                <a:gd name="connsiteX4" fmla="*/ 1541348 w 10294338"/>
                <a:gd name="connsiteY4" fmla="*/ 1153019 h 1215649"/>
                <a:gd name="connsiteX5" fmla="*/ 10294339 w 10294338"/>
                <a:gd name="connsiteY5" fmla="*/ 163091 h 1215649"/>
                <a:gd name="connsiteX6" fmla="*/ 10283969 w 10294338"/>
                <a:gd name="connsiteY6" fmla="*/ 0 h 12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4338" h="1215649">
                  <a:moveTo>
                    <a:pt x="10283969" y="0"/>
                  </a:moveTo>
                  <a:lnTo>
                    <a:pt x="1416088" y="996443"/>
                  </a:lnTo>
                  <a:lnTo>
                    <a:pt x="0" y="1054474"/>
                  </a:lnTo>
                  <a:lnTo>
                    <a:pt x="31962" y="1215649"/>
                  </a:lnTo>
                  <a:lnTo>
                    <a:pt x="1541348" y="1153019"/>
                  </a:lnTo>
                  <a:lnTo>
                    <a:pt x="10294339" y="163091"/>
                  </a:lnTo>
                  <a:lnTo>
                    <a:pt x="1028396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1DFE9F30-E2CD-86D6-064C-9EA21EBA5ACC}"/>
                </a:ext>
              </a:extLst>
            </p:cNvPr>
            <p:cNvSpPr/>
            <p:nvPr/>
          </p:nvSpPr>
          <p:spPr>
            <a:xfrm>
              <a:off x="117531" y="3268"/>
              <a:ext cx="3820800" cy="44138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389705"/>
                <a:gd name="connsiteY0" fmla="*/ 0 h 1215025"/>
                <a:gd name="connsiteX1" fmla="*/ 1384126 w 10389705"/>
                <a:gd name="connsiteY1" fmla="*/ 995819 h 1215025"/>
                <a:gd name="connsiteX2" fmla="*/ 0 w 10389705"/>
                <a:gd name="connsiteY2" fmla="*/ 1052186 h 1215025"/>
                <a:gd name="connsiteX3" fmla="*/ 0 w 10389705"/>
                <a:gd name="connsiteY3" fmla="*/ 1215025 h 1215025"/>
                <a:gd name="connsiteX4" fmla="*/ 1509386 w 10389705"/>
                <a:gd name="connsiteY4" fmla="*/ 1152395 h 1215025"/>
                <a:gd name="connsiteX5" fmla="*/ 10389705 w 10389705"/>
                <a:gd name="connsiteY5" fmla="*/ 108835 h 1215025"/>
                <a:gd name="connsiteX6" fmla="*/ 10240028 w 10389705"/>
                <a:gd name="connsiteY6" fmla="*/ 0 h 1215025"/>
                <a:gd name="connsiteX0" fmla="*/ 10261588 w 10389705"/>
                <a:gd name="connsiteY0" fmla="*/ 0 h 1223828"/>
                <a:gd name="connsiteX1" fmla="*/ 1384126 w 10389705"/>
                <a:gd name="connsiteY1" fmla="*/ 1004622 h 1223828"/>
                <a:gd name="connsiteX2" fmla="*/ 0 w 10389705"/>
                <a:gd name="connsiteY2" fmla="*/ 1060989 h 1223828"/>
                <a:gd name="connsiteX3" fmla="*/ 0 w 10389705"/>
                <a:gd name="connsiteY3" fmla="*/ 1223828 h 1223828"/>
                <a:gd name="connsiteX4" fmla="*/ 1509386 w 10389705"/>
                <a:gd name="connsiteY4" fmla="*/ 1161198 h 1223828"/>
                <a:gd name="connsiteX5" fmla="*/ 10389705 w 10389705"/>
                <a:gd name="connsiteY5" fmla="*/ 117638 h 1223828"/>
                <a:gd name="connsiteX6" fmla="*/ 10261588 w 10389705"/>
                <a:gd name="connsiteY6" fmla="*/ 0 h 1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9705" h="1223828">
                  <a:moveTo>
                    <a:pt x="10261588" y="0"/>
                  </a:moveTo>
                  <a:lnTo>
                    <a:pt x="1384126" y="1004622"/>
                  </a:lnTo>
                  <a:lnTo>
                    <a:pt x="0" y="1060989"/>
                  </a:lnTo>
                  <a:lnTo>
                    <a:pt x="0" y="1223828"/>
                  </a:lnTo>
                  <a:lnTo>
                    <a:pt x="1509386" y="1161198"/>
                  </a:lnTo>
                  <a:lnTo>
                    <a:pt x="10389705" y="117638"/>
                  </a:lnTo>
                  <a:lnTo>
                    <a:pt x="1026158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1270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30AEA0D9-4E87-D71B-394D-6A585E3E888E}"/>
                </a:ext>
              </a:extLst>
            </p:cNvPr>
            <p:cNvSpPr/>
            <p:nvPr/>
          </p:nvSpPr>
          <p:spPr>
            <a:xfrm rot="21239192" flipV="1">
              <a:off x="97509" y="188873"/>
              <a:ext cx="3954264" cy="43953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7335 w 10334913"/>
                <a:gd name="connsiteY0" fmla="*/ 0 h 1215025"/>
                <a:gd name="connsiteX1" fmla="*/ 1441433 w 10334913"/>
                <a:gd name="connsiteY1" fmla="*/ 995819 h 1215025"/>
                <a:gd name="connsiteX2" fmla="*/ -1 w 10334913"/>
                <a:gd name="connsiteY2" fmla="*/ 1063015 h 1215025"/>
                <a:gd name="connsiteX3" fmla="*/ 57307 w 10334913"/>
                <a:gd name="connsiteY3" fmla="*/ 1215025 h 1215025"/>
                <a:gd name="connsiteX4" fmla="*/ 1566693 w 10334913"/>
                <a:gd name="connsiteY4" fmla="*/ 1152395 h 1215025"/>
                <a:gd name="connsiteX5" fmla="*/ 10334913 w 10334913"/>
                <a:gd name="connsiteY5" fmla="*/ 144050 h 1215025"/>
                <a:gd name="connsiteX6" fmla="*/ 10297335 w 10334913"/>
                <a:gd name="connsiteY6" fmla="*/ 0 h 1215025"/>
                <a:gd name="connsiteX0" fmla="*/ 10330330 w 10334913"/>
                <a:gd name="connsiteY0" fmla="*/ 1 h 1218713"/>
                <a:gd name="connsiteX1" fmla="*/ 1441433 w 10334913"/>
                <a:gd name="connsiteY1" fmla="*/ 999507 h 1218713"/>
                <a:gd name="connsiteX2" fmla="*/ -1 w 10334913"/>
                <a:gd name="connsiteY2" fmla="*/ 1066703 h 1218713"/>
                <a:gd name="connsiteX3" fmla="*/ 57307 w 10334913"/>
                <a:gd name="connsiteY3" fmla="*/ 1218713 h 1218713"/>
                <a:gd name="connsiteX4" fmla="*/ 1566693 w 10334913"/>
                <a:gd name="connsiteY4" fmla="*/ 1156083 h 1218713"/>
                <a:gd name="connsiteX5" fmla="*/ 10334913 w 10334913"/>
                <a:gd name="connsiteY5" fmla="*/ 147738 h 1218713"/>
                <a:gd name="connsiteX6" fmla="*/ 10330330 w 10334913"/>
                <a:gd name="connsiteY6" fmla="*/ 1 h 1218713"/>
                <a:gd name="connsiteX0" fmla="*/ 10330330 w 10330331"/>
                <a:gd name="connsiteY0" fmla="*/ 1 h 1218713"/>
                <a:gd name="connsiteX1" fmla="*/ 1441433 w 10330331"/>
                <a:gd name="connsiteY1" fmla="*/ 999507 h 1218713"/>
                <a:gd name="connsiteX2" fmla="*/ -1 w 10330331"/>
                <a:gd name="connsiteY2" fmla="*/ 1066703 h 1218713"/>
                <a:gd name="connsiteX3" fmla="*/ 57307 w 10330331"/>
                <a:gd name="connsiteY3" fmla="*/ 1218713 h 1218713"/>
                <a:gd name="connsiteX4" fmla="*/ 1566693 w 10330331"/>
                <a:gd name="connsiteY4" fmla="*/ 1156083 h 1218713"/>
                <a:gd name="connsiteX5" fmla="*/ 10322543 w 10330331"/>
                <a:gd name="connsiteY5" fmla="*/ 149120 h 1218713"/>
                <a:gd name="connsiteX6" fmla="*/ 10330330 w 10330331"/>
                <a:gd name="connsiteY6" fmla="*/ 1 h 121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0331" h="1218713">
                  <a:moveTo>
                    <a:pt x="10330330" y="1"/>
                  </a:moveTo>
                  <a:lnTo>
                    <a:pt x="1441433" y="999507"/>
                  </a:lnTo>
                  <a:lnTo>
                    <a:pt x="-1" y="1066703"/>
                  </a:lnTo>
                  <a:lnTo>
                    <a:pt x="57307" y="1218713"/>
                  </a:lnTo>
                  <a:lnTo>
                    <a:pt x="1566693" y="1156083"/>
                  </a:lnTo>
                  <a:lnTo>
                    <a:pt x="10322543" y="149120"/>
                  </a:lnTo>
                  <a:lnTo>
                    <a:pt x="1033033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D8ED59-F0F9-42E9-7B27-1D9E97A79C2F}"/>
                </a:ext>
              </a:extLst>
            </p:cNvPr>
            <p:cNvSpPr/>
            <p:nvPr/>
          </p:nvSpPr>
          <p:spPr>
            <a:xfrm rot="120000">
              <a:off x="707496" y="328119"/>
              <a:ext cx="72000" cy="108973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3636BC6-288C-9D4F-3797-0D566D26C1C6}"/>
                </a:ext>
              </a:extLst>
            </p:cNvPr>
            <p:cNvSpPr/>
            <p:nvPr/>
          </p:nvSpPr>
          <p:spPr>
            <a:xfrm>
              <a:off x="601840" y="68224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88792417-3049-0549-2A4C-40819F338474}"/>
                </a:ext>
              </a:extLst>
            </p:cNvPr>
            <p:cNvSpPr/>
            <p:nvPr/>
          </p:nvSpPr>
          <p:spPr>
            <a:xfrm rot="300000">
              <a:off x="176470" y="1383161"/>
              <a:ext cx="3871579" cy="46171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507 w 10277606"/>
                <a:gd name="connsiteY0" fmla="*/ 0 h 1216176"/>
                <a:gd name="connsiteX1" fmla="*/ 1384126 w 10277606"/>
                <a:gd name="connsiteY1" fmla="*/ 996970 h 1216176"/>
                <a:gd name="connsiteX2" fmla="*/ 0 w 10277606"/>
                <a:gd name="connsiteY2" fmla="*/ 1053337 h 1216176"/>
                <a:gd name="connsiteX3" fmla="*/ 0 w 10277606"/>
                <a:gd name="connsiteY3" fmla="*/ 1216176 h 1216176"/>
                <a:gd name="connsiteX4" fmla="*/ 1509386 w 10277606"/>
                <a:gd name="connsiteY4" fmla="*/ 1153546 h 1216176"/>
                <a:gd name="connsiteX5" fmla="*/ 10277606 w 10277606"/>
                <a:gd name="connsiteY5" fmla="*/ 145201 h 1216176"/>
                <a:gd name="connsiteX6" fmla="*/ 10252507 w 10277606"/>
                <a:gd name="connsiteY6" fmla="*/ 0 h 1216176"/>
                <a:gd name="connsiteX0" fmla="*/ 10252507 w 10252507"/>
                <a:gd name="connsiteY0" fmla="*/ 0 h 1216176"/>
                <a:gd name="connsiteX1" fmla="*/ 1384126 w 10252507"/>
                <a:gd name="connsiteY1" fmla="*/ 996970 h 1216176"/>
                <a:gd name="connsiteX2" fmla="*/ 0 w 10252507"/>
                <a:gd name="connsiteY2" fmla="*/ 1053337 h 1216176"/>
                <a:gd name="connsiteX3" fmla="*/ 0 w 10252507"/>
                <a:gd name="connsiteY3" fmla="*/ 1216176 h 1216176"/>
                <a:gd name="connsiteX4" fmla="*/ 1509386 w 10252507"/>
                <a:gd name="connsiteY4" fmla="*/ 1153546 h 1216176"/>
                <a:gd name="connsiteX5" fmla="*/ 10227699 w 10252507"/>
                <a:gd name="connsiteY5" fmla="*/ 149806 h 1216176"/>
                <a:gd name="connsiteX6" fmla="*/ 10252507 w 10252507"/>
                <a:gd name="connsiteY6" fmla="*/ 0 h 1216176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227699 w 10273301"/>
                <a:gd name="connsiteY5" fmla="*/ 151722 h 1218092"/>
                <a:gd name="connsiteX6" fmla="*/ 10273302 w 10273301"/>
                <a:gd name="connsiteY6" fmla="*/ 0 h 1218092"/>
                <a:gd name="connsiteX0" fmla="*/ 10273302 w 10277972"/>
                <a:gd name="connsiteY0" fmla="*/ 0 h 1218092"/>
                <a:gd name="connsiteX1" fmla="*/ 1384126 w 10277972"/>
                <a:gd name="connsiteY1" fmla="*/ 998886 h 1218092"/>
                <a:gd name="connsiteX2" fmla="*/ 0 w 10277972"/>
                <a:gd name="connsiteY2" fmla="*/ 1055253 h 1218092"/>
                <a:gd name="connsiteX3" fmla="*/ 0 w 10277972"/>
                <a:gd name="connsiteY3" fmla="*/ 1218092 h 1218092"/>
                <a:gd name="connsiteX4" fmla="*/ 1509386 w 10277972"/>
                <a:gd name="connsiteY4" fmla="*/ 1155462 h 1218092"/>
                <a:gd name="connsiteX5" fmla="*/ 10277972 w 10277972"/>
                <a:gd name="connsiteY5" fmla="*/ 151504 h 1218092"/>
                <a:gd name="connsiteX6" fmla="*/ 10273302 w 10277972"/>
                <a:gd name="connsiteY6" fmla="*/ 0 h 1218092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183043 w 10273301"/>
                <a:gd name="connsiteY5" fmla="*/ 169099 h 1218092"/>
                <a:gd name="connsiteX6" fmla="*/ 10273302 w 10273301"/>
                <a:gd name="connsiteY6" fmla="*/ 0 h 1218092"/>
                <a:gd name="connsiteX0" fmla="*/ 10185599 w 10185600"/>
                <a:gd name="connsiteY0" fmla="*/ 1 h 1214421"/>
                <a:gd name="connsiteX1" fmla="*/ 1384126 w 10185600"/>
                <a:gd name="connsiteY1" fmla="*/ 995215 h 1214421"/>
                <a:gd name="connsiteX2" fmla="*/ 0 w 10185600"/>
                <a:gd name="connsiteY2" fmla="*/ 1051582 h 1214421"/>
                <a:gd name="connsiteX3" fmla="*/ 0 w 10185600"/>
                <a:gd name="connsiteY3" fmla="*/ 1214421 h 1214421"/>
                <a:gd name="connsiteX4" fmla="*/ 1509386 w 10185600"/>
                <a:gd name="connsiteY4" fmla="*/ 1151791 h 1214421"/>
                <a:gd name="connsiteX5" fmla="*/ 10183043 w 10185600"/>
                <a:gd name="connsiteY5" fmla="*/ 165428 h 1214421"/>
                <a:gd name="connsiteX6" fmla="*/ 10185599 w 10185600"/>
                <a:gd name="connsiteY6" fmla="*/ 1 h 1214421"/>
                <a:gd name="connsiteX0" fmla="*/ 10180143 w 10183044"/>
                <a:gd name="connsiteY0" fmla="*/ 1 h 1280196"/>
                <a:gd name="connsiteX1" fmla="*/ 1384126 w 10183044"/>
                <a:gd name="connsiteY1" fmla="*/ 1060990 h 1280196"/>
                <a:gd name="connsiteX2" fmla="*/ 0 w 10183044"/>
                <a:gd name="connsiteY2" fmla="*/ 1117357 h 1280196"/>
                <a:gd name="connsiteX3" fmla="*/ 0 w 10183044"/>
                <a:gd name="connsiteY3" fmla="*/ 1280196 h 1280196"/>
                <a:gd name="connsiteX4" fmla="*/ 1509386 w 10183044"/>
                <a:gd name="connsiteY4" fmla="*/ 1217566 h 1280196"/>
                <a:gd name="connsiteX5" fmla="*/ 10183043 w 10183044"/>
                <a:gd name="connsiteY5" fmla="*/ 231203 h 1280196"/>
                <a:gd name="connsiteX6" fmla="*/ 10180143 w 10183044"/>
                <a:gd name="connsiteY6" fmla="*/ 1 h 1280196"/>
                <a:gd name="connsiteX0" fmla="*/ 10180143 w 10181742"/>
                <a:gd name="connsiteY0" fmla="*/ 1 h 1280196"/>
                <a:gd name="connsiteX1" fmla="*/ 1384126 w 10181742"/>
                <a:gd name="connsiteY1" fmla="*/ 1060990 h 1280196"/>
                <a:gd name="connsiteX2" fmla="*/ 0 w 10181742"/>
                <a:gd name="connsiteY2" fmla="*/ 1117357 h 1280196"/>
                <a:gd name="connsiteX3" fmla="*/ 0 w 10181742"/>
                <a:gd name="connsiteY3" fmla="*/ 1280196 h 1280196"/>
                <a:gd name="connsiteX4" fmla="*/ 1509386 w 10181742"/>
                <a:gd name="connsiteY4" fmla="*/ 1217566 h 1280196"/>
                <a:gd name="connsiteX5" fmla="*/ 10181742 w 10181742"/>
                <a:gd name="connsiteY5" fmla="*/ 165051 h 1280196"/>
                <a:gd name="connsiteX6" fmla="*/ 10180143 w 10181742"/>
                <a:gd name="connsiteY6" fmla="*/ 1 h 128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742" h="1280196">
                  <a:moveTo>
                    <a:pt x="10180143" y="1"/>
                  </a:moveTo>
                  <a:lnTo>
                    <a:pt x="1384126" y="1060990"/>
                  </a:lnTo>
                  <a:lnTo>
                    <a:pt x="0" y="1117357"/>
                  </a:lnTo>
                  <a:lnTo>
                    <a:pt x="0" y="1280196"/>
                  </a:lnTo>
                  <a:lnTo>
                    <a:pt x="1509386" y="1217566"/>
                  </a:lnTo>
                  <a:lnTo>
                    <a:pt x="10181742" y="165051"/>
                  </a:lnTo>
                  <a:cubicBezTo>
                    <a:pt x="10180775" y="87984"/>
                    <a:pt x="10181110" y="77068"/>
                    <a:pt x="101801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5F46D5CD-4565-23BB-7FE6-5C7FDF2F6B7F}"/>
                </a:ext>
              </a:extLst>
            </p:cNvPr>
            <p:cNvSpPr/>
            <p:nvPr/>
          </p:nvSpPr>
          <p:spPr>
            <a:xfrm rot="15208" flipV="1">
              <a:off x="1" y="1159906"/>
              <a:ext cx="4081540" cy="438178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28101 w 10305707"/>
                <a:gd name="connsiteY2" fmla="*/ 1052186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16037 w 10305707"/>
                <a:gd name="connsiteY2" fmla="*/ 1056530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277673"/>
                <a:gd name="connsiteY0" fmla="*/ 0 h 1214889"/>
                <a:gd name="connsiteX1" fmla="*/ 1412227 w 10277673"/>
                <a:gd name="connsiteY1" fmla="*/ 995819 h 1214889"/>
                <a:gd name="connsiteX2" fmla="*/ 16037 w 10277673"/>
                <a:gd name="connsiteY2" fmla="*/ 1056530 h 1214889"/>
                <a:gd name="connsiteX3" fmla="*/ 0 w 10277673"/>
                <a:gd name="connsiteY3" fmla="*/ 1214888 h 1214889"/>
                <a:gd name="connsiteX4" fmla="*/ 1537487 w 10277673"/>
                <a:gd name="connsiteY4" fmla="*/ 1152395 h 1214889"/>
                <a:gd name="connsiteX5" fmla="*/ 10277674 w 10277673"/>
                <a:gd name="connsiteY5" fmla="*/ 157116 h 1214889"/>
                <a:gd name="connsiteX6" fmla="*/ 10268129 w 10277673"/>
                <a:gd name="connsiteY6" fmla="*/ 0 h 1214889"/>
                <a:gd name="connsiteX0" fmla="*/ 10256139 w 10277673"/>
                <a:gd name="connsiteY0" fmla="*/ 0 h 1214947"/>
                <a:gd name="connsiteX1" fmla="*/ 1412227 w 10277673"/>
                <a:gd name="connsiteY1" fmla="*/ 995877 h 1214947"/>
                <a:gd name="connsiteX2" fmla="*/ 16037 w 10277673"/>
                <a:gd name="connsiteY2" fmla="*/ 1056588 h 1214947"/>
                <a:gd name="connsiteX3" fmla="*/ 0 w 10277673"/>
                <a:gd name="connsiteY3" fmla="*/ 1214946 h 1214947"/>
                <a:gd name="connsiteX4" fmla="*/ 1537487 w 10277673"/>
                <a:gd name="connsiteY4" fmla="*/ 1152453 h 1214947"/>
                <a:gd name="connsiteX5" fmla="*/ 10277674 w 10277673"/>
                <a:gd name="connsiteY5" fmla="*/ 157174 h 1214947"/>
                <a:gd name="connsiteX6" fmla="*/ 10256139 w 10277673"/>
                <a:gd name="connsiteY6" fmla="*/ 0 h 121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73" h="1214947">
                  <a:moveTo>
                    <a:pt x="10256139" y="0"/>
                  </a:moveTo>
                  <a:lnTo>
                    <a:pt x="1412227" y="995877"/>
                  </a:lnTo>
                  <a:lnTo>
                    <a:pt x="16037" y="1056588"/>
                  </a:lnTo>
                  <a:lnTo>
                    <a:pt x="0" y="1214946"/>
                  </a:lnTo>
                  <a:lnTo>
                    <a:pt x="1537487" y="1152453"/>
                  </a:lnTo>
                  <a:lnTo>
                    <a:pt x="10277674" y="157174"/>
                  </a:lnTo>
                  <a:lnTo>
                    <a:pt x="102561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1016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7362C124-3EE2-F048-0906-FE74F354B2FA}"/>
                </a:ext>
              </a:extLst>
            </p:cNvPr>
            <p:cNvSpPr/>
            <p:nvPr/>
          </p:nvSpPr>
          <p:spPr>
            <a:xfrm flipV="1">
              <a:off x="111891" y="1616902"/>
              <a:ext cx="3828094" cy="443675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56965 w 10277606"/>
                <a:gd name="connsiteY2" fmla="*/ 1043382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109549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70113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314524 w 10352102"/>
                <a:gd name="connsiteY0" fmla="*/ 0 h 1201822"/>
                <a:gd name="connsiteX1" fmla="*/ 1458622 w 10352102"/>
                <a:gd name="connsiteY1" fmla="*/ 995819 h 1201822"/>
                <a:gd name="connsiteX2" fmla="*/ 92025 w 10352102"/>
                <a:gd name="connsiteY2" fmla="*/ 1043382 h 1201822"/>
                <a:gd name="connsiteX3" fmla="*/ 0 w 10352102"/>
                <a:gd name="connsiteY3" fmla="*/ 1201822 h 1201822"/>
                <a:gd name="connsiteX4" fmla="*/ 1583882 w 10352102"/>
                <a:gd name="connsiteY4" fmla="*/ 1152395 h 1201822"/>
                <a:gd name="connsiteX5" fmla="*/ 10352102 w 10352102"/>
                <a:gd name="connsiteY5" fmla="*/ 144050 h 1201822"/>
                <a:gd name="connsiteX6" fmla="*/ 10314524 w 10352102"/>
                <a:gd name="connsiteY6" fmla="*/ 0 h 1201822"/>
                <a:gd name="connsiteX0" fmla="*/ 10178681 w 10352102"/>
                <a:gd name="connsiteY0" fmla="*/ 0 h 1149002"/>
                <a:gd name="connsiteX1" fmla="*/ 1458622 w 10352102"/>
                <a:gd name="connsiteY1" fmla="*/ 942999 h 1149002"/>
                <a:gd name="connsiteX2" fmla="*/ 92025 w 10352102"/>
                <a:gd name="connsiteY2" fmla="*/ 990562 h 1149002"/>
                <a:gd name="connsiteX3" fmla="*/ 0 w 10352102"/>
                <a:gd name="connsiteY3" fmla="*/ 1149002 h 1149002"/>
                <a:gd name="connsiteX4" fmla="*/ 1583882 w 10352102"/>
                <a:gd name="connsiteY4" fmla="*/ 1099575 h 1149002"/>
                <a:gd name="connsiteX5" fmla="*/ 10352102 w 10352102"/>
                <a:gd name="connsiteY5" fmla="*/ 91230 h 1149002"/>
                <a:gd name="connsiteX6" fmla="*/ 10178681 w 10352102"/>
                <a:gd name="connsiteY6" fmla="*/ 0 h 1149002"/>
                <a:gd name="connsiteX0" fmla="*/ 10178681 w 10273225"/>
                <a:gd name="connsiteY0" fmla="*/ 0 h 1149002"/>
                <a:gd name="connsiteX1" fmla="*/ 1458622 w 10273225"/>
                <a:gd name="connsiteY1" fmla="*/ 942999 h 1149002"/>
                <a:gd name="connsiteX2" fmla="*/ 92025 w 10273225"/>
                <a:gd name="connsiteY2" fmla="*/ 990562 h 1149002"/>
                <a:gd name="connsiteX3" fmla="*/ 0 w 10273225"/>
                <a:gd name="connsiteY3" fmla="*/ 1149002 h 1149002"/>
                <a:gd name="connsiteX4" fmla="*/ 1583882 w 10273225"/>
                <a:gd name="connsiteY4" fmla="*/ 1099575 h 1149002"/>
                <a:gd name="connsiteX5" fmla="*/ 10273225 w 10273225"/>
                <a:gd name="connsiteY5" fmla="*/ 113238 h 1149002"/>
                <a:gd name="connsiteX6" fmla="*/ 10178681 w 10273225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273225 w 10323286"/>
                <a:gd name="connsiteY5" fmla="*/ 113238 h 1149002"/>
                <a:gd name="connsiteX6" fmla="*/ 10323286 w 10323286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172439 w 10323286"/>
                <a:gd name="connsiteY5" fmla="*/ 117641 h 1149002"/>
                <a:gd name="connsiteX6" fmla="*/ 10323286 w 10323286"/>
                <a:gd name="connsiteY6" fmla="*/ 0 h 1149002"/>
                <a:gd name="connsiteX0" fmla="*/ 10323286 w 10435361"/>
                <a:gd name="connsiteY0" fmla="*/ 0 h 1149002"/>
                <a:gd name="connsiteX1" fmla="*/ 1458622 w 10435361"/>
                <a:gd name="connsiteY1" fmla="*/ 942999 h 1149002"/>
                <a:gd name="connsiteX2" fmla="*/ 92025 w 10435361"/>
                <a:gd name="connsiteY2" fmla="*/ 990562 h 1149002"/>
                <a:gd name="connsiteX3" fmla="*/ 0 w 10435361"/>
                <a:gd name="connsiteY3" fmla="*/ 1149002 h 1149002"/>
                <a:gd name="connsiteX4" fmla="*/ 1583882 w 10435361"/>
                <a:gd name="connsiteY4" fmla="*/ 1099575 h 1149002"/>
                <a:gd name="connsiteX5" fmla="*/ 10435361 w 10435361"/>
                <a:gd name="connsiteY5" fmla="*/ 100034 h 1149002"/>
                <a:gd name="connsiteX6" fmla="*/ 10323286 w 10435361"/>
                <a:gd name="connsiteY6" fmla="*/ 0 h 1149002"/>
                <a:gd name="connsiteX0" fmla="*/ 10152388 w 10435361"/>
                <a:gd name="connsiteY0" fmla="*/ 0 h 1074174"/>
                <a:gd name="connsiteX1" fmla="*/ 1458622 w 10435361"/>
                <a:gd name="connsiteY1" fmla="*/ 868171 h 1074174"/>
                <a:gd name="connsiteX2" fmla="*/ 92025 w 10435361"/>
                <a:gd name="connsiteY2" fmla="*/ 915734 h 1074174"/>
                <a:gd name="connsiteX3" fmla="*/ 0 w 10435361"/>
                <a:gd name="connsiteY3" fmla="*/ 1074174 h 1074174"/>
                <a:gd name="connsiteX4" fmla="*/ 1583882 w 10435361"/>
                <a:gd name="connsiteY4" fmla="*/ 1024747 h 1074174"/>
                <a:gd name="connsiteX5" fmla="*/ 10435361 w 10435361"/>
                <a:gd name="connsiteY5" fmla="*/ 25206 h 1074174"/>
                <a:gd name="connsiteX6" fmla="*/ 10152388 w 10435361"/>
                <a:gd name="connsiteY6" fmla="*/ 0 h 1074174"/>
                <a:gd name="connsiteX0" fmla="*/ 10152388 w 10417833"/>
                <a:gd name="connsiteY0" fmla="*/ 106844 h 1181018"/>
                <a:gd name="connsiteX1" fmla="*/ 1458622 w 10417833"/>
                <a:gd name="connsiteY1" fmla="*/ 975015 h 1181018"/>
                <a:gd name="connsiteX2" fmla="*/ 92025 w 10417833"/>
                <a:gd name="connsiteY2" fmla="*/ 1022578 h 1181018"/>
                <a:gd name="connsiteX3" fmla="*/ 0 w 10417833"/>
                <a:gd name="connsiteY3" fmla="*/ 1181018 h 1181018"/>
                <a:gd name="connsiteX4" fmla="*/ 1583882 w 10417833"/>
                <a:gd name="connsiteY4" fmla="*/ 1131591 h 1181018"/>
                <a:gd name="connsiteX5" fmla="*/ 10417833 w 10417833"/>
                <a:gd name="connsiteY5" fmla="*/ 0 h 1181018"/>
                <a:gd name="connsiteX6" fmla="*/ 10152388 w 10417833"/>
                <a:gd name="connsiteY6" fmla="*/ 106844 h 1181018"/>
                <a:gd name="connsiteX0" fmla="*/ 10152388 w 10220643"/>
                <a:gd name="connsiteY0" fmla="*/ 0 h 1074174"/>
                <a:gd name="connsiteX1" fmla="*/ 1458622 w 10220643"/>
                <a:gd name="connsiteY1" fmla="*/ 868171 h 1074174"/>
                <a:gd name="connsiteX2" fmla="*/ 92025 w 10220643"/>
                <a:gd name="connsiteY2" fmla="*/ 915734 h 1074174"/>
                <a:gd name="connsiteX3" fmla="*/ 0 w 10220643"/>
                <a:gd name="connsiteY3" fmla="*/ 1074174 h 1074174"/>
                <a:gd name="connsiteX4" fmla="*/ 1583882 w 10220643"/>
                <a:gd name="connsiteY4" fmla="*/ 1024747 h 1074174"/>
                <a:gd name="connsiteX5" fmla="*/ 10220643 w 10220643"/>
                <a:gd name="connsiteY5" fmla="*/ 47217 h 1074174"/>
                <a:gd name="connsiteX6" fmla="*/ 10152388 w 10220643"/>
                <a:gd name="connsiteY6" fmla="*/ 0 h 1074174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220643 w 10336434"/>
                <a:gd name="connsiteY5" fmla="*/ 117644 h 1144601"/>
                <a:gd name="connsiteX6" fmla="*/ 10336434 w 10336434"/>
                <a:gd name="connsiteY6" fmla="*/ 0 h 1144601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163678 w 10336434"/>
                <a:gd name="connsiteY5" fmla="*/ 82430 h 1144601"/>
                <a:gd name="connsiteX6" fmla="*/ 10336434 w 10336434"/>
                <a:gd name="connsiteY6" fmla="*/ 0 h 1144601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63678 w 10301378"/>
                <a:gd name="connsiteY5" fmla="*/ 130847 h 1193018"/>
                <a:gd name="connsiteX6" fmla="*/ 10301378 w 10301378"/>
                <a:gd name="connsiteY6" fmla="*/ 0 h 1193018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06714 w 10301378"/>
                <a:gd name="connsiteY5" fmla="*/ 161658 h 1193018"/>
                <a:gd name="connsiteX6" fmla="*/ 10301378 w 10301378"/>
                <a:gd name="connsiteY6" fmla="*/ 0 h 1193018"/>
                <a:gd name="connsiteX0" fmla="*/ 10253177 w 10253177"/>
                <a:gd name="connsiteY0" fmla="*/ 0 h 1144598"/>
                <a:gd name="connsiteX1" fmla="*/ 1458622 w 10253177"/>
                <a:gd name="connsiteY1" fmla="*/ 938595 h 1144598"/>
                <a:gd name="connsiteX2" fmla="*/ 92025 w 10253177"/>
                <a:gd name="connsiteY2" fmla="*/ 986158 h 1144598"/>
                <a:gd name="connsiteX3" fmla="*/ 0 w 10253177"/>
                <a:gd name="connsiteY3" fmla="*/ 1144598 h 1144598"/>
                <a:gd name="connsiteX4" fmla="*/ 1583882 w 10253177"/>
                <a:gd name="connsiteY4" fmla="*/ 1095171 h 1144598"/>
                <a:gd name="connsiteX5" fmla="*/ 10106714 w 10253177"/>
                <a:gd name="connsiteY5" fmla="*/ 113238 h 1144598"/>
                <a:gd name="connsiteX6" fmla="*/ 10253177 w 10253177"/>
                <a:gd name="connsiteY6" fmla="*/ 0 h 114459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06714 w 10261941"/>
                <a:gd name="connsiteY5" fmla="*/ 139648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59298 w 10261941"/>
                <a:gd name="connsiteY5" fmla="*/ 126442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68062 w 10261941"/>
                <a:gd name="connsiteY5" fmla="*/ 152852 h 1171008"/>
                <a:gd name="connsiteX6" fmla="*/ 10261941 w 10261941"/>
                <a:gd name="connsiteY6" fmla="*/ 0 h 1171008"/>
                <a:gd name="connsiteX0" fmla="*/ 10288233 w 10288233"/>
                <a:gd name="connsiteY0" fmla="*/ 0 h 1149001"/>
                <a:gd name="connsiteX1" fmla="*/ 1458622 w 10288233"/>
                <a:gd name="connsiteY1" fmla="*/ 942998 h 1149001"/>
                <a:gd name="connsiteX2" fmla="*/ 92025 w 10288233"/>
                <a:gd name="connsiteY2" fmla="*/ 990561 h 1149001"/>
                <a:gd name="connsiteX3" fmla="*/ 0 w 10288233"/>
                <a:gd name="connsiteY3" fmla="*/ 1149001 h 1149001"/>
                <a:gd name="connsiteX4" fmla="*/ 1583882 w 10288233"/>
                <a:gd name="connsiteY4" fmla="*/ 1099574 h 1149001"/>
                <a:gd name="connsiteX5" fmla="*/ 10168062 w 10288233"/>
                <a:gd name="connsiteY5" fmla="*/ 130845 h 1149001"/>
                <a:gd name="connsiteX6" fmla="*/ 10288233 w 10288233"/>
                <a:gd name="connsiteY6" fmla="*/ 0 h 1149001"/>
                <a:gd name="connsiteX0" fmla="*/ 10288233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288233 w 10308287"/>
                <a:gd name="connsiteY6" fmla="*/ 0 h 1149001"/>
                <a:gd name="connsiteX0" fmla="*/ 10196209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196209 w 10308287"/>
                <a:gd name="connsiteY6" fmla="*/ 0 h 1149001"/>
                <a:gd name="connsiteX0" fmla="*/ 10196209 w 10444129"/>
                <a:gd name="connsiteY0" fmla="*/ 0 h 1149001"/>
                <a:gd name="connsiteX1" fmla="*/ 1458622 w 10444129"/>
                <a:gd name="connsiteY1" fmla="*/ 942998 h 1149001"/>
                <a:gd name="connsiteX2" fmla="*/ 92025 w 10444129"/>
                <a:gd name="connsiteY2" fmla="*/ 990561 h 1149001"/>
                <a:gd name="connsiteX3" fmla="*/ 0 w 10444129"/>
                <a:gd name="connsiteY3" fmla="*/ 1149001 h 1149001"/>
                <a:gd name="connsiteX4" fmla="*/ 1583882 w 10444129"/>
                <a:gd name="connsiteY4" fmla="*/ 1099574 h 1149001"/>
                <a:gd name="connsiteX5" fmla="*/ 10444129 w 10444129"/>
                <a:gd name="connsiteY5" fmla="*/ 95631 h 1149001"/>
                <a:gd name="connsiteX6" fmla="*/ 10196209 w 10444129"/>
                <a:gd name="connsiteY6" fmla="*/ 0 h 1149001"/>
                <a:gd name="connsiteX0" fmla="*/ 10196209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196209 w 10444129"/>
                <a:gd name="connsiteY6" fmla="*/ 0 h 1126994"/>
                <a:gd name="connsiteX0" fmla="*/ 10231266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231266 w 10444129"/>
                <a:gd name="connsiteY6" fmla="*/ 0 h 1126994"/>
                <a:gd name="connsiteX0" fmla="*/ 10231266 w 10601882"/>
                <a:gd name="connsiteY0" fmla="*/ 0 h 1126994"/>
                <a:gd name="connsiteX1" fmla="*/ 1458622 w 10601882"/>
                <a:gd name="connsiteY1" fmla="*/ 920991 h 1126994"/>
                <a:gd name="connsiteX2" fmla="*/ 92025 w 10601882"/>
                <a:gd name="connsiteY2" fmla="*/ 968554 h 1126994"/>
                <a:gd name="connsiteX3" fmla="*/ 0 w 10601882"/>
                <a:gd name="connsiteY3" fmla="*/ 1126994 h 1126994"/>
                <a:gd name="connsiteX4" fmla="*/ 1583882 w 10601882"/>
                <a:gd name="connsiteY4" fmla="*/ 1077567 h 1126994"/>
                <a:gd name="connsiteX5" fmla="*/ 10601882 w 10601882"/>
                <a:gd name="connsiteY5" fmla="*/ 64821 h 1126994"/>
                <a:gd name="connsiteX6" fmla="*/ 10231266 w 10601882"/>
                <a:gd name="connsiteY6" fmla="*/ 0 h 1126994"/>
                <a:gd name="connsiteX0" fmla="*/ 10231266 w 10360872"/>
                <a:gd name="connsiteY0" fmla="*/ 0 h 1126994"/>
                <a:gd name="connsiteX1" fmla="*/ 1458622 w 10360872"/>
                <a:gd name="connsiteY1" fmla="*/ 920991 h 1126994"/>
                <a:gd name="connsiteX2" fmla="*/ 92025 w 10360872"/>
                <a:gd name="connsiteY2" fmla="*/ 968554 h 1126994"/>
                <a:gd name="connsiteX3" fmla="*/ 0 w 10360872"/>
                <a:gd name="connsiteY3" fmla="*/ 1126994 h 1126994"/>
                <a:gd name="connsiteX4" fmla="*/ 1583882 w 10360872"/>
                <a:gd name="connsiteY4" fmla="*/ 1077567 h 1126994"/>
                <a:gd name="connsiteX5" fmla="*/ 10360872 w 10360872"/>
                <a:gd name="connsiteY5" fmla="*/ 91231 h 1126994"/>
                <a:gd name="connsiteX6" fmla="*/ 10231266 w 10360872"/>
                <a:gd name="connsiteY6" fmla="*/ 0 h 1126994"/>
                <a:gd name="connsiteX0" fmla="*/ 10161153 w 10360872"/>
                <a:gd name="connsiteY0" fmla="*/ 0 h 1096181"/>
                <a:gd name="connsiteX1" fmla="*/ 1458622 w 10360872"/>
                <a:gd name="connsiteY1" fmla="*/ 890178 h 1096181"/>
                <a:gd name="connsiteX2" fmla="*/ 92025 w 10360872"/>
                <a:gd name="connsiteY2" fmla="*/ 937741 h 1096181"/>
                <a:gd name="connsiteX3" fmla="*/ 0 w 10360872"/>
                <a:gd name="connsiteY3" fmla="*/ 1096181 h 1096181"/>
                <a:gd name="connsiteX4" fmla="*/ 1583882 w 10360872"/>
                <a:gd name="connsiteY4" fmla="*/ 1046754 h 1096181"/>
                <a:gd name="connsiteX5" fmla="*/ 10360872 w 10360872"/>
                <a:gd name="connsiteY5" fmla="*/ 60418 h 1096181"/>
                <a:gd name="connsiteX6" fmla="*/ 10161153 w 10360872"/>
                <a:gd name="connsiteY6" fmla="*/ 0 h 1096181"/>
                <a:gd name="connsiteX0" fmla="*/ 10161153 w 10382781"/>
                <a:gd name="connsiteY0" fmla="*/ 164071 h 1260252"/>
                <a:gd name="connsiteX1" fmla="*/ 1458622 w 10382781"/>
                <a:gd name="connsiteY1" fmla="*/ 1054249 h 1260252"/>
                <a:gd name="connsiteX2" fmla="*/ 92025 w 10382781"/>
                <a:gd name="connsiteY2" fmla="*/ 1101812 h 1260252"/>
                <a:gd name="connsiteX3" fmla="*/ 0 w 10382781"/>
                <a:gd name="connsiteY3" fmla="*/ 1260252 h 1260252"/>
                <a:gd name="connsiteX4" fmla="*/ 1583882 w 10382781"/>
                <a:gd name="connsiteY4" fmla="*/ 1210825 h 1260252"/>
                <a:gd name="connsiteX5" fmla="*/ 10382781 w 10382781"/>
                <a:gd name="connsiteY5" fmla="*/ 0 h 1260252"/>
                <a:gd name="connsiteX6" fmla="*/ 10161153 w 10382781"/>
                <a:gd name="connsiteY6" fmla="*/ 164071 h 1260252"/>
                <a:gd name="connsiteX0" fmla="*/ 10161153 w 10189972"/>
                <a:gd name="connsiteY0" fmla="*/ 0 h 1096181"/>
                <a:gd name="connsiteX1" fmla="*/ 1458622 w 10189972"/>
                <a:gd name="connsiteY1" fmla="*/ 890178 h 1096181"/>
                <a:gd name="connsiteX2" fmla="*/ 92025 w 10189972"/>
                <a:gd name="connsiteY2" fmla="*/ 937741 h 1096181"/>
                <a:gd name="connsiteX3" fmla="*/ 0 w 10189972"/>
                <a:gd name="connsiteY3" fmla="*/ 1096181 h 1096181"/>
                <a:gd name="connsiteX4" fmla="*/ 1583882 w 10189972"/>
                <a:gd name="connsiteY4" fmla="*/ 1046754 h 1096181"/>
                <a:gd name="connsiteX5" fmla="*/ 10189972 w 10189972"/>
                <a:gd name="connsiteY5" fmla="*/ 60417 h 1096181"/>
                <a:gd name="connsiteX6" fmla="*/ 10161153 w 10189972"/>
                <a:gd name="connsiteY6" fmla="*/ 0 h 1096181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89972 w 10239920"/>
                <a:gd name="connsiteY6" fmla="*/ 141605 h 1177369"/>
                <a:gd name="connsiteX7" fmla="*/ 10161153 w 10239920"/>
                <a:gd name="connsiteY7" fmla="*/ 81188 h 1177369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28623 w 10239920"/>
                <a:gd name="connsiteY6" fmla="*/ 146009 h 1177369"/>
                <a:gd name="connsiteX7" fmla="*/ 10161153 w 10239920"/>
                <a:gd name="connsiteY7" fmla="*/ 81188 h 1177369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8623 w 10239920"/>
                <a:gd name="connsiteY6" fmla="*/ 106403 h 1137763"/>
                <a:gd name="connsiteX7" fmla="*/ 10161153 w 10239920"/>
                <a:gd name="connsiteY7" fmla="*/ 41582 h 1137763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4240 w 10239920"/>
                <a:gd name="connsiteY6" fmla="*/ 124010 h 1137763"/>
                <a:gd name="connsiteX7" fmla="*/ 10161153 w 10239920"/>
                <a:gd name="connsiteY7" fmla="*/ 41582 h 1137763"/>
                <a:gd name="connsiteX0" fmla="*/ 10124240 w 10238700"/>
                <a:gd name="connsiteY0" fmla="*/ 123996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24240 w 10238700"/>
                <a:gd name="connsiteY6" fmla="*/ 123996 h 1137749"/>
                <a:gd name="connsiteX0" fmla="*/ 10146149 w 10238700"/>
                <a:gd name="connsiteY0" fmla="*/ 110793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46149 w 10238700"/>
                <a:gd name="connsiteY6" fmla="*/ 110793 h 1137749"/>
                <a:gd name="connsiteX0" fmla="*/ 10601880 w 10601880"/>
                <a:gd name="connsiteY0" fmla="*/ 5152 h 1137749"/>
                <a:gd name="connsiteX1" fmla="*/ 10238700 w 10601880"/>
                <a:gd name="connsiteY1" fmla="*/ -1 h 1137749"/>
                <a:gd name="connsiteX2" fmla="*/ 1458622 w 10601880"/>
                <a:gd name="connsiteY2" fmla="*/ 931746 h 1137749"/>
                <a:gd name="connsiteX3" fmla="*/ 92025 w 10601880"/>
                <a:gd name="connsiteY3" fmla="*/ 979309 h 1137749"/>
                <a:gd name="connsiteX4" fmla="*/ 0 w 10601880"/>
                <a:gd name="connsiteY4" fmla="*/ 1137749 h 1137749"/>
                <a:gd name="connsiteX5" fmla="*/ 1583882 w 10601880"/>
                <a:gd name="connsiteY5" fmla="*/ 1088322 h 1137749"/>
                <a:gd name="connsiteX6" fmla="*/ 10601880 w 10601880"/>
                <a:gd name="connsiteY6" fmla="*/ 5152 h 1137749"/>
                <a:gd name="connsiteX0" fmla="*/ 10601880 w 10601880"/>
                <a:gd name="connsiteY0" fmla="*/ 106393 h 1238990"/>
                <a:gd name="connsiteX1" fmla="*/ 10427129 w 10601880"/>
                <a:gd name="connsiteY1" fmla="*/ 0 h 1238990"/>
                <a:gd name="connsiteX2" fmla="*/ 1458622 w 10601880"/>
                <a:gd name="connsiteY2" fmla="*/ 1032987 h 1238990"/>
                <a:gd name="connsiteX3" fmla="*/ 92025 w 10601880"/>
                <a:gd name="connsiteY3" fmla="*/ 1080550 h 1238990"/>
                <a:gd name="connsiteX4" fmla="*/ 0 w 10601880"/>
                <a:gd name="connsiteY4" fmla="*/ 1238990 h 1238990"/>
                <a:gd name="connsiteX5" fmla="*/ 1583882 w 10601880"/>
                <a:gd name="connsiteY5" fmla="*/ 1189563 h 1238990"/>
                <a:gd name="connsiteX6" fmla="*/ 10601880 w 10601880"/>
                <a:gd name="connsiteY6" fmla="*/ 106393 h 1238990"/>
                <a:gd name="connsiteX0" fmla="*/ 10601880 w 10601880"/>
                <a:gd name="connsiteY0" fmla="*/ 84386 h 1216983"/>
                <a:gd name="connsiteX1" fmla="*/ 10396453 w 10601880"/>
                <a:gd name="connsiteY1" fmla="*/ 0 h 1216983"/>
                <a:gd name="connsiteX2" fmla="*/ 1458622 w 10601880"/>
                <a:gd name="connsiteY2" fmla="*/ 1010980 h 1216983"/>
                <a:gd name="connsiteX3" fmla="*/ 92025 w 10601880"/>
                <a:gd name="connsiteY3" fmla="*/ 1058543 h 1216983"/>
                <a:gd name="connsiteX4" fmla="*/ 0 w 10601880"/>
                <a:gd name="connsiteY4" fmla="*/ 1216983 h 1216983"/>
                <a:gd name="connsiteX5" fmla="*/ 1583882 w 10601880"/>
                <a:gd name="connsiteY5" fmla="*/ 1167556 h 1216983"/>
                <a:gd name="connsiteX6" fmla="*/ 10601880 w 10601880"/>
                <a:gd name="connsiteY6" fmla="*/ 84386 h 1216983"/>
                <a:gd name="connsiteX0" fmla="*/ 10566824 w 10566824"/>
                <a:gd name="connsiteY0" fmla="*/ 84385 h 1216983"/>
                <a:gd name="connsiteX1" fmla="*/ 10396453 w 10566824"/>
                <a:gd name="connsiteY1" fmla="*/ 0 h 1216983"/>
                <a:gd name="connsiteX2" fmla="*/ 1458622 w 10566824"/>
                <a:gd name="connsiteY2" fmla="*/ 1010980 h 1216983"/>
                <a:gd name="connsiteX3" fmla="*/ 92025 w 10566824"/>
                <a:gd name="connsiteY3" fmla="*/ 1058543 h 1216983"/>
                <a:gd name="connsiteX4" fmla="*/ 0 w 10566824"/>
                <a:gd name="connsiteY4" fmla="*/ 1216983 h 1216983"/>
                <a:gd name="connsiteX5" fmla="*/ 1583882 w 10566824"/>
                <a:gd name="connsiteY5" fmla="*/ 1167556 h 1216983"/>
                <a:gd name="connsiteX6" fmla="*/ 10566824 w 10566824"/>
                <a:gd name="connsiteY6" fmla="*/ 84385 h 1216983"/>
                <a:gd name="connsiteX0" fmla="*/ 10566824 w 10566824"/>
                <a:gd name="connsiteY0" fmla="*/ 97591 h 1230189"/>
                <a:gd name="connsiteX1" fmla="*/ 10418362 w 10566824"/>
                <a:gd name="connsiteY1" fmla="*/ 0 h 1230189"/>
                <a:gd name="connsiteX2" fmla="*/ 1458622 w 10566824"/>
                <a:gd name="connsiteY2" fmla="*/ 1024186 h 1230189"/>
                <a:gd name="connsiteX3" fmla="*/ 92025 w 10566824"/>
                <a:gd name="connsiteY3" fmla="*/ 1071749 h 1230189"/>
                <a:gd name="connsiteX4" fmla="*/ 0 w 10566824"/>
                <a:gd name="connsiteY4" fmla="*/ 1230189 h 1230189"/>
                <a:gd name="connsiteX5" fmla="*/ 1583882 w 10566824"/>
                <a:gd name="connsiteY5" fmla="*/ 1180762 h 1230189"/>
                <a:gd name="connsiteX6" fmla="*/ 10566824 w 10566824"/>
                <a:gd name="connsiteY6" fmla="*/ 97591 h 12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6824" h="1230189">
                  <a:moveTo>
                    <a:pt x="10566824" y="97591"/>
                  </a:moveTo>
                  <a:lnTo>
                    <a:pt x="10418362" y="0"/>
                  </a:lnTo>
                  <a:lnTo>
                    <a:pt x="1458622" y="1024186"/>
                  </a:lnTo>
                  <a:lnTo>
                    <a:pt x="92025" y="1071749"/>
                  </a:lnTo>
                  <a:lnTo>
                    <a:pt x="0" y="1230189"/>
                  </a:lnTo>
                  <a:lnTo>
                    <a:pt x="1583882" y="1180762"/>
                  </a:lnTo>
                  <a:lnTo>
                    <a:pt x="10566824" y="975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CFD257-90ED-DCDB-D8C6-9EC17C9A9667}"/>
                </a:ext>
              </a:extLst>
            </p:cNvPr>
            <p:cNvSpPr/>
            <p:nvPr/>
          </p:nvSpPr>
          <p:spPr>
            <a:xfrm rot="21540000">
              <a:off x="675402" y="1625670"/>
              <a:ext cx="72000" cy="9072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0250934-8EDD-1B9D-6E39-08F2D75D23E5}"/>
                </a:ext>
              </a:extLst>
            </p:cNvPr>
            <p:cNvSpPr/>
            <p:nvPr/>
          </p:nvSpPr>
          <p:spPr>
            <a:xfrm rot="21480000">
              <a:off x="639641" y="113295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0531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387F98CA-337F-5BC7-1BE4-BF2D78AEBF6F}"/>
              </a:ext>
            </a:extLst>
          </p:cNvPr>
          <p:cNvSpPr/>
          <p:nvPr/>
        </p:nvSpPr>
        <p:spPr>
          <a:xfrm>
            <a:off x="821791" y="622306"/>
            <a:ext cx="10868526" cy="5233612"/>
          </a:xfrm>
          <a:custGeom>
            <a:avLst/>
            <a:gdLst>
              <a:gd name="connsiteX0" fmla="*/ 3823297 w 3988993"/>
              <a:gd name="connsiteY0" fmla="*/ 0 h 1920853"/>
              <a:gd name="connsiteX1" fmla="*/ 558459 w 3988993"/>
              <a:gd name="connsiteY1" fmla="*/ 368214 h 1920853"/>
              <a:gd name="connsiteX2" fmla="*/ 49095 w 3988993"/>
              <a:gd name="connsiteY2" fmla="*/ 380488 h 1920853"/>
              <a:gd name="connsiteX3" fmla="*/ 607554 w 3988993"/>
              <a:gd name="connsiteY3" fmla="*/ 398899 h 1920853"/>
              <a:gd name="connsiteX4" fmla="*/ 3933761 w 3988993"/>
              <a:gd name="connsiteY4" fmla="*/ 300708 h 1920853"/>
              <a:gd name="connsiteX5" fmla="*/ 392762 w 3988993"/>
              <a:gd name="connsiteY5" fmla="*/ 619828 h 1920853"/>
              <a:gd name="connsiteX6" fmla="*/ 36822 w 3988993"/>
              <a:gd name="connsiteY6" fmla="*/ 613691 h 1920853"/>
              <a:gd name="connsiteX7" fmla="*/ 435721 w 3988993"/>
              <a:gd name="connsiteY7" fmla="*/ 650512 h 1920853"/>
              <a:gd name="connsiteX8" fmla="*/ 3988993 w 3988993"/>
              <a:gd name="connsiteY8" fmla="*/ 822346 h 1920853"/>
              <a:gd name="connsiteX9" fmla="*/ 398899 w 3988993"/>
              <a:gd name="connsiteY9" fmla="*/ 1031001 h 1920853"/>
              <a:gd name="connsiteX10" fmla="*/ 0 w 3988993"/>
              <a:gd name="connsiteY10" fmla="*/ 1018727 h 1920853"/>
              <a:gd name="connsiteX11" fmla="*/ 490953 w 3988993"/>
              <a:gd name="connsiteY11" fmla="*/ 1067822 h 1920853"/>
              <a:gd name="connsiteX12" fmla="*/ 3952172 w 3988993"/>
              <a:gd name="connsiteY12" fmla="*/ 1515817 h 1920853"/>
              <a:gd name="connsiteX13" fmla="*/ 392762 w 3988993"/>
              <a:gd name="connsiteY13" fmla="*/ 1460585 h 1920853"/>
              <a:gd name="connsiteX14" fmla="*/ 36822 w 3988993"/>
              <a:gd name="connsiteY14" fmla="*/ 1460585 h 1920853"/>
              <a:gd name="connsiteX15" fmla="*/ 3780338 w 3988993"/>
              <a:gd name="connsiteY15" fmla="*/ 1920853 h 19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8993" h="1920853">
                <a:moveTo>
                  <a:pt x="3823297" y="0"/>
                </a:moveTo>
                <a:lnTo>
                  <a:pt x="558459" y="368214"/>
                </a:lnTo>
                <a:lnTo>
                  <a:pt x="49095" y="380488"/>
                </a:lnTo>
                <a:lnTo>
                  <a:pt x="607554" y="398899"/>
                </a:lnTo>
                <a:lnTo>
                  <a:pt x="3933761" y="300708"/>
                </a:lnTo>
                <a:lnTo>
                  <a:pt x="392762" y="619828"/>
                </a:lnTo>
                <a:lnTo>
                  <a:pt x="36822" y="613691"/>
                </a:lnTo>
                <a:lnTo>
                  <a:pt x="435721" y="650512"/>
                </a:lnTo>
                <a:lnTo>
                  <a:pt x="3988993" y="822346"/>
                </a:lnTo>
                <a:lnTo>
                  <a:pt x="398899" y="1031001"/>
                </a:lnTo>
                <a:lnTo>
                  <a:pt x="0" y="1018727"/>
                </a:lnTo>
                <a:lnTo>
                  <a:pt x="490953" y="1067822"/>
                </a:lnTo>
                <a:lnTo>
                  <a:pt x="3952172" y="1515817"/>
                </a:lnTo>
                <a:lnTo>
                  <a:pt x="392762" y="1460585"/>
                </a:lnTo>
                <a:lnTo>
                  <a:pt x="36822" y="1460585"/>
                </a:lnTo>
                <a:lnTo>
                  <a:pt x="3780338" y="1920853"/>
                </a:lnTo>
              </a:path>
            </a:pathLst>
          </a:custGeom>
          <a:noFill/>
          <a:ln w="146050">
            <a:solidFill>
              <a:srgbClr val="DED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A7BE6E15-696C-57DB-6D0D-8EC46C4E1F33}"/>
              </a:ext>
            </a:extLst>
          </p:cNvPr>
          <p:cNvSpPr/>
          <p:nvPr/>
        </p:nvSpPr>
        <p:spPr>
          <a:xfrm>
            <a:off x="970767" y="544882"/>
            <a:ext cx="10277606" cy="1215025"/>
          </a:xfrm>
          <a:custGeom>
            <a:avLst/>
            <a:gdLst>
              <a:gd name="connsiteX0" fmla="*/ 10240028 w 10277606"/>
              <a:gd name="connsiteY0" fmla="*/ 0 h 1215025"/>
              <a:gd name="connsiteX1" fmla="*/ 1384126 w 10277606"/>
              <a:gd name="connsiteY1" fmla="*/ 995819 h 1215025"/>
              <a:gd name="connsiteX2" fmla="*/ 0 w 10277606"/>
              <a:gd name="connsiteY2" fmla="*/ 1052186 h 1215025"/>
              <a:gd name="connsiteX3" fmla="*/ 0 w 10277606"/>
              <a:gd name="connsiteY3" fmla="*/ 1215025 h 1215025"/>
              <a:gd name="connsiteX4" fmla="*/ 1509386 w 10277606"/>
              <a:gd name="connsiteY4" fmla="*/ 1152395 h 1215025"/>
              <a:gd name="connsiteX5" fmla="*/ 10277606 w 10277606"/>
              <a:gd name="connsiteY5" fmla="*/ 144050 h 1215025"/>
              <a:gd name="connsiteX6" fmla="*/ 10240028 w 10277606"/>
              <a:gd name="connsiteY6" fmla="*/ 0 h 12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77606" h="1215025">
                <a:moveTo>
                  <a:pt x="10240028" y="0"/>
                </a:moveTo>
                <a:lnTo>
                  <a:pt x="1384126" y="995819"/>
                </a:lnTo>
                <a:lnTo>
                  <a:pt x="0" y="1052186"/>
                </a:lnTo>
                <a:lnTo>
                  <a:pt x="0" y="1215025"/>
                </a:lnTo>
                <a:lnTo>
                  <a:pt x="1509386" y="1152395"/>
                </a:lnTo>
                <a:lnTo>
                  <a:pt x="10277606" y="144050"/>
                </a:lnTo>
                <a:lnTo>
                  <a:pt x="10240028" y="0"/>
                </a:lnTo>
                <a:close/>
              </a:path>
            </a:pathLst>
          </a:custGeom>
          <a:solidFill>
            <a:srgbClr val="C28446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7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6ED521E-2ABE-7BEB-8B45-FE9D18888C32}"/>
              </a:ext>
            </a:extLst>
          </p:cNvPr>
          <p:cNvSpPr>
            <a:spLocks noChangeAspect="1"/>
          </p:cNvSpPr>
          <p:nvPr/>
        </p:nvSpPr>
        <p:spPr>
          <a:xfrm>
            <a:off x="2000249" y="1479532"/>
            <a:ext cx="7555381" cy="360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29108639-3A6A-C358-5E9B-AA42B14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1685691"/>
            <a:ext cx="675684" cy="2882918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619C5CC3-EC30-3847-D755-EAAB2A85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595" y="1685691"/>
            <a:ext cx="675684" cy="2882918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04F990D-2E99-D5A7-6334-799851387434}"/>
              </a:ext>
            </a:extLst>
          </p:cNvPr>
          <p:cNvSpPr/>
          <p:nvPr/>
        </p:nvSpPr>
        <p:spPr>
          <a:xfrm>
            <a:off x="3421241" y="2273301"/>
            <a:ext cx="83362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761A9C5-0F78-4E92-2F10-01D50C503475}"/>
              </a:ext>
            </a:extLst>
          </p:cNvPr>
          <p:cNvSpPr/>
          <p:nvPr/>
        </p:nvSpPr>
        <p:spPr>
          <a:xfrm>
            <a:off x="3423730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3DD5787B-768A-8037-E141-29E38554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4188" y="1685691"/>
            <a:ext cx="675684" cy="28829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E848A7C-C378-9EA3-3D49-70317CB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33" y="1685691"/>
            <a:ext cx="675684" cy="288291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EC22C5A-9D75-73F2-A183-A5AADE78D444}"/>
              </a:ext>
            </a:extLst>
          </p:cNvPr>
          <p:cNvSpPr/>
          <p:nvPr/>
        </p:nvSpPr>
        <p:spPr>
          <a:xfrm>
            <a:off x="4957128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8039783-5E51-AEE9-9657-6B0404A9251B}"/>
              </a:ext>
            </a:extLst>
          </p:cNvPr>
          <p:cNvSpPr/>
          <p:nvPr/>
        </p:nvSpPr>
        <p:spPr>
          <a:xfrm>
            <a:off x="4959618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BB2377-B6F8-CB51-720F-39C4BF2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076" y="1685691"/>
            <a:ext cx="675684" cy="2882918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A3C594A0-38B2-EF17-6ECD-C78BE67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421" y="1685691"/>
            <a:ext cx="675684" cy="288291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6A6828-33E0-5A49-8D8A-2BA5E32B65DA}"/>
              </a:ext>
            </a:extLst>
          </p:cNvPr>
          <p:cNvSpPr/>
          <p:nvPr/>
        </p:nvSpPr>
        <p:spPr>
          <a:xfrm>
            <a:off x="6491066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F422A4-46B7-6B1C-6EEF-0A38B92B78E7}"/>
              </a:ext>
            </a:extLst>
          </p:cNvPr>
          <p:cNvSpPr/>
          <p:nvPr/>
        </p:nvSpPr>
        <p:spPr>
          <a:xfrm>
            <a:off x="6493556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1CA7DF9-495D-6413-C96B-300E19BC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14" y="1685691"/>
            <a:ext cx="675684" cy="2882918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F64D5B5-18E4-3AE9-89F9-25EED4D9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1359" y="1685691"/>
            <a:ext cx="675684" cy="2882918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01A2FEB-F7F2-F23B-A0AF-0EFD85A99DF1}"/>
              </a:ext>
            </a:extLst>
          </p:cNvPr>
          <p:cNvSpPr/>
          <p:nvPr/>
        </p:nvSpPr>
        <p:spPr>
          <a:xfrm>
            <a:off x="8039654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32F9E56-1B81-73BE-5BE6-71314E64ABDA}"/>
              </a:ext>
            </a:extLst>
          </p:cNvPr>
          <p:cNvSpPr/>
          <p:nvPr/>
        </p:nvSpPr>
        <p:spPr>
          <a:xfrm>
            <a:off x="8042144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E69A2DE-4C78-E3D6-B0AB-A892A7B6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2602" y="1685691"/>
            <a:ext cx="675684" cy="2882918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698B3CFE-061B-198A-9217-47CE3D16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9947" y="1685691"/>
            <a:ext cx="675684" cy="28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5A1993C-9A5C-62D4-2651-F4786946ABAF}"/>
              </a:ext>
            </a:extLst>
          </p:cNvPr>
          <p:cNvSpPr/>
          <p:nvPr/>
        </p:nvSpPr>
        <p:spPr>
          <a:xfrm>
            <a:off x="4577585" y="2002396"/>
            <a:ext cx="1655461" cy="1655461"/>
          </a:xfrm>
          <a:prstGeom prst="ellipse">
            <a:avLst/>
          </a:prstGeom>
          <a:gradFill flip="none" rotWithShape="1">
            <a:gsLst>
              <a:gs pos="0">
                <a:srgbClr val="FEBB00"/>
              </a:gs>
              <a:gs pos="62000">
                <a:srgbClr val="C89400"/>
              </a:gs>
              <a:gs pos="52000">
                <a:srgbClr val="C49100"/>
              </a:gs>
              <a:gs pos="100000">
                <a:srgbClr val="8E6900"/>
              </a:gs>
              <a:gs pos="45000">
                <a:srgbClr val="DBA100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AEE6C-89B3-7D5F-446C-6D4E8F8E4569}"/>
              </a:ext>
            </a:extLst>
          </p:cNvPr>
          <p:cNvSpPr/>
          <p:nvPr/>
        </p:nvSpPr>
        <p:spPr>
          <a:xfrm>
            <a:off x="4825964" y="2250775"/>
            <a:ext cx="1158705" cy="1158705"/>
          </a:xfrm>
          <a:prstGeom prst="ellipse">
            <a:avLst/>
          </a:prstGeom>
          <a:gradFill flip="none" rotWithShape="1">
            <a:gsLst>
              <a:gs pos="0">
                <a:srgbClr val="CC9700"/>
              </a:gs>
              <a:gs pos="29000">
                <a:srgbClr val="FFBF09"/>
              </a:gs>
              <a:gs pos="100000">
                <a:srgbClr val="C08E00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F6904D-F377-AB90-6481-27BDE3D224AD}"/>
              </a:ext>
            </a:extLst>
          </p:cNvPr>
          <p:cNvSpPr/>
          <p:nvPr/>
        </p:nvSpPr>
        <p:spPr>
          <a:xfrm>
            <a:off x="5203909" y="2628720"/>
            <a:ext cx="402812" cy="402812"/>
          </a:xfrm>
          <a:prstGeom prst="ellipse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30000">
                <a:srgbClr val="CC9900">
                  <a:shade val="67500"/>
                  <a:satMod val="115000"/>
                </a:srgbClr>
              </a:gs>
              <a:gs pos="70000">
                <a:srgbClr val="FFC319"/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68DB1-C3DE-E6C4-DB66-5A575E770B23}"/>
              </a:ext>
            </a:extLst>
          </p:cNvPr>
          <p:cNvGrpSpPr/>
          <p:nvPr/>
        </p:nvGrpSpPr>
        <p:grpSpPr>
          <a:xfrm>
            <a:off x="7233845" y="1854088"/>
            <a:ext cx="1655461" cy="1655461"/>
            <a:chOff x="7233845" y="1854088"/>
            <a:chExt cx="1655461" cy="16554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64588-C23E-F787-B373-93ECD602EE76}"/>
                </a:ext>
              </a:extLst>
            </p:cNvPr>
            <p:cNvSpPr/>
            <p:nvPr/>
          </p:nvSpPr>
          <p:spPr>
            <a:xfrm>
              <a:off x="7233845" y="1854088"/>
              <a:ext cx="1655461" cy="1655461"/>
            </a:xfrm>
            <a:prstGeom prst="ellipse">
              <a:avLst/>
            </a:prstGeom>
            <a:gradFill flip="none" rotWithShape="1">
              <a:gsLst>
                <a:gs pos="0">
                  <a:srgbClr val="FEBB00"/>
                </a:gs>
                <a:gs pos="62000">
                  <a:srgbClr val="C89400"/>
                </a:gs>
                <a:gs pos="52000">
                  <a:srgbClr val="C49100"/>
                </a:gs>
                <a:gs pos="100000">
                  <a:srgbClr val="8E6900"/>
                </a:gs>
                <a:gs pos="45000">
                  <a:srgbClr val="DBA100"/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F12F8C-6551-C8D8-37FC-E8822DDAF73E}"/>
                </a:ext>
              </a:extLst>
            </p:cNvPr>
            <p:cNvSpPr/>
            <p:nvPr/>
          </p:nvSpPr>
          <p:spPr>
            <a:xfrm>
              <a:off x="7482224" y="2102467"/>
              <a:ext cx="1158705" cy="1158705"/>
            </a:xfrm>
            <a:prstGeom prst="ellipse">
              <a:avLst/>
            </a:prstGeom>
            <a:gradFill flip="none" rotWithShape="1">
              <a:gsLst>
                <a:gs pos="0">
                  <a:srgbClr val="CC9700"/>
                </a:gs>
                <a:gs pos="29000">
                  <a:srgbClr val="FFBF09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F50169-2902-F6B7-EDD5-D2845CE8EAD4}"/>
                </a:ext>
              </a:extLst>
            </p:cNvPr>
            <p:cNvSpPr/>
            <p:nvPr/>
          </p:nvSpPr>
          <p:spPr>
            <a:xfrm>
              <a:off x="7860169" y="2480412"/>
              <a:ext cx="402812" cy="402812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30000">
                  <a:srgbClr val="CC9900">
                    <a:shade val="67500"/>
                    <a:satMod val="115000"/>
                  </a:srgbClr>
                </a:gs>
                <a:gs pos="70000">
                  <a:srgbClr val="FFC319"/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253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28446"/>
        </a:solidFill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Bali Music 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Paelinck</dc:creator>
  <cp:lastModifiedBy>Marc Paelinck</cp:lastModifiedBy>
  <cp:revision>21</cp:revision>
  <dcterms:created xsi:type="dcterms:W3CDTF">2024-11-10T12:12:01Z</dcterms:created>
  <dcterms:modified xsi:type="dcterms:W3CDTF">2024-11-15T10:10:48Z</dcterms:modified>
</cp:coreProperties>
</file>