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1" r:id="rId4"/>
    <p:sldId id="258" r:id="rId5"/>
    <p:sldId id="262" r:id="rId6"/>
    <p:sldId id="259" r:id="rId7"/>
    <p:sldId id="260" r:id="rId8"/>
    <p:sldId id="263" r:id="rId9"/>
    <p:sldId id="264" r:id="rId10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D500"/>
    <a:srgbClr val="A8A400"/>
    <a:srgbClr val="858200"/>
    <a:srgbClr val="666400"/>
    <a:srgbClr val="8D8A00"/>
    <a:srgbClr val="605D67"/>
    <a:srgbClr val="6B7993"/>
    <a:srgbClr val="FBFAE5"/>
    <a:srgbClr val="C3A499"/>
    <a:srgbClr val="E6DB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7" autoAdjust="0"/>
    <p:restoredTop sz="94660"/>
  </p:normalViewPr>
  <p:slideViewPr>
    <p:cSldViewPr snapToGrid="0">
      <p:cViewPr varScale="1">
        <p:scale>
          <a:sx n="146" d="100"/>
          <a:sy n="146" d="100"/>
        </p:scale>
        <p:origin x="132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694DD9-8343-493F-B961-2306F43C6405}" type="datetimeFigureOut">
              <a:rPr lang="LID4096" smtClean="0"/>
              <a:t>01/05/2025</a:t>
            </a:fld>
            <a:endParaRPr lang="LID4096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E93C20-9162-4868-B79D-DF7FD9B2C4A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01221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E93C20-9162-4868-B79D-DF7FD9B2C4A0}" type="slidenum">
              <a:rPr lang="LID4096" smtClean="0"/>
              <a:t>9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67168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89A0E-7AAE-2896-0B2C-5111338A61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663509-3CB5-BBB9-F290-8E21B52345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ED5179-7118-A2BA-C015-CCC31C485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B476E-544A-4C57-8D6D-E6F4DB444236}" type="datetimeFigureOut">
              <a:rPr lang="LID4096" smtClean="0"/>
              <a:t>01/02/2025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E21000-A1E2-5F0E-1C45-CA0ABCF81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C04533-7CA2-0546-F9BA-93E784C18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3AEAA-27CA-4269-BE4F-31C61D6A12D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857856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8C3C7-1890-39D4-EFC1-24C86B50A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AC2AC5-1933-B438-31B3-38CA98100D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34FE9B-E623-63BA-4793-746DCB81B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B476E-544A-4C57-8D6D-E6F4DB444236}" type="datetimeFigureOut">
              <a:rPr lang="LID4096" smtClean="0"/>
              <a:t>01/02/2025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303018-9185-2628-9A76-785EFD4CA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2C77F3-607B-6958-044C-41750C24C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3AEAA-27CA-4269-BE4F-31C61D6A12D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39184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17FD60-9D84-491F-F1C9-2CFB200224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72537F-5214-8BC6-ECB1-F8DA37F88D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C82A12-1BFF-F346-1049-1B30FD336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B476E-544A-4C57-8D6D-E6F4DB444236}" type="datetimeFigureOut">
              <a:rPr lang="LID4096" smtClean="0"/>
              <a:t>01/02/2025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BF434B-047A-A75A-B6BF-E093B68B5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8C4573-3BA9-C7C1-ADD9-B1DC32C57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3AEAA-27CA-4269-BE4F-31C61D6A12D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57721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0A612-CE81-27AF-AA53-C75531915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4FC318-8076-029F-D1A1-AA3DBB1572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BB2E8E-EA1B-89A2-D17F-2C332E341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B476E-544A-4C57-8D6D-E6F4DB444236}" type="datetimeFigureOut">
              <a:rPr lang="LID4096" smtClean="0"/>
              <a:t>01/02/2025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E0BFDA-551C-4836-5038-96597365B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DDD1D0-6F76-202D-47E9-DC95B3177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3AEAA-27CA-4269-BE4F-31C61D6A12D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18255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6C311-8EA9-F001-97B3-0F5967998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E5EF13-8B2C-329E-D40E-DC60FC52E5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7DCB89-7A0D-D43D-D086-F918B2851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B476E-544A-4C57-8D6D-E6F4DB444236}" type="datetimeFigureOut">
              <a:rPr lang="LID4096" smtClean="0"/>
              <a:t>01/02/2025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8EDE7C-C392-DBA1-A7F7-5F5DC0550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E5A4E0-BE35-57ED-0FA9-3D3C62AE6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3AEAA-27CA-4269-BE4F-31C61D6A12D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00860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478B4-CF88-3782-9E29-F8CFA0288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C418C8-36D1-D547-CF73-E622B53525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842CCC-424B-78C2-120B-77A52341F6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EE34DA-C467-2363-C5BE-730B05639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B476E-544A-4C57-8D6D-E6F4DB444236}" type="datetimeFigureOut">
              <a:rPr lang="LID4096" smtClean="0"/>
              <a:t>01/02/2025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507D62-DFE7-585D-88FC-0DFBED9B4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14F7E8-37CF-4387-9C0A-02A9327B4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3AEAA-27CA-4269-BE4F-31C61D6A12D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12556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7D037-4FD2-411F-32AD-F42DA7FE6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D41603-C8C0-0910-C46B-0D4833C3A8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3827DC-5D2B-C773-3260-E93D5F5A79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8FD55A-B054-7271-3EEE-098DCCEE66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97440D-D22C-68FA-4938-5543B86B77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F78530-A8EF-C171-8E5E-79551CA81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B476E-544A-4C57-8D6D-E6F4DB444236}" type="datetimeFigureOut">
              <a:rPr lang="LID4096" smtClean="0"/>
              <a:t>01/02/2025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0979D3-00CA-949F-3742-F3B51C5B6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A74498-59C3-420F-19F4-C81B9228B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3AEAA-27CA-4269-BE4F-31C61D6A12D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649219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6A814-212F-5C8B-EA4C-426170431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36126A-E7A9-B9DF-BDDE-A7076FEAD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B476E-544A-4C57-8D6D-E6F4DB444236}" type="datetimeFigureOut">
              <a:rPr lang="LID4096" smtClean="0"/>
              <a:t>01/02/2025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45EBBE-2601-AC86-221F-E5DDACDBE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566118-AAFD-974E-4014-1D8C5479C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3AEAA-27CA-4269-BE4F-31C61D6A12D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494541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6E99A8-24F1-3995-0429-6348F1776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B476E-544A-4C57-8D6D-E6F4DB444236}" type="datetimeFigureOut">
              <a:rPr lang="LID4096" smtClean="0"/>
              <a:t>01/02/2025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C263C6-30B6-4A83-87D6-70A104E4D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D98290-165D-AC6A-AC35-97440D667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3AEAA-27CA-4269-BE4F-31C61D6A12D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294420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06E87-EE1E-BE87-E17A-46C51F420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21FFF-028B-5555-6832-B2E4A1E0C2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E837D0-106F-8882-D349-0A3CE73DE6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DF2826-D29E-8F90-970F-FD3AC48A8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B476E-544A-4C57-8D6D-E6F4DB444236}" type="datetimeFigureOut">
              <a:rPr lang="LID4096" smtClean="0"/>
              <a:t>01/02/2025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50B48C-928F-2293-7975-7629446AD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06191D-D7CB-B9E1-6D6B-ADDD0D9C4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3AEAA-27CA-4269-BE4F-31C61D6A12D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67917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C050A-58FF-8B46-0623-076EB390A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F4FE2B-51A5-C12E-435F-87828EE195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7EF69A-1C62-23B3-AFD5-3E040CE036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2C8093-DB03-0F45-95AF-1C1CC2AC4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B476E-544A-4C57-8D6D-E6F4DB444236}" type="datetimeFigureOut">
              <a:rPr lang="LID4096" smtClean="0"/>
              <a:t>01/02/2025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2D42C5-0C90-7890-5A6E-E4EC22605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3ED50F-1E28-0317-F26A-CE2E210FF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3AEAA-27CA-4269-BE4F-31C61D6A12D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83399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32D2EA-EBE5-10A2-8FC4-86E5C3E49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2EF3E2-1B2C-628C-3F64-197F757BBC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8FA675-F4D7-AFFE-343A-F0D9630684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55B476E-544A-4C57-8D6D-E6F4DB444236}" type="datetimeFigureOut">
              <a:rPr lang="LID4096" smtClean="0"/>
              <a:t>01/02/2025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0B449A-7A76-7183-37B7-EB912C1DD6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F3DEC6-AB19-BC72-10B1-1CD8A89B43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FE3AEAA-27CA-4269-BE4F-31C61D6A12D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281636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8">
            <a:extLst>
              <a:ext uri="{FF2B5EF4-FFF2-40B4-BE49-F238E27FC236}">
                <a16:creationId xmlns:a16="http://schemas.microsoft.com/office/drawing/2014/main" id="{29185EC8-CB02-0CDA-43FB-450C1875872C}"/>
              </a:ext>
            </a:extLst>
          </p:cNvPr>
          <p:cNvGrpSpPr/>
          <p:nvPr/>
        </p:nvGrpSpPr>
        <p:grpSpPr>
          <a:xfrm>
            <a:off x="5586161" y="3668473"/>
            <a:ext cx="622916" cy="2437003"/>
            <a:chOff x="5586161" y="3668473"/>
            <a:chExt cx="622916" cy="2437003"/>
          </a:xfrm>
        </p:grpSpPr>
        <p:sp>
          <p:nvSpPr>
            <p:cNvPr id="58" name="Free-form: Shape 57">
              <a:extLst>
                <a:ext uri="{FF2B5EF4-FFF2-40B4-BE49-F238E27FC236}">
                  <a16:creationId xmlns:a16="http://schemas.microsoft.com/office/drawing/2014/main" id="{90D1B65D-189B-EF90-1B66-1619F30009C6}"/>
                </a:ext>
              </a:extLst>
            </p:cNvPr>
            <p:cNvSpPr/>
            <p:nvPr/>
          </p:nvSpPr>
          <p:spPr>
            <a:xfrm rot="16200000">
              <a:off x="4607795" y="4646840"/>
              <a:ext cx="2437002" cy="480269"/>
            </a:xfrm>
            <a:custGeom>
              <a:avLst/>
              <a:gdLst>
                <a:gd name="connsiteX0" fmla="*/ 2437002 w 2437002"/>
                <a:gd name="connsiteY0" fmla="*/ 480269 h 480269"/>
                <a:gd name="connsiteX1" fmla="*/ 0 w 2437002"/>
                <a:gd name="connsiteY1" fmla="*/ 480269 h 480269"/>
                <a:gd name="connsiteX2" fmla="*/ 107542 w 2437002"/>
                <a:gd name="connsiteY2" fmla="*/ 50101 h 480269"/>
                <a:gd name="connsiteX3" fmla="*/ 109752 w 2437002"/>
                <a:gd name="connsiteY3" fmla="*/ 50101 h 480269"/>
                <a:gd name="connsiteX4" fmla="*/ 108947 w 2437002"/>
                <a:gd name="connsiteY4" fmla="*/ 49743 h 480269"/>
                <a:gd name="connsiteX5" fmla="*/ 1218610 w 2437002"/>
                <a:gd name="connsiteY5" fmla="*/ 0 h 480269"/>
                <a:gd name="connsiteX6" fmla="*/ 2328273 w 2437002"/>
                <a:gd name="connsiteY6" fmla="*/ 49743 h 480269"/>
                <a:gd name="connsiteX7" fmla="*/ 2327468 w 2437002"/>
                <a:gd name="connsiteY7" fmla="*/ 50101 h 480269"/>
                <a:gd name="connsiteX8" fmla="*/ 2329460 w 2437002"/>
                <a:gd name="connsiteY8" fmla="*/ 50101 h 480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37002" h="480269">
                  <a:moveTo>
                    <a:pt x="2437002" y="480269"/>
                  </a:moveTo>
                  <a:lnTo>
                    <a:pt x="0" y="480269"/>
                  </a:lnTo>
                  <a:lnTo>
                    <a:pt x="107542" y="50101"/>
                  </a:lnTo>
                  <a:lnTo>
                    <a:pt x="109752" y="50101"/>
                  </a:lnTo>
                  <a:lnTo>
                    <a:pt x="108947" y="49743"/>
                  </a:lnTo>
                  <a:cubicBezTo>
                    <a:pt x="108947" y="22271"/>
                    <a:pt x="605760" y="0"/>
                    <a:pt x="1218610" y="0"/>
                  </a:cubicBezTo>
                  <a:cubicBezTo>
                    <a:pt x="1831460" y="0"/>
                    <a:pt x="2328273" y="22271"/>
                    <a:pt x="2328273" y="49743"/>
                  </a:cubicBezTo>
                  <a:lnTo>
                    <a:pt x="2327468" y="50101"/>
                  </a:lnTo>
                  <a:lnTo>
                    <a:pt x="2329460" y="50101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31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LID4096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5DCC1EBE-5D3D-D8E7-EB40-3014211BDFEA}"/>
                </a:ext>
              </a:extLst>
            </p:cNvPr>
            <p:cNvSpPr/>
            <p:nvPr/>
          </p:nvSpPr>
          <p:spPr>
            <a:xfrm>
              <a:off x="5994821" y="3668473"/>
              <a:ext cx="143219" cy="2437002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31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43" name="Free-form: Shape 42">
              <a:extLst>
                <a:ext uri="{FF2B5EF4-FFF2-40B4-BE49-F238E27FC236}">
                  <a16:creationId xmlns:a16="http://schemas.microsoft.com/office/drawing/2014/main" id="{032264AA-F5D1-1751-4069-EBFAF801E855}"/>
                </a:ext>
              </a:extLst>
            </p:cNvPr>
            <p:cNvSpPr/>
            <p:nvPr/>
          </p:nvSpPr>
          <p:spPr>
            <a:xfrm>
              <a:off x="6098246" y="4671349"/>
              <a:ext cx="110831" cy="398478"/>
            </a:xfrm>
            <a:custGeom>
              <a:avLst/>
              <a:gdLst>
                <a:gd name="connsiteX0" fmla="*/ 29949 w 110831"/>
                <a:gd name="connsiteY0" fmla="*/ 0 h 398478"/>
                <a:gd name="connsiteX1" fmla="*/ 36628 w 110831"/>
                <a:gd name="connsiteY1" fmla="*/ 8971 h 398478"/>
                <a:gd name="connsiteX2" fmla="*/ 36628 w 110831"/>
                <a:gd name="connsiteY2" fmla="*/ 0 h 398478"/>
                <a:gd name="connsiteX3" fmla="*/ 110831 w 110831"/>
                <a:gd name="connsiteY3" fmla="*/ 188752 h 398478"/>
                <a:gd name="connsiteX4" fmla="*/ 36628 w 110831"/>
                <a:gd name="connsiteY4" fmla="*/ 398477 h 398478"/>
                <a:gd name="connsiteX5" fmla="*/ 36628 w 110831"/>
                <a:gd name="connsiteY5" fmla="*/ 389507 h 398478"/>
                <a:gd name="connsiteX6" fmla="*/ 29949 w 110831"/>
                <a:gd name="connsiteY6" fmla="*/ 398478 h 398478"/>
                <a:gd name="connsiteX7" fmla="*/ 0 w 110831"/>
                <a:gd name="connsiteY7" fmla="*/ 199239 h 398478"/>
                <a:gd name="connsiteX8" fmla="*/ 29949 w 110831"/>
                <a:gd name="connsiteY8" fmla="*/ 0 h 39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0831" h="398478">
                  <a:moveTo>
                    <a:pt x="29949" y="0"/>
                  </a:moveTo>
                  <a:lnTo>
                    <a:pt x="36628" y="8971"/>
                  </a:lnTo>
                  <a:lnTo>
                    <a:pt x="36628" y="0"/>
                  </a:lnTo>
                  <a:cubicBezTo>
                    <a:pt x="73730" y="61169"/>
                    <a:pt x="110831" y="122339"/>
                    <a:pt x="110831" y="188752"/>
                  </a:cubicBezTo>
                  <a:cubicBezTo>
                    <a:pt x="110831" y="255165"/>
                    <a:pt x="73730" y="326821"/>
                    <a:pt x="36628" y="398477"/>
                  </a:cubicBezTo>
                  <a:lnTo>
                    <a:pt x="36628" y="389507"/>
                  </a:lnTo>
                  <a:lnTo>
                    <a:pt x="29949" y="398478"/>
                  </a:lnTo>
                  <a:cubicBezTo>
                    <a:pt x="13409" y="398478"/>
                    <a:pt x="0" y="309276"/>
                    <a:pt x="0" y="199239"/>
                  </a:cubicBezTo>
                  <a:cubicBezTo>
                    <a:pt x="0" y="89202"/>
                    <a:pt x="13409" y="0"/>
                    <a:pt x="29949" y="0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31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LID4096"/>
            </a:p>
          </p:txBody>
        </p:sp>
      </p:grpSp>
    </p:spTree>
    <p:extLst>
      <p:ext uri="{BB962C8B-B14F-4D97-AF65-F5344CB8AC3E}">
        <p14:creationId xmlns:p14="http://schemas.microsoft.com/office/powerpoint/2010/main" val="1826022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9E8D02A0-3F18-BA7A-2922-706D15EFCD54}"/>
              </a:ext>
            </a:extLst>
          </p:cNvPr>
          <p:cNvGrpSpPr/>
          <p:nvPr/>
        </p:nvGrpSpPr>
        <p:grpSpPr>
          <a:xfrm>
            <a:off x="8311812" y="2775320"/>
            <a:ext cx="1136650" cy="1136650"/>
            <a:chOff x="4938631" y="3730477"/>
            <a:chExt cx="1136650" cy="113665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C95913D9-12BF-96F1-307C-CF4C851C3E13}"/>
                </a:ext>
              </a:extLst>
            </p:cNvPr>
            <p:cNvSpPr/>
            <p:nvPr/>
          </p:nvSpPr>
          <p:spPr>
            <a:xfrm>
              <a:off x="4938631" y="3730477"/>
              <a:ext cx="1136650" cy="1136650"/>
            </a:xfrm>
            <a:prstGeom prst="ellipse">
              <a:avLst/>
            </a:prstGeom>
            <a:gradFill flip="none" rotWithShape="1">
              <a:gsLst>
                <a:gs pos="0">
                  <a:srgbClr val="C28446">
                    <a:shade val="30000"/>
                    <a:satMod val="115000"/>
                  </a:srgbClr>
                </a:gs>
                <a:gs pos="50000">
                  <a:srgbClr val="C28446">
                    <a:shade val="67500"/>
                    <a:satMod val="115000"/>
                  </a:srgbClr>
                </a:gs>
                <a:gs pos="100000">
                  <a:srgbClr val="C28446">
                    <a:shade val="100000"/>
                    <a:satMod val="115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31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2D7F1488-BF2E-B845-50AC-B049F466B8B2}"/>
                </a:ext>
              </a:extLst>
            </p:cNvPr>
            <p:cNvSpPr/>
            <p:nvPr/>
          </p:nvSpPr>
          <p:spPr>
            <a:xfrm>
              <a:off x="5342962" y="4134808"/>
              <a:ext cx="327989" cy="327989"/>
            </a:xfrm>
            <a:prstGeom prst="ellipse">
              <a:avLst/>
            </a:prstGeom>
            <a:gradFill flip="none" rotWithShape="1">
              <a:gsLst>
                <a:gs pos="0">
                  <a:srgbClr val="CC9900">
                    <a:shade val="30000"/>
                    <a:satMod val="115000"/>
                  </a:srgbClr>
                </a:gs>
                <a:gs pos="50000">
                  <a:srgbClr val="CC9900">
                    <a:shade val="67500"/>
                    <a:satMod val="115000"/>
                  </a:srgbClr>
                </a:gs>
                <a:gs pos="100000">
                  <a:srgbClr val="CC9900">
                    <a:shade val="100000"/>
                    <a:satMod val="115000"/>
                  </a:srgbClr>
                </a:gs>
              </a:gsLst>
              <a:lin ang="18900000" scaled="1"/>
              <a:tileRect/>
            </a:gra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F8A45B2-7C80-EFA2-EFD1-80CDA0C41FA8}"/>
              </a:ext>
            </a:extLst>
          </p:cNvPr>
          <p:cNvGrpSpPr/>
          <p:nvPr/>
        </p:nvGrpSpPr>
        <p:grpSpPr>
          <a:xfrm>
            <a:off x="10313994" y="731175"/>
            <a:ext cx="622916" cy="2437003"/>
            <a:chOff x="5586161" y="3668473"/>
            <a:chExt cx="622916" cy="2437003"/>
          </a:xfrm>
        </p:grpSpPr>
        <p:sp>
          <p:nvSpPr>
            <p:cNvPr id="53" name="Free-form: Shape 52">
              <a:extLst>
                <a:ext uri="{FF2B5EF4-FFF2-40B4-BE49-F238E27FC236}">
                  <a16:creationId xmlns:a16="http://schemas.microsoft.com/office/drawing/2014/main" id="{D3E426D4-9034-3569-EC7A-3F23C658FD34}"/>
                </a:ext>
              </a:extLst>
            </p:cNvPr>
            <p:cNvSpPr/>
            <p:nvPr/>
          </p:nvSpPr>
          <p:spPr>
            <a:xfrm rot="16200000">
              <a:off x="4607795" y="4646840"/>
              <a:ext cx="2437002" cy="480269"/>
            </a:xfrm>
            <a:custGeom>
              <a:avLst/>
              <a:gdLst>
                <a:gd name="connsiteX0" fmla="*/ 2437002 w 2437002"/>
                <a:gd name="connsiteY0" fmla="*/ 480269 h 480269"/>
                <a:gd name="connsiteX1" fmla="*/ 0 w 2437002"/>
                <a:gd name="connsiteY1" fmla="*/ 480269 h 480269"/>
                <a:gd name="connsiteX2" fmla="*/ 107542 w 2437002"/>
                <a:gd name="connsiteY2" fmla="*/ 50101 h 480269"/>
                <a:gd name="connsiteX3" fmla="*/ 109752 w 2437002"/>
                <a:gd name="connsiteY3" fmla="*/ 50101 h 480269"/>
                <a:gd name="connsiteX4" fmla="*/ 108947 w 2437002"/>
                <a:gd name="connsiteY4" fmla="*/ 49743 h 480269"/>
                <a:gd name="connsiteX5" fmla="*/ 1218610 w 2437002"/>
                <a:gd name="connsiteY5" fmla="*/ 0 h 480269"/>
                <a:gd name="connsiteX6" fmla="*/ 2328273 w 2437002"/>
                <a:gd name="connsiteY6" fmla="*/ 49743 h 480269"/>
                <a:gd name="connsiteX7" fmla="*/ 2327468 w 2437002"/>
                <a:gd name="connsiteY7" fmla="*/ 50101 h 480269"/>
                <a:gd name="connsiteX8" fmla="*/ 2329460 w 2437002"/>
                <a:gd name="connsiteY8" fmla="*/ 50101 h 480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37002" h="480269">
                  <a:moveTo>
                    <a:pt x="2437002" y="480269"/>
                  </a:moveTo>
                  <a:lnTo>
                    <a:pt x="0" y="480269"/>
                  </a:lnTo>
                  <a:lnTo>
                    <a:pt x="107542" y="50101"/>
                  </a:lnTo>
                  <a:lnTo>
                    <a:pt x="109752" y="50101"/>
                  </a:lnTo>
                  <a:lnTo>
                    <a:pt x="108947" y="49743"/>
                  </a:lnTo>
                  <a:cubicBezTo>
                    <a:pt x="108947" y="22271"/>
                    <a:pt x="605760" y="0"/>
                    <a:pt x="1218610" y="0"/>
                  </a:cubicBezTo>
                  <a:cubicBezTo>
                    <a:pt x="1831460" y="0"/>
                    <a:pt x="2328273" y="22271"/>
                    <a:pt x="2328273" y="49743"/>
                  </a:cubicBezTo>
                  <a:lnTo>
                    <a:pt x="2327468" y="50101"/>
                  </a:lnTo>
                  <a:lnTo>
                    <a:pt x="2329460" y="50101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31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LID4096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67BB36BA-D0C1-952B-FC38-00501D4CF7C3}"/>
                </a:ext>
              </a:extLst>
            </p:cNvPr>
            <p:cNvSpPr/>
            <p:nvPr/>
          </p:nvSpPr>
          <p:spPr>
            <a:xfrm>
              <a:off x="5994821" y="3668473"/>
              <a:ext cx="143219" cy="2437002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31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55" name="Free-form: Shape 54">
              <a:extLst>
                <a:ext uri="{FF2B5EF4-FFF2-40B4-BE49-F238E27FC236}">
                  <a16:creationId xmlns:a16="http://schemas.microsoft.com/office/drawing/2014/main" id="{AA5B594F-B3BA-BC3D-9A93-96D81065F57B}"/>
                </a:ext>
              </a:extLst>
            </p:cNvPr>
            <p:cNvSpPr/>
            <p:nvPr/>
          </p:nvSpPr>
          <p:spPr>
            <a:xfrm>
              <a:off x="6098246" y="4671349"/>
              <a:ext cx="110831" cy="398478"/>
            </a:xfrm>
            <a:custGeom>
              <a:avLst/>
              <a:gdLst>
                <a:gd name="connsiteX0" fmla="*/ 29949 w 110831"/>
                <a:gd name="connsiteY0" fmla="*/ 0 h 398478"/>
                <a:gd name="connsiteX1" fmla="*/ 36628 w 110831"/>
                <a:gd name="connsiteY1" fmla="*/ 8971 h 398478"/>
                <a:gd name="connsiteX2" fmla="*/ 36628 w 110831"/>
                <a:gd name="connsiteY2" fmla="*/ 0 h 398478"/>
                <a:gd name="connsiteX3" fmla="*/ 110831 w 110831"/>
                <a:gd name="connsiteY3" fmla="*/ 188752 h 398478"/>
                <a:gd name="connsiteX4" fmla="*/ 36628 w 110831"/>
                <a:gd name="connsiteY4" fmla="*/ 398477 h 398478"/>
                <a:gd name="connsiteX5" fmla="*/ 36628 w 110831"/>
                <a:gd name="connsiteY5" fmla="*/ 389507 h 398478"/>
                <a:gd name="connsiteX6" fmla="*/ 29949 w 110831"/>
                <a:gd name="connsiteY6" fmla="*/ 398478 h 398478"/>
                <a:gd name="connsiteX7" fmla="*/ 0 w 110831"/>
                <a:gd name="connsiteY7" fmla="*/ 199239 h 398478"/>
                <a:gd name="connsiteX8" fmla="*/ 29949 w 110831"/>
                <a:gd name="connsiteY8" fmla="*/ 0 h 39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0831" h="398478">
                  <a:moveTo>
                    <a:pt x="29949" y="0"/>
                  </a:moveTo>
                  <a:lnTo>
                    <a:pt x="36628" y="8971"/>
                  </a:lnTo>
                  <a:lnTo>
                    <a:pt x="36628" y="0"/>
                  </a:lnTo>
                  <a:cubicBezTo>
                    <a:pt x="73730" y="61169"/>
                    <a:pt x="110831" y="122339"/>
                    <a:pt x="110831" y="188752"/>
                  </a:cubicBezTo>
                  <a:cubicBezTo>
                    <a:pt x="110831" y="255165"/>
                    <a:pt x="73730" y="326821"/>
                    <a:pt x="36628" y="398477"/>
                  </a:cubicBezTo>
                  <a:lnTo>
                    <a:pt x="36628" y="389507"/>
                  </a:lnTo>
                  <a:lnTo>
                    <a:pt x="29949" y="398478"/>
                  </a:lnTo>
                  <a:cubicBezTo>
                    <a:pt x="13409" y="398478"/>
                    <a:pt x="0" y="309276"/>
                    <a:pt x="0" y="199239"/>
                  </a:cubicBezTo>
                  <a:cubicBezTo>
                    <a:pt x="0" y="89202"/>
                    <a:pt x="13409" y="0"/>
                    <a:pt x="29949" y="0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31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LID4096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BEFAA30-CD38-57D8-40C2-BB0B0086DBE6}"/>
              </a:ext>
            </a:extLst>
          </p:cNvPr>
          <p:cNvGrpSpPr/>
          <p:nvPr/>
        </p:nvGrpSpPr>
        <p:grpSpPr>
          <a:xfrm>
            <a:off x="0" y="0"/>
            <a:ext cx="4396434" cy="3378110"/>
            <a:chOff x="0" y="0"/>
            <a:chExt cx="4396434" cy="3378110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865AE5E5-C4AC-DE5C-3E76-8449117B844D}"/>
                </a:ext>
              </a:extLst>
            </p:cNvPr>
            <p:cNvGrpSpPr/>
            <p:nvPr/>
          </p:nvGrpSpPr>
          <p:grpSpPr>
            <a:xfrm>
              <a:off x="0" y="216504"/>
              <a:ext cx="741178" cy="2899673"/>
              <a:chOff x="8955255" y="2144552"/>
              <a:chExt cx="622916" cy="2437003"/>
            </a:xfrm>
          </p:grpSpPr>
          <p:sp>
            <p:nvSpPr>
              <p:cNvPr id="43" name="Free-form: Shape 42">
                <a:extLst>
                  <a:ext uri="{FF2B5EF4-FFF2-40B4-BE49-F238E27FC236}">
                    <a16:creationId xmlns:a16="http://schemas.microsoft.com/office/drawing/2014/main" id="{F2525955-A8A7-8DFD-A394-FD8A5FD74F04}"/>
                  </a:ext>
                </a:extLst>
              </p:cNvPr>
              <p:cNvSpPr/>
              <p:nvPr/>
            </p:nvSpPr>
            <p:spPr>
              <a:xfrm rot="16200000">
                <a:off x="7976889" y="3122919"/>
                <a:ext cx="2437002" cy="480269"/>
              </a:xfrm>
              <a:custGeom>
                <a:avLst/>
                <a:gdLst>
                  <a:gd name="connsiteX0" fmla="*/ 2437002 w 2437002"/>
                  <a:gd name="connsiteY0" fmla="*/ 480269 h 480269"/>
                  <a:gd name="connsiteX1" fmla="*/ 0 w 2437002"/>
                  <a:gd name="connsiteY1" fmla="*/ 480269 h 480269"/>
                  <a:gd name="connsiteX2" fmla="*/ 107542 w 2437002"/>
                  <a:gd name="connsiteY2" fmla="*/ 50101 h 480269"/>
                  <a:gd name="connsiteX3" fmla="*/ 109752 w 2437002"/>
                  <a:gd name="connsiteY3" fmla="*/ 50101 h 480269"/>
                  <a:gd name="connsiteX4" fmla="*/ 108947 w 2437002"/>
                  <a:gd name="connsiteY4" fmla="*/ 49743 h 480269"/>
                  <a:gd name="connsiteX5" fmla="*/ 1218610 w 2437002"/>
                  <a:gd name="connsiteY5" fmla="*/ 0 h 480269"/>
                  <a:gd name="connsiteX6" fmla="*/ 2328273 w 2437002"/>
                  <a:gd name="connsiteY6" fmla="*/ 49743 h 480269"/>
                  <a:gd name="connsiteX7" fmla="*/ 2327468 w 2437002"/>
                  <a:gd name="connsiteY7" fmla="*/ 50101 h 480269"/>
                  <a:gd name="connsiteX8" fmla="*/ 2329460 w 2437002"/>
                  <a:gd name="connsiteY8" fmla="*/ 50101 h 480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437002" h="480269">
                    <a:moveTo>
                      <a:pt x="2437002" y="480269"/>
                    </a:moveTo>
                    <a:lnTo>
                      <a:pt x="0" y="480269"/>
                    </a:lnTo>
                    <a:lnTo>
                      <a:pt x="107542" y="50101"/>
                    </a:lnTo>
                    <a:lnTo>
                      <a:pt x="109752" y="50101"/>
                    </a:lnTo>
                    <a:lnTo>
                      <a:pt x="108947" y="49743"/>
                    </a:lnTo>
                    <a:cubicBezTo>
                      <a:pt x="108947" y="22271"/>
                      <a:pt x="605760" y="0"/>
                      <a:pt x="1218610" y="0"/>
                    </a:cubicBezTo>
                    <a:cubicBezTo>
                      <a:pt x="1831460" y="0"/>
                      <a:pt x="2328273" y="22271"/>
                      <a:pt x="2328273" y="49743"/>
                    </a:cubicBezTo>
                    <a:lnTo>
                      <a:pt x="2327468" y="50101"/>
                    </a:lnTo>
                    <a:lnTo>
                      <a:pt x="2329460" y="50101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accent2">
                      <a:lumMod val="50000"/>
                      <a:shade val="30000"/>
                      <a:satMod val="115000"/>
                    </a:schemeClr>
                  </a:gs>
                  <a:gs pos="50000">
                    <a:schemeClr val="accent2">
                      <a:lumMod val="5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50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 w="3175">
                <a:solidFill>
                  <a:srgbClr val="80350E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LID4096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B6D103F7-DD7B-AF95-AF4B-F0356DE40B0F}"/>
                  </a:ext>
                </a:extLst>
              </p:cNvPr>
              <p:cNvSpPr/>
              <p:nvPr/>
            </p:nvSpPr>
            <p:spPr>
              <a:xfrm>
                <a:off x="9363915" y="2144552"/>
                <a:ext cx="143219" cy="2437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50000"/>
                      <a:shade val="30000"/>
                      <a:satMod val="115000"/>
                    </a:schemeClr>
                  </a:gs>
                  <a:gs pos="50000">
                    <a:schemeClr val="accent2">
                      <a:lumMod val="5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50000"/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  <a:ln w="3175">
                <a:solidFill>
                  <a:srgbClr val="80350E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45" name="Free-form: Shape 44">
                <a:extLst>
                  <a:ext uri="{FF2B5EF4-FFF2-40B4-BE49-F238E27FC236}">
                    <a16:creationId xmlns:a16="http://schemas.microsoft.com/office/drawing/2014/main" id="{4F6FF69E-A8E4-D9B1-BB7A-8FE0AD3814AF}"/>
                  </a:ext>
                </a:extLst>
              </p:cNvPr>
              <p:cNvSpPr/>
              <p:nvPr/>
            </p:nvSpPr>
            <p:spPr>
              <a:xfrm>
                <a:off x="9467340" y="3147428"/>
                <a:ext cx="110831" cy="398478"/>
              </a:xfrm>
              <a:custGeom>
                <a:avLst/>
                <a:gdLst>
                  <a:gd name="connsiteX0" fmla="*/ 29949 w 110831"/>
                  <a:gd name="connsiteY0" fmla="*/ 0 h 398478"/>
                  <a:gd name="connsiteX1" fmla="*/ 36628 w 110831"/>
                  <a:gd name="connsiteY1" fmla="*/ 8971 h 398478"/>
                  <a:gd name="connsiteX2" fmla="*/ 36628 w 110831"/>
                  <a:gd name="connsiteY2" fmla="*/ 0 h 398478"/>
                  <a:gd name="connsiteX3" fmla="*/ 110831 w 110831"/>
                  <a:gd name="connsiteY3" fmla="*/ 188752 h 398478"/>
                  <a:gd name="connsiteX4" fmla="*/ 36628 w 110831"/>
                  <a:gd name="connsiteY4" fmla="*/ 398477 h 398478"/>
                  <a:gd name="connsiteX5" fmla="*/ 36628 w 110831"/>
                  <a:gd name="connsiteY5" fmla="*/ 389507 h 398478"/>
                  <a:gd name="connsiteX6" fmla="*/ 29949 w 110831"/>
                  <a:gd name="connsiteY6" fmla="*/ 398478 h 398478"/>
                  <a:gd name="connsiteX7" fmla="*/ 0 w 110831"/>
                  <a:gd name="connsiteY7" fmla="*/ 199239 h 398478"/>
                  <a:gd name="connsiteX8" fmla="*/ 29949 w 110831"/>
                  <a:gd name="connsiteY8" fmla="*/ 0 h 3984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0831" h="398478">
                    <a:moveTo>
                      <a:pt x="29949" y="0"/>
                    </a:moveTo>
                    <a:lnTo>
                      <a:pt x="36628" y="8971"/>
                    </a:lnTo>
                    <a:lnTo>
                      <a:pt x="36628" y="0"/>
                    </a:lnTo>
                    <a:cubicBezTo>
                      <a:pt x="73730" y="61169"/>
                      <a:pt x="110831" y="122339"/>
                      <a:pt x="110831" y="188752"/>
                    </a:cubicBezTo>
                    <a:cubicBezTo>
                      <a:pt x="110831" y="255165"/>
                      <a:pt x="73730" y="326821"/>
                      <a:pt x="36628" y="398477"/>
                    </a:cubicBezTo>
                    <a:lnTo>
                      <a:pt x="36628" y="389507"/>
                    </a:lnTo>
                    <a:lnTo>
                      <a:pt x="29949" y="398478"/>
                    </a:lnTo>
                    <a:cubicBezTo>
                      <a:pt x="13409" y="398478"/>
                      <a:pt x="0" y="309276"/>
                      <a:pt x="0" y="199239"/>
                    </a:cubicBezTo>
                    <a:cubicBezTo>
                      <a:pt x="0" y="89202"/>
                      <a:pt x="13409" y="0"/>
                      <a:pt x="29949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CC9900">
                      <a:shade val="30000"/>
                      <a:satMod val="115000"/>
                    </a:srgbClr>
                  </a:gs>
                  <a:gs pos="50000">
                    <a:srgbClr val="CC9900">
                      <a:shade val="67500"/>
                      <a:satMod val="115000"/>
                    </a:srgbClr>
                  </a:gs>
                  <a:gs pos="100000">
                    <a:srgbClr val="CC9900">
                      <a:shade val="100000"/>
                      <a:satMod val="115000"/>
                    </a:srgbClr>
                  </a:gs>
                </a:gsLst>
                <a:path path="circle">
                  <a:fillToRect t="100000" r="100000"/>
                </a:path>
                <a:tileRect l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LID4096"/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34CA7BD0-4487-5EEA-09E2-AC5844E700CC}"/>
                </a:ext>
              </a:extLst>
            </p:cNvPr>
            <p:cNvGrpSpPr/>
            <p:nvPr/>
          </p:nvGrpSpPr>
          <p:grpSpPr>
            <a:xfrm flipH="1">
              <a:off x="3392790" y="0"/>
              <a:ext cx="1003644" cy="3378110"/>
              <a:chOff x="8955255" y="2144552"/>
              <a:chExt cx="622916" cy="2437003"/>
            </a:xfrm>
          </p:grpSpPr>
          <p:sp>
            <p:nvSpPr>
              <p:cNvPr id="48" name="Free-form: Shape 47">
                <a:extLst>
                  <a:ext uri="{FF2B5EF4-FFF2-40B4-BE49-F238E27FC236}">
                    <a16:creationId xmlns:a16="http://schemas.microsoft.com/office/drawing/2014/main" id="{7BE7E04C-A898-2FC1-82E9-3EEA69D25CAE}"/>
                  </a:ext>
                </a:extLst>
              </p:cNvPr>
              <p:cNvSpPr/>
              <p:nvPr/>
            </p:nvSpPr>
            <p:spPr>
              <a:xfrm rot="16200000">
                <a:off x="7976889" y="3122919"/>
                <a:ext cx="2437002" cy="480269"/>
              </a:xfrm>
              <a:custGeom>
                <a:avLst/>
                <a:gdLst>
                  <a:gd name="connsiteX0" fmla="*/ 2437002 w 2437002"/>
                  <a:gd name="connsiteY0" fmla="*/ 480269 h 480269"/>
                  <a:gd name="connsiteX1" fmla="*/ 0 w 2437002"/>
                  <a:gd name="connsiteY1" fmla="*/ 480269 h 480269"/>
                  <a:gd name="connsiteX2" fmla="*/ 107542 w 2437002"/>
                  <a:gd name="connsiteY2" fmla="*/ 50101 h 480269"/>
                  <a:gd name="connsiteX3" fmla="*/ 109752 w 2437002"/>
                  <a:gd name="connsiteY3" fmla="*/ 50101 h 480269"/>
                  <a:gd name="connsiteX4" fmla="*/ 108947 w 2437002"/>
                  <a:gd name="connsiteY4" fmla="*/ 49743 h 480269"/>
                  <a:gd name="connsiteX5" fmla="*/ 1218610 w 2437002"/>
                  <a:gd name="connsiteY5" fmla="*/ 0 h 480269"/>
                  <a:gd name="connsiteX6" fmla="*/ 2328273 w 2437002"/>
                  <a:gd name="connsiteY6" fmla="*/ 49743 h 480269"/>
                  <a:gd name="connsiteX7" fmla="*/ 2327468 w 2437002"/>
                  <a:gd name="connsiteY7" fmla="*/ 50101 h 480269"/>
                  <a:gd name="connsiteX8" fmla="*/ 2329460 w 2437002"/>
                  <a:gd name="connsiteY8" fmla="*/ 50101 h 480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437002" h="480269">
                    <a:moveTo>
                      <a:pt x="2437002" y="480269"/>
                    </a:moveTo>
                    <a:lnTo>
                      <a:pt x="0" y="480269"/>
                    </a:lnTo>
                    <a:lnTo>
                      <a:pt x="107542" y="50101"/>
                    </a:lnTo>
                    <a:lnTo>
                      <a:pt x="109752" y="50101"/>
                    </a:lnTo>
                    <a:lnTo>
                      <a:pt x="108947" y="49743"/>
                    </a:lnTo>
                    <a:cubicBezTo>
                      <a:pt x="108947" y="22271"/>
                      <a:pt x="605760" y="0"/>
                      <a:pt x="1218610" y="0"/>
                    </a:cubicBezTo>
                    <a:cubicBezTo>
                      <a:pt x="1831460" y="0"/>
                      <a:pt x="2328273" y="22271"/>
                      <a:pt x="2328273" y="49743"/>
                    </a:cubicBezTo>
                    <a:lnTo>
                      <a:pt x="2327468" y="50101"/>
                    </a:lnTo>
                    <a:lnTo>
                      <a:pt x="2329460" y="50101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accent2">
                      <a:lumMod val="50000"/>
                      <a:shade val="30000"/>
                      <a:satMod val="115000"/>
                    </a:schemeClr>
                  </a:gs>
                  <a:gs pos="50000">
                    <a:schemeClr val="accent2">
                      <a:lumMod val="5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50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 w="3175">
                <a:solidFill>
                  <a:srgbClr val="80350E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LID4096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9DB97B26-A9C8-C5B7-0BCA-D35B4C2CDA5E}"/>
                  </a:ext>
                </a:extLst>
              </p:cNvPr>
              <p:cNvSpPr/>
              <p:nvPr/>
            </p:nvSpPr>
            <p:spPr>
              <a:xfrm>
                <a:off x="9363915" y="2144552"/>
                <a:ext cx="143219" cy="2437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50000"/>
                      <a:shade val="30000"/>
                      <a:satMod val="115000"/>
                    </a:schemeClr>
                  </a:gs>
                  <a:gs pos="50000">
                    <a:schemeClr val="accent2">
                      <a:lumMod val="5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50000"/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  <a:ln w="3175">
                <a:solidFill>
                  <a:srgbClr val="80350E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50" name="Free-form: Shape 49">
                <a:extLst>
                  <a:ext uri="{FF2B5EF4-FFF2-40B4-BE49-F238E27FC236}">
                    <a16:creationId xmlns:a16="http://schemas.microsoft.com/office/drawing/2014/main" id="{B3A64064-5044-C478-9831-36EE31C4B4BE}"/>
                  </a:ext>
                </a:extLst>
              </p:cNvPr>
              <p:cNvSpPr/>
              <p:nvPr/>
            </p:nvSpPr>
            <p:spPr>
              <a:xfrm>
                <a:off x="9467340" y="3147428"/>
                <a:ext cx="110831" cy="398478"/>
              </a:xfrm>
              <a:custGeom>
                <a:avLst/>
                <a:gdLst>
                  <a:gd name="connsiteX0" fmla="*/ 29949 w 110831"/>
                  <a:gd name="connsiteY0" fmla="*/ 0 h 398478"/>
                  <a:gd name="connsiteX1" fmla="*/ 36628 w 110831"/>
                  <a:gd name="connsiteY1" fmla="*/ 8971 h 398478"/>
                  <a:gd name="connsiteX2" fmla="*/ 36628 w 110831"/>
                  <a:gd name="connsiteY2" fmla="*/ 0 h 398478"/>
                  <a:gd name="connsiteX3" fmla="*/ 110831 w 110831"/>
                  <a:gd name="connsiteY3" fmla="*/ 188752 h 398478"/>
                  <a:gd name="connsiteX4" fmla="*/ 36628 w 110831"/>
                  <a:gd name="connsiteY4" fmla="*/ 398477 h 398478"/>
                  <a:gd name="connsiteX5" fmla="*/ 36628 w 110831"/>
                  <a:gd name="connsiteY5" fmla="*/ 389507 h 398478"/>
                  <a:gd name="connsiteX6" fmla="*/ 29949 w 110831"/>
                  <a:gd name="connsiteY6" fmla="*/ 398478 h 398478"/>
                  <a:gd name="connsiteX7" fmla="*/ 0 w 110831"/>
                  <a:gd name="connsiteY7" fmla="*/ 199239 h 398478"/>
                  <a:gd name="connsiteX8" fmla="*/ 29949 w 110831"/>
                  <a:gd name="connsiteY8" fmla="*/ 0 h 3984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0831" h="398478">
                    <a:moveTo>
                      <a:pt x="29949" y="0"/>
                    </a:moveTo>
                    <a:lnTo>
                      <a:pt x="36628" y="8971"/>
                    </a:lnTo>
                    <a:lnTo>
                      <a:pt x="36628" y="0"/>
                    </a:lnTo>
                    <a:cubicBezTo>
                      <a:pt x="73730" y="61169"/>
                      <a:pt x="110831" y="122339"/>
                      <a:pt x="110831" y="188752"/>
                    </a:cubicBezTo>
                    <a:cubicBezTo>
                      <a:pt x="110831" y="255165"/>
                      <a:pt x="73730" y="326821"/>
                      <a:pt x="36628" y="398477"/>
                    </a:cubicBezTo>
                    <a:lnTo>
                      <a:pt x="36628" y="389507"/>
                    </a:lnTo>
                    <a:lnTo>
                      <a:pt x="29949" y="398478"/>
                    </a:lnTo>
                    <a:cubicBezTo>
                      <a:pt x="13409" y="398478"/>
                      <a:pt x="0" y="309276"/>
                      <a:pt x="0" y="199239"/>
                    </a:cubicBezTo>
                    <a:cubicBezTo>
                      <a:pt x="0" y="89202"/>
                      <a:pt x="13409" y="0"/>
                      <a:pt x="29949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CC9900">
                      <a:shade val="30000"/>
                      <a:satMod val="115000"/>
                    </a:srgbClr>
                  </a:gs>
                  <a:gs pos="50000">
                    <a:srgbClr val="CC9900">
                      <a:shade val="67500"/>
                      <a:satMod val="115000"/>
                    </a:srgbClr>
                  </a:gs>
                  <a:gs pos="100000">
                    <a:srgbClr val="CC9900">
                      <a:shade val="100000"/>
                      <a:satMod val="115000"/>
                    </a:srgbClr>
                  </a:gs>
                </a:gsLst>
                <a:path path="circle">
                  <a:fillToRect t="100000" r="100000"/>
                </a:path>
                <a:tileRect l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LID4096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E338B65-65AB-EAA9-7373-33505AABE70E}"/>
                </a:ext>
              </a:extLst>
            </p:cNvPr>
            <p:cNvGrpSpPr/>
            <p:nvPr/>
          </p:nvGrpSpPr>
          <p:grpSpPr>
            <a:xfrm>
              <a:off x="1511836" y="1737357"/>
              <a:ext cx="1222520" cy="1222520"/>
              <a:chOff x="5571122" y="2562799"/>
              <a:chExt cx="1403547" cy="1403547"/>
            </a:xfrm>
          </p:grpSpPr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1DC1FEDC-6DC3-452B-D418-4787415E35C4}"/>
                  </a:ext>
                </a:extLst>
              </p:cNvPr>
              <p:cNvSpPr/>
              <p:nvPr/>
            </p:nvSpPr>
            <p:spPr>
              <a:xfrm>
                <a:off x="5571122" y="2562799"/>
                <a:ext cx="1403547" cy="1403547"/>
              </a:xfrm>
              <a:prstGeom prst="ellipse">
                <a:avLst/>
              </a:prstGeom>
              <a:gradFill flip="none" rotWithShape="1">
                <a:gsLst>
                  <a:gs pos="23000">
                    <a:srgbClr val="C49100"/>
                  </a:gs>
                  <a:gs pos="100000">
                    <a:srgbClr val="FFC82D"/>
                  </a:gs>
                  <a:gs pos="0">
                    <a:srgbClr val="765700"/>
                  </a:gs>
                </a:gsLst>
                <a:path path="circle">
                  <a:fillToRect t="100000" r="100000"/>
                </a:path>
                <a:tileRect l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99521284-4455-24DD-4D93-8F9E076F3826}"/>
                  </a:ext>
                </a:extLst>
              </p:cNvPr>
              <p:cNvSpPr/>
              <p:nvPr/>
            </p:nvSpPr>
            <p:spPr>
              <a:xfrm>
                <a:off x="5658654" y="2646145"/>
                <a:ext cx="1228483" cy="1236855"/>
              </a:xfrm>
              <a:prstGeom prst="ellipse">
                <a:avLst/>
              </a:prstGeom>
              <a:gradFill flip="none" rotWithShape="1">
                <a:gsLst>
                  <a:gs pos="44000">
                    <a:srgbClr val="E6AA00"/>
                  </a:gs>
                  <a:gs pos="100000">
                    <a:srgbClr val="F6B600"/>
                  </a:gs>
                  <a:gs pos="0">
                    <a:srgbClr val="B48500"/>
                  </a:gs>
                </a:gsLst>
                <a:path path="circle">
                  <a:fillToRect t="100000" r="100000"/>
                </a:path>
                <a:tileRect l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A4BC4845-97FC-A3CA-C090-48410886D393}"/>
                  </a:ext>
                </a:extLst>
              </p:cNvPr>
              <p:cNvSpPr/>
              <p:nvPr/>
            </p:nvSpPr>
            <p:spPr>
              <a:xfrm>
                <a:off x="5871995" y="2862650"/>
                <a:ext cx="801800" cy="807264"/>
              </a:xfrm>
              <a:prstGeom prst="ellipse">
                <a:avLst/>
              </a:prstGeom>
              <a:gradFill flip="none" rotWithShape="1">
                <a:gsLst>
                  <a:gs pos="55000">
                    <a:srgbClr val="E6AA00"/>
                  </a:gs>
                  <a:gs pos="100000">
                    <a:srgbClr val="DEA400"/>
                  </a:gs>
                  <a:gs pos="0">
                    <a:srgbClr val="F6B600"/>
                  </a:gs>
                </a:gsLst>
                <a:path path="circle">
                  <a:fillToRect t="100000" r="100000"/>
                </a:path>
                <a:tileRect l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75EB05C2-576D-5C70-84C4-77957FC6DB73}"/>
                  </a:ext>
                </a:extLst>
              </p:cNvPr>
              <p:cNvSpPr/>
              <p:nvPr/>
            </p:nvSpPr>
            <p:spPr>
              <a:xfrm>
                <a:off x="6110895" y="3102572"/>
                <a:ext cx="324000" cy="324000"/>
              </a:xfrm>
              <a:prstGeom prst="ellipse">
                <a:avLst/>
              </a:prstGeom>
              <a:gradFill flip="none" rotWithShape="1">
                <a:gsLst>
                  <a:gs pos="0">
                    <a:srgbClr val="CC9900">
                      <a:shade val="30000"/>
                      <a:satMod val="115000"/>
                    </a:srgbClr>
                  </a:gs>
                  <a:gs pos="40000">
                    <a:srgbClr val="CC9900">
                      <a:shade val="67500"/>
                      <a:satMod val="115000"/>
                    </a:srgbClr>
                  </a:gs>
                  <a:gs pos="100000">
                    <a:srgbClr val="FFC319"/>
                  </a:gs>
                </a:gsLst>
                <a:lin ang="18900000" scaled="1"/>
                <a:tileRect/>
              </a:gradFill>
              <a:ln w="317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20022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1B37DB-017F-72ED-074B-F28E00A033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313776CF-DE65-F040-26C4-9DC48A3125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6241665" cy="4057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754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64335E4-5B53-21D6-5BE4-7E53F1F73979}"/>
              </a:ext>
            </a:extLst>
          </p:cNvPr>
          <p:cNvSpPr txBox="1"/>
          <p:nvPr/>
        </p:nvSpPr>
        <p:spPr>
          <a:xfrm>
            <a:off x="1479705" y="3711647"/>
            <a:ext cx="77422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600" b="1" dirty="0">
                <a:ln>
                  <a:solidFill>
                    <a:schemeClr val="tx1"/>
                  </a:solidFill>
                </a:ln>
                <a:solidFill>
                  <a:srgbClr val="FFC000"/>
                </a:solidFill>
                <a:latin typeface="Bali Music 5" panose="00000400000000000000" pitchFamily="2" charset="0"/>
                <a:cs typeface="Bali Music 5" panose="00000400000000000000" pitchFamily="2" charset="0"/>
              </a:rPr>
              <a:t>8</a:t>
            </a:r>
            <a:endParaRPr lang="LID4096" sz="6600" b="1" dirty="0">
              <a:ln>
                <a:solidFill>
                  <a:schemeClr val="tx1"/>
                </a:solidFill>
              </a:ln>
              <a:solidFill>
                <a:srgbClr val="FFC000"/>
              </a:solidFill>
              <a:latin typeface="Bali Music 5" panose="00000400000000000000" pitchFamily="2" charset="0"/>
              <a:cs typeface="Bali Music 5" panose="000004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E3A7A3-FDA1-98AF-E08D-1A8E57CFFF0B}"/>
              </a:ext>
            </a:extLst>
          </p:cNvPr>
          <p:cNvSpPr txBox="1"/>
          <p:nvPr/>
        </p:nvSpPr>
        <p:spPr>
          <a:xfrm>
            <a:off x="2127825" y="3567930"/>
            <a:ext cx="77422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600" b="1" dirty="0">
                <a:ln>
                  <a:solidFill>
                    <a:schemeClr val="tx1"/>
                  </a:solidFill>
                </a:ln>
                <a:solidFill>
                  <a:srgbClr val="FFC000"/>
                </a:solidFill>
                <a:latin typeface="Bali Music 5" panose="00000400000000000000" pitchFamily="2" charset="0"/>
                <a:cs typeface="Bali Music 5" panose="00000400000000000000" pitchFamily="2" charset="0"/>
              </a:rPr>
              <a:t>*</a:t>
            </a:r>
            <a:endParaRPr lang="LID4096" sz="6600" b="1" dirty="0">
              <a:ln>
                <a:solidFill>
                  <a:schemeClr val="tx1"/>
                </a:solidFill>
              </a:ln>
              <a:solidFill>
                <a:srgbClr val="FFC000"/>
              </a:solidFill>
              <a:latin typeface="Bali Music 5" panose="00000400000000000000" pitchFamily="2" charset="0"/>
              <a:cs typeface="Bali Music 5" panose="000004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593D4B-72B4-96DF-546B-A679FE20728A}"/>
              </a:ext>
            </a:extLst>
          </p:cNvPr>
          <p:cNvSpPr txBox="1"/>
          <p:nvPr/>
        </p:nvSpPr>
        <p:spPr>
          <a:xfrm>
            <a:off x="2706284" y="3742267"/>
            <a:ext cx="77422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600" b="1" dirty="0">
                <a:ln>
                  <a:solidFill>
                    <a:schemeClr val="tx1"/>
                  </a:solidFill>
                </a:ln>
                <a:solidFill>
                  <a:srgbClr val="FFC000"/>
                </a:solidFill>
                <a:latin typeface="Bali Music 5" panose="00000400000000000000" pitchFamily="2" charset="0"/>
                <a:cs typeface="Bali Music 5" panose="00000400000000000000" pitchFamily="2" charset="0"/>
              </a:rPr>
              <a:t>9</a:t>
            </a:r>
            <a:endParaRPr lang="LID4096" sz="6600" b="1" dirty="0">
              <a:ln>
                <a:solidFill>
                  <a:schemeClr val="tx1"/>
                </a:solidFill>
              </a:ln>
              <a:solidFill>
                <a:srgbClr val="FFC000"/>
              </a:solidFill>
              <a:latin typeface="Bali Music 5" panose="00000400000000000000" pitchFamily="2" charset="0"/>
              <a:cs typeface="Bali Music 5" panose="000004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5834EC-5AC9-04DF-885F-B3735C28EC83}"/>
              </a:ext>
            </a:extLst>
          </p:cNvPr>
          <p:cNvSpPr txBox="1"/>
          <p:nvPr/>
        </p:nvSpPr>
        <p:spPr>
          <a:xfrm>
            <a:off x="3270825" y="3812001"/>
            <a:ext cx="77422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600" b="1" dirty="0">
                <a:ln>
                  <a:solidFill>
                    <a:schemeClr val="tx1"/>
                  </a:solidFill>
                </a:ln>
                <a:solidFill>
                  <a:srgbClr val="FFC000"/>
                </a:solidFill>
                <a:latin typeface="Bali Music 5" panose="00000400000000000000" pitchFamily="2" charset="0"/>
                <a:cs typeface="Bali Music 5" panose="00000400000000000000" pitchFamily="2" charset="0"/>
              </a:rPr>
              <a:t>(</a:t>
            </a:r>
            <a:endParaRPr lang="LID4096" sz="6600" b="1" dirty="0">
              <a:ln>
                <a:solidFill>
                  <a:schemeClr val="tx1"/>
                </a:solidFill>
              </a:ln>
              <a:solidFill>
                <a:srgbClr val="FFC000"/>
              </a:solidFill>
              <a:latin typeface="Bali Music 5" panose="00000400000000000000" pitchFamily="2" charset="0"/>
              <a:cs typeface="Bali Music 5" panose="000004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A359F4-436B-7E8F-3C15-BA429812863A}"/>
              </a:ext>
            </a:extLst>
          </p:cNvPr>
          <p:cNvSpPr txBox="1"/>
          <p:nvPr/>
        </p:nvSpPr>
        <p:spPr>
          <a:xfrm>
            <a:off x="5161744" y="2778802"/>
            <a:ext cx="65017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600" b="1" dirty="0">
                <a:ln>
                  <a:solidFill>
                    <a:schemeClr val="tx1"/>
                  </a:solidFill>
                </a:ln>
                <a:solidFill>
                  <a:srgbClr val="FFC000"/>
                </a:solidFill>
                <a:latin typeface="Bali Music 5" panose="00000400000000000000" pitchFamily="2" charset="0"/>
                <a:cs typeface="Bali Music 5" panose="00000400000000000000" pitchFamily="2" charset="0"/>
              </a:rPr>
              <a:t>0</a:t>
            </a:r>
            <a:endParaRPr lang="LID4096" sz="6600" b="1" dirty="0">
              <a:ln>
                <a:solidFill>
                  <a:schemeClr val="tx1"/>
                </a:solidFill>
              </a:ln>
              <a:solidFill>
                <a:srgbClr val="FFC000"/>
              </a:solidFill>
              <a:latin typeface="Bali Music 5" panose="00000400000000000000" pitchFamily="2" charset="0"/>
              <a:cs typeface="Bali Music 5" panose="00000400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EDE033-2F2C-5231-FA2A-F7AEA9490246}"/>
              </a:ext>
            </a:extLst>
          </p:cNvPr>
          <p:cNvSpPr txBox="1"/>
          <p:nvPr/>
        </p:nvSpPr>
        <p:spPr>
          <a:xfrm>
            <a:off x="0" y="0"/>
            <a:ext cx="65017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600" b="1" dirty="0">
                <a:ln>
                  <a:solidFill>
                    <a:schemeClr val="tx1"/>
                  </a:solidFill>
                </a:ln>
                <a:solidFill>
                  <a:srgbClr val="FFC000"/>
                </a:solidFill>
                <a:latin typeface="Bali Music 5" panose="00000400000000000000" pitchFamily="2" charset="0"/>
                <a:cs typeface="Bali Music 5" panose="00000400000000000000" pitchFamily="2" charset="0"/>
              </a:rPr>
              <a:t>)</a:t>
            </a:r>
            <a:endParaRPr lang="LID4096" sz="6600" b="1" dirty="0">
              <a:ln>
                <a:solidFill>
                  <a:schemeClr val="tx1"/>
                </a:solidFill>
              </a:ln>
              <a:solidFill>
                <a:srgbClr val="FFC000"/>
              </a:solidFill>
              <a:latin typeface="Bali Music 5" panose="00000400000000000000" pitchFamily="2" charset="0"/>
              <a:cs typeface="Bali Music 5" panose="00000400000000000000" pitchFamily="2" charset="0"/>
            </a:endParaRP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7194B11C-F8A5-BCA9-63C6-237C701685F4}"/>
              </a:ext>
            </a:extLst>
          </p:cNvPr>
          <p:cNvGrpSpPr/>
          <p:nvPr/>
        </p:nvGrpSpPr>
        <p:grpSpPr>
          <a:xfrm>
            <a:off x="2878667" y="715785"/>
            <a:ext cx="4110246" cy="2074113"/>
            <a:chOff x="1" y="-3881"/>
            <a:chExt cx="4110246" cy="2074113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C2280D50-9794-C410-8600-CB866FFEFC4E}"/>
                </a:ext>
              </a:extLst>
            </p:cNvPr>
            <p:cNvSpPr/>
            <p:nvPr/>
          </p:nvSpPr>
          <p:spPr>
            <a:xfrm>
              <a:off x="3642845" y="-3881"/>
              <a:ext cx="467402" cy="2074113"/>
            </a:xfrm>
            <a:prstGeom prst="ellipse">
              <a:avLst/>
            </a:prstGeom>
            <a:gradFill flip="none" rotWithShape="1">
              <a:gsLst>
                <a:gs pos="0">
                  <a:srgbClr val="9AAA72"/>
                </a:gs>
                <a:gs pos="30000">
                  <a:srgbClr val="D6D8CA"/>
                </a:gs>
                <a:gs pos="100000">
                  <a:srgbClr val="F2F0DA"/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79BA6ACC-8E24-AFEC-3A7B-8D6AB5B03BC7}"/>
                </a:ext>
              </a:extLst>
            </p:cNvPr>
            <p:cNvSpPr/>
            <p:nvPr/>
          </p:nvSpPr>
          <p:spPr>
            <a:xfrm>
              <a:off x="5663" y="318810"/>
              <a:ext cx="401711" cy="1394991"/>
            </a:xfrm>
            <a:prstGeom prst="ellipse">
              <a:avLst/>
            </a:prstGeom>
            <a:gradFill flip="none" rotWithShape="1">
              <a:gsLst>
                <a:gs pos="0">
                  <a:srgbClr val="93A468"/>
                </a:gs>
                <a:gs pos="30000">
                  <a:srgbClr val="929771"/>
                </a:gs>
                <a:gs pos="100000">
                  <a:srgbClr val="E1DCA9"/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37" name="Free-form: Shape 36">
              <a:extLst>
                <a:ext uri="{FF2B5EF4-FFF2-40B4-BE49-F238E27FC236}">
                  <a16:creationId xmlns:a16="http://schemas.microsoft.com/office/drawing/2014/main" id="{F2E5FB38-75D5-5597-4AB8-B23E84F36B38}"/>
                </a:ext>
              </a:extLst>
            </p:cNvPr>
            <p:cNvSpPr/>
            <p:nvPr/>
          </p:nvSpPr>
          <p:spPr>
            <a:xfrm>
              <a:off x="66757" y="61721"/>
              <a:ext cx="3962523" cy="1909167"/>
            </a:xfrm>
            <a:custGeom>
              <a:avLst/>
              <a:gdLst>
                <a:gd name="connsiteX0" fmla="*/ 4678419 w 4902786"/>
                <a:gd name="connsiteY0" fmla="*/ 0 h 2037960"/>
                <a:gd name="connsiteX1" fmla="*/ 4678433 w 4902786"/>
                <a:gd name="connsiteY1" fmla="*/ 3 h 2037960"/>
                <a:gd name="connsiteX2" fmla="*/ 4678463 w 4902786"/>
                <a:gd name="connsiteY2" fmla="*/ 1 h 2037960"/>
                <a:gd name="connsiteX3" fmla="*/ 4678463 w 4902786"/>
                <a:gd name="connsiteY3" fmla="*/ 10 h 2037960"/>
                <a:gd name="connsiteX4" fmla="*/ 4701359 w 4902786"/>
                <a:gd name="connsiteY4" fmla="*/ 5261 h 2037960"/>
                <a:gd name="connsiteX5" fmla="*/ 4902786 w 4902786"/>
                <a:gd name="connsiteY5" fmla="*/ 1018980 h 2037960"/>
                <a:gd name="connsiteX6" fmla="*/ 4701359 w 4902786"/>
                <a:gd name="connsiteY6" fmla="*/ 2032699 h 2037960"/>
                <a:gd name="connsiteX7" fmla="*/ 4678463 w 4902786"/>
                <a:gd name="connsiteY7" fmla="*/ 2037950 h 2037960"/>
                <a:gd name="connsiteX8" fmla="*/ 4678463 w 4902786"/>
                <a:gd name="connsiteY8" fmla="*/ 2037960 h 2037960"/>
                <a:gd name="connsiteX9" fmla="*/ 4678430 w 4902786"/>
                <a:gd name="connsiteY9" fmla="*/ 2037958 h 2037960"/>
                <a:gd name="connsiteX10" fmla="*/ 4678419 w 4902786"/>
                <a:gd name="connsiteY10" fmla="*/ 2037960 h 2037960"/>
                <a:gd name="connsiteX11" fmla="*/ 4678398 w 4902786"/>
                <a:gd name="connsiteY11" fmla="*/ 2037955 h 2037960"/>
                <a:gd name="connsiteX12" fmla="*/ 192617 w 4902786"/>
                <a:gd name="connsiteY12" fmla="*/ 1700817 h 2037960"/>
                <a:gd name="connsiteX13" fmla="*/ 192617 w 4902786"/>
                <a:gd name="connsiteY13" fmla="*/ 1700692 h 2037960"/>
                <a:gd name="connsiteX14" fmla="*/ 0 w 4902786"/>
                <a:gd name="connsiteY14" fmla="*/ 1018980 h 2037960"/>
                <a:gd name="connsiteX15" fmla="*/ 192617 w 4902786"/>
                <a:gd name="connsiteY15" fmla="*/ 337268 h 2037960"/>
                <a:gd name="connsiteX16" fmla="*/ 192617 w 4902786"/>
                <a:gd name="connsiteY16" fmla="*/ 337145 h 2037960"/>
                <a:gd name="connsiteX17" fmla="*/ 4678391 w 4902786"/>
                <a:gd name="connsiteY17" fmla="*/ 6 h 2037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902786" h="2037960">
                  <a:moveTo>
                    <a:pt x="4678419" y="0"/>
                  </a:moveTo>
                  <a:lnTo>
                    <a:pt x="4678433" y="3"/>
                  </a:lnTo>
                  <a:lnTo>
                    <a:pt x="4678463" y="1"/>
                  </a:lnTo>
                  <a:lnTo>
                    <a:pt x="4678463" y="10"/>
                  </a:lnTo>
                  <a:lnTo>
                    <a:pt x="4701359" y="5261"/>
                  </a:lnTo>
                  <a:cubicBezTo>
                    <a:pt x="4814497" y="57443"/>
                    <a:pt x="4902786" y="491386"/>
                    <a:pt x="4902786" y="1018980"/>
                  </a:cubicBezTo>
                  <a:cubicBezTo>
                    <a:pt x="4902786" y="1546574"/>
                    <a:pt x="4814497" y="1980517"/>
                    <a:pt x="4701359" y="2032699"/>
                  </a:cubicBezTo>
                  <a:lnTo>
                    <a:pt x="4678463" y="2037950"/>
                  </a:lnTo>
                  <a:lnTo>
                    <a:pt x="4678463" y="2037960"/>
                  </a:lnTo>
                  <a:lnTo>
                    <a:pt x="4678430" y="2037958"/>
                  </a:lnTo>
                  <a:lnTo>
                    <a:pt x="4678419" y="2037960"/>
                  </a:lnTo>
                  <a:lnTo>
                    <a:pt x="4678398" y="2037955"/>
                  </a:lnTo>
                  <a:lnTo>
                    <a:pt x="192617" y="1700817"/>
                  </a:lnTo>
                  <a:lnTo>
                    <a:pt x="192617" y="1700692"/>
                  </a:lnTo>
                  <a:cubicBezTo>
                    <a:pt x="86238" y="1700692"/>
                    <a:pt x="0" y="1395479"/>
                    <a:pt x="0" y="1018980"/>
                  </a:cubicBezTo>
                  <a:cubicBezTo>
                    <a:pt x="0" y="642481"/>
                    <a:pt x="86238" y="337268"/>
                    <a:pt x="192617" y="337268"/>
                  </a:cubicBezTo>
                  <a:lnTo>
                    <a:pt x="192617" y="337145"/>
                  </a:lnTo>
                  <a:lnTo>
                    <a:pt x="4678391" y="6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352213"/>
                </a:gs>
                <a:gs pos="50000">
                  <a:srgbClr val="BA7441"/>
                </a:gs>
                <a:gs pos="100000">
                  <a:srgbClr val="CA9268"/>
                </a:gs>
              </a:gsLst>
              <a:lin ang="16200000" scaled="0"/>
              <a:tileRect/>
            </a:gradFill>
            <a:ln w="3175">
              <a:solidFill>
                <a:srgbClr val="80350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LID4096"/>
            </a:p>
          </p:txBody>
        </p:sp>
        <p:sp>
          <p:nvSpPr>
            <p:cNvPr id="22" name="Free-form: Shape 21">
              <a:extLst>
                <a:ext uri="{FF2B5EF4-FFF2-40B4-BE49-F238E27FC236}">
                  <a16:creationId xmlns:a16="http://schemas.microsoft.com/office/drawing/2014/main" id="{ABB004BF-738E-308F-0A4B-4625CFCA3E59}"/>
                </a:ext>
              </a:extLst>
            </p:cNvPr>
            <p:cNvSpPr/>
            <p:nvPr/>
          </p:nvSpPr>
          <p:spPr>
            <a:xfrm>
              <a:off x="68346" y="363363"/>
              <a:ext cx="3988814" cy="438206"/>
            </a:xfrm>
            <a:custGeom>
              <a:avLst/>
              <a:gdLst>
                <a:gd name="connsiteX0" fmla="*/ 10240028 w 10277606"/>
                <a:gd name="connsiteY0" fmla="*/ 0 h 1215025"/>
                <a:gd name="connsiteX1" fmla="*/ 1384126 w 10277606"/>
                <a:gd name="connsiteY1" fmla="*/ 995819 h 1215025"/>
                <a:gd name="connsiteX2" fmla="*/ 0 w 10277606"/>
                <a:gd name="connsiteY2" fmla="*/ 1052186 h 1215025"/>
                <a:gd name="connsiteX3" fmla="*/ 0 w 10277606"/>
                <a:gd name="connsiteY3" fmla="*/ 1215025 h 1215025"/>
                <a:gd name="connsiteX4" fmla="*/ 1509386 w 10277606"/>
                <a:gd name="connsiteY4" fmla="*/ 1152395 h 1215025"/>
                <a:gd name="connsiteX5" fmla="*/ 10277606 w 10277606"/>
                <a:gd name="connsiteY5" fmla="*/ 144050 h 1215025"/>
                <a:gd name="connsiteX6" fmla="*/ 10240028 w 10277606"/>
                <a:gd name="connsiteY6" fmla="*/ 0 h 1215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277606" h="1215025">
                  <a:moveTo>
                    <a:pt x="10240028" y="0"/>
                  </a:moveTo>
                  <a:lnTo>
                    <a:pt x="1384126" y="995819"/>
                  </a:lnTo>
                  <a:lnTo>
                    <a:pt x="0" y="1052186"/>
                  </a:lnTo>
                  <a:lnTo>
                    <a:pt x="0" y="1215025"/>
                  </a:lnTo>
                  <a:lnTo>
                    <a:pt x="1509386" y="1152395"/>
                  </a:lnTo>
                  <a:lnTo>
                    <a:pt x="10277606" y="144050"/>
                  </a:lnTo>
                  <a:lnTo>
                    <a:pt x="10240028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B1A46B"/>
                </a:gs>
                <a:gs pos="30000">
                  <a:srgbClr val="D6C9A6"/>
                </a:gs>
                <a:gs pos="100000">
                  <a:srgbClr val="F2F0DA"/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solidFill>
                <a:schemeClr val="bg1">
                  <a:lumMod val="75000"/>
                </a:schemeClr>
              </a:solidFill>
            </a:ln>
            <a:effectLst>
              <a:outerShdw blurRad="50800" dist="25400" dir="54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26" name="Free-form: Shape 25">
              <a:extLst>
                <a:ext uri="{FF2B5EF4-FFF2-40B4-BE49-F238E27FC236}">
                  <a16:creationId xmlns:a16="http://schemas.microsoft.com/office/drawing/2014/main" id="{70479342-5D25-EF83-9365-B73E62CF0182}"/>
                </a:ext>
              </a:extLst>
            </p:cNvPr>
            <p:cNvSpPr/>
            <p:nvPr/>
          </p:nvSpPr>
          <p:spPr>
            <a:xfrm rot="120000">
              <a:off x="58976" y="859793"/>
              <a:ext cx="4039380" cy="430830"/>
            </a:xfrm>
            <a:custGeom>
              <a:avLst/>
              <a:gdLst>
                <a:gd name="connsiteX0" fmla="*/ 10240028 w 10277606"/>
                <a:gd name="connsiteY0" fmla="*/ 0 h 1215025"/>
                <a:gd name="connsiteX1" fmla="*/ 1384126 w 10277606"/>
                <a:gd name="connsiteY1" fmla="*/ 995819 h 1215025"/>
                <a:gd name="connsiteX2" fmla="*/ 0 w 10277606"/>
                <a:gd name="connsiteY2" fmla="*/ 1052186 h 1215025"/>
                <a:gd name="connsiteX3" fmla="*/ 0 w 10277606"/>
                <a:gd name="connsiteY3" fmla="*/ 1215025 h 1215025"/>
                <a:gd name="connsiteX4" fmla="*/ 1509386 w 10277606"/>
                <a:gd name="connsiteY4" fmla="*/ 1152395 h 1215025"/>
                <a:gd name="connsiteX5" fmla="*/ 10277606 w 10277606"/>
                <a:gd name="connsiteY5" fmla="*/ 144050 h 1215025"/>
                <a:gd name="connsiteX6" fmla="*/ 10240028 w 10277606"/>
                <a:gd name="connsiteY6" fmla="*/ 0 h 1215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277606" h="1215025">
                  <a:moveTo>
                    <a:pt x="10240028" y="0"/>
                  </a:moveTo>
                  <a:lnTo>
                    <a:pt x="1384126" y="995819"/>
                  </a:lnTo>
                  <a:lnTo>
                    <a:pt x="0" y="1052186"/>
                  </a:lnTo>
                  <a:lnTo>
                    <a:pt x="0" y="1215025"/>
                  </a:lnTo>
                  <a:lnTo>
                    <a:pt x="1509386" y="1152395"/>
                  </a:lnTo>
                  <a:lnTo>
                    <a:pt x="10277606" y="144050"/>
                  </a:lnTo>
                  <a:lnTo>
                    <a:pt x="10240028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B1A46B"/>
                </a:gs>
                <a:gs pos="30000">
                  <a:srgbClr val="D6C9A6"/>
                </a:gs>
                <a:gs pos="100000">
                  <a:srgbClr val="F2F0DA"/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solidFill>
                <a:schemeClr val="bg1">
                  <a:lumMod val="75000"/>
                </a:schemeClr>
              </a:solidFill>
            </a:ln>
            <a:effectLst>
              <a:outerShdw blurRad="50800" dist="25400" dir="54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25" name="Free-form: Shape 24">
              <a:extLst>
                <a:ext uri="{FF2B5EF4-FFF2-40B4-BE49-F238E27FC236}">
                  <a16:creationId xmlns:a16="http://schemas.microsoft.com/office/drawing/2014/main" id="{30EC9683-4C38-94D5-CE15-BA8D9B49CF78}"/>
                </a:ext>
              </a:extLst>
            </p:cNvPr>
            <p:cNvSpPr/>
            <p:nvPr/>
          </p:nvSpPr>
          <p:spPr>
            <a:xfrm rot="21437900" flipV="1">
              <a:off x="19875" y="649909"/>
              <a:ext cx="4085833" cy="438431"/>
            </a:xfrm>
            <a:custGeom>
              <a:avLst/>
              <a:gdLst>
                <a:gd name="connsiteX0" fmla="*/ 10240028 w 10277606"/>
                <a:gd name="connsiteY0" fmla="*/ 0 h 1215025"/>
                <a:gd name="connsiteX1" fmla="*/ 1384126 w 10277606"/>
                <a:gd name="connsiteY1" fmla="*/ 995819 h 1215025"/>
                <a:gd name="connsiteX2" fmla="*/ 0 w 10277606"/>
                <a:gd name="connsiteY2" fmla="*/ 1052186 h 1215025"/>
                <a:gd name="connsiteX3" fmla="*/ 0 w 10277606"/>
                <a:gd name="connsiteY3" fmla="*/ 1215025 h 1215025"/>
                <a:gd name="connsiteX4" fmla="*/ 1509386 w 10277606"/>
                <a:gd name="connsiteY4" fmla="*/ 1152395 h 1215025"/>
                <a:gd name="connsiteX5" fmla="*/ 10277606 w 10277606"/>
                <a:gd name="connsiteY5" fmla="*/ 144050 h 1215025"/>
                <a:gd name="connsiteX6" fmla="*/ 10240028 w 10277606"/>
                <a:gd name="connsiteY6" fmla="*/ 0 h 1215025"/>
                <a:gd name="connsiteX0" fmla="*/ 10252013 w 10289591"/>
                <a:gd name="connsiteY0" fmla="*/ 0 h 1215025"/>
                <a:gd name="connsiteX1" fmla="*/ 1396111 w 10289591"/>
                <a:gd name="connsiteY1" fmla="*/ 995819 h 1215025"/>
                <a:gd name="connsiteX2" fmla="*/ -1 w 10289591"/>
                <a:gd name="connsiteY2" fmla="*/ 1052810 h 1215025"/>
                <a:gd name="connsiteX3" fmla="*/ 11985 w 10289591"/>
                <a:gd name="connsiteY3" fmla="*/ 1215025 h 1215025"/>
                <a:gd name="connsiteX4" fmla="*/ 1521371 w 10289591"/>
                <a:gd name="connsiteY4" fmla="*/ 1152395 h 1215025"/>
                <a:gd name="connsiteX5" fmla="*/ 10289591 w 10289591"/>
                <a:gd name="connsiteY5" fmla="*/ 144050 h 1215025"/>
                <a:gd name="connsiteX6" fmla="*/ 10252013 w 10289591"/>
                <a:gd name="connsiteY6" fmla="*/ 0 h 1215025"/>
                <a:gd name="connsiteX0" fmla="*/ 10271990 w 10309568"/>
                <a:gd name="connsiteY0" fmla="*/ 0 h 1215025"/>
                <a:gd name="connsiteX1" fmla="*/ 1416088 w 10309568"/>
                <a:gd name="connsiteY1" fmla="*/ 995819 h 1215025"/>
                <a:gd name="connsiteX2" fmla="*/ 0 w 10309568"/>
                <a:gd name="connsiteY2" fmla="*/ 1053850 h 1215025"/>
                <a:gd name="connsiteX3" fmla="*/ 31962 w 10309568"/>
                <a:gd name="connsiteY3" fmla="*/ 1215025 h 1215025"/>
                <a:gd name="connsiteX4" fmla="*/ 1541348 w 10309568"/>
                <a:gd name="connsiteY4" fmla="*/ 1152395 h 1215025"/>
                <a:gd name="connsiteX5" fmla="*/ 10309568 w 10309568"/>
                <a:gd name="connsiteY5" fmla="*/ 144050 h 1215025"/>
                <a:gd name="connsiteX6" fmla="*/ 10271990 w 10309568"/>
                <a:gd name="connsiteY6" fmla="*/ 0 h 1215025"/>
                <a:gd name="connsiteX0" fmla="*/ 10271990 w 10278359"/>
                <a:gd name="connsiteY0" fmla="*/ 0 h 1215025"/>
                <a:gd name="connsiteX1" fmla="*/ 1416088 w 10278359"/>
                <a:gd name="connsiteY1" fmla="*/ 995819 h 1215025"/>
                <a:gd name="connsiteX2" fmla="*/ 0 w 10278359"/>
                <a:gd name="connsiteY2" fmla="*/ 1053850 h 1215025"/>
                <a:gd name="connsiteX3" fmla="*/ 31962 w 10278359"/>
                <a:gd name="connsiteY3" fmla="*/ 1215025 h 1215025"/>
                <a:gd name="connsiteX4" fmla="*/ 1541348 w 10278359"/>
                <a:gd name="connsiteY4" fmla="*/ 1152395 h 1215025"/>
                <a:gd name="connsiteX5" fmla="*/ 10278358 w 10278359"/>
                <a:gd name="connsiteY5" fmla="*/ 163298 h 1215025"/>
                <a:gd name="connsiteX6" fmla="*/ 10271990 w 10278359"/>
                <a:gd name="connsiteY6" fmla="*/ 0 h 1215025"/>
                <a:gd name="connsiteX0" fmla="*/ 10283969 w 10283970"/>
                <a:gd name="connsiteY0" fmla="*/ 0 h 1215649"/>
                <a:gd name="connsiteX1" fmla="*/ 1416088 w 10283970"/>
                <a:gd name="connsiteY1" fmla="*/ 996443 h 1215649"/>
                <a:gd name="connsiteX2" fmla="*/ 0 w 10283970"/>
                <a:gd name="connsiteY2" fmla="*/ 1054474 h 1215649"/>
                <a:gd name="connsiteX3" fmla="*/ 31962 w 10283970"/>
                <a:gd name="connsiteY3" fmla="*/ 1215649 h 1215649"/>
                <a:gd name="connsiteX4" fmla="*/ 1541348 w 10283970"/>
                <a:gd name="connsiteY4" fmla="*/ 1153019 h 1215649"/>
                <a:gd name="connsiteX5" fmla="*/ 10278358 w 10283970"/>
                <a:gd name="connsiteY5" fmla="*/ 163922 h 1215649"/>
                <a:gd name="connsiteX6" fmla="*/ 10283969 w 10283970"/>
                <a:gd name="connsiteY6" fmla="*/ 0 h 1215649"/>
                <a:gd name="connsiteX0" fmla="*/ 10283969 w 10294338"/>
                <a:gd name="connsiteY0" fmla="*/ 0 h 1215649"/>
                <a:gd name="connsiteX1" fmla="*/ 1416088 w 10294338"/>
                <a:gd name="connsiteY1" fmla="*/ 996443 h 1215649"/>
                <a:gd name="connsiteX2" fmla="*/ 0 w 10294338"/>
                <a:gd name="connsiteY2" fmla="*/ 1054474 h 1215649"/>
                <a:gd name="connsiteX3" fmla="*/ 31962 w 10294338"/>
                <a:gd name="connsiteY3" fmla="*/ 1215649 h 1215649"/>
                <a:gd name="connsiteX4" fmla="*/ 1541348 w 10294338"/>
                <a:gd name="connsiteY4" fmla="*/ 1153019 h 1215649"/>
                <a:gd name="connsiteX5" fmla="*/ 10294339 w 10294338"/>
                <a:gd name="connsiteY5" fmla="*/ 163091 h 1215649"/>
                <a:gd name="connsiteX6" fmla="*/ 10283969 w 10294338"/>
                <a:gd name="connsiteY6" fmla="*/ 0 h 1215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294338" h="1215649">
                  <a:moveTo>
                    <a:pt x="10283969" y="0"/>
                  </a:moveTo>
                  <a:lnTo>
                    <a:pt x="1416088" y="996443"/>
                  </a:lnTo>
                  <a:lnTo>
                    <a:pt x="0" y="1054474"/>
                  </a:lnTo>
                  <a:lnTo>
                    <a:pt x="31962" y="1215649"/>
                  </a:lnTo>
                  <a:lnTo>
                    <a:pt x="1541348" y="1153019"/>
                  </a:lnTo>
                  <a:lnTo>
                    <a:pt x="10294339" y="163091"/>
                  </a:lnTo>
                  <a:lnTo>
                    <a:pt x="10283969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DEDEBC"/>
                </a:gs>
                <a:gs pos="30000">
                  <a:srgbClr val="DEDEBC"/>
                </a:gs>
                <a:gs pos="100000">
                  <a:srgbClr val="F2F0DA"/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solidFill>
                <a:schemeClr val="bg1">
                  <a:lumMod val="75000"/>
                </a:schemeClr>
              </a:solidFill>
            </a:ln>
            <a:effectLst>
              <a:outerShdw blurRad="88900" dist="88900" dir="54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5" name="Free-form: Shape 14">
              <a:extLst>
                <a:ext uri="{FF2B5EF4-FFF2-40B4-BE49-F238E27FC236}">
                  <a16:creationId xmlns:a16="http://schemas.microsoft.com/office/drawing/2014/main" id="{1DFE9F30-E2CD-86D6-064C-9EA21EBA5ACC}"/>
                </a:ext>
              </a:extLst>
            </p:cNvPr>
            <p:cNvSpPr/>
            <p:nvPr/>
          </p:nvSpPr>
          <p:spPr>
            <a:xfrm>
              <a:off x="117531" y="3268"/>
              <a:ext cx="3820800" cy="441381"/>
            </a:xfrm>
            <a:custGeom>
              <a:avLst/>
              <a:gdLst>
                <a:gd name="connsiteX0" fmla="*/ 10240028 w 10277606"/>
                <a:gd name="connsiteY0" fmla="*/ 0 h 1215025"/>
                <a:gd name="connsiteX1" fmla="*/ 1384126 w 10277606"/>
                <a:gd name="connsiteY1" fmla="*/ 995819 h 1215025"/>
                <a:gd name="connsiteX2" fmla="*/ 0 w 10277606"/>
                <a:gd name="connsiteY2" fmla="*/ 1052186 h 1215025"/>
                <a:gd name="connsiteX3" fmla="*/ 0 w 10277606"/>
                <a:gd name="connsiteY3" fmla="*/ 1215025 h 1215025"/>
                <a:gd name="connsiteX4" fmla="*/ 1509386 w 10277606"/>
                <a:gd name="connsiteY4" fmla="*/ 1152395 h 1215025"/>
                <a:gd name="connsiteX5" fmla="*/ 10277606 w 10277606"/>
                <a:gd name="connsiteY5" fmla="*/ 144050 h 1215025"/>
                <a:gd name="connsiteX6" fmla="*/ 10240028 w 10277606"/>
                <a:gd name="connsiteY6" fmla="*/ 0 h 1215025"/>
                <a:gd name="connsiteX0" fmla="*/ 10240028 w 10389705"/>
                <a:gd name="connsiteY0" fmla="*/ 0 h 1215025"/>
                <a:gd name="connsiteX1" fmla="*/ 1384126 w 10389705"/>
                <a:gd name="connsiteY1" fmla="*/ 995819 h 1215025"/>
                <a:gd name="connsiteX2" fmla="*/ 0 w 10389705"/>
                <a:gd name="connsiteY2" fmla="*/ 1052186 h 1215025"/>
                <a:gd name="connsiteX3" fmla="*/ 0 w 10389705"/>
                <a:gd name="connsiteY3" fmla="*/ 1215025 h 1215025"/>
                <a:gd name="connsiteX4" fmla="*/ 1509386 w 10389705"/>
                <a:gd name="connsiteY4" fmla="*/ 1152395 h 1215025"/>
                <a:gd name="connsiteX5" fmla="*/ 10389705 w 10389705"/>
                <a:gd name="connsiteY5" fmla="*/ 108835 h 1215025"/>
                <a:gd name="connsiteX6" fmla="*/ 10240028 w 10389705"/>
                <a:gd name="connsiteY6" fmla="*/ 0 h 1215025"/>
                <a:gd name="connsiteX0" fmla="*/ 10261588 w 10389705"/>
                <a:gd name="connsiteY0" fmla="*/ 0 h 1223828"/>
                <a:gd name="connsiteX1" fmla="*/ 1384126 w 10389705"/>
                <a:gd name="connsiteY1" fmla="*/ 1004622 h 1223828"/>
                <a:gd name="connsiteX2" fmla="*/ 0 w 10389705"/>
                <a:gd name="connsiteY2" fmla="*/ 1060989 h 1223828"/>
                <a:gd name="connsiteX3" fmla="*/ 0 w 10389705"/>
                <a:gd name="connsiteY3" fmla="*/ 1223828 h 1223828"/>
                <a:gd name="connsiteX4" fmla="*/ 1509386 w 10389705"/>
                <a:gd name="connsiteY4" fmla="*/ 1161198 h 1223828"/>
                <a:gd name="connsiteX5" fmla="*/ 10389705 w 10389705"/>
                <a:gd name="connsiteY5" fmla="*/ 117638 h 1223828"/>
                <a:gd name="connsiteX6" fmla="*/ 10261588 w 10389705"/>
                <a:gd name="connsiteY6" fmla="*/ 0 h 1223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389705" h="1223828">
                  <a:moveTo>
                    <a:pt x="10261588" y="0"/>
                  </a:moveTo>
                  <a:lnTo>
                    <a:pt x="1384126" y="1004622"/>
                  </a:lnTo>
                  <a:lnTo>
                    <a:pt x="0" y="1060989"/>
                  </a:lnTo>
                  <a:lnTo>
                    <a:pt x="0" y="1223828"/>
                  </a:lnTo>
                  <a:lnTo>
                    <a:pt x="1509386" y="1161198"/>
                  </a:lnTo>
                  <a:lnTo>
                    <a:pt x="10389705" y="117638"/>
                  </a:lnTo>
                  <a:lnTo>
                    <a:pt x="10261588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DEDEBC"/>
                </a:gs>
                <a:gs pos="30000">
                  <a:srgbClr val="DEDEBC"/>
                </a:gs>
                <a:gs pos="100000">
                  <a:srgbClr val="F2F0DA"/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solidFill>
                <a:schemeClr val="bg1">
                  <a:lumMod val="75000"/>
                </a:schemeClr>
              </a:solidFill>
            </a:ln>
            <a:effectLst>
              <a:outerShdw blurRad="127000" dist="254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6" name="Free-form: Shape 15">
              <a:extLst>
                <a:ext uri="{FF2B5EF4-FFF2-40B4-BE49-F238E27FC236}">
                  <a16:creationId xmlns:a16="http://schemas.microsoft.com/office/drawing/2014/main" id="{30AEA0D9-4E87-D71B-394D-6A585E3E888E}"/>
                </a:ext>
              </a:extLst>
            </p:cNvPr>
            <p:cNvSpPr/>
            <p:nvPr/>
          </p:nvSpPr>
          <p:spPr>
            <a:xfrm rot="21239192" flipV="1">
              <a:off x="97509" y="188873"/>
              <a:ext cx="3954264" cy="439536"/>
            </a:xfrm>
            <a:custGeom>
              <a:avLst/>
              <a:gdLst>
                <a:gd name="connsiteX0" fmla="*/ 10240028 w 10277606"/>
                <a:gd name="connsiteY0" fmla="*/ 0 h 1215025"/>
                <a:gd name="connsiteX1" fmla="*/ 1384126 w 10277606"/>
                <a:gd name="connsiteY1" fmla="*/ 995819 h 1215025"/>
                <a:gd name="connsiteX2" fmla="*/ 0 w 10277606"/>
                <a:gd name="connsiteY2" fmla="*/ 1052186 h 1215025"/>
                <a:gd name="connsiteX3" fmla="*/ 0 w 10277606"/>
                <a:gd name="connsiteY3" fmla="*/ 1215025 h 1215025"/>
                <a:gd name="connsiteX4" fmla="*/ 1509386 w 10277606"/>
                <a:gd name="connsiteY4" fmla="*/ 1152395 h 1215025"/>
                <a:gd name="connsiteX5" fmla="*/ 10277606 w 10277606"/>
                <a:gd name="connsiteY5" fmla="*/ 144050 h 1215025"/>
                <a:gd name="connsiteX6" fmla="*/ 10240028 w 10277606"/>
                <a:gd name="connsiteY6" fmla="*/ 0 h 1215025"/>
                <a:gd name="connsiteX0" fmla="*/ 10297335 w 10334913"/>
                <a:gd name="connsiteY0" fmla="*/ 0 h 1215025"/>
                <a:gd name="connsiteX1" fmla="*/ 1441433 w 10334913"/>
                <a:gd name="connsiteY1" fmla="*/ 995819 h 1215025"/>
                <a:gd name="connsiteX2" fmla="*/ -1 w 10334913"/>
                <a:gd name="connsiteY2" fmla="*/ 1063015 h 1215025"/>
                <a:gd name="connsiteX3" fmla="*/ 57307 w 10334913"/>
                <a:gd name="connsiteY3" fmla="*/ 1215025 h 1215025"/>
                <a:gd name="connsiteX4" fmla="*/ 1566693 w 10334913"/>
                <a:gd name="connsiteY4" fmla="*/ 1152395 h 1215025"/>
                <a:gd name="connsiteX5" fmla="*/ 10334913 w 10334913"/>
                <a:gd name="connsiteY5" fmla="*/ 144050 h 1215025"/>
                <a:gd name="connsiteX6" fmla="*/ 10297335 w 10334913"/>
                <a:gd name="connsiteY6" fmla="*/ 0 h 1215025"/>
                <a:gd name="connsiteX0" fmla="*/ 10330330 w 10334913"/>
                <a:gd name="connsiteY0" fmla="*/ 1 h 1218713"/>
                <a:gd name="connsiteX1" fmla="*/ 1441433 w 10334913"/>
                <a:gd name="connsiteY1" fmla="*/ 999507 h 1218713"/>
                <a:gd name="connsiteX2" fmla="*/ -1 w 10334913"/>
                <a:gd name="connsiteY2" fmla="*/ 1066703 h 1218713"/>
                <a:gd name="connsiteX3" fmla="*/ 57307 w 10334913"/>
                <a:gd name="connsiteY3" fmla="*/ 1218713 h 1218713"/>
                <a:gd name="connsiteX4" fmla="*/ 1566693 w 10334913"/>
                <a:gd name="connsiteY4" fmla="*/ 1156083 h 1218713"/>
                <a:gd name="connsiteX5" fmla="*/ 10334913 w 10334913"/>
                <a:gd name="connsiteY5" fmla="*/ 147738 h 1218713"/>
                <a:gd name="connsiteX6" fmla="*/ 10330330 w 10334913"/>
                <a:gd name="connsiteY6" fmla="*/ 1 h 1218713"/>
                <a:gd name="connsiteX0" fmla="*/ 10330330 w 10330331"/>
                <a:gd name="connsiteY0" fmla="*/ 1 h 1218713"/>
                <a:gd name="connsiteX1" fmla="*/ 1441433 w 10330331"/>
                <a:gd name="connsiteY1" fmla="*/ 999507 h 1218713"/>
                <a:gd name="connsiteX2" fmla="*/ -1 w 10330331"/>
                <a:gd name="connsiteY2" fmla="*/ 1066703 h 1218713"/>
                <a:gd name="connsiteX3" fmla="*/ 57307 w 10330331"/>
                <a:gd name="connsiteY3" fmla="*/ 1218713 h 1218713"/>
                <a:gd name="connsiteX4" fmla="*/ 1566693 w 10330331"/>
                <a:gd name="connsiteY4" fmla="*/ 1156083 h 1218713"/>
                <a:gd name="connsiteX5" fmla="*/ 10322543 w 10330331"/>
                <a:gd name="connsiteY5" fmla="*/ 149120 h 1218713"/>
                <a:gd name="connsiteX6" fmla="*/ 10330330 w 10330331"/>
                <a:gd name="connsiteY6" fmla="*/ 1 h 1218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330331" h="1218713">
                  <a:moveTo>
                    <a:pt x="10330330" y="1"/>
                  </a:moveTo>
                  <a:lnTo>
                    <a:pt x="1441433" y="999507"/>
                  </a:lnTo>
                  <a:lnTo>
                    <a:pt x="-1" y="1066703"/>
                  </a:lnTo>
                  <a:lnTo>
                    <a:pt x="57307" y="1218713"/>
                  </a:lnTo>
                  <a:lnTo>
                    <a:pt x="1566693" y="1156083"/>
                  </a:lnTo>
                  <a:lnTo>
                    <a:pt x="10322543" y="149120"/>
                  </a:lnTo>
                  <a:lnTo>
                    <a:pt x="10330330" y="1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DEDEBC"/>
                </a:gs>
                <a:gs pos="30000">
                  <a:srgbClr val="DEDEBC"/>
                </a:gs>
                <a:gs pos="100000">
                  <a:srgbClr val="F2F0DA"/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solidFill>
                <a:schemeClr val="bg1">
                  <a:lumMod val="75000"/>
                </a:schemeClr>
              </a:solidFill>
            </a:ln>
            <a:effectLst>
              <a:outerShdw blurRad="88900" dist="88900" dir="54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65D8ED59-F0F9-42E9-7B27-1D9E97A79C2F}"/>
                </a:ext>
              </a:extLst>
            </p:cNvPr>
            <p:cNvSpPr/>
            <p:nvPr/>
          </p:nvSpPr>
          <p:spPr>
            <a:xfrm rot="120000">
              <a:off x="707496" y="328119"/>
              <a:ext cx="72000" cy="108973"/>
            </a:xfrm>
            <a:prstGeom prst="roundRect">
              <a:avLst/>
            </a:prstGeom>
            <a:gradFill flip="none" rotWithShape="1">
              <a:gsLst>
                <a:gs pos="0">
                  <a:srgbClr val="9AAA72"/>
                </a:gs>
                <a:gs pos="30000">
                  <a:srgbClr val="D6D8CA"/>
                </a:gs>
                <a:gs pos="100000">
                  <a:srgbClr val="F2F0DA"/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B3636BC6-288C-9D4F-3797-0D566D26C1C6}"/>
                </a:ext>
              </a:extLst>
            </p:cNvPr>
            <p:cNvSpPr/>
            <p:nvPr/>
          </p:nvSpPr>
          <p:spPr>
            <a:xfrm>
              <a:off x="601840" y="682243"/>
              <a:ext cx="72000" cy="144000"/>
            </a:xfrm>
            <a:prstGeom prst="roundRect">
              <a:avLst/>
            </a:prstGeom>
            <a:gradFill flip="none" rotWithShape="1">
              <a:gsLst>
                <a:gs pos="0">
                  <a:srgbClr val="9AAA72"/>
                </a:gs>
                <a:gs pos="30000">
                  <a:srgbClr val="D6D8CA"/>
                </a:gs>
                <a:gs pos="100000">
                  <a:srgbClr val="F2F0DA"/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31" name="Free-form: Shape 30">
              <a:extLst>
                <a:ext uri="{FF2B5EF4-FFF2-40B4-BE49-F238E27FC236}">
                  <a16:creationId xmlns:a16="http://schemas.microsoft.com/office/drawing/2014/main" id="{88792417-3049-0549-2A4C-40819F338474}"/>
                </a:ext>
              </a:extLst>
            </p:cNvPr>
            <p:cNvSpPr/>
            <p:nvPr/>
          </p:nvSpPr>
          <p:spPr>
            <a:xfrm rot="300000">
              <a:off x="176470" y="1383161"/>
              <a:ext cx="3871579" cy="461710"/>
            </a:xfrm>
            <a:custGeom>
              <a:avLst/>
              <a:gdLst>
                <a:gd name="connsiteX0" fmla="*/ 10240028 w 10277606"/>
                <a:gd name="connsiteY0" fmla="*/ 0 h 1215025"/>
                <a:gd name="connsiteX1" fmla="*/ 1384126 w 10277606"/>
                <a:gd name="connsiteY1" fmla="*/ 995819 h 1215025"/>
                <a:gd name="connsiteX2" fmla="*/ 0 w 10277606"/>
                <a:gd name="connsiteY2" fmla="*/ 1052186 h 1215025"/>
                <a:gd name="connsiteX3" fmla="*/ 0 w 10277606"/>
                <a:gd name="connsiteY3" fmla="*/ 1215025 h 1215025"/>
                <a:gd name="connsiteX4" fmla="*/ 1509386 w 10277606"/>
                <a:gd name="connsiteY4" fmla="*/ 1152395 h 1215025"/>
                <a:gd name="connsiteX5" fmla="*/ 10277606 w 10277606"/>
                <a:gd name="connsiteY5" fmla="*/ 144050 h 1215025"/>
                <a:gd name="connsiteX6" fmla="*/ 10240028 w 10277606"/>
                <a:gd name="connsiteY6" fmla="*/ 0 h 1215025"/>
                <a:gd name="connsiteX0" fmla="*/ 10252507 w 10277606"/>
                <a:gd name="connsiteY0" fmla="*/ 0 h 1216176"/>
                <a:gd name="connsiteX1" fmla="*/ 1384126 w 10277606"/>
                <a:gd name="connsiteY1" fmla="*/ 996970 h 1216176"/>
                <a:gd name="connsiteX2" fmla="*/ 0 w 10277606"/>
                <a:gd name="connsiteY2" fmla="*/ 1053337 h 1216176"/>
                <a:gd name="connsiteX3" fmla="*/ 0 w 10277606"/>
                <a:gd name="connsiteY3" fmla="*/ 1216176 h 1216176"/>
                <a:gd name="connsiteX4" fmla="*/ 1509386 w 10277606"/>
                <a:gd name="connsiteY4" fmla="*/ 1153546 h 1216176"/>
                <a:gd name="connsiteX5" fmla="*/ 10277606 w 10277606"/>
                <a:gd name="connsiteY5" fmla="*/ 145201 h 1216176"/>
                <a:gd name="connsiteX6" fmla="*/ 10252507 w 10277606"/>
                <a:gd name="connsiteY6" fmla="*/ 0 h 1216176"/>
                <a:gd name="connsiteX0" fmla="*/ 10252507 w 10252507"/>
                <a:gd name="connsiteY0" fmla="*/ 0 h 1216176"/>
                <a:gd name="connsiteX1" fmla="*/ 1384126 w 10252507"/>
                <a:gd name="connsiteY1" fmla="*/ 996970 h 1216176"/>
                <a:gd name="connsiteX2" fmla="*/ 0 w 10252507"/>
                <a:gd name="connsiteY2" fmla="*/ 1053337 h 1216176"/>
                <a:gd name="connsiteX3" fmla="*/ 0 w 10252507"/>
                <a:gd name="connsiteY3" fmla="*/ 1216176 h 1216176"/>
                <a:gd name="connsiteX4" fmla="*/ 1509386 w 10252507"/>
                <a:gd name="connsiteY4" fmla="*/ 1153546 h 1216176"/>
                <a:gd name="connsiteX5" fmla="*/ 10227699 w 10252507"/>
                <a:gd name="connsiteY5" fmla="*/ 149806 h 1216176"/>
                <a:gd name="connsiteX6" fmla="*/ 10252507 w 10252507"/>
                <a:gd name="connsiteY6" fmla="*/ 0 h 1216176"/>
                <a:gd name="connsiteX0" fmla="*/ 10273302 w 10273301"/>
                <a:gd name="connsiteY0" fmla="*/ 0 h 1218092"/>
                <a:gd name="connsiteX1" fmla="*/ 1384126 w 10273301"/>
                <a:gd name="connsiteY1" fmla="*/ 998886 h 1218092"/>
                <a:gd name="connsiteX2" fmla="*/ 0 w 10273301"/>
                <a:gd name="connsiteY2" fmla="*/ 1055253 h 1218092"/>
                <a:gd name="connsiteX3" fmla="*/ 0 w 10273301"/>
                <a:gd name="connsiteY3" fmla="*/ 1218092 h 1218092"/>
                <a:gd name="connsiteX4" fmla="*/ 1509386 w 10273301"/>
                <a:gd name="connsiteY4" fmla="*/ 1155462 h 1218092"/>
                <a:gd name="connsiteX5" fmla="*/ 10227699 w 10273301"/>
                <a:gd name="connsiteY5" fmla="*/ 151722 h 1218092"/>
                <a:gd name="connsiteX6" fmla="*/ 10273302 w 10273301"/>
                <a:gd name="connsiteY6" fmla="*/ 0 h 1218092"/>
                <a:gd name="connsiteX0" fmla="*/ 10273302 w 10277972"/>
                <a:gd name="connsiteY0" fmla="*/ 0 h 1218092"/>
                <a:gd name="connsiteX1" fmla="*/ 1384126 w 10277972"/>
                <a:gd name="connsiteY1" fmla="*/ 998886 h 1218092"/>
                <a:gd name="connsiteX2" fmla="*/ 0 w 10277972"/>
                <a:gd name="connsiteY2" fmla="*/ 1055253 h 1218092"/>
                <a:gd name="connsiteX3" fmla="*/ 0 w 10277972"/>
                <a:gd name="connsiteY3" fmla="*/ 1218092 h 1218092"/>
                <a:gd name="connsiteX4" fmla="*/ 1509386 w 10277972"/>
                <a:gd name="connsiteY4" fmla="*/ 1155462 h 1218092"/>
                <a:gd name="connsiteX5" fmla="*/ 10277972 w 10277972"/>
                <a:gd name="connsiteY5" fmla="*/ 151504 h 1218092"/>
                <a:gd name="connsiteX6" fmla="*/ 10273302 w 10277972"/>
                <a:gd name="connsiteY6" fmla="*/ 0 h 1218092"/>
                <a:gd name="connsiteX0" fmla="*/ 10273302 w 10273301"/>
                <a:gd name="connsiteY0" fmla="*/ 0 h 1218092"/>
                <a:gd name="connsiteX1" fmla="*/ 1384126 w 10273301"/>
                <a:gd name="connsiteY1" fmla="*/ 998886 h 1218092"/>
                <a:gd name="connsiteX2" fmla="*/ 0 w 10273301"/>
                <a:gd name="connsiteY2" fmla="*/ 1055253 h 1218092"/>
                <a:gd name="connsiteX3" fmla="*/ 0 w 10273301"/>
                <a:gd name="connsiteY3" fmla="*/ 1218092 h 1218092"/>
                <a:gd name="connsiteX4" fmla="*/ 1509386 w 10273301"/>
                <a:gd name="connsiteY4" fmla="*/ 1155462 h 1218092"/>
                <a:gd name="connsiteX5" fmla="*/ 10183043 w 10273301"/>
                <a:gd name="connsiteY5" fmla="*/ 169099 h 1218092"/>
                <a:gd name="connsiteX6" fmla="*/ 10273302 w 10273301"/>
                <a:gd name="connsiteY6" fmla="*/ 0 h 1218092"/>
                <a:gd name="connsiteX0" fmla="*/ 10185599 w 10185600"/>
                <a:gd name="connsiteY0" fmla="*/ 1 h 1214421"/>
                <a:gd name="connsiteX1" fmla="*/ 1384126 w 10185600"/>
                <a:gd name="connsiteY1" fmla="*/ 995215 h 1214421"/>
                <a:gd name="connsiteX2" fmla="*/ 0 w 10185600"/>
                <a:gd name="connsiteY2" fmla="*/ 1051582 h 1214421"/>
                <a:gd name="connsiteX3" fmla="*/ 0 w 10185600"/>
                <a:gd name="connsiteY3" fmla="*/ 1214421 h 1214421"/>
                <a:gd name="connsiteX4" fmla="*/ 1509386 w 10185600"/>
                <a:gd name="connsiteY4" fmla="*/ 1151791 h 1214421"/>
                <a:gd name="connsiteX5" fmla="*/ 10183043 w 10185600"/>
                <a:gd name="connsiteY5" fmla="*/ 165428 h 1214421"/>
                <a:gd name="connsiteX6" fmla="*/ 10185599 w 10185600"/>
                <a:gd name="connsiteY6" fmla="*/ 1 h 1214421"/>
                <a:gd name="connsiteX0" fmla="*/ 10180143 w 10183044"/>
                <a:gd name="connsiteY0" fmla="*/ 1 h 1280196"/>
                <a:gd name="connsiteX1" fmla="*/ 1384126 w 10183044"/>
                <a:gd name="connsiteY1" fmla="*/ 1060990 h 1280196"/>
                <a:gd name="connsiteX2" fmla="*/ 0 w 10183044"/>
                <a:gd name="connsiteY2" fmla="*/ 1117357 h 1280196"/>
                <a:gd name="connsiteX3" fmla="*/ 0 w 10183044"/>
                <a:gd name="connsiteY3" fmla="*/ 1280196 h 1280196"/>
                <a:gd name="connsiteX4" fmla="*/ 1509386 w 10183044"/>
                <a:gd name="connsiteY4" fmla="*/ 1217566 h 1280196"/>
                <a:gd name="connsiteX5" fmla="*/ 10183043 w 10183044"/>
                <a:gd name="connsiteY5" fmla="*/ 231203 h 1280196"/>
                <a:gd name="connsiteX6" fmla="*/ 10180143 w 10183044"/>
                <a:gd name="connsiteY6" fmla="*/ 1 h 1280196"/>
                <a:gd name="connsiteX0" fmla="*/ 10180143 w 10181742"/>
                <a:gd name="connsiteY0" fmla="*/ 1 h 1280196"/>
                <a:gd name="connsiteX1" fmla="*/ 1384126 w 10181742"/>
                <a:gd name="connsiteY1" fmla="*/ 1060990 h 1280196"/>
                <a:gd name="connsiteX2" fmla="*/ 0 w 10181742"/>
                <a:gd name="connsiteY2" fmla="*/ 1117357 h 1280196"/>
                <a:gd name="connsiteX3" fmla="*/ 0 w 10181742"/>
                <a:gd name="connsiteY3" fmla="*/ 1280196 h 1280196"/>
                <a:gd name="connsiteX4" fmla="*/ 1509386 w 10181742"/>
                <a:gd name="connsiteY4" fmla="*/ 1217566 h 1280196"/>
                <a:gd name="connsiteX5" fmla="*/ 10181742 w 10181742"/>
                <a:gd name="connsiteY5" fmla="*/ 165051 h 1280196"/>
                <a:gd name="connsiteX6" fmla="*/ 10180143 w 10181742"/>
                <a:gd name="connsiteY6" fmla="*/ 1 h 1280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181742" h="1280196">
                  <a:moveTo>
                    <a:pt x="10180143" y="1"/>
                  </a:moveTo>
                  <a:lnTo>
                    <a:pt x="1384126" y="1060990"/>
                  </a:lnTo>
                  <a:lnTo>
                    <a:pt x="0" y="1117357"/>
                  </a:lnTo>
                  <a:lnTo>
                    <a:pt x="0" y="1280196"/>
                  </a:lnTo>
                  <a:lnTo>
                    <a:pt x="1509386" y="1217566"/>
                  </a:lnTo>
                  <a:lnTo>
                    <a:pt x="10181742" y="165051"/>
                  </a:lnTo>
                  <a:cubicBezTo>
                    <a:pt x="10180775" y="87984"/>
                    <a:pt x="10181110" y="77068"/>
                    <a:pt x="10180143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B1A46B"/>
                </a:gs>
                <a:gs pos="30000">
                  <a:srgbClr val="D6C9A6"/>
                </a:gs>
                <a:gs pos="100000">
                  <a:srgbClr val="F2F0DA"/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27" name="Free-form: Shape 26">
              <a:extLst>
                <a:ext uri="{FF2B5EF4-FFF2-40B4-BE49-F238E27FC236}">
                  <a16:creationId xmlns:a16="http://schemas.microsoft.com/office/drawing/2014/main" id="{5F46D5CD-4565-23BB-7FE6-5C7FDF2F6B7F}"/>
                </a:ext>
              </a:extLst>
            </p:cNvPr>
            <p:cNvSpPr/>
            <p:nvPr/>
          </p:nvSpPr>
          <p:spPr>
            <a:xfrm rot="15208" flipV="1">
              <a:off x="1" y="1159906"/>
              <a:ext cx="4081540" cy="438178"/>
            </a:xfrm>
            <a:custGeom>
              <a:avLst/>
              <a:gdLst>
                <a:gd name="connsiteX0" fmla="*/ 10240028 w 10277606"/>
                <a:gd name="connsiteY0" fmla="*/ 0 h 1215025"/>
                <a:gd name="connsiteX1" fmla="*/ 1384126 w 10277606"/>
                <a:gd name="connsiteY1" fmla="*/ 995819 h 1215025"/>
                <a:gd name="connsiteX2" fmla="*/ 0 w 10277606"/>
                <a:gd name="connsiteY2" fmla="*/ 1052186 h 1215025"/>
                <a:gd name="connsiteX3" fmla="*/ 0 w 10277606"/>
                <a:gd name="connsiteY3" fmla="*/ 1215025 h 1215025"/>
                <a:gd name="connsiteX4" fmla="*/ 1509386 w 10277606"/>
                <a:gd name="connsiteY4" fmla="*/ 1152395 h 1215025"/>
                <a:gd name="connsiteX5" fmla="*/ 10277606 w 10277606"/>
                <a:gd name="connsiteY5" fmla="*/ 144050 h 1215025"/>
                <a:gd name="connsiteX6" fmla="*/ 10240028 w 10277606"/>
                <a:gd name="connsiteY6" fmla="*/ 0 h 1215025"/>
                <a:gd name="connsiteX0" fmla="*/ 10268129 w 10305707"/>
                <a:gd name="connsiteY0" fmla="*/ 0 h 1214889"/>
                <a:gd name="connsiteX1" fmla="*/ 1412227 w 10305707"/>
                <a:gd name="connsiteY1" fmla="*/ 995819 h 1214889"/>
                <a:gd name="connsiteX2" fmla="*/ 28101 w 10305707"/>
                <a:gd name="connsiteY2" fmla="*/ 1052186 h 1214889"/>
                <a:gd name="connsiteX3" fmla="*/ 0 w 10305707"/>
                <a:gd name="connsiteY3" fmla="*/ 1214888 h 1214889"/>
                <a:gd name="connsiteX4" fmla="*/ 1537487 w 10305707"/>
                <a:gd name="connsiteY4" fmla="*/ 1152395 h 1214889"/>
                <a:gd name="connsiteX5" fmla="*/ 10305707 w 10305707"/>
                <a:gd name="connsiteY5" fmla="*/ 144050 h 1214889"/>
                <a:gd name="connsiteX6" fmla="*/ 10268129 w 10305707"/>
                <a:gd name="connsiteY6" fmla="*/ 0 h 1214889"/>
                <a:gd name="connsiteX0" fmla="*/ 10268129 w 10305707"/>
                <a:gd name="connsiteY0" fmla="*/ 0 h 1214889"/>
                <a:gd name="connsiteX1" fmla="*/ 1412227 w 10305707"/>
                <a:gd name="connsiteY1" fmla="*/ 995819 h 1214889"/>
                <a:gd name="connsiteX2" fmla="*/ 16037 w 10305707"/>
                <a:gd name="connsiteY2" fmla="*/ 1056530 h 1214889"/>
                <a:gd name="connsiteX3" fmla="*/ 0 w 10305707"/>
                <a:gd name="connsiteY3" fmla="*/ 1214888 h 1214889"/>
                <a:gd name="connsiteX4" fmla="*/ 1537487 w 10305707"/>
                <a:gd name="connsiteY4" fmla="*/ 1152395 h 1214889"/>
                <a:gd name="connsiteX5" fmla="*/ 10305707 w 10305707"/>
                <a:gd name="connsiteY5" fmla="*/ 144050 h 1214889"/>
                <a:gd name="connsiteX6" fmla="*/ 10268129 w 10305707"/>
                <a:gd name="connsiteY6" fmla="*/ 0 h 1214889"/>
                <a:gd name="connsiteX0" fmla="*/ 10268129 w 10277673"/>
                <a:gd name="connsiteY0" fmla="*/ 0 h 1214889"/>
                <a:gd name="connsiteX1" fmla="*/ 1412227 w 10277673"/>
                <a:gd name="connsiteY1" fmla="*/ 995819 h 1214889"/>
                <a:gd name="connsiteX2" fmla="*/ 16037 w 10277673"/>
                <a:gd name="connsiteY2" fmla="*/ 1056530 h 1214889"/>
                <a:gd name="connsiteX3" fmla="*/ 0 w 10277673"/>
                <a:gd name="connsiteY3" fmla="*/ 1214888 h 1214889"/>
                <a:gd name="connsiteX4" fmla="*/ 1537487 w 10277673"/>
                <a:gd name="connsiteY4" fmla="*/ 1152395 h 1214889"/>
                <a:gd name="connsiteX5" fmla="*/ 10277674 w 10277673"/>
                <a:gd name="connsiteY5" fmla="*/ 157116 h 1214889"/>
                <a:gd name="connsiteX6" fmla="*/ 10268129 w 10277673"/>
                <a:gd name="connsiteY6" fmla="*/ 0 h 1214889"/>
                <a:gd name="connsiteX0" fmla="*/ 10256139 w 10277673"/>
                <a:gd name="connsiteY0" fmla="*/ 0 h 1214947"/>
                <a:gd name="connsiteX1" fmla="*/ 1412227 w 10277673"/>
                <a:gd name="connsiteY1" fmla="*/ 995877 h 1214947"/>
                <a:gd name="connsiteX2" fmla="*/ 16037 w 10277673"/>
                <a:gd name="connsiteY2" fmla="*/ 1056588 h 1214947"/>
                <a:gd name="connsiteX3" fmla="*/ 0 w 10277673"/>
                <a:gd name="connsiteY3" fmla="*/ 1214946 h 1214947"/>
                <a:gd name="connsiteX4" fmla="*/ 1537487 w 10277673"/>
                <a:gd name="connsiteY4" fmla="*/ 1152453 h 1214947"/>
                <a:gd name="connsiteX5" fmla="*/ 10277674 w 10277673"/>
                <a:gd name="connsiteY5" fmla="*/ 157174 h 1214947"/>
                <a:gd name="connsiteX6" fmla="*/ 10256139 w 10277673"/>
                <a:gd name="connsiteY6" fmla="*/ 0 h 1214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277673" h="1214947">
                  <a:moveTo>
                    <a:pt x="10256139" y="0"/>
                  </a:moveTo>
                  <a:lnTo>
                    <a:pt x="1412227" y="995877"/>
                  </a:lnTo>
                  <a:lnTo>
                    <a:pt x="16037" y="1056588"/>
                  </a:lnTo>
                  <a:lnTo>
                    <a:pt x="0" y="1214946"/>
                  </a:lnTo>
                  <a:lnTo>
                    <a:pt x="1537487" y="1152453"/>
                  </a:lnTo>
                  <a:lnTo>
                    <a:pt x="10277674" y="157174"/>
                  </a:lnTo>
                  <a:lnTo>
                    <a:pt x="10256139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DEDEBC"/>
                </a:gs>
                <a:gs pos="30000">
                  <a:srgbClr val="DEDEBC"/>
                </a:gs>
                <a:gs pos="100000">
                  <a:srgbClr val="F2F0DA"/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solidFill>
                <a:schemeClr val="bg1">
                  <a:lumMod val="75000"/>
                </a:schemeClr>
              </a:solidFill>
            </a:ln>
            <a:effectLst>
              <a:outerShdw blurRad="88900" dist="101600" dir="54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32" name="Free-form: Shape 31">
              <a:extLst>
                <a:ext uri="{FF2B5EF4-FFF2-40B4-BE49-F238E27FC236}">
                  <a16:creationId xmlns:a16="http://schemas.microsoft.com/office/drawing/2014/main" id="{7362C124-3EE2-F048-0906-FE74F354B2FA}"/>
                </a:ext>
              </a:extLst>
            </p:cNvPr>
            <p:cNvSpPr/>
            <p:nvPr/>
          </p:nvSpPr>
          <p:spPr>
            <a:xfrm flipV="1">
              <a:off x="111891" y="1616902"/>
              <a:ext cx="3828094" cy="443675"/>
            </a:xfrm>
            <a:custGeom>
              <a:avLst/>
              <a:gdLst>
                <a:gd name="connsiteX0" fmla="*/ 10240028 w 10277606"/>
                <a:gd name="connsiteY0" fmla="*/ 0 h 1215025"/>
                <a:gd name="connsiteX1" fmla="*/ 1384126 w 10277606"/>
                <a:gd name="connsiteY1" fmla="*/ 995819 h 1215025"/>
                <a:gd name="connsiteX2" fmla="*/ 0 w 10277606"/>
                <a:gd name="connsiteY2" fmla="*/ 1052186 h 1215025"/>
                <a:gd name="connsiteX3" fmla="*/ 0 w 10277606"/>
                <a:gd name="connsiteY3" fmla="*/ 1215025 h 1215025"/>
                <a:gd name="connsiteX4" fmla="*/ 1509386 w 10277606"/>
                <a:gd name="connsiteY4" fmla="*/ 1152395 h 1215025"/>
                <a:gd name="connsiteX5" fmla="*/ 10277606 w 10277606"/>
                <a:gd name="connsiteY5" fmla="*/ 144050 h 1215025"/>
                <a:gd name="connsiteX6" fmla="*/ 10240028 w 10277606"/>
                <a:gd name="connsiteY6" fmla="*/ 0 h 1215025"/>
                <a:gd name="connsiteX0" fmla="*/ 10240028 w 10277606"/>
                <a:gd name="connsiteY0" fmla="*/ 0 h 1215025"/>
                <a:gd name="connsiteX1" fmla="*/ 1384126 w 10277606"/>
                <a:gd name="connsiteY1" fmla="*/ 995819 h 1215025"/>
                <a:gd name="connsiteX2" fmla="*/ 56965 w 10277606"/>
                <a:gd name="connsiteY2" fmla="*/ 1043382 h 1215025"/>
                <a:gd name="connsiteX3" fmla="*/ 0 w 10277606"/>
                <a:gd name="connsiteY3" fmla="*/ 1215025 h 1215025"/>
                <a:gd name="connsiteX4" fmla="*/ 1509386 w 10277606"/>
                <a:gd name="connsiteY4" fmla="*/ 1152395 h 1215025"/>
                <a:gd name="connsiteX5" fmla="*/ 10277606 w 10277606"/>
                <a:gd name="connsiteY5" fmla="*/ 144050 h 1215025"/>
                <a:gd name="connsiteX6" fmla="*/ 10240028 w 10277606"/>
                <a:gd name="connsiteY6" fmla="*/ 0 h 1215025"/>
                <a:gd name="connsiteX0" fmla="*/ 10292612 w 10330190"/>
                <a:gd name="connsiteY0" fmla="*/ 0 h 1210625"/>
                <a:gd name="connsiteX1" fmla="*/ 1436710 w 10330190"/>
                <a:gd name="connsiteY1" fmla="*/ 995819 h 1210625"/>
                <a:gd name="connsiteX2" fmla="*/ 109549 w 10330190"/>
                <a:gd name="connsiteY2" fmla="*/ 1043382 h 1210625"/>
                <a:gd name="connsiteX3" fmla="*/ 0 w 10330190"/>
                <a:gd name="connsiteY3" fmla="*/ 1210625 h 1210625"/>
                <a:gd name="connsiteX4" fmla="*/ 1561970 w 10330190"/>
                <a:gd name="connsiteY4" fmla="*/ 1152395 h 1210625"/>
                <a:gd name="connsiteX5" fmla="*/ 10330190 w 10330190"/>
                <a:gd name="connsiteY5" fmla="*/ 144050 h 1210625"/>
                <a:gd name="connsiteX6" fmla="*/ 10292612 w 10330190"/>
                <a:gd name="connsiteY6" fmla="*/ 0 h 1210625"/>
                <a:gd name="connsiteX0" fmla="*/ 10292612 w 10330190"/>
                <a:gd name="connsiteY0" fmla="*/ 0 h 1210625"/>
                <a:gd name="connsiteX1" fmla="*/ 1436710 w 10330190"/>
                <a:gd name="connsiteY1" fmla="*/ 995819 h 1210625"/>
                <a:gd name="connsiteX2" fmla="*/ 70113 w 10330190"/>
                <a:gd name="connsiteY2" fmla="*/ 1043382 h 1210625"/>
                <a:gd name="connsiteX3" fmla="*/ 0 w 10330190"/>
                <a:gd name="connsiteY3" fmla="*/ 1210625 h 1210625"/>
                <a:gd name="connsiteX4" fmla="*/ 1561970 w 10330190"/>
                <a:gd name="connsiteY4" fmla="*/ 1152395 h 1210625"/>
                <a:gd name="connsiteX5" fmla="*/ 10330190 w 10330190"/>
                <a:gd name="connsiteY5" fmla="*/ 144050 h 1210625"/>
                <a:gd name="connsiteX6" fmla="*/ 10292612 w 10330190"/>
                <a:gd name="connsiteY6" fmla="*/ 0 h 1210625"/>
                <a:gd name="connsiteX0" fmla="*/ 10314524 w 10352102"/>
                <a:gd name="connsiteY0" fmla="*/ 0 h 1201822"/>
                <a:gd name="connsiteX1" fmla="*/ 1458622 w 10352102"/>
                <a:gd name="connsiteY1" fmla="*/ 995819 h 1201822"/>
                <a:gd name="connsiteX2" fmla="*/ 92025 w 10352102"/>
                <a:gd name="connsiteY2" fmla="*/ 1043382 h 1201822"/>
                <a:gd name="connsiteX3" fmla="*/ 0 w 10352102"/>
                <a:gd name="connsiteY3" fmla="*/ 1201822 h 1201822"/>
                <a:gd name="connsiteX4" fmla="*/ 1583882 w 10352102"/>
                <a:gd name="connsiteY4" fmla="*/ 1152395 h 1201822"/>
                <a:gd name="connsiteX5" fmla="*/ 10352102 w 10352102"/>
                <a:gd name="connsiteY5" fmla="*/ 144050 h 1201822"/>
                <a:gd name="connsiteX6" fmla="*/ 10314524 w 10352102"/>
                <a:gd name="connsiteY6" fmla="*/ 0 h 1201822"/>
                <a:gd name="connsiteX0" fmla="*/ 10178681 w 10352102"/>
                <a:gd name="connsiteY0" fmla="*/ 0 h 1149002"/>
                <a:gd name="connsiteX1" fmla="*/ 1458622 w 10352102"/>
                <a:gd name="connsiteY1" fmla="*/ 942999 h 1149002"/>
                <a:gd name="connsiteX2" fmla="*/ 92025 w 10352102"/>
                <a:gd name="connsiteY2" fmla="*/ 990562 h 1149002"/>
                <a:gd name="connsiteX3" fmla="*/ 0 w 10352102"/>
                <a:gd name="connsiteY3" fmla="*/ 1149002 h 1149002"/>
                <a:gd name="connsiteX4" fmla="*/ 1583882 w 10352102"/>
                <a:gd name="connsiteY4" fmla="*/ 1099575 h 1149002"/>
                <a:gd name="connsiteX5" fmla="*/ 10352102 w 10352102"/>
                <a:gd name="connsiteY5" fmla="*/ 91230 h 1149002"/>
                <a:gd name="connsiteX6" fmla="*/ 10178681 w 10352102"/>
                <a:gd name="connsiteY6" fmla="*/ 0 h 1149002"/>
                <a:gd name="connsiteX0" fmla="*/ 10178681 w 10273225"/>
                <a:gd name="connsiteY0" fmla="*/ 0 h 1149002"/>
                <a:gd name="connsiteX1" fmla="*/ 1458622 w 10273225"/>
                <a:gd name="connsiteY1" fmla="*/ 942999 h 1149002"/>
                <a:gd name="connsiteX2" fmla="*/ 92025 w 10273225"/>
                <a:gd name="connsiteY2" fmla="*/ 990562 h 1149002"/>
                <a:gd name="connsiteX3" fmla="*/ 0 w 10273225"/>
                <a:gd name="connsiteY3" fmla="*/ 1149002 h 1149002"/>
                <a:gd name="connsiteX4" fmla="*/ 1583882 w 10273225"/>
                <a:gd name="connsiteY4" fmla="*/ 1099575 h 1149002"/>
                <a:gd name="connsiteX5" fmla="*/ 10273225 w 10273225"/>
                <a:gd name="connsiteY5" fmla="*/ 113238 h 1149002"/>
                <a:gd name="connsiteX6" fmla="*/ 10178681 w 10273225"/>
                <a:gd name="connsiteY6" fmla="*/ 0 h 1149002"/>
                <a:gd name="connsiteX0" fmla="*/ 10323286 w 10323286"/>
                <a:gd name="connsiteY0" fmla="*/ 0 h 1149002"/>
                <a:gd name="connsiteX1" fmla="*/ 1458622 w 10323286"/>
                <a:gd name="connsiteY1" fmla="*/ 942999 h 1149002"/>
                <a:gd name="connsiteX2" fmla="*/ 92025 w 10323286"/>
                <a:gd name="connsiteY2" fmla="*/ 990562 h 1149002"/>
                <a:gd name="connsiteX3" fmla="*/ 0 w 10323286"/>
                <a:gd name="connsiteY3" fmla="*/ 1149002 h 1149002"/>
                <a:gd name="connsiteX4" fmla="*/ 1583882 w 10323286"/>
                <a:gd name="connsiteY4" fmla="*/ 1099575 h 1149002"/>
                <a:gd name="connsiteX5" fmla="*/ 10273225 w 10323286"/>
                <a:gd name="connsiteY5" fmla="*/ 113238 h 1149002"/>
                <a:gd name="connsiteX6" fmla="*/ 10323286 w 10323286"/>
                <a:gd name="connsiteY6" fmla="*/ 0 h 1149002"/>
                <a:gd name="connsiteX0" fmla="*/ 10323286 w 10323286"/>
                <a:gd name="connsiteY0" fmla="*/ 0 h 1149002"/>
                <a:gd name="connsiteX1" fmla="*/ 1458622 w 10323286"/>
                <a:gd name="connsiteY1" fmla="*/ 942999 h 1149002"/>
                <a:gd name="connsiteX2" fmla="*/ 92025 w 10323286"/>
                <a:gd name="connsiteY2" fmla="*/ 990562 h 1149002"/>
                <a:gd name="connsiteX3" fmla="*/ 0 w 10323286"/>
                <a:gd name="connsiteY3" fmla="*/ 1149002 h 1149002"/>
                <a:gd name="connsiteX4" fmla="*/ 1583882 w 10323286"/>
                <a:gd name="connsiteY4" fmla="*/ 1099575 h 1149002"/>
                <a:gd name="connsiteX5" fmla="*/ 10172439 w 10323286"/>
                <a:gd name="connsiteY5" fmla="*/ 117641 h 1149002"/>
                <a:gd name="connsiteX6" fmla="*/ 10323286 w 10323286"/>
                <a:gd name="connsiteY6" fmla="*/ 0 h 1149002"/>
                <a:gd name="connsiteX0" fmla="*/ 10323286 w 10435361"/>
                <a:gd name="connsiteY0" fmla="*/ 0 h 1149002"/>
                <a:gd name="connsiteX1" fmla="*/ 1458622 w 10435361"/>
                <a:gd name="connsiteY1" fmla="*/ 942999 h 1149002"/>
                <a:gd name="connsiteX2" fmla="*/ 92025 w 10435361"/>
                <a:gd name="connsiteY2" fmla="*/ 990562 h 1149002"/>
                <a:gd name="connsiteX3" fmla="*/ 0 w 10435361"/>
                <a:gd name="connsiteY3" fmla="*/ 1149002 h 1149002"/>
                <a:gd name="connsiteX4" fmla="*/ 1583882 w 10435361"/>
                <a:gd name="connsiteY4" fmla="*/ 1099575 h 1149002"/>
                <a:gd name="connsiteX5" fmla="*/ 10435361 w 10435361"/>
                <a:gd name="connsiteY5" fmla="*/ 100034 h 1149002"/>
                <a:gd name="connsiteX6" fmla="*/ 10323286 w 10435361"/>
                <a:gd name="connsiteY6" fmla="*/ 0 h 1149002"/>
                <a:gd name="connsiteX0" fmla="*/ 10152388 w 10435361"/>
                <a:gd name="connsiteY0" fmla="*/ 0 h 1074174"/>
                <a:gd name="connsiteX1" fmla="*/ 1458622 w 10435361"/>
                <a:gd name="connsiteY1" fmla="*/ 868171 h 1074174"/>
                <a:gd name="connsiteX2" fmla="*/ 92025 w 10435361"/>
                <a:gd name="connsiteY2" fmla="*/ 915734 h 1074174"/>
                <a:gd name="connsiteX3" fmla="*/ 0 w 10435361"/>
                <a:gd name="connsiteY3" fmla="*/ 1074174 h 1074174"/>
                <a:gd name="connsiteX4" fmla="*/ 1583882 w 10435361"/>
                <a:gd name="connsiteY4" fmla="*/ 1024747 h 1074174"/>
                <a:gd name="connsiteX5" fmla="*/ 10435361 w 10435361"/>
                <a:gd name="connsiteY5" fmla="*/ 25206 h 1074174"/>
                <a:gd name="connsiteX6" fmla="*/ 10152388 w 10435361"/>
                <a:gd name="connsiteY6" fmla="*/ 0 h 1074174"/>
                <a:gd name="connsiteX0" fmla="*/ 10152388 w 10417833"/>
                <a:gd name="connsiteY0" fmla="*/ 106844 h 1181018"/>
                <a:gd name="connsiteX1" fmla="*/ 1458622 w 10417833"/>
                <a:gd name="connsiteY1" fmla="*/ 975015 h 1181018"/>
                <a:gd name="connsiteX2" fmla="*/ 92025 w 10417833"/>
                <a:gd name="connsiteY2" fmla="*/ 1022578 h 1181018"/>
                <a:gd name="connsiteX3" fmla="*/ 0 w 10417833"/>
                <a:gd name="connsiteY3" fmla="*/ 1181018 h 1181018"/>
                <a:gd name="connsiteX4" fmla="*/ 1583882 w 10417833"/>
                <a:gd name="connsiteY4" fmla="*/ 1131591 h 1181018"/>
                <a:gd name="connsiteX5" fmla="*/ 10417833 w 10417833"/>
                <a:gd name="connsiteY5" fmla="*/ 0 h 1181018"/>
                <a:gd name="connsiteX6" fmla="*/ 10152388 w 10417833"/>
                <a:gd name="connsiteY6" fmla="*/ 106844 h 1181018"/>
                <a:gd name="connsiteX0" fmla="*/ 10152388 w 10220643"/>
                <a:gd name="connsiteY0" fmla="*/ 0 h 1074174"/>
                <a:gd name="connsiteX1" fmla="*/ 1458622 w 10220643"/>
                <a:gd name="connsiteY1" fmla="*/ 868171 h 1074174"/>
                <a:gd name="connsiteX2" fmla="*/ 92025 w 10220643"/>
                <a:gd name="connsiteY2" fmla="*/ 915734 h 1074174"/>
                <a:gd name="connsiteX3" fmla="*/ 0 w 10220643"/>
                <a:gd name="connsiteY3" fmla="*/ 1074174 h 1074174"/>
                <a:gd name="connsiteX4" fmla="*/ 1583882 w 10220643"/>
                <a:gd name="connsiteY4" fmla="*/ 1024747 h 1074174"/>
                <a:gd name="connsiteX5" fmla="*/ 10220643 w 10220643"/>
                <a:gd name="connsiteY5" fmla="*/ 47217 h 1074174"/>
                <a:gd name="connsiteX6" fmla="*/ 10152388 w 10220643"/>
                <a:gd name="connsiteY6" fmla="*/ 0 h 1074174"/>
                <a:gd name="connsiteX0" fmla="*/ 10336434 w 10336434"/>
                <a:gd name="connsiteY0" fmla="*/ 0 h 1144601"/>
                <a:gd name="connsiteX1" fmla="*/ 1458622 w 10336434"/>
                <a:gd name="connsiteY1" fmla="*/ 938598 h 1144601"/>
                <a:gd name="connsiteX2" fmla="*/ 92025 w 10336434"/>
                <a:gd name="connsiteY2" fmla="*/ 986161 h 1144601"/>
                <a:gd name="connsiteX3" fmla="*/ 0 w 10336434"/>
                <a:gd name="connsiteY3" fmla="*/ 1144601 h 1144601"/>
                <a:gd name="connsiteX4" fmla="*/ 1583882 w 10336434"/>
                <a:gd name="connsiteY4" fmla="*/ 1095174 h 1144601"/>
                <a:gd name="connsiteX5" fmla="*/ 10220643 w 10336434"/>
                <a:gd name="connsiteY5" fmla="*/ 117644 h 1144601"/>
                <a:gd name="connsiteX6" fmla="*/ 10336434 w 10336434"/>
                <a:gd name="connsiteY6" fmla="*/ 0 h 1144601"/>
                <a:gd name="connsiteX0" fmla="*/ 10336434 w 10336434"/>
                <a:gd name="connsiteY0" fmla="*/ 0 h 1144601"/>
                <a:gd name="connsiteX1" fmla="*/ 1458622 w 10336434"/>
                <a:gd name="connsiteY1" fmla="*/ 938598 h 1144601"/>
                <a:gd name="connsiteX2" fmla="*/ 92025 w 10336434"/>
                <a:gd name="connsiteY2" fmla="*/ 986161 h 1144601"/>
                <a:gd name="connsiteX3" fmla="*/ 0 w 10336434"/>
                <a:gd name="connsiteY3" fmla="*/ 1144601 h 1144601"/>
                <a:gd name="connsiteX4" fmla="*/ 1583882 w 10336434"/>
                <a:gd name="connsiteY4" fmla="*/ 1095174 h 1144601"/>
                <a:gd name="connsiteX5" fmla="*/ 10163678 w 10336434"/>
                <a:gd name="connsiteY5" fmla="*/ 82430 h 1144601"/>
                <a:gd name="connsiteX6" fmla="*/ 10336434 w 10336434"/>
                <a:gd name="connsiteY6" fmla="*/ 0 h 1144601"/>
                <a:gd name="connsiteX0" fmla="*/ 10301378 w 10301378"/>
                <a:gd name="connsiteY0" fmla="*/ 0 h 1193018"/>
                <a:gd name="connsiteX1" fmla="*/ 1458622 w 10301378"/>
                <a:gd name="connsiteY1" fmla="*/ 987015 h 1193018"/>
                <a:gd name="connsiteX2" fmla="*/ 92025 w 10301378"/>
                <a:gd name="connsiteY2" fmla="*/ 1034578 h 1193018"/>
                <a:gd name="connsiteX3" fmla="*/ 0 w 10301378"/>
                <a:gd name="connsiteY3" fmla="*/ 1193018 h 1193018"/>
                <a:gd name="connsiteX4" fmla="*/ 1583882 w 10301378"/>
                <a:gd name="connsiteY4" fmla="*/ 1143591 h 1193018"/>
                <a:gd name="connsiteX5" fmla="*/ 10163678 w 10301378"/>
                <a:gd name="connsiteY5" fmla="*/ 130847 h 1193018"/>
                <a:gd name="connsiteX6" fmla="*/ 10301378 w 10301378"/>
                <a:gd name="connsiteY6" fmla="*/ 0 h 1193018"/>
                <a:gd name="connsiteX0" fmla="*/ 10301378 w 10301378"/>
                <a:gd name="connsiteY0" fmla="*/ 0 h 1193018"/>
                <a:gd name="connsiteX1" fmla="*/ 1458622 w 10301378"/>
                <a:gd name="connsiteY1" fmla="*/ 987015 h 1193018"/>
                <a:gd name="connsiteX2" fmla="*/ 92025 w 10301378"/>
                <a:gd name="connsiteY2" fmla="*/ 1034578 h 1193018"/>
                <a:gd name="connsiteX3" fmla="*/ 0 w 10301378"/>
                <a:gd name="connsiteY3" fmla="*/ 1193018 h 1193018"/>
                <a:gd name="connsiteX4" fmla="*/ 1583882 w 10301378"/>
                <a:gd name="connsiteY4" fmla="*/ 1143591 h 1193018"/>
                <a:gd name="connsiteX5" fmla="*/ 10106714 w 10301378"/>
                <a:gd name="connsiteY5" fmla="*/ 161658 h 1193018"/>
                <a:gd name="connsiteX6" fmla="*/ 10301378 w 10301378"/>
                <a:gd name="connsiteY6" fmla="*/ 0 h 1193018"/>
                <a:gd name="connsiteX0" fmla="*/ 10253177 w 10253177"/>
                <a:gd name="connsiteY0" fmla="*/ 0 h 1144598"/>
                <a:gd name="connsiteX1" fmla="*/ 1458622 w 10253177"/>
                <a:gd name="connsiteY1" fmla="*/ 938595 h 1144598"/>
                <a:gd name="connsiteX2" fmla="*/ 92025 w 10253177"/>
                <a:gd name="connsiteY2" fmla="*/ 986158 h 1144598"/>
                <a:gd name="connsiteX3" fmla="*/ 0 w 10253177"/>
                <a:gd name="connsiteY3" fmla="*/ 1144598 h 1144598"/>
                <a:gd name="connsiteX4" fmla="*/ 1583882 w 10253177"/>
                <a:gd name="connsiteY4" fmla="*/ 1095171 h 1144598"/>
                <a:gd name="connsiteX5" fmla="*/ 10106714 w 10253177"/>
                <a:gd name="connsiteY5" fmla="*/ 113238 h 1144598"/>
                <a:gd name="connsiteX6" fmla="*/ 10253177 w 10253177"/>
                <a:gd name="connsiteY6" fmla="*/ 0 h 1144598"/>
                <a:gd name="connsiteX0" fmla="*/ 10261941 w 10261941"/>
                <a:gd name="connsiteY0" fmla="*/ 0 h 1171008"/>
                <a:gd name="connsiteX1" fmla="*/ 1458622 w 10261941"/>
                <a:gd name="connsiteY1" fmla="*/ 965005 h 1171008"/>
                <a:gd name="connsiteX2" fmla="*/ 92025 w 10261941"/>
                <a:gd name="connsiteY2" fmla="*/ 1012568 h 1171008"/>
                <a:gd name="connsiteX3" fmla="*/ 0 w 10261941"/>
                <a:gd name="connsiteY3" fmla="*/ 1171008 h 1171008"/>
                <a:gd name="connsiteX4" fmla="*/ 1583882 w 10261941"/>
                <a:gd name="connsiteY4" fmla="*/ 1121581 h 1171008"/>
                <a:gd name="connsiteX5" fmla="*/ 10106714 w 10261941"/>
                <a:gd name="connsiteY5" fmla="*/ 139648 h 1171008"/>
                <a:gd name="connsiteX6" fmla="*/ 10261941 w 10261941"/>
                <a:gd name="connsiteY6" fmla="*/ 0 h 1171008"/>
                <a:gd name="connsiteX0" fmla="*/ 10261941 w 10261941"/>
                <a:gd name="connsiteY0" fmla="*/ 0 h 1171008"/>
                <a:gd name="connsiteX1" fmla="*/ 1458622 w 10261941"/>
                <a:gd name="connsiteY1" fmla="*/ 965005 h 1171008"/>
                <a:gd name="connsiteX2" fmla="*/ 92025 w 10261941"/>
                <a:gd name="connsiteY2" fmla="*/ 1012568 h 1171008"/>
                <a:gd name="connsiteX3" fmla="*/ 0 w 10261941"/>
                <a:gd name="connsiteY3" fmla="*/ 1171008 h 1171008"/>
                <a:gd name="connsiteX4" fmla="*/ 1583882 w 10261941"/>
                <a:gd name="connsiteY4" fmla="*/ 1121581 h 1171008"/>
                <a:gd name="connsiteX5" fmla="*/ 10159298 w 10261941"/>
                <a:gd name="connsiteY5" fmla="*/ 126442 h 1171008"/>
                <a:gd name="connsiteX6" fmla="*/ 10261941 w 10261941"/>
                <a:gd name="connsiteY6" fmla="*/ 0 h 1171008"/>
                <a:gd name="connsiteX0" fmla="*/ 10261941 w 10261941"/>
                <a:gd name="connsiteY0" fmla="*/ 0 h 1171008"/>
                <a:gd name="connsiteX1" fmla="*/ 1458622 w 10261941"/>
                <a:gd name="connsiteY1" fmla="*/ 965005 h 1171008"/>
                <a:gd name="connsiteX2" fmla="*/ 92025 w 10261941"/>
                <a:gd name="connsiteY2" fmla="*/ 1012568 h 1171008"/>
                <a:gd name="connsiteX3" fmla="*/ 0 w 10261941"/>
                <a:gd name="connsiteY3" fmla="*/ 1171008 h 1171008"/>
                <a:gd name="connsiteX4" fmla="*/ 1583882 w 10261941"/>
                <a:gd name="connsiteY4" fmla="*/ 1121581 h 1171008"/>
                <a:gd name="connsiteX5" fmla="*/ 10168062 w 10261941"/>
                <a:gd name="connsiteY5" fmla="*/ 152852 h 1171008"/>
                <a:gd name="connsiteX6" fmla="*/ 10261941 w 10261941"/>
                <a:gd name="connsiteY6" fmla="*/ 0 h 1171008"/>
                <a:gd name="connsiteX0" fmla="*/ 10288233 w 10288233"/>
                <a:gd name="connsiteY0" fmla="*/ 0 h 1149001"/>
                <a:gd name="connsiteX1" fmla="*/ 1458622 w 10288233"/>
                <a:gd name="connsiteY1" fmla="*/ 942998 h 1149001"/>
                <a:gd name="connsiteX2" fmla="*/ 92025 w 10288233"/>
                <a:gd name="connsiteY2" fmla="*/ 990561 h 1149001"/>
                <a:gd name="connsiteX3" fmla="*/ 0 w 10288233"/>
                <a:gd name="connsiteY3" fmla="*/ 1149001 h 1149001"/>
                <a:gd name="connsiteX4" fmla="*/ 1583882 w 10288233"/>
                <a:gd name="connsiteY4" fmla="*/ 1099574 h 1149001"/>
                <a:gd name="connsiteX5" fmla="*/ 10168062 w 10288233"/>
                <a:gd name="connsiteY5" fmla="*/ 130845 h 1149001"/>
                <a:gd name="connsiteX6" fmla="*/ 10288233 w 10288233"/>
                <a:gd name="connsiteY6" fmla="*/ 0 h 1149001"/>
                <a:gd name="connsiteX0" fmla="*/ 10288233 w 10308287"/>
                <a:gd name="connsiteY0" fmla="*/ 0 h 1149001"/>
                <a:gd name="connsiteX1" fmla="*/ 1458622 w 10308287"/>
                <a:gd name="connsiteY1" fmla="*/ 942998 h 1149001"/>
                <a:gd name="connsiteX2" fmla="*/ 92025 w 10308287"/>
                <a:gd name="connsiteY2" fmla="*/ 990561 h 1149001"/>
                <a:gd name="connsiteX3" fmla="*/ 0 w 10308287"/>
                <a:gd name="connsiteY3" fmla="*/ 1149001 h 1149001"/>
                <a:gd name="connsiteX4" fmla="*/ 1583882 w 10308287"/>
                <a:gd name="connsiteY4" fmla="*/ 1099574 h 1149001"/>
                <a:gd name="connsiteX5" fmla="*/ 10308287 w 10308287"/>
                <a:gd name="connsiteY5" fmla="*/ 130845 h 1149001"/>
                <a:gd name="connsiteX6" fmla="*/ 10288233 w 10308287"/>
                <a:gd name="connsiteY6" fmla="*/ 0 h 1149001"/>
                <a:gd name="connsiteX0" fmla="*/ 10196209 w 10308287"/>
                <a:gd name="connsiteY0" fmla="*/ 0 h 1149001"/>
                <a:gd name="connsiteX1" fmla="*/ 1458622 w 10308287"/>
                <a:gd name="connsiteY1" fmla="*/ 942998 h 1149001"/>
                <a:gd name="connsiteX2" fmla="*/ 92025 w 10308287"/>
                <a:gd name="connsiteY2" fmla="*/ 990561 h 1149001"/>
                <a:gd name="connsiteX3" fmla="*/ 0 w 10308287"/>
                <a:gd name="connsiteY3" fmla="*/ 1149001 h 1149001"/>
                <a:gd name="connsiteX4" fmla="*/ 1583882 w 10308287"/>
                <a:gd name="connsiteY4" fmla="*/ 1099574 h 1149001"/>
                <a:gd name="connsiteX5" fmla="*/ 10308287 w 10308287"/>
                <a:gd name="connsiteY5" fmla="*/ 130845 h 1149001"/>
                <a:gd name="connsiteX6" fmla="*/ 10196209 w 10308287"/>
                <a:gd name="connsiteY6" fmla="*/ 0 h 1149001"/>
                <a:gd name="connsiteX0" fmla="*/ 10196209 w 10444129"/>
                <a:gd name="connsiteY0" fmla="*/ 0 h 1149001"/>
                <a:gd name="connsiteX1" fmla="*/ 1458622 w 10444129"/>
                <a:gd name="connsiteY1" fmla="*/ 942998 h 1149001"/>
                <a:gd name="connsiteX2" fmla="*/ 92025 w 10444129"/>
                <a:gd name="connsiteY2" fmla="*/ 990561 h 1149001"/>
                <a:gd name="connsiteX3" fmla="*/ 0 w 10444129"/>
                <a:gd name="connsiteY3" fmla="*/ 1149001 h 1149001"/>
                <a:gd name="connsiteX4" fmla="*/ 1583882 w 10444129"/>
                <a:gd name="connsiteY4" fmla="*/ 1099574 h 1149001"/>
                <a:gd name="connsiteX5" fmla="*/ 10444129 w 10444129"/>
                <a:gd name="connsiteY5" fmla="*/ 95631 h 1149001"/>
                <a:gd name="connsiteX6" fmla="*/ 10196209 w 10444129"/>
                <a:gd name="connsiteY6" fmla="*/ 0 h 1149001"/>
                <a:gd name="connsiteX0" fmla="*/ 10196209 w 10444129"/>
                <a:gd name="connsiteY0" fmla="*/ 0 h 1126994"/>
                <a:gd name="connsiteX1" fmla="*/ 1458622 w 10444129"/>
                <a:gd name="connsiteY1" fmla="*/ 920991 h 1126994"/>
                <a:gd name="connsiteX2" fmla="*/ 92025 w 10444129"/>
                <a:gd name="connsiteY2" fmla="*/ 968554 h 1126994"/>
                <a:gd name="connsiteX3" fmla="*/ 0 w 10444129"/>
                <a:gd name="connsiteY3" fmla="*/ 1126994 h 1126994"/>
                <a:gd name="connsiteX4" fmla="*/ 1583882 w 10444129"/>
                <a:gd name="connsiteY4" fmla="*/ 1077567 h 1126994"/>
                <a:gd name="connsiteX5" fmla="*/ 10444129 w 10444129"/>
                <a:gd name="connsiteY5" fmla="*/ 73624 h 1126994"/>
                <a:gd name="connsiteX6" fmla="*/ 10196209 w 10444129"/>
                <a:gd name="connsiteY6" fmla="*/ 0 h 1126994"/>
                <a:gd name="connsiteX0" fmla="*/ 10231266 w 10444129"/>
                <a:gd name="connsiteY0" fmla="*/ 0 h 1126994"/>
                <a:gd name="connsiteX1" fmla="*/ 1458622 w 10444129"/>
                <a:gd name="connsiteY1" fmla="*/ 920991 h 1126994"/>
                <a:gd name="connsiteX2" fmla="*/ 92025 w 10444129"/>
                <a:gd name="connsiteY2" fmla="*/ 968554 h 1126994"/>
                <a:gd name="connsiteX3" fmla="*/ 0 w 10444129"/>
                <a:gd name="connsiteY3" fmla="*/ 1126994 h 1126994"/>
                <a:gd name="connsiteX4" fmla="*/ 1583882 w 10444129"/>
                <a:gd name="connsiteY4" fmla="*/ 1077567 h 1126994"/>
                <a:gd name="connsiteX5" fmla="*/ 10444129 w 10444129"/>
                <a:gd name="connsiteY5" fmla="*/ 73624 h 1126994"/>
                <a:gd name="connsiteX6" fmla="*/ 10231266 w 10444129"/>
                <a:gd name="connsiteY6" fmla="*/ 0 h 1126994"/>
                <a:gd name="connsiteX0" fmla="*/ 10231266 w 10601882"/>
                <a:gd name="connsiteY0" fmla="*/ 0 h 1126994"/>
                <a:gd name="connsiteX1" fmla="*/ 1458622 w 10601882"/>
                <a:gd name="connsiteY1" fmla="*/ 920991 h 1126994"/>
                <a:gd name="connsiteX2" fmla="*/ 92025 w 10601882"/>
                <a:gd name="connsiteY2" fmla="*/ 968554 h 1126994"/>
                <a:gd name="connsiteX3" fmla="*/ 0 w 10601882"/>
                <a:gd name="connsiteY3" fmla="*/ 1126994 h 1126994"/>
                <a:gd name="connsiteX4" fmla="*/ 1583882 w 10601882"/>
                <a:gd name="connsiteY4" fmla="*/ 1077567 h 1126994"/>
                <a:gd name="connsiteX5" fmla="*/ 10601882 w 10601882"/>
                <a:gd name="connsiteY5" fmla="*/ 64821 h 1126994"/>
                <a:gd name="connsiteX6" fmla="*/ 10231266 w 10601882"/>
                <a:gd name="connsiteY6" fmla="*/ 0 h 1126994"/>
                <a:gd name="connsiteX0" fmla="*/ 10231266 w 10360872"/>
                <a:gd name="connsiteY0" fmla="*/ 0 h 1126994"/>
                <a:gd name="connsiteX1" fmla="*/ 1458622 w 10360872"/>
                <a:gd name="connsiteY1" fmla="*/ 920991 h 1126994"/>
                <a:gd name="connsiteX2" fmla="*/ 92025 w 10360872"/>
                <a:gd name="connsiteY2" fmla="*/ 968554 h 1126994"/>
                <a:gd name="connsiteX3" fmla="*/ 0 w 10360872"/>
                <a:gd name="connsiteY3" fmla="*/ 1126994 h 1126994"/>
                <a:gd name="connsiteX4" fmla="*/ 1583882 w 10360872"/>
                <a:gd name="connsiteY4" fmla="*/ 1077567 h 1126994"/>
                <a:gd name="connsiteX5" fmla="*/ 10360872 w 10360872"/>
                <a:gd name="connsiteY5" fmla="*/ 91231 h 1126994"/>
                <a:gd name="connsiteX6" fmla="*/ 10231266 w 10360872"/>
                <a:gd name="connsiteY6" fmla="*/ 0 h 1126994"/>
                <a:gd name="connsiteX0" fmla="*/ 10161153 w 10360872"/>
                <a:gd name="connsiteY0" fmla="*/ 0 h 1096181"/>
                <a:gd name="connsiteX1" fmla="*/ 1458622 w 10360872"/>
                <a:gd name="connsiteY1" fmla="*/ 890178 h 1096181"/>
                <a:gd name="connsiteX2" fmla="*/ 92025 w 10360872"/>
                <a:gd name="connsiteY2" fmla="*/ 937741 h 1096181"/>
                <a:gd name="connsiteX3" fmla="*/ 0 w 10360872"/>
                <a:gd name="connsiteY3" fmla="*/ 1096181 h 1096181"/>
                <a:gd name="connsiteX4" fmla="*/ 1583882 w 10360872"/>
                <a:gd name="connsiteY4" fmla="*/ 1046754 h 1096181"/>
                <a:gd name="connsiteX5" fmla="*/ 10360872 w 10360872"/>
                <a:gd name="connsiteY5" fmla="*/ 60418 h 1096181"/>
                <a:gd name="connsiteX6" fmla="*/ 10161153 w 10360872"/>
                <a:gd name="connsiteY6" fmla="*/ 0 h 1096181"/>
                <a:gd name="connsiteX0" fmla="*/ 10161153 w 10382781"/>
                <a:gd name="connsiteY0" fmla="*/ 164071 h 1260252"/>
                <a:gd name="connsiteX1" fmla="*/ 1458622 w 10382781"/>
                <a:gd name="connsiteY1" fmla="*/ 1054249 h 1260252"/>
                <a:gd name="connsiteX2" fmla="*/ 92025 w 10382781"/>
                <a:gd name="connsiteY2" fmla="*/ 1101812 h 1260252"/>
                <a:gd name="connsiteX3" fmla="*/ 0 w 10382781"/>
                <a:gd name="connsiteY3" fmla="*/ 1260252 h 1260252"/>
                <a:gd name="connsiteX4" fmla="*/ 1583882 w 10382781"/>
                <a:gd name="connsiteY4" fmla="*/ 1210825 h 1260252"/>
                <a:gd name="connsiteX5" fmla="*/ 10382781 w 10382781"/>
                <a:gd name="connsiteY5" fmla="*/ 0 h 1260252"/>
                <a:gd name="connsiteX6" fmla="*/ 10161153 w 10382781"/>
                <a:gd name="connsiteY6" fmla="*/ 164071 h 1260252"/>
                <a:gd name="connsiteX0" fmla="*/ 10161153 w 10189972"/>
                <a:gd name="connsiteY0" fmla="*/ 0 h 1096181"/>
                <a:gd name="connsiteX1" fmla="*/ 1458622 w 10189972"/>
                <a:gd name="connsiteY1" fmla="*/ 890178 h 1096181"/>
                <a:gd name="connsiteX2" fmla="*/ 92025 w 10189972"/>
                <a:gd name="connsiteY2" fmla="*/ 937741 h 1096181"/>
                <a:gd name="connsiteX3" fmla="*/ 0 w 10189972"/>
                <a:gd name="connsiteY3" fmla="*/ 1096181 h 1096181"/>
                <a:gd name="connsiteX4" fmla="*/ 1583882 w 10189972"/>
                <a:gd name="connsiteY4" fmla="*/ 1046754 h 1096181"/>
                <a:gd name="connsiteX5" fmla="*/ 10189972 w 10189972"/>
                <a:gd name="connsiteY5" fmla="*/ 60417 h 1096181"/>
                <a:gd name="connsiteX6" fmla="*/ 10161153 w 10189972"/>
                <a:gd name="connsiteY6" fmla="*/ 0 h 1096181"/>
                <a:gd name="connsiteX0" fmla="*/ 10161153 w 10239920"/>
                <a:gd name="connsiteY0" fmla="*/ 81188 h 1177369"/>
                <a:gd name="connsiteX1" fmla="*/ 10238700 w 10239920"/>
                <a:gd name="connsiteY1" fmla="*/ 5 h 1177369"/>
                <a:gd name="connsiteX2" fmla="*/ 1458622 w 10239920"/>
                <a:gd name="connsiteY2" fmla="*/ 971366 h 1177369"/>
                <a:gd name="connsiteX3" fmla="*/ 92025 w 10239920"/>
                <a:gd name="connsiteY3" fmla="*/ 1018929 h 1177369"/>
                <a:gd name="connsiteX4" fmla="*/ 0 w 10239920"/>
                <a:gd name="connsiteY4" fmla="*/ 1177369 h 1177369"/>
                <a:gd name="connsiteX5" fmla="*/ 1583882 w 10239920"/>
                <a:gd name="connsiteY5" fmla="*/ 1127942 h 1177369"/>
                <a:gd name="connsiteX6" fmla="*/ 10189972 w 10239920"/>
                <a:gd name="connsiteY6" fmla="*/ 141605 h 1177369"/>
                <a:gd name="connsiteX7" fmla="*/ 10161153 w 10239920"/>
                <a:gd name="connsiteY7" fmla="*/ 81188 h 1177369"/>
                <a:gd name="connsiteX0" fmla="*/ 10161153 w 10239920"/>
                <a:gd name="connsiteY0" fmla="*/ 81188 h 1177369"/>
                <a:gd name="connsiteX1" fmla="*/ 10238700 w 10239920"/>
                <a:gd name="connsiteY1" fmla="*/ 5 h 1177369"/>
                <a:gd name="connsiteX2" fmla="*/ 1458622 w 10239920"/>
                <a:gd name="connsiteY2" fmla="*/ 971366 h 1177369"/>
                <a:gd name="connsiteX3" fmla="*/ 92025 w 10239920"/>
                <a:gd name="connsiteY3" fmla="*/ 1018929 h 1177369"/>
                <a:gd name="connsiteX4" fmla="*/ 0 w 10239920"/>
                <a:gd name="connsiteY4" fmla="*/ 1177369 h 1177369"/>
                <a:gd name="connsiteX5" fmla="*/ 1583882 w 10239920"/>
                <a:gd name="connsiteY5" fmla="*/ 1127942 h 1177369"/>
                <a:gd name="connsiteX6" fmla="*/ 10128623 w 10239920"/>
                <a:gd name="connsiteY6" fmla="*/ 146009 h 1177369"/>
                <a:gd name="connsiteX7" fmla="*/ 10161153 w 10239920"/>
                <a:gd name="connsiteY7" fmla="*/ 81188 h 1177369"/>
                <a:gd name="connsiteX0" fmla="*/ 10161153 w 10239920"/>
                <a:gd name="connsiteY0" fmla="*/ 41582 h 1137763"/>
                <a:gd name="connsiteX1" fmla="*/ 10238700 w 10239920"/>
                <a:gd name="connsiteY1" fmla="*/ 13 h 1137763"/>
                <a:gd name="connsiteX2" fmla="*/ 1458622 w 10239920"/>
                <a:gd name="connsiteY2" fmla="*/ 931760 h 1137763"/>
                <a:gd name="connsiteX3" fmla="*/ 92025 w 10239920"/>
                <a:gd name="connsiteY3" fmla="*/ 979323 h 1137763"/>
                <a:gd name="connsiteX4" fmla="*/ 0 w 10239920"/>
                <a:gd name="connsiteY4" fmla="*/ 1137763 h 1137763"/>
                <a:gd name="connsiteX5" fmla="*/ 1583882 w 10239920"/>
                <a:gd name="connsiteY5" fmla="*/ 1088336 h 1137763"/>
                <a:gd name="connsiteX6" fmla="*/ 10128623 w 10239920"/>
                <a:gd name="connsiteY6" fmla="*/ 106403 h 1137763"/>
                <a:gd name="connsiteX7" fmla="*/ 10161153 w 10239920"/>
                <a:gd name="connsiteY7" fmla="*/ 41582 h 1137763"/>
                <a:gd name="connsiteX0" fmla="*/ 10161153 w 10239920"/>
                <a:gd name="connsiteY0" fmla="*/ 41582 h 1137763"/>
                <a:gd name="connsiteX1" fmla="*/ 10238700 w 10239920"/>
                <a:gd name="connsiteY1" fmla="*/ 13 h 1137763"/>
                <a:gd name="connsiteX2" fmla="*/ 1458622 w 10239920"/>
                <a:gd name="connsiteY2" fmla="*/ 931760 h 1137763"/>
                <a:gd name="connsiteX3" fmla="*/ 92025 w 10239920"/>
                <a:gd name="connsiteY3" fmla="*/ 979323 h 1137763"/>
                <a:gd name="connsiteX4" fmla="*/ 0 w 10239920"/>
                <a:gd name="connsiteY4" fmla="*/ 1137763 h 1137763"/>
                <a:gd name="connsiteX5" fmla="*/ 1583882 w 10239920"/>
                <a:gd name="connsiteY5" fmla="*/ 1088336 h 1137763"/>
                <a:gd name="connsiteX6" fmla="*/ 10124240 w 10239920"/>
                <a:gd name="connsiteY6" fmla="*/ 124010 h 1137763"/>
                <a:gd name="connsiteX7" fmla="*/ 10161153 w 10239920"/>
                <a:gd name="connsiteY7" fmla="*/ 41582 h 1137763"/>
                <a:gd name="connsiteX0" fmla="*/ 10124240 w 10238700"/>
                <a:gd name="connsiteY0" fmla="*/ 123996 h 1137749"/>
                <a:gd name="connsiteX1" fmla="*/ 10238700 w 10238700"/>
                <a:gd name="connsiteY1" fmla="*/ -1 h 1137749"/>
                <a:gd name="connsiteX2" fmla="*/ 1458622 w 10238700"/>
                <a:gd name="connsiteY2" fmla="*/ 931746 h 1137749"/>
                <a:gd name="connsiteX3" fmla="*/ 92025 w 10238700"/>
                <a:gd name="connsiteY3" fmla="*/ 979309 h 1137749"/>
                <a:gd name="connsiteX4" fmla="*/ 0 w 10238700"/>
                <a:gd name="connsiteY4" fmla="*/ 1137749 h 1137749"/>
                <a:gd name="connsiteX5" fmla="*/ 1583882 w 10238700"/>
                <a:gd name="connsiteY5" fmla="*/ 1088322 h 1137749"/>
                <a:gd name="connsiteX6" fmla="*/ 10124240 w 10238700"/>
                <a:gd name="connsiteY6" fmla="*/ 123996 h 1137749"/>
                <a:gd name="connsiteX0" fmla="*/ 10146149 w 10238700"/>
                <a:gd name="connsiteY0" fmla="*/ 110793 h 1137749"/>
                <a:gd name="connsiteX1" fmla="*/ 10238700 w 10238700"/>
                <a:gd name="connsiteY1" fmla="*/ -1 h 1137749"/>
                <a:gd name="connsiteX2" fmla="*/ 1458622 w 10238700"/>
                <a:gd name="connsiteY2" fmla="*/ 931746 h 1137749"/>
                <a:gd name="connsiteX3" fmla="*/ 92025 w 10238700"/>
                <a:gd name="connsiteY3" fmla="*/ 979309 h 1137749"/>
                <a:gd name="connsiteX4" fmla="*/ 0 w 10238700"/>
                <a:gd name="connsiteY4" fmla="*/ 1137749 h 1137749"/>
                <a:gd name="connsiteX5" fmla="*/ 1583882 w 10238700"/>
                <a:gd name="connsiteY5" fmla="*/ 1088322 h 1137749"/>
                <a:gd name="connsiteX6" fmla="*/ 10146149 w 10238700"/>
                <a:gd name="connsiteY6" fmla="*/ 110793 h 1137749"/>
                <a:gd name="connsiteX0" fmla="*/ 10601880 w 10601880"/>
                <a:gd name="connsiteY0" fmla="*/ 5152 h 1137749"/>
                <a:gd name="connsiteX1" fmla="*/ 10238700 w 10601880"/>
                <a:gd name="connsiteY1" fmla="*/ -1 h 1137749"/>
                <a:gd name="connsiteX2" fmla="*/ 1458622 w 10601880"/>
                <a:gd name="connsiteY2" fmla="*/ 931746 h 1137749"/>
                <a:gd name="connsiteX3" fmla="*/ 92025 w 10601880"/>
                <a:gd name="connsiteY3" fmla="*/ 979309 h 1137749"/>
                <a:gd name="connsiteX4" fmla="*/ 0 w 10601880"/>
                <a:gd name="connsiteY4" fmla="*/ 1137749 h 1137749"/>
                <a:gd name="connsiteX5" fmla="*/ 1583882 w 10601880"/>
                <a:gd name="connsiteY5" fmla="*/ 1088322 h 1137749"/>
                <a:gd name="connsiteX6" fmla="*/ 10601880 w 10601880"/>
                <a:gd name="connsiteY6" fmla="*/ 5152 h 1137749"/>
                <a:gd name="connsiteX0" fmla="*/ 10601880 w 10601880"/>
                <a:gd name="connsiteY0" fmla="*/ 106393 h 1238990"/>
                <a:gd name="connsiteX1" fmla="*/ 10427129 w 10601880"/>
                <a:gd name="connsiteY1" fmla="*/ 0 h 1238990"/>
                <a:gd name="connsiteX2" fmla="*/ 1458622 w 10601880"/>
                <a:gd name="connsiteY2" fmla="*/ 1032987 h 1238990"/>
                <a:gd name="connsiteX3" fmla="*/ 92025 w 10601880"/>
                <a:gd name="connsiteY3" fmla="*/ 1080550 h 1238990"/>
                <a:gd name="connsiteX4" fmla="*/ 0 w 10601880"/>
                <a:gd name="connsiteY4" fmla="*/ 1238990 h 1238990"/>
                <a:gd name="connsiteX5" fmla="*/ 1583882 w 10601880"/>
                <a:gd name="connsiteY5" fmla="*/ 1189563 h 1238990"/>
                <a:gd name="connsiteX6" fmla="*/ 10601880 w 10601880"/>
                <a:gd name="connsiteY6" fmla="*/ 106393 h 1238990"/>
                <a:gd name="connsiteX0" fmla="*/ 10601880 w 10601880"/>
                <a:gd name="connsiteY0" fmla="*/ 84386 h 1216983"/>
                <a:gd name="connsiteX1" fmla="*/ 10396453 w 10601880"/>
                <a:gd name="connsiteY1" fmla="*/ 0 h 1216983"/>
                <a:gd name="connsiteX2" fmla="*/ 1458622 w 10601880"/>
                <a:gd name="connsiteY2" fmla="*/ 1010980 h 1216983"/>
                <a:gd name="connsiteX3" fmla="*/ 92025 w 10601880"/>
                <a:gd name="connsiteY3" fmla="*/ 1058543 h 1216983"/>
                <a:gd name="connsiteX4" fmla="*/ 0 w 10601880"/>
                <a:gd name="connsiteY4" fmla="*/ 1216983 h 1216983"/>
                <a:gd name="connsiteX5" fmla="*/ 1583882 w 10601880"/>
                <a:gd name="connsiteY5" fmla="*/ 1167556 h 1216983"/>
                <a:gd name="connsiteX6" fmla="*/ 10601880 w 10601880"/>
                <a:gd name="connsiteY6" fmla="*/ 84386 h 1216983"/>
                <a:gd name="connsiteX0" fmla="*/ 10566824 w 10566824"/>
                <a:gd name="connsiteY0" fmla="*/ 84385 h 1216983"/>
                <a:gd name="connsiteX1" fmla="*/ 10396453 w 10566824"/>
                <a:gd name="connsiteY1" fmla="*/ 0 h 1216983"/>
                <a:gd name="connsiteX2" fmla="*/ 1458622 w 10566824"/>
                <a:gd name="connsiteY2" fmla="*/ 1010980 h 1216983"/>
                <a:gd name="connsiteX3" fmla="*/ 92025 w 10566824"/>
                <a:gd name="connsiteY3" fmla="*/ 1058543 h 1216983"/>
                <a:gd name="connsiteX4" fmla="*/ 0 w 10566824"/>
                <a:gd name="connsiteY4" fmla="*/ 1216983 h 1216983"/>
                <a:gd name="connsiteX5" fmla="*/ 1583882 w 10566824"/>
                <a:gd name="connsiteY5" fmla="*/ 1167556 h 1216983"/>
                <a:gd name="connsiteX6" fmla="*/ 10566824 w 10566824"/>
                <a:gd name="connsiteY6" fmla="*/ 84385 h 1216983"/>
                <a:gd name="connsiteX0" fmla="*/ 10566824 w 10566824"/>
                <a:gd name="connsiteY0" fmla="*/ 97591 h 1230189"/>
                <a:gd name="connsiteX1" fmla="*/ 10418362 w 10566824"/>
                <a:gd name="connsiteY1" fmla="*/ 0 h 1230189"/>
                <a:gd name="connsiteX2" fmla="*/ 1458622 w 10566824"/>
                <a:gd name="connsiteY2" fmla="*/ 1024186 h 1230189"/>
                <a:gd name="connsiteX3" fmla="*/ 92025 w 10566824"/>
                <a:gd name="connsiteY3" fmla="*/ 1071749 h 1230189"/>
                <a:gd name="connsiteX4" fmla="*/ 0 w 10566824"/>
                <a:gd name="connsiteY4" fmla="*/ 1230189 h 1230189"/>
                <a:gd name="connsiteX5" fmla="*/ 1583882 w 10566824"/>
                <a:gd name="connsiteY5" fmla="*/ 1180762 h 1230189"/>
                <a:gd name="connsiteX6" fmla="*/ 10566824 w 10566824"/>
                <a:gd name="connsiteY6" fmla="*/ 97591 h 123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566824" h="1230189">
                  <a:moveTo>
                    <a:pt x="10566824" y="97591"/>
                  </a:moveTo>
                  <a:lnTo>
                    <a:pt x="10418362" y="0"/>
                  </a:lnTo>
                  <a:lnTo>
                    <a:pt x="1458622" y="1024186"/>
                  </a:lnTo>
                  <a:lnTo>
                    <a:pt x="92025" y="1071749"/>
                  </a:lnTo>
                  <a:lnTo>
                    <a:pt x="0" y="1230189"/>
                  </a:lnTo>
                  <a:lnTo>
                    <a:pt x="1583882" y="1180762"/>
                  </a:lnTo>
                  <a:lnTo>
                    <a:pt x="10566824" y="97591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9AAA72"/>
                </a:gs>
                <a:gs pos="30000">
                  <a:srgbClr val="D6D8CA"/>
                </a:gs>
                <a:gs pos="100000">
                  <a:srgbClr val="F2F0DA"/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26CFD257-90ED-DCDB-D8C6-9EC17C9A9667}"/>
                </a:ext>
              </a:extLst>
            </p:cNvPr>
            <p:cNvSpPr/>
            <p:nvPr/>
          </p:nvSpPr>
          <p:spPr>
            <a:xfrm rot="21540000">
              <a:off x="675402" y="1625670"/>
              <a:ext cx="72000" cy="90720"/>
            </a:xfrm>
            <a:prstGeom prst="roundRect">
              <a:avLst/>
            </a:prstGeom>
            <a:gradFill flip="none" rotWithShape="1">
              <a:gsLst>
                <a:gs pos="0">
                  <a:srgbClr val="9AAA72"/>
                </a:gs>
                <a:gs pos="30000">
                  <a:srgbClr val="D6D8CA"/>
                </a:gs>
                <a:gs pos="100000">
                  <a:srgbClr val="F2F0DA"/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20250934-8EDD-1B9D-6E39-08F2D75D23E5}"/>
                </a:ext>
              </a:extLst>
            </p:cNvPr>
            <p:cNvSpPr/>
            <p:nvPr/>
          </p:nvSpPr>
          <p:spPr>
            <a:xfrm rot="21480000">
              <a:off x="639641" y="1132953"/>
              <a:ext cx="72000" cy="144000"/>
            </a:xfrm>
            <a:prstGeom prst="roundRect">
              <a:avLst/>
            </a:prstGeom>
            <a:gradFill flip="none" rotWithShape="1">
              <a:gsLst>
                <a:gs pos="0">
                  <a:srgbClr val="9AAA72"/>
                </a:gs>
                <a:gs pos="30000">
                  <a:srgbClr val="D6D8CA"/>
                </a:gs>
                <a:gs pos="100000">
                  <a:srgbClr val="F2F0DA"/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</p:spTree>
    <p:extLst>
      <p:ext uri="{BB962C8B-B14F-4D97-AF65-F5344CB8AC3E}">
        <p14:creationId xmlns:p14="http://schemas.microsoft.com/office/powerpoint/2010/main" val="2053115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-form: Shape 12">
            <a:extLst>
              <a:ext uri="{FF2B5EF4-FFF2-40B4-BE49-F238E27FC236}">
                <a16:creationId xmlns:a16="http://schemas.microsoft.com/office/drawing/2014/main" id="{387F98CA-337F-5BC7-1BE4-BF2D78AEBF6F}"/>
              </a:ext>
            </a:extLst>
          </p:cNvPr>
          <p:cNvSpPr/>
          <p:nvPr/>
        </p:nvSpPr>
        <p:spPr>
          <a:xfrm>
            <a:off x="821791" y="622306"/>
            <a:ext cx="10868526" cy="5233612"/>
          </a:xfrm>
          <a:custGeom>
            <a:avLst/>
            <a:gdLst>
              <a:gd name="connsiteX0" fmla="*/ 3823297 w 3988993"/>
              <a:gd name="connsiteY0" fmla="*/ 0 h 1920853"/>
              <a:gd name="connsiteX1" fmla="*/ 558459 w 3988993"/>
              <a:gd name="connsiteY1" fmla="*/ 368214 h 1920853"/>
              <a:gd name="connsiteX2" fmla="*/ 49095 w 3988993"/>
              <a:gd name="connsiteY2" fmla="*/ 380488 h 1920853"/>
              <a:gd name="connsiteX3" fmla="*/ 607554 w 3988993"/>
              <a:gd name="connsiteY3" fmla="*/ 398899 h 1920853"/>
              <a:gd name="connsiteX4" fmla="*/ 3933761 w 3988993"/>
              <a:gd name="connsiteY4" fmla="*/ 300708 h 1920853"/>
              <a:gd name="connsiteX5" fmla="*/ 392762 w 3988993"/>
              <a:gd name="connsiteY5" fmla="*/ 619828 h 1920853"/>
              <a:gd name="connsiteX6" fmla="*/ 36822 w 3988993"/>
              <a:gd name="connsiteY6" fmla="*/ 613691 h 1920853"/>
              <a:gd name="connsiteX7" fmla="*/ 435721 w 3988993"/>
              <a:gd name="connsiteY7" fmla="*/ 650512 h 1920853"/>
              <a:gd name="connsiteX8" fmla="*/ 3988993 w 3988993"/>
              <a:gd name="connsiteY8" fmla="*/ 822346 h 1920853"/>
              <a:gd name="connsiteX9" fmla="*/ 398899 w 3988993"/>
              <a:gd name="connsiteY9" fmla="*/ 1031001 h 1920853"/>
              <a:gd name="connsiteX10" fmla="*/ 0 w 3988993"/>
              <a:gd name="connsiteY10" fmla="*/ 1018727 h 1920853"/>
              <a:gd name="connsiteX11" fmla="*/ 490953 w 3988993"/>
              <a:gd name="connsiteY11" fmla="*/ 1067822 h 1920853"/>
              <a:gd name="connsiteX12" fmla="*/ 3952172 w 3988993"/>
              <a:gd name="connsiteY12" fmla="*/ 1515817 h 1920853"/>
              <a:gd name="connsiteX13" fmla="*/ 392762 w 3988993"/>
              <a:gd name="connsiteY13" fmla="*/ 1460585 h 1920853"/>
              <a:gd name="connsiteX14" fmla="*/ 36822 w 3988993"/>
              <a:gd name="connsiteY14" fmla="*/ 1460585 h 1920853"/>
              <a:gd name="connsiteX15" fmla="*/ 3780338 w 3988993"/>
              <a:gd name="connsiteY15" fmla="*/ 1920853 h 19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988993" h="1920853">
                <a:moveTo>
                  <a:pt x="3823297" y="0"/>
                </a:moveTo>
                <a:lnTo>
                  <a:pt x="558459" y="368214"/>
                </a:lnTo>
                <a:lnTo>
                  <a:pt x="49095" y="380488"/>
                </a:lnTo>
                <a:lnTo>
                  <a:pt x="607554" y="398899"/>
                </a:lnTo>
                <a:lnTo>
                  <a:pt x="3933761" y="300708"/>
                </a:lnTo>
                <a:lnTo>
                  <a:pt x="392762" y="619828"/>
                </a:lnTo>
                <a:lnTo>
                  <a:pt x="36822" y="613691"/>
                </a:lnTo>
                <a:lnTo>
                  <a:pt x="435721" y="650512"/>
                </a:lnTo>
                <a:lnTo>
                  <a:pt x="3988993" y="822346"/>
                </a:lnTo>
                <a:lnTo>
                  <a:pt x="398899" y="1031001"/>
                </a:lnTo>
                <a:lnTo>
                  <a:pt x="0" y="1018727"/>
                </a:lnTo>
                <a:lnTo>
                  <a:pt x="490953" y="1067822"/>
                </a:lnTo>
                <a:lnTo>
                  <a:pt x="3952172" y="1515817"/>
                </a:lnTo>
                <a:lnTo>
                  <a:pt x="392762" y="1460585"/>
                </a:lnTo>
                <a:lnTo>
                  <a:pt x="36822" y="1460585"/>
                </a:lnTo>
                <a:lnTo>
                  <a:pt x="3780338" y="1920853"/>
                </a:lnTo>
              </a:path>
            </a:pathLst>
          </a:custGeom>
          <a:noFill/>
          <a:ln w="146050">
            <a:solidFill>
              <a:srgbClr val="DEDEB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" name="Free-form: Shape 1">
            <a:extLst>
              <a:ext uri="{FF2B5EF4-FFF2-40B4-BE49-F238E27FC236}">
                <a16:creationId xmlns:a16="http://schemas.microsoft.com/office/drawing/2014/main" id="{A7BE6E15-696C-57DB-6D0D-8EC46C4E1F33}"/>
              </a:ext>
            </a:extLst>
          </p:cNvPr>
          <p:cNvSpPr/>
          <p:nvPr/>
        </p:nvSpPr>
        <p:spPr>
          <a:xfrm>
            <a:off x="970767" y="544882"/>
            <a:ext cx="10277606" cy="1215025"/>
          </a:xfrm>
          <a:custGeom>
            <a:avLst/>
            <a:gdLst>
              <a:gd name="connsiteX0" fmla="*/ 10240028 w 10277606"/>
              <a:gd name="connsiteY0" fmla="*/ 0 h 1215025"/>
              <a:gd name="connsiteX1" fmla="*/ 1384126 w 10277606"/>
              <a:gd name="connsiteY1" fmla="*/ 995819 h 1215025"/>
              <a:gd name="connsiteX2" fmla="*/ 0 w 10277606"/>
              <a:gd name="connsiteY2" fmla="*/ 1052186 h 1215025"/>
              <a:gd name="connsiteX3" fmla="*/ 0 w 10277606"/>
              <a:gd name="connsiteY3" fmla="*/ 1215025 h 1215025"/>
              <a:gd name="connsiteX4" fmla="*/ 1509386 w 10277606"/>
              <a:gd name="connsiteY4" fmla="*/ 1152395 h 1215025"/>
              <a:gd name="connsiteX5" fmla="*/ 10277606 w 10277606"/>
              <a:gd name="connsiteY5" fmla="*/ 144050 h 1215025"/>
              <a:gd name="connsiteX6" fmla="*/ 10240028 w 10277606"/>
              <a:gd name="connsiteY6" fmla="*/ 0 h 1215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277606" h="1215025">
                <a:moveTo>
                  <a:pt x="10240028" y="0"/>
                </a:moveTo>
                <a:lnTo>
                  <a:pt x="1384126" y="995819"/>
                </a:lnTo>
                <a:lnTo>
                  <a:pt x="0" y="1052186"/>
                </a:lnTo>
                <a:lnTo>
                  <a:pt x="0" y="1215025"/>
                </a:lnTo>
                <a:lnTo>
                  <a:pt x="1509386" y="1152395"/>
                </a:lnTo>
                <a:lnTo>
                  <a:pt x="10277606" y="144050"/>
                </a:lnTo>
                <a:lnTo>
                  <a:pt x="10240028" y="0"/>
                </a:lnTo>
                <a:close/>
              </a:path>
            </a:pathLst>
          </a:custGeom>
          <a:solidFill>
            <a:srgbClr val="C28446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230760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B6ED521E-2ABE-7BEB-8B45-FE9D18888C32}"/>
              </a:ext>
            </a:extLst>
          </p:cNvPr>
          <p:cNvSpPr>
            <a:spLocks noChangeAspect="1"/>
          </p:cNvSpPr>
          <p:nvPr/>
        </p:nvSpPr>
        <p:spPr>
          <a:xfrm>
            <a:off x="2000249" y="1479532"/>
            <a:ext cx="7555381" cy="3600000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90" name="Graphic 89">
            <a:extLst>
              <a:ext uri="{FF2B5EF4-FFF2-40B4-BE49-F238E27FC236}">
                <a16:creationId xmlns:a16="http://schemas.microsoft.com/office/drawing/2014/main" id="{29108639-3A6A-C358-5E9B-AA42B14AEB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00250" y="1685691"/>
            <a:ext cx="675684" cy="2882918"/>
          </a:xfrm>
          <a:prstGeom prst="rect">
            <a:avLst/>
          </a:prstGeom>
        </p:spPr>
      </p:pic>
      <p:pic>
        <p:nvPicPr>
          <p:cNvPr id="91" name="Graphic 90">
            <a:extLst>
              <a:ext uri="{FF2B5EF4-FFF2-40B4-BE49-F238E27FC236}">
                <a16:creationId xmlns:a16="http://schemas.microsoft.com/office/drawing/2014/main" id="{619C5CC3-EC30-3847-D755-EAAB2A8501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27595" y="1685691"/>
            <a:ext cx="675684" cy="2882918"/>
          </a:xfrm>
          <a:prstGeom prst="rect">
            <a:avLst/>
          </a:prstGeom>
        </p:spPr>
      </p:pic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604F990D-2E99-D5A7-6334-799851387434}"/>
              </a:ext>
            </a:extLst>
          </p:cNvPr>
          <p:cNvSpPr/>
          <p:nvPr/>
        </p:nvSpPr>
        <p:spPr>
          <a:xfrm>
            <a:off x="3421241" y="2273301"/>
            <a:ext cx="83362" cy="248886"/>
          </a:xfrm>
          <a:prstGeom prst="roundRect">
            <a:avLst>
              <a:gd name="adj" fmla="val 34888"/>
            </a:avLst>
          </a:prstGeom>
          <a:solidFill>
            <a:srgbClr val="CC9900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6761A9C5-0F78-4E92-2F10-01D50C503475}"/>
              </a:ext>
            </a:extLst>
          </p:cNvPr>
          <p:cNvSpPr/>
          <p:nvPr/>
        </p:nvSpPr>
        <p:spPr>
          <a:xfrm>
            <a:off x="3423730" y="3695701"/>
            <a:ext cx="82800" cy="248886"/>
          </a:xfrm>
          <a:prstGeom prst="roundRect">
            <a:avLst>
              <a:gd name="adj" fmla="val 34888"/>
            </a:avLst>
          </a:prstGeom>
          <a:solidFill>
            <a:srgbClr val="CC9900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98" name="Graphic 97">
            <a:extLst>
              <a:ext uri="{FF2B5EF4-FFF2-40B4-BE49-F238E27FC236}">
                <a16:creationId xmlns:a16="http://schemas.microsoft.com/office/drawing/2014/main" id="{3DD5787B-768A-8037-E141-29E385542A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34188" y="1685691"/>
            <a:ext cx="675684" cy="2882918"/>
          </a:xfrm>
          <a:prstGeom prst="rect">
            <a:avLst/>
          </a:prstGeom>
        </p:spPr>
      </p:pic>
      <p:pic>
        <p:nvPicPr>
          <p:cNvPr id="99" name="Graphic 98">
            <a:extLst>
              <a:ext uri="{FF2B5EF4-FFF2-40B4-BE49-F238E27FC236}">
                <a16:creationId xmlns:a16="http://schemas.microsoft.com/office/drawing/2014/main" id="{BE848A7C-C378-9EA3-3D49-70317CBBE1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61533" y="1685691"/>
            <a:ext cx="675684" cy="2882918"/>
          </a:xfrm>
          <a:prstGeom prst="rect">
            <a:avLst/>
          </a:prstGeom>
        </p:spPr>
      </p:pic>
      <p:sp>
        <p:nvSpPr>
          <p:cNvPr id="100" name="Rectangle: Rounded Corners 99">
            <a:extLst>
              <a:ext uri="{FF2B5EF4-FFF2-40B4-BE49-F238E27FC236}">
                <a16:creationId xmlns:a16="http://schemas.microsoft.com/office/drawing/2014/main" id="{CEC22C5A-9D75-73F2-A183-A5AADE78D444}"/>
              </a:ext>
            </a:extLst>
          </p:cNvPr>
          <p:cNvSpPr/>
          <p:nvPr/>
        </p:nvSpPr>
        <p:spPr>
          <a:xfrm>
            <a:off x="4957128" y="2273301"/>
            <a:ext cx="82800" cy="248886"/>
          </a:xfrm>
          <a:prstGeom prst="roundRect">
            <a:avLst>
              <a:gd name="adj" fmla="val 34888"/>
            </a:avLst>
          </a:prstGeom>
          <a:solidFill>
            <a:srgbClr val="CC9900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id="{D8039783-5E51-AEE9-9657-6B0404A9251B}"/>
              </a:ext>
            </a:extLst>
          </p:cNvPr>
          <p:cNvSpPr/>
          <p:nvPr/>
        </p:nvSpPr>
        <p:spPr>
          <a:xfrm>
            <a:off x="4959618" y="3695701"/>
            <a:ext cx="82800" cy="248886"/>
          </a:xfrm>
          <a:prstGeom prst="roundRect">
            <a:avLst>
              <a:gd name="adj" fmla="val 34888"/>
            </a:avLst>
          </a:prstGeom>
          <a:solidFill>
            <a:srgbClr val="CC9900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102" name="Graphic 101">
            <a:extLst>
              <a:ext uri="{FF2B5EF4-FFF2-40B4-BE49-F238E27FC236}">
                <a16:creationId xmlns:a16="http://schemas.microsoft.com/office/drawing/2014/main" id="{19BB2377-B6F8-CB51-720F-39C4BF2E3B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70076" y="1685691"/>
            <a:ext cx="675684" cy="2882918"/>
          </a:xfrm>
          <a:prstGeom prst="rect">
            <a:avLst/>
          </a:prstGeom>
        </p:spPr>
      </p:pic>
      <p:pic>
        <p:nvPicPr>
          <p:cNvPr id="103" name="Graphic 102">
            <a:extLst>
              <a:ext uri="{FF2B5EF4-FFF2-40B4-BE49-F238E27FC236}">
                <a16:creationId xmlns:a16="http://schemas.microsoft.com/office/drawing/2014/main" id="{A3C594A0-38B2-EF17-6ECD-C78BE67946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97421" y="1685691"/>
            <a:ext cx="675684" cy="2882918"/>
          </a:xfrm>
          <a:prstGeom prst="rect">
            <a:avLst/>
          </a:prstGeom>
        </p:spPr>
      </p:pic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1A6A6828-33E0-5A49-8D8A-2BA5E32B65DA}"/>
              </a:ext>
            </a:extLst>
          </p:cNvPr>
          <p:cNvSpPr/>
          <p:nvPr/>
        </p:nvSpPr>
        <p:spPr>
          <a:xfrm>
            <a:off x="6491066" y="2273301"/>
            <a:ext cx="82800" cy="248886"/>
          </a:xfrm>
          <a:prstGeom prst="roundRect">
            <a:avLst>
              <a:gd name="adj" fmla="val 34888"/>
            </a:avLst>
          </a:prstGeom>
          <a:solidFill>
            <a:srgbClr val="CC9900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05" name="Rectangle: Rounded Corners 104">
            <a:extLst>
              <a:ext uri="{FF2B5EF4-FFF2-40B4-BE49-F238E27FC236}">
                <a16:creationId xmlns:a16="http://schemas.microsoft.com/office/drawing/2014/main" id="{5EF422A4-46B7-6B1C-6EEF-0A38B92B78E7}"/>
              </a:ext>
            </a:extLst>
          </p:cNvPr>
          <p:cNvSpPr/>
          <p:nvPr/>
        </p:nvSpPr>
        <p:spPr>
          <a:xfrm>
            <a:off x="6493556" y="3695701"/>
            <a:ext cx="82800" cy="248886"/>
          </a:xfrm>
          <a:prstGeom prst="roundRect">
            <a:avLst>
              <a:gd name="adj" fmla="val 34888"/>
            </a:avLst>
          </a:prstGeom>
          <a:solidFill>
            <a:srgbClr val="CC9900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106" name="Graphic 105">
            <a:extLst>
              <a:ext uri="{FF2B5EF4-FFF2-40B4-BE49-F238E27FC236}">
                <a16:creationId xmlns:a16="http://schemas.microsoft.com/office/drawing/2014/main" id="{B1CA7DF9-495D-6413-C96B-300E19BCF6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04014" y="1685691"/>
            <a:ext cx="675684" cy="2882918"/>
          </a:xfrm>
          <a:prstGeom prst="rect">
            <a:avLst/>
          </a:prstGeom>
        </p:spPr>
      </p:pic>
      <p:sp>
        <p:nvSpPr>
          <p:cNvPr id="2" name="Arrow: Down 1">
            <a:extLst>
              <a:ext uri="{FF2B5EF4-FFF2-40B4-BE49-F238E27FC236}">
                <a16:creationId xmlns:a16="http://schemas.microsoft.com/office/drawing/2014/main" id="{576F5B15-C546-1691-6A14-EA9689886C6F}"/>
              </a:ext>
            </a:extLst>
          </p:cNvPr>
          <p:cNvSpPr/>
          <p:nvPr/>
        </p:nvSpPr>
        <p:spPr>
          <a:xfrm>
            <a:off x="2508308" y="650147"/>
            <a:ext cx="268447" cy="159710"/>
          </a:xfrm>
          <a:prstGeom prst="downArrow">
            <a:avLst>
              <a:gd name="adj1" fmla="val 40625"/>
              <a:gd name="adj2" fmla="val 79157"/>
            </a:avLst>
          </a:prstGeom>
          <a:solidFill>
            <a:schemeClr val="accent6">
              <a:lumMod val="75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9F8C2C30-80AB-DA60-C46E-1777405AFA52}"/>
              </a:ext>
            </a:extLst>
          </p:cNvPr>
          <p:cNvGrpSpPr/>
          <p:nvPr/>
        </p:nvGrpSpPr>
        <p:grpSpPr>
          <a:xfrm rot="1712657">
            <a:off x="460599" y="1892593"/>
            <a:ext cx="1540290" cy="2650760"/>
            <a:chOff x="4015612" y="589085"/>
            <a:chExt cx="3406652" cy="5862672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B5BE9C6B-71A8-5F55-A567-E18B60DF5D47}"/>
                </a:ext>
              </a:extLst>
            </p:cNvPr>
            <p:cNvGrpSpPr/>
            <p:nvPr/>
          </p:nvGrpSpPr>
          <p:grpSpPr>
            <a:xfrm>
              <a:off x="5193214" y="1553007"/>
              <a:ext cx="2229050" cy="4898750"/>
              <a:chOff x="5193214" y="1553007"/>
              <a:chExt cx="2229050" cy="4898750"/>
            </a:xfrm>
          </p:grpSpPr>
          <p:sp>
            <p:nvSpPr>
              <p:cNvPr id="41" name="Free-form: Shape 40">
                <a:extLst>
                  <a:ext uri="{FF2B5EF4-FFF2-40B4-BE49-F238E27FC236}">
                    <a16:creationId xmlns:a16="http://schemas.microsoft.com/office/drawing/2014/main" id="{EBD3A2C2-9605-55AC-C6A3-807140221C59}"/>
                  </a:ext>
                </a:extLst>
              </p:cNvPr>
              <p:cNvSpPr/>
              <p:nvPr/>
            </p:nvSpPr>
            <p:spPr>
              <a:xfrm rot="10800000">
                <a:off x="5276319" y="1553007"/>
                <a:ext cx="2145945" cy="4895500"/>
              </a:xfrm>
              <a:custGeom>
                <a:avLst/>
                <a:gdLst>
                  <a:gd name="connsiteX0" fmla="*/ 468 w 2105143"/>
                  <a:gd name="connsiteY0" fmla="*/ 94924 h 4893116"/>
                  <a:gd name="connsiteX1" fmla="*/ 570919 w 2105143"/>
                  <a:gd name="connsiteY1" fmla="*/ 1852417 h 4893116"/>
                  <a:gd name="connsiteX2" fmla="*/ 1510486 w 2105143"/>
                  <a:gd name="connsiteY2" fmla="*/ 4348142 h 4893116"/>
                  <a:gd name="connsiteX3" fmla="*/ 1732795 w 2105143"/>
                  <a:gd name="connsiteY3" fmla="*/ 4813731 h 4893116"/>
                  <a:gd name="connsiteX4" fmla="*/ 1959297 w 2105143"/>
                  <a:gd name="connsiteY4" fmla="*/ 4880843 h 4893116"/>
                  <a:gd name="connsiteX5" fmla="*/ 2072549 w 2105143"/>
                  <a:gd name="connsiteY5" fmla="*/ 4679507 h 4893116"/>
                  <a:gd name="connsiteX6" fmla="*/ 2064160 w 2105143"/>
                  <a:gd name="connsiteY6" fmla="*/ 4369114 h 4893116"/>
                  <a:gd name="connsiteX7" fmla="*/ 1992853 w 2105143"/>
                  <a:gd name="connsiteY7" fmla="*/ 4226502 h 4893116"/>
                  <a:gd name="connsiteX8" fmla="*/ 801617 w 2105143"/>
                  <a:gd name="connsiteY8" fmla="*/ 908656 h 4893116"/>
                  <a:gd name="connsiteX9" fmla="*/ 659004 w 2105143"/>
                  <a:gd name="connsiteY9" fmla="*/ 308843 h 4893116"/>
                  <a:gd name="connsiteX10" fmla="*/ 468 w 2105143"/>
                  <a:gd name="connsiteY10" fmla="*/ 94924 h 4893116"/>
                  <a:gd name="connsiteX0" fmla="*/ 468 w 2164696"/>
                  <a:gd name="connsiteY0" fmla="*/ 94924 h 4893116"/>
                  <a:gd name="connsiteX1" fmla="*/ 570919 w 2164696"/>
                  <a:gd name="connsiteY1" fmla="*/ 1852417 h 4893116"/>
                  <a:gd name="connsiteX2" fmla="*/ 1510486 w 2164696"/>
                  <a:gd name="connsiteY2" fmla="*/ 4348142 h 4893116"/>
                  <a:gd name="connsiteX3" fmla="*/ 1732795 w 2164696"/>
                  <a:gd name="connsiteY3" fmla="*/ 4813731 h 4893116"/>
                  <a:gd name="connsiteX4" fmla="*/ 1959297 w 2164696"/>
                  <a:gd name="connsiteY4" fmla="*/ 4880843 h 4893116"/>
                  <a:gd name="connsiteX5" fmla="*/ 2072549 w 2164696"/>
                  <a:gd name="connsiteY5" fmla="*/ 4679507 h 4893116"/>
                  <a:gd name="connsiteX6" fmla="*/ 2064160 w 2164696"/>
                  <a:gd name="connsiteY6" fmla="*/ 4369114 h 4893116"/>
                  <a:gd name="connsiteX7" fmla="*/ 801617 w 2164696"/>
                  <a:gd name="connsiteY7" fmla="*/ 908656 h 4893116"/>
                  <a:gd name="connsiteX8" fmla="*/ 659004 w 2164696"/>
                  <a:gd name="connsiteY8" fmla="*/ 308843 h 4893116"/>
                  <a:gd name="connsiteX9" fmla="*/ 468 w 2164696"/>
                  <a:gd name="connsiteY9" fmla="*/ 94924 h 4893116"/>
                  <a:gd name="connsiteX0" fmla="*/ 468 w 2112932"/>
                  <a:gd name="connsiteY0" fmla="*/ 94924 h 4893116"/>
                  <a:gd name="connsiteX1" fmla="*/ 570919 w 2112932"/>
                  <a:gd name="connsiteY1" fmla="*/ 1852417 h 4893116"/>
                  <a:gd name="connsiteX2" fmla="*/ 1510486 w 2112932"/>
                  <a:gd name="connsiteY2" fmla="*/ 4348142 h 4893116"/>
                  <a:gd name="connsiteX3" fmla="*/ 1732795 w 2112932"/>
                  <a:gd name="connsiteY3" fmla="*/ 4813731 h 4893116"/>
                  <a:gd name="connsiteX4" fmla="*/ 1959297 w 2112932"/>
                  <a:gd name="connsiteY4" fmla="*/ 4880843 h 4893116"/>
                  <a:gd name="connsiteX5" fmla="*/ 2072549 w 2112932"/>
                  <a:gd name="connsiteY5" fmla="*/ 4679507 h 4893116"/>
                  <a:gd name="connsiteX6" fmla="*/ 2064160 w 2112932"/>
                  <a:gd name="connsiteY6" fmla="*/ 4369114 h 4893116"/>
                  <a:gd name="connsiteX7" fmla="*/ 801617 w 2112932"/>
                  <a:gd name="connsiteY7" fmla="*/ 908656 h 4893116"/>
                  <a:gd name="connsiteX8" fmla="*/ 659004 w 2112932"/>
                  <a:gd name="connsiteY8" fmla="*/ 308843 h 4893116"/>
                  <a:gd name="connsiteX9" fmla="*/ 468 w 2112932"/>
                  <a:gd name="connsiteY9" fmla="*/ 94924 h 4893116"/>
                  <a:gd name="connsiteX0" fmla="*/ 468 w 2112932"/>
                  <a:gd name="connsiteY0" fmla="*/ 94924 h 4893116"/>
                  <a:gd name="connsiteX1" fmla="*/ 570919 w 2112932"/>
                  <a:gd name="connsiteY1" fmla="*/ 1852417 h 4893116"/>
                  <a:gd name="connsiteX2" fmla="*/ 1510486 w 2112932"/>
                  <a:gd name="connsiteY2" fmla="*/ 4348142 h 4893116"/>
                  <a:gd name="connsiteX3" fmla="*/ 1732795 w 2112932"/>
                  <a:gd name="connsiteY3" fmla="*/ 4813731 h 4893116"/>
                  <a:gd name="connsiteX4" fmla="*/ 1959297 w 2112932"/>
                  <a:gd name="connsiteY4" fmla="*/ 4880843 h 4893116"/>
                  <a:gd name="connsiteX5" fmla="*/ 2072549 w 2112932"/>
                  <a:gd name="connsiteY5" fmla="*/ 4679507 h 4893116"/>
                  <a:gd name="connsiteX6" fmla="*/ 2064160 w 2112932"/>
                  <a:gd name="connsiteY6" fmla="*/ 4369114 h 4893116"/>
                  <a:gd name="connsiteX7" fmla="*/ 801617 w 2112932"/>
                  <a:gd name="connsiteY7" fmla="*/ 908656 h 4893116"/>
                  <a:gd name="connsiteX8" fmla="*/ 659004 w 2112932"/>
                  <a:gd name="connsiteY8" fmla="*/ 308843 h 4893116"/>
                  <a:gd name="connsiteX9" fmla="*/ 468 w 2112932"/>
                  <a:gd name="connsiteY9" fmla="*/ 94924 h 4893116"/>
                  <a:gd name="connsiteX0" fmla="*/ 468 w 2097912"/>
                  <a:gd name="connsiteY0" fmla="*/ 94924 h 4893116"/>
                  <a:gd name="connsiteX1" fmla="*/ 570919 w 2097912"/>
                  <a:gd name="connsiteY1" fmla="*/ 1852417 h 4893116"/>
                  <a:gd name="connsiteX2" fmla="*/ 1510486 w 2097912"/>
                  <a:gd name="connsiteY2" fmla="*/ 4348142 h 4893116"/>
                  <a:gd name="connsiteX3" fmla="*/ 1732795 w 2097912"/>
                  <a:gd name="connsiteY3" fmla="*/ 4813731 h 4893116"/>
                  <a:gd name="connsiteX4" fmla="*/ 1959297 w 2097912"/>
                  <a:gd name="connsiteY4" fmla="*/ 4880843 h 4893116"/>
                  <a:gd name="connsiteX5" fmla="*/ 2072549 w 2097912"/>
                  <a:gd name="connsiteY5" fmla="*/ 4679507 h 4893116"/>
                  <a:gd name="connsiteX6" fmla="*/ 2064160 w 2097912"/>
                  <a:gd name="connsiteY6" fmla="*/ 4369114 h 4893116"/>
                  <a:gd name="connsiteX7" fmla="*/ 801617 w 2097912"/>
                  <a:gd name="connsiteY7" fmla="*/ 908656 h 4893116"/>
                  <a:gd name="connsiteX8" fmla="*/ 659004 w 2097912"/>
                  <a:gd name="connsiteY8" fmla="*/ 308843 h 4893116"/>
                  <a:gd name="connsiteX9" fmla="*/ 468 w 2097912"/>
                  <a:gd name="connsiteY9" fmla="*/ 94924 h 4893116"/>
                  <a:gd name="connsiteX0" fmla="*/ 468 w 2119868"/>
                  <a:gd name="connsiteY0" fmla="*/ 94924 h 4893116"/>
                  <a:gd name="connsiteX1" fmla="*/ 570919 w 2119868"/>
                  <a:gd name="connsiteY1" fmla="*/ 1852417 h 4893116"/>
                  <a:gd name="connsiteX2" fmla="*/ 1510486 w 2119868"/>
                  <a:gd name="connsiteY2" fmla="*/ 4348142 h 4893116"/>
                  <a:gd name="connsiteX3" fmla="*/ 1732795 w 2119868"/>
                  <a:gd name="connsiteY3" fmla="*/ 4813731 h 4893116"/>
                  <a:gd name="connsiteX4" fmla="*/ 1959297 w 2119868"/>
                  <a:gd name="connsiteY4" fmla="*/ 4880843 h 4893116"/>
                  <a:gd name="connsiteX5" fmla="*/ 2072549 w 2119868"/>
                  <a:gd name="connsiteY5" fmla="*/ 4679507 h 4893116"/>
                  <a:gd name="connsiteX6" fmla="*/ 2064160 w 2119868"/>
                  <a:gd name="connsiteY6" fmla="*/ 4369114 h 4893116"/>
                  <a:gd name="connsiteX7" fmla="*/ 801617 w 2119868"/>
                  <a:gd name="connsiteY7" fmla="*/ 908656 h 4893116"/>
                  <a:gd name="connsiteX8" fmla="*/ 659004 w 2119868"/>
                  <a:gd name="connsiteY8" fmla="*/ 308843 h 4893116"/>
                  <a:gd name="connsiteX9" fmla="*/ 468 w 2119868"/>
                  <a:gd name="connsiteY9" fmla="*/ 94924 h 4893116"/>
                  <a:gd name="connsiteX0" fmla="*/ 468 w 2137485"/>
                  <a:gd name="connsiteY0" fmla="*/ 94924 h 4916108"/>
                  <a:gd name="connsiteX1" fmla="*/ 570919 w 2137485"/>
                  <a:gd name="connsiteY1" fmla="*/ 1852417 h 4916108"/>
                  <a:gd name="connsiteX2" fmla="*/ 1510486 w 2137485"/>
                  <a:gd name="connsiteY2" fmla="*/ 4348142 h 4916108"/>
                  <a:gd name="connsiteX3" fmla="*/ 1732795 w 2137485"/>
                  <a:gd name="connsiteY3" fmla="*/ 4813731 h 4916108"/>
                  <a:gd name="connsiteX4" fmla="*/ 1959297 w 2137485"/>
                  <a:gd name="connsiteY4" fmla="*/ 4880843 h 4916108"/>
                  <a:gd name="connsiteX5" fmla="*/ 2064160 w 2137485"/>
                  <a:gd name="connsiteY5" fmla="*/ 4369114 h 4916108"/>
                  <a:gd name="connsiteX6" fmla="*/ 801617 w 2137485"/>
                  <a:gd name="connsiteY6" fmla="*/ 908656 h 4916108"/>
                  <a:gd name="connsiteX7" fmla="*/ 659004 w 2137485"/>
                  <a:gd name="connsiteY7" fmla="*/ 308843 h 4916108"/>
                  <a:gd name="connsiteX8" fmla="*/ 468 w 2137485"/>
                  <a:gd name="connsiteY8" fmla="*/ 94924 h 4916108"/>
                  <a:gd name="connsiteX0" fmla="*/ 468 w 2099944"/>
                  <a:gd name="connsiteY0" fmla="*/ 94924 h 4846286"/>
                  <a:gd name="connsiteX1" fmla="*/ 570919 w 2099944"/>
                  <a:gd name="connsiteY1" fmla="*/ 1852417 h 4846286"/>
                  <a:gd name="connsiteX2" fmla="*/ 1510486 w 2099944"/>
                  <a:gd name="connsiteY2" fmla="*/ 4348142 h 4846286"/>
                  <a:gd name="connsiteX3" fmla="*/ 1732795 w 2099944"/>
                  <a:gd name="connsiteY3" fmla="*/ 4813731 h 4846286"/>
                  <a:gd name="connsiteX4" fmla="*/ 2064160 w 2099944"/>
                  <a:gd name="connsiteY4" fmla="*/ 4369114 h 4846286"/>
                  <a:gd name="connsiteX5" fmla="*/ 801617 w 2099944"/>
                  <a:gd name="connsiteY5" fmla="*/ 908656 h 4846286"/>
                  <a:gd name="connsiteX6" fmla="*/ 659004 w 2099944"/>
                  <a:gd name="connsiteY6" fmla="*/ 308843 h 4846286"/>
                  <a:gd name="connsiteX7" fmla="*/ 468 w 2099944"/>
                  <a:gd name="connsiteY7" fmla="*/ 94924 h 4846286"/>
                  <a:gd name="connsiteX0" fmla="*/ 468 w 2084556"/>
                  <a:gd name="connsiteY0" fmla="*/ 94924 h 4734449"/>
                  <a:gd name="connsiteX1" fmla="*/ 570919 w 2084556"/>
                  <a:gd name="connsiteY1" fmla="*/ 1852417 h 4734449"/>
                  <a:gd name="connsiteX2" fmla="*/ 1510486 w 2084556"/>
                  <a:gd name="connsiteY2" fmla="*/ 4348142 h 4734449"/>
                  <a:gd name="connsiteX3" fmla="*/ 2064160 w 2084556"/>
                  <a:gd name="connsiteY3" fmla="*/ 4369114 h 4734449"/>
                  <a:gd name="connsiteX4" fmla="*/ 801617 w 2084556"/>
                  <a:gd name="connsiteY4" fmla="*/ 908656 h 4734449"/>
                  <a:gd name="connsiteX5" fmla="*/ 659004 w 2084556"/>
                  <a:gd name="connsiteY5" fmla="*/ 308843 h 4734449"/>
                  <a:gd name="connsiteX6" fmla="*/ 468 w 2084556"/>
                  <a:gd name="connsiteY6" fmla="*/ 94924 h 4734449"/>
                  <a:gd name="connsiteX0" fmla="*/ 468 w 2083652"/>
                  <a:gd name="connsiteY0" fmla="*/ 94924 h 4739810"/>
                  <a:gd name="connsiteX1" fmla="*/ 570919 w 2083652"/>
                  <a:gd name="connsiteY1" fmla="*/ 1852417 h 4739810"/>
                  <a:gd name="connsiteX2" fmla="*/ 1510486 w 2083652"/>
                  <a:gd name="connsiteY2" fmla="*/ 4348142 h 4739810"/>
                  <a:gd name="connsiteX3" fmla="*/ 2064160 w 2083652"/>
                  <a:gd name="connsiteY3" fmla="*/ 4369114 h 4739810"/>
                  <a:gd name="connsiteX4" fmla="*/ 801617 w 2083652"/>
                  <a:gd name="connsiteY4" fmla="*/ 908656 h 4739810"/>
                  <a:gd name="connsiteX5" fmla="*/ 659004 w 2083652"/>
                  <a:gd name="connsiteY5" fmla="*/ 308843 h 4739810"/>
                  <a:gd name="connsiteX6" fmla="*/ 468 w 2083652"/>
                  <a:gd name="connsiteY6" fmla="*/ 94924 h 4739810"/>
                  <a:gd name="connsiteX0" fmla="*/ 468 w 2083652"/>
                  <a:gd name="connsiteY0" fmla="*/ 94924 h 4739810"/>
                  <a:gd name="connsiteX1" fmla="*/ 570919 w 2083652"/>
                  <a:gd name="connsiteY1" fmla="*/ 1852417 h 4739810"/>
                  <a:gd name="connsiteX2" fmla="*/ 1510486 w 2083652"/>
                  <a:gd name="connsiteY2" fmla="*/ 4348142 h 4739810"/>
                  <a:gd name="connsiteX3" fmla="*/ 2064160 w 2083652"/>
                  <a:gd name="connsiteY3" fmla="*/ 4369114 h 4739810"/>
                  <a:gd name="connsiteX4" fmla="*/ 801617 w 2083652"/>
                  <a:gd name="connsiteY4" fmla="*/ 908656 h 4739810"/>
                  <a:gd name="connsiteX5" fmla="*/ 659004 w 2083652"/>
                  <a:gd name="connsiteY5" fmla="*/ 308843 h 4739810"/>
                  <a:gd name="connsiteX6" fmla="*/ 468 w 2083652"/>
                  <a:gd name="connsiteY6" fmla="*/ 94924 h 4739810"/>
                  <a:gd name="connsiteX0" fmla="*/ 468 w 2082145"/>
                  <a:gd name="connsiteY0" fmla="*/ 94924 h 4744142"/>
                  <a:gd name="connsiteX1" fmla="*/ 570919 w 2082145"/>
                  <a:gd name="connsiteY1" fmla="*/ 1852417 h 4744142"/>
                  <a:gd name="connsiteX2" fmla="*/ 1510486 w 2082145"/>
                  <a:gd name="connsiteY2" fmla="*/ 4348142 h 4744142"/>
                  <a:gd name="connsiteX3" fmla="*/ 2064160 w 2082145"/>
                  <a:gd name="connsiteY3" fmla="*/ 4369114 h 4744142"/>
                  <a:gd name="connsiteX4" fmla="*/ 801617 w 2082145"/>
                  <a:gd name="connsiteY4" fmla="*/ 908656 h 4744142"/>
                  <a:gd name="connsiteX5" fmla="*/ 659004 w 2082145"/>
                  <a:gd name="connsiteY5" fmla="*/ 308843 h 4744142"/>
                  <a:gd name="connsiteX6" fmla="*/ 468 w 2082145"/>
                  <a:gd name="connsiteY6" fmla="*/ 94924 h 4744142"/>
                  <a:gd name="connsiteX0" fmla="*/ 468 w 2081428"/>
                  <a:gd name="connsiteY0" fmla="*/ 94924 h 4747415"/>
                  <a:gd name="connsiteX1" fmla="*/ 570919 w 2081428"/>
                  <a:gd name="connsiteY1" fmla="*/ 1852417 h 4747415"/>
                  <a:gd name="connsiteX2" fmla="*/ 1510486 w 2081428"/>
                  <a:gd name="connsiteY2" fmla="*/ 4348142 h 4747415"/>
                  <a:gd name="connsiteX3" fmla="*/ 2064160 w 2081428"/>
                  <a:gd name="connsiteY3" fmla="*/ 4369114 h 4747415"/>
                  <a:gd name="connsiteX4" fmla="*/ 801617 w 2081428"/>
                  <a:gd name="connsiteY4" fmla="*/ 908656 h 4747415"/>
                  <a:gd name="connsiteX5" fmla="*/ 659004 w 2081428"/>
                  <a:gd name="connsiteY5" fmla="*/ 308843 h 4747415"/>
                  <a:gd name="connsiteX6" fmla="*/ 468 w 2081428"/>
                  <a:gd name="connsiteY6" fmla="*/ 94924 h 4747415"/>
                  <a:gd name="connsiteX0" fmla="*/ 468 w 2146407"/>
                  <a:gd name="connsiteY0" fmla="*/ 94924 h 4880475"/>
                  <a:gd name="connsiteX1" fmla="*/ 570919 w 2146407"/>
                  <a:gd name="connsiteY1" fmla="*/ 1852417 h 4880475"/>
                  <a:gd name="connsiteX2" fmla="*/ 1510486 w 2146407"/>
                  <a:gd name="connsiteY2" fmla="*/ 4348142 h 4880475"/>
                  <a:gd name="connsiteX3" fmla="*/ 2130835 w 2146407"/>
                  <a:gd name="connsiteY3" fmla="*/ 4581839 h 4880475"/>
                  <a:gd name="connsiteX4" fmla="*/ 801617 w 2146407"/>
                  <a:gd name="connsiteY4" fmla="*/ 908656 h 4880475"/>
                  <a:gd name="connsiteX5" fmla="*/ 659004 w 2146407"/>
                  <a:gd name="connsiteY5" fmla="*/ 308843 h 4880475"/>
                  <a:gd name="connsiteX6" fmla="*/ 468 w 2146407"/>
                  <a:gd name="connsiteY6" fmla="*/ 94924 h 4880475"/>
                  <a:gd name="connsiteX0" fmla="*/ 468 w 2146407"/>
                  <a:gd name="connsiteY0" fmla="*/ 94924 h 4880475"/>
                  <a:gd name="connsiteX1" fmla="*/ 570919 w 2146407"/>
                  <a:gd name="connsiteY1" fmla="*/ 1852417 h 4880475"/>
                  <a:gd name="connsiteX2" fmla="*/ 1510486 w 2146407"/>
                  <a:gd name="connsiteY2" fmla="*/ 4348142 h 4880475"/>
                  <a:gd name="connsiteX3" fmla="*/ 2130835 w 2146407"/>
                  <a:gd name="connsiteY3" fmla="*/ 4581839 h 4880475"/>
                  <a:gd name="connsiteX4" fmla="*/ 1355170 w 2146407"/>
                  <a:gd name="connsiteY4" fmla="*/ 2464178 h 4880475"/>
                  <a:gd name="connsiteX5" fmla="*/ 801617 w 2146407"/>
                  <a:gd name="connsiteY5" fmla="*/ 908656 h 4880475"/>
                  <a:gd name="connsiteX6" fmla="*/ 659004 w 2146407"/>
                  <a:gd name="connsiteY6" fmla="*/ 308843 h 4880475"/>
                  <a:gd name="connsiteX7" fmla="*/ 468 w 2146407"/>
                  <a:gd name="connsiteY7" fmla="*/ 94924 h 4880475"/>
                  <a:gd name="connsiteX0" fmla="*/ 468 w 2146407"/>
                  <a:gd name="connsiteY0" fmla="*/ 94924 h 4880475"/>
                  <a:gd name="connsiteX1" fmla="*/ 570919 w 2146407"/>
                  <a:gd name="connsiteY1" fmla="*/ 1852417 h 4880475"/>
                  <a:gd name="connsiteX2" fmla="*/ 1510486 w 2146407"/>
                  <a:gd name="connsiteY2" fmla="*/ 4348142 h 4880475"/>
                  <a:gd name="connsiteX3" fmla="*/ 2130835 w 2146407"/>
                  <a:gd name="connsiteY3" fmla="*/ 4581839 h 4880475"/>
                  <a:gd name="connsiteX4" fmla="*/ 1355170 w 2146407"/>
                  <a:gd name="connsiteY4" fmla="*/ 2464178 h 4880475"/>
                  <a:gd name="connsiteX5" fmla="*/ 801617 w 2146407"/>
                  <a:gd name="connsiteY5" fmla="*/ 908656 h 4880475"/>
                  <a:gd name="connsiteX6" fmla="*/ 659004 w 2146407"/>
                  <a:gd name="connsiteY6" fmla="*/ 308843 h 4880475"/>
                  <a:gd name="connsiteX7" fmla="*/ 468 w 2146407"/>
                  <a:gd name="connsiteY7" fmla="*/ 94924 h 4880475"/>
                  <a:gd name="connsiteX0" fmla="*/ 468 w 2146407"/>
                  <a:gd name="connsiteY0" fmla="*/ 94924 h 4880475"/>
                  <a:gd name="connsiteX1" fmla="*/ 570919 w 2146407"/>
                  <a:gd name="connsiteY1" fmla="*/ 1852417 h 4880475"/>
                  <a:gd name="connsiteX2" fmla="*/ 1510486 w 2146407"/>
                  <a:gd name="connsiteY2" fmla="*/ 4348142 h 4880475"/>
                  <a:gd name="connsiteX3" fmla="*/ 2130835 w 2146407"/>
                  <a:gd name="connsiteY3" fmla="*/ 4581839 h 4880475"/>
                  <a:gd name="connsiteX4" fmla="*/ 1355170 w 2146407"/>
                  <a:gd name="connsiteY4" fmla="*/ 2464178 h 4880475"/>
                  <a:gd name="connsiteX5" fmla="*/ 801617 w 2146407"/>
                  <a:gd name="connsiteY5" fmla="*/ 908656 h 4880475"/>
                  <a:gd name="connsiteX6" fmla="*/ 659004 w 2146407"/>
                  <a:gd name="connsiteY6" fmla="*/ 308843 h 4880475"/>
                  <a:gd name="connsiteX7" fmla="*/ 468 w 2146407"/>
                  <a:gd name="connsiteY7" fmla="*/ 94924 h 4880475"/>
                  <a:gd name="connsiteX0" fmla="*/ 468 w 2146407"/>
                  <a:gd name="connsiteY0" fmla="*/ 94924 h 4880475"/>
                  <a:gd name="connsiteX1" fmla="*/ 570919 w 2146407"/>
                  <a:gd name="connsiteY1" fmla="*/ 1852417 h 4880475"/>
                  <a:gd name="connsiteX2" fmla="*/ 1510486 w 2146407"/>
                  <a:gd name="connsiteY2" fmla="*/ 4348142 h 4880475"/>
                  <a:gd name="connsiteX3" fmla="*/ 2130835 w 2146407"/>
                  <a:gd name="connsiteY3" fmla="*/ 4581839 h 4880475"/>
                  <a:gd name="connsiteX4" fmla="*/ 1355170 w 2146407"/>
                  <a:gd name="connsiteY4" fmla="*/ 2464178 h 4880475"/>
                  <a:gd name="connsiteX5" fmla="*/ 1183720 w 2146407"/>
                  <a:gd name="connsiteY5" fmla="*/ 2248278 h 4880475"/>
                  <a:gd name="connsiteX6" fmla="*/ 801617 w 2146407"/>
                  <a:gd name="connsiteY6" fmla="*/ 908656 h 4880475"/>
                  <a:gd name="connsiteX7" fmla="*/ 659004 w 2146407"/>
                  <a:gd name="connsiteY7" fmla="*/ 308843 h 4880475"/>
                  <a:gd name="connsiteX8" fmla="*/ 468 w 2146407"/>
                  <a:gd name="connsiteY8" fmla="*/ 94924 h 4880475"/>
                  <a:gd name="connsiteX0" fmla="*/ 468 w 2146407"/>
                  <a:gd name="connsiteY0" fmla="*/ 94924 h 4880475"/>
                  <a:gd name="connsiteX1" fmla="*/ 570919 w 2146407"/>
                  <a:gd name="connsiteY1" fmla="*/ 1852417 h 4880475"/>
                  <a:gd name="connsiteX2" fmla="*/ 1510486 w 2146407"/>
                  <a:gd name="connsiteY2" fmla="*/ 4348142 h 4880475"/>
                  <a:gd name="connsiteX3" fmla="*/ 2130835 w 2146407"/>
                  <a:gd name="connsiteY3" fmla="*/ 4581839 h 4880475"/>
                  <a:gd name="connsiteX4" fmla="*/ 1355170 w 2146407"/>
                  <a:gd name="connsiteY4" fmla="*/ 2464178 h 4880475"/>
                  <a:gd name="connsiteX5" fmla="*/ 1075770 w 2146407"/>
                  <a:gd name="connsiteY5" fmla="*/ 1899028 h 4880475"/>
                  <a:gd name="connsiteX6" fmla="*/ 801617 w 2146407"/>
                  <a:gd name="connsiteY6" fmla="*/ 908656 h 4880475"/>
                  <a:gd name="connsiteX7" fmla="*/ 659004 w 2146407"/>
                  <a:gd name="connsiteY7" fmla="*/ 308843 h 4880475"/>
                  <a:gd name="connsiteX8" fmla="*/ 468 w 2146407"/>
                  <a:gd name="connsiteY8" fmla="*/ 94924 h 4880475"/>
                  <a:gd name="connsiteX0" fmla="*/ 468 w 2146407"/>
                  <a:gd name="connsiteY0" fmla="*/ 94924 h 4880475"/>
                  <a:gd name="connsiteX1" fmla="*/ 570919 w 2146407"/>
                  <a:gd name="connsiteY1" fmla="*/ 1852417 h 4880475"/>
                  <a:gd name="connsiteX2" fmla="*/ 1510486 w 2146407"/>
                  <a:gd name="connsiteY2" fmla="*/ 4348142 h 4880475"/>
                  <a:gd name="connsiteX3" fmla="*/ 2130835 w 2146407"/>
                  <a:gd name="connsiteY3" fmla="*/ 4581839 h 4880475"/>
                  <a:gd name="connsiteX4" fmla="*/ 1355170 w 2146407"/>
                  <a:gd name="connsiteY4" fmla="*/ 2464178 h 4880475"/>
                  <a:gd name="connsiteX5" fmla="*/ 1069420 w 2146407"/>
                  <a:gd name="connsiteY5" fmla="*/ 1981578 h 4880475"/>
                  <a:gd name="connsiteX6" fmla="*/ 801617 w 2146407"/>
                  <a:gd name="connsiteY6" fmla="*/ 908656 h 4880475"/>
                  <a:gd name="connsiteX7" fmla="*/ 659004 w 2146407"/>
                  <a:gd name="connsiteY7" fmla="*/ 308843 h 4880475"/>
                  <a:gd name="connsiteX8" fmla="*/ 468 w 2146407"/>
                  <a:gd name="connsiteY8" fmla="*/ 94924 h 4880475"/>
                  <a:gd name="connsiteX0" fmla="*/ 468 w 2146407"/>
                  <a:gd name="connsiteY0" fmla="*/ 94924 h 4880475"/>
                  <a:gd name="connsiteX1" fmla="*/ 570919 w 2146407"/>
                  <a:gd name="connsiteY1" fmla="*/ 1852417 h 4880475"/>
                  <a:gd name="connsiteX2" fmla="*/ 1510486 w 2146407"/>
                  <a:gd name="connsiteY2" fmla="*/ 4348142 h 4880475"/>
                  <a:gd name="connsiteX3" fmla="*/ 2130835 w 2146407"/>
                  <a:gd name="connsiteY3" fmla="*/ 4581839 h 4880475"/>
                  <a:gd name="connsiteX4" fmla="*/ 1355170 w 2146407"/>
                  <a:gd name="connsiteY4" fmla="*/ 2464178 h 4880475"/>
                  <a:gd name="connsiteX5" fmla="*/ 1069420 w 2146407"/>
                  <a:gd name="connsiteY5" fmla="*/ 1981578 h 4880475"/>
                  <a:gd name="connsiteX6" fmla="*/ 801617 w 2146407"/>
                  <a:gd name="connsiteY6" fmla="*/ 908656 h 4880475"/>
                  <a:gd name="connsiteX7" fmla="*/ 659004 w 2146407"/>
                  <a:gd name="connsiteY7" fmla="*/ 308843 h 4880475"/>
                  <a:gd name="connsiteX8" fmla="*/ 468 w 2146407"/>
                  <a:gd name="connsiteY8" fmla="*/ 94924 h 4880475"/>
                  <a:gd name="connsiteX0" fmla="*/ 468 w 2146407"/>
                  <a:gd name="connsiteY0" fmla="*/ 94924 h 4880475"/>
                  <a:gd name="connsiteX1" fmla="*/ 570919 w 2146407"/>
                  <a:gd name="connsiteY1" fmla="*/ 1852417 h 4880475"/>
                  <a:gd name="connsiteX2" fmla="*/ 1510486 w 2146407"/>
                  <a:gd name="connsiteY2" fmla="*/ 4348142 h 4880475"/>
                  <a:gd name="connsiteX3" fmla="*/ 2130835 w 2146407"/>
                  <a:gd name="connsiteY3" fmla="*/ 4581839 h 4880475"/>
                  <a:gd name="connsiteX4" fmla="*/ 1355170 w 2146407"/>
                  <a:gd name="connsiteY4" fmla="*/ 2464178 h 4880475"/>
                  <a:gd name="connsiteX5" fmla="*/ 910670 w 2146407"/>
                  <a:gd name="connsiteY5" fmla="*/ 1448178 h 4880475"/>
                  <a:gd name="connsiteX6" fmla="*/ 801617 w 2146407"/>
                  <a:gd name="connsiteY6" fmla="*/ 908656 h 4880475"/>
                  <a:gd name="connsiteX7" fmla="*/ 659004 w 2146407"/>
                  <a:gd name="connsiteY7" fmla="*/ 308843 h 4880475"/>
                  <a:gd name="connsiteX8" fmla="*/ 468 w 2146407"/>
                  <a:gd name="connsiteY8" fmla="*/ 94924 h 4880475"/>
                  <a:gd name="connsiteX0" fmla="*/ 468 w 2146407"/>
                  <a:gd name="connsiteY0" fmla="*/ 94924 h 4880475"/>
                  <a:gd name="connsiteX1" fmla="*/ 570919 w 2146407"/>
                  <a:gd name="connsiteY1" fmla="*/ 1852417 h 4880475"/>
                  <a:gd name="connsiteX2" fmla="*/ 1510486 w 2146407"/>
                  <a:gd name="connsiteY2" fmla="*/ 4348142 h 4880475"/>
                  <a:gd name="connsiteX3" fmla="*/ 2130835 w 2146407"/>
                  <a:gd name="connsiteY3" fmla="*/ 4581839 h 4880475"/>
                  <a:gd name="connsiteX4" fmla="*/ 1355170 w 2146407"/>
                  <a:gd name="connsiteY4" fmla="*/ 2464178 h 4880475"/>
                  <a:gd name="connsiteX5" fmla="*/ 910670 w 2146407"/>
                  <a:gd name="connsiteY5" fmla="*/ 1448178 h 4880475"/>
                  <a:gd name="connsiteX6" fmla="*/ 801617 w 2146407"/>
                  <a:gd name="connsiteY6" fmla="*/ 908656 h 4880475"/>
                  <a:gd name="connsiteX7" fmla="*/ 659004 w 2146407"/>
                  <a:gd name="connsiteY7" fmla="*/ 308843 h 4880475"/>
                  <a:gd name="connsiteX8" fmla="*/ 468 w 2146407"/>
                  <a:gd name="connsiteY8" fmla="*/ 94924 h 4880475"/>
                  <a:gd name="connsiteX0" fmla="*/ 468 w 2146407"/>
                  <a:gd name="connsiteY0" fmla="*/ 94924 h 4880475"/>
                  <a:gd name="connsiteX1" fmla="*/ 570919 w 2146407"/>
                  <a:gd name="connsiteY1" fmla="*/ 1852417 h 4880475"/>
                  <a:gd name="connsiteX2" fmla="*/ 1510486 w 2146407"/>
                  <a:gd name="connsiteY2" fmla="*/ 4348142 h 4880475"/>
                  <a:gd name="connsiteX3" fmla="*/ 2130835 w 2146407"/>
                  <a:gd name="connsiteY3" fmla="*/ 4581839 h 4880475"/>
                  <a:gd name="connsiteX4" fmla="*/ 1355170 w 2146407"/>
                  <a:gd name="connsiteY4" fmla="*/ 2464178 h 4880475"/>
                  <a:gd name="connsiteX5" fmla="*/ 910670 w 2146407"/>
                  <a:gd name="connsiteY5" fmla="*/ 1448178 h 4880475"/>
                  <a:gd name="connsiteX6" fmla="*/ 801617 w 2146407"/>
                  <a:gd name="connsiteY6" fmla="*/ 908656 h 4880475"/>
                  <a:gd name="connsiteX7" fmla="*/ 659004 w 2146407"/>
                  <a:gd name="connsiteY7" fmla="*/ 308843 h 4880475"/>
                  <a:gd name="connsiteX8" fmla="*/ 468 w 2146407"/>
                  <a:gd name="connsiteY8" fmla="*/ 94924 h 4880475"/>
                  <a:gd name="connsiteX0" fmla="*/ 468 w 2146407"/>
                  <a:gd name="connsiteY0" fmla="*/ 94924 h 4880475"/>
                  <a:gd name="connsiteX1" fmla="*/ 570919 w 2146407"/>
                  <a:gd name="connsiteY1" fmla="*/ 1852417 h 4880475"/>
                  <a:gd name="connsiteX2" fmla="*/ 1510486 w 2146407"/>
                  <a:gd name="connsiteY2" fmla="*/ 4348142 h 4880475"/>
                  <a:gd name="connsiteX3" fmla="*/ 2130835 w 2146407"/>
                  <a:gd name="connsiteY3" fmla="*/ 4581839 h 4880475"/>
                  <a:gd name="connsiteX4" fmla="*/ 1355170 w 2146407"/>
                  <a:gd name="connsiteY4" fmla="*/ 2464178 h 4880475"/>
                  <a:gd name="connsiteX5" fmla="*/ 910670 w 2146407"/>
                  <a:gd name="connsiteY5" fmla="*/ 1448178 h 4880475"/>
                  <a:gd name="connsiteX6" fmla="*/ 801617 w 2146407"/>
                  <a:gd name="connsiteY6" fmla="*/ 908656 h 4880475"/>
                  <a:gd name="connsiteX7" fmla="*/ 659004 w 2146407"/>
                  <a:gd name="connsiteY7" fmla="*/ 308843 h 4880475"/>
                  <a:gd name="connsiteX8" fmla="*/ 468 w 2146407"/>
                  <a:gd name="connsiteY8" fmla="*/ 94924 h 4880475"/>
                  <a:gd name="connsiteX0" fmla="*/ 468 w 2146407"/>
                  <a:gd name="connsiteY0" fmla="*/ 94924 h 4880475"/>
                  <a:gd name="connsiteX1" fmla="*/ 570919 w 2146407"/>
                  <a:gd name="connsiteY1" fmla="*/ 1852417 h 4880475"/>
                  <a:gd name="connsiteX2" fmla="*/ 1510486 w 2146407"/>
                  <a:gd name="connsiteY2" fmla="*/ 4348142 h 4880475"/>
                  <a:gd name="connsiteX3" fmla="*/ 2130835 w 2146407"/>
                  <a:gd name="connsiteY3" fmla="*/ 4581839 h 4880475"/>
                  <a:gd name="connsiteX4" fmla="*/ 1355170 w 2146407"/>
                  <a:gd name="connsiteY4" fmla="*/ 2464178 h 4880475"/>
                  <a:gd name="connsiteX5" fmla="*/ 910670 w 2146407"/>
                  <a:gd name="connsiteY5" fmla="*/ 1448178 h 4880475"/>
                  <a:gd name="connsiteX6" fmla="*/ 801617 w 2146407"/>
                  <a:gd name="connsiteY6" fmla="*/ 908656 h 4880475"/>
                  <a:gd name="connsiteX7" fmla="*/ 659004 w 2146407"/>
                  <a:gd name="connsiteY7" fmla="*/ 308843 h 4880475"/>
                  <a:gd name="connsiteX8" fmla="*/ 468 w 2146407"/>
                  <a:gd name="connsiteY8" fmla="*/ 94924 h 4880475"/>
                  <a:gd name="connsiteX0" fmla="*/ 468 w 2146407"/>
                  <a:gd name="connsiteY0" fmla="*/ 94924 h 4880475"/>
                  <a:gd name="connsiteX1" fmla="*/ 570919 w 2146407"/>
                  <a:gd name="connsiteY1" fmla="*/ 1852417 h 4880475"/>
                  <a:gd name="connsiteX2" fmla="*/ 1510486 w 2146407"/>
                  <a:gd name="connsiteY2" fmla="*/ 4348142 h 4880475"/>
                  <a:gd name="connsiteX3" fmla="*/ 2130835 w 2146407"/>
                  <a:gd name="connsiteY3" fmla="*/ 4581839 h 4880475"/>
                  <a:gd name="connsiteX4" fmla="*/ 1355170 w 2146407"/>
                  <a:gd name="connsiteY4" fmla="*/ 2464178 h 4880475"/>
                  <a:gd name="connsiteX5" fmla="*/ 910670 w 2146407"/>
                  <a:gd name="connsiteY5" fmla="*/ 1448178 h 4880475"/>
                  <a:gd name="connsiteX6" fmla="*/ 801617 w 2146407"/>
                  <a:gd name="connsiteY6" fmla="*/ 908656 h 4880475"/>
                  <a:gd name="connsiteX7" fmla="*/ 659004 w 2146407"/>
                  <a:gd name="connsiteY7" fmla="*/ 308843 h 4880475"/>
                  <a:gd name="connsiteX8" fmla="*/ 468 w 2146407"/>
                  <a:gd name="connsiteY8" fmla="*/ 94924 h 4880475"/>
                  <a:gd name="connsiteX0" fmla="*/ 468 w 2146407"/>
                  <a:gd name="connsiteY0" fmla="*/ 94924 h 4880475"/>
                  <a:gd name="connsiteX1" fmla="*/ 570919 w 2146407"/>
                  <a:gd name="connsiteY1" fmla="*/ 1852417 h 4880475"/>
                  <a:gd name="connsiteX2" fmla="*/ 1510486 w 2146407"/>
                  <a:gd name="connsiteY2" fmla="*/ 4348142 h 4880475"/>
                  <a:gd name="connsiteX3" fmla="*/ 2130835 w 2146407"/>
                  <a:gd name="connsiteY3" fmla="*/ 4581839 h 4880475"/>
                  <a:gd name="connsiteX4" fmla="*/ 1355170 w 2146407"/>
                  <a:gd name="connsiteY4" fmla="*/ 2464178 h 4880475"/>
                  <a:gd name="connsiteX5" fmla="*/ 910670 w 2146407"/>
                  <a:gd name="connsiteY5" fmla="*/ 1448178 h 4880475"/>
                  <a:gd name="connsiteX6" fmla="*/ 801617 w 2146407"/>
                  <a:gd name="connsiteY6" fmla="*/ 908656 h 4880475"/>
                  <a:gd name="connsiteX7" fmla="*/ 659004 w 2146407"/>
                  <a:gd name="connsiteY7" fmla="*/ 308843 h 4880475"/>
                  <a:gd name="connsiteX8" fmla="*/ 468 w 2146407"/>
                  <a:gd name="connsiteY8" fmla="*/ 94924 h 4880475"/>
                  <a:gd name="connsiteX0" fmla="*/ 468 w 2146407"/>
                  <a:gd name="connsiteY0" fmla="*/ 94924 h 4880475"/>
                  <a:gd name="connsiteX1" fmla="*/ 570919 w 2146407"/>
                  <a:gd name="connsiteY1" fmla="*/ 1852417 h 4880475"/>
                  <a:gd name="connsiteX2" fmla="*/ 1510486 w 2146407"/>
                  <a:gd name="connsiteY2" fmla="*/ 4348142 h 4880475"/>
                  <a:gd name="connsiteX3" fmla="*/ 2130835 w 2146407"/>
                  <a:gd name="connsiteY3" fmla="*/ 4581839 h 4880475"/>
                  <a:gd name="connsiteX4" fmla="*/ 1355170 w 2146407"/>
                  <a:gd name="connsiteY4" fmla="*/ 2464178 h 4880475"/>
                  <a:gd name="connsiteX5" fmla="*/ 910670 w 2146407"/>
                  <a:gd name="connsiteY5" fmla="*/ 1448178 h 4880475"/>
                  <a:gd name="connsiteX6" fmla="*/ 801617 w 2146407"/>
                  <a:gd name="connsiteY6" fmla="*/ 908656 h 4880475"/>
                  <a:gd name="connsiteX7" fmla="*/ 659004 w 2146407"/>
                  <a:gd name="connsiteY7" fmla="*/ 308843 h 4880475"/>
                  <a:gd name="connsiteX8" fmla="*/ 468 w 2146407"/>
                  <a:gd name="connsiteY8" fmla="*/ 94924 h 4880475"/>
                  <a:gd name="connsiteX0" fmla="*/ 721 w 2146660"/>
                  <a:gd name="connsiteY0" fmla="*/ 141256 h 4926807"/>
                  <a:gd name="connsiteX1" fmla="*/ 571172 w 2146660"/>
                  <a:gd name="connsiteY1" fmla="*/ 1898749 h 4926807"/>
                  <a:gd name="connsiteX2" fmla="*/ 1510739 w 2146660"/>
                  <a:gd name="connsiteY2" fmla="*/ 4394474 h 4926807"/>
                  <a:gd name="connsiteX3" fmla="*/ 2131088 w 2146660"/>
                  <a:gd name="connsiteY3" fmla="*/ 4628171 h 4926807"/>
                  <a:gd name="connsiteX4" fmla="*/ 1355423 w 2146660"/>
                  <a:gd name="connsiteY4" fmla="*/ 2510510 h 4926807"/>
                  <a:gd name="connsiteX5" fmla="*/ 910923 w 2146660"/>
                  <a:gd name="connsiteY5" fmla="*/ 1494510 h 4926807"/>
                  <a:gd name="connsiteX6" fmla="*/ 801870 w 2146660"/>
                  <a:gd name="connsiteY6" fmla="*/ 954988 h 4926807"/>
                  <a:gd name="connsiteX7" fmla="*/ 659257 w 2146660"/>
                  <a:gd name="connsiteY7" fmla="*/ 355175 h 4926807"/>
                  <a:gd name="connsiteX8" fmla="*/ 681511 w 2146660"/>
                  <a:gd name="connsiteY8" fmla="*/ 133649 h 4926807"/>
                  <a:gd name="connsiteX9" fmla="*/ 721 w 2146660"/>
                  <a:gd name="connsiteY9" fmla="*/ 141256 h 4926807"/>
                  <a:gd name="connsiteX0" fmla="*/ 251 w 2146190"/>
                  <a:gd name="connsiteY0" fmla="*/ 107526 h 4893077"/>
                  <a:gd name="connsiteX1" fmla="*/ 570702 w 2146190"/>
                  <a:gd name="connsiteY1" fmla="*/ 1865019 h 4893077"/>
                  <a:gd name="connsiteX2" fmla="*/ 1510269 w 2146190"/>
                  <a:gd name="connsiteY2" fmla="*/ 4360744 h 4893077"/>
                  <a:gd name="connsiteX3" fmla="*/ 2130618 w 2146190"/>
                  <a:gd name="connsiteY3" fmla="*/ 4594441 h 4893077"/>
                  <a:gd name="connsiteX4" fmla="*/ 1354953 w 2146190"/>
                  <a:gd name="connsiteY4" fmla="*/ 2476780 h 4893077"/>
                  <a:gd name="connsiteX5" fmla="*/ 910453 w 2146190"/>
                  <a:gd name="connsiteY5" fmla="*/ 1460780 h 4893077"/>
                  <a:gd name="connsiteX6" fmla="*/ 801400 w 2146190"/>
                  <a:gd name="connsiteY6" fmla="*/ 921258 h 4893077"/>
                  <a:gd name="connsiteX7" fmla="*/ 658787 w 2146190"/>
                  <a:gd name="connsiteY7" fmla="*/ 321445 h 4893077"/>
                  <a:gd name="connsiteX8" fmla="*/ 634475 w 2146190"/>
                  <a:gd name="connsiteY8" fmla="*/ 206402 h 4893077"/>
                  <a:gd name="connsiteX9" fmla="*/ 251 w 2146190"/>
                  <a:gd name="connsiteY9" fmla="*/ 107526 h 4893077"/>
                  <a:gd name="connsiteX0" fmla="*/ 251 w 2146190"/>
                  <a:gd name="connsiteY0" fmla="*/ 118754 h 4904305"/>
                  <a:gd name="connsiteX1" fmla="*/ 570702 w 2146190"/>
                  <a:gd name="connsiteY1" fmla="*/ 1876247 h 4904305"/>
                  <a:gd name="connsiteX2" fmla="*/ 1510269 w 2146190"/>
                  <a:gd name="connsiteY2" fmla="*/ 4371972 h 4904305"/>
                  <a:gd name="connsiteX3" fmla="*/ 2130618 w 2146190"/>
                  <a:gd name="connsiteY3" fmla="*/ 4605669 h 4904305"/>
                  <a:gd name="connsiteX4" fmla="*/ 1354953 w 2146190"/>
                  <a:gd name="connsiteY4" fmla="*/ 2488008 h 4904305"/>
                  <a:gd name="connsiteX5" fmla="*/ 910453 w 2146190"/>
                  <a:gd name="connsiteY5" fmla="*/ 1472008 h 4904305"/>
                  <a:gd name="connsiteX6" fmla="*/ 801400 w 2146190"/>
                  <a:gd name="connsiteY6" fmla="*/ 932486 h 4904305"/>
                  <a:gd name="connsiteX7" fmla="*/ 658787 w 2146190"/>
                  <a:gd name="connsiteY7" fmla="*/ 332673 h 4904305"/>
                  <a:gd name="connsiteX8" fmla="*/ 634475 w 2146190"/>
                  <a:gd name="connsiteY8" fmla="*/ 217630 h 4904305"/>
                  <a:gd name="connsiteX9" fmla="*/ 251 w 2146190"/>
                  <a:gd name="connsiteY9" fmla="*/ 118754 h 4904305"/>
                  <a:gd name="connsiteX0" fmla="*/ 7 w 2145946"/>
                  <a:gd name="connsiteY0" fmla="*/ 94434 h 4879985"/>
                  <a:gd name="connsiteX1" fmla="*/ 570458 w 2145946"/>
                  <a:gd name="connsiteY1" fmla="*/ 1851927 h 4879985"/>
                  <a:gd name="connsiteX2" fmla="*/ 1510025 w 2145946"/>
                  <a:gd name="connsiteY2" fmla="*/ 4347652 h 4879985"/>
                  <a:gd name="connsiteX3" fmla="*/ 2130374 w 2145946"/>
                  <a:gd name="connsiteY3" fmla="*/ 4581349 h 4879985"/>
                  <a:gd name="connsiteX4" fmla="*/ 1354709 w 2145946"/>
                  <a:gd name="connsiteY4" fmla="*/ 2463688 h 4879985"/>
                  <a:gd name="connsiteX5" fmla="*/ 910209 w 2145946"/>
                  <a:gd name="connsiteY5" fmla="*/ 1447688 h 4879985"/>
                  <a:gd name="connsiteX6" fmla="*/ 801156 w 2145946"/>
                  <a:gd name="connsiteY6" fmla="*/ 908166 h 4879985"/>
                  <a:gd name="connsiteX7" fmla="*/ 658543 w 2145946"/>
                  <a:gd name="connsiteY7" fmla="*/ 308353 h 4879985"/>
                  <a:gd name="connsiteX8" fmla="*/ 558031 w 2145946"/>
                  <a:gd name="connsiteY8" fmla="*/ 282756 h 4879985"/>
                  <a:gd name="connsiteX9" fmla="*/ 7 w 2145946"/>
                  <a:gd name="connsiteY9" fmla="*/ 94434 h 4879985"/>
                  <a:gd name="connsiteX0" fmla="*/ 6 w 2145945"/>
                  <a:gd name="connsiteY0" fmla="*/ 140016 h 4925567"/>
                  <a:gd name="connsiteX1" fmla="*/ 570457 w 2145945"/>
                  <a:gd name="connsiteY1" fmla="*/ 1897509 h 4925567"/>
                  <a:gd name="connsiteX2" fmla="*/ 1510024 w 2145945"/>
                  <a:gd name="connsiteY2" fmla="*/ 4393234 h 4925567"/>
                  <a:gd name="connsiteX3" fmla="*/ 2130373 w 2145945"/>
                  <a:gd name="connsiteY3" fmla="*/ 4626931 h 4925567"/>
                  <a:gd name="connsiteX4" fmla="*/ 1354708 w 2145945"/>
                  <a:gd name="connsiteY4" fmla="*/ 2509270 h 4925567"/>
                  <a:gd name="connsiteX5" fmla="*/ 910208 w 2145945"/>
                  <a:gd name="connsiteY5" fmla="*/ 1493270 h 4925567"/>
                  <a:gd name="connsiteX6" fmla="*/ 801155 w 2145945"/>
                  <a:gd name="connsiteY6" fmla="*/ 953748 h 4925567"/>
                  <a:gd name="connsiteX7" fmla="*/ 658542 w 2145945"/>
                  <a:gd name="connsiteY7" fmla="*/ 353935 h 4925567"/>
                  <a:gd name="connsiteX8" fmla="*/ 558030 w 2145945"/>
                  <a:gd name="connsiteY8" fmla="*/ 328338 h 4925567"/>
                  <a:gd name="connsiteX9" fmla="*/ 6 w 2145945"/>
                  <a:gd name="connsiteY9" fmla="*/ 140016 h 4925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145945" h="4925567">
                    <a:moveTo>
                      <a:pt x="6" y="140016"/>
                    </a:moveTo>
                    <a:cubicBezTo>
                      <a:pt x="2077" y="401544"/>
                      <a:pt x="318787" y="1188639"/>
                      <a:pt x="570457" y="1897509"/>
                    </a:cubicBezTo>
                    <a:cubicBezTo>
                      <a:pt x="822127" y="2606379"/>
                      <a:pt x="1286551" y="3957910"/>
                      <a:pt x="1510024" y="4393234"/>
                    </a:cubicBezTo>
                    <a:cubicBezTo>
                      <a:pt x="1660472" y="4850783"/>
                      <a:pt x="2248518" y="5200179"/>
                      <a:pt x="2130373" y="4626931"/>
                    </a:cubicBezTo>
                    <a:cubicBezTo>
                      <a:pt x="2104487" y="4312937"/>
                      <a:pt x="1500044" y="2908742"/>
                      <a:pt x="1354708" y="2509270"/>
                    </a:cubicBezTo>
                    <a:cubicBezTo>
                      <a:pt x="1174631" y="2475943"/>
                      <a:pt x="1002467" y="1752524"/>
                      <a:pt x="910208" y="1493270"/>
                    </a:cubicBezTo>
                    <a:cubicBezTo>
                      <a:pt x="811599" y="1059391"/>
                      <a:pt x="856858" y="1280162"/>
                      <a:pt x="801155" y="953748"/>
                    </a:cubicBezTo>
                    <a:cubicBezTo>
                      <a:pt x="732752" y="620984"/>
                      <a:pt x="699063" y="458170"/>
                      <a:pt x="658542" y="353935"/>
                    </a:cubicBezTo>
                    <a:cubicBezTo>
                      <a:pt x="618021" y="249700"/>
                      <a:pt x="667786" y="363991"/>
                      <a:pt x="558030" y="328338"/>
                    </a:cubicBezTo>
                    <a:cubicBezTo>
                      <a:pt x="537174" y="7310"/>
                      <a:pt x="-2065" y="-121512"/>
                      <a:pt x="6" y="140016"/>
                    </a:cubicBezTo>
                    <a:close/>
                  </a:path>
                </a:pathLst>
              </a:custGeom>
              <a:gradFill>
                <a:gsLst>
                  <a:gs pos="0">
                    <a:srgbClr val="D6C9A6"/>
                  </a:gs>
                  <a:gs pos="100000">
                    <a:srgbClr val="E7E0CB"/>
                  </a:gs>
                </a:gsLst>
                <a:lin ang="5400000" scaled="1"/>
              </a:gradFill>
              <a:ln w="952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42" name="Free-form: Shape 41">
                <a:extLst>
                  <a:ext uri="{FF2B5EF4-FFF2-40B4-BE49-F238E27FC236}">
                    <a16:creationId xmlns:a16="http://schemas.microsoft.com/office/drawing/2014/main" id="{5E3DC44F-E953-54D9-0EF3-506DAF3E916C}"/>
                  </a:ext>
                </a:extLst>
              </p:cNvPr>
              <p:cNvSpPr/>
              <p:nvPr/>
            </p:nvSpPr>
            <p:spPr>
              <a:xfrm rot="10800000">
                <a:off x="5193214" y="1571282"/>
                <a:ext cx="2146407" cy="4880475"/>
              </a:xfrm>
              <a:custGeom>
                <a:avLst/>
                <a:gdLst>
                  <a:gd name="connsiteX0" fmla="*/ 468 w 2105143"/>
                  <a:gd name="connsiteY0" fmla="*/ 94924 h 4893116"/>
                  <a:gd name="connsiteX1" fmla="*/ 570919 w 2105143"/>
                  <a:gd name="connsiteY1" fmla="*/ 1852417 h 4893116"/>
                  <a:gd name="connsiteX2" fmla="*/ 1510486 w 2105143"/>
                  <a:gd name="connsiteY2" fmla="*/ 4348142 h 4893116"/>
                  <a:gd name="connsiteX3" fmla="*/ 1732795 w 2105143"/>
                  <a:gd name="connsiteY3" fmla="*/ 4813731 h 4893116"/>
                  <a:gd name="connsiteX4" fmla="*/ 1959297 w 2105143"/>
                  <a:gd name="connsiteY4" fmla="*/ 4880843 h 4893116"/>
                  <a:gd name="connsiteX5" fmla="*/ 2072549 w 2105143"/>
                  <a:gd name="connsiteY5" fmla="*/ 4679507 h 4893116"/>
                  <a:gd name="connsiteX6" fmla="*/ 2064160 w 2105143"/>
                  <a:gd name="connsiteY6" fmla="*/ 4369114 h 4893116"/>
                  <a:gd name="connsiteX7" fmla="*/ 1992853 w 2105143"/>
                  <a:gd name="connsiteY7" fmla="*/ 4226502 h 4893116"/>
                  <a:gd name="connsiteX8" fmla="*/ 801617 w 2105143"/>
                  <a:gd name="connsiteY8" fmla="*/ 908656 h 4893116"/>
                  <a:gd name="connsiteX9" fmla="*/ 659004 w 2105143"/>
                  <a:gd name="connsiteY9" fmla="*/ 308843 h 4893116"/>
                  <a:gd name="connsiteX10" fmla="*/ 468 w 2105143"/>
                  <a:gd name="connsiteY10" fmla="*/ 94924 h 4893116"/>
                  <a:gd name="connsiteX0" fmla="*/ 468 w 2164696"/>
                  <a:gd name="connsiteY0" fmla="*/ 94924 h 4893116"/>
                  <a:gd name="connsiteX1" fmla="*/ 570919 w 2164696"/>
                  <a:gd name="connsiteY1" fmla="*/ 1852417 h 4893116"/>
                  <a:gd name="connsiteX2" fmla="*/ 1510486 w 2164696"/>
                  <a:gd name="connsiteY2" fmla="*/ 4348142 h 4893116"/>
                  <a:gd name="connsiteX3" fmla="*/ 1732795 w 2164696"/>
                  <a:gd name="connsiteY3" fmla="*/ 4813731 h 4893116"/>
                  <a:gd name="connsiteX4" fmla="*/ 1959297 w 2164696"/>
                  <a:gd name="connsiteY4" fmla="*/ 4880843 h 4893116"/>
                  <a:gd name="connsiteX5" fmla="*/ 2072549 w 2164696"/>
                  <a:gd name="connsiteY5" fmla="*/ 4679507 h 4893116"/>
                  <a:gd name="connsiteX6" fmla="*/ 2064160 w 2164696"/>
                  <a:gd name="connsiteY6" fmla="*/ 4369114 h 4893116"/>
                  <a:gd name="connsiteX7" fmla="*/ 801617 w 2164696"/>
                  <a:gd name="connsiteY7" fmla="*/ 908656 h 4893116"/>
                  <a:gd name="connsiteX8" fmla="*/ 659004 w 2164696"/>
                  <a:gd name="connsiteY8" fmla="*/ 308843 h 4893116"/>
                  <a:gd name="connsiteX9" fmla="*/ 468 w 2164696"/>
                  <a:gd name="connsiteY9" fmla="*/ 94924 h 4893116"/>
                  <a:gd name="connsiteX0" fmla="*/ 468 w 2112932"/>
                  <a:gd name="connsiteY0" fmla="*/ 94924 h 4893116"/>
                  <a:gd name="connsiteX1" fmla="*/ 570919 w 2112932"/>
                  <a:gd name="connsiteY1" fmla="*/ 1852417 h 4893116"/>
                  <a:gd name="connsiteX2" fmla="*/ 1510486 w 2112932"/>
                  <a:gd name="connsiteY2" fmla="*/ 4348142 h 4893116"/>
                  <a:gd name="connsiteX3" fmla="*/ 1732795 w 2112932"/>
                  <a:gd name="connsiteY3" fmla="*/ 4813731 h 4893116"/>
                  <a:gd name="connsiteX4" fmla="*/ 1959297 w 2112932"/>
                  <a:gd name="connsiteY4" fmla="*/ 4880843 h 4893116"/>
                  <a:gd name="connsiteX5" fmla="*/ 2072549 w 2112932"/>
                  <a:gd name="connsiteY5" fmla="*/ 4679507 h 4893116"/>
                  <a:gd name="connsiteX6" fmla="*/ 2064160 w 2112932"/>
                  <a:gd name="connsiteY6" fmla="*/ 4369114 h 4893116"/>
                  <a:gd name="connsiteX7" fmla="*/ 801617 w 2112932"/>
                  <a:gd name="connsiteY7" fmla="*/ 908656 h 4893116"/>
                  <a:gd name="connsiteX8" fmla="*/ 659004 w 2112932"/>
                  <a:gd name="connsiteY8" fmla="*/ 308843 h 4893116"/>
                  <a:gd name="connsiteX9" fmla="*/ 468 w 2112932"/>
                  <a:gd name="connsiteY9" fmla="*/ 94924 h 4893116"/>
                  <a:gd name="connsiteX0" fmla="*/ 468 w 2112932"/>
                  <a:gd name="connsiteY0" fmla="*/ 94924 h 4893116"/>
                  <a:gd name="connsiteX1" fmla="*/ 570919 w 2112932"/>
                  <a:gd name="connsiteY1" fmla="*/ 1852417 h 4893116"/>
                  <a:gd name="connsiteX2" fmla="*/ 1510486 w 2112932"/>
                  <a:gd name="connsiteY2" fmla="*/ 4348142 h 4893116"/>
                  <a:gd name="connsiteX3" fmla="*/ 1732795 w 2112932"/>
                  <a:gd name="connsiteY3" fmla="*/ 4813731 h 4893116"/>
                  <a:gd name="connsiteX4" fmla="*/ 1959297 w 2112932"/>
                  <a:gd name="connsiteY4" fmla="*/ 4880843 h 4893116"/>
                  <a:gd name="connsiteX5" fmla="*/ 2072549 w 2112932"/>
                  <a:gd name="connsiteY5" fmla="*/ 4679507 h 4893116"/>
                  <a:gd name="connsiteX6" fmla="*/ 2064160 w 2112932"/>
                  <a:gd name="connsiteY6" fmla="*/ 4369114 h 4893116"/>
                  <a:gd name="connsiteX7" fmla="*/ 801617 w 2112932"/>
                  <a:gd name="connsiteY7" fmla="*/ 908656 h 4893116"/>
                  <a:gd name="connsiteX8" fmla="*/ 659004 w 2112932"/>
                  <a:gd name="connsiteY8" fmla="*/ 308843 h 4893116"/>
                  <a:gd name="connsiteX9" fmla="*/ 468 w 2112932"/>
                  <a:gd name="connsiteY9" fmla="*/ 94924 h 4893116"/>
                  <a:gd name="connsiteX0" fmla="*/ 468 w 2097912"/>
                  <a:gd name="connsiteY0" fmla="*/ 94924 h 4893116"/>
                  <a:gd name="connsiteX1" fmla="*/ 570919 w 2097912"/>
                  <a:gd name="connsiteY1" fmla="*/ 1852417 h 4893116"/>
                  <a:gd name="connsiteX2" fmla="*/ 1510486 w 2097912"/>
                  <a:gd name="connsiteY2" fmla="*/ 4348142 h 4893116"/>
                  <a:gd name="connsiteX3" fmla="*/ 1732795 w 2097912"/>
                  <a:gd name="connsiteY3" fmla="*/ 4813731 h 4893116"/>
                  <a:gd name="connsiteX4" fmla="*/ 1959297 w 2097912"/>
                  <a:gd name="connsiteY4" fmla="*/ 4880843 h 4893116"/>
                  <a:gd name="connsiteX5" fmla="*/ 2072549 w 2097912"/>
                  <a:gd name="connsiteY5" fmla="*/ 4679507 h 4893116"/>
                  <a:gd name="connsiteX6" fmla="*/ 2064160 w 2097912"/>
                  <a:gd name="connsiteY6" fmla="*/ 4369114 h 4893116"/>
                  <a:gd name="connsiteX7" fmla="*/ 801617 w 2097912"/>
                  <a:gd name="connsiteY7" fmla="*/ 908656 h 4893116"/>
                  <a:gd name="connsiteX8" fmla="*/ 659004 w 2097912"/>
                  <a:gd name="connsiteY8" fmla="*/ 308843 h 4893116"/>
                  <a:gd name="connsiteX9" fmla="*/ 468 w 2097912"/>
                  <a:gd name="connsiteY9" fmla="*/ 94924 h 4893116"/>
                  <a:gd name="connsiteX0" fmla="*/ 468 w 2119868"/>
                  <a:gd name="connsiteY0" fmla="*/ 94924 h 4893116"/>
                  <a:gd name="connsiteX1" fmla="*/ 570919 w 2119868"/>
                  <a:gd name="connsiteY1" fmla="*/ 1852417 h 4893116"/>
                  <a:gd name="connsiteX2" fmla="*/ 1510486 w 2119868"/>
                  <a:gd name="connsiteY2" fmla="*/ 4348142 h 4893116"/>
                  <a:gd name="connsiteX3" fmla="*/ 1732795 w 2119868"/>
                  <a:gd name="connsiteY3" fmla="*/ 4813731 h 4893116"/>
                  <a:gd name="connsiteX4" fmla="*/ 1959297 w 2119868"/>
                  <a:gd name="connsiteY4" fmla="*/ 4880843 h 4893116"/>
                  <a:gd name="connsiteX5" fmla="*/ 2072549 w 2119868"/>
                  <a:gd name="connsiteY5" fmla="*/ 4679507 h 4893116"/>
                  <a:gd name="connsiteX6" fmla="*/ 2064160 w 2119868"/>
                  <a:gd name="connsiteY6" fmla="*/ 4369114 h 4893116"/>
                  <a:gd name="connsiteX7" fmla="*/ 801617 w 2119868"/>
                  <a:gd name="connsiteY7" fmla="*/ 908656 h 4893116"/>
                  <a:gd name="connsiteX8" fmla="*/ 659004 w 2119868"/>
                  <a:gd name="connsiteY8" fmla="*/ 308843 h 4893116"/>
                  <a:gd name="connsiteX9" fmla="*/ 468 w 2119868"/>
                  <a:gd name="connsiteY9" fmla="*/ 94924 h 4893116"/>
                  <a:gd name="connsiteX0" fmla="*/ 468 w 2137485"/>
                  <a:gd name="connsiteY0" fmla="*/ 94924 h 4916108"/>
                  <a:gd name="connsiteX1" fmla="*/ 570919 w 2137485"/>
                  <a:gd name="connsiteY1" fmla="*/ 1852417 h 4916108"/>
                  <a:gd name="connsiteX2" fmla="*/ 1510486 w 2137485"/>
                  <a:gd name="connsiteY2" fmla="*/ 4348142 h 4916108"/>
                  <a:gd name="connsiteX3" fmla="*/ 1732795 w 2137485"/>
                  <a:gd name="connsiteY3" fmla="*/ 4813731 h 4916108"/>
                  <a:gd name="connsiteX4" fmla="*/ 1959297 w 2137485"/>
                  <a:gd name="connsiteY4" fmla="*/ 4880843 h 4916108"/>
                  <a:gd name="connsiteX5" fmla="*/ 2064160 w 2137485"/>
                  <a:gd name="connsiteY5" fmla="*/ 4369114 h 4916108"/>
                  <a:gd name="connsiteX6" fmla="*/ 801617 w 2137485"/>
                  <a:gd name="connsiteY6" fmla="*/ 908656 h 4916108"/>
                  <a:gd name="connsiteX7" fmla="*/ 659004 w 2137485"/>
                  <a:gd name="connsiteY7" fmla="*/ 308843 h 4916108"/>
                  <a:gd name="connsiteX8" fmla="*/ 468 w 2137485"/>
                  <a:gd name="connsiteY8" fmla="*/ 94924 h 4916108"/>
                  <a:gd name="connsiteX0" fmla="*/ 468 w 2099944"/>
                  <a:gd name="connsiteY0" fmla="*/ 94924 h 4846286"/>
                  <a:gd name="connsiteX1" fmla="*/ 570919 w 2099944"/>
                  <a:gd name="connsiteY1" fmla="*/ 1852417 h 4846286"/>
                  <a:gd name="connsiteX2" fmla="*/ 1510486 w 2099944"/>
                  <a:gd name="connsiteY2" fmla="*/ 4348142 h 4846286"/>
                  <a:gd name="connsiteX3" fmla="*/ 1732795 w 2099944"/>
                  <a:gd name="connsiteY3" fmla="*/ 4813731 h 4846286"/>
                  <a:gd name="connsiteX4" fmla="*/ 2064160 w 2099944"/>
                  <a:gd name="connsiteY4" fmla="*/ 4369114 h 4846286"/>
                  <a:gd name="connsiteX5" fmla="*/ 801617 w 2099944"/>
                  <a:gd name="connsiteY5" fmla="*/ 908656 h 4846286"/>
                  <a:gd name="connsiteX6" fmla="*/ 659004 w 2099944"/>
                  <a:gd name="connsiteY6" fmla="*/ 308843 h 4846286"/>
                  <a:gd name="connsiteX7" fmla="*/ 468 w 2099944"/>
                  <a:gd name="connsiteY7" fmla="*/ 94924 h 4846286"/>
                  <a:gd name="connsiteX0" fmla="*/ 468 w 2084556"/>
                  <a:gd name="connsiteY0" fmla="*/ 94924 h 4734449"/>
                  <a:gd name="connsiteX1" fmla="*/ 570919 w 2084556"/>
                  <a:gd name="connsiteY1" fmla="*/ 1852417 h 4734449"/>
                  <a:gd name="connsiteX2" fmla="*/ 1510486 w 2084556"/>
                  <a:gd name="connsiteY2" fmla="*/ 4348142 h 4734449"/>
                  <a:gd name="connsiteX3" fmla="*/ 2064160 w 2084556"/>
                  <a:gd name="connsiteY3" fmla="*/ 4369114 h 4734449"/>
                  <a:gd name="connsiteX4" fmla="*/ 801617 w 2084556"/>
                  <a:gd name="connsiteY4" fmla="*/ 908656 h 4734449"/>
                  <a:gd name="connsiteX5" fmla="*/ 659004 w 2084556"/>
                  <a:gd name="connsiteY5" fmla="*/ 308843 h 4734449"/>
                  <a:gd name="connsiteX6" fmla="*/ 468 w 2084556"/>
                  <a:gd name="connsiteY6" fmla="*/ 94924 h 4734449"/>
                  <a:gd name="connsiteX0" fmla="*/ 468 w 2083652"/>
                  <a:gd name="connsiteY0" fmla="*/ 94924 h 4739810"/>
                  <a:gd name="connsiteX1" fmla="*/ 570919 w 2083652"/>
                  <a:gd name="connsiteY1" fmla="*/ 1852417 h 4739810"/>
                  <a:gd name="connsiteX2" fmla="*/ 1510486 w 2083652"/>
                  <a:gd name="connsiteY2" fmla="*/ 4348142 h 4739810"/>
                  <a:gd name="connsiteX3" fmla="*/ 2064160 w 2083652"/>
                  <a:gd name="connsiteY3" fmla="*/ 4369114 h 4739810"/>
                  <a:gd name="connsiteX4" fmla="*/ 801617 w 2083652"/>
                  <a:gd name="connsiteY4" fmla="*/ 908656 h 4739810"/>
                  <a:gd name="connsiteX5" fmla="*/ 659004 w 2083652"/>
                  <a:gd name="connsiteY5" fmla="*/ 308843 h 4739810"/>
                  <a:gd name="connsiteX6" fmla="*/ 468 w 2083652"/>
                  <a:gd name="connsiteY6" fmla="*/ 94924 h 4739810"/>
                  <a:gd name="connsiteX0" fmla="*/ 468 w 2083652"/>
                  <a:gd name="connsiteY0" fmla="*/ 94924 h 4739810"/>
                  <a:gd name="connsiteX1" fmla="*/ 570919 w 2083652"/>
                  <a:gd name="connsiteY1" fmla="*/ 1852417 h 4739810"/>
                  <a:gd name="connsiteX2" fmla="*/ 1510486 w 2083652"/>
                  <a:gd name="connsiteY2" fmla="*/ 4348142 h 4739810"/>
                  <a:gd name="connsiteX3" fmla="*/ 2064160 w 2083652"/>
                  <a:gd name="connsiteY3" fmla="*/ 4369114 h 4739810"/>
                  <a:gd name="connsiteX4" fmla="*/ 801617 w 2083652"/>
                  <a:gd name="connsiteY4" fmla="*/ 908656 h 4739810"/>
                  <a:gd name="connsiteX5" fmla="*/ 659004 w 2083652"/>
                  <a:gd name="connsiteY5" fmla="*/ 308843 h 4739810"/>
                  <a:gd name="connsiteX6" fmla="*/ 468 w 2083652"/>
                  <a:gd name="connsiteY6" fmla="*/ 94924 h 4739810"/>
                  <a:gd name="connsiteX0" fmla="*/ 468 w 2082145"/>
                  <a:gd name="connsiteY0" fmla="*/ 94924 h 4744142"/>
                  <a:gd name="connsiteX1" fmla="*/ 570919 w 2082145"/>
                  <a:gd name="connsiteY1" fmla="*/ 1852417 h 4744142"/>
                  <a:gd name="connsiteX2" fmla="*/ 1510486 w 2082145"/>
                  <a:gd name="connsiteY2" fmla="*/ 4348142 h 4744142"/>
                  <a:gd name="connsiteX3" fmla="*/ 2064160 w 2082145"/>
                  <a:gd name="connsiteY3" fmla="*/ 4369114 h 4744142"/>
                  <a:gd name="connsiteX4" fmla="*/ 801617 w 2082145"/>
                  <a:gd name="connsiteY4" fmla="*/ 908656 h 4744142"/>
                  <a:gd name="connsiteX5" fmla="*/ 659004 w 2082145"/>
                  <a:gd name="connsiteY5" fmla="*/ 308843 h 4744142"/>
                  <a:gd name="connsiteX6" fmla="*/ 468 w 2082145"/>
                  <a:gd name="connsiteY6" fmla="*/ 94924 h 4744142"/>
                  <a:gd name="connsiteX0" fmla="*/ 468 w 2081428"/>
                  <a:gd name="connsiteY0" fmla="*/ 94924 h 4747415"/>
                  <a:gd name="connsiteX1" fmla="*/ 570919 w 2081428"/>
                  <a:gd name="connsiteY1" fmla="*/ 1852417 h 4747415"/>
                  <a:gd name="connsiteX2" fmla="*/ 1510486 w 2081428"/>
                  <a:gd name="connsiteY2" fmla="*/ 4348142 h 4747415"/>
                  <a:gd name="connsiteX3" fmla="*/ 2064160 w 2081428"/>
                  <a:gd name="connsiteY3" fmla="*/ 4369114 h 4747415"/>
                  <a:gd name="connsiteX4" fmla="*/ 801617 w 2081428"/>
                  <a:gd name="connsiteY4" fmla="*/ 908656 h 4747415"/>
                  <a:gd name="connsiteX5" fmla="*/ 659004 w 2081428"/>
                  <a:gd name="connsiteY5" fmla="*/ 308843 h 4747415"/>
                  <a:gd name="connsiteX6" fmla="*/ 468 w 2081428"/>
                  <a:gd name="connsiteY6" fmla="*/ 94924 h 4747415"/>
                  <a:gd name="connsiteX0" fmla="*/ 468 w 2146407"/>
                  <a:gd name="connsiteY0" fmla="*/ 94924 h 4880475"/>
                  <a:gd name="connsiteX1" fmla="*/ 570919 w 2146407"/>
                  <a:gd name="connsiteY1" fmla="*/ 1852417 h 4880475"/>
                  <a:gd name="connsiteX2" fmla="*/ 1510486 w 2146407"/>
                  <a:gd name="connsiteY2" fmla="*/ 4348142 h 4880475"/>
                  <a:gd name="connsiteX3" fmla="*/ 2130835 w 2146407"/>
                  <a:gd name="connsiteY3" fmla="*/ 4581839 h 4880475"/>
                  <a:gd name="connsiteX4" fmla="*/ 801617 w 2146407"/>
                  <a:gd name="connsiteY4" fmla="*/ 908656 h 4880475"/>
                  <a:gd name="connsiteX5" fmla="*/ 659004 w 2146407"/>
                  <a:gd name="connsiteY5" fmla="*/ 308843 h 4880475"/>
                  <a:gd name="connsiteX6" fmla="*/ 468 w 2146407"/>
                  <a:gd name="connsiteY6" fmla="*/ 94924 h 4880475"/>
                  <a:gd name="connsiteX0" fmla="*/ 468 w 2146407"/>
                  <a:gd name="connsiteY0" fmla="*/ 94924 h 4880475"/>
                  <a:gd name="connsiteX1" fmla="*/ 570919 w 2146407"/>
                  <a:gd name="connsiteY1" fmla="*/ 1852417 h 4880475"/>
                  <a:gd name="connsiteX2" fmla="*/ 1510486 w 2146407"/>
                  <a:gd name="connsiteY2" fmla="*/ 4348142 h 4880475"/>
                  <a:gd name="connsiteX3" fmla="*/ 2130835 w 2146407"/>
                  <a:gd name="connsiteY3" fmla="*/ 4581839 h 4880475"/>
                  <a:gd name="connsiteX4" fmla="*/ 1355170 w 2146407"/>
                  <a:gd name="connsiteY4" fmla="*/ 2464178 h 4880475"/>
                  <a:gd name="connsiteX5" fmla="*/ 801617 w 2146407"/>
                  <a:gd name="connsiteY5" fmla="*/ 908656 h 4880475"/>
                  <a:gd name="connsiteX6" fmla="*/ 659004 w 2146407"/>
                  <a:gd name="connsiteY6" fmla="*/ 308843 h 4880475"/>
                  <a:gd name="connsiteX7" fmla="*/ 468 w 2146407"/>
                  <a:gd name="connsiteY7" fmla="*/ 94924 h 4880475"/>
                  <a:gd name="connsiteX0" fmla="*/ 468 w 2146407"/>
                  <a:gd name="connsiteY0" fmla="*/ 94924 h 4880475"/>
                  <a:gd name="connsiteX1" fmla="*/ 570919 w 2146407"/>
                  <a:gd name="connsiteY1" fmla="*/ 1852417 h 4880475"/>
                  <a:gd name="connsiteX2" fmla="*/ 1510486 w 2146407"/>
                  <a:gd name="connsiteY2" fmla="*/ 4348142 h 4880475"/>
                  <a:gd name="connsiteX3" fmla="*/ 2130835 w 2146407"/>
                  <a:gd name="connsiteY3" fmla="*/ 4581839 h 4880475"/>
                  <a:gd name="connsiteX4" fmla="*/ 1355170 w 2146407"/>
                  <a:gd name="connsiteY4" fmla="*/ 2464178 h 4880475"/>
                  <a:gd name="connsiteX5" fmla="*/ 801617 w 2146407"/>
                  <a:gd name="connsiteY5" fmla="*/ 908656 h 4880475"/>
                  <a:gd name="connsiteX6" fmla="*/ 659004 w 2146407"/>
                  <a:gd name="connsiteY6" fmla="*/ 308843 h 4880475"/>
                  <a:gd name="connsiteX7" fmla="*/ 468 w 2146407"/>
                  <a:gd name="connsiteY7" fmla="*/ 94924 h 4880475"/>
                  <a:gd name="connsiteX0" fmla="*/ 468 w 2146407"/>
                  <a:gd name="connsiteY0" fmla="*/ 94924 h 4880475"/>
                  <a:gd name="connsiteX1" fmla="*/ 570919 w 2146407"/>
                  <a:gd name="connsiteY1" fmla="*/ 1852417 h 4880475"/>
                  <a:gd name="connsiteX2" fmla="*/ 1510486 w 2146407"/>
                  <a:gd name="connsiteY2" fmla="*/ 4348142 h 4880475"/>
                  <a:gd name="connsiteX3" fmla="*/ 2130835 w 2146407"/>
                  <a:gd name="connsiteY3" fmla="*/ 4581839 h 4880475"/>
                  <a:gd name="connsiteX4" fmla="*/ 1355170 w 2146407"/>
                  <a:gd name="connsiteY4" fmla="*/ 2464178 h 4880475"/>
                  <a:gd name="connsiteX5" fmla="*/ 801617 w 2146407"/>
                  <a:gd name="connsiteY5" fmla="*/ 908656 h 4880475"/>
                  <a:gd name="connsiteX6" fmla="*/ 659004 w 2146407"/>
                  <a:gd name="connsiteY6" fmla="*/ 308843 h 4880475"/>
                  <a:gd name="connsiteX7" fmla="*/ 468 w 2146407"/>
                  <a:gd name="connsiteY7" fmla="*/ 94924 h 4880475"/>
                  <a:gd name="connsiteX0" fmla="*/ 468 w 2146407"/>
                  <a:gd name="connsiteY0" fmla="*/ 94924 h 4880475"/>
                  <a:gd name="connsiteX1" fmla="*/ 570919 w 2146407"/>
                  <a:gd name="connsiteY1" fmla="*/ 1852417 h 4880475"/>
                  <a:gd name="connsiteX2" fmla="*/ 1510486 w 2146407"/>
                  <a:gd name="connsiteY2" fmla="*/ 4348142 h 4880475"/>
                  <a:gd name="connsiteX3" fmla="*/ 2130835 w 2146407"/>
                  <a:gd name="connsiteY3" fmla="*/ 4581839 h 4880475"/>
                  <a:gd name="connsiteX4" fmla="*/ 1355170 w 2146407"/>
                  <a:gd name="connsiteY4" fmla="*/ 2464178 h 4880475"/>
                  <a:gd name="connsiteX5" fmla="*/ 1183720 w 2146407"/>
                  <a:gd name="connsiteY5" fmla="*/ 2248278 h 4880475"/>
                  <a:gd name="connsiteX6" fmla="*/ 801617 w 2146407"/>
                  <a:gd name="connsiteY6" fmla="*/ 908656 h 4880475"/>
                  <a:gd name="connsiteX7" fmla="*/ 659004 w 2146407"/>
                  <a:gd name="connsiteY7" fmla="*/ 308843 h 4880475"/>
                  <a:gd name="connsiteX8" fmla="*/ 468 w 2146407"/>
                  <a:gd name="connsiteY8" fmla="*/ 94924 h 4880475"/>
                  <a:gd name="connsiteX0" fmla="*/ 468 w 2146407"/>
                  <a:gd name="connsiteY0" fmla="*/ 94924 h 4880475"/>
                  <a:gd name="connsiteX1" fmla="*/ 570919 w 2146407"/>
                  <a:gd name="connsiteY1" fmla="*/ 1852417 h 4880475"/>
                  <a:gd name="connsiteX2" fmla="*/ 1510486 w 2146407"/>
                  <a:gd name="connsiteY2" fmla="*/ 4348142 h 4880475"/>
                  <a:gd name="connsiteX3" fmla="*/ 2130835 w 2146407"/>
                  <a:gd name="connsiteY3" fmla="*/ 4581839 h 4880475"/>
                  <a:gd name="connsiteX4" fmla="*/ 1355170 w 2146407"/>
                  <a:gd name="connsiteY4" fmla="*/ 2464178 h 4880475"/>
                  <a:gd name="connsiteX5" fmla="*/ 1075770 w 2146407"/>
                  <a:gd name="connsiteY5" fmla="*/ 1899028 h 4880475"/>
                  <a:gd name="connsiteX6" fmla="*/ 801617 w 2146407"/>
                  <a:gd name="connsiteY6" fmla="*/ 908656 h 4880475"/>
                  <a:gd name="connsiteX7" fmla="*/ 659004 w 2146407"/>
                  <a:gd name="connsiteY7" fmla="*/ 308843 h 4880475"/>
                  <a:gd name="connsiteX8" fmla="*/ 468 w 2146407"/>
                  <a:gd name="connsiteY8" fmla="*/ 94924 h 4880475"/>
                  <a:gd name="connsiteX0" fmla="*/ 468 w 2146407"/>
                  <a:gd name="connsiteY0" fmla="*/ 94924 h 4880475"/>
                  <a:gd name="connsiteX1" fmla="*/ 570919 w 2146407"/>
                  <a:gd name="connsiteY1" fmla="*/ 1852417 h 4880475"/>
                  <a:gd name="connsiteX2" fmla="*/ 1510486 w 2146407"/>
                  <a:gd name="connsiteY2" fmla="*/ 4348142 h 4880475"/>
                  <a:gd name="connsiteX3" fmla="*/ 2130835 w 2146407"/>
                  <a:gd name="connsiteY3" fmla="*/ 4581839 h 4880475"/>
                  <a:gd name="connsiteX4" fmla="*/ 1355170 w 2146407"/>
                  <a:gd name="connsiteY4" fmla="*/ 2464178 h 4880475"/>
                  <a:gd name="connsiteX5" fmla="*/ 1069420 w 2146407"/>
                  <a:gd name="connsiteY5" fmla="*/ 1981578 h 4880475"/>
                  <a:gd name="connsiteX6" fmla="*/ 801617 w 2146407"/>
                  <a:gd name="connsiteY6" fmla="*/ 908656 h 4880475"/>
                  <a:gd name="connsiteX7" fmla="*/ 659004 w 2146407"/>
                  <a:gd name="connsiteY7" fmla="*/ 308843 h 4880475"/>
                  <a:gd name="connsiteX8" fmla="*/ 468 w 2146407"/>
                  <a:gd name="connsiteY8" fmla="*/ 94924 h 4880475"/>
                  <a:gd name="connsiteX0" fmla="*/ 468 w 2146407"/>
                  <a:gd name="connsiteY0" fmla="*/ 94924 h 4880475"/>
                  <a:gd name="connsiteX1" fmla="*/ 570919 w 2146407"/>
                  <a:gd name="connsiteY1" fmla="*/ 1852417 h 4880475"/>
                  <a:gd name="connsiteX2" fmla="*/ 1510486 w 2146407"/>
                  <a:gd name="connsiteY2" fmla="*/ 4348142 h 4880475"/>
                  <a:gd name="connsiteX3" fmla="*/ 2130835 w 2146407"/>
                  <a:gd name="connsiteY3" fmla="*/ 4581839 h 4880475"/>
                  <a:gd name="connsiteX4" fmla="*/ 1355170 w 2146407"/>
                  <a:gd name="connsiteY4" fmla="*/ 2464178 h 4880475"/>
                  <a:gd name="connsiteX5" fmla="*/ 1069420 w 2146407"/>
                  <a:gd name="connsiteY5" fmla="*/ 1981578 h 4880475"/>
                  <a:gd name="connsiteX6" fmla="*/ 801617 w 2146407"/>
                  <a:gd name="connsiteY6" fmla="*/ 908656 h 4880475"/>
                  <a:gd name="connsiteX7" fmla="*/ 659004 w 2146407"/>
                  <a:gd name="connsiteY7" fmla="*/ 308843 h 4880475"/>
                  <a:gd name="connsiteX8" fmla="*/ 468 w 2146407"/>
                  <a:gd name="connsiteY8" fmla="*/ 94924 h 4880475"/>
                  <a:gd name="connsiteX0" fmla="*/ 468 w 2146407"/>
                  <a:gd name="connsiteY0" fmla="*/ 94924 h 4880475"/>
                  <a:gd name="connsiteX1" fmla="*/ 570919 w 2146407"/>
                  <a:gd name="connsiteY1" fmla="*/ 1852417 h 4880475"/>
                  <a:gd name="connsiteX2" fmla="*/ 1510486 w 2146407"/>
                  <a:gd name="connsiteY2" fmla="*/ 4348142 h 4880475"/>
                  <a:gd name="connsiteX3" fmla="*/ 2130835 w 2146407"/>
                  <a:gd name="connsiteY3" fmla="*/ 4581839 h 4880475"/>
                  <a:gd name="connsiteX4" fmla="*/ 1355170 w 2146407"/>
                  <a:gd name="connsiteY4" fmla="*/ 2464178 h 4880475"/>
                  <a:gd name="connsiteX5" fmla="*/ 910670 w 2146407"/>
                  <a:gd name="connsiteY5" fmla="*/ 1448178 h 4880475"/>
                  <a:gd name="connsiteX6" fmla="*/ 801617 w 2146407"/>
                  <a:gd name="connsiteY6" fmla="*/ 908656 h 4880475"/>
                  <a:gd name="connsiteX7" fmla="*/ 659004 w 2146407"/>
                  <a:gd name="connsiteY7" fmla="*/ 308843 h 4880475"/>
                  <a:gd name="connsiteX8" fmla="*/ 468 w 2146407"/>
                  <a:gd name="connsiteY8" fmla="*/ 94924 h 4880475"/>
                  <a:gd name="connsiteX0" fmla="*/ 468 w 2146407"/>
                  <a:gd name="connsiteY0" fmla="*/ 94924 h 4880475"/>
                  <a:gd name="connsiteX1" fmla="*/ 570919 w 2146407"/>
                  <a:gd name="connsiteY1" fmla="*/ 1852417 h 4880475"/>
                  <a:gd name="connsiteX2" fmla="*/ 1510486 w 2146407"/>
                  <a:gd name="connsiteY2" fmla="*/ 4348142 h 4880475"/>
                  <a:gd name="connsiteX3" fmla="*/ 2130835 w 2146407"/>
                  <a:gd name="connsiteY3" fmla="*/ 4581839 h 4880475"/>
                  <a:gd name="connsiteX4" fmla="*/ 1355170 w 2146407"/>
                  <a:gd name="connsiteY4" fmla="*/ 2464178 h 4880475"/>
                  <a:gd name="connsiteX5" fmla="*/ 910670 w 2146407"/>
                  <a:gd name="connsiteY5" fmla="*/ 1448178 h 4880475"/>
                  <a:gd name="connsiteX6" fmla="*/ 801617 w 2146407"/>
                  <a:gd name="connsiteY6" fmla="*/ 908656 h 4880475"/>
                  <a:gd name="connsiteX7" fmla="*/ 659004 w 2146407"/>
                  <a:gd name="connsiteY7" fmla="*/ 308843 h 4880475"/>
                  <a:gd name="connsiteX8" fmla="*/ 468 w 2146407"/>
                  <a:gd name="connsiteY8" fmla="*/ 94924 h 4880475"/>
                  <a:gd name="connsiteX0" fmla="*/ 468 w 2146407"/>
                  <a:gd name="connsiteY0" fmla="*/ 94924 h 4880475"/>
                  <a:gd name="connsiteX1" fmla="*/ 570919 w 2146407"/>
                  <a:gd name="connsiteY1" fmla="*/ 1852417 h 4880475"/>
                  <a:gd name="connsiteX2" fmla="*/ 1510486 w 2146407"/>
                  <a:gd name="connsiteY2" fmla="*/ 4348142 h 4880475"/>
                  <a:gd name="connsiteX3" fmla="*/ 2130835 w 2146407"/>
                  <a:gd name="connsiteY3" fmla="*/ 4581839 h 4880475"/>
                  <a:gd name="connsiteX4" fmla="*/ 1355170 w 2146407"/>
                  <a:gd name="connsiteY4" fmla="*/ 2464178 h 4880475"/>
                  <a:gd name="connsiteX5" fmla="*/ 910670 w 2146407"/>
                  <a:gd name="connsiteY5" fmla="*/ 1448178 h 4880475"/>
                  <a:gd name="connsiteX6" fmla="*/ 801617 w 2146407"/>
                  <a:gd name="connsiteY6" fmla="*/ 908656 h 4880475"/>
                  <a:gd name="connsiteX7" fmla="*/ 659004 w 2146407"/>
                  <a:gd name="connsiteY7" fmla="*/ 308843 h 4880475"/>
                  <a:gd name="connsiteX8" fmla="*/ 468 w 2146407"/>
                  <a:gd name="connsiteY8" fmla="*/ 94924 h 4880475"/>
                  <a:gd name="connsiteX0" fmla="*/ 468 w 2146407"/>
                  <a:gd name="connsiteY0" fmla="*/ 94924 h 4880475"/>
                  <a:gd name="connsiteX1" fmla="*/ 570919 w 2146407"/>
                  <a:gd name="connsiteY1" fmla="*/ 1852417 h 4880475"/>
                  <a:gd name="connsiteX2" fmla="*/ 1510486 w 2146407"/>
                  <a:gd name="connsiteY2" fmla="*/ 4348142 h 4880475"/>
                  <a:gd name="connsiteX3" fmla="*/ 2130835 w 2146407"/>
                  <a:gd name="connsiteY3" fmla="*/ 4581839 h 4880475"/>
                  <a:gd name="connsiteX4" fmla="*/ 1355170 w 2146407"/>
                  <a:gd name="connsiteY4" fmla="*/ 2464178 h 4880475"/>
                  <a:gd name="connsiteX5" fmla="*/ 910670 w 2146407"/>
                  <a:gd name="connsiteY5" fmla="*/ 1448178 h 4880475"/>
                  <a:gd name="connsiteX6" fmla="*/ 801617 w 2146407"/>
                  <a:gd name="connsiteY6" fmla="*/ 908656 h 4880475"/>
                  <a:gd name="connsiteX7" fmla="*/ 659004 w 2146407"/>
                  <a:gd name="connsiteY7" fmla="*/ 308843 h 4880475"/>
                  <a:gd name="connsiteX8" fmla="*/ 468 w 2146407"/>
                  <a:gd name="connsiteY8" fmla="*/ 94924 h 4880475"/>
                  <a:gd name="connsiteX0" fmla="*/ 468 w 2146407"/>
                  <a:gd name="connsiteY0" fmla="*/ 94924 h 4880475"/>
                  <a:gd name="connsiteX1" fmla="*/ 570919 w 2146407"/>
                  <a:gd name="connsiteY1" fmla="*/ 1852417 h 4880475"/>
                  <a:gd name="connsiteX2" fmla="*/ 1510486 w 2146407"/>
                  <a:gd name="connsiteY2" fmla="*/ 4348142 h 4880475"/>
                  <a:gd name="connsiteX3" fmla="*/ 2130835 w 2146407"/>
                  <a:gd name="connsiteY3" fmla="*/ 4581839 h 4880475"/>
                  <a:gd name="connsiteX4" fmla="*/ 1355170 w 2146407"/>
                  <a:gd name="connsiteY4" fmla="*/ 2464178 h 4880475"/>
                  <a:gd name="connsiteX5" fmla="*/ 910670 w 2146407"/>
                  <a:gd name="connsiteY5" fmla="*/ 1448178 h 4880475"/>
                  <a:gd name="connsiteX6" fmla="*/ 801617 w 2146407"/>
                  <a:gd name="connsiteY6" fmla="*/ 908656 h 4880475"/>
                  <a:gd name="connsiteX7" fmla="*/ 659004 w 2146407"/>
                  <a:gd name="connsiteY7" fmla="*/ 308843 h 4880475"/>
                  <a:gd name="connsiteX8" fmla="*/ 468 w 2146407"/>
                  <a:gd name="connsiteY8" fmla="*/ 94924 h 4880475"/>
                  <a:gd name="connsiteX0" fmla="*/ 468 w 2146407"/>
                  <a:gd name="connsiteY0" fmla="*/ 94924 h 4880475"/>
                  <a:gd name="connsiteX1" fmla="*/ 570919 w 2146407"/>
                  <a:gd name="connsiteY1" fmla="*/ 1852417 h 4880475"/>
                  <a:gd name="connsiteX2" fmla="*/ 1510486 w 2146407"/>
                  <a:gd name="connsiteY2" fmla="*/ 4348142 h 4880475"/>
                  <a:gd name="connsiteX3" fmla="*/ 2130835 w 2146407"/>
                  <a:gd name="connsiteY3" fmla="*/ 4581839 h 4880475"/>
                  <a:gd name="connsiteX4" fmla="*/ 1355170 w 2146407"/>
                  <a:gd name="connsiteY4" fmla="*/ 2464178 h 4880475"/>
                  <a:gd name="connsiteX5" fmla="*/ 910670 w 2146407"/>
                  <a:gd name="connsiteY5" fmla="*/ 1448178 h 4880475"/>
                  <a:gd name="connsiteX6" fmla="*/ 801617 w 2146407"/>
                  <a:gd name="connsiteY6" fmla="*/ 908656 h 4880475"/>
                  <a:gd name="connsiteX7" fmla="*/ 659004 w 2146407"/>
                  <a:gd name="connsiteY7" fmla="*/ 308843 h 4880475"/>
                  <a:gd name="connsiteX8" fmla="*/ 468 w 2146407"/>
                  <a:gd name="connsiteY8" fmla="*/ 94924 h 4880475"/>
                  <a:gd name="connsiteX0" fmla="*/ 468 w 2146407"/>
                  <a:gd name="connsiteY0" fmla="*/ 94924 h 4880475"/>
                  <a:gd name="connsiteX1" fmla="*/ 570919 w 2146407"/>
                  <a:gd name="connsiteY1" fmla="*/ 1852417 h 4880475"/>
                  <a:gd name="connsiteX2" fmla="*/ 1510486 w 2146407"/>
                  <a:gd name="connsiteY2" fmla="*/ 4348142 h 4880475"/>
                  <a:gd name="connsiteX3" fmla="*/ 2130835 w 2146407"/>
                  <a:gd name="connsiteY3" fmla="*/ 4581839 h 4880475"/>
                  <a:gd name="connsiteX4" fmla="*/ 1355170 w 2146407"/>
                  <a:gd name="connsiteY4" fmla="*/ 2464178 h 4880475"/>
                  <a:gd name="connsiteX5" fmla="*/ 910670 w 2146407"/>
                  <a:gd name="connsiteY5" fmla="*/ 1448178 h 4880475"/>
                  <a:gd name="connsiteX6" fmla="*/ 801617 w 2146407"/>
                  <a:gd name="connsiteY6" fmla="*/ 908656 h 4880475"/>
                  <a:gd name="connsiteX7" fmla="*/ 659004 w 2146407"/>
                  <a:gd name="connsiteY7" fmla="*/ 308843 h 4880475"/>
                  <a:gd name="connsiteX8" fmla="*/ 468 w 2146407"/>
                  <a:gd name="connsiteY8" fmla="*/ 94924 h 4880475"/>
                  <a:gd name="connsiteX0" fmla="*/ 468 w 2146407"/>
                  <a:gd name="connsiteY0" fmla="*/ 94924 h 4880475"/>
                  <a:gd name="connsiteX1" fmla="*/ 570919 w 2146407"/>
                  <a:gd name="connsiteY1" fmla="*/ 1852417 h 4880475"/>
                  <a:gd name="connsiteX2" fmla="*/ 1510486 w 2146407"/>
                  <a:gd name="connsiteY2" fmla="*/ 4348142 h 4880475"/>
                  <a:gd name="connsiteX3" fmla="*/ 2130835 w 2146407"/>
                  <a:gd name="connsiteY3" fmla="*/ 4581839 h 4880475"/>
                  <a:gd name="connsiteX4" fmla="*/ 1355170 w 2146407"/>
                  <a:gd name="connsiteY4" fmla="*/ 2464178 h 4880475"/>
                  <a:gd name="connsiteX5" fmla="*/ 910670 w 2146407"/>
                  <a:gd name="connsiteY5" fmla="*/ 1448178 h 4880475"/>
                  <a:gd name="connsiteX6" fmla="*/ 801617 w 2146407"/>
                  <a:gd name="connsiteY6" fmla="*/ 908656 h 4880475"/>
                  <a:gd name="connsiteX7" fmla="*/ 659004 w 2146407"/>
                  <a:gd name="connsiteY7" fmla="*/ 308843 h 4880475"/>
                  <a:gd name="connsiteX8" fmla="*/ 468 w 2146407"/>
                  <a:gd name="connsiteY8" fmla="*/ 94924 h 4880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146407" h="4880475">
                    <a:moveTo>
                      <a:pt x="468" y="94924"/>
                    </a:moveTo>
                    <a:cubicBezTo>
                      <a:pt x="-14213" y="352186"/>
                      <a:pt x="319249" y="1143547"/>
                      <a:pt x="570919" y="1852417"/>
                    </a:cubicBezTo>
                    <a:cubicBezTo>
                      <a:pt x="822589" y="2561287"/>
                      <a:pt x="1287013" y="3912818"/>
                      <a:pt x="1510486" y="4348142"/>
                    </a:cubicBezTo>
                    <a:cubicBezTo>
                      <a:pt x="1660934" y="4805691"/>
                      <a:pt x="2248980" y="5155087"/>
                      <a:pt x="2130835" y="4581839"/>
                    </a:cubicBezTo>
                    <a:cubicBezTo>
                      <a:pt x="2104949" y="4267845"/>
                      <a:pt x="1500506" y="2863650"/>
                      <a:pt x="1355170" y="2464178"/>
                    </a:cubicBezTo>
                    <a:cubicBezTo>
                      <a:pt x="1175093" y="2430851"/>
                      <a:pt x="1002929" y="1707432"/>
                      <a:pt x="910670" y="1448178"/>
                    </a:cubicBezTo>
                    <a:cubicBezTo>
                      <a:pt x="812061" y="1014299"/>
                      <a:pt x="857320" y="1235070"/>
                      <a:pt x="801617" y="908656"/>
                    </a:cubicBezTo>
                    <a:cubicBezTo>
                      <a:pt x="733214" y="575892"/>
                      <a:pt x="790431" y="447960"/>
                      <a:pt x="659004" y="308843"/>
                    </a:cubicBezTo>
                    <a:cubicBezTo>
                      <a:pt x="527577" y="169726"/>
                      <a:pt x="15149" y="-162338"/>
                      <a:pt x="468" y="94924"/>
                    </a:cubicBezTo>
                    <a:close/>
                  </a:path>
                </a:pathLst>
              </a:custGeom>
              <a:gradFill>
                <a:gsLst>
                  <a:gs pos="0">
                    <a:srgbClr val="B1A46B"/>
                  </a:gs>
                  <a:gs pos="100000">
                    <a:srgbClr val="BFB88F"/>
                  </a:gs>
                </a:gsLst>
                <a:lin ang="5400000" scaled="1"/>
              </a:gradFill>
              <a:ln w="952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7D1AC93-6A3B-F0D7-DAE8-45DB85294E6C}"/>
                </a:ext>
              </a:extLst>
            </p:cNvPr>
            <p:cNvGrpSpPr/>
            <p:nvPr/>
          </p:nvGrpSpPr>
          <p:grpSpPr>
            <a:xfrm>
              <a:off x="4015612" y="589085"/>
              <a:ext cx="2983176" cy="2032026"/>
              <a:chOff x="4015612" y="589085"/>
              <a:chExt cx="2983176" cy="2032026"/>
            </a:xfrm>
          </p:grpSpPr>
          <p:sp>
            <p:nvSpPr>
              <p:cNvPr id="38" name="Free-form: Shape 37">
                <a:extLst>
                  <a:ext uri="{FF2B5EF4-FFF2-40B4-BE49-F238E27FC236}">
                    <a16:creationId xmlns:a16="http://schemas.microsoft.com/office/drawing/2014/main" id="{D5756172-01D9-E1ED-07B6-E94A7941F09A}"/>
                  </a:ext>
                </a:extLst>
              </p:cNvPr>
              <p:cNvSpPr/>
              <p:nvPr/>
            </p:nvSpPr>
            <p:spPr>
              <a:xfrm>
                <a:off x="4015612" y="591870"/>
                <a:ext cx="2983176" cy="2029241"/>
              </a:xfrm>
              <a:custGeom>
                <a:avLst/>
                <a:gdLst>
                  <a:gd name="connsiteX0" fmla="*/ 539305 w 2990742"/>
                  <a:gd name="connsiteY0" fmla="*/ 34649 h 2027391"/>
                  <a:gd name="connsiteX1" fmla="*/ 207939 w 2990742"/>
                  <a:gd name="connsiteY1" fmla="*/ 240179 h 2027391"/>
                  <a:gd name="connsiteX2" fmla="*/ 23382 w 2990742"/>
                  <a:gd name="connsiteY2" fmla="*/ 441515 h 2027391"/>
                  <a:gd name="connsiteX3" fmla="*/ 10798 w 2990742"/>
                  <a:gd name="connsiteY3" fmla="*/ 584128 h 2027391"/>
                  <a:gd name="connsiteX4" fmla="*/ 98882 w 2990742"/>
                  <a:gd name="connsiteY4" fmla="*/ 881937 h 2027391"/>
                  <a:gd name="connsiteX5" fmla="*/ 258273 w 2990742"/>
                  <a:gd name="connsiteY5" fmla="*/ 1141996 h 2027391"/>
                  <a:gd name="connsiteX6" fmla="*/ 333774 w 2990742"/>
                  <a:gd name="connsiteY6" fmla="*/ 1204913 h 2027391"/>
                  <a:gd name="connsiteX7" fmla="*/ 421859 w 2990742"/>
                  <a:gd name="connsiteY7" fmla="*/ 1188135 h 2027391"/>
                  <a:gd name="connsiteX8" fmla="*/ 589638 w 2990742"/>
                  <a:gd name="connsiteY8" fmla="*/ 1162968 h 2027391"/>
                  <a:gd name="connsiteX9" fmla="*/ 975532 w 2990742"/>
                  <a:gd name="connsiteY9" fmla="*/ 1209108 h 2027391"/>
                  <a:gd name="connsiteX10" fmla="*/ 1449510 w 2990742"/>
                  <a:gd name="connsiteY10" fmla="*/ 1276220 h 2027391"/>
                  <a:gd name="connsiteX11" fmla="*/ 2015767 w 2990742"/>
                  <a:gd name="connsiteY11" fmla="*/ 1477555 h 2027391"/>
                  <a:gd name="connsiteX12" fmla="*/ 2632358 w 2990742"/>
                  <a:gd name="connsiteY12" fmla="*/ 1842476 h 2027391"/>
                  <a:gd name="connsiteX13" fmla="*/ 2871444 w 2990742"/>
                  <a:gd name="connsiteY13" fmla="*/ 2006062 h 2027391"/>
                  <a:gd name="connsiteX14" fmla="*/ 2959528 w 2990742"/>
                  <a:gd name="connsiteY14" fmla="*/ 2018645 h 2027391"/>
                  <a:gd name="connsiteX15" fmla="*/ 2988890 w 2990742"/>
                  <a:gd name="connsiteY15" fmla="*/ 1943144 h 2027391"/>
                  <a:gd name="connsiteX16" fmla="*/ 2946945 w 2990742"/>
                  <a:gd name="connsiteY16" fmla="*/ 1838282 h 2027391"/>
                  <a:gd name="connsiteX17" fmla="*/ 2623969 w 2990742"/>
                  <a:gd name="connsiteY17" fmla="*/ 1330748 h 2027391"/>
                  <a:gd name="connsiteX18" fmla="*/ 2187741 w 2990742"/>
                  <a:gd name="connsiteY18" fmla="*/ 705768 h 2027391"/>
                  <a:gd name="connsiteX19" fmla="*/ 1801848 w 2990742"/>
                  <a:gd name="connsiteY19" fmla="*/ 315680 h 2027391"/>
                  <a:gd name="connsiteX20" fmla="*/ 1462094 w 2990742"/>
                  <a:gd name="connsiteY20" fmla="*/ 131122 h 2027391"/>
                  <a:gd name="connsiteX21" fmla="*/ 1101367 w 2990742"/>
                  <a:gd name="connsiteY21" fmla="*/ 17871 h 2027391"/>
                  <a:gd name="connsiteX22" fmla="*/ 795169 w 2990742"/>
                  <a:gd name="connsiteY22" fmla="*/ 1093 h 2027391"/>
                  <a:gd name="connsiteX23" fmla="*/ 539305 w 2990742"/>
                  <a:gd name="connsiteY23" fmla="*/ 34649 h 2027391"/>
                  <a:gd name="connsiteX0" fmla="*/ 539305 w 2990742"/>
                  <a:gd name="connsiteY0" fmla="*/ 34649 h 2027391"/>
                  <a:gd name="connsiteX1" fmla="*/ 207939 w 2990742"/>
                  <a:gd name="connsiteY1" fmla="*/ 240179 h 2027391"/>
                  <a:gd name="connsiteX2" fmla="*/ 23382 w 2990742"/>
                  <a:gd name="connsiteY2" fmla="*/ 441515 h 2027391"/>
                  <a:gd name="connsiteX3" fmla="*/ 10798 w 2990742"/>
                  <a:gd name="connsiteY3" fmla="*/ 584128 h 2027391"/>
                  <a:gd name="connsiteX4" fmla="*/ 98882 w 2990742"/>
                  <a:gd name="connsiteY4" fmla="*/ 881937 h 2027391"/>
                  <a:gd name="connsiteX5" fmla="*/ 258273 w 2990742"/>
                  <a:gd name="connsiteY5" fmla="*/ 1141996 h 2027391"/>
                  <a:gd name="connsiteX6" fmla="*/ 333774 w 2990742"/>
                  <a:gd name="connsiteY6" fmla="*/ 1204913 h 2027391"/>
                  <a:gd name="connsiteX7" fmla="*/ 421859 w 2990742"/>
                  <a:gd name="connsiteY7" fmla="*/ 1188135 h 2027391"/>
                  <a:gd name="connsiteX8" fmla="*/ 589638 w 2990742"/>
                  <a:gd name="connsiteY8" fmla="*/ 1162968 h 2027391"/>
                  <a:gd name="connsiteX9" fmla="*/ 975532 w 2990742"/>
                  <a:gd name="connsiteY9" fmla="*/ 1209108 h 2027391"/>
                  <a:gd name="connsiteX10" fmla="*/ 1449510 w 2990742"/>
                  <a:gd name="connsiteY10" fmla="*/ 1276220 h 2027391"/>
                  <a:gd name="connsiteX11" fmla="*/ 2015767 w 2990742"/>
                  <a:gd name="connsiteY11" fmla="*/ 1477555 h 2027391"/>
                  <a:gd name="connsiteX12" fmla="*/ 2632358 w 2990742"/>
                  <a:gd name="connsiteY12" fmla="*/ 1842476 h 2027391"/>
                  <a:gd name="connsiteX13" fmla="*/ 2871444 w 2990742"/>
                  <a:gd name="connsiteY13" fmla="*/ 2006062 h 2027391"/>
                  <a:gd name="connsiteX14" fmla="*/ 2959528 w 2990742"/>
                  <a:gd name="connsiteY14" fmla="*/ 2018645 h 2027391"/>
                  <a:gd name="connsiteX15" fmla="*/ 2988890 w 2990742"/>
                  <a:gd name="connsiteY15" fmla="*/ 1943144 h 2027391"/>
                  <a:gd name="connsiteX16" fmla="*/ 2946945 w 2990742"/>
                  <a:gd name="connsiteY16" fmla="*/ 1838282 h 2027391"/>
                  <a:gd name="connsiteX17" fmla="*/ 2623969 w 2990742"/>
                  <a:gd name="connsiteY17" fmla="*/ 1330748 h 2027391"/>
                  <a:gd name="connsiteX18" fmla="*/ 2187741 w 2990742"/>
                  <a:gd name="connsiteY18" fmla="*/ 705768 h 2027391"/>
                  <a:gd name="connsiteX19" fmla="*/ 1801848 w 2990742"/>
                  <a:gd name="connsiteY19" fmla="*/ 315680 h 2027391"/>
                  <a:gd name="connsiteX20" fmla="*/ 1462094 w 2990742"/>
                  <a:gd name="connsiteY20" fmla="*/ 131122 h 2027391"/>
                  <a:gd name="connsiteX21" fmla="*/ 1101367 w 2990742"/>
                  <a:gd name="connsiteY21" fmla="*/ 17871 h 2027391"/>
                  <a:gd name="connsiteX22" fmla="*/ 795169 w 2990742"/>
                  <a:gd name="connsiteY22" fmla="*/ 1093 h 2027391"/>
                  <a:gd name="connsiteX23" fmla="*/ 539305 w 2990742"/>
                  <a:gd name="connsiteY23" fmla="*/ 34649 h 2027391"/>
                  <a:gd name="connsiteX0" fmla="*/ 539305 w 2990742"/>
                  <a:gd name="connsiteY0" fmla="*/ 34649 h 2027391"/>
                  <a:gd name="connsiteX1" fmla="*/ 207939 w 2990742"/>
                  <a:gd name="connsiteY1" fmla="*/ 240179 h 2027391"/>
                  <a:gd name="connsiteX2" fmla="*/ 23382 w 2990742"/>
                  <a:gd name="connsiteY2" fmla="*/ 441515 h 2027391"/>
                  <a:gd name="connsiteX3" fmla="*/ 10798 w 2990742"/>
                  <a:gd name="connsiteY3" fmla="*/ 584128 h 2027391"/>
                  <a:gd name="connsiteX4" fmla="*/ 98882 w 2990742"/>
                  <a:gd name="connsiteY4" fmla="*/ 881937 h 2027391"/>
                  <a:gd name="connsiteX5" fmla="*/ 258273 w 2990742"/>
                  <a:gd name="connsiteY5" fmla="*/ 1141996 h 2027391"/>
                  <a:gd name="connsiteX6" fmla="*/ 333774 w 2990742"/>
                  <a:gd name="connsiteY6" fmla="*/ 1204913 h 2027391"/>
                  <a:gd name="connsiteX7" fmla="*/ 421859 w 2990742"/>
                  <a:gd name="connsiteY7" fmla="*/ 1188135 h 2027391"/>
                  <a:gd name="connsiteX8" fmla="*/ 589638 w 2990742"/>
                  <a:gd name="connsiteY8" fmla="*/ 1162968 h 2027391"/>
                  <a:gd name="connsiteX9" fmla="*/ 975532 w 2990742"/>
                  <a:gd name="connsiteY9" fmla="*/ 1209108 h 2027391"/>
                  <a:gd name="connsiteX10" fmla="*/ 1449510 w 2990742"/>
                  <a:gd name="connsiteY10" fmla="*/ 1276220 h 2027391"/>
                  <a:gd name="connsiteX11" fmla="*/ 2015767 w 2990742"/>
                  <a:gd name="connsiteY11" fmla="*/ 1477555 h 2027391"/>
                  <a:gd name="connsiteX12" fmla="*/ 2632358 w 2990742"/>
                  <a:gd name="connsiteY12" fmla="*/ 1842476 h 2027391"/>
                  <a:gd name="connsiteX13" fmla="*/ 2871444 w 2990742"/>
                  <a:gd name="connsiteY13" fmla="*/ 2006062 h 2027391"/>
                  <a:gd name="connsiteX14" fmla="*/ 2959528 w 2990742"/>
                  <a:gd name="connsiteY14" fmla="*/ 2018645 h 2027391"/>
                  <a:gd name="connsiteX15" fmla="*/ 2988890 w 2990742"/>
                  <a:gd name="connsiteY15" fmla="*/ 1943144 h 2027391"/>
                  <a:gd name="connsiteX16" fmla="*/ 2946945 w 2990742"/>
                  <a:gd name="connsiteY16" fmla="*/ 1838282 h 2027391"/>
                  <a:gd name="connsiteX17" fmla="*/ 2623969 w 2990742"/>
                  <a:gd name="connsiteY17" fmla="*/ 1330748 h 2027391"/>
                  <a:gd name="connsiteX18" fmla="*/ 2187741 w 2990742"/>
                  <a:gd name="connsiteY18" fmla="*/ 705768 h 2027391"/>
                  <a:gd name="connsiteX19" fmla="*/ 1801848 w 2990742"/>
                  <a:gd name="connsiteY19" fmla="*/ 315680 h 2027391"/>
                  <a:gd name="connsiteX20" fmla="*/ 1462094 w 2990742"/>
                  <a:gd name="connsiteY20" fmla="*/ 131122 h 2027391"/>
                  <a:gd name="connsiteX21" fmla="*/ 1101367 w 2990742"/>
                  <a:gd name="connsiteY21" fmla="*/ 17871 h 2027391"/>
                  <a:gd name="connsiteX22" fmla="*/ 795169 w 2990742"/>
                  <a:gd name="connsiteY22" fmla="*/ 1093 h 2027391"/>
                  <a:gd name="connsiteX23" fmla="*/ 539305 w 2990742"/>
                  <a:gd name="connsiteY23" fmla="*/ 34649 h 2027391"/>
                  <a:gd name="connsiteX0" fmla="*/ 539305 w 2990742"/>
                  <a:gd name="connsiteY0" fmla="*/ 34649 h 2027391"/>
                  <a:gd name="connsiteX1" fmla="*/ 207939 w 2990742"/>
                  <a:gd name="connsiteY1" fmla="*/ 240179 h 2027391"/>
                  <a:gd name="connsiteX2" fmla="*/ 23382 w 2990742"/>
                  <a:gd name="connsiteY2" fmla="*/ 441515 h 2027391"/>
                  <a:gd name="connsiteX3" fmla="*/ 10798 w 2990742"/>
                  <a:gd name="connsiteY3" fmla="*/ 584128 h 2027391"/>
                  <a:gd name="connsiteX4" fmla="*/ 98882 w 2990742"/>
                  <a:gd name="connsiteY4" fmla="*/ 881937 h 2027391"/>
                  <a:gd name="connsiteX5" fmla="*/ 258273 w 2990742"/>
                  <a:gd name="connsiteY5" fmla="*/ 1141996 h 2027391"/>
                  <a:gd name="connsiteX6" fmla="*/ 333774 w 2990742"/>
                  <a:gd name="connsiteY6" fmla="*/ 1204913 h 2027391"/>
                  <a:gd name="connsiteX7" fmla="*/ 421859 w 2990742"/>
                  <a:gd name="connsiteY7" fmla="*/ 1188135 h 2027391"/>
                  <a:gd name="connsiteX8" fmla="*/ 589638 w 2990742"/>
                  <a:gd name="connsiteY8" fmla="*/ 1162968 h 2027391"/>
                  <a:gd name="connsiteX9" fmla="*/ 977119 w 2990742"/>
                  <a:gd name="connsiteY9" fmla="*/ 1197995 h 2027391"/>
                  <a:gd name="connsiteX10" fmla="*/ 1449510 w 2990742"/>
                  <a:gd name="connsiteY10" fmla="*/ 1276220 h 2027391"/>
                  <a:gd name="connsiteX11" fmla="*/ 2015767 w 2990742"/>
                  <a:gd name="connsiteY11" fmla="*/ 1477555 h 2027391"/>
                  <a:gd name="connsiteX12" fmla="*/ 2632358 w 2990742"/>
                  <a:gd name="connsiteY12" fmla="*/ 1842476 h 2027391"/>
                  <a:gd name="connsiteX13" fmla="*/ 2871444 w 2990742"/>
                  <a:gd name="connsiteY13" fmla="*/ 2006062 h 2027391"/>
                  <a:gd name="connsiteX14" fmla="*/ 2959528 w 2990742"/>
                  <a:gd name="connsiteY14" fmla="*/ 2018645 h 2027391"/>
                  <a:gd name="connsiteX15" fmla="*/ 2988890 w 2990742"/>
                  <a:gd name="connsiteY15" fmla="*/ 1943144 h 2027391"/>
                  <a:gd name="connsiteX16" fmla="*/ 2946945 w 2990742"/>
                  <a:gd name="connsiteY16" fmla="*/ 1838282 h 2027391"/>
                  <a:gd name="connsiteX17" fmla="*/ 2623969 w 2990742"/>
                  <a:gd name="connsiteY17" fmla="*/ 1330748 h 2027391"/>
                  <a:gd name="connsiteX18" fmla="*/ 2187741 w 2990742"/>
                  <a:gd name="connsiteY18" fmla="*/ 705768 h 2027391"/>
                  <a:gd name="connsiteX19" fmla="*/ 1801848 w 2990742"/>
                  <a:gd name="connsiteY19" fmla="*/ 315680 h 2027391"/>
                  <a:gd name="connsiteX20" fmla="*/ 1462094 w 2990742"/>
                  <a:gd name="connsiteY20" fmla="*/ 131122 h 2027391"/>
                  <a:gd name="connsiteX21" fmla="*/ 1101367 w 2990742"/>
                  <a:gd name="connsiteY21" fmla="*/ 17871 h 2027391"/>
                  <a:gd name="connsiteX22" fmla="*/ 795169 w 2990742"/>
                  <a:gd name="connsiteY22" fmla="*/ 1093 h 2027391"/>
                  <a:gd name="connsiteX23" fmla="*/ 539305 w 2990742"/>
                  <a:gd name="connsiteY23" fmla="*/ 34649 h 2027391"/>
                  <a:gd name="connsiteX0" fmla="*/ 539305 w 2990742"/>
                  <a:gd name="connsiteY0" fmla="*/ 34649 h 2027391"/>
                  <a:gd name="connsiteX1" fmla="*/ 207939 w 2990742"/>
                  <a:gd name="connsiteY1" fmla="*/ 240179 h 2027391"/>
                  <a:gd name="connsiteX2" fmla="*/ 23382 w 2990742"/>
                  <a:gd name="connsiteY2" fmla="*/ 441515 h 2027391"/>
                  <a:gd name="connsiteX3" fmla="*/ 10798 w 2990742"/>
                  <a:gd name="connsiteY3" fmla="*/ 584128 h 2027391"/>
                  <a:gd name="connsiteX4" fmla="*/ 98882 w 2990742"/>
                  <a:gd name="connsiteY4" fmla="*/ 881937 h 2027391"/>
                  <a:gd name="connsiteX5" fmla="*/ 258273 w 2990742"/>
                  <a:gd name="connsiteY5" fmla="*/ 1141996 h 2027391"/>
                  <a:gd name="connsiteX6" fmla="*/ 333774 w 2990742"/>
                  <a:gd name="connsiteY6" fmla="*/ 1204913 h 2027391"/>
                  <a:gd name="connsiteX7" fmla="*/ 421859 w 2990742"/>
                  <a:gd name="connsiteY7" fmla="*/ 1188135 h 2027391"/>
                  <a:gd name="connsiteX8" fmla="*/ 589638 w 2990742"/>
                  <a:gd name="connsiteY8" fmla="*/ 1162968 h 2027391"/>
                  <a:gd name="connsiteX9" fmla="*/ 977119 w 2990742"/>
                  <a:gd name="connsiteY9" fmla="*/ 1197995 h 2027391"/>
                  <a:gd name="connsiteX10" fmla="*/ 1449510 w 2990742"/>
                  <a:gd name="connsiteY10" fmla="*/ 1276220 h 2027391"/>
                  <a:gd name="connsiteX11" fmla="*/ 2015767 w 2990742"/>
                  <a:gd name="connsiteY11" fmla="*/ 1477555 h 2027391"/>
                  <a:gd name="connsiteX12" fmla="*/ 2632358 w 2990742"/>
                  <a:gd name="connsiteY12" fmla="*/ 1842476 h 2027391"/>
                  <a:gd name="connsiteX13" fmla="*/ 2871444 w 2990742"/>
                  <a:gd name="connsiteY13" fmla="*/ 2006062 h 2027391"/>
                  <a:gd name="connsiteX14" fmla="*/ 2959528 w 2990742"/>
                  <a:gd name="connsiteY14" fmla="*/ 2018645 h 2027391"/>
                  <a:gd name="connsiteX15" fmla="*/ 2988890 w 2990742"/>
                  <a:gd name="connsiteY15" fmla="*/ 1943144 h 2027391"/>
                  <a:gd name="connsiteX16" fmla="*/ 2946945 w 2990742"/>
                  <a:gd name="connsiteY16" fmla="*/ 1838282 h 2027391"/>
                  <a:gd name="connsiteX17" fmla="*/ 2623969 w 2990742"/>
                  <a:gd name="connsiteY17" fmla="*/ 1330748 h 2027391"/>
                  <a:gd name="connsiteX18" fmla="*/ 2187741 w 2990742"/>
                  <a:gd name="connsiteY18" fmla="*/ 705768 h 2027391"/>
                  <a:gd name="connsiteX19" fmla="*/ 1801848 w 2990742"/>
                  <a:gd name="connsiteY19" fmla="*/ 315680 h 2027391"/>
                  <a:gd name="connsiteX20" fmla="*/ 1462094 w 2990742"/>
                  <a:gd name="connsiteY20" fmla="*/ 131122 h 2027391"/>
                  <a:gd name="connsiteX21" fmla="*/ 1101367 w 2990742"/>
                  <a:gd name="connsiteY21" fmla="*/ 17871 h 2027391"/>
                  <a:gd name="connsiteX22" fmla="*/ 795169 w 2990742"/>
                  <a:gd name="connsiteY22" fmla="*/ 1093 h 2027391"/>
                  <a:gd name="connsiteX23" fmla="*/ 539305 w 2990742"/>
                  <a:gd name="connsiteY23" fmla="*/ 34649 h 2027391"/>
                  <a:gd name="connsiteX0" fmla="*/ 539305 w 2990742"/>
                  <a:gd name="connsiteY0" fmla="*/ 34649 h 2027391"/>
                  <a:gd name="connsiteX1" fmla="*/ 207939 w 2990742"/>
                  <a:gd name="connsiteY1" fmla="*/ 240179 h 2027391"/>
                  <a:gd name="connsiteX2" fmla="*/ 23382 w 2990742"/>
                  <a:gd name="connsiteY2" fmla="*/ 441515 h 2027391"/>
                  <a:gd name="connsiteX3" fmla="*/ 10798 w 2990742"/>
                  <a:gd name="connsiteY3" fmla="*/ 584128 h 2027391"/>
                  <a:gd name="connsiteX4" fmla="*/ 98882 w 2990742"/>
                  <a:gd name="connsiteY4" fmla="*/ 881937 h 2027391"/>
                  <a:gd name="connsiteX5" fmla="*/ 258273 w 2990742"/>
                  <a:gd name="connsiteY5" fmla="*/ 1141996 h 2027391"/>
                  <a:gd name="connsiteX6" fmla="*/ 333774 w 2990742"/>
                  <a:gd name="connsiteY6" fmla="*/ 1204913 h 2027391"/>
                  <a:gd name="connsiteX7" fmla="*/ 421859 w 2990742"/>
                  <a:gd name="connsiteY7" fmla="*/ 1188135 h 2027391"/>
                  <a:gd name="connsiteX8" fmla="*/ 589638 w 2990742"/>
                  <a:gd name="connsiteY8" fmla="*/ 1162968 h 2027391"/>
                  <a:gd name="connsiteX9" fmla="*/ 977119 w 2990742"/>
                  <a:gd name="connsiteY9" fmla="*/ 1197995 h 2027391"/>
                  <a:gd name="connsiteX10" fmla="*/ 1449510 w 2990742"/>
                  <a:gd name="connsiteY10" fmla="*/ 1276220 h 2027391"/>
                  <a:gd name="connsiteX11" fmla="*/ 2015767 w 2990742"/>
                  <a:gd name="connsiteY11" fmla="*/ 1477555 h 2027391"/>
                  <a:gd name="connsiteX12" fmla="*/ 2632358 w 2990742"/>
                  <a:gd name="connsiteY12" fmla="*/ 1842476 h 2027391"/>
                  <a:gd name="connsiteX13" fmla="*/ 2871444 w 2990742"/>
                  <a:gd name="connsiteY13" fmla="*/ 2006062 h 2027391"/>
                  <a:gd name="connsiteX14" fmla="*/ 2959528 w 2990742"/>
                  <a:gd name="connsiteY14" fmla="*/ 2018645 h 2027391"/>
                  <a:gd name="connsiteX15" fmla="*/ 2988890 w 2990742"/>
                  <a:gd name="connsiteY15" fmla="*/ 1943144 h 2027391"/>
                  <a:gd name="connsiteX16" fmla="*/ 2946945 w 2990742"/>
                  <a:gd name="connsiteY16" fmla="*/ 1838282 h 2027391"/>
                  <a:gd name="connsiteX17" fmla="*/ 2623969 w 2990742"/>
                  <a:gd name="connsiteY17" fmla="*/ 1330748 h 2027391"/>
                  <a:gd name="connsiteX18" fmla="*/ 2187741 w 2990742"/>
                  <a:gd name="connsiteY18" fmla="*/ 705768 h 2027391"/>
                  <a:gd name="connsiteX19" fmla="*/ 1801848 w 2990742"/>
                  <a:gd name="connsiteY19" fmla="*/ 315680 h 2027391"/>
                  <a:gd name="connsiteX20" fmla="*/ 1462094 w 2990742"/>
                  <a:gd name="connsiteY20" fmla="*/ 131122 h 2027391"/>
                  <a:gd name="connsiteX21" fmla="*/ 1101367 w 2990742"/>
                  <a:gd name="connsiteY21" fmla="*/ 17871 h 2027391"/>
                  <a:gd name="connsiteX22" fmla="*/ 795169 w 2990742"/>
                  <a:gd name="connsiteY22" fmla="*/ 1093 h 2027391"/>
                  <a:gd name="connsiteX23" fmla="*/ 539305 w 2990742"/>
                  <a:gd name="connsiteY23" fmla="*/ 34649 h 2027391"/>
                  <a:gd name="connsiteX0" fmla="*/ 539305 w 2990742"/>
                  <a:gd name="connsiteY0" fmla="*/ 34649 h 2027391"/>
                  <a:gd name="connsiteX1" fmla="*/ 207939 w 2990742"/>
                  <a:gd name="connsiteY1" fmla="*/ 240179 h 2027391"/>
                  <a:gd name="connsiteX2" fmla="*/ 23382 w 2990742"/>
                  <a:gd name="connsiteY2" fmla="*/ 441515 h 2027391"/>
                  <a:gd name="connsiteX3" fmla="*/ 10798 w 2990742"/>
                  <a:gd name="connsiteY3" fmla="*/ 584128 h 2027391"/>
                  <a:gd name="connsiteX4" fmla="*/ 98882 w 2990742"/>
                  <a:gd name="connsiteY4" fmla="*/ 881937 h 2027391"/>
                  <a:gd name="connsiteX5" fmla="*/ 258273 w 2990742"/>
                  <a:gd name="connsiteY5" fmla="*/ 1141996 h 2027391"/>
                  <a:gd name="connsiteX6" fmla="*/ 333774 w 2990742"/>
                  <a:gd name="connsiteY6" fmla="*/ 1204913 h 2027391"/>
                  <a:gd name="connsiteX7" fmla="*/ 421859 w 2990742"/>
                  <a:gd name="connsiteY7" fmla="*/ 1188135 h 2027391"/>
                  <a:gd name="connsiteX8" fmla="*/ 589638 w 2990742"/>
                  <a:gd name="connsiteY8" fmla="*/ 1162968 h 2027391"/>
                  <a:gd name="connsiteX9" fmla="*/ 977119 w 2990742"/>
                  <a:gd name="connsiteY9" fmla="*/ 1197995 h 2027391"/>
                  <a:gd name="connsiteX10" fmla="*/ 1449510 w 2990742"/>
                  <a:gd name="connsiteY10" fmla="*/ 1276220 h 2027391"/>
                  <a:gd name="connsiteX11" fmla="*/ 2015767 w 2990742"/>
                  <a:gd name="connsiteY11" fmla="*/ 1477555 h 2027391"/>
                  <a:gd name="connsiteX12" fmla="*/ 2632358 w 2990742"/>
                  <a:gd name="connsiteY12" fmla="*/ 1842476 h 2027391"/>
                  <a:gd name="connsiteX13" fmla="*/ 2871444 w 2990742"/>
                  <a:gd name="connsiteY13" fmla="*/ 2006062 h 2027391"/>
                  <a:gd name="connsiteX14" fmla="*/ 2959528 w 2990742"/>
                  <a:gd name="connsiteY14" fmla="*/ 2018645 h 2027391"/>
                  <a:gd name="connsiteX15" fmla="*/ 2988890 w 2990742"/>
                  <a:gd name="connsiteY15" fmla="*/ 1943144 h 2027391"/>
                  <a:gd name="connsiteX16" fmla="*/ 2946945 w 2990742"/>
                  <a:gd name="connsiteY16" fmla="*/ 1838282 h 2027391"/>
                  <a:gd name="connsiteX17" fmla="*/ 2623969 w 2990742"/>
                  <a:gd name="connsiteY17" fmla="*/ 1330748 h 2027391"/>
                  <a:gd name="connsiteX18" fmla="*/ 2187741 w 2990742"/>
                  <a:gd name="connsiteY18" fmla="*/ 705768 h 2027391"/>
                  <a:gd name="connsiteX19" fmla="*/ 1801848 w 2990742"/>
                  <a:gd name="connsiteY19" fmla="*/ 315680 h 2027391"/>
                  <a:gd name="connsiteX20" fmla="*/ 1462094 w 2990742"/>
                  <a:gd name="connsiteY20" fmla="*/ 131122 h 2027391"/>
                  <a:gd name="connsiteX21" fmla="*/ 1101367 w 2990742"/>
                  <a:gd name="connsiteY21" fmla="*/ 17871 h 2027391"/>
                  <a:gd name="connsiteX22" fmla="*/ 795169 w 2990742"/>
                  <a:gd name="connsiteY22" fmla="*/ 1093 h 2027391"/>
                  <a:gd name="connsiteX23" fmla="*/ 539305 w 2990742"/>
                  <a:gd name="connsiteY23" fmla="*/ 34649 h 2027391"/>
                  <a:gd name="connsiteX0" fmla="*/ 539305 w 2990742"/>
                  <a:gd name="connsiteY0" fmla="*/ 34649 h 2027391"/>
                  <a:gd name="connsiteX1" fmla="*/ 207939 w 2990742"/>
                  <a:gd name="connsiteY1" fmla="*/ 240179 h 2027391"/>
                  <a:gd name="connsiteX2" fmla="*/ 23382 w 2990742"/>
                  <a:gd name="connsiteY2" fmla="*/ 441515 h 2027391"/>
                  <a:gd name="connsiteX3" fmla="*/ 10798 w 2990742"/>
                  <a:gd name="connsiteY3" fmla="*/ 584128 h 2027391"/>
                  <a:gd name="connsiteX4" fmla="*/ 98882 w 2990742"/>
                  <a:gd name="connsiteY4" fmla="*/ 881937 h 2027391"/>
                  <a:gd name="connsiteX5" fmla="*/ 258273 w 2990742"/>
                  <a:gd name="connsiteY5" fmla="*/ 1141996 h 2027391"/>
                  <a:gd name="connsiteX6" fmla="*/ 333774 w 2990742"/>
                  <a:gd name="connsiteY6" fmla="*/ 1204913 h 2027391"/>
                  <a:gd name="connsiteX7" fmla="*/ 421859 w 2990742"/>
                  <a:gd name="connsiteY7" fmla="*/ 1188135 h 2027391"/>
                  <a:gd name="connsiteX8" fmla="*/ 589638 w 2990742"/>
                  <a:gd name="connsiteY8" fmla="*/ 1162968 h 2027391"/>
                  <a:gd name="connsiteX9" fmla="*/ 977119 w 2990742"/>
                  <a:gd name="connsiteY9" fmla="*/ 1197995 h 2027391"/>
                  <a:gd name="connsiteX10" fmla="*/ 1449510 w 2990742"/>
                  <a:gd name="connsiteY10" fmla="*/ 1276220 h 2027391"/>
                  <a:gd name="connsiteX11" fmla="*/ 2015767 w 2990742"/>
                  <a:gd name="connsiteY11" fmla="*/ 1477555 h 2027391"/>
                  <a:gd name="connsiteX12" fmla="*/ 2632358 w 2990742"/>
                  <a:gd name="connsiteY12" fmla="*/ 1842476 h 2027391"/>
                  <a:gd name="connsiteX13" fmla="*/ 2871444 w 2990742"/>
                  <a:gd name="connsiteY13" fmla="*/ 2006062 h 2027391"/>
                  <a:gd name="connsiteX14" fmla="*/ 2959528 w 2990742"/>
                  <a:gd name="connsiteY14" fmla="*/ 2018645 h 2027391"/>
                  <a:gd name="connsiteX15" fmla="*/ 2988890 w 2990742"/>
                  <a:gd name="connsiteY15" fmla="*/ 1943144 h 2027391"/>
                  <a:gd name="connsiteX16" fmla="*/ 2946945 w 2990742"/>
                  <a:gd name="connsiteY16" fmla="*/ 1838282 h 2027391"/>
                  <a:gd name="connsiteX17" fmla="*/ 2623969 w 2990742"/>
                  <a:gd name="connsiteY17" fmla="*/ 1330748 h 2027391"/>
                  <a:gd name="connsiteX18" fmla="*/ 2187741 w 2990742"/>
                  <a:gd name="connsiteY18" fmla="*/ 705768 h 2027391"/>
                  <a:gd name="connsiteX19" fmla="*/ 1801848 w 2990742"/>
                  <a:gd name="connsiteY19" fmla="*/ 315680 h 2027391"/>
                  <a:gd name="connsiteX20" fmla="*/ 1462094 w 2990742"/>
                  <a:gd name="connsiteY20" fmla="*/ 131122 h 2027391"/>
                  <a:gd name="connsiteX21" fmla="*/ 1101367 w 2990742"/>
                  <a:gd name="connsiteY21" fmla="*/ 17871 h 2027391"/>
                  <a:gd name="connsiteX22" fmla="*/ 795169 w 2990742"/>
                  <a:gd name="connsiteY22" fmla="*/ 1093 h 2027391"/>
                  <a:gd name="connsiteX23" fmla="*/ 539305 w 2990742"/>
                  <a:gd name="connsiteY23" fmla="*/ 34649 h 2027391"/>
                  <a:gd name="connsiteX0" fmla="*/ 539305 w 2990742"/>
                  <a:gd name="connsiteY0" fmla="*/ 34649 h 2027391"/>
                  <a:gd name="connsiteX1" fmla="*/ 207939 w 2990742"/>
                  <a:gd name="connsiteY1" fmla="*/ 240179 h 2027391"/>
                  <a:gd name="connsiteX2" fmla="*/ 23382 w 2990742"/>
                  <a:gd name="connsiteY2" fmla="*/ 441515 h 2027391"/>
                  <a:gd name="connsiteX3" fmla="*/ 10798 w 2990742"/>
                  <a:gd name="connsiteY3" fmla="*/ 584128 h 2027391"/>
                  <a:gd name="connsiteX4" fmla="*/ 98882 w 2990742"/>
                  <a:gd name="connsiteY4" fmla="*/ 881937 h 2027391"/>
                  <a:gd name="connsiteX5" fmla="*/ 258273 w 2990742"/>
                  <a:gd name="connsiteY5" fmla="*/ 1141996 h 2027391"/>
                  <a:gd name="connsiteX6" fmla="*/ 333774 w 2990742"/>
                  <a:gd name="connsiteY6" fmla="*/ 1204913 h 2027391"/>
                  <a:gd name="connsiteX7" fmla="*/ 421859 w 2990742"/>
                  <a:gd name="connsiteY7" fmla="*/ 1188135 h 2027391"/>
                  <a:gd name="connsiteX8" fmla="*/ 589638 w 2990742"/>
                  <a:gd name="connsiteY8" fmla="*/ 1162968 h 2027391"/>
                  <a:gd name="connsiteX9" fmla="*/ 977119 w 2990742"/>
                  <a:gd name="connsiteY9" fmla="*/ 1197995 h 2027391"/>
                  <a:gd name="connsiteX10" fmla="*/ 1449510 w 2990742"/>
                  <a:gd name="connsiteY10" fmla="*/ 1276220 h 2027391"/>
                  <a:gd name="connsiteX11" fmla="*/ 2015767 w 2990742"/>
                  <a:gd name="connsiteY11" fmla="*/ 1477555 h 2027391"/>
                  <a:gd name="connsiteX12" fmla="*/ 2632358 w 2990742"/>
                  <a:gd name="connsiteY12" fmla="*/ 1842476 h 2027391"/>
                  <a:gd name="connsiteX13" fmla="*/ 2871444 w 2990742"/>
                  <a:gd name="connsiteY13" fmla="*/ 2006062 h 2027391"/>
                  <a:gd name="connsiteX14" fmla="*/ 2959528 w 2990742"/>
                  <a:gd name="connsiteY14" fmla="*/ 2018645 h 2027391"/>
                  <a:gd name="connsiteX15" fmla="*/ 2988890 w 2990742"/>
                  <a:gd name="connsiteY15" fmla="*/ 1943144 h 2027391"/>
                  <a:gd name="connsiteX16" fmla="*/ 2946945 w 2990742"/>
                  <a:gd name="connsiteY16" fmla="*/ 1838282 h 2027391"/>
                  <a:gd name="connsiteX17" fmla="*/ 2623969 w 2990742"/>
                  <a:gd name="connsiteY17" fmla="*/ 1330748 h 2027391"/>
                  <a:gd name="connsiteX18" fmla="*/ 2187741 w 2990742"/>
                  <a:gd name="connsiteY18" fmla="*/ 705768 h 2027391"/>
                  <a:gd name="connsiteX19" fmla="*/ 1801848 w 2990742"/>
                  <a:gd name="connsiteY19" fmla="*/ 315680 h 2027391"/>
                  <a:gd name="connsiteX20" fmla="*/ 1462094 w 2990742"/>
                  <a:gd name="connsiteY20" fmla="*/ 131122 h 2027391"/>
                  <a:gd name="connsiteX21" fmla="*/ 1101367 w 2990742"/>
                  <a:gd name="connsiteY21" fmla="*/ 17871 h 2027391"/>
                  <a:gd name="connsiteX22" fmla="*/ 795169 w 2990742"/>
                  <a:gd name="connsiteY22" fmla="*/ 1093 h 2027391"/>
                  <a:gd name="connsiteX23" fmla="*/ 539305 w 2990742"/>
                  <a:gd name="connsiteY23" fmla="*/ 34649 h 2027391"/>
                  <a:gd name="connsiteX0" fmla="*/ 539305 w 2990742"/>
                  <a:gd name="connsiteY0" fmla="*/ 34649 h 2027391"/>
                  <a:gd name="connsiteX1" fmla="*/ 207939 w 2990742"/>
                  <a:gd name="connsiteY1" fmla="*/ 240179 h 2027391"/>
                  <a:gd name="connsiteX2" fmla="*/ 23382 w 2990742"/>
                  <a:gd name="connsiteY2" fmla="*/ 441515 h 2027391"/>
                  <a:gd name="connsiteX3" fmla="*/ 10798 w 2990742"/>
                  <a:gd name="connsiteY3" fmla="*/ 584128 h 2027391"/>
                  <a:gd name="connsiteX4" fmla="*/ 98882 w 2990742"/>
                  <a:gd name="connsiteY4" fmla="*/ 881937 h 2027391"/>
                  <a:gd name="connsiteX5" fmla="*/ 258273 w 2990742"/>
                  <a:gd name="connsiteY5" fmla="*/ 1141996 h 2027391"/>
                  <a:gd name="connsiteX6" fmla="*/ 333774 w 2990742"/>
                  <a:gd name="connsiteY6" fmla="*/ 1204913 h 2027391"/>
                  <a:gd name="connsiteX7" fmla="*/ 421859 w 2990742"/>
                  <a:gd name="connsiteY7" fmla="*/ 1188135 h 2027391"/>
                  <a:gd name="connsiteX8" fmla="*/ 589638 w 2990742"/>
                  <a:gd name="connsiteY8" fmla="*/ 1162968 h 2027391"/>
                  <a:gd name="connsiteX9" fmla="*/ 977119 w 2990742"/>
                  <a:gd name="connsiteY9" fmla="*/ 1197995 h 2027391"/>
                  <a:gd name="connsiteX10" fmla="*/ 1449510 w 2990742"/>
                  <a:gd name="connsiteY10" fmla="*/ 1276220 h 2027391"/>
                  <a:gd name="connsiteX11" fmla="*/ 2015767 w 2990742"/>
                  <a:gd name="connsiteY11" fmla="*/ 1477555 h 2027391"/>
                  <a:gd name="connsiteX12" fmla="*/ 2632358 w 2990742"/>
                  <a:gd name="connsiteY12" fmla="*/ 1842476 h 2027391"/>
                  <a:gd name="connsiteX13" fmla="*/ 2871444 w 2990742"/>
                  <a:gd name="connsiteY13" fmla="*/ 2006062 h 2027391"/>
                  <a:gd name="connsiteX14" fmla="*/ 2959528 w 2990742"/>
                  <a:gd name="connsiteY14" fmla="*/ 2018645 h 2027391"/>
                  <a:gd name="connsiteX15" fmla="*/ 2988890 w 2990742"/>
                  <a:gd name="connsiteY15" fmla="*/ 1943144 h 2027391"/>
                  <a:gd name="connsiteX16" fmla="*/ 2946945 w 2990742"/>
                  <a:gd name="connsiteY16" fmla="*/ 1838282 h 2027391"/>
                  <a:gd name="connsiteX17" fmla="*/ 2623969 w 2990742"/>
                  <a:gd name="connsiteY17" fmla="*/ 1330748 h 2027391"/>
                  <a:gd name="connsiteX18" fmla="*/ 2187741 w 2990742"/>
                  <a:gd name="connsiteY18" fmla="*/ 705768 h 2027391"/>
                  <a:gd name="connsiteX19" fmla="*/ 1801848 w 2990742"/>
                  <a:gd name="connsiteY19" fmla="*/ 315680 h 2027391"/>
                  <a:gd name="connsiteX20" fmla="*/ 1462094 w 2990742"/>
                  <a:gd name="connsiteY20" fmla="*/ 131122 h 2027391"/>
                  <a:gd name="connsiteX21" fmla="*/ 1101367 w 2990742"/>
                  <a:gd name="connsiteY21" fmla="*/ 17871 h 2027391"/>
                  <a:gd name="connsiteX22" fmla="*/ 795169 w 2990742"/>
                  <a:gd name="connsiteY22" fmla="*/ 1093 h 2027391"/>
                  <a:gd name="connsiteX23" fmla="*/ 539305 w 2990742"/>
                  <a:gd name="connsiteY23" fmla="*/ 34649 h 2027391"/>
                  <a:gd name="connsiteX0" fmla="*/ 539305 w 2990742"/>
                  <a:gd name="connsiteY0" fmla="*/ 34649 h 2027391"/>
                  <a:gd name="connsiteX1" fmla="*/ 207939 w 2990742"/>
                  <a:gd name="connsiteY1" fmla="*/ 240179 h 2027391"/>
                  <a:gd name="connsiteX2" fmla="*/ 23382 w 2990742"/>
                  <a:gd name="connsiteY2" fmla="*/ 441515 h 2027391"/>
                  <a:gd name="connsiteX3" fmla="*/ 10798 w 2990742"/>
                  <a:gd name="connsiteY3" fmla="*/ 584128 h 2027391"/>
                  <a:gd name="connsiteX4" fmla="*/ 98882 w 2990742"/>
                  <a:gd name="connsiteY4" fmla="*/ 881937 h 2027391"/>
                  <a:gd name="connsiteX5" fmla="*/ 258273 w 2990742"/>
                  <a:gd name="connsiteY5" fmla="*/ 1141996 h 2027391"/>
                  <a:gd name="connsiteX6" fmla="*/ 333774 w 2990742"/>
                  <a:gd name="connsiteY6" fmla="*/ 1204913 h 2027391"/>
                  <a:gd name="connsiteX7" fmla="*/ 421859 w 2990742"/>
                  <a:gd name="connsiteY7" fmla="*/ 1188135 h 2027391"/>
                  <a:gd name="connsiteX8" fmla="*/ 589638 w 2990742"/>
                  <a:gd name="connsiteY8" fmla="*/ 1162968 h 2027391"/>
                  <a:gd name="connsiteX9" fmla="*/ 977119 w 2990742"/>
                  <a:gd name="connsiteY9" fmla="*/ 1197995 h 2027391"/>
                  <a:gd name="connsiteX10" fmla="*/ 1449510 w 2990742"/>
                  <a:gd name="connsiteY10" fmla="*/ 1276220 h 2027391"/>
                  <a:gd name="connsiteX11" fmla="*/ 2015767 w 2990742"/>
                  <a:gd name="connsiteY11" fmla="*/ 1477555 h 2027391"/>
                  <a:gd name="connsiteX12" fmla="*/ 2632358 w 2990742"/>
                  <a:gd name="connsiteY12" fmla="*/ 1842476 h 2027391"/>
                  <a:gd name="connsiteX13" fmla="*/ 2871444 w 2990742"/>
                  <a:gd name="connsiteY13" fmla="*/ 2006062 h 2027391"/>
                  <a:gd name="connsiteX14" fmla="*/ 2959528 w 2990742"/>
                  <a:gd name="connsiteY14" fmla="*/ 2018645 h 2027391"/>
                  <a:gd name="connsiteX15" fmla="*/ 2988890 w 2990742"/>
                  <a:gd name="connsiteY15" fmla="*/ 1943144 h 2027391"/>
                  <a:gd name="connsiteX16" fmla="*/ 2946945 w 2990742"/>
                  <a:gd name="connsiteY16" fmla="*/ 1838282 h 2027391"/>
                  <a:gd name="connsiteX17" fmla="*/ 2623969 w 2990742"/>
                  <a:gd name="connsiteY17" fmla="*/ 1330748 h 2027391"/>
                  <a:gd name="connsiteX18" fmla="*/ 2187741 w 2990742"/>
                  <a:gd name="connsiteY18" fmla="*/ 705768 h 2027391"/>
                  <a:gd name="connsiteX19" fmla="*/ 1801848 w 2990742"/>
                  <a:gd name="connsiteY19" fmla="*/ 315680 h 2027391"/>
                  <a:gd name="connsiteX20" fmla="*/ 1462094 w 2990742"/>
                  <a:gd name="connsiteY20" fmla="*/ 131122 h 2027391"/>
                  <a:gd name="connsiteX21" fmla="*/ 1101367 w 2990742"/>
                  <a:gd name="connsiteY21" fmla="*/ 17871 h 2027391"/>
                  <a:gd name="connsiteX22" fmla="*/ 795169 w 2990742"/>
                  <a:gd name="connsiteY22" fmla="*/ 1093 h 2027391"/>
                  <a:gd name="connsiteX23" fmla="*/ 539305 w 2990742"/>
                  <a:gd name="connsiteY23" fmla="*/ 34649 h 2027391"/>
                  <a:gd name="connsiteX0" fmla="*/ 539305 w 2990742"/>
                  <a:gd name="connsiteY0" fmla="*/ 34649 h 2027391"/>
                  <a:gd name="connsiteX1" fmla="*/ 207939 w 2990742"/>
                  <a:gd name="connsiteY1" fmla="*/ 240179 h 2027391"/>
                  <a:gd name="connsiteX2" fmla="*/ 23382 w 2990742"/>
                  <a:gd name="connsiteY2" fmla="*/ 441515 h 2027391"/>
                  <a:gd name="connsiteX3" fmla="*/ 10798 w 2990742"/>
                  <a:gd name="connsiteY3" fmla="*/ 584128 h 2027391"/>
                  <a:gd name="connsiteX4" fmla="*/ 98882 w 2990742"/>
                  <a:gd name="connsiteY4" fmla="*/ 881937 h 2027391"/>
                  <a:gd name="connsiteX5" fmla="*/ 258273 w 2990742"/>
                  <a:gd name="connsiteY5" fmla="*/ 1141996 h 2027391"/>
                  <a:gd name="connsiteX6" fmla="*/ 333774 w 2990742"/>
                  <a:gd name="connsiteY6" fmla="*/ 1204913 h 2027391"/>
                  <a:gd name="connsiteX7" fmla="*/ 421859 w 2990742"/>
                  <a:gd name="connsiteY7" fmla="*/ 1188135 h 2027391"/>
                  <a:gd name="connsiteX8" fmla="*/ 589638 w 2990742"/>
                  <a:gd name="connsiteY8" fmla="*/ 1162968 h 2027391"/>
                  <a:gd name="connsiteX9" fmla="*/ 977119 w 2990742"/>
                  <a:gd name="connsiteY9" fmla="*/ 1197995 h 2027391"/>
                  <a:gd name="connsiteX10" fmla="*/ 1449510 w 2990742"/>
                  <a:gd name="connsiteY10" fmla="*/ 1276220 h 2027391"/>
                  <a:gd name="connsiteX11" fmla="*/ 2015767 w 2990742"/>
                  <a:gd name="connsiteY11" fmla="*/ 1477555 h 2027391"/>
                  <a:gd name="connsiteX12" fmla="*/ 2632358 w 2990742"/>
                  <a:gd name="connsiteY12" fmla="*/ 1842476 h 2027391"/>
                  <a:gd name="connsiteX13" fmla="*/ 2871444 w 2990742"/>
                  <a:gd name="connsiteY13" fmla="*/ 2006062 h 2027391"/>
                  <a:gd name="connsiteX14" fmla="*/ 2959528 w 2990742"/>
                  <a:gd name="connsiteY14" fmla="*/ 2018645 h 2027391"/>
                  <a:gd name="connsiteX15" fmla="*/ 2988890 w 2990742"/>
                  <a:gd name="connsiteY15" fmla="*/ 1943144 h 2027391"/>
                  <a:gd name="connsiteX16" fmla="*/ 2946945 w 2990742"/>
                  <a:gd name="connsiteY16" fmla="*/ 1838282 h 2027391"/>
                  <a:gd name="connsiteX17" fmla="*/ 2623969 w 2990742"/>
                  <a:gd name="connsiteY17" fmla="*/ 1330748 h 2027391"/>
                  <a:gd name="connsiteX18" fmla="*/ 2187741 w 2990742"/>
                  <a:gd name="connsiteY18" fmla="*/ 705768 h 2027391"/>
                  <a:gd name="connsiteX19" fmla="*/ 1801848 w 2990742"/>
                  <a:gd name="connsiteY19" fmla="*/ 315680 h 2027391"/>
                  <a:gd name="connsiteX20" fmla="*/ 1462094 w 2990742"/>
                  <a:gd name="connsiteY20" fmla="*/ 131122 h 2027391"/>
                  <a:gd name="connsiteX21" fmla="*/ 1101367 w 2990742"/>
                  <a:gd name="connsiteY21" fmla="*/ 17871 h 2027391"/>
                  <a:gd name="connsiteX22" fmla="*/ 795169 w 2990742"/>
                  <a:gd name="connsiteY22" fmla="*/ 1093 h 2027391"/>
                  <a:gd name="connsiteX23" fmla="*/ 539305 w 2990742"/>
                  <a:gd name="connsiteY23" fmla="*/ 34649 h 2027391"/>
                  <a:gd name="connsiteX0" fmla="*/ 539305 w 2990742"/>
                  <a:gd name="connsiteY0" fmla="*/ 34649 h 2027391"/>
                  <a:gd name="connsiteX1" fmla="*/ 207939 w 2990742"/>
                  <a:gd name="connsiteY1" fmla="*/ 240179 h 2027391"/>
                  <a:gd name="connsiteX2" fmla="*/ 23382 w 2990742"/>
                  <a:gd name="connsiteY2" fmla="*/ 441515 h 2027391"/>
                  <a:gd name="connsiteX3" fmla="*/ 10798 w 2990742"/>
                  <a:gd name="connsiteY3" fmla="*/ 584128 h 2027391"/>
                  <a:gd name="connsiteX4" fmla="*/ 98882 w 2990742"/>
                  <a:gd name="connsiteY4" fmla="*/ 881937 h 2027391"/>
                  <a:gd name="connsiteX5" fmla="*/ 258273 w 2990742"/>
                  <a:gd name="connsiteY5" fmla="*/ 1141996 h 2027391"/>
                  <a:gd name="connsiteX6" fmla="*/ 333774 w 2990742"/>
                  <a:gd name="connsiteY6" fmla="*/ 1204913 h 2027391"/>
                  <a:gd name="connsiteX7" fmla="*/ 421859 w 2990742"/>
                  <a:gd name="connsiteY7" fmla="*/ 1188135 h 2027391"/>
                  <a:gd name="connsiteX8" fmla="*/ 589638 w 2990742"/>
                  <a:gd name="connsiteY8" fmla="*/ 1162968 h 2027391"/>
                  <a:gd name="connsiteX9" fmla="*/ 977119 w 2990742"/>
                  <a:gd name="connsiteY9" fmla="*/ 1197995 h 2027391"/>
                  <a:gd name="connsiteX10" fmla="*/ 1449510 w 2990742"/>
                  <a:gd name="connsiteY10" fmla="*/ 1276220 h 2027391"/>
                  <a:gd name="connsiteX11" fmla="*/ 2015767 w 2990742"/>
                  <a:gd name="connsiteY11" fmla="*/ 1477555 h 2027391"/>
                  <a:gd name="connsiteX12" fmla="*/ 2632358 w 2990742"/>
                  <a:gd name="connsiteY12" fmla="*/ 1842476 h 2027391"/>
                  <a:gd name="connsiteX13" fmla="*/ 2871444 w 2990742"/>
                  <a:gd name="connsiteY13" fmla="*/ 2006062 h 2027391"/>
                  <a:gd name="connsiteX14" fmla="*/ 2959528 w 2990742"/>
                  <a:gd name="connsiteY14" fmla="*/ 2018645 h 2027391"/>
                  <a:gd name="connsiteX15" fmla="*/ 2988890 w 2990742"/>
                  <a:gd name="connsiteY15" fmla="*/ 1943144 h 2027391"/>
                  <a:gd name="connsiteX16" fmla="*/ 2946945 w 2990742"/>
                  <a:gd name="connsiteY16" fmla="*/ 1838282 h 2027391"/>
                  <a:gd name="connsiteX17" fmla="*/ 2623969 w 2990742"/>
                  <a:gd name="connsiteY17" fmla="*/ 1330748 h 2027391"/>
                  <a:gd name="connsiteX18" fmla="*/ 2187741 w 2990742"/>
                  <a:gd name="connsiteY18" fmla="*/ 705768 h 2027391"/>
                  <a:gd name="connsiteX19" fmla="*/ 1801848 w 2990742"/>
                  <a:gd name="connsiteY19" fmla="*/ 315680 h 2027391"/>
                  <a:gd name="connsiteX20" fmla="*/ 1462094 w 2990742"/>
                  <a:gd name="connsiteY20" fmla="*/ 131122 h 2027391"/>
                  <a:gd name="connsiteX21" fmla="*/ 1101367 w 2990742"/>
                  <a:gd name="connsiteY21" fmla="*/ 17871 h 2027391"/>
                  <a:gd name="connsiteX22" fmla="*/ 795169 w 2990742"/>
                  <a:gd name="connsiteY22" fmla="*/ 1093 h 2027391"/>
                  <a:gd name="connsiteX23" fmla="*/ 539305 w 2990742"/>
                  <a:gd name="connsiteY23" fmla="*/ 34649 h 2027391"/>
                  <a:gd name="connsiteX0" fmla="*/ 539305 w 2990742"/>
                  <a:gd name="connsiteY0" fmla="*/ 34649 h 2027391"/>
                  <a:gd name="connsiteX1" fmla="*/ 207939 w 2990742"/>
                  <a:gd name="connsiteY1" fmla="*/ 240179 h 2027391"/>
                  <a:gd name="connsiteX2" fmla="*/ 23382 w 2990742"/>
                  <a:gd name="connsiteY2" fmla="*/ 441515 h 2027391"/>
                  <a:gd name="connsiteX3" fmla="*/ 10798 w 2990742"/>
                  <a:gd name="connsiteY3" fmla="*/ 584128 h 2027391"/>
                  <a:gd name="connsiteX4" fmla="*/ 98882 w 2990742"/>
                  <a:gd name="connsiteY4" fmla="*/ 881937 h 2027391"/>
                  <a:gd name="connsiteX5" fmla="*/ 258273 w 2990742"/>
                  <a:gd name="connsiteY5" fmla="*/ 1141996 h 2027391"/>
                  <a:gd name="connsiteX6" fmla="*/ 333774 w 2990742"/>
                  <a:gd name="connsiteY6" fmla="*/ 1204913 h 2027391"/>
                  <a:gd name="connsiteX7" fmla="*/ 421859 w 2990742"/>
                  <a:gd name="connsiteY7" fmla="*/ 1188135 h 2027391"/>
                  <a:gd name="connsiteX8" fmla="*/ 588051 w 2990742"/>
                  <a:gd name="connsiteY8" fmla="*/ 1170906 h 2027391"/>
                  <a:gd name="connsiteX9" fmla="*/ 977119 w 2990742"/>
                  <a:gd name="connsiteY9" fmla="*/ 1197995 h 2027391"/>
                  <a:gd name="connsiteX10" fmla="*/ 1449510 w 2990742"/>
                  <a:gd name="connsiteY10" fmla="*/ 1276220 h 2027391"/>
                  <a:gd name="connsiteX11" fmla="*/ 2015767 w 2990742"/>
                  <a:gd name="connsiteY11" fmla="*/ 1477555 h 2027391"/>
                  <a:gd name="connsiteX12" fmla="*/ 2632358 w 2990742"/>
                  <a:gd name="connsiteY12" fmla="*/ 1842476 h 2027391"/>
                  <a:gd name="connsiteX13" fmla="*/ 2871444 w 2990742"/>
                  <a:gd name="connsiteY13" fmla="*/ 2006062 h 2027391"/>
                  <a:gd name="connsiteX14" fmla="*/ 2959528 w 2990742"/>
                  <a:gd name="connsiteY14" fmla="*/ 2018645 h 2027391"/>
                  <a:gd name="connsiteX15" fmla="*/ 2988890 w 2990742"/>
                  <a:gd name="connsiteY15" fmla="*/ 1943144 h 2027391"/>
                  <a:gd name="connsiteX16" fmla="*/ 2946945 w 2990742"/>
                  <a:gd name="connsiteY16" fmla="*/ 1838282 h 2027391"/>
                  <a:gd name="connsiteX17" fmla="*/ 2623969 w 2990742"/>
                  <a:gd name="connsiteY17" fmla="*/ 1330748 h 2027391"/>
                  <a:gd name="connsiteX18" fmla="*/ 2187741 w 2990742"/>
                  <a:gd name="connsiteY18" fmla="*/ 705768 h 2027391"/>
                  <a:gd name="connsiteX19" fmla="*/ 1801848 w 2990742"/>
                  <a:gd name="connsiteY19" fmla="*/ 315680 h 2027391"/>
                  <a:gd name="connsiteX20" fmla="*/ 1462094 w 2990742"/>
                  <a:gd name="connsiteY20" fmla="*/ 131122 h 2027391"/>
                  <a:gd name="connsiteX21" fmla="*/ 1101367 w 2990742"/>
                  <a:gd name="connsiteY21" fmla="*/ 17871 h 2027391"/>
                  <a:gd name="connsiteX22" fmla="*/ 795169 w 2990742"/>
                  <a:gd name="connsiteY22" fmla="*/ 1093 h 2027391"/>
                  <a:gd name="connsiteX23" fmla="*/ 539305 w 2990742"/>
                  <a:gd name="connsiteY23" fmla="*/ 34649 h 2027391"/>
                  <a:gd name="connsiteX0" fmla="*/ 539305 w 2990742"/>
                  <a:gd name="connsiteY0" fmla="*/ 34649 h 2027391"/>
                  <a:gd name="connsiteX1" fmla="*/ 207939 w 2990742"/>
                  <a:gd name="connsiteY1" fmla="*/ 240179 h 2027391"/>
                  <a:gd name="connsiteX2" fmla="*/ 23382 w 2990742"/>
                  <a:gd name="connsiteY2" fmla="*/ 441515 h 2027391"/>
                  <a:gd name="connsiteX3" fmla="*/ 10798 w 2990742"/>
                  <a:gd name="connsiteY3" fmla="*/ 584128 h 2027391"/>
                  <a:gd name="connsiteX4" fmla="*/ 98882 w 2990742"/>
                  <a:gd name="connsiteY4" fmla="*/ 881937 h 2027391"/>
                  <a:gd name="connsiteX5" fmla="*/ 258273 w 2990742"/>
                  <a:gd name="connsiteY5" fmla="*/ 1141996 h 2027391"/>
                  <a:gd name="connsiteX6" fmla="*/ 333774 w 2990742"/>
                  <a:gd name="connsiteY6" fmla="*/ 1204913 h 2027391"/>
                  <a:gd name="connsiteX7" fmla="*/ 588051 w 2990742"/>
                  <a:gd name="connsiteY7" fmla="*/ 1170906 h 2027391"/>
                  <a:gd name="connsiteX8" fmla="*/ 977119 w 2990742"/>
                  <a:gd name="connsiteY8" fmla="*/ 1197995 h 2027391"/>
                  <a:gd name="connsiteX9" fmla="*/ 1449510 w 2990742"/>
                  <a:gd name="connsiteY9" fmla="*/ 1276220 h 2027391"/>
                  <a:gd name="connsiteX10" fmla="*/ 2015767 w 2990742"/>
                  <a:gd name="connsiteY10" fmla="*/ 1477555 h 2027391"/>
                  <a:gd name="connsiteX11" fmla="*/ 2632358 w 2990742"/>
                  <a:gd name="connsiteY11" fmla="*/ 1842476 h 2027391"/>
                  <a:gd name="connsiteX12" fmla="*/ 2871444 w 2990742"/>
                  <a:gd name="connsiteY12" fmla="*/ 2006062 h 2027391"/>
                  <a:gd name="connsiteX13" fmla="*/ 2959528 w 2990742"/>
                  <a:gd name="connsiteY13" fmla="*/ 2018645 h 2027391"/>
                  <a:gd name="connsiteX14" fmla="*/ 2988890 w 2990742"/>
                  <a:gd name="connsiteY14" fmla="*/ 1943144 h 2027391"/>
                  <a:gd name="connsiteX15" fmla="*/ 2946945 w 2990742"/>
                  <a:gd name="connsiteY15" fmla="*/ 1838282 h 2027391"/>
                  <a:gd name="connsiteX16" fmla="*/ 2623969 w 2990742"/>
                  <a:gd name="connsiteY16" fmla="*/ 1330748 h 2027391"/>
                  <a:gd name="connsiteX17" fmla="*/ 2187741 w 2990742"/>
                  <a:gd name="connsiteY17" fmla="*/ 705768 h 2027391"/>
                  <a:gd name="connsiteX18" fmla="*/ 1801848 w 2990742"/>
                  <a:gd name="connsiteY18" fmla="*/ 315680 h 2027391"/>
                  <a:gd name="connsiteX19" fmla="*/ 1462094 w 2990742"/>
                  <a:gd name="connsiteY19" fmla="*/ 131122 h 2027391"/>
                  <a:gd name="connsiteX20" fmla="*/ 1101367 w 2990742"/>
                  <a:gd name="connsiteY20" fmla="*/ 17871 h 2027391"/>
                  <a:gd name="connsiteX21" fmla="*/ 795169 w 2990742"/>
                  <a:gd name="connsiteY21" fmla="*/ 1093 h 2027391"/>
                  <a:gd name="connsiteX22" fmla="*/ 539305 w 2990742"/>
                  <a:gd name="connsiteY22" fmla="*/ 34649 h 2027391"/>
                  <a:gd name="connsiteX0" fmla="*/ 539305 w 2990742"/>
                  <a:gd name="connsiteY0" fmla="*/ 34649 h 2027391"/>
                  <a:gd name="connsiteX1" fmla="*/ 207939 w 2990742"/>
                  <a:gd name="connsiteY1" fmla="*/ 240179 h 2027391"/>
                  <a:gd name="connsiteX2" fmla="*/ 23382 w 2990742"/>
                  <a:gd name="connsiteY2" fmla="*/ 441515 h 2027391"/>
                  <a:gd name="connsiteX3" fmla="*/ 10798 w 2990742"/>
                  <a:gd name="connsiteY3" fmla="*/ 584128 h 2027391"/>
                  <a:gd name="connsiteX4" fmla="*/ 98882 w 2990742"/>
                  <a:gd name="connsiteY4" fmla="*/ 881937 h 2027391"/>
                  <a:gd name="connsiteX5" fmla="*/ 258273 w 2990742"/>
                  <a:gd name="connsiteY5" fmla="*/ 1141996 h 2027391"/>
                  <a:gd name="connsiteX6" fmla="*/ 333774 w 2990742"/>
                  <a:gd name="connsiteY6" fmla="*/ 1204913 h 2027391"/>
                  <a:gd name="connsiteX7" fmla="*/ 588051 w 2990742"/>
                  <a:gd name="connsiteY7" fmla="*/ 1170906 h 2027391"/>
                  <a:gd name="connsiteX8" fmla="*/ 977119 w 2990742"/>
                  <a:gd name="connsiteY8" fmla="*/ 1197995 h 2027391"/>
                  <a:gd name="connsiteX9" fmla="*/ 1449510 w 2990742"/>
                  <a:gd name="connsiteY9" fmla="*/ 1276220 h 2027391"/>
                  <a:gd name="connsiteX10" fmla="*/ 2015767 w 2990742"/>
                  <a:gd name="connsiteY10" fmla="*/ 1477555 h 2027391"/>
                  <a:gd name="connsiteX11" fmla="*/ 2632358 w 2990742"/>
                  <a:gd name="connsiteY11" fmla="*/ 1842476 h 2027391"/>
                  <a:gd name="connsiteX12" fmla="*/ 2871444 w 2990742"/>
                  <a:gd name="connsiteY12" fmla="*/ 2006062 h 2027391"/>
                  <a:gd name="connsiteX13" fmla="*/ 2959528 w 2990742"/>
                  <a:gd name="connsiteY13" fmla="*/ 2018645 h 2027391"/>
                  <a:gd name="connsiteX14" fmla="*/ 2988890 w 2990742"/>
                  <a:gd name="connsiteY14" fmla="*/ 1943144 h 2027391"/>
                  <a:gd name="connsiteX15" fmla="*/ 2946945 w 2990742"/>
                  <a:gd name="connsiteY15" fmla="*/ 1838282 h 2027391"/>
                  <a:gd name="connsiteX16" fmla="*/ 2623969 w 2990742"/>
                  <a:gd name="connsiteY16" fmla="*/ 1330748 h 2027391"/>
                  <a:gd name="connsiteX17" fmla="*/ 2187741 w 2990742"/>
                  <a:gd name="connsiteY17" fmla="*/ 705768 h 2027391"/>
                  <a:gd name="connsiteX18" fmla="*/ 1801848 w 2990742"/>
                  <a:gd name="connsiteY18" fmla="*/ 315680 h 2027391"/>
                  <a:gd name="connsiteX19" fmla="*/ 1462094 w 2990742"/>
                  <a:gd name="connsiteY19" fmla="*/ 131122 h 2027391"/>
                  <a:gd name="connsiteX20" fmla="*/ 1101367 w 2990742"/>
                  <a:gd name="connsiteY20" fmla="*/ 17871 h 2027391"/>
                  <a:gd name="connsiteX21" fmla="*/ 795169 w 2990742"/>
                  <a:gd name="connsiteY21" fmla="*/ 1093 h 2027391"/>
                  <a:gd name="connsiteX22" fmla="*/ 539305 w 2990742"/>
                  <a:gd name="connsiteY22" fmla="*/ 34649 h 2027391"/>
                  <a:gd name="connsiteX0" fmla="*/ 539305 w 2990742"/>
                  <a:gd name="connsiteY0" fmla="*/ 34649 h 2027391"/>
                  <a:gd name="connsiteX1" fmla="*/ 207939 w 2990742"/>
                  <a:gd name="connsiteY1" fmla="*/ 240179 h 2027391"/>
                  <a:gd name="connsiteX2" fmla="*/ 23382 w 2990742"/>
                  <a:gd name="connsiteY2" fmla="*/ 441515 h 2027391"/>
                  <a:gd name="connsiteX3" fmla="*/ 10798 w 2990742"/>
                  <a:gd name="connsiteY3" fmla="*/ 584128 h 2027391"/>
                  <a:gd name="connsiteX4" fmla="*/ 98882 w 2990742"/>
                  <a:gd name="connsiteY4" fmla="*/ 881937 h 2027391"/>
                  <a:gd name="connsiteX5" fmla="*/ 258273 w 2990742"/>
                  <a:gd name="connsiteY5" fmla="*/ 1141996 h 2027391"/>
                  <a:gd name="connsiteX6" fmla="*/ 333774 w 2990742"/>
                  <a:gd name="connsiteY6" fmla="*/ 1204913 h 2027391"/>
                  <a:gd name="connsiteX7" fmla="*/ 588051 w 2990742"/>
                  <a:gd name="connsiteY7" fmla="*/ 1170906 h 2027391"/>
                  <a:gd name="connsiteX8" fmla="*/ 977119 w 2990742"/>
                  <a:gd name="connsiteY8" fmla="*/ 1197995 h 2027391"/>
                  <a:gd name="connsiteX9" fmla="*/ 1449510 w 2990742"/>
                  <a:gd name="connsiteY9" fmla="*/ 1276220 h 2027391"/>
                  <a:gd name="connsiteX10" fmla="*/ 2015767 w 2990742"/>
                  <a:gd name="connsiteY10" fmla="*/ 1477555 h 2027391"/>
                  <a:gd name="connsiteX11" fmla="*/ 2632358 w 2990742"/>
                  <a:gd name="connsiteY11" fmla="*/ 1842476 h 2027391"/>
                  <a:gd name="connsiteX12" fmla="*/ 2871444 w 2990742"/>
                  <a:gd name="connsiteY12" fmla="*/ 2006062 h 2027391"/>
                  <a:gd name="connsiteX13" fmla="*/ 2959528 w 2990742"/>
                  <a:gd name="connsiteY13" fmla="*/ 2018645 h 2027391"/>
                  <a:gd name="connsiteX14" fmla="*/ 2988890 w 2990742"/>
                  <a:gd name="connsiteY14" fmla="*/ 1943144 h 2027391"/>
                  <a:gd name="connsiteX15" fmla="*/ 2946945 w 2990742"/>
                  <a:gd name="connsiteY15" fmla="*/ 1838282 h 2027391"/>
                  <a:gd name="connsiteX16" fmla="*/ 2623969 w 2990742"/>
                  <a:gd name="connsiteY16" fmla="*/ 1330748 h 2027391"/>
                  <a:gd name="connsiteX17" fmla="*/ 2187741 w 2990742"/>
                  <a:gd name="connsiteY17" fmla="*/ 705768 h 2027391"/>
                  <a:gd name="connsiteX18" fmla="*/ 1801848 w 2990742"/>
                  <a:gd name="connsiteY18" fmla="*/ 315680 h 2027391"/>
                  <a:gd name="connsiteX19" fmla="*/ 1462094 w 2990742"/>
                  <a:gd name="connsiteY19" fmla="*/ 131122 h 2027391"/>
                  <a:gd name="connsiteX20" fmla="*/ 1101367 w 2990742"/>
                  <a:gd name="connsiteY20" fmla="*/ 17871 h 2027391"/>
                  <a:gd name="connsiteX21" fmla="*/ 795169 w 2990742"/>
                  <a:gd name="connsiteY21" fmla="*/ 1093 h 2027391"/>
                  <a:gd name="connsiteX22" fmla="*/ 539305 w 2990742"/>
                  <a:gd name="connsiteY22" fmla="*/ 34649 h 2027391"/>
                  <a:gd name="connsiteX0" fmla="*/ 539305 w 2990742"/>
                  <a:gd name="connsiteY0" fmla="*/ 34649 h 2027391"/>
                  <a:gd name="connsiteX1" fmla="*/ 207939 w 2990742"/>
                  <a:gd name="connsiteY1" fmla="*/ 240179 h 2027391"/>
                  <a:gd name="connsiteX2" fmla="*/ 23382 w 2990742"/>
                  <a:gd name="connsiteY2" fmla="*/ 441515 h 2027391"/>
                  <a:gd name="connsiteX3" fmla="*/ 10798 w 2990742"/>
                  <a:gd name="connsiteY3" fmla="*/ 584128 h 2027391"/>
                  <a:gd name="connsiteX4" fmla="*/ 98882 w 2990742"/>
                  <a:gd name="connsiteY4" fmla="*/ 881937 h 2027391"/>
                  <a:gd name="connsiteX5" fmla="*/ 258273 w 2990742"/>
                  <a:gd name="connsiteY5" fmla="*/ 1141996 h 2027391"/>
                  <a:gd name="connsiteX6" fmla="*/ 333774 w 2990742"/>
                  <a:gd name="connsiteY6" fmla="*/ 1204913 h 2027391"/>
                  <a:gd name="connsiteX7" fmla="*/ 588051 w 2990742"/>
                  <a:gd name="connsiteY7" fmla="*/ 1170906 h 2027391"/>
                  <a:gd name="connsiteX8" fmla="*/ 977119 w 2990742"/>
                  <a:gd name="connsiteY8" fmla="*/ 1197995 h 2027391"/>
                  <a:gd name="connsiteX9" fmla="*/ 1449510 w 2990742"/>
                  <a:gd name="connsiteY9" fmla="*/ 1276220 h 2027391"/>
                  <a:gd name="connsiteX10" fmla="*/ 2015767 w 2990742"/>
                  <a:gd name="connsiteY10" fmla="*/ 1477555 h 2027391"/>
                  <a:gd name="connsiteX11" fmla="*/ 2632358 w 2990742"/>
                  <a:gd name="connsiteY11" fmla="*/ 1842476 h 2027391"/>
                  <a:gd name="connsiteX12" fmla="*/ 2871444 w 2990742"/>
                  <a:gd name="connsiteY12" fmla="*/ 2006062 h 2027391"/>
                  <a:gd name="connsiteX13" fmla="*/ 2959528 w 2990742"/>
                  <a:gd name="connsiteY13" fmla="*/ 2018645 h 2027391"/>
                  <a:gd name="connsiteX14" fmla="*/ 2988890 w 2990742"/>
                  <a:gd name="connsiteY14" fmla="*/ 1943144 h 2027391"/>
                  <a:gd name="connsiteX15" fmla="*/ 2946945 w 2990742"/>
                  <a:gd name="connsiteY15" fmla="*/ 1838282 h 2027391"/>
                  <a:gd name="connsiteX16" fmla="*/ 2623969 w 2990742"/>
                  <a:gd name="connsiteY16" fmla="*/ 1330748 h 2027391"/>
                  <a:gd name="connsiteX17" fmla="*/ 2187741 w 2990742"/>
                  <a:gd name="connsiteY17" fmla="*/ 705768 h 2027391"/>
                  <a:gd name="connsiteX18" fmla="*/ 1801848 w 2990742"/>
                  <a:gd name="connsiteY18" fmla="*/ 315680 h 2027391"/>
                  <a:gd name="connsiteX19" fmla="*/ 1462094 w 2990742"/>
                  <a:gd name="connsiteY19" fmla="*/ 131122 h 2027391"/>
                  <a:gd name="connsiteX20" fmla="*/ 1101367 w 2990742"/>
                  <a:gd name="connsiteY20" fmla="*/ 17871 h 2027391"/>
                  <a:gd name="connsiteX21" fmla="*/ 795169 w 2990742"/>
                  <a:gd name="connsiteY21" fmla="*/ 1093 h 2027391"/>
                  <a:gd name="connsiteX22" fmla="*/ 539305 w 2990742"/>
                  <a:gd name="connsiteY22" fmla="*/ 34649 h 2027391"/>
                  <a:gd name="connsiteX0" fmla="*/ 539305 w 2990742"/>
                  <a:gd name="connsiteY0" fmla="*/ 34649 h 2027391"/>
                  <a:gd name="connsiteX1" fmla="*/ 207939 w 2990742"/>
                  <a:gd name="connsiteY1" fmla="*/ 240179 h 2027391"/>
                  <a:gd name="connsiteX2" fmla="*/ 23382 w 2990742"/>
                  <a:gd name="connsiteY2" fmla="*/ 441515 h 2027391"/>
                  <a:gd name="connsiteX3" fmla="*/ 10798 w 2990742"/>
                  <a:gd name="connsiteY3" fmla="*/ 584128 h 2027391"/>
                  <a:gd name="connsiteX4" fmla="*/ 98882 w 2990742"/>
                  <a:gd name="connsiteY4" fmla="*/ 881937 h 2027391"/>
                  <a:gd name="connsiteX5" fmla="*/ 258273 w 2990742"/>
                  <a:gd name="connsiteY5" fmla="*/ 1141996 h 2027391"/>
                  <a:gd name="connsiteX6" fmla="*/ 333774 w 2990742"/>
                  <a:gd name="connsiteY6" fmla="*/ 1204913 h 2027391"/>
                  <a:gd name="connsiteX7" fmla="*/ 588051 w 2990742"/>
                  <a:gd name="connsiteY7" fmla="*/ 1170906 h 2027391"/>
                  <a:gd name="connsiteX8" fmla="*/ 977119 w 2990742"/>
                  <a:gd name="connsiteY8" fmla="*/ 1197995 h 2027391"/>
                  <a:gd name="connsiteX9" fmla="*/ 1449510 w 2990742"/>
                  <a:gd name="connsiteY9" fmla="*/ 1276220 h 2027391"/>
                  <a:gd name="connsiteX10" fmla="*/ 2015767 w 2990742"/>
                  <a:gd name="connsiteY10" fmla="*/ 1477555 h 2027391"/>
                  <a:gd name="connsiteX11" fmla="*/ 2632358 w 2990742"/>
                  <a:gd name="connsiteY11" fmla="*/ 1842476 h 2027391"/>
                  <a:gd name="connsiteX12" fmla="*/ 2871444 w 2990742"/>
                  <a:gd name="connsiteY12" fmla="*/ 2006062 h 2027391"/>
                  <a:gd name="connsiteX13" fmla="*/ 2959528 w 2990742"/>
                  <a:gd name="connsiteY13" fmla="*/ 2018645 h 2027391"/>
                  <a:gd name="connsiteX14" fmla="*/ 2988890 w 2990742"/>
                  <a:gd name="connsiteY14" fmla="*/ 1943144 h 2027391"/>
                  <a:gd name="connsiteX15" fmla="*/ 2946945 w 2990742"/>
                  <a:gd name="connsiteY15" fmla="*/ 1838282 h 2027391"/>
                  <a:gd name="connsiteX16" fmla="*/ 2623969 w 2990742"/>
                  <a:gd name="connsiteY16" fmla="*/ 1330748 h 2027391"/>
                  <a:gd name="connsiteX17" fmla="*/ 2187741 w 2990742"/>
                  <a:gd name="connsiteY17" fmla="*/ 705768 h 2027391"/>
                  <a:gd name="connsiteX18" fmla="*/ 1801848 w 2990742"/>
                  <a:gd name="connsiteY18" fmla="*/ 315680 h 2027391"/>
                  <a:gd name="connsiteX19" fmla="*/ 1462094 w 2990742"/>
                  <a:gd name="connsiteY19" fmla="*/ 131122 h 2027391"/>
                  <a:gd name="connsiteX20" fmla="*/ 1101367 w 2990742"/>
                  <a:gd name="connsiteY20" fmla="*/ 17871 h 2027391"/>
                  <a:gd name="connsiteX21" fmla="*/ 795169 w 2990742"/>
                  <a:gd name="connsiteY21" fmla="*/ 1093 h 2027391"/>
                  <a:gd name="connsiteX22" fmla="*/ 539305 w 2990742"/>
                  <a:gd name="connsiteY22" fmla="*/ 34649 h 2027391"/>
                  <a:gd name="connsiteX0" fmla="*/ 539305 w 2990742"/>
                  <a:gd name="connsiteY0" fmla="*/ 34649 h 2027391"/>
                  <a:gd name="connsiteX1" fmla="*/ 207939 w 2990742"/>
                  <a:gd name="connsiteY1" fmla="*/ 240179 h 2027391"/>
                  <a:gd name="connsiteX2" fmla="*/ 23382 w 2990742"/>
                  <a:gd name="connsiteY2" fmla="*/ 441515 h 2027391"/>
                  <a:gd name="connsiteX3" fmla="*/ 10798 w 2990742"/>
                  <a:gd name="connsiteY3" fmla="*/ 584128 h 2027391"/>
                  <a:gd name="connsiteX4" fmla="*/ 98882 w 2990742"/>
                  <a:gd name="connsiteY4" fmla="*/ 881937 h 2027391"/>
                  <a:gd name="connsiteX5" fmla="*/ 258273 w 2990742"/>
                  <a:gd name="connsiteY5" fmla="*/ 1141996 h 2027391"/>
                  <a:gd name="connsiteX6" fmla="*/ 333774 w 2990742"/>
                  <a:gd name="connsiteY6" fmla="*/ 1204913 h 2027391"/>
                  <a:gd name="connsiteX7" fmla="*/ 588051 w 2990742"/>
                  <a:gd name="connsiteY7" fmla="*/ 1170906 h 2027391"/>
                  <a:gd name="connsiteX8" fmla="*/ 977119 w 2990742"/>
                  <a:gd name="connsiteY8" fmla="*/ 1197995 h 2027391"/>
                  <a:gd name="connsiteX9" fmla="*/ 1449510 w 2990742"/>
                  <a:gd name="connsiteY9" fmla="*/ 1276220 h 2027391"/>
                  <a:gd name="connsiteX10" fmla="*/ 2015767 w 2990742"/>
                  <a:gd name="connsiteY10" fmla="*/ 1477555 h 2027391"/>
                  <a:gd name="connsiteX11" fmla="*/ 2632358 w 2990742"/>
                  <a:gd name="connsiteY11" fmla="*/ 1842476 h 2027391"/>
                  <a:gd name="connsiteX12" fmla="*/ 2871444 w 2990742"/>
                  <a:gd name="connsiteY12" fmla="*/ 2006062 h 2027391"/>
                  <a:gd name="connsiteX13" fmla="*/ 2959528 w 2990742"/>
                  <a:gd name="connsiteY13" fmla="*/ 2018645 h 2027391"/>
                  <a:gd name="connsiteX14" fmla="*/ 2988890 w 2990742"/>
                  <a:gd name="connsiteY14" fmla="*/ 1943144 h 2027391"/>
                  <a:gd name="connsiteX15" fmla="*/ 2946945 w 2990742"/>
                  <a:gd name="connsiteY15" fmla="*/ 1838282 h 2027391"/>
                  <a:gd name="connsiteX16" fmla="*/ 2623969 w 2990742"/>
                  <a:gd name="connsiteY16" fmla="*/ 1330748 h 2027391"/>
                  <a:gd name="connsiteX17" fmla="*/ 2187741 w 2990742"/>
                  <a:gd name="connsiteY17" fmla="*/ 705768 h 2027391"/>
                  <a:gd name="connsiteX18" fmla="*/ 1801848 w 2990742"/>
                  <a:gd name="connsiteY18" fmla="*/ 315680 h 2027391"/>
                  <a:gd name="connsiteX19" fmla="*/ 1462094 w 2990742"/>
                  <a:gd name="connsiteY19" fmla="*/ 131122 h 2027391"/>
                  <a:gd name="connsiteX20" fmla="*/ 1101367 w 2990742"/>
                  <a:gd name="connsiteY20" fmla="*/ 17871 h 2027391"/>
                  <a:gd name="connsiteX21" fmla="*/ 795169 w 2990742"/>
                  <a:gd name="connsiteY21" fmla="*/ 1093 h 2027391"/>
                  <a:gd name="connsiteX22" fmla="*/ 539305 w 2990742"/>
                  <a:gd name="connsiteY22" fmla="*/ 34649 h 2027391"/>
                  <a:gd name="connsiteX0" fmla="*/ 539305 w 2990742"/>
                  <a:gd name="connsiteY0" fmla="*/ 34649 h 2027391"/>
                  <a:gd name="connsiteX1" fmla="*/ 207939 w 2990742"/>
                  <a:gd name="connsiteY1" fmla="*/ 240179 h 2027391"/>
                  <a:gd name="connsiteX2" fmla="*/ 23382 w 2990742"/>
                  <a:gd name="connsiteY2" fmla="*/ 441515 h 2027391"/>
                  <a:gd name="connsiteX3" fmla="*/ 10798 w 2990742"/>
                  <a:gd name="connsiteY3" fmla="*/ 584128 h 2027391"/>
                  <a:gd name="connsiteX4" fmla="*/ 98882 w 2990742"/>
                  <a:gd name="connsiteY4" fmla="*/ 881937 h 2027391"/>
                  <a:gd name="connsiteX5" fmla="*/ 258273 w 2990742"/>
                  <a:gd name="connsiteY5" fmla="*/ 1141996 h 2027391"/>
                  <a:gd name="connsiteX6" fmla="*/ 333774 w 2990742"/>
                  <a:gd name="connsiteY6" fmla="*/ 1204913 h 2027391"/>
                  <a:gd name="connsiteX7" fmla="*/ 588051 w 2990742"/>
                  <a:gd name="connsiteY7" fmla="*/ 1170906 h 2027391"/>
                  <a:gd name="connsiteX8" fmla="*/ 977119 w 2990742"/>
                  <a:gd name="connsiteY8" fmla="*/ 1197995 h 2027391"/>
                  <a:gd name="connsiteX9" fmla="*/ 1449510 w 2990742"/>
                  <a:gd name="connsiteY9" fmla="*/ 1276220 h 2027391"/>
                  <a:gd name="connsiteX10" fmla="*/ 2015767 w 2990742"/>
                  <a:gd name="connsiteY10" fmla="*/ 1477555 h 2027391"/>
                  <a:gd name="connsiteX11" fmla="*/ 2632358 w 2990742"/>
                  <a:gd name="connsiteY11" fmla="*/ 1842476 h 2027391"/>
                  <a:gd name="connsiteX12" fmla="*/ 2871444 w 2990742"/>
                  <a:gd name="connsiteY12" fmla="*/ 2006062 h 2027391"/>
                  <a:gd name="connsiteX13" fmla="*/ 2959528 w 2990742"/>
                  <a:gd name="connsiteY13" fmla="*/ 2018645 h 2027391"/>
                  <a:gd name="connsiteX14" fmla="*/ 2988890 w 2990742"/>
                  <a:gd name="connsiteY14" fmla="*/ 1943144 h 2027391"/>
                  <a:gd name="connsiteX15" fmla="*/ 2946945 w 2990742"/>
                  <a:gd name="connsiteY15" fmla="*/ 1838282 h 2027391"/>
                  <a:gd name="connsiteX16" fmla="*/ 2623969 w 2990742"/>
                  <a:gd name="connsiteY16" fmla="*/ 1330748 h 2027391"/>
                  <a:gd name="connsiteX17" fmla="*/ 2187741 w 2990742"/>
                  <a:gd name="connsiteY17" fmla="*/ 705768 h 2027391"/>
                  <a:gd name="connsiteX18" fmla="*/ 1801848 w 2990742"/>
                  <a:gd name="connsiteY18" fmla="*/ 315680 h 2027391"/>
                  <a:gd name="connsiteX19" fmla="*/ 1462094 w 2990742"/>
                  <a:gd name="connsiteY19" fmla="*/ 131122 h 2027391"/>
                  <a:gd name="connsiteX20" fmla="*/ 1101367 w 2990742"/>
                  <a:gd name="connsiteY20" fmla="*/ 17871 h 2027391"/>
                  <a:gd name="connsiteX21" fmla="*/ 795169 w 2990742"/>
                  <a:gd name="connsiteY21" fmla="*/ 1093 h 2027391"/>
                  <a:gd name="connsiteX22" fmla="*/ 539305 w 2990742"/>
                  <a:gd name="connsiteY22" fmla="*/ 34649 h 2027391"/>
                  <a:gd name="connsiteX0" fmla="*/ 539305 w 2990742"/>
                  <a:gd name="connsiteY0" fmla="*/ 34649 h 2027391"/>
                  <a:gd name="connsiteX1" fmla="*/ 207939 w 2990742"/>
                  <a:gd name="connsiteY1" fmla="*/ 240179 h 2027391"/>
                  <a:gd name="connsiteX2" fmla="*/ 23382 w 2990742"/>
                  <a:gd name="connsiteY2" fmla="*/ 441515 h 2027391"/>
                  <a:gd name="connsiteX3" fmla="*/ 10798 w 2990742"/>
                  <a:gd name="connsiteY3" fmla="*/ 584128 h 2027391"/>
                  <a:gd name="connsiteX4" fmla="*/ 98882 w 2990742"/>
                  <a:gd name="connsiteY4" fmla="*/ 881937 h 2027391"/>
                  <a:gd name="connsiteX5" fmla="*/ 258273 w 2990742"/>
                  <a:gd name="connsiteY5" fmla="*/ 1148346 h 2027391"/>
                  <a:gd name="connsiteX6" fmla="*/ 333774 w 2990742"/>
                  <a:gd name="connsiteY6" fmla="*/ 1204913 h 2027391"/>
                  <a:gd name="connsiteX7" fmla="*/ 588051 w 2990742"/>
                  <a:gd name="connsiteY7" fmla="*/ 1170906 h 2027391"/>
                  <a:gd name="connsiteX8" fmla="*/ 977119 w 2990742"/>
                  <a:gd name="connsiteY8" fmla="*/ 1197995 h 2027391"/>
                  <a:gd name="connsiteX9" fmla="*/ 1449510 w 2990742"/>
                  <a:gd name="connsiteY9" fmla="*/ 1276220 h 2027391"/>
                  <a:gd name="connsiteX10" fmla="*/ 2015767 w 2990742"/>
                  <a:gd name="connsiteY10" fmla="*/ 1477555 h 2027391"/>
                  <a:gd name="connsiteX11" fmla="*/ 2632358 w 2990742"/>
                  <a:gd name="connsiteY11" fmla="*/ 1842476 h 2027391"/>
                  <a:gd name="connsiteX12" fmla="*/ 2871444 w 2990742"/>
                  <a:gd name="connsiteY12" fmla="*/ 2006062 h 2027391"/>
                  <a:gd name="connsiteX13" fmla="*/ 2959528 w 2990742"/>
                  <a:gd name="connsiteY13" fmla="*/ 2018645 h 2027391"/>
                  <a:gd name="connsiteX14" fmla="*/ 2988890 w 2990742"/>
                  <a:gd name="connsiteY14" fmla="*/ 1943144 h 2027391"/>
                  <a:gd name="connsiteX15" fmla="*/ 2946945 w 2990742"/>
                  <a:gd name="connsiteY15" fmla="*/ 1838282 h 2027391"/>
                  <a:gd name="connsiteX16" fmla="*/ 2623969 w 2990742"/>
                  <a:gd name="connsiteY16" fmla="*/ 1330748 h 2027391"/>
                  <a:gd name="connsiteX17" fmla="*/ 2187741 w 2990742"/>
                  <a:gd name="connsiteY17" fmla="*/ 705768 h 2027391"/>
                  <a:gd name="connsiteX18" fmla="*/ 1801848 w 2990742"/>
                  <a:gd name="connsiteY18" fmla="*/ 315680 h 2027391"/>
                  <a:gd name="connsiteX19" fmla="*/ 1462094 w 2990742"/>
                  <a:gd name="connsiteY19" fmla="*/ 131122 h 2027391"/>
                  <a:gd name="connsiteX20" fmla="*/ 1101367 w 2990742"/>
                  <a:gd name="connsiteY20" fmla="*/ 17871 h 2027391"/>
                  <a:gd name="connsiteX21" fmla="*/ 795169 w 2990742"/>
                  <a:gd name="connsiteY21" fmla="*/ 1093 h 2027391"/>
                  <a:gd name="connsiteX22" fmla="*/ 539305 w 2990742"/>
                  <a:gd name="connsiteY22" fmla="*/ 34649 h 2027391"/>
                  <a:gd name="connsiteX0" fmla="*/ 539305 w 2990742"/>
                  <a:gd name="connsiteY0" fmla="*/ 34649 h 2027391"/>
                  <a:gd name="connsiteX1" fmla="*/ 207939 w 2990742"/>
                  <a:gd name="connsiteY1" fmla="*/ 240179 h 2027391"/>
                  <a:gd name="connsiteX2" fmla="*/ 23382 w 2990742"/>
                  <a:gd name="connsiteY2" fmla="*/ 441515 h 2027391"/>
                  <a:gd name="connsiteX3" fmla="*/ 10798 w 2990742"/>
                  <a:gd name="connsiteY3" fmla="*/ 584128 h 2027391"/>
                  <a:gd name="connsiteX4" fmla="*/ 98882 w 2990742"/>
                  <a:gd name="connsiteY4" fmla="*/ 881937 h 2027391"/>
                  <a:gd name="connsiteX5" fmla="*/ 297960 w 2990742"/>
                  <a:gd name="connsiteY5" fmla="*/ 1195971 h 2027391"/>
                  <a:gd name="connsiteX6" fmla="*/ 333774 w 2990742"/>
                  <a:gd name="connsiteY6" fmla="*/ 1204913 h 2027391"/>
                  <a:gd name="connsiteX7" fmla="*/ 588051 w 2990742"/>
                  <a:gd name="connsiteY7" fmla="*/ 1170906 h 2027391"/>
                  <a:gd name="connsiteX8" fmla="*/ 977119 w 2990742"/>
                  <a:gd name="connsiteY8" fmla="*/ 1197995 h 2027391"/>
                  <a:gd name="connsiteX9" fmla="*/ 1449510 w 2990742"/>
                  <a:gd name="connsiteY9" fmla="*/ 1276220 h 2027391"/>
                  <a:gd name="connsiteX10" fmla="*/ 2015767 w 2990742"/>
                  <a:gd name="connsiteY10" fmla="*/ 1477555 h 2027391"/>
                  <a:gd name="connsiteX11" fmla="*/ 2632358 w 2990742"/>
                  <a:gd name="connsiteY11" fmla="*/ 1842476 h 2027391"/>
                  <a:gd name="connsiteX12" fmla="*/ 2871444 w 2990742"/>
                  <a:gd name="connsiteY12" fmla="*/ 2006062 h 2027391"/>
                  <a:gd name="connsiteX13" fmla="*/ 2959528 w 2990742"/>
                  <a:gd name="connsiteY13" fmla="*/ 2018645 h 2027391"/>
                  <a:gd name="connsiteX14" fmla="*/ 2988890 w 2990742"/>
                  <a:gd name="connsiteY14" fmla="*/ 1943144 h 2027391"/>
                  <a:gd name="connsiteX15" fmla="*/ 2946945 w 2990742"/>
                  <a:gd name="connsiteY15" fmla="*/ 1838282 h 2027391"/>
                  <a:gd name="connsiteX16" fmla="*/ 2623969 w 2990742"/>
                  <a:gd name="connsiteY16" fmla="*/ 1330748 h 2027391"/>
                  <a:gd name="connsiteX17" fmla="*/ 2187741 w 2990742"/>
                  <a:gd name="connsiteY17" fmla="*/ 705768 h 2027391"/>
                  <a:gd name="connsiteX18" fmla="*/ 1801848 w 2990742"/>
                  <a:gd name="connsiteY18" fmla="*/ 315680 h 2027391"/>
                  <a:gd name="connsiteX19" fmla="*/ 1462094 w 2990742"/>
                  <a:gd name="connsiteY19" fmla="*/ 131122 h 2027391"/>
                  <a:gd name="connsiteX20" fmla="*/ 1101367 w 2990742"/>
                  <a:gd name="connsiteY20" fmla="*/ 17871 h 2027391"/>
                  <a:gd name="connsiteX21" fmla="*/ 795169 w 2990742"/>
                  <a:gd name="connsiteY21" fmla="*/ 1093 h 2027391"/>
                  <a:gd name="connsiteX22" fmla="*/ 539305 w 2990742"/>
                  <a:gd name="connsiteY22" fmla="*/ 34649 h 2027391"/>
                  <a:gd name="connsiteX0" fmla="*/ 539305 w 2990742"/>
                  <a:gd name="connsiteY0" fmla="*/ 34649 h 2027391"/>
                  <a:gd name="connsiteX1" fmla="*/ 207939 w 2990742"/>
                  <a:gd name="connsiteY1" fmla="*/ 240179 h 2027391"/>
                  <a:gd name="connsiteX2" fmla="*/ 23382 w 2990742"/>
                  <a:gd name="connsiteY2" fmla="*/ 441515 h 2027391"/>
                  <a:gd name="connsiteX3" fmla="*/ 10798 w 2990742"/>
                  <a:gd name="connsiteY3" fmla="*/ 584128 h 2027391"/>
                  <a:gd name="connsiteX4" fmla="*/ 98882 w 2990742"/>
                  <a:gd name="connsiteY4" fmla="*/ 881937 h 2027391"/>
                  <a:gd name="connsiteX5" fmla="*/ 297960 w 2990742"/>
                  <a:gd name="connsiteY5" fmla="*/ 1195971 h 2027391"/>
                  <a:gd name="connsiteX6" fmla="*/ 333774 w 2990742"/>
                  <a:gd name="connsiteY6" fmla="*/ 1204913 h 2027391"/>
                  <a:gd name="connsiteX7" fmla="*/ 588051 w 2990742"/>
                  <a:gd name="connsiteY7" fmla="*/ 1170906 h 2027391"/>
                  <a:gd name="connsiteX8" fmla="*/ 977119 w 2990742"/>
                  <a:gd name="connsiteY8" fmla="*/ 1197995 h 2027391"/>
                  <a:gd name="connsiteX9" fmla="*/ 1449510 w 2990742"/>
                  <a:gd name="connsiteY9" fmla="*/ 1276220 h 2027391"/>
                  <a:gd name="connsiteX10" fmla="*/ 2015767 w 2990742"/>
                  <a:gd name="connsiteY10" fmla="*/ 1477555 h 2027391"/>
                  <a:gd name="connsiteX11" fmla="*/ 2632358 w 2990742"/>
                  <a:gd name="connsiteY11" fmla="*/ 1842476 h 2027391"/>
                  <a:gd name="connsiteX12" fmla="*/ 2871444 w 2990742"/>
                  <a:gd name="connsiteY12" fmla="*/ 2006062 h 2027391"/>
                  <a:gd name="connsiteX13" fmla="*/ 2959528 w 2990742"/>
                  <a:gd name="connsiteY13" fmla="*/ 2018645 h 2027391"/>
                  <a:gd name="connsiteX14" fmla="*/ 2988890 w 2990742"/>
                  <a:gd name="connsiteY14" fmla="*/ 1943144 h 2027391"/>
                  <a:gd name="connsiteX15" fmla="*/ 2946945 w 2990742"/>
                  <a:gd name="connsiteY15" fmla="*/ 1838282 h 2027391"/>
                  <a:gd name="connsiteX16" fmla="*/ 2623969 w 2990742"/>
                  <a:gd name="connsiteY16" fmla="*/ 1330748 h 2027391"/>
                  <a:gd name="connsiteX17" fmla="*/ 2187741 w 2990742"/>
                  <a:gd name="connsiteY17" fmla="*/ 705768 h 2027391"/>
                  <a:gd name="connsiteX18" fmla="*/ 1801848 w 2990742"/>
                  <a:gd name="connsiteY18" fmla="*/ 315680 h 2027391"/>
                  <a:gd name="connsiteX19" fmla="*/ 1462094 w 2990742"/>
                  <a:gd name="connsiteY19" fmla="*/ 131122 h 2027391"/>
                  <a:gd name="connsiteX20" fmla="*/ 1101367 w 2990742"/>
                  <a:gd name="connsiteY20" fmla="*/ 17871 h 2027391"/>
                  <a:gd name="connsiteX21" fmla="*/ 795169 w 2990742"/>
                  <a:gd name="connsiteY21" fmla="*/ 1093 h 2027391"/>
                  <a:gd name="connsiteX22" fmla="*/ 539305 w 2990742"/>
                  <a:gd name="connsiteY22" fmla="*/ 34649 h 2027391"/>
                  <a:gd name="connsiteX0" fmla="*/ 539305 w 2990742"/>
                  <a:gd name="connsiteY0" fmla="*/ 34649 h 2027391"/>
                  <a:gd name="connsiteX1" fmla="*/ 207939 w 2990742"/>
                  <a:gd name="connsiteY1" fmla="*/ 240179 h 2027391"/>
                  <a:gd name="connsiteX2" fmla="*/ 23382 w 2990742"/>
                  <a:gd name="connsiteY2" fmla="*/ 441515 h 2027391"/>
                  <a:gd name="connsiteX3" fmla="*/ 10798 w 2990742"/>
                  <a:gd name="connsiteY3" fmla="*/ 584128 h 2027391"/>
                  <a:gd name="connsiteX4" fmla="*/ 98882 w 2990742"/>
                  <a:gd name="connsiteY4" fmla="*/ 881937 h 2027391"/>
                  <a:gd name="connsiteX5" fmla="*/ 333774 w 2990742"/>
                  <a:gd name="connsiteY5" fmla="*/ 1204913 h 2027391"/>
                  <a:gd name="connsiteX6" fmla="*/ 588051 w 2990742"/>
                  <a:gd name="connsiteY6" fmla="*/ 1170906 h 2027391"/>
                  <a:gd name="connsiteX7" fmla="*/ 977119 w 2990742"/>
                  <a:gd name="connsiteY7" fmla="*/ 1197995 h 2027391"/>
                  <a:gd name="connsiteX8" fmla="*/ 1449510 w 2990742"/>
                  <a:gd name="connsiteY8" fmla="*/ 1276220 h 2027391"/>
                  <a:gd name="connsiteX9" fmla="*/ 2015767 w 2990742"/>
                  <a:gd name="connsiteY9" fmla="*/ 1477555 h 2027391"/>
                  <a:gd name="connsiteX10" fmla="*/ 2632358 w 2990742"/>
                  <a:gd name="connsiteY10" fmla="*/ 1842476 h 2027391"/>
                  <a:gd name="connsiteX11" fmla="*/ 2871444 w 2990742"/>
                  <a:gd name="connsiteY11" fmla="*/ 2006062 h 2027391"/>
                  <a:gd name="connsiteX12" fmla="*/ 2959528 w 2990742"/>
                  <a:gd name="connsiteY12" fmla="*/ 2018645 h 2027391"/>
                  <a:gd name="connsiteX13" fmla="*/ 2988890 w 2990742"/>
                  <a:gd name="connsiteY13" fmla="*/ 1943144 h 2027391"/>
                  <a:gd name="connsiteX14" fmla="*/ 2946945 w 2990742"/>
                  <a:gd name="connsiteY14" fmla="*/ 1838282 h 2027391"/>
                  <a:gd name="connsiteX15" fmla="*/ 2623969 w 2990742"/>
                  <a:gd name="connsiteY15" fmla="*/ 1330748 h 2027391"/>
                  <a:gd name="connsiteX16" fmla="*/ 2187741 w 2990742"/>
                  <a:gd name="connsiteY16" fmla="*/ 705768 h 2027391"/>
                  <a:gd name="connsiteX17" fmla="*/ 1801848 w 2990742"/>
                  <a:gd name="connsiteY17" fmla="*/ 315680 h 2027391"/>
                  <a:gd name="connsiteX18" fmla="*/ 1462094 w 2990742"/>
                  <a:gd name="connsiteY18" fmla="*/ 131122 h 2027391"/>
                  <a:gd name="connsiteX19" fmla="*/ 1101367 w 2990742"/>
                  <a:gd name="connsiteY19" fmla="*/ 17871 h 2027391"/>
                  <a:gd name="connsiteX20" fmla="*/ 795169 w 2990742"/>
                  <a:gd name="connsiteY20" fmla="*/ 1093 h 2027391"/>
                  <a:gd name="connsiteX21" fmla="*/ 539305 w 2990742"/>
                  <a:gd name="connsiteY21" fmla="*/ 34649 h 2027391"/>
                  <a:gd name="connsiteX0" fmla="*/ 539305 w 2990742"/>
                  <a:gd name="connsiteY0" fmla="*/ 34649 h 2027391"/>
                  <a:gd name="connsiteX1" fmla="*/ 207939 w 2990742"/>
                  <a:gd name="connsiteY1" fmla="*/ 240179 h 2027391"/>
                  <a:gd name="connsiteX2" fmla="*/ 23382 w 2990742"/>
                  <a:gd name="connsiteY2" fmla="*/ 441515 h 2027391"/>
                  <a:gd name="connsiteX3" fmla="*/ 10798 w 2990742"/>
                  <a:gd name="connsiteY3" fmla="*/ 584128 h 2027391"/>
                  <a:gd name="connsiteX4" fmla="*/ 98882 w 2990742"/>
                  <a:gd name="connsiteY4" fmla="*/ 881937 h 2027391"/>
                  <a:gd name="connsiteX5" fmla="*/ 333774 w 2990742"/>
                  <a:gd name="connsiteY5" fmla="*/ 1204913 h 2027391"/>
                  <a:gd name="connsiteX6" fmla="*/ 588051 w 2990742"/>
                  <a:gd name="connsiteY6" fmla="*/ 1170906 h 2027391"/>
                  <a:gd name="connsiteX7" fmla="*/ 977119 w 2990742"/>
                  <a:gd name="connsiteY7" fmla="*/ 1197995 h 2027391"/>
                  <a:gd name="connsiteX8" fmla="*/ 1449510 w 2990742"/>
                  <a:gd name="connsiteY8" fmla="*/ 1276220 h 2027391"/>
                  <a:gd name="connsiteX9" fmla="*/ 2015767 w 2990742"/>
                  <a:gd name="connsiteY9" fmla="*/ 1477555 h 2027391"/>
                  <a:gd name="connsiteX10" fmla="*/ 2632358 w 2990742"/>
                  <a:gd name="connsiteY10" fmla="*/ 1842476 h 2027391"/>
                  <a:gd name="connsiteX11" fmla="*/ 2871444 w 2990742"/>
                  <a:gd name="connsiteY11" fmla="*/ 2006062 h 2027391"/>
                  <a:gd name="connsiteX12" fmla="*/ 2959528 w 2990742"/>
                  <a:gd name="connsiteY12" fmla="*/ 2018645 h 2027391"/>
                  <a:gd name="connsiteX13" fmla="*/ 2988890 w 2990742"/>
                  <a:gd name="connsiteY13" fmla="*/ 1943144 h 2027391"/>
                  <a:gd name="connsiteX14" fmla="*/ 2946945 w 2990742"/>
                  <a:gd name="connsiteY14" fmla="*/ 1838282 h 2027391"/>
                  <a:gd name="connsiteX15" fmla="*/ 2623969 w 2990742"/>
                  <a:gd name="connsiteY15" fmla="*/ 1330748 h 2027391"/>
                  <a:gd name="connsiteX16" fmla="*/ 2187741 w 2990742"/>
                  <a:gd name="connsiteY16" fmla="*/ 705768 h 2027391"/>
                  <a:gd name="connsiteX17" fmla="*/ 1801848 w 2990742"/>
                  <a:gd name="connsiteY17" fmla="*/ 315680 h 2027391"/>
                  <a:gd name="connsiteX18" fmla="*/ 1462094 w 2990742"/>
                  <a:gd name="connsiteY18" fmla="*/ 131122 h 2027391"/>
                  <a:gd name="connsiteX19" fmla="*/ 1101367 w 2990742"/>
                  <a:gd name="connsiteY19" fmla="*/ 17871 h 2027391"/>
                  <a:gd name="connsiteX20" fmla="*/ 790407 w 2990742"/>
                  <a:gd name="connsiteY20" fmla="*/ 1093 h 2027391"/>
                  <a:gd name="connsiteX21" fmla="*/ 539305 w 2990742"/>
                  <a:gd name="connsiteY21" fmla="*/ 34649 h 2027391"/>
                  <a:gd name="connsiteX0" fmla="*/ 539305 w 2990742"/>
                  <a:gd name="connsiteY0" fmla="*/ 28599 h 2021341"/>
                  <a:gd name="connsiteX1" fmla="*/ 207939 w 2990742"/>
                  <a:gd name="connsiteY1" fmla="*/ 234129 h 2021341"/>
                  <a:gd name="connsiteX2" fmla="*/ 23382 w 2990742"/>
                  <a:gd name="connsiteY2" fmla="*/ 435465 h 2021341"/>
                  <a:gd name="connsiteX3" fmla="*/ 10798 w 2990742"/>
                  <a:gd name="connsiteY3" fmla="*/ 578078 h 2021341"/>
                  <a:gd name="connsiteX4" fmla="*/ 98882 w 2990742"/>
                  <a:gd name="connsiteY4" fmla="*/ 875887 h 2021341"/>
                  <a:gd name="connsiteX5" fmla="*/ 333774 w 2990742"/>
                  <a:gd name="connsiteY5" fmla="*/ 1198863 h 2021341"/>
                  <a:gd name="connsiteX6" fmla="*/ 588051 w 2990742"/>
                  <a:gd name="connsiteY6" fmla="*/ 1164856 h 2021341"/>
                  <a:gd name="connsiteX7" fmla="*/ 977119 w 2990742"/>
                  <a:gd name="connsiteY7" fmla="*/ 1191945 h 2021341"/>
                  <a:gd name="connsiteX8" fmla="*/ 1449510 w 2990742"/>
                  <a:gd name="connsiteY8" fmla="*/ 1270170 h 2021341"/>
                  <a:gd name="connsiteX9" fmla="*/ 2015767 w 2990742"/>
                  <a:gd name="connsiteY9" fmla="*/ 1471505 h 2021341"/>
                  <a:gd name="connsiteX10" fmla="*/ 2632358 w 2990742"/>
                  <a:gd name="connsiteY10" fmla="*/ 1836426 h 2021341"/>
                  <a:gd name="connsiteX11" fmla="*/ 2871444 w 2990742"/>
                  <a:gd name="connsiteY11" fmla="*/ 2000012 h 2021341"/>
                  <a:gd name="connsiteX12" fmla="*/ 2959528 w 2990742"/>
                  <a:gd name="connsiteY12" fmla="*/ 2012595 h 2021341"/>
                  <a:gd name="connsiteX13" fmla="*/ 2988890 w 2990742"/>
                  <a:gd name="connsiteY13" fmla="*/ 1937094 h 2021341"/>
                  <a:gd name="connsiteX14" fmla="*/ 2946945 w 2990742"/>
                  <a:gd name="connsiteY14" fmla="*/ 1832232 h 2021341"/>
                  <a:gd name="connsiteX15" fmla="*/ 2623969 w 2990742"/>
                  <a:gd name="connsiteY15" fmla="*/ 1324698 h 2021341"/>
                  <a:gd name="connsiteX16" fmla="*/ 2187741 w 2990742"/>
                  <a:gd name="connsiteY16" fmla="*/ 699718 h 2021341"/>
                  <a:gd name="connsiteX17" fmla="*/ 1801848 w 2990742"/>
                  <a:gd name="connsiteY17" fmla="*/ 309630 h 2021341"/>
                  <a:gd name="connsiteX18" fmla="*/ 1462094 w 2990742"/>
                  <a:gd name="connsiteY18" fmla="*/ 125072 h 2021341"/>
                  <a:gd name="connsiteX19" fmla="*/ 1101367 w 2990742"/>
                  <a:gd name="connsiteY19" fmla="*/ 11821 h 2021341"/>
                  <a:gd name="connsiteX20" fmla="*/ 539305 w 2990742"/>
                  <a:gd name="connsiteY20" fmla="*/ 28599 h 2021341"/>
                  <a:gd name="connsiteX0" fmla="*/ 539305 w 2990742"/>
                  <a:gd name="connsiteY0" fmla="*/ 36721 h 2029463"/>
                  <a:gd name="connsiteX1" fmla="*/ 207939 w 2990742"/>
                  <a:gd name="connsiteY1" fmla="*/ 242251 h 2029463"/>
                  <a:gd name="connsiteX2" fmla="*/ 23382 w 2990742"/>
                  <a:gd name="connsiteY2" fmla="*/ 443587 h 2029463"/>
                  <a:gd name="connsiteX3" fmla="*/ 10798 w 2990742"/>
                  <a:gd name="connsiteY3" fmla="*/ 586200 h 2029463"/>
                  <a:gd name="connsiteX4" fmla="*/ 98882 w 2990742"/>
                  <a:gd name="connsiteY4" fmla="*/ 884009 h 2029463"/>
                  <a:gd name="connsiteX5" fmla="*/ 333774 w 2990742"/>
                  <a:gd name="connsiteY5" fmla="*/ 1206985 h 2029463"/>
                  <a:gd name="connsiteX6" fmla="*/ 588051 w 2990742"/>
                  <a:gd name="connsiteY6" fmla="*/ 1172978 h 2029463"/>
                  <a:gd name="connsiteX7" fmla="*/ 977119 w 2990742"/>
                  <a:gd name="connsiteY7" fmla="*/ 1200067 h 2029463"/>
                  <a:gd name="connsiteX8" fmla="*/ 1449510 w 2990742"/>
                  <a:gd name="connsiteY8" fmla="*/ 1278292 h 2029463"/>
                  <a:gd name="connsiteX9" fmla="*/ 2015767 w 2990742"/>
                  <a:gd name="connsiteY9" fmla="*/ 1479627 h 2029463"/>
                  <a:gd name="connsiteX10" fmla="*/ 2632358 w 2990742"/>
                  <a:gd name="connsiteY10" fmla="*/ 1844548 h 2029463"/>
                  <a:gd name="connsiteX11" fmla="*/ 2871444 w 2990742"/>
                  <a:gd name="connsiteY11" fmla="*/ 2008134 h 2029463"/>
                  <a:gd name="connsiteX12" fmla="*/ 2959528 w 2990742"/>
                  <a:gd name="connsiteY12" fmla="*/ 2020717 h 2029463"/>
                  <a:gd name="connsiteX13" fmla="*/ 2988890 w 2990742"/>
                  <a:gd name="connsiteY13" fmla="*/ 1945216 h 2029463"/>
                  <a:gd name="connsiteX14" fmla="*/ 2946945 w 2990742"/>
                  <a:gd name="connsiteY14" fmla="*/ 1840354 h 2029463"/>
                  <a:gd name="connsiteX15" fmla="*/ 2623969 w 2990742"/>
                  <a:gd name="connsiteY15" fmla="*/ 1332820 h 2029463"/>
                  <a:gd name="connsiteX16" fmla="*/ 2187741 w 2990742"/>
                  <a:gd name="connsiteY16" fmla="*/ 707840 h 2029463"/>
                  <a:gd name="connsiteX17" fmla="*/ 1801848 w 2990742"/>
                  <a:gd name="connsiteY17" fmla="*/ 317752 h 2029463"/>
                  <a:gd name="connsiteX18" fmla="*/ 1462094 w 2990742"/>
                  <a:gd name="connsiteY18" fmla="*/ 133194 h 2029463"/>
                  <a:gd name="connsiteX19" fmla="*/ 1101367 w 2990742"/>
                  <a:gd name="connsiteY19" fmla="*/ 19943 h 2029463"/>
                  <a:gd name="connsiteX20" fmla="*/ 539305 w 2990742"/>
                  <a:gd name="connsiteY20" fmla="*/ 36721 h 2029463"/>
                  <a:gd name="connsiteX0" fmla="*/ 538843 w 2990280"/>
                  <a:gd name="connsiteY0" fmla="*/ 36499 h 2029241"/>
                  <a:gd name="connsiteX1" fmla="*/ 199540 w 2990280"/>
                  <a:gd name="connsiteY1" fmla="*/ 237266 h 2029241"/>
                  <a:gd name="connsiteX2" fmla="*/ 22920 w 2990280"/>
                  <a:gd name="connsiteY2" fmla="*/ 443365 h 2029241"/>
                  <a:gd name="connsiteX3" fmla="*/ 10336 w 2990280"/>
                  <a:gd name="connsiteY3" fmla="*/ 585978 h 2029241"/>
                  <a:gd name="connsiteX4" fmla="*/ 98420 w 2990280"/>
                  <a:gd name="connsiteY4" fmla="*/ 883787 h 2029241"/>
                  <a:gd name="connsiteX5" fmla="*/ 333312 w 2990280"/>
                  <a:gd name="connsiteY5" fmla="*/ 1206763 h 2029241"/>
                  <a:gd name="connsiteX6" fmla="*/ 587589 w 2990280"/>
                  <a:gd name="connsiteY6" fmla="*/ 1172756 h 2029241"/>
                  <a:gd name="connsiteX7" fmla="*/ 976657 w 2990280"/>
                  <a:gd name="connsiteY7" fmla="*/ 1199845 h 2029241"/>
                  <a:gd name="connsiteX8" fmla="*/ 1449048 w 2990280"/>
                  <a:gd name="connsiteY8" fmla="*/ 1278070 h 2029241"/>
                  <a:gd name="connsiteX9" fmla="*/ 2015305 w 2990280"/>
                  <a:gd name="connsiteY9" fmla="*/ 1479405 h 2029241"/>
                  <a:gd name="connsiteX10" fmla="*/ 2631896 w 2990280"/>
                  <a:gd name="connsiteY10" fmla="*/ 1844326 h 2029241"/>
                  <a:gd name="connsiteX11" fmla="*/ 2870982 w 2990280"/>
                  <a:gd name="connsiteY11" fmla="*/ 2007912 h 2029241"/>
                  <a:gd name="connsiteX12" fmla="*/ 2959066 w 2990280"/>
                  <a:gd name="connsiteY12" fmla="*/ 2020495 h 2029241"/>
                  <a:gd name="connsiteX13" fmla="*/ 2988428 w 2990280"/>
                  <a:gd name="connsiteY13" fmla="*/ 1944994 h 2029241"/>
                  <a:gd name="connsiteX14" fmla="*/ 2946483 w 2990280"/>
                  <a:gd name="connsiteY14" fmla="*/ 1840132 h 2029241"/>
                  <a:gd name="connsiteX15" fmla="*/ 2623507 w 2990280"/>
                  <a:gd name="connsiteY15" fmla="*/ 1332598 h 2029241"/>
                  <a:gd name="connsiteX16" fmla="*/ 2187279 w 2990280"/>
                  <a:gd name="connsiteY16" fmla="*/ 707618 h 2029241"/>
                  <a:gd name="connsiteX17" fmla="*/ 1801386 w 2990280"/>
                  <a:gd name="connsiteY17" fmla="*/ 317530 h 2029241"/>
                  <a:gd name="connsiteX18" fmla="*/ 1461632 w 2990280"/>
                  <a:gd name="connsiteY18" fmla="*/ 132972 h 2029241"/>
                  <a:gd name="connsiteX19" fmla="*/ 1100905 w 2990280"/>
                  <a:gd name="connsiteY19" fmla="*/ 19721 h 2029241"/>
                  <a:gd name="connsiteX20" fmla="*/ 538843 w 2990280"/>
                  <a:gd name="connsiteY20" fmla="*/ 36499 h 2029241"/>
                  <a:gd name="connsiteX0" fmla="*/ 543589 w 2995026"/>
                  <a:gd name="connsiteY0" fmla="*/ 36499 h 2029241"/>
                  <a:gd name="connsiteX1" fmla="*/ 204286 w 2995026"/>
                  <a:gd name="connsiteY1" fmla="*/ 237266 h 2029241"/>
                  <a:gd name="connsiteX2" fmla="*/ 27666 w 2995026"/>
                  <a:gd name="connsiteY2" fmla="*/ 443365 h 2029241"/>
                  <a:gd name="connsiteX3" fmla="*/ 15082 w 2995026"/>
                  <a:gd name="connsiteY3" fmla="*/ 585978 h 2029241"/>
                  <a:gd name="connsiteX4" fmla="*/ 103166 w 2995026"/>
                  <a:gd name="connsiteY4" fmla="*/ 883787 h 2029241"/>
                  <a:gd name="connsiteX5" fmla="*/ 338058 w 2995026"/>
                  <a:gd name="connsiteY5" fmla="*/ 1206763 h 2029241"/>
                  <a:gd name="connsiteX6" fmla="*/ 592335 w 2995026"/>
                  <a:gd name="connsiteY6" fmla="*/ 1172756 h 2029241"/>
                  <a:gd name="connsiteX7" fmla="*/ 981403 w 2995026"/>
                  <a:gd name="connsiteY7" fmla="*/ 1199845 h 2029241"/>
                  <a:gd name="connsiteX8" fmla="*/ 1453794 w 2995026"/>
                  <a:gd name="connsiteY8" fmla="*/ 1278070 h 2029241"/>
                  <a:gd name="connsiteX9" fmla="*/ 2020051 w 2995026"/>
                  <a:gd name="connsiteY9" fmla="*/ 1479405 h 2029241"/>
                  <a:gd name="connsiteX10" fmla="*/ 2636642 w 2995026"/>
                  <a:gd name="connsiteY10" fmla="*/ 1844326 h 2029241"/>
                  <a:gd name="connsiteX11" fmla="*/ 2875728 w 2995026"/>
                  <a:gd name="connsiteY11" fmla="*/ 2007912 h 2029241"/>
                  <a:gd name="connsiteX12" fmla="*/ 2963812 w 2995026"/>
                  <a:gd name="connsiteY12" fmla="*/ 2020495 h 2029241"/>
                  <a:gd name="connsiteX13" fmla="*/ 2993174 w 2995026"/>
                  <a:gd name="connsiteY13" fmla="*/ 1944994 h 2029241"/>
                  <a:gd name="connsiteX14" fmla="*/ 2951229 w 2995026"/>
                  <a:gd name="connsiteY14" fmla="*/ 1840132 h 2029241"/>
                  <a:gd name="connsiteX15" fmla="*/ 2628253 w 2995026"/>
                  <a:gd name="connsiteY15" fmla="*/ 1332598 h 2029241"/>
                  <a:gd name="connsiteX16" fmla="*/ 2192025 w 2995026"/>
                  <a:gd name="connsiteY16" fmla="*/ 707618 h 2029241"/>
                  <a:gd name="connsiteX17" fmla="*/ 1806132 w 2995026"/>
                  <a:gd name="connsiteY17" fmla="*/ 317530 h 2029241"/>
                  <a:gd name="connsiteX18" fmla="*/ 1466378 w 2995026"/>
                  <a:gd name="connsiteY18" fmla="*/ 132972 h 2029241"/>
                  <a:gd name="connsiteX19" fmla="*/ 1105651 w 2995026"/>
                  <a:gd name="connsiteY19" fmla="*/ 19721 h 2029241"/>
                  <a:gd name="connsiteX20" fmla="*/ 543589 w 2995026"/>
                  <a:gd name="connsiteY20" fmla="*/ 36499 h 2029241"/>
                  <a:gd name="connsiteX0" fmla="*/ 543589 w 2995026"/>
                  <a:gd name="connsiteY0" fmla="*/ 36499 h 2029241"/>
                  <a:gd name="connsiteX1" fmla="*/ 204286 w 2995026"/>
                  <a:gd name="connsiteY1" fmla="*/ 237266 h 2029241"/>
                  <a:gd name="connsiteX2" fmla="*/ 27666 w 2995026"/>
                  <a:gd name="connsiteY2" fmla="*/ 443365 h 2029241"/>
                  <a:gd name="connsiteX3" fmla="*/ 15082 w 2995026"/>
                  <a:gd name="connsiteY3" fmla="*/ 585978 h 2029241"/>
                  <a:gd name="connsiteX4" fmla="*/ 103166 w 2995026"/>
                  <a:gd name="connsiteY4" fmla="*/ 883787 h 2029241"/>
                  <a:gd name="connsiteX5" fmla="*/ 338058 w 2995026"/>
                  <a:gd name="connsiteY5" fmla="*/ 1206763 h 2029241"/>
                  <a:gd name="connsiteX6" fmla="*/ 592335 w 2995026"/>
                  <a:gd name="connsiteY6" fmla="*/ 1172756 h 2029241"/>
                  <a:gd name="connsiteX7" fmla="*/ 981403 w 2995026"/>
                  <a:gd name="connsiteY7" fmla="*/ 1199845 h 2029241"/>
                  <a:gd name="connsiteX8" fmla="*/ 1453794 w 2995026"/>
                  <a:gd name="connsiteY8" fmla="*/ 1278070 h 2029241"/>
                  <a:gd name="connsiteX9" fmla="*/ 2020051 w 2995026"/>
                  <a:gd name="connsiteY9" fmla="*/ 1479405 h 2029241"/>
                  <a:gd name="connsiteX10" fmla="*/ 2636642 w 2995026"/>
                  <a:gd name="connsiteY10" fmla="*/ 1844326 h 2029241"/>
                  <a:gd name="connsiteX11" fmla="*/ 2875728 w 2995026"/>
                  <a:gd name="connsiteY11" fmla="*/ 2007912 h 2029241"/>
                  <a:gd name="connsiteX12" fmla="*/ 2963812 w 2995026"/>
                  <a:gd name="connsiteY12" fmla="*/ 2020495 h 2029241"/>
                  <a:gd name="connsiteX13" fmla="*/ 2993174 w 2995026"/>
                  <a:gd name="connsiteY13" fmla="*/ 1944994 h 2029241"/>
                  <a:gd name="connsiteX14" fmla="*/ 2951229 w 2995026"/>
                  <a:gd name="connsiteY14" fmla="*/ 1840132 h 2029241"/>
                  <a:gd name="connsiteX15" fmla="*/ 2628253 w 2995026"/>
                  <a:gd name="connsiteY15" fmla="*/ 1332598 h 2029241"/>
                  <a:gd name="connsiteX16" fmla="*/ 2192025 w 2995026"/>
                  <a:gd name="connsiteY16" fmla="*/ 707618 h 2029241"/>
                  <a:gd name="connsiteX17" fmla="*/ 1806132 w 2995026"/>
                  <a:gd name="connsiteY17" fmla="*/ 317530 h 2029241"/>
                  <a:gd name="connsiteX18" fmla="*/ 1466378 w 2995026"/>
                  <a:gd name="connsiteY18" fmla="*/ 132972 h 2029241"/>
                  <a:gd name="connsiteX19" fmla="*/ 1105651 w 2995026"/>
                  <a:gd name="connsiteY19" fmla="*/ 19721 h 2029241"/>
                  <a:gd name="connsiteX20" fmla="*/ 543589 w 2995026"/>
                  <a:gd name="connsiteY20" fmla="*/ 36499 h 2029241"/>
                  <a:gd name="connsiteX0" fmla="*/ 549410 w 3000847"/>
                  <a:gd name="connsiteY0" fmla="*/ 36499 h 2029241"/>
                  <a:gd name="connsiteX1" fmla="*/ 210107 w 3000847"/>
                  <a:gd name="connsiteY1" fmla="*/ 237266 h 2029241"/>
                  <a:gd name="connsiteX2" fmla="*/ 33487 w 3000847"/>
                  <a:gd name="connsiteY2" fmla="*/ 443365 h 2029241"/>
                  <a:gd name="connsiteX3" fmla="*/ 20903 w 3000847"/>
                  <a:gd name="connsiteY3" fmla="*/ 585978 h 2029241"/>
                  <a:gd name="connsiteX4" fmla="*/ 108987 w 3000847"/>
                  <a:gd name="connsiteY4" fmla="*/ 883787 h 2029241"/>
                  <a:gd name="connsiteX5" fmla="*/ 343879 w 3000847"/>
                  <a:gd name="connsiteY5" fmla="*/ 1206763 h 2029241"/>
                  <a:gd name="connsiteX6" fmla="*/ 598156 w 3000847"/>
                  <a:gd name="connsiteY6" fmla="*/ 1172756 h 2029241"/>
                  <a:gd name="connsiteX7" fmla="*/ 987224 w 3000847"/>
                  <a:gd name="connsiteY7" fmla="*/ 1199845 h 2029241"/>
                  <a:gd name="connsiteX8" fmla="*/ 1459615 w 3000847"/>
                  <a:gd name="connsiteY8" fmla="*/ 1278070 h 2029241"/>
                  <a:gd name="connsiteX9" fmla="*/ 2025872 w 3000847"/>
                  <a:gd name="connsiteY9" fmla="*/ 1479405 h 2029241"/>
                  <a:gd name="connsiteX10" fmla="*/ 2642463 w 3000847"/>
                  <a:gd name="connsiteY10" fmla="*/ 1844326 h 2029241"/>
                  <a:gd name="connsiteX11" fmla="*/ 2881549 w 3000847"/>
                  <a:gd name="connsiteY11" fmla="*/ 2007912 h 2029241"/>
                  <a:gd name="connsiteX12" fmla="*/ 2969633 w 3000847"/>
                  <a:gd name="connsiteY12" fmla="*/ 2020495 h 2029241"/>
                  <a:gd name="connsiteX13" fmla="*/ 2998995 w 3000847"/>
                  <a:gd name="connsiteY13" fmla="*/ 1944994 h 2029241"/>
                  <a:gd name="connsiteX14" fmla="*/ 2957050 w 3000847"/>
                  <a:gd name="connsiteY14" fmla="*/ 1840132 h 2029241"/>
                  <a:gd name="connsiteX15" fmla="*/ 2634074 w 3000847"/>
                  <a:gd name="connsiteY15" fmla="*/ 1332598 h 2029241"/>
                  <a:gd name="connsiteX16" fmla="*/ 2197846 w 3000847"/>
                  <a:gd name="connsiteY16" fmla="*/ 707618 h 2029241"/>
                  <a:gd name="connsiteX17" fmla="*/ 1811953 w 3000847"/>
                  <a:gd name="connsiteY17" fmla="*/ 317530 h 2029241"/>
                  <a:gd name="connsiteX18" fmla="*/ 1472199 w 3000847"/>
                  <a:gd name="connsiteY18" fmla="*/ 132972 h 2029241"/>
                  <a:gd name="connsiteX19" fmla="*/ 1111472 w 3000847"/>
                  <a:gd name="connsiteY19" fmla="*/ 19721 h 2029241"/>
                  <a:gd name="connsiteX20" fmla="*/ 549410 w 3000847"/>
                  <a:gd name="connsiteY20" fmla="*/ 36499 h 2029241"/>
                  <a:gd name="connsiteX0" fmla="*/ 532336 w 2983773"/>
                  <a:gd name="connsiteY0" fmla="*/ 36499 h 2029241"/>
                  <a:gd name="connsiteX1" fmla="*/ 193033 w 2983773"/>
                  <a:gd name="connsiteY1" fmla="*/ 237266 h 2029241"/>
                  <a:gd name="connsiteX2" fmla="*/ 16413 w 2983773"/>
                  <a:gd name="connsiteY2" fmla="*/ 443365 h 2029241"/>
                  <a:gd name="connsiteX3" fmla="*/ 3829 w 2983773"/>
                  <a:gd name="connsiteY3" fmla="*/ 585978 h 2029241"/>
                  <a:gd name="connsiteX4" fmla="*/ 91913 w 2983773"/>
                  <a:gd name="connsiteY4" fmla="*/ 883787 h 2029241"/>
                  <a:gd name="connsiteX5" fmla="*/ 326805 w 2983773"/>
                  <a:gd name="connsiteY5" fmla="*/ 1206763 h 2029241"/>
                  <a:gd name="connsiteX6" fmla="*/ 581082 w 2983773"/>
                  <a:gd name="connsiteY6" fmla="*/ 1172756 h 2029241"/>
                  <a:gd name="connsiteX7" fmla="*/ 970150 w 2983773"/>
                  <a:gd name="connsiteY7" fmla="*/ 1199845 h 2029241"/>
                  <a:gd name="connsiteX8" fmla="*/ 1442541 w 2983773"/>
                  <a:gd name="connsiteY8" fmla="*/ 1278070 h 2029241"/>
                  <a:gd name="connsiteX9" fmla="*/ 2008798 w 2983773"/>
                  <a:gd name="connsiteY9" fmla="*/ 1479405 h 2029241"/>
                  <a:gd name="connsiteX10" fmla="*/ 2625389 w 2983773"/>
                  <a:gd name="connsiteY10" fmla="*/ 1844326 h 2029241"/>
                  <a:gd name="connsiteX11" fmla="*/ 2864475 w 2983773"/>
                  <a:gd name="connsiteY11" fmla="*/ 2007912 h 2029241"/>
                  <a:gd name="connsiteX12" fmla="*/ 2952559 w 2983773"/>
                  <a:gd name="connsiteY12" fmla="*/ 2020495 h 2029241"/>
                  <a:gd name="connsiteX13" fmla="*/ 2981921 w 2983773"/>
                  <a:gd name="connsiteY13" fmla="*/ 1944994 h 2029241"/>
                  <a:gd name="connsiteX14" fmla="*/ 2939976 w 2983773"/>
                  <a:gd name="connsiteY14" fmla="*/ 1840132 h 2029241"/>
                  <a:gd name="connsiteX15" fmla="*/ 2617000 w 2983773"/>
                  <a:gd name="connsiteY15" fmla="*/ 1332598 h 2029241"/>
                  <a:gd name="connsiteX16" fmla="*/ 2180772 w 2983773"/>
                  <a:gd name="connsiteY16" fmla="*/ 707618 h 2029241"/>
                  <a:gd name="connsiteX17" fmla="*/ 1794879 w 2983773"/>
                  <a:gd name="connsiteY17" fmla="*/ 317530 h 2029241"/>
                  <a:gd name="connsiteX18" fmla="*/ 1455125 w 2983773"/>
                  <a:gd name="connsiteY18" fmla="*/ 132972 h 2029241"/>
                  <a:gd name="connsiteX19" fmla="*/ 1094398 w 2983773"/>
                  <a:gd name="connsiteY19" fmla="*/ 19721 h 2029241"/>
                  <a:gd name="connsiteX20" fmla="*/ 532336 w 2983773"/>
                  <a:gd name="connsiteY20" fmla="*/ 36499 h 2029241"/>
                  <a:gd name="connsiteX0" fmla="*/ 532167 w 2983604"/>
                  <a:gd name="connsiteY0" fmla="*/ 36499 h 2029241"/>
                  <a:gd name="connsiteX1" fmla="*/ 192864 w 2983604"/>
                  <a:gd name="connsiteY1" fmla="*/ 237266 h 2029241"/>
                  <a:gd name="connsiteX2" fmla="*/ 16244 w 2983604"/>
                  <a:gd name="connsiteY2" fmla="*/ 443365 h 2029241"/>
                  <a:gd name="connsiteX3" fmla="*/ 3660 w 2983604"/>
                  <a:gd name="connsiteY3" fmla="*/ 585978 h 2029241"/>
                  <a:gd name="connsiteX4" fmla="*/ 91744 w 2983604"/>
                  <a:gd name="connsiteY4" fmla="*/ 883787 h 2029241"/>
                  <a:gd name="connsiteX5" fmla="*/ 326636 w 2983604"/>
                  <a:gd name="connsiteY5" fmla="*/ 1206763 h 2029241"/>
                  <a:gd name="connsiteX6" fmla="*/ 580913 w 2983604"/>
                  <a:gd name="connsiteY6" fmla="*/ 1172756 h 2029241"/>
                  <a:gd name="connsiteX7" fmla="*/ 969981 w 2983604"/>
                  <a:gd name="connsiteY7" fmla="*/ 1199845 h 2029241"/>
                  <a:gd name="connsiteX8" fmla="*/ 1442372 w 2983604"/>
                  <a:gd name="connsiteY8" fmla="*/ 1278070 h 2029241"/>
                  <a:gd name="connsiteX9" fmla="*/ 2008629 w 2983604"/>
                  <a:gd name="connsiteY9" fmla="*/ 1479405 h 2029241"/>
                  <a:gd name="connsiteX10" fmla="*/ 2625220 w 2983604"/>
                  <a:gd name="connsiteY10" fmla="*/ 1844326 h 2029241"/>
                  <a:gd name="connsiteX11" fmla="*/ 2864306 w 2983604"/>
                  <a:gd name="connsiteY11" fmla="*/ 2007912 h 2029241"/>
                  <a:gd name="connsiteX12" fmla="*/ 2952390 w 2983604"/>
                  <a:gd name="connsiteY12" fmla="*/ 2020495 h 2029241"/>
                  <a:gd name="connsiteX13" fmla="*/ 2981752 w 2983604"/>
                  <a:gd name="connsiteY13" fmla="*/ 1944994 h 2029241"/>
                  <a:gd name="connsiteX14" fmla="*/ 2939807 w 2983604"/>
                  <a:gd name="connsiteY14" fmla="*/ 1840132 h 2029241"/>
                  <a:gd name="connsiteX15" fmla="*/ 2616831 w 2983604"/>
                  <a:gd name="connsiteY15" fmla="*/ 1332598 h 2029241"/>
                  <a:gd name="connsiteX16" fmla="*/ 2180603 w 2983604"/>
                  <a:gd name="connsiteY16" fmla="*/ 707618 h 2029241"/>
                  <a:gd name="connsiteX17" fmla="*/ 1794710 w 2983604"/>
                  <a:gd name="connsiteY17" fmla="*/ 317530 h 2029241"/>
                  <a:gd name="connsiteX18" fmla="*/ 1454956 w 2983604"/>
                  <a:gd name="connsiteY18" fmla="*/ 132972 h 2029241"/>
                  <a:gd name="connsiteX19" fmla="*/ 1094229 w 2983604"/>
                  <a:gd name="connsiteY19" fmla="*/ 19721 h 2029241"/>
                  <a:gd name="connsiteX20" fmla="*/ 532167 w 2983604"/>
                  <a:gd name="connsiteY20" fmla="*/ 36499 h 2029241"/>
                  <a:gd name="connsiteX0" fmla="*/ 533170 w 2984607"/>
                  <a:gd name="connsiteY0" fmla="*/ 36499 h 2029241"/>
                  <a:gd name="connsiteX1" fmla="*/ 193867 w 2984607"/>
                  <a:gd name="connsiteY1" fmla="*/ 237266 h 2029241"/>
                  <a:gd name="connsiteX2" fmla="*/ 17247 w 2984607"/>
                  <a:gd name="connsiteY2" fmla="*/ 443365 h 2029241"/>
                  <a:gd name="connsiteX3" fmla="*/ 4663 w 2984607"/>
                  <a:gd name="connsiteY3" fmla="*/ 585978 h 2029241"/>
                  <a:gd name="connsiteX4" fmla="*/ 92747 w 2984607"/>
                  <a:gd name="connsiteY4" fmla="*/ 883787 h 2029241"/>
                  <a:gd name="connsiteX5" fmla="*/ 327639 w 2984607"/>
                  <a:gd name="connsiteY5" fmla="*/ 1206763 h 2029241"/>
                  <a:gd name="connsiteX6" fmla="*/ 581916 w 2984607"/>
                  <a:gd name="connsiteY6" fmla="*/ 1172756 h 2029241"/>
                  <a:gd name="connsiteX7" fmla="*/ 970984 w 2984607"/>
                  <a:gd name="connsiteY7" fmla="*/ 1199845 h 2029241"/>
                  <a:gd name="connsiteX8" fmla="*/ 1443375 w 2984607"/>
                  <a:gd name="connsiteY8" fmla="*/ 1278070 h 2029241"/>
                  <a:gd name="connsiteX9" fmla="*/ 2009632 w 2984607"/>
                  <a:gd name="connsiteY9" fmla="*/ 1479405 h 2029241"/>
                  <a:gd name="connsiteX10" fmla="*/ 2626223 w 2984607"/>
                  <a:gd name="connsiteY10" fmla="*/ 1844326 h 2029241"/>
                  <a:gd name="connsiteX11" fmla="*/ 2865309 w 2984607"/>
                  <a:gd name="connsiteY11" fmla="*/ 2007912 h 2029241"/>
                  <a:gd name="connsiteX12" fmla="*/ 2953393 w 2984607"/>
                  <a:gd name="connsiteY12" fmla="*/ 2020495 h 2029241"/>
                  <a:gd name="connsiteX13" fmla="*/ 2982755 w 2984607"/>
                  <a:gd name="connsiteY13" fmla="*/ 1944994 h 2029241"/>
                  <a:gd name="connsiteX14" fmla="*/ 2940810 w 2984607"/>
                  <a:gd name="connsiteY14" fmla="*/ 1840132 h 2029241"/>
                  <a:gd name="connsiteX15" fmla="*/ 2617834 w 2984607"/>
                  <a:gd name="connsiteY15" fmla="*/ 1332598 h 2029241"/>
                  <a:gd name="connsiteX16" fmla="*/ 2181606 w 2984607"/>
                  <a:gd name="connsiteY16" fmla="*/ 707618 h 2029241"/>
                  <a:gd name="connsiteX17" fmla="*/ 1795713 w 2984607"/>
                  <a:gd name="connsiteY17" fmla="*/ 317530 h 2029241"/>
                  <a:gd name="connsiteX18" fmla="*/ 1455959 w 2984607"/>
                  <a:gd name="connsiteY18" fmla="*/ 132972 h 2029241"/>
                  <a:gd name="connsiteX19" fmla="*/ 1095232 w 2984607"/>
                  <a:gd name="connsiteY19" fmla="*/ 19721 h 2029241"/>
                  <a:gd name="connsiteX20" fmla="*/ 533170 w 2984607"/>
                  <a:gd name="connsiteY20" fmla="*/ 36499 h 2029241"/>
                  <a:gd name="connsiteX0" fmla="*/ 533170 w 2984607"/>
                  <a:gd name="connsiteY0" fmla="*/ 36499 h 2029241"/>
                  <a:gd name="connsiteX1" fmla="*/ 193867 w 2984607"/>
                  <a:gd name="connsiteY1" fmla="*/ 237266 h 2029241"/>
                  <a:gd name="connsiteX2" fmla="*/ 17247 w 2984607"/>
                  <a:gd name="connsiteY2" fmla="*/ 443365 h 2029241"/>
                  <a:gd name="connsiteX3" fmla="*/ 4663 w 2984607"/>
                  <a:gd name="connsiteY3" fmla="*/ 585978 h 2029241"/>
                  <a:gd name="connsiteX4" fmla="*/ 92747 w 2984607"/>
                  <a:gd name="connsiteY4" fmla="*/ 883787 h 2029241"/>
                  <a:gd name="connsiteX5" fmla="*/ 327639 w 2984607"/>
                  <a:gd name="connsiteY5" fmla="*/ 1206763 h 2029241"/>
                  <a:gd name="connsiteX6" fmla="*/ 581916 w 2984607"/>
                  <a:gd name="connsiteY6" fmla="*/ 1172756 h 2029241"/>
                  <a:gd name="connsiteX7" fmla="*/ 970984 w 2984607"/>
                  <a:gd name="connsiteY7" fmla="*/ 1199845 h 2029241"/>
                  <a:gd name="connsiteX8" fmla="*/ 1443375 w 2984607"/>
                  <a:gd name="connsiteY8" fmla="*/ 1278070 h 2029241"/>
                  <a:gd name="connsiteX9" fmla="*/ 2009632 w 2984607"/>
                  <a:gd name="connsiteY9" fmla="*/ 1479405 h 2029241"/>
                  <a:gd name="connsiteX10" fmla="*/ 2626223 w 2984607"/>
                  <a:gd name="connsiteY10" fmla="*/ 1844326 h 2029241"/>
                  <a:gd name="connsiteX11" fmla="*/ 2865309 w 2984607"/>
                  <a:gd name="connsiteY11" fmla="*/ 2007912 h 2029241"/>
                  <a:gd name="connsiteX12" fmla="*/ 2953393 w 2984607"/>
                  <a:gd name="connsiteY12" fmla="*/ 2020495 h 2029241"/>
                  <a:gd name="connsiteX13" fmla="*/ 2982755 w 2984607"/>
                  <a:gd name="connsiteY13" fmla="*/ 1944994 h 2029241"/>
                  <a:gd name="connsiteX14" fmla="*/ 2940810 w 2984607"/>
                  <a:gd name="connsiteY14" fmla="*/ 1840132 h 2029241"/>
                  <a:gd name="connsiteX15" fmla="*/ 2617834 w 2984607"/>
                  <a:gd name="connsiteY15" fmla="*/ 1332598 h 2029241"/>
                  <a:gd name="connsiteX16" fmla="*/ 1795713 w 2984607"/>
                  <a:gd name="connsiteY16" fmla="*/ 317530 h 2029241"/>
                  <a:gd name="connsiteX17" fmla="*/ 1455959 w 2984607"/>
                  <a:gd name="connsiteY17" fmla="*/ 132972 h 2029241"/>
                  <a:gd name="connsiteX18" fmla="*/ 1095232 w 2984607"/>
                  <a:gd name="connsiteY18" fmla="*/ 19721 h 2029241"/>
                  <a:gd name="connsiteX19" fmla="*/ 533170 w 2984607"/>
                  <a:gd name="connsiteY19" fmla="*/ 36499 h 2029241"/>
                  <a:gd name="connsiteX0" fmla="*/ 533170 w 2983176"/>
                  <a:gd name="connsiteY0" fmla="*/ 36499 h 2029241"/>
                  <a:gd name="connsiteX1" fmla="*/ 193867 w 2983176"/>
                  <a:gd name="connsiteY1" fmla="*/ 237266 h 2029241"/>
                  <a:gd name="connsiteX2" fmla="*/ 17247 w 2983176"/>
                  <a:gd name="connsiteY2" fmla="*/ 443365 h 2029241"/>
                  <a:gd name="connsiteX3" fmla="*/ 4663 w 2983176"/>
                  <a:gd name="connsiteY3" fmla="*/ 585978 h 2029241"/>
                  <a:gd name="connsiteX4" fmla="*/ 92747 w 2983176"/>
                  <a:gd name="connsiteY4" fmla="*/ 883787 h 2029241"/>
                  <a:gd name="connsiteX5" fmla="*/ 327639 w 2983176"/>
                  <a:gd name="connsiteY5" fmla="*/ 1206763 h 2029241"/>
                  <a:gd name="connsiteX6" fmla="*/ 581916 w 2983176"/>
                  <a:gd name="connsiteY6" fmla="*/ 1172756 h 2029241"/>
                  <a:gd name="connsiteX7" fmla="*/ 970984 w 2983176"/>
                  <a:gd name="connsiteY7" fmla="*/ 1199845 h 2029241"/>
                  <a:gd name="connsiteX8" fmla="*/ 1443375 w 2983176"/>
                  <a:gd name="connsiteY8" fmla="*/ 1278070 h 2029241"/>
                  <a:gd name="connsiteX9" fmla="*/ 2009632 w 2983176"/>
                  <a:gd name="connsiteY9" fmla="*/ 1479405 h 2029241"/>
                  <a:gd name="connsiteX10" fmla="*/ 2626223 w 2983176"/>
                  <a:gd name="connsiteY10" fmla="*/ 1844326 h 2029241"/>
                  <a:gd name="connsiteX11" fmla="*/ 2865309 w 2983176"/>
                  <a:gd name="connsiteY11" fmla="*/ 2007912 h 2029241"/>
                  <a:gd name="connsiteX12" fmla="*/ 2953393 w 2983176"/>
                  <a:gd name="connsiteY12" fmla="*/ 2020495 h 2029241"/>
                  <a:gd name="connsiteX13" fmla="*/ 2982755 w 2983176"/>
                  <a:gd name="connsiteY13" fmla="*/ 1944994 h 2029241"/>
                  <a:gd name="connsiteX14" fmla="*/ 2940810 w 2983176"/>
                  <a:gd name="connsiteY14" fmla="*/ 1840132 h 2029241"/>
                  <a:gd name="connsiteX15" fmla="*/ 2652759 w 2983176"/>
                  <a:gd name="connsiteY15" fmla="*/ 1318310 h 2029241"/>
                  <a:gd name="connsiteX16" fmla="*/ 1795713 w 2983176"/>
                  <a:gd name="connsiteY16" fmla="*/ 317530 h 2029241"/>
                  <a:gd name="connsiteX17" fmla="*/ 1455959 w 2983176"/>
                  <a:gd name="connsiteY17" fmla="*/ 132972 h 2029241"/>
                  <a:gd name="connsiteX18" fmla="*/ 1095232 w 2983176"/>
                  <a:gd name="connsiteY18" fmla="*/ 19721 h 2029241"/>
                  <a:gd name="connsiteX19" fmla="*/ 533170 w 2983176"/>
                  <a:gd name="connsiteY19" fmla="*/ 36499 h 2029241"/>
                  <a:gd name="connsiteX0" fmla="*/ 533170 w 2983176"/>
                  <a:gd name="connsiteY0" fmla="*/ 36499 h 2029241"/>
                  <a:gd name="connsiteX1" fmla="*/ 193867 w 2983176"/>
                  <a:gd name="connsiteY1" fmla="*/ 237266 h 2029241"/>
                  <a:gd name="connsiteX2" fmla="*/ 17247 w 2983176"/>
                  <a:gd name="connsiteY2" fmla="*/ 443365 h 2029241"/>
                  <a:gd name="connsiteX3" fmla="*/ 4663 w 2983176"/>
                  <a:gd name="connsiteY3" fmla="*/ 585978 h 2029241"/>
                  <a:gd name="connsiteX4" fmla="*/ 92747 w 2983176"/>
                  <a:gd name="connsiteY4" fmla="*/ 883787 h 2029241"/>
                  <a:gd name="connsiteX5" fmla="*/ 327639 w 2983176"/>
                  <a:gd name="connsiteY5" fmla="*/ 1206763 h 2029241"/>
                  <a:gd name="connsiteX6" fmla="*/ 581916 w 2983176"/>
                  <a:gd name="connsiteY6" fmla="*/ 1172756 h 2029241"/>
                  <a:gd name="connsiteX7" fmla="*/ 970984 w 2983176"/>
                  <a:gd name="connsiteY7" fmla="*/ 1199845 h 2029241"/>
                  <a:gd name="connsiteX8" fmla="*/ 1443375 w 2983176"/>
                  <a:gd name="connsiteY8" fmla="*/ 1278070 h 2029241"/>
                  <a:gd name="connsiteX9" fmla="*/ 2009632 w 2983176"/>
                  <a:gd name="connsiteY9" fmla="*/ 1479405 h 2029241"/>
                  <a:gd name="connsiteX10" fmla="*/ 2626223 w 2983176"/>
                  <a:gd name="connsiteY10" fmla="*/ 1844326 h 2029241"/>
                  <a:gd name="connsiteX11" fmla="*/ 2865309 w 2983176"/>
                  <a:gd name="connsiteY11" fmla="*/ 2007912 h 2029241"/>
                  <a:gd name="connsiteX12" fmla="*/ 2953393 w 2983176"/>
                  <a:gd name="connsiteY12" fmla="*/ 2020495 h 2029241"/>
                  <a:gd name="connsiteX13" fmla="*/ 2982755 w 2983176"/>
                  <a:gd name="connsiteY13" fmla="*/ 1944994 h 2029241"/>
                  <a:gd name="connsiteX14" fmla="*/ 2940810 w 2983176"/>
                  <a:gd name="connsiteY14" fmla="*/ 1840132 h 2029241"/>
                  <a:gd name="connsiteX15" fmla="*/ 2652759 w 2983176"/>
                  <a:gd name="connsiteY15" fmla="*/ 1318310 h 2029241"/>
                  <a:gd name="connsiteX16" fmla="*/ 1795713 w 2983176"/>
                  <a:gd name="connsiteY16" fmla="*/ 317530 h 2029241"/>
                  <a:gd name="connsiteX17" fmla="*/ 1455959 w 2983176"/>
                  <a:gd name="connsiteY17" fmla="*/ 132972 h 2029241"/>
                  <a:gd name="connsiteX18" fmla="*/ 1095232 w 2983176"/>
                  <a:gd name="connsiteY18" fmla="*/ 19721 h 2029241"/>
                  <a:gd name="connsiteX19" fmla="*/ 533170 w 2983176"/>
                  <a:gd name="connsiteY19" fmla="*/ 36499 h 2029241"/>
                  <a:gd name="connsiteX0" fmla="*/ 533170 w 2983176"/>
                  <a:gd name="connsiteY0" fmla="*/ 36499 h 2029241"/>
                  <a:gd name="connsiteX1" fmla="*/ 193867 w 2983176"/>
                  <a:gd name="connsiteY1" fmla="*/ 237266 h 2029241"/>
                  <a:gd name="connsiteX2" fmla="*/ 17247 w 2983176"/>
                  <a:gd name="connsiteY2" fmla="*/ 443365 h 2029241"/>
                  <a:gd name="connsiteX3" fmla="*/ 4663 w 2983176"/>
                  <a:gd name="connsiteY3" fmla="*/ 585978 h 2029241"/>
                  <a:gd name="connsiteX4" fmla="*/ 92747 w 2983176"/>
                  <a:gd name="connsiteY4" fmla="*/ 883787 h 2029241"/>
                  <a:gd name="connsiteX5" fmla="*/ 327639 w 2983176"/>
                  <a:gd name="connsiteY5" fmla="*/ 1206763 h 2029241"/>
                  <a:gd name="connsiteX6" fmla="*/ 581916 w 2983176"/>
                  <a:gd name="connsiteY6" fmla="*/ 1172756 h 2029241"/>
                  <a:gd name="connsiteX7" fmla="*/ 970984 w 2983176"/>
                  <a:gd name="connsiteY7" fmla="*/ 1199845 h 2029241"/>
                  <a:gd name="connsiteX8" fmla="*/ 1443375 w 2983176"/>
                  <a:gd name="connsiteY8" fmla="*/ 1278070 h 2029241"/>
                  <a:gd name="connsiteX9" fmla="*/ 2009632 w 2983176"/>
                  <a:gd name="connsiteY9" fmla="*/ 1479405 h 2029241"/>
                  <a:gd name="connsiteX10" fmla="*/ 2626223 w 2983176"/>
                  <a:gd name="connsiteY10" fmla="*/ 1844326 h 2029241"/>
                  <a:gd name="connsiteX11" fmla="*/ 2865309 w 2983176"/>
                  <a:gd name="connsiteY11" fmla="*/ 2007912 h 2029241"/>
                  <a:gd name="connsiteX12" fmla="*/ 2953393 w 2983176"/>
                  <a:gd name="connsiteY12" fmla="*/ 2020495 h 2029241"/>
                  <a:gd name="connsiteX13" fmla="*/ 2982755 w 2983176"/>
                  <a:gd name="connsiteY13" fmla="*/ 1944994 h 2029241"/>
                  <a:gd name="connsiteX14" fmla="*/ 2940810 w 2983176"/>
                  <a:gd name="connsiteY14" fmla="*/ 1840132 h 2029241"/>
                  <a:gd name="connsiteX15" fmla="*/ 2652759 w 2983176"/>
                  <a:gd name="connsiteY15" fmla="*/ 1318310 h 2029241"/>
                  <a:gd name="connsiteX16" fmla="*/ 1795713 w 2983176"/>
                  <a:gd name="connsiteY16" fmla="*/ 317530 h 2029241"/>
                  <a:gd name="connsiteX17" fmla="*/ 1455959 w 2983176"/>
                  <a:gd name="connsiteY17" fmla="*/ 132972 h 2029241"/>
                  <a:gd name="connsiteX18" fmla="*/ 1095232 w 2983176"/>
                  <a:gd name="connsiteY18" fmla="*/ 19721 h 2029241"/>
                  <a:gd name="connsiteX19" fmla="*/ 533170 w 2983176"/>
                  <a:gd name="connsiteY19" fmla="*/ 36499 h 2029241"/>
                  <a:gd name="connsiteX0" fmla="*/ 533170 w 2983176"/>
                  <a:gd name="connsiteY0" fmla="*/ 36499 h 2029241"/>
                  <a:gd name="connsiteX1" fmla="*/ 193867 w 2983176"/>
                  <a:gd name="connsiteY1" fmla="*/ 237266 h 2029241"/>
                  <a:gd name="connsiteX2" fmla="*/ 17247 w 2983176"/>
                  <a:gd name="connsiteY2" fmla="*/ 443365 h 2029241"/>
                  <a:gd name="connsiteX3" fmla="*/ 4663 w 2983176"/>
                  <a:gd name="connsiteY3" fmla="*/ 585978 h 2029241"/>
                  <a:gd name="connsiteX4" fmla="*/ 92747 w 2983176"/>
                  <a:gd name="connsiteY4" fmla="*/ 883787 h 2029241"/>
                  <a:gd name="connsiteX5" fmla="*/ 327639 w 2983176"/>
                  <a:gd name="connsiteY5" fmla="*/ 1206763 h 2029241"/>
                  <a:gd name="connsiteX6" fmla="*/ 581916 w 2983176"/>
                  <a:gd name="connsiteY6" fmla="*/ 1172756 h 2029241"/>
                  <a:gd name="connsiteX7" fmla="*/ 970984 w 2983176"/>
                  <a:gd name="connsiteY7" fmla="*/ 1199845 h 2029241"/>
                  <a:gd name="connsiteX8" fmla="*/ 1443375 w 2983176"/>
                  <a:gd name="connsiteY8" fmla="*/ 1278070 h 2029241"/>
                  <a:gd name="connsiteX9" fmla="*/ 2009632 w 2983176"/>
                  <a:gd name="connsiteY9" fmla="*/ 1479405 h 2029241"/>
                  <a:gd name="connsiteX10" fmla="*/ 2626223 w 2983176"/>
                  <a:gd name="connsiteY10" fmla="*/ 1844326 h 2029241"/>
                  <a:gd name="connsiteX11" fmla="*/ 2865309 w 2983176"/>
                  <a:gd name="connsiteY11" fmla="*/ 2007912 h 2029241"/>
                  <a:gd name="connsiteX12" fmla="*/ 2953393 w 2983176"/>
                  <a:gd name="connsiteY12" fmla="*/ 2020495 h 2029241"/>
                  <a:gd name="connsiteX13" fmla="*/ 2982755 w 2983176"/>
                  <a:gd name="connsiteY13" fmla="*/ 1944994 h 2029241"/>
                  <a:gd name="connsiteX14" fmla="*/ 2940810 w 2983176"/>
                  <a:gd name="connsiteY14" fmla="*/ 1840132 h 2029241"/>
                  <a:gd name="connsiteX15" fmla="*/ 2652759 w 2983176"/>
                  <a:gd name="connsiteY15" fmla="*/ 1318310 h 2029241"/>
                  <a:gd name="connsiteX16" fmla="*/ 1795713 w 2983176"/>
                  <a:gd name="connsiteY16" fmla="*/ 317530 h 2029241"/>
                  <a:gd name="connsiteX17" fmla="*/ 1455959 w 2983176"/>
                  <a:gd name="connsiteY17" fmla="*/ 132972 h 2029241"/>
                  <a:gd name="connsiteX18" fmla="*/ 1095232 w 2983176"/>
                  <a:gd name="connsiteY18" fmla="*/ 19721 h 2029241"/>
                  <a:gd name="connsiteX19" fmla="*/ 533170 w 2983176"/>
                  <a:gd name="connsiteY19" fmla="*/ 36499 h 2029241"/>
                  <a:gd name="connsiteX0" fmla="*/ 533170 w 2983176"/>
                  <a:gd name="connsiteY0" fmla="*/ 36499 h 2029241"/>
                  <a:gd name="connsiteX1" fmla="*/ 193867 w 2983176"/>
                  <a:gd name="connsiteY1" fmla="*/ 237266 h 2029241"/>
                  <a:gd name="connsiteX2" fmla="*/ 17247 w 2983176"/>
                  <a:gd name="connsiteY2" fmla="*/ 443365 h 2029241"/>
                  <a:gd name="connsiteX3" fmla="*/ 4663 w 2983176"/>
                  <a:gd name="connsiteY3" fmla="*/ 585978 h 2029241"/>
                  <a:gd name="connsiteX4" fmla="*/ 92747 w 2983176"/>
                  <a:gd name="connsiteY4" fmla="*/ 883787 h 2029241"/>
                  <a:gd name="connsiteX5" fmla="*/ 327639 w 2983176"/>
                  <a:gd name="connsiteY5" fmla="*/ 1206763 h 2029241"/>
                  <a:gd name="connsiteX6" fmla="*/ 581916 w 2983176"/>
                  <a:gd name="connsiteY6" fmla="*/ 1172756 h 2029241"/>
                  <a:gd name="connsiteX7" fmla="*/ 970984 w 2983176"/>
                  <a:gd name="connsiteY7" fmla="*/ 1199845 h 2029241"/>
                  <a:gd name="connsiteX8" fmla="*/ 1443375 w 2983176"/>
                  <a:gd name="connsiteY8" fmla="*/ 1278070 h 2029241"/>
                  <a:gd name="connsiteX9" fmla="*/ 2009632 w 2983176"/>
                  <a:gd name="connsiteY9" fmla="*/ 1479405 h 2029241"/>
                  <a:gd name="connsiteX10" fmla="*/ 2626223 w 2983176"/>
                  <a:gd name="connsiteY10" fmla="*/ 1844326 h 2029241"/>
                  <a:gd name="connsiteX11" fmla="*/ 2865309 w 2983176"/>
                  <a:gd name="connsiteY11" fmla="*/ 2007912 h 2029241"/>
                  <a:gd name="connsiteX12" fmla="*/ 2953393 w 2983176"/>
                  <a:gd name="connsiteY12" fmla="*/ 2020495 h 2029241"/>
                  <a:gd name="connsiteX13" fmla="*/ 2982755 w 2983176"/>
                  <a:gd name="connsiteY13" fmla="*/ 1944994 h 2029241"/>
                  <a:gd name="connsiteX14" fmla="*/ 2940810 w 2983176"/>
                  <a:gd name="connsiteY14" fmla="*/ 1840132 h 2029241"/>
                  <a:gd name="connsiteX15" fmla="*/ 2652759 w 2983176"/>
                  <a:gd name="connsiteY15" fmla="*/ 1318310 h 2029241"/>
                  <a:gd name="connsiteX16" fmla="*/ 1795713 w 2983176"/>
                  <a:gd name="connsiteY16" fmla="*/ 317530 h 2029241"/>
                  <a:gd name="connsiteX17" fmla="*/ 1455959 w 2983176"/>
                  <a:gd name="connsiteY17" fmla="*/ 132972 h 2029241"/>
                  <a:gd name="connsiteX18" fmla="*/ 1095232 w 2983176"/>
                  <a:gd name="connsiteY18" fmla="*/ 19721 h 2029241"/>
                  <a:gd name="connsiteX19" fmla="*/ 533170 w 2983176"/>
                  <a:gd name="connsiteY19" fmla="*/ 36499 h 2029241"/>
                  <a:gd name="connsiteX0" fmla="*/ 533170 w 2983176"/>
                  <a:gd name="connsiteY0" fmla="*/ 36499 h 2029241"/>
                  <a:gd name="connsiteX1" fmla="*/ 193867 w 2983176"/>
                  <a:gd name="connsiteY1" fmla="*/ 237266 h 2029241"/>
                  <a:gd name="connsiteX2" fmla="*/ 17247 w 2983176"/>
                  <a:gd name="connsiteY2" fmla="*/ 443365 h 2029241"/>
                  <a:gd name="connsiteX3" fmla="*/ 4663 w 2983176"/>
                  <a:gd name="connsiteY3" fmla="*/ 585978 h 2029241"/>
                  <a:gd name="connsiteX4" fmla="*/ 92747 w 2983176"/>
                  <a:gd name="connsiteY4" fmla="*/ 883787 h 2029241"/>
                  <a:gd name="connsiteX5" fmla="*/ 327639 w 2983176"/>
                  <a:gd name="connsiteY5" fmla="*/ 1206763 h 2029241"/>
                  <a:gd name="connsiteX6" fmla="*/ 581916 w 2983176"/>
                  <a:gd name="connsiteY6" fmla="*/ 1172756 h 2029241"/>
                  <a:gd name="connsiteX7" fmla="*/ 970984 w 2983176"/>
                  <a:gd name="connsiteY7" fmla="*/ 1199845 h 2029241"/>
                  <a:gd name="connsiteX8" fmla="*/ 1443375 w 2983176"/>
                  <a:gd name="connsiteY8" fmla="*/ 1278070 h 2029241"/>
                  <a:gd name="connsiteX9" fmla="*/ 2009632 w 2983176"/>
                  <a:gd name="connsiteY9" fmla="*/ 1479405 h 2029241"/>
                  <a:gd name="connsiteX10" fmla="*/ 2626223 w 2983176"/>
                  <a:gd name="connsiteY10" fmla="*/ 1844326 h 2029241"/>
                  <a:gd name="connsiteX11" fmla="*/ 2865309 w 2983176"/>
                  <a:gd name="connsiteY11" fmla="*/ 2007912 h 2029241"/>
                  <a:gd name="connsiteX12" fmla="*/ 2953393 w 2983176"/>
                  <a:gd name="connsiteY12" fmla="*/ 2020495 h 2029241"/>
                  <a:gd name="connsiteX13" fmla="*/ 2982755 w 2983176"/>
                  <a:gd name="connsiteY13" fmla="*/ 1944994 h 2029241"/>
                  <a:gd name="connsiteX14" fmla="*/ 2940810 w 2983176"/>
                  <a:gd name="connsiteY14" fmla="*/ 1840132 h 2029241"/>
                  <a:gd name="connsiteX15" fmla="*/ 2652759 w 2983176"/>
                  <a:gd name="connsiteY15" fmla="*/ 1318310 h 2029241"/>
                  <a:gd name="connsiteX16" fmla="*/ 1795713 w 2983176"/>
                  <a:gd name="connsiteY16" fmla="*/ 317530 h 2029241"/>
                  <a:gd name="connsiteX17" fmla="*/ 1455959 w 2983176"/>
                  <a:gd name="connsiteY17" fmla="*/ 132972 h 2029241"/>
                  <a:gd name="connsiteX18" fmla="*/ 1095232 w 2983176"/>
                  <a:gd name="connsiteY18" fmla="*/ 19721 h 2029241"/>
                  <a:gd name="connsiteX19" fmla="*/ 533170 w 2983176"/>
                  <a:gd name="connsiteY19" fmla="*/ 36499 h 2029241"/>
                  <a:gd name="connsiteX0" fmla="*/ 533170 w 2983176"/>
                  <a:gd name="connsiteY0" fmla="*/ 36499 h 2029241"/>
                  <a:gd name="connsiteX1" fmla="*/ 193867 w 2983176"/>
                  <a:gd name="connsiteY1" fmla="*/ 237266 h 2029241"/>
                  <a:gd name="connsiteX2" fmla="*/ 17247 w 2983176"/>
                  <a:gd name="connsiteY2" fmla="*/ 443365 h 2029241"/>
                  <a:gd name="connsiteX3" fmla="*/ 4663 w 2983176"/>
                  <a:gd name="connsiteY3" fmla="*/ 585978 h 2029241"/>
                  <a:gd name="connsiteX4" fmla="*/ 92747 w 2983176"/>
                  <a:gd name="connsiteY4" fmla="*/ 883787 h 2029241"/>
                  <a:gd name="connsiteX5" fmla="*/ 327639 w 2983176"/>
                  <a:gd name="connsiteY5" fmla="*/ 1206763 h 2029241"/>
                  <a:gd name="connsiteX6" fmla="*/ 581916 w 2983176"/>
                  <a:gd name="connsiteY6" fmla="*/ 1172756 h 2029241"/>
                  <a:gd name="connsiteX7" fmla="*/ 970984 w 2983176"/>
                  <a:gd name="connsiteY7" fmla="*/ 1199845 h 2029241"/>
                  <a:gd name="connsiteX8" fmla="*/ 1443375 w 2983176"/>
                  <a:gd name="connsiteY8" fmla="*/ 1278070 h 2029241"/>
                  <a:gd name="connsiteX9" fmla="*/ 2009632 w 2983176"/>
                  <a:gd name="connsiteY9" fmla="*/ 1479405 h 2029241"/>
                  <a:gd name="connsiteX10" fmla="*/ 2626223 w 2983176"/>
                  <a:gd name="connsiteY10" fmla="*/ 1844326 h 2029241"/>
                  <a:gd name="connsiteX11" fmla="*/ 2865309 w 2983176"/>
                  <a:gd name="connsiteY11" fmla="*/ 2007912 h 2029241"/>
                  <a:gd name="connsiteX12" fmla="*/ 2953393 w 2983176"/>
                  <a:gd name="connsiteY12" fmla="*/ 2020495 h 2029241"/>
                  <a:gd name="connsiteX13" fmla="*/ 2982755 w 2983176"/>
                  <a:gd name="connsiteY13" fmla="*/ 1944994 h 2029241"/>
                  <a:gd name="connsiteX14" fmla="*/ 2940810 w 2983176"/>
                  <a:gd name="connsiteY14" fmla="*/ 1840132 h 2029241"/>
                  <a:gd name="connsiteX15" fmla="*/ 2652759 w 2983176"/>
                  <a:gd name="connsiteY15" fmla="*/ 1318310 h 2029241"/>
                  <a:gd name="connsiteX16" fmla="*/ 1795713 w 2983176"/>
                  <a:gd name="connsiteY16" fmla="*/ 317530 h 2029241"/>
                  <a:gd name="connsiteX17" fmla="*/ 1455959 w 2983176"/>
                  <a:gd name="connsiteY17" fmla="*/ 132972 h 2029241"/>
                  <a:gd name="connsiteX18" fmla="*/ 1095232 w 2983176"/>
                  <a:gd name="connsiteY18" fmla="*/ 19721 h 2029241"/>
                  <a:gd name="connsiteX19" fmla="*/ 533170 w 2983176"/>
                  <a:gd name="connsiteY19" fmla="*/ 36499 h 2029241"/>
                  <a:gd name="connsiteX0" fmla="*/ 533170 w 2983176"/>
                  <a:gd name="connsiteY0" fmla="*/ 36499 h 2029241"/>
                  <a:gd name="connsiteX1" fmla="*/ 193867 w 2983176"/>
                  <a:gd name="connsiteY1" fmla="*/ 237266 h 2029241"/>
                  <a:gd name="connsiteX2" fmla="*/ 17247 w 2983176"/>
                  <a:gd name="connsiteY2" fmla="*/ 443365 h 2029241"/>
                  <a:gd name="connsiteX3" fmla="*/ 4663 w 2983176"/>
                  <a:gd name="connsiteY3" fmla="*/ 585978 h 2029241"/>
                  <a:gd name="connsiteX4" fmla="*/ 92747 w 2983176"/>
                  <a:gd name="connsiteY4" fmla="*/ 883787 h 2029241"/>
                  <a:gd name="connsiteX5" fmla="*/ 327639 w 2983176"/>
                  <a:gd name="connsiteY5" fmla="*/ 1206763 h 2029241"/>
                  <a:gd name="connsiteX6" fmla="*/ 581916 w 2983176"/>
                  <a:gd name="connsiteY6" fmla="*/ 1172756 h 2029241"/>
                  <a:gd name="connsiteX7" fmla="*/ 970984 w 2983176"/>
                  <a:gd name="connsiteY7" fmla="*/ 1199845 h 2029241"/>
                  <a:gd name="connsiteX8" fmla="*/ 1443375 w 2983176"/>
                  <a:gd name="connsiteY8" fmla="*/ 1278070 h 2029241"/>
                  <a:gd name="connsiteX9" fmla="*/ 2009632 w 2983176"/>
                  <a:gd name="connsiteY9" fmla="*/ 1479405 h 2029241"/>
                  <a:gd name="connsiteX10" fmla="*/ 2626223 w 2983176"/>
                  <a:gd name="connsiteY10" fmla="*/ 1844326 h 2029241"/>
                  <a:gd name="connsiteX11" fmla="*/ 2865309 w 2983176"/>
                  <a:gd name="connsiteY11" fmla="*/ 2007912 h 2029241"/>
                  <a:gd name="connsiteX12" fmla="*/ 2953393 w 2983176"/>
                  <a:gd name="connsiteY12" fmla="*/ 2020495 h 2029241"/>
                  <a:gd name="connsiteX13" fmla="*/ 2982755 w 2983176"/>
                  <a:gd name="connsiteY13" fmla="*/ 1944994 h 2029241"/>
                  <a:gd name="connsiteX14" fmla="*/ 2940810 w 2983176"/>
                  <a:gd name="connsiteY14" fmla="*/ 1840132 h 2029241"/>
                  <a:gd name="connsiteX15" fmla="*/ 2652759 w 2983176"/>
                  <a:gd name="connsiteY15" fmla="*/ 1318310 h 2029241"/>
                  <a:gd name="connsiteX16" fmla="*/ 1795713 w 2983176"/>
                  <a:gd name="connsiteY16" fmla="*/ 317530 h 2029241"/>
                  <a:gd name="connsiteX17" fmla="*/ 1455959 w 2983176"/>
                  <a:gd name="connsiteY17" fmla="*/ 132972 h 2029241"/>
                  <a:gd name="connsiteX18" fmla="*/ 1095232 w 2983176"/>
                  <a:gd name="connsiteY18" fmla="*/ 19721 h 2029241"/>
                  <a:gd name="connsiteX19" fmla="*/ 533170 w 2983176"/>
                  <a:gd name="connsiteY19" fmla="*/ 36499 h 2029241"/>
                  <a:gd name="connsiteX0" fmla="*/ 533170 w 2983176"/>
                  <a:gd name="connsiteY0" fmla="*/ 36499 h 2029241"/>
                  <a:gd name="connsiteX1" fmla="*/ 193867 w 2983176"/>
                  <a:gd name="connsiteY1" fmla="*/ 237266 h 2029241"/>
                  <a:gd name="connsiteX2" fmla="*/ 17247 w 2983176"/>
                  <a:gd name="connsiteY2" fmla="*/ 443365 h 2029241"/>
                  <a:gd name="connsiteX3" fmla="*/ 4663 w 2983176"/>
                  <a:gd name="connsiteY3" fmla="*/ 585978 h 2029241"/>
                  <a:gd name="connsiteX4" fmla="*/ 92747 w 2983176"/>
                  <a:gd name="connsiteY4" fmla="*/ 883787 h 2029241"/>
                  <a:gd name="connsiteX5" fmla="*/ 327639 w 2983176"/>
                  <a:gd name="connsiteY5" fmla="*/ 1206763 h 2029241"/>
                  <a:gd name="connsiteX6" fmla="*/ 581916 w 2983176"/>
                  <a:gd name="connsiteY6" fmla="*/ 1172756 h 2029241"/>
                  <a:gd name="connsiteX7" fmla="*/ 970984 w 2983176"/>
                  <a:gd name="connsiteY7" fmla="*/ 1199845 h 2029241"/>
                  <a:gd name="connsiteX8" fmla="*/ 1443375 w 2983176"/>
                  <a:gd name="connsiteY8" fmla="*/ 1278070 h 2029241"/>
                  <a:gd name="connsiteX9" fmla="*/ 2009632 w 2983176"/>
                  <a:gd name="connsiteY9" fmla="*/ 1479405 h 2029241"/>
                  <a:gd name="connsiteX10" fmla="*/ 2626223 w 2983176"/>
                  <a:gd name="connsiteY10" fmla="*/ 1844326 h 2029241"/>
                  <a:gd name="connsiteX11" fmla="*/ 2865309 w 2983176"/>
                  <a:gd name="connsiteY11" fmla="*/ 2007912 h 2029241"/>
                  <a:gd name="connsiteX12" fmla="*/ 2953393 w 2983176"/>
                  <a:gd name="connsiteY12" fmla="*/ 2020495 h 2029241"/>
                  <a:gd name="connsiteX13" fmla="*/ 2982755 w 2983176"/>
                  <a:gd name="connsiteY13" fmla="*/ 1944994 h 2029241"/>
                  <a:gd name="connsiteX14" fmla="*/ 2940810 w 2983176"/>
                  <a:gd name="connsiteY14" fmla="*/ 1840132 h 2029241"/>
                  <a:gd name="connsiteX15" fmla="*/ 2652759 w 2983176"/>
                  <a:gd name="connsiteY15" fmla="*/ 1318310 h 2029241"/>
                  <a:gd name="connsiteX16" fmla="*/ 1795713 w 2983176"/>
                  <a:gd name="connsiteY16" fmla="*/ 317530 h 2029241"/>
                  <a:gd name="connsiteX17" fmla="*/ 1455959 w 2983176"/>
                  <a:gd name="connsiteY17" fmla="*/ 132972 h 2029241"/>
                  <a:gd name="connsiteX18" fmla="*/ 1095232 w 2983176"/>
                  <a:gd name="connsiteY18" fmla="*/ 19721 h 2029241"/>
                  <a:gd name="connsiteX19" fmla="*/ 533170 w 2983176"/>
                  <a:gd name="connsiteY19" fmla="*/ 36499 h 2029241"/>
                  <a:gd name="connsiteX0" fmla="*/ 533170 w 2983176"/>
                  <a:gd name="connsiteY0" fmla="*/ 36499 h 2029241"/>
                  <a:gd name="connsiteX1" fmla="*/ 193867 w 2983176"/>
                  <a:gd name="connsiteY1" fmla="*/ 237266 h 2029241"/>
                  <a:gd name="connsiteX2" fmla="*/ 17247 w 2983176"/>
                  <a:gd name="connsiteY2" fmla="*/ 443365 h 2029241"/>
                  <a:gd name="connsiteX3" fmla="*/ 4663 w 2983176"/>
                  <a:gd name="connsiteY3" fmla="*/ 585978 h 2029241"/>
                  <a:gd name="connsiteX4" fmla="*/ 92747 w 2983176"/>
                  <a:gd name="connsiteY4" fmla="*/ 883787 h 2029241"/>
                  <a:gd name="connsiteX5" fmla="*/ 327639 w 2983176"/>
                  <a:gd name="connsiteY5" fmla="*/ 1206763 h 2029241"/>
                  <a:gd name="connsiteX6" fmla="*/ 581916 w 2983176"/>
                  <a:gd name="connsiteY6" fmla="*/ 1172756 h 2029241"/>
                  <a:gd name="connsiteX7" fmla="*/ 970984 w 2983176"/>
                  <a:gd name="connsiteY7" fmla="*/ 1199845 h 2029241"/>
                  <a:gd name="connsiteX8" fmla="*/ 1443375 w 2983176"/>
                  <a:gd name="connsiteY8" fmla="*/ 1278070 h 2029241"/>
                  <a:gd name="connsiteX9" fmla="*/ 2009632 w 2983176"/>
                  <a:gd name="connsiteY9" fmla="*/ 1479405 h 2029241"/>
                  <a:gd name="connsiteX10" fmla="*/ 2626223 w 2983176"/>
                  <a:gd name="connsiteY10" fmla="*/ 1844326 h 2029241"/>
                  <a:gd name="connsiteX11" fmla="*/ 2865309 w 2983176"/>
                  <a:gd name="connsiteY11" fmla="*/ 2007912 h 2029241"/>
                  <a:gd name="connsiteX12" fmla="*/ 2953393 w 2983176"/>
                  <a:gd name="connsiteY12" fmla="*/ 2020495 h 2029241"/>
                  <a:gd name="connsiteX13" fmla="*/ 2982755 w 2983176"/>
                  <a:gd name="connsiteY13" fmla="*/ 1944994 h 2029241"/>
                  <a:gd name="connsiteX14" fmla="*/ 2940810 w 2983176"/>
                  <a:gd name="connsiteY14" fmla="*/ 1840132 h 2029241"/>
                  <a:gd name="connsiteX15" fmla="*/ 2652759 w 2983176"/>
                  <a:gd name="connsiteY15" fmla="*/ 1318310 h 2029241"/>
                  <a:gd name="connsiteX16" fmla="*/ 1795713 w 2983176"/>
                  <a:gd name="connsiteY16" fmla="*/ 317530 h 2029241"/>
                  <a:gd name="connsiteX17" fmla="*/ 1455959 w 2983176"/>
                  <a:gd name="connsiteY17" fmla="*/ 132972 h 2029241"/>
                  <a:gd name="connsiteX18" fmla="*/ 1095232 w 2983176"/>
                  <a:gd name="connsiteY18" fmla="*/ 19721 h 2029241"/>
                  <a:gd name="connsiteX19" fmla="*/ 533170 w 2983176"/>
                  <a:gd name="connsiteY19" fmla="*/ 36499 h 2029241"/>
                  <a:gd name="connsiteX0" fmla="*/ 533170 w 2983176"/>
                  <a:gd name="connsiteY0" fmla="*/ 36499 h 2029241"/>
                  <a:gd name="connsiteX1" fmla="*/ 193867 w 2983176"/>
                  <a:gd name="connsiteY1" fmla="*/ 237266 h 2029241"/>
                  <a:gd name="connsiteX2" fmla="*/ 17247 w 2983176"/>
                  <a:gd name="connsiteY2" fmla="*/ 443365 h 2029241"/>
                  <a:gd name="connsiteX3" fmla="*/ 4663 w 2983176"/>
                  <a:gd name="connsiteY3" fmla="*/ 585978 h 2029241"/>
                  <a:gd name="connsiteX4" fmla="*/ 92747 w 2983176"/>
                  <a:gd name="connsiteY4" fmla="*/ 883787 h 2029241"/>
                  <a:gd name="connsiteX5" fmla="*/ 327639 w 2983176"/>
                  <a:gd name="connsiteY5" fmla="*/ 1206763 h 2029241"/>
                  <a:gd name="connsiteX6" fmla="*/ 581916 w 2983176"/>
                  <a:gd name="connsiteY6" fmla="*/ 1172756 h 2029241"/>
                  <a:gd name="connsiteX7" fmla="*/ 970984 w 2983176"/>
                  <a:gd name="connsiteY7" fmla="*/ 1199845 h 2029241"/>
                  <a:gd name="connsiteX8" fmla="*/ 1443375 w 2983176"/>
                  <a:gd name="connsiteY8" fmla="*/ 1278070 h 2029241"/>
                  <a:gd name="connsiteX9" fmla="*/ 2009632 w 2983176"/>
                  <a:gd name="connsiteY9" fmla="*/ 1479405 h 2029241"/>
                  <a:gd name="connsiteX10" fmla="*/ 2626223 w 2983176"/>
                  <a:gd name="connsiteY10" fmla="*/ 1844326 h 2029241"/>
                  <a:gd name="connsiteX11" fmla="*/ 2865309 w 2983176"/>
                  <a:gd name="connsiteY11" fmla="*/ 2007912 h 2029241"/>
                  <a:gd name="connsiteX12" fmla="*/ 2953393 w 2983176"/>
                  <a:gd name="connsiteY12" fmla="*/ 2020495 h 2029241"/>
                  <a:gd name="connsiteX13" fmla="*/ 2982755 w 2983176"/>
                  <a:gd name="connsiteY13" fmla="*/ 1944994 h 2029241"/>
                  <a:gd name="connsiteX14" fmla="*/ 2940810 w 2983176"/>
                  <a:gd name="connsiteY14" fmla="*/ 1840132 h 2029241"/>
                  <a:gd name="connsiteX15" fmla="*/ 2652759 w 2983176"/>
                  <a:gd name="connsiteY15" fmla="*/ 1318310 h 2029241"/>
                  <a:gd name="connsiteX16" fmla="*/ 1795713 w 2983176"/>
                  <a:gd name="connsiteY16" fmla="*/ 317530 h 2029241"/>
                  <a:gd name="connsiteX17" fmla="*/ 1455959 w 2983176"/>
                  <a:gd name="connsiteY17" fmla="*/ 120272 h 2029241"/>
                  <a:gd name="connsiteX18" fmla="*/ 1095232 w 2983176"/>
                  <a:gd name="connsiteY18" fmla="*/ 19721 h 2029241"/>
                  <a:gd name="connsiteX19" fmla="*/ 533170 w 2983176"/>
                  <a:gd name="connsiteY19" fmla="*/ 36499 h 2029241"/>
                  <a:gd name="connsiteX0" fmla="*/ 533170 w 2983176"/>
                  <a:gd name="connsiteY0" fmla="*/ 36499 h 2029241"/>
                  <a:gd name="connsiteX1" fmla="*/ 193867 w 2983176"/>
                  <a:gd name="connsiteY1" fmla="*/ 237266 h 2029241"/>
                  <a:gd name="connsiteX2" fmla="*/ 17247 w 2983176"/>
                  <a:gd name="connsiteY2" fmla="*/ 443365 h 2029241"/>
                  <a:gd name="connsiteX3" fmla="*/ 4663 w 2983176"/>
                  <a:gd name="connsiteY3" fmla="*/ 585978 h 2029241"/>
                  <a:gd name="connsiteX4" fmla="*/ 92747 w 2983176"/>
                  <a:gd name="connsiteY4" fmla="*/ 883787 h 2029241"/>
                  <a:gd name="connsiteX5" fmla="*/ 327639 w 2983176"/>
                  <a:gd name="connsiteY5" fmla="*/ 1206763 h 2029241"/>
                  <a:gd name="connsiteX6" fmla="*/ 581916 w 2983176"/>
                  <a:gd name="connsiteY6" fmla="*/ 1172756 h 2029241"/>
                  <a:gd name="connsiteX7" fmla="*/ 970984 w 2983176"/>
                  <a:gd name="connsiteY7" fmla="*/ 1199845 h 2029241"/>
                  <a:gd name="connsiteX8" fmla="*/ 1443375 w 2983176"/>
                  <a:gd name="connsiteY8" fmla="*/ 1278070 h 2029241"/>
                  <a:gd name="connsiteX9" fmla="*/ 2009632 w 2983176"/>
                  <a:gd name="connsiteY9" fmla="*/ 1479405 h 2029241"/>
                  <a:gd name="connsiteX10" fmla="*/ 2626223 w 2983176"/>
                  <a:gd name="connsiteY10" fmla="*/ 1844326 h 2029241"/>
                  <a:gd name="connsiteX11" fmla="*/ 2865309 w 2983176"/>
                  <a:gd name="connsiteY11" fmla="*/ 2007912 h 2029241"/>
                  <a:gd name="connsiteX12" fmla="*/ 2953393 w 2983176"/>
                  <a:gd name="connsiteY12" fmla="*/ 2020495 h 2029241"/>
                  <a:gd name="connsiteX13" fmla="*/ 2982755 w 2983176"/>
                  <a:gd name="connsiteY13" fmla="*/ 1944994 h 2029241"/>
                  <a:gd name="connsiteX14" fmla="*/ 2940810 w 2983176"/>
                  <a:gd name="connsiteY14" fmla="*/ 1840132 h 2029241"/>
                  <a:gd name="connsiteX15" fmla="*/ 2652759 w 2983176"/>
                  <a:gd name="connsiteY15" fmla="*/ 1318310 h 2029241"/>
                  <a:gd name="connsiteX16" fmla="*/ 1795713 w 2983176"/>
                  <a:gd name="connsiteY16" fmla="*/ 317530 h 2029241"/>
                  <a:gd name="connsiteX17" fmla="*/ 1455959 w 2983176"/>
                  <a:gd name="connsiteY17" fmla="*/ 120272 h 2029241"/>
                  <a:gd name="connsiteX18" fmla="*/ 1095232 w 2983176"/>
                  <a:gd name="connsiteY18" fmla="*/ 19721 h 2029241"/>
                  <a:gd name="connsiteX19" fmla="*/ 533170 w 2983176"/>
                  <a:gd name="connsiteY19" fmla="*/ 36499 h 2029241"/>
                  <a:gd name="connsiteX0" fmla="*/ 533170 w 2983176"/>
                  <a:gd name="connsiteY0" fmla="*/ 36499 h 2029241"/>
                  <a:gd name="connsiteX1" fmla="*/ 193867 w 2983176"/>
                  <a:gd name="connsiteY1" fmla="*/ 237266 h 2029241"/>
                  <a:gd name="connsiteX2" fmla="*/ 17247 w 2983176"/>
                  <a:gd name="connsiteY2" fmla="*/ 443365 h 2029241"/>
                  <a:gd name="connsiteX3" fmla="*/ 4663 w 2983176"/>
                  <a:gd name="connsiteY3" fmla="*/ 585978 h 2029241"/>
                  <a:gd name="connsiteX4" fmla="*/ 92747 w 2983176"/>
                  <a:gd name="connsiteY4" fmla="*/ 883787 h 2029241"/>
                  <a:gd name="connsiteX5" fmla="*/ 327639 w 2983176"/>
                  <a:gd name="connsiteY5" fmla="*/ 1206763 h 2029241"/>
                  <a:gd name="connsiteX6" fmla="*/ 590383 w 2983176"/>
                  <a:gd name="connsiteY6" fmla="*/ 1189689 h 2029241"/>
                  <a:gd name="connsiteX7" fmla="*/ 970984 w 2983176"/>
                  <a:gd name="connsiteY7" fmla="*/ 1199845 h 2029241"/>
                  <a:gd name="connsiteX8" fmla="*/ 1443375 w 2983176"/>
                  <a:gd name="connsiteY8" fmla="*/ 1278070 h 2029241"/>
                  <a:gd name="connsiteX9" fmla="*/ 2009632 w 2983176"/>
                  <a:gd name="connsiteY9" fmla="*/ 1479405 h 2029241"/>
                  <a:gd name="connsiteX10" fmla="*/ 2626223 w 2983176"/>
                  <a:gd name="connsiteY10" fmla="*/ 1844326 h 2029241"/>
                  <a:gd name="connsiteX11" fmla="*/ 2865309 w 2983176"/>
                  <a:gd name="connsiteY11" fmla="*/ 2007912 h 2029241"/>
                  <a:gd name="connsiteX12" fmla="*/ 2953393 w 2983176"/>
                  <a:gd name="connsiteY12" fmla="*/ 2020495 h 2029241"/>
                  <a:gd name="connsiteX13" fmla="*/ 2982755 w 2983176"/>
                  <a:gd name="connsiteY13" fmla="*/ 1944994 h 2029241"/>
                  <a:gd name="connsiteX14" fmla="*/ 2940810 w 2983176"/>
                  <a:gd name="connsiteY14" fmla="*/ 1840132 h 2029241"/>
                  <a:gd name="connsiteX15" fmla="*/ 2652759 w 2983176"/>
                  <a:gd name="connsiteY15" fmla="*/ 1318310 h 2029241"/>
                  <a:gd name="connsiteX16" fmla="*/ 1795713 w 2983176"/>
                  <a:gd name="connsiteY16" fmla="*/ 317530 h 2029241"/>
                  <a:gd name="connsiteX17" fmla="*/ 1455959 w 2983176"/>
                  <a:gd name="connsiteY17" fmla="*/ 120272 h 2029241"/>
                  <a:gd name="connsiteX18" fmla="*/ 1095232 w 2983176"/>
                  <a:gd name="connsiteY18" fmla="*/ 19721 h 2029241"/>
                  <a:gd name="connsiteX19" fmla="*/ 533170 w 2983176"/>
                  <a:gd name="connsiteY19" fmla="*/ 36499 h 2029241"/>
                  <a:gd name="connsiteX0" fmla="*/ 533170 w 2983176"/>
                  <a:gd name="connsiteY0" fmla="*/ 36499 h 2029241"/>
                  <a:gd name="connsiteX1" fmla="*/ 193867 w 2983176"/>
                  <a:gd name="connsiteY1" fmla="*/ 237266 h 2029241"/>
                  <a:gd name="connsiteX2" fmla="*/ 17247 w 2983176"/>
                  <a:gd name="connsiteY2" fmla="*/ 443365 h 2029241"/>
                  <a:gd name="connsiteX3" fmla="*/ 4663 w 2983176"/>
                  <a:gd name="connsiteY3" fmla="*/ 585978 h 2029241"/>
                  <a:gd name="connsiteX4" fmla="*/ 92747 w 2983176"/>
                  <a:gd name="connsiteY4" fmla="*/ 883787 h 2029241"/>
                  <a:gd name="connsiteX5" fmla="*/ 327639 w 2983176"/>
                  <a:gd name="connsiteY5" fmla="*/ 1206763 h 2029241"/>
                  <a:gd name="connsiteX6" fmla="*/ 970984 w 2983176"/>
                  <a:gd name="connsiteY6" fmla="*/ 1199845 h 2029241"/>
                  <a:gd name="connsiteX7" fmla="*/ 1443375 w 2983176"/>
                  <a:gd name="connsiteY7" fmla="*/ 1278070 h 2029241"/>
                  <a:gd name="connsiteX8" fmla="*/ 2009632 w 2983176"/>
                  <a:gd name="connsiteY8" fmla="*/ 1479405 h 2029241"/>
                  <a:gd name="connsiteX9" fmla="*/ 2626223 w 2983176"/>
                  <a:gd name="connsiteY9" fmla="*/ 1844326 h 2029241"/>
                  <a:gd name="connsiteX10" fmla="*/ 2865309 w 2983176"/>
                  <a:gd name="connsiteY10" fmla="*/ 2007912 h 2029241"/>
                  <a:gd name="connsiteX11" fmla="*/ 2953393 w 2983176"/>
                  <a:gd name="connsiteY11" fmla="*/ 2020495 h 2029241"/>
                  <a:gd name="connsiteX12" fmla="*/ 2982755 w 2983176"/>
                  <a:gd name="connsiteY12" fmla="*/ 1944994 h 2029241"/>
                  <a:gd name="connsiteX13" fmla="*/ 2940810 w 2983176"/>
                  <a:gd name="connsiteY13" fmla="*/ 1840132 h 2029241"/>
                  <a:gd name="connsiteX14" fmla="*/ 2652759 w 2983176"/>
                  <a:gd name="connsiteY14" fmla="*/ 1318310 h 2029241"/>
                  <a:gd name="connsiteX15" fmla="*/ 1795713 w 2983176"/>
                  <a:gd name="connsiteY15" fmla="*/ 317530 h 2029241"/>
                  <a:gd name="connsiteX16" fmla="*/ 1455959 w 2983176"/>
                  <a:gd name="connsiteY16" fmla="*/ 120272 h 2029241"/>
                  <a:gd name="connsiteX17" fmla="*/ 1095232 w 2983176"/>
                  <a:gd name="connsiteY17" fmla="*/ 19721 h 2029241"/>
                  <a:gd name="connsiteX18" fmla="*/ 533170 w 2983176"/>
                  <a:gd name="connsiteY18" fmla="*/ 36499 h 20292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983176" h="2029241">
                    <a:moveTo>
                      <a:pt x="533170" y="36499"/>
                    </a:moveTo>
                    <a:cubicBezTo>
                      <a:pt x="382943" y="72756"/>
                      <a:pt x="279854" y="169455"/>
                      <a:pt x="193867" y="237266"/>
                    </a:cubicBezTo>
                    <a:cubicBezTo>
                      <a:pt x="107880" y="305077"/>
                      <a:pt x="61481" y="378896"/>
                      <a:pt x="17247" y="443365"/>
                    </a:cubicBezTo>
                    <a:cubicBezTo>
                      <a:pt x="7937" y="471322"/>
                      <a:pt x="-7920" y="512574"/>
                      <a:pt x="4663" y="585978"/>
                    </a:cubicBezTo>
                    <a:cubicBezTo>
                      <a:pt x="17246" y="659382"/>
                      <a:pt x="38918" y="780323"/>
                      <a:pt x="92747" y="883787"/>
                    </a:cubicBezTo>
                    <a:cubicBezTo>
                      <a:pt x="146576" y="987251"/>
                      <a:pt x="181266" y="1154087"/>
                      <a:pt x="327639" y="1206763"/>
                    </a:cubicBezTo>
                    <a:cubicBezTo>
                      <a:pt x="474012" y="1259439"/>
                      <a:pt x="785028" y="1187961"/>
                      <a:pt x="970984" y="1199845"/>
                    </a:cubicBezTo>
                    <a:cubicBezTo>
                      <a:pt x="1156940" y="1211730"/>
                      <a:pt x="1270267" y="1231477"/>
                      <a:pt x="1443375" y="1278070"/>
                    </a:cubicBezTo>
                    <a:cubicBezTo>
                      <a:pt x="1616483" y="1324663"/>
                      <a:pt x="1812491" y="1385029"/>
                      <a:pt x="2009632" y="1479405"/>
                    </a:cubicBezTo>
                    <a:cubicBezTo>
                      <a:pt x="2206773" y="1573781"/>
                      <a:pt x="2483610" y="1756242"/>
                      <a:pt x="2626223" y="1844326"/>
                    </a:cubicBezTo>
                    <a:cubicBezTo>
                      <a:pt x="2768836" y="1932410"/>
                      <a:pt x="2810781" y="1978551"/>
                      <a:pt x="2865309" y="2007912"/>
                    </a:cubicBezTo>
                    <a:cubicBezTo>
                      <a:pt x="2919837" y="2037273"/>
                      <a:pt x="2933819" y="2030981"/>
                      <a:pt x="2953393" y="2020495"/>
                    </a:cubicBezTo>
                    <a:cubicBezTo>
                      <a:pt x="2972967" y="2010009"/>
                      <a:pt x="2984852" y="1975055"/>
                      <a:pt x="2982755" y="1944994"/>
                    </a:cubicBezTo>
                    <a:cubicBezTo>
                      <a:pt x="2980658" y="1914934"/>
                      <a:pt x="2995809" y="1944579"/>
                      <a:pt x="2940810" y="1840132"/>
                    </a:cubicBezTo>
                    <a:cubicBezTo>
                      <a:pt x="2885811" y="1735685"/>
                      <a:pt x="2822970" y="1586364"/>
                      <a:pt x="2652759" y="1318310"/>
                    </a:cubicBezTo>
                    <a:cubicBezTo>
                      <a:pt x="2482548" y="1050256"/>
                      <a:pt x="2109481" y="584935"/>
                      <a:pt x="1795713" y="317530"/>
                    </a:cubicBezTo>
                    <a:cubicBezTo>
                      <a:pt x="1537509" y="143786"/>
                      <a:pt x="1582231" y="171495"/>
                      <a:pt x="1455959" y="120272"/>
                    </a:cubicBezTo>
                    <a:cubicBezTo>
                      <a:pt x="1329687" y="69049"/>
                      <a:pt x="1206386" y="41392"/>
                      <a:pt x="1095232" y="19721"/>
                    </a:cubicBezTo>
                    <a:cubicBezTo>
                      <a:pt x="814434" y="-15408"/>
                      <a:pt x="683397" y="242"/>
                      <a:pt x="533170" y="36499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 dirty="0"/>
              </a:p>
            </p:txBody>
          </p:sp>
          <p:sp>
            <p:nvSpPr>
              <p:cNvPr id="39" name="Free-form: Shape 38">
                <a:extLst>
                  <a:ext uri="{FF2B5EF4-FFF2-40B4-BE49-F238E27FC236}">
                    <a16:creationId xmlns:a16="http://schemas.microsoft.com/office/drawing/2014/main" id="{9C1F2B72-D298-5F59-BCCD-A4DA16762CA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67459" y="589085"/>
                <a:ext cx="751201" cy="1229894"/>
              </a:xfrm>
              <a:custGeom>
                <a:avLst/>
                <a:gdLst>
                  <a:gd name="connsiteX0" fmla="*/ 744199 w 745045"/>
                  <a:gd name="connsiteY0" fmla="*/ 146 h 1189956"/>
                  <a:gd name="connsiteX1" fmla="*/ 736300 w 745045"/>
                  <a:gd name="connsiteY1" fmla="*/ 22499 h 1189956"/>
                  <a:gd name="connsiteX2" fmla="*/ 682336 w 745045"/>
                  <a:gd name="connsiteY2" fmla="*/ 28015 h 1189956"/>
                  <a:gd name="connsiteX3" fmla="*/ 571958 w 745045"/>
                  <a:gd name="connsiteY3" fmla="*/ 50599 h 1189956"/>
                  <a:gd name="connsiteX4" fmla="*/ 236707 w 745045"/>
                  <a:gd name="connsiteY4" fmla="*/ 248968 h 1189956"/>
                  <a:gd name="connsiteX5" fmla="*/ 62197 w 745045"/>
                  <a:gd name="connsiteY5" fmla="*/ 452606 h 1189956"/>
                  <a:gd name="connsiteX6" fmla="*/ 49763 w 745045"/>
                  <a:gd name="connsiteY6" fmla="*/ 593516 h 1189956"/>
                  <a:gd name="connsiteX7" fmla="*/ 135206 w 745045"/>
                  <a:gd name="connsiteY7" fmla="*/ 884593 h 1189956"/>
                  <a:gd name="connsiteX8" fmla="*/ 304784 w 745045"/>
                  <a:gd name="connsiteY8" fmla="*/ 1143970 h 1189956"/>
                  <a:gd name="connsiteX9" fmla="*/ 333350 w 745045"/>
                  <a:gd name="connsiteY9" fmla="*/ 1162728 h 1189956"/>
                  <a:gd name="connsiteX10" fmla="*/ 323727 w 745045"/>
                  <a:gd name="connsiteY10" fmla="*/ 1189956 h 1189956"/>
                  <a:gd name="connsiteX11" fmla="*/ 91641 w 745045"/>
                  <a:gd name="connsiteY11" fmla="*/ 870837 h 1189956"/>
                  <a:gd name="connsiteX12" fmla="*/ 4609 w 745045"/>
                  <a:gd name="connsiteY12" fmla="*/ 576585 h 1189956"/>
                  <a:gd name="connsiteX13" fmla="*/ 17042 w 745045"/>
                  <a:gd name="connsiteY13" fmla="*/ 435675 h 1189956"/>
                  <a:gd name="connsiteX14" fmla="*/ 191553 w 745045"/>
                  <a:gd name="connsiteY14" fmla="*/ 232037 h 1189956"/>
                  <a:gd name="connsiteX15" fmla="*/ 526804 w 745045"/>
                  <a:gd name="connsiteY15" fmla="*/ 33668 h 1189956"/>
                  <a:gd name="connsiteX16" fmla="*/ 637182 w 745045"/>
                  <a:gd name="connsiteY16" fmla="*/ 11084 h 1189956"/>
                  <a:gd name="connsiteX17" fmla="*/ 744251 w 745045"/>
                  <a:gd name="connsiteY17" fmla="*/ 0 h 1189956"/>
                  <a:gd name="connsiteX18" fmla="*/ 745045 w 745045"/>
                  <a:gd name="connsiteY18" fmla="*/ 59 h 1189956"/>
                  <a:gd name="connsiteX19" fmla="*/ 744199 w 745045"/>
                  <a:gd name="connsiteY19" fmla="*/ 146 h 1189956"/>
                  <a:gd name="connsiteX0" fmla="*/ 744199 w 745045"/>
                  <a:gd name="connsiteY0" fmla="*/ 146 h 1189956"/>
                  <a:gd name="connsiteX1" fmla="*/ 682336 w 745045"/>
                  <a:gd name="connsiteY1" fmla="*/ 28015 h 1189956"/>
                  <a:gd name="connsiteX2" fmla="*/ 571958 w 745045"/>
                  <a:gd name="connsiteY2" fmla="*/ 50599 h 1189956"/>
                  <a:gd name="connsiteX3" fmla="*/ 236707 w 745045"/>
                  <a:gd name="connsiteY3" fmla="*/ 248968 h 1189956"/>
                  <a:gd name="connsiteX4" fmla="*/ 62197 w 745045"/>
                  <a:gd name="connsiteY4" fmla="*/ 452606 h 1189956"/>
                  <a:gd name="connsiteX5" fmla="*/ 49763 w 745045"/>
                  <a:gd name="connsiteY5" fmla="*/ 593516 h 1189956"/>
                  <a:gd name="connsiteX6" fmla="*/ 135206 w 745045"/>
                  <a:gd name="connsiteY6" fmla="*/ 884593 h 1189956"/>
                  <a:gd name="connsiteX7" fmla="*/ 304784 w 745045"/>
                  <a:gd name="connsiteY7" fmla="*/ 1143970 h 1189956"/>
                  <a:gd name="connsiteX8" fmla="*/ 333350 w 745045"/>
                  <a:gd name="connsiteY8" fmla="*/ 1162728 h 1189956"/>
                  <a:gd name="connsiteX9" fmla="*/ 323727 w 745045"/>
                  <a:gd name="connsiteY9" fmla="*/ 1189956 h 1189956"/>
                  <a:gd name="connsiteX10" fmla="*/ 91641 w 745045"/>
                  <a:gd name="connsiteY10" fmla="*/ 870837 h 1189956"/>
                  <a:gd name="connsiteX11" fmla="*/ 4609 w 745045"/>
                  <a:gd name="connsiteY11" fmla="*/ 576585 h 1189956"/>
                  <a:gd name="connsiteX12" fmla="*/ 17042 w 745045"/>
                  <a:gd name="connsiteY12" fmla="*/ 435675 h 1189956"/>
                  <a:gd name="connsiteX13" fmla="*/ 191553 w 745045"/>
                  <a:gd name="connsiteY13" fmla="*/ 232037 h 1189956"/>
                  <a:gd name="connsiteX14" fmla="*/ 526804 w 745045"/>
                  <a:gd name="connsiteY14" fmla="*/ 33668 h 1189956"/>
                  <a:gd name="connsiteX15" fmla="*/ 637182 w 745045"/>
                  <a:gd name="connsiteY15" fmla="*/ 11084 h 1189956"/>
                  <a:gd name="connsiteX16" fmla="*/ 744199 w 745045"/>
                  <a:gd name="connsiteY16" fmla="*/ 146 h 1189956"/>
                  <a:gd name="connsiteX17" fmla="*/ 744251 w 745045"/>
                  <a:gd name="connsiteY17" fmla="*/ 0 h 1189956"/>
                  <a:gd name="connsiteX18" fmla="*/ 745045 w 745045"/>
                  <a:gd name="connsiteY18" fmla="*/ 59 h 1189956"/>
                  <a:gd name="connsiteX19" fmla="*/ 744199 w 745045"/>
                  <a:gd name="connsiteY19" fmla="*/ 146 h 1189956"/>
                  <a:gd name="connsiteX20" fmla="*/ 744251 w 745045"/>
                  <a:gd name="connsiteY20" fmla="*/ 0 h 1189956"/>
                  <a:gd name="connsiteX0" fmla="*/ 744199 w 745045"/>
                  <a:gd name="connsiteY0" fmla="*/ 146 h 1189956"/>
                  <a:gd name="connsiteX1" fmla="*/ 682336 w 745045"/>
                  <a:gd name="connsiteY1" fmla="*/ 28015 h 1189956"/>
                  <a:gd name="connsiteX2" fmla="*/ 571958 w 745045"/>
                  <a:gd name="connsiteY2" fmla="*/ 50599 h 1189956"/>
                  <a:gd name="connsiteX3" fmla="*/ 236707 w 745045"/>
                  <a:gd name="connsiteY3" fmla="*/ 248968 h 1189956"/>
                  <a:gd name="connsiteX4" fmla="*/ 62197 w 745045"/>
                  <a:gd name="connsiteY4" fmla="*/ 452606 h 1189956"/>
                  <a:gd name="connsiteX5" fmla="*/ 49763 w 745045"/>
                  <a:gd name="connsiteY5" fmla="*/ 593516 h 1189956"/>
                  <a:gd name="connsiteX6" fmla="*/ 135206 w 745045"/>
                  <a:gd name="connsiteY6" fmla="*/ 884593 h 1189956"/>
                  <a:gd name="connsiteX7" fmla="*/ 304784 w 745045"/>
                  <a:gd name="connsiteY7" fmla="*/ 1143970 h 1189956"/>
                  <a:gd name="connsiteX8" fmla="*/ 333350 w 745045"/>
                  <a:gd name="connsiteY8" fmla="*/ 1162728 h 1189956"/>
                  <a:gd name="connsiteX9" fmla="*/ 323727 w 745045"/>
                  <a:gd name="connsiteY9" fmla="*/ 1189956 h 1189956"/>
                  <a:gd name="connsiteX10" fmla="*/ 91641 w 745045"/>
                  <a:gd name="connsiteY10" fmla="*/ 870837 h 1189956"/>
                  <a:gd name="connsiteX11" fmla="*/ 4609 w 745045"/>
                  <a:gd name="connsiteY11" fmla="*/ 576585 h 1189956"/>
                  <a:gd name="connsiteX12" fmla="*/ 17042 w 745045"/>
                  <a:gd name="connsiteY12" fmla="*/ 435675 h 1189956"/>
                  <a:gd name="connsiteX13" fmla="*/ 191553 w 745045"/>
                  <a:gd name="connsiteY13" fmla="*/ 232037 h 1189956"/>
                  <a:gd name="connsiteX14" fmla="*/ 526804 w 745045"/>
                  <a:gd name="connsiteY14" fmla="*/ 33668 h 1189956"/>
                  <a:gd name="connsiteX15" fmla="*/ 660994 w 745045"/>
                  <a:gd name="connsiteY15" fmla="*/ 1907 h 1189956"/>
                  <a:gd name="connsiteX16" fmla="*/ 744199 w 745045"/>
                  <a:gd name="connsiteY16" fmla="*/ 146 h 1189956"/>
                  <a:gd name="connsiteX17" fmla="*/ 744251 w 745045"/>
                  <a:gd name="connsiteY17" fmla="*/ 0 h 1189956"/>
                  <a:gd name="connsiteX18" fmla="*/ 745045 w 745045"/>
                  <a:gd name="connsiteY18" fmla="*/ 59 h 1189956"/>
                  <a:gd name="connsiteX19" fmla="*/ 744199 w 745045"/>
                  <a:gd name="connsiteY19" fmla="*/ 146 h 1189956"/>
                  <a:gd name="connsiteX20" fmla="*/ 744251 w 745045"/>
                  <a:gd name="connsiteY20" fmla="*/ 0 h 1189956"/>
                  <a:gd name="connsiteX0" fmla="*/ 744199 w 745045"/>
                  <a:gd name="connsiteY0" fmla="*/ 146 h 1189956"/>
                  <a:gd name="connsiteX1" fmla="*/ 682336 w 745045"/>
                  <a:gd name="connsiteY1" fmla="*/ 28015 h 1189956"/>
                  <a:gd name="connsiteX2" fmla="*/ 571958 w 745045"/>
                  <a:gd name="connsiteY2" fmla="*/ 50599 h 1189956"/>
                  <a:gd name="connsiteX3" fmla="*/ 236707 w 745045"/>
                  <a:gd name="connsiteY3" fmla="*/ 248968 h 1189956"/>
                  <a:gd name="connsiteX4" fmla="*/ 62197 w 745045"/>
                  <a:gd name="connsiteY4" fmla="*/ 452606 h 1189956"/>
                  <a:gd name="connsiteX5" fmla="*/ 49763 w 745045"/>
                  <a:gd name="connsiteY5" fmla="*/ 593516 h 1189956"/>
                  <a:gd name="connsiteX6" fmla="*/ 135206 w 745045"/>
                  <a:gd name="connsiteY6" fmla="*/ 884593 h 1189956"/>
                  <a:gd name="connsiteX7" fmla="*/ 304784 w 745045"/>
                  <a:gd name="connsiteY7" fmla="*/ 1143970 h 1189956"/>
                  <a:gd name="connsiteX8" fmla="*/ 333350 w 745045"/>
                  <a:gd name="connsiteY8" fmla="*/ 1162728 h 1189956"/>
                  <a:gd name="connsiteX9" fmla="*/ 323727 w 745045"/>
                  <a:gd name="connsiteY9" fmla="*/ 1189956 h 1189956"/>
                  <a:gd name="connsiteX10" fmla="*/ 91641 w 745045"/>
                  <a:gd name="connsiteY10" fmla="*/ 870837 h 1189956"/>
                  <a:gd name="connsiteX11" fmla="*/ 4609 w 745045"/>
                  <a:gd name="connsiteY11" fmla="*/ 576585 h 1189956"/>
                  <a:gd name="connsiteX12" fmla="*/ 17042 w 745045"/>
                  <a:gd name="connsiteY12" fmla="*/ 435675 h 1189956"/>
                  <a:gd name="connsiteX13" fmla="*/ 191553 w 745045"/>
                  <a:gd name="connsiteY13" fmla="*/ 232037 h 1189956"/>
                  <a:gd name="connsiteX14" fmla="*/ 526804 w 745045"/>
                  <a:gd name="connsiteY14" fmla="*/ 33668 h 1189956"/>
                  <a:gd name="connsiteX15" fmla="*/ 660994 w 745045"/>
                  <a:gd name="connsiteY15" fmla="*/ 1907 h 1189956"/>
                  <a:gd name="connsiteX16" fmla="*/ 744199 w 745045"/>
                  <a:gd name="connsiteY16" fmla="*/ 146 h 1189956"/>
                  <a:gd name="connsiteX17" fmla="*/ 744251 w 745045"/>
                  <a:gd name="connsiteY17" fmla="*/ 0 h 1189956"/>
                  <a:gd name="connsiteX18" fmla="*/ 745045 w 745045"/>
                  <a:gd name="connsiteY18" fmla="*/ 59 h 1189956"/>
                  <a:gd name="connsiteX19" fmla="*/ 744199 w 745045"/>
                  <a:gd name="connsiteY19" fmla="*/ 146 h 1189956"/>
                  <a:gd name="connsiteX20" fmla="*/ 744251 w 745045"/>
                  <a:gd name="connsiteY20" fmla="*/ 0 h 1189956"/>
                  <a:gd name="connsiteX0" fmla="*/ 744199 w 745045"/>
                  <a:gd name="connsiteY0" fmla="*/ 146 h 1189956"/>
                  <a:gd name="connsiteX1" fmla="*/ 682336 w 745045"/>
                  <a:gd name="connsiteY1" fmla="*/ 28015 h 1189956"/>
                  <a:gd name="connsiteX2" fmla="*/ 571958 w 745045"/>
                  <a:gd name="connsiteY2" fmla="*/ 50599 h 1189956"/>
                  <a:gd name="connsiteX3" fmla="*/ 236707 w 745045"/>
                  <a:gd name="connsiteY3" fmla="*/ 248968 h 1189956"/>
                  <a:gd name="connsiteX4" fmla="*/ 62197 w 745045"/>
                  <a:gd name="connsiteY4" fmla="*/ 452606 h 1189956"/>
                  <a:gd name="connsiteX5" fmla="*/ 49763 w 745045"/>
                  <a:gd name="connsiteY5" fmla="*/ 593516 h 1189956"/>
                  <a:gd name="connsiteX6" fmla="*/ 135206 w 745045"/>
                  <a:gd name="connsiteY6" fmla="*/ 884593 h 1189956"/>
                  <a:gd name="connsiteX7" fmla="*/ 304784 w 745045"/>
                  <a:gd name="connsiteY7" fmla="*/ 1143970 h 1189956"/>
                  <a:gd name="connsiteX8" fmla="*/ 333350 w 745045"/>
                  <a:gd name="connsiteY8" fmla="*/ 1162728 h 1189956"/>
                  <a:gd name="connsiteX9" fmla="*/ 323727 w 745045"/>
                  <a:gd name="connsiteY9" fmla="*/ 1189956 h 1189956"/>
                  <a:gd name="connsiteX10" fmla="*/ 91641 w 745045"/>
                  <a:gd name="connsiteY10" fmla="*/ 870837 h 1189956"/>
                  <a:gd name="connsiteX11" fmla="*/ 4609 w 745045"/>
                  <a:gd name="connsiteY11" fmla="*/ 576585 h 1189956"/>
                  <a:gd name="connsiteX12" fmla="*/ 17042 w 745045"/>
                  <a:gd name="connsiteY12" fmla="*/ 435675 h 1189956"/>
                  <a:gd name="connsiteX13" fmla="*/ 191553 w 745045"/>
                  <a:gd name="connsiteY13" fmla="*/ 232037 h 1189956"/>
                  <a:gd name="connsiteX14" fmla="*/ 526804 w 745045"/>
                  <a:gd name="connsiteY14" fmla="*/ 33668 h 1189956"/>
                  <a:gd name="connsiteX15" fmla="*/ 660994 w 745045"/>
                  <a:gd name="connsiteY15" fmla="*/ 1907 h 1189956"/>
                  <a:gd name="connsiteX16" fmla="*/ 744199 w 745045"/>
                  <a:gd name="connsiteY16" fmla="*/ 146 h 1189956"/>
                  <a:gd name="connsiteX17" fmla="*/ 744251 w 745045"/>
                  <a:gd name="connsiteY17" fmla="*/ 0 h 1189956"/>
                  <a:gd name="connsiteX18" fmla="*/ 745045 w 745045"/>
                  <a:gd name="connsiteY18" fmla="*/ 59 h 1189956"/>
                  <a:gd name="connsiteX19" fmla="*/ 744199 w 745045"/>
                  <a:gd name="connsiteY19" fmla="*/ 146 h 1189956"/>
                  <a:gd name="connsiteX20" fmla="*/ 744251 w 745045"/>
                  <a:gd name="connsiteY20" fmla="*/ 0 h 1189956"/>
                  <a:gd name="connsiteX0" fmla="*/ 744199 w 745045"/>
                  <a:gd name="connsiteY0" fmla="*/ 146 h 1189956"/>
                  <a:gd name="connsiteX1" fmla="*/ 682336 w 745045"/>
                  <a:gd name="connsiteY1" fmla="*/ 28015 h 1189956"/>
                  <a:gd name="connsiteX2" fmla="*/ 571958 w 745045"/>
                  <a:gd name="connsiteY2" fmla="*/ 50599 h 1189956"/>
                  <a:gd name="connsiteX3" fmla="*/ 236707 w 745045"/>
                  <a:gd name="connsiteY3" fmla="*/ 248968 h 1189956"/>
                  <a:gd name="connsiteX4" fmla="*/ 62197 w 745045"/>
                  <a:gd name="connsiteY4" fmla="*/ 452606 h 1189956"/>
                  <a:gd name="connsiteX5" fmla="*/ 49763 w 745045"/>
                  <a:gd name="connsiteY5" fmla="*/ 593516 h 1189956"/>
                  <a:gd name="connsiteX6" fmla="*/ 135206 w 745045"/>
                  <a:gd name="connsiteY6" fmla="*/ 884593 h 1189956"/>
                  <a:gd name="connsiteX7" fmla="*/ 304784 w 745045"/>
                  <a:gd name="connsiteY7" fmla="*/ 1143970 h 1189956"/>
                  <a:gd name="connsiteX8" fmla="*/ 333350 w 745045"/>
                  <a:gd name="connsiteY8" fmla="*/ 1162728 h 1189956"/>
                  <a:gd name="connsiteX9" fmla="*/ 323727 w 745045"/>
                  <a:gd name="connsiteY9" fmla="*/ 1189956 h 1189956"/>
                  <a:gd name="connsiteX10" fmla="*/ 91641 w 745045"/>
                  <a:gd name="connsiteY10" fmla="*/ 870837 h 1189956"/>
                  <a:gd name="connsiteX11" fmla="*/ 4609 w 745045"/>
                  <a:gd name="connsiteY11" fmla="*/ 576585 h 1189956"/>
                  <a:gd name="connsiteX12" fmla="*/ 17042 w 745045"/>
                  <a:gd name="connsiteY12" fmla="*/ 435675 h 1189956"/>
                  <a:gd name="connsiteX13" fmla="*/ 191553 w 745045"/>
                  <a:gd name="connsiteY13" fmla="*/ 232037 h 1189956"/>
                  <a:gd name="connsiteX14" fmla="*/ 526804 w 745045"/>
                  <a:gd name="connsiteY14" fmla="*/ 33668 h 1189956"/>
                  <a:gd name="connsiteX15" fmla="*/ 660994 w 745045"/>
                  <a:gd name="connsiteY15" fmla="*/ 1907 h 1189956"/>
                  <a:gd name="connsiteX16" fmla="*/ 744199 w 745045"/>
                  <a:gd name="connsiteY16" fmla="*/ 146 h 1189956"/>
                  <a:gd name="connsiteX17" fmla="*/ 744251 w 745045"/>
                  <a:gd name="connsiteY17" fmla="*/ 0 h 1189956"/>
                  <a:gd name="connsiteX18" fmla="*/ 745045 w 745045"/>
                  <a:gd name="connsiteY18" fmla="*/ 59 h 1189956"/>
                  <a:gd name="connsiteX19" fmla="*/ 744199 w 745045"/>
                  <a:gd name="connsiteY19" fmla="*/ 146 h 1189956"/>
                  <a:gd name="connsiteX20" fmla="*/ 744251 w 745045"/>
                  <a:gd name="connsiteY20" fmla="*/ 0 h 1189956"/>
                  <a:gd name="connsiteX0" fmla="*/ 744199 w 745045"/>
                  <a:gd name="connsiteY0" fmla="*/ 146 h 1189956"/>
                  <a:gd name="connsiteX1" fmla="*/ 674398 w 745045"/>
                  <a:gd name="connsiteY1" fmla="*/ 18838 h 1189956"/>
                  <a:gd name="connsiteX2" fmla="*/ 571958 w 745045"/>
                  <a:gd name="connsiteY2" fmla="*/ 50599 h 1189956"/>
                  <a:gd name="connsiteX3" fmla="*/ 236707 w 745045"/>
                  <a:gd name="connsiteY3" fmla="*/ 248968 h 1189956"/>
                  <a:gd name="connsiteX4" fmla="*/ 62197 w 745045"/>
                  <a:gd name="connsiteY4" fmla="*/ 452606 h 1189956"/>
                  <a:gd name="connsiteX5" fmla="*/ 49763 w 745045"/>
                  <a:gd name="connsiteY5" fmla="*/ 593516 h 1189956"/>
                  <a:gd name="connsiteX6" fmla="*/ 135206 w 745045"/>
                  <a:gd name="connsiteY6" fmla="*/ 884593 h 1189956"/>
                  <a:gd name="connsiteX7" fmla="*/ 304784 w 745045"/>
                  <a:gd name="connsiteY7" fmla="*/ 1143970 h 1189956"/>
                  <a:gd name="connsiteX8" fmla="*/ 333350 w 745045"/>
                  <a:gd name="connsiteY8" fmla="*/ 1162728 h 1189956"/>
                  <a:gd name="connsiteX9" fmla="*/ 323727 w 745045"/>
                  <a:gd name="connsiteY9" fmla="*/ 1189956 h 1189956"/>
                  <a:gd name="connsiteX10" fmla="*/ 91641 w 745045"/>
                  <a:gd name="connsiteY10" fmla="*/ 870837 h 1189956"/>
                  <a:gd name="connsiteX11" fmla="*/ 4609 w 745045"/>
                  <a:gd name="connsiteY11" fmla="*/ 576585 h 1189956"/>
                  <a:gd name="connsiteX12" fmla="*/ 17042 w 745045"/>
                  <a:gd name="connsiteY12" fmla="*/ 435675 h 1189956"/>
                  <a:gd name="connsiteX13" fmla="*/ 191553 w 745045"/>
                  <a:gd name="connsiteY13" fmla="*/ 232037 h 1189956"/>
                  <a:gd name="connsiteX14" fmla="*/ 526804 w 745045"/>
                  <a:gd name="connsiteY14" fmla="*/ 33668 h 1189956"/>
                  <a:gd name="connsiteX15" fmla="*/ 660994 w 745045"/>
                  <a:gd name="connsiteY15" fmla="*/ 1907 h 1189956"/>
                  <a:gd name="connsiteX16" fmla="*/ 744199 w 745045"/>
                  <a:gd name="connsiteY16" fmla="*/ 146 h 1189956"/>
                  <a:gd name="connsiteX17" fmla="*/ 744251 w 745045"/>
                  <a:gd name="connsiteY17" fmla="*/ 0 h 1189956"/>
                  <a:gd name="connsiteX18" fmla="*/ 745045 w 745045"/>
                  <a:gd name="connsiteY18" fmla="*/ 59 h 1189956"/>
                  <a:gd name="connsiteX19" fmla="*/ 744199 w 745045"/>
                  <a:gd name="connsiteY19" fmla="*/ 146 h 1189956"/>
                  <a:gd name="connsiteX20" fmla="*/ 744251 w 745045"/>
                  <a:gd name="connsiteY20" fmla="*/ 0 h 1189956"/>
                  <a:gd name="connsiteX0" fmla="*/ 744199 w 745045"/>
                  <a:gd name="connsiteY0" fmla="*/ 146 h 1189956"/>
                  <a:gd name="connsiteX1" fmla="*/ 571958 w 745045"/>
                  <a:gd name="connsiteY1" fmla="*/ 50599 h 1189956"/>
                  <a:gd name="connsiteX2" fmla="*/ 236707 w 745045"/>
                  <a:gd name="connsiteY2" fmla="*/ 248968 h 1189956"/>
                  <a:gd name="connsiteX3" fmla="*/ 62197 w 745045"/>
                  <a:gd name="connsiteY3" fmla="*/ 452606 h 1189956"/>
                  <a:gd name="connsiteX4" fmla="*/ 49763 w 745045"/>
                  <a:gd name="connsiteY4" fmla="*/ 593516 h 1189956"/>
                  <a:gd name="connsiteX5" fmla="*/ 135206 w 745045"/>
                  <a:gd name="connsiteY5" fmla="*/ 884593 h 1189956"/>
                  <a:gd name="connsiteX6" fmla="*/ 304784 w 745045"/>
                  <a:gd name="connsiteY6" fmla="*/ 1143970 h 1189956"/>
                  <a:gd name="connsiteX7" fmla="*/ 333350 w 745045"/>
                  <a:gd name="connsiteY7" fmla="*/ 1162728 h 1189956"/>
                  <a:gd name="connsiteX8" fmla="*/ 323727 w 745045"/>
                  <a:gd name="connsiteY8" fmla="*/ 1189956 h 1189956"/>
                  <a:gd name="connsiteX9" fmla="*/ 91641 w 745045"/>
                  <a:gd name="connsiteY9" fmla="*/ 870837 h 1189956"/>
                  <a:gd name="connsiteX10" fmla="*/ 4609 w 745045"/>
                  <a:gd name="connsiteY10" fmla="*/ 576585 h 1189956"/>
                  <a:gd name="connsiteX11" fmla="*/ 17042 w 745045"/>
                  <a:gd name="connsiteY11" fmla="*/ 435675 h 1189956"/>
                  <a:gd name="connsiteX12" fmla="*/ 191553 w 745045"/>
                  <a:gd name="connsiteY12" fmla="*/ 232037 h 1189956"/>
                  <a:gd name="connsiteX13" fmla="*/ 526804 w 745045"/>
                  <a:gd name="connsiteY13" fmla="*/ 33668 h 1189956"/>
                  <a:gd name="connsiteX14" fmla="*/ 660994 w 745045"/>
                  <a:gd name="connsiteY14" fmla="*/ 1907 h 1189956"/>
                  <a:gd name="connsiteX15" fmla="*/ 744199 w 745045"/>
                  <a:gd name="connsiteY15" fmla="*/ 146 h 1189956"/>
                  <a:gd name="connsiteX16" fmla="*/ 744251 w 745045"/>
                  <a:gd name="connsiteY16" fmla="*/ 0 h 1189956"/>
                  <a:gd name="connsiteX17" fmla="*/ 745045 w 745045"/>
                  <a:gd name="connsiteY17" fmla="*/ 59 h 1189956"/>
                  <a:gd name="connsiteX18" fmla="*/ 744199 w 745045"/>
                  <a:gd name="connsiteY18" fmla="*/ 146 h 1189956"/>
                  <a:gd name="connsiteX19" fmla="*/ 744251 w 745045"/>
                  <a:gd name="connsiteY19" fmla="*/ 0 h 1189956"/>
                  <a:gd name="connsiteX0" fmla="*/ 744199 w 745045"/>
                  <a:gd name="connsiteY0" fmla="*/ 2828 h 1192638"/>
                  <a:gd name="connsiteX1" fmla="*/ 571958 w 745045"/>
                  <a:gd name="connsiteY1" fmla="*/ 53281 h 1192638"/>
                  <a:gd name="connsiteX2" fmla="*/ 236707 w 745045"/>
                  <a:gd name="connsiteY2" fmla="*/ 251650 h 1192638"/>
                  <a:gd name="connsiteX3" fmla="*/ 62197 w 745045"/>
                  <a:gd name="connsiteY3" fmla="*/ 455288 h 1192638"/>
                  <a:gd name="connsiteX4" fmla="*/ 49763 w 745045"/>
                  <a:gd name="connsiteY4" fmla="*/ 596198 h 1192638"/>
                  <a:gd name="connsiteX5" fmla="*/ 135206 w 745045"/>
                  <a:gd name="connsiteY5" fmla="*/ 887275 h 1192638"/>
                  <a:gd name="connsiteX6" fmla="*/ 304784 w 745045"/>
                  <a:gd name="connsiteY6" fmla="*/ 1146652 h 1192638"/>
                  <a:gd name="connsiteX7" fmla="*/ 333350 w 745045"/>
                  <a:gd name="connsiteY7" fmla="*/ 1165410 h 1192638"/>
                  <a:gd name="connsiteX8" fmla="*/ 323727 w 745045"/>
                  <a:gd name="connsiteY8" fmla="*/ 1192638 h 1192638"/>
                  <a:gd name="connsiteX9" fmla="*/ 91641 w 745045"/>
                  <a:gd name="connsiteY9" fmla="*/ 873519 h 1192638"/>
                  <a:gd name="connsiteX10" fmla="*/ 4609 w 745045"/>
                  <a:gd name="connsiteY10" fmla="*/ 579267 h 1192638"/>
                  <a:gd name="connsiteX11" fmla="*/ 17042 w 745045"/>
                  <a:gd name="connsiteY11" fmla="*/ 438357 h 1192638"/>
                  <a:gd name="connsiteX12" fmla="*/ 191553 w 745045"/>
                  <a:gd name="connsiteY12" fmla="*/ 234719 h 1192638"/>
                  <a:gd name="connsiteX13" fmla="*/ 526804 w 745045"/>
                  <a:gd name="connsiteY13" fmla="*/ 36350 h 1192638"/>
                  <a:gd name="connsiteX14" fmla="*/ 654644 w 745045"/>
                  <a:gd name="connsiteY14" fmla="*/ 0 h 1192638"/>
                  <a:gd name="connsiteX15" fmla="*/ 744199 w 745045"/>
                  <a:gd name="connsiteY15" fmla="*/ 2828 h 1192638"/>
                  <a:gd name="connsiteX16" fmla="*/ 744251 w 745045"/>
                  <a:gd name="connsiteY16" fmla="*/ 2682 h 1192638"/>
                  <a:gd name="connsiteX17" fmla="*/ 745045 w 745045"/>
                  <a:gd name="connsiteY17" fmla="*/ 2741 h 1192638"/>
                  <a:gd name="connsiteX18" fmla="*/ 744199 w 745045"/>
                  <a:gd name="connsiteY18" fmla="*/ 2828 h 1192638"/>
                  <a:gd name="connsiteX19" fmla="*/ 744251 w 745045"/>
                  <a:gd name="connsiteY19" fmla="*/ 2682 h 1192638"/>
                  <a:gd name="connsiteX0" fmla="*/ 744199 w 745045"/>
                  <a:gd name="connsiteY0" fmla="*/ 2828 h 1192638"/>
                  <a:gd name="connsiteX1" fmla="*/ 571958 w 745045"/>
                  <a:gd name="connsiteY1" fmla="*/ 53281 h 1192638"/>
                  <a:gd name="connsiteX2" fmla="*/ 236707 w 745045"/>
                  <a:gd name="connsiteY2" fmla="*/ 251650 h 1192638"/>
                  <a:gd name="connsiteX3" fmla="*/ 62197 w 745045"/>
                  <a:gd name="connsiteY3" fmla="*/ 455288 h 1192638"/>
                  <a:gd name="connsiteX4" fmla="*/ 49763 w 745045"/>
                  <a:gd name="connsiteY4" fmla="*/ 596198 h 1192638"/>
                  <a:gd name="connsiteX5" fmla="*/ 135206 w 745045"/>
                  <a:gd name="connsiteY5" fmla="*/ 887275 h 1192638"/>
                  <a:gd name="connsiteX6" fmla="*/ 304784 w 745045"/>
                  <a:gd name="connsiteY6" fmla="*/ 1146652 h 1192638"/>
                  <a:gd name="connsiteX7" fmla="*/ 333350 w 745045"/>
                  <a:gd name="connsiteY7" fmla="*/ 1165410 h 1192638"/>
                  <a:gd name="connsiteX8" fmla="*/ 323727 w 745045"/>
                  <a:gd name="connsiteY8" fmla="*/ 1192638 h 1192638"/>
                  <a:gd name="connsiteX9" fmla="*/ 91641 w 745045"/>
                  <a:gd name="connsiteY9" fmla="*/ 873519 h 1192638"/>
                  <a:gd name="connsiteX10" fmla="*/ 4609 w 745045"/>
                  <a:gd name="connsiteY10" fmla="*/ 579267 h 1192638"/>
                  <a:gd name="connsiteX11" fmla="*/ 17042 w 745045"/>
                  <a:gd name="connsiteY11" fmla="*/ 438357 h 1192638"/>
                  <a:gd name="connsiteX12" fmla="*/ 191553 w 745045"/>
                  <a:gd name="connsiteY12" fmla="*/ 234719 h 1192638"/>
                  <a:gd name="connsiteX13" fmla="*/ 526804 w 745045"/>
                  <a:gd name="connsiteY13" fmla="*/ 36350 h 1192638"/>
                  <a:gd name="connsiteX14" fmla="*/ 654644 w 745045"/>
                  <a:gd name="connsiteY14" fmla="*/ 0 h 1192638"/>
                  <a:gd name="connsiteX15" fmla="*/ 744199 w 745045"/>
                  <a:gd name="connsiteY15" fmla="*/ 2828 h 1192638"/>
                  <a:gd name="connsiteX16" fmla="*/ 744251 w 745045"/>
                  <a:gd name="connsiteY16" fmla="*/ 2682 h 1192638"/>
                  <a:gd name="connsiteX17" fmla="*/ 745045 w 745045"/>
                  <a:gd name="connsiteY17" fmla="*/ 2741 h 1192638"/>
                  <a:gd name="connsiteX18" fmla="*/ 744199 w 745045"/>
                  <a:gd name="connsiteY18" fmla="*/ 2828 h 1192638"/>
                  <a:gd name="connsiteX19" fmla="*/ 744251 w 745045"/>
                  <a:gd name="connsiteY19" fmla="*/ 2682 h 1192638"/>
                  <a:gd name="connsiteX0" fmla="*/ 744199 w 745045"/>
                  <a:gd name="connsiteY0" fmla="*/ 2828 h 1192638"/>
                  <a:gd name="connsiteX1" fmla="*/ 571958 w 745045"/>
                  <a:gd name="connsiteY1" fmla="*/ 53281 h 1192638"/>
                  <a:gd name="connsiteX2" fmla="*/ 236707 w 745045"/>
                  <a:gd name="connsiteY2" fmla="*/ 251650 h 1192638"/>
                  <a:gd name="connsiteX3" fmla="*/ 62197 w 745045"/>
                  <a:gd name="connsiteY3" fmla="*/ 455288 h 1192638"/>
                  <a:gd name="connsiteX4" fmla="*/ 49763 w 745045"/>
                  <a:gd name="connsiteY4" fmla="*/ 596198 h 1192638"/>
                  <a:gd name="connsiteX5" fmla="*/ 135206 w 745045"/>
                  <a:gd name="connsiteY5" fmla="*/ 887275 h 1192638"/>
                  <a:gd name="connsiteX6" fmla="*/ 304784 w 745045"/>
                  <a:gd name="connsiteY6" fmla="*/ 1146652 h 1192638"/>
                  <a:gd name="connsiteX7" fmla="*/ 333350 w 745045"/>
                  <a:gd name="connsiteY7" fmla="*/ 1165410 h 1192638"/>
                  <a:gd name="connsiteX8" fmla="*/ 323727 w 745045"/>
                  <a:gd name="connsiteY8" fmla="*/ 1192638 h 1192638"/>
                  <a:gd name="connsiteX9" fmla="*/ 91641 w 745045"/>
                  <a:gd name="connsiteY9" fmla="*/ 873519 h 1192638"/>
                  <a:gd name="connsiteX10" fmla="*/ 4609 w 745045"/>
                  <a:gd name="connsiteY10" fmla="*/ 579267 h 1192638"/>
                  <a:gd name="connsiteX11" fmla="*/ 17042 w 745045"/>
                  <a:gd name="connsiteY11" fmla="*/ 438357 h 1192638"/>
                  <a:gd name="connsiteX12" fmla="*/ 191553 w 745045"/>
                  <a:gd name="connsiteY12" fmla="*/ 234719 h 1192638"/>
                  <a:gd name="connsiteX13" fmla="*/ 526804 w 745045"/>
                  <a:gd name="connsiteY13" fmla="*/ 36350 h 1192638"/>
                  <a:gd name="connsiteX14" fmla="*/ 654644 w 745045"/>
                  <a:gd name="connsiteY14" fmla="*/ 0 h 1192638"/>
                  <a:gd name="connsiteX15" fmla="*/ 744199 w 745045"/>
                  <a:gd name="connsiteY15" fmla="*/ 2828 h 1192638"/>
                  <a:gd name="connsiteX16" fmla="*/ 744251 w 745045"/>
                  <a:gd name="connsiteY16" fmla="*/ 2682 h 1192638"/>
                  <a:gd name="connsiteX17" fmla="*/ 745045 w 745045"/>
                  <a:gd name="connsiteY17" fmla="*/ 2741 h 1192638"/>
                  <a:gd name="connsiteX18" fmla="*/ 744199 w 745045"/>
                  <a:gd name="connsiteY18" fmla="*/ 2828 h 1192638"/>
                  <a:gd name="connsiteX19" fmla="*/ 744251 w 745045"/>
                  <a:gd name="connsiteY19" fmla="*/ 2682 h 1192638"/>
                  <a:gd name="connsiteX0" fmla="*/ 744199 w 745045"/>
                  <a:gd name="connsiteY0" fmla="*/ 2828 h 1192638"/>
                  <a:gd name="connsiteX1" fmla="*/ 571958 w 745045"/>
                  <a:gd name="connsiteY1" fmla="*/ 53281 h 1192638"/>
                  <a:gd name="connsiteX2" fmla="*/ 236707 w 745045"/>
                  <a:gd name="connsiteY2" fmla="*/ 251650 h 1192638"/>
                  <a:gd name="connsiteX3" fmla="*/ 62197 w 745045"/>
                  <a:gd name="connsiteY3" fmla="*/ 455288 h 1192638"/>
                  <a:gd name="connsiteX4" fmla="*/ 49763 w 745045"/>
                  <a:gd name="connsiteY4" fmla="*/ 596198 h 1192638"/>
                  <a:gd name="connsiteX5" fmla="*/ 135206 w 745045"/>
                  <a:gd name="connsiteY5" fmla="*/ 887275 h 1192638"/>
                  <a:gd name="connsiteX6" fmla="*/ 304784 w 745045"/>
                  <a:gd name="connsiteY6" fmla="*/ 1146652 h 1192638"/>
                  <a:gd name="connsiteX7" fmla="*/ 333350 w 745045"/>
                  <a:gd name="connsiteY7" fmla="*/ 1165410 h 1192638"/>
                  <a:gd name="connsiteX8" fmla="*/ 323727 w 745045"/>
                  <a:gd name="connsiteY8" fmla="*/ 1192638 h 1192638"/>
                  <a:gd name="connsiteX9" fmla="*/ 91641 w 745045"/>
                  <a:gd name="connsiteY9" fmla="*/ 873519 h 1192638"/>
                  <a:gd name="connsiteX10" fmla="*/ 4609 w 745045"/>
                  <a:gd name="connsiteY10" fmla="*/ 579267 h 1192638"/>
                  <a:gd name="connsiteX11" fmla="*/ 17042 w 745045"/>
                  <a:gd name="connsiteY11" fmla="*/ 438357 h 1192638"/>
                  <a:gd name="connsiteX12" fmla="*/ 191553 w 745045"/>
                  <a:gd name="connsiteY12" fmla="*/ 234719 h 1192638"/>
                  <a:gd name="connsiteX13" fmla="*/ 526804 w 745045"/>
                  <a:gd name="connsiteY13" fmla="*/ 36350 h 1192638"/>
                  <a:gd name="connsiteX14" fmla="*/ 654644 w 745045"/>
                  <a:gd name="connsiteY14" fmla="*/ 0 h 1192638"/>
                  <a:gd name="connsiteX15" fmla="*/ 744199 w 745045"/>
                  <a:gd name="connsiteY15" fmla="*/ 2828 h 1192638"/>
                  <a:gd name="connsiteX16" fmla="*/ 718851 w 745045"/>
                  <a:gd name="connsiteY16" fmla="*/ 4211 h 1192638"/>
                  <a:gd name="connsiteX17" fmla="*/ 745045 w 745045"/>
                  <a:gd name="connsiteY17" fmla="*/ 2741 h 1192638"/>
                  <a:gd name="connsiteX18" fmla="*/ 744199 w 745045"/>
                  <a:gd name="connsiteY18" fmla="*/ 2828 h 1192638"/>
                  <a:gd name="connsiteX19" fmla="*/ 718851 w 745045"/>
                  <a:gd name="connsiteY19" fmla="*/ 4211 h 1192638"/>
                  <a:gd name="connsiteX0" fmla="*/ 744199 w 745045"/>
                  <a:gd name="connsiteY0" fmla="*/ 2828 h 1192638"/>
                  <a:gd name="connsiteX1" fmla="*/ 571958 w 745045"/>
                  <a:gd name="connsiteY1" fmla="*/ 53281 h 1192638"/>
                  <a:gd name="connsiteX2" fmla="*/ 236707 w 745045"/>
                  <a:gd name="connsiteY2" fmla="*/ 251650 h 1192638"/>
                  <a:gd name="connsiteX3" fmla="*/ 62197 w 745045"/>
                  <a:gd name="connsiteY3" fmla="*/ 455288 h 1192638"/>
                  <a:gd name="connsiteX4" fmla="*/ 49763 w 745045"/>
                  <a:gd name="connsiteY4" fmla="*/ 596198 h 1192638"/>
                  <a:gd name="connsiteX5" fmla="*/ 135206 w 745045"/>
                  <a:gd name="connsiteY5" fmla="*/ 887275 h 1192638"/>
                  <a:gd name="connsiteX6" fmla="*/ 304784 w 745045"/>
                  <a:gd name="connsiteY6" fmla="*/ 1146652 h 1192638"/>
                  <a:gd name="connsiteX7" fmla="*/ 333350 w 745045"/>
                  <a:gd name="connsiteY7" fmla="*/ 1165410 h 1192638"/>
                  <a:gd name="connsiteX8" fmla="*/ 323727 w 745045"/>
                  <a:gd name="connsiteY8" fmla="*/ 1192638 h 1192638"/>
                  <a:gd name="connsiteX9" fmla="*/ 91641 w 745045"/>
                  <a:gd name="connsiteY9" fmla="*/ 873519 h 1192638"/>
                  <a:gd name="connsiteX10" fmla="*/ 4609 w 745045"/>
                  <a:gd name="connsiteY10" fmla="*/ 579267 h 1192638"/>
                  <a:gd name="connsiteX11" fmla="*/ 17042 w 745045"/>
                  <a:gd name="connsiteY11" fmla="*/ 438357 h 1192638"/>
                  <a:gd name="connsiteX12" fmla="*/ 191553 w 745045"/>
                  <a:gd name="connsiteY12" fmla="*/ 234719 h 1192638"/>
                  <a:gd name="connsiteX13" fmla="*/ 526804 w 745045"/>
                  <a:gd name="connsiteY13" fmla="*/ 36350 h 1192638"/>
                  <a:gd name="connsiteX14" fmla="*/ 654644 w 745045"/>
                  <a:gd name="connsiteY14" fmla="*/ 0 h 1192638"/>
                  <a:gd name="connsiteX15" fmla="*/ 744199 w 745045"/>
                  <a:gd name="connsiteY15" fmla="*/ 2828 h 1192638"/>
                  <a:gd name="connsiteX16" fmla="*/ 744199 w 745045"/>
                  <a:gd name="connsiteY16" fmla="*/ 2828 h 1192638"/>
                  <a:gd name="connsiteX17" fmla="*/ 745045 w 745045"/>
                  <a:gd name="connsiteY17" fmla="*/ 2741 h 1192638"/>
                  <a:gd name="connsiteX18" fmla="*/ 744199 w 745045"/>
                  <a:gd name="connsiteY18" fmla="*/ 2828 h 1192638"/>
                  <a:gd name="connsiteX0" fmla="*/ 744199 w 745045"/>
                  <a:gd name="connsiteY0" fmla="*/ 2828 h 1192638"/>
                  <a:gd name="connsiteX1" fmla="*/ 571958 w 745045"/>
                  <a:gd name="connsiteY1" fmla="*/ 53281 h 1192638"/>
                  <a:gd name="connsiteX2" fmla="*/ 236707 w 745045"/>
                  <a:gd name="connsiteY2" fmla="*/ 251650 h 1192638"/>
                  <a:gd name="connsiteX3" fmla="*/ 62197 w 745045"/>
                  <a:gd name="connsiteY3" fmla="*/ 455288 h 1192638"/>
                  <a:gd name="connsiteX4" fmla="*/ 49763 w 745045"/>
                  <a:gd name="connsiteY4" fmla="*/ 596198 h 1192638"/>
                  <a:gd name="connsiteX5" fmla="*/ 135206 w 745045"/>
                  <a:gd name="connsiteY5" fmla="*/ 887275 h 1192638"/>
                  <a:gd name="connsiteX6" fmla="*/ 304784 w 745045"/>
                  <a:gd name="connsiteY6" fmla="*/ 1146652 h 1192638"/>
                  <a:gd name="connsiteX7" fmla="*/ 333350 w 745045"/>
                  <a:gd name="connsiteY7" fmla="*/ 1165410 h 1192638"/>
                  <a:gd name="connsiteX8" fmla="*/ 323727 w 745045"/>
                  <a:gd name="connsiteY8" fmla="*/ 1192638 h 1192638"/>
                  <a:gd name="connsiteX9" fmla="*/ 91641 w 745045"/>
                  <a:gd name="connsiteY9" fmla="*/ 873519 h 1192638"/>
                  <a:gd name="connsiteX10" fmla="*/ 4609 w 745045"/>
                  <a:gd name="connsiteY10" fmla="*/ 579267 h 1192638"/>
                  <a:gd name="connsiteX11" fmla="*/ 17042 w 745045"/>
                  <a:gd name="connsiteY11" fmla="*/ 438357 h 1192638"/>
                  <a:gd name="connsiteX12" fmla="*/ 191553 w 745045"/>
                  <a:gd name="connsiteY12" fmla="*/ 234719 h 1192638"/>
                  <a:gd name="connsiteX13" fmla="*/ 526804 w 745045"/>
                  <a:gd name="connsiteY13" fmla="*/ 36350 h 1192638"/>
                  <a:gd name="connsiteX14" fmla="*/ 654644 w 745045"/>
                  <a:gd name="connsiteY14" fmla="*/ 0 h 1192638"/>
                  <a:gd name="connsiteX15" fmla="*/ 744199 w 745045"/>
                  <a:gd name="connsiteY15" fmla="*/ 2828 h 1192638"/>
                  <a:gd name="connsiteX16" fmla="*/ 720386 w 745045"/>
                  <a:gd name="connsiteY16" fmla="*/ 2828 h 1192638"/>
                  <a:gd name="connsiteX17" fmla="*/ 745045 w 745045"/>
                  <a:gd name="connsiteY17" fmla="*/ 2741 h 1192638"/>
                  <a:gd name="connsiteX18" fmla="*/ 720386 w 745045"/>
                  <a:gd name="connsiteY18" fmla="*/ 2828 h 1192638"/>
                  <a:gd name="connsiteX0" fmla="*/ 744199 w 744199"/>
                  <a:gd name="connsiteY0" fmla="*/ 2828 h 1192638"/>
                  <a:gd name="connsiteX1" fmla="*/ 571958 w 744199"/>
                  <a:gd name="connsiteY1" fmla="*/ 53281 h 1192638"/>
                  <a:gd name="connsiteX2" fmla="*/ 236707 w 744199"/>
                  <a:gd name="connsiteY2" fmla="*/ 251650 h 1192638"/>
                  <a:gd name="connsiteX3" fmla="*/ 62197 w 744199"/>
                  <a:gd name="connsiteY3" fmla="*/ 455288 h 1192638"/>
                  <a:gd name="connsiteX4" fmla="*/ 49763 w 744199"/>
                  <a:gd name="connsiteY4" fmla="*/ 596198 h 1192638"/>
                  <a:gd name="connsiteX5" fmla="*/ 135206 w 744199"/>
                  <a:gd name="connsiteY5" fmla="*/ 887275 h 1192638"/>
                  <a:gd name="connsiteX6" fmla="*/ 304784 w 744199"/>
                  <a:gd name="connsiteY6" fmla="*/ 1146652 h 1192638"/>
                  <a:gd name="connsiteX7" fmla="*/ 333350 w 744199"/>
                  <a:gd name="connsiteY7" fmla="*/ 1165410 h 1192638"/>
                  <a:gd name="connsiteX8" fmla="*/ 323727 w 744199"/>
                  <a:gd name="connsiteY8" fmla="*/ 1192638 h 1192638"/>
                  <a:gd name="connsiteX9" fmla="*/ 91641 w 744199"/>
                  <a:gd name="connsiteY9" fmla="*/ 873519 h 1192638"/>
                  <a:gd name="connsiteX10" fmla="*/ 4609 w 744199"/>
                  <a:gd name="connsiteY10" fmla="*/ 579267 h 1192638"/>
                  <a:gd name="connsiteX11" fmla="*/ 17042 w 744199"/>
                  <a:gd name="connsiteY11" fmla="*/ 438357 h 1192638"/>
                  <a:gd name="connsiteX12" fmla="*/ 191553 w 744199"/>
                  <a:gd name="connsiteY12" fmla="*/ 234719 h 1192638"/>
                  <a:gd name="connsiteX13" fmla="*/ 526804 w 744199"/>
                  <a:gd name="connsiteY13" fmla="*/ 36350 h 1192638"/>
                  <a:gd name="connsiteX14" fmla="*/ 654644 w 744199"/>
                  <a:gd name="connsiteY14" fmla="*/ 0 h 1192638"/>
                  <a:gd name="connsiteX15" fmla="*/ 744199 w 744199"/>
                  <a:gd name="connsiteY15" fmla="*/ 2828 h 1192638"/>
                  <a:gd name="connsiteX0" fmla="*/ 726737 w 726737"/>
                  <a:gd name="connsiteY0" fmla="*/ 1298 h 1192638"/>
                  <a:gd name="connsiteX1" fmla="*/ 571958 w 726737"/>
                  <a:gd name="connsiteY1" fmla="*/ 53281 h 1192638"/>
                  <a:gd name="connsiteX2" fmla="*/ 236707 w 726737"/>
                  <a:gd name="connsiteY2" fmla="*/ 251650 h 1192638"/>
                  <a:gd name="connsiteX3" fmla="*/ 62197 w 726737"/>
                  <a:gd name="connsiteY3" fmla="*/ 455288 h 1192638"/>
                  <a:gd name="connsiteX4" fmla="*/ 49763 w 726737"/>
                  <a:gd name="connsiteY4" fmla="*/ 596198 h 1192638"/>
                  <a:gd name="connsiteX5" fmla="*/ 135206 w 726737"/>
                  <a:gd name="connsiteY5" fmla="*/ 887275 h 1192638"/>
                  <a:gd name="connsiteX6" fmla="*/ 304784 w 726737"/>
                  <a:gd name="connsiteY6" fmla="*/ 1146652 h 1192638"/>
                  <a:gd name="connsiteX7" fmla="*/ 333350 w 726737"/>
                  <a:gd name="connsiteY7" fmla="*/ 1165410 h 1192638"/>
                  <a:gd name="connsiteX8" fmla="*/ 323727 w 726737"/>
                  <a:gd name="connsiteY8" fmla="*/ 1192638 h 1192638"/>
                  <a:gd name="connsiteX9" fmla="*/ 91641 w 726737"/>
                  <a:gd name="connsiteY9" fmla="*/ 873519 h 1192638"/>
                  <a:gd name="connsiteX10" fmla="*/ 4609 w 726737"/>
                  <a:gd name="connsiteY10" fmla="*/ 579267 h 1192638"/>
                  <a:gd name="connsiteX11" fmla="*/ 17042 w 726737"/>
                  <a:gd name="connsiteY11" fmla="*/ 438357 h 1192638"/>
                  <a:gd name="connsiteX12" fmla="*/ 191553 w 726737"/>
                  <a:gd name="connsiteY12" fmla="*/ 234719 h 1192638"/>
                  <a:gd name="connsiteX13" fmla="*/ 526804 w 726737"/>
                  <a:gd name="connsiteY13" fmla="*/ 36350 h 1192638"/>
                  <a:gd name="connsiteX14" fmla="*/ 654644 w 726737"/>
                  <a:gd name="connsiteY14" fmla="*/ 0 h 1192638"/>
                  <a:gd name="connsiteX15" fmla="*/ 726737 w 726737"/>
                  <a:gd name="connsiteY15" fmla="*/ 1298 h 1192638"/>
                  <a:gd name="connsiteX0" fmla="*/ 726737 w 726737"/>
                  <a:gd name="connsiteY0" fmla="*/ 1298 h 1192638"/>
                  <a:gd name="connsiteX1" fmla="*/ 571958 w 726737"/>
                  <a:gd name="connsiteY1" fmla="*/ 53281 h 1192638"/>
                  <a:gd name="connsiteX2" fmla="*/ 236707 w 726737"/>
                  <a:gd name="connsiteY2" fmla="*/ 251650 h 1192638"/>
                  <a:gd name="connsiteX3" fmla="*/ 62197 w 726737"/>
                  <a:gd name="connsiteY3" fmla="*/ 455288 h 1192638"/>
                  <a:gd name="connsiteX4" fmla="*/ 49763 w 726737"/>
                  <a:gd name="connsiteY4" fmla="*/ 596198 h 1192638"/>
                  <a:gd name="connsiteX5" fmla="*/ 141556 w 726737"/>
                  <a:gd name="connsiteY5" fmla="*/ 884216 h 1192638"/>
                  <a:gd name="connsiteX6" fmla="*/ 304784 w 726737"/>
                  <a:gd name="connsiteY6" fmla="*/ 1146652 h 1192638"/>
                  <a:gd name="connsiteX7" fmla="*/ 333350 w 726737"/>
                  <a:gd name="connsiteY7" fmla="*/ 1165410 h 1192638"/>
                  <a:gd name="connsiteX8" fmla="*/ 323727 w 726737"/>
                  <a:gd name="connsiteY8" fmla="*/ 1192638 h 1192638"/>
                  <a:gd name="connsiteX9" fmla="*/ 91641 w 726737"/>
                  <a:gd name="connsiteY9" fmla="*/ 873519 h 1192638"/>
                  <a:gd name="connsiteX10" fmla="*/ 4609 w 726737"/>
                  <a:gd name="connsiteY10" fmla="*/ 579267 h 1192638"/>
                  <a:gd name="connsiteX11" fmla="*/ 17042 w 726737"/>
                  <a:gd name="connsiteY11" fmla="*/ 438357 h 1192638"/>
                  <a:gd name="connsiteX12" fmla="*/ 191553 w 726737"/>
                  <a:gd name="connsiteY12" fmla="*/ 234719 h 1192638"/>
                  <a:gd name="connsiteX13" fmla="*/ 526804 w 726737"/>
                  <a:gd name="connsiteY13" fmla="*/ 36350 h 1192638"/>
                  <a:gd name="connsiteX14" fmla="*/ 654644 w 726737"/>
                  <a:gd name="connsiteY14" fmla="*/ 0 h 1192638"/>
                  <a:gd name="connsiteX15" fmla="*/ 726737 w 726737"/>
                  <a:gd name="connsiteY15" fmla="*/ 1298 h 1192638"/>
                  <a:gd name="connsiteX0" fmla="*/ 726737 w 726737"/>
                  <a:gd name="connsiteY0" fmla="*/ 1298 h 1192638"/>
                  <a:gd name="connsiteX1" fmla="*/ 571958 w 726737"/>
                  <a:gd name="connsiteY1" fmla="*/ 53281 h 1192638"/>
                  <a:gd name="connsiteX2" fmla="*/ 236707 w 726737"/>
                  <a:gd name="connsiteY2" fmla="*/ 251650 h 1192638"/>
                  <a:gd name="connsiteX3" fmla="*/ 62197 w 726737"/>
                  <a:gd name="connsiteY3" fmla="*/ 455288 h 1192638"/>
                  <a:gd name="connsiteX4" fmla="*/ 49763 w 726737"/>
                  <a:gd name="connsiteY4" fmla="*/ 596198 h 1192638"/>
                  <a:gd name="connsiteX5" fmla="*/ 141556 w 726737"/>
                  <a:gd name="connsiteY5" fmla="*/ 884216 h 1192638"/>
                  <a:gd name="connsiteX6" fmla="*/ 333350 w 726737"/>
                  <a:gd name="connsiteY6" fmla="*/ 1165410 h 1192638"/>
                  <a:gd name="connsiteX7" fmla="*/ 323727 w 726737"/>
                  <a:gd name="connsiteY7" fmla="*/ 1192638 h 1192638"/>
                  <a:gd name="connsiteX8" fmla="*/ 91641 w 726737"/>
                  <a:gd name="connsiteY8" fmla="*/ 873519 h 1192638"/>
                  <a:gd name="connsiteX9" fmla="*/ 4609 w 726737"/>
                  <a:gd name="connsiteY9" fmla="*/ 579267 h 1192638"/>
                  <a:gd name="connsiteX10" fmla="*/ 17042 w 726737"/>
                  <a:gd name="connsiteY10" fmla="*/ 438357 h 1192638"/>
                  <a:gd name="connsiteX11" fmla="*/ 191553 w 726737"/>
                  <a:gd name="connsiteY11" fmla="*/ 234719 h 1192638"/>
                  <a:gd name="connsiteX12" fmla="*/ 526804 w 726737"/>
                  <a:gd name="connsiteY12" fmla="*/ 36350 h 1192638"/>
                  <a:gd name="connsiteX13" fmla="*/ 654644 w 726737"/>
                  <a:gd name="connsiteY13" fmla="*/ 0 h 1192638"/>
                  <a:gd name="connsiteX14" fmla="*/ 726737 w 726737"/>
                  <a:gd name="connsiteY14" fmla="*/ 1298 h 1192638"/>
                  <a:gd name="connsiteX0" fmla="*/ 726737 w 726737"/>
                  <a:gd name="connsiteY0" fmla="*/ 1298 h 1192638"/>
                  <a:gd name="connsiteX1" fmla="*/ 571958 w 726737"/>
                  <a:gd name="connsiteY1" fmla="*/ 53281 h 1192638"/>
                  <a:gd name="connsiteX2" fmla="*/ 236707 w 726737"/>
                  <a:gd name="connsiteY2" fmla="*/ 251650 h 1192638"/>
                  <a:gd name="connsiteX3" fmla="*/ 62197 w 726737"/>
                  <a:gd name="connsiteY3" fmla="*/ 455288 h 1192638"/>
                  <a:gd name="connsiteX4" fmla="*/ 49763 w 726737"/>
                  <a:gd name="connsiteY4" fmla="*/ 596198 h 1192638"/>
                  <a:gd name="connsiteX5" fmla="*/ 141556 w 726737"/>
                  <a:gd name="connsiteY5" fmla="*/ 884216 h 1192638"/>
                  <a:gd name="connsiteX6" fmla="*/ 333350 w 726737"/>
                  <a:gd name="connsiteY6" fmla="*/ 1165410 h 1192638"/>
                  <a:gd name="connsiteX7" fmla="*/ 323727 w 726737"/>
                  <a:gd name="connsiteY7" fmla="*/ 1192638 h 1192638"/>
                  <a:gd name="connsiteX8" fmla="*/ 91641 w 726737"/>
                  <a:gd name="connsiteY8" fmla="*/ 873519 h 1192638"/>
                  <a:gd name="connsiteX9" fmla="*/ 4609 w 726737"/>
                  <a:gd name="connsiteY9" fmla="*/ 579267 h 1192638"/>
                  <a:gd name="connsiteX10" fmla="*/ 17042 w 726737"/>
                  <a:gd name="connsiteY10" fmla="*/ 438357 h 1192638"/>
                  <a:gd name="connsiteX11" fmla="*/ 191553 w 726737"/>
                  <a:gd name="connsiteY11" fmla="*/ 234719 h 1192638"/>
                  <a:gd name="connsiteX12" fmla="*/ 526804 w 726737"/>
                  <a:gd name="connsiteY12" fmla="*/ 36350 h 1192638"/>
                  <a:gd name="connsiteX13" fmla="*/ 654644 w 726737"/>
                  <a:gd name="connsiteY13" fmla="*/ 0 h 1192638"/>
                  <a:gd name="connsiteX14" fmla="*/ 726737 w 726737"/>
                  <a:gd name="connsiteY14" fmla="*/ 1298 h 1192638"/>
                  <a:gd name="connsiteX0" fmla="*/ 726737 w 726737"/>
                  <a:gd name="connsiteY0" fmla="*/ 1298 h 1186520"/>
                  <a:gd name="connsiteX1" fmla="*/ 571958 w 726737"/>
                  <a:gd name="connsiteY1" fmla="*/ 53281 h 1186520"/>
                  <a:gd name="connsiteX2" fmla="*/ 236707 w 726737"/>
                  <a:gd name="connsiteY2" fmla="*/ 251650 h 1186520"/>
                  <a:gd name="connsiteX3" fmla="*/ 62197 w 726737"/>
                  <a:gd name="connsiteY3" fmla="*/ 455288 h 1186520"/>
                  <a:gd name="connsiteX4" fmla="*/ 49763 w 726737"/>
                  <a:gd name="connsiteY4" fmla="*/ 596198 h 1186520"/>
                  <a:gd name="connsiteX5" fmla="*/ 141556 w 726737"/>
                  <a:gd name="connsiteY5" fmla="*/ 884216 h 1186520"/>
                  <a:gd name="connsiteX6" fmla="*/ 333350 w 726737"/>
                  <a:gd name="connsiteY6" fmla="*/ 1165410 h 1186520"/>
                  <a:gd name="connsiteX7" fmla="*/ 304677 w 726737"/>
                  <a:gd name="connsiteY7" fmla="*/ 1186520 h 1186520"/>
                  <a:gd name="connsiteX8" fmla="*/ 91641 w 726737"/>
                  <a:gd name="connsiteY8" fmla="*/ 873519 h 1186520"/>
                  <a:gd name="connsiteX9" fmla="*/ 4609 w 726737"/>
                  <a:gd name="connsiteY9" fmla="*/ 579267 h 1186520"/>
                  <a:gd name="connsiteX10" fmla="*/ 17042 w 726737"/>
                  <a:gd name="connsiteY10" fmla="*/ 438357 h 1186520"/>
                  <a:gd name="connsiteX11" fmla="*/ 191553 w 726737"/>
                  <a:gd name="connsiteY11" fmla="*/ 234719 h 1186520"/>
                  <a:gd name="connsiteX12" fmla="*/ 526804 w 726737"/>
                  <a:gd name="connsiteY12" fmla="*/ 36350 h 1186520"/>
                  <a:gd name="connsiteX13" fmla="*/ 654644 w 726737"/>
                  <a:gd name="connsiteY13" fmla="*/ 0 h 1186520"/>
                  <a:gd name="connsiteX14" fmla="*/ 726737 w 726737"/>
                  <a:gd name="connsiteY14" fmla="*/ 1298 h 1186520"/>
                  <a:gd name="connsiteX0" fmla="*/ 726737 w 726737"/>
                  <a:gd name="connsiteY0" fmla="*/ 1298 h 1186520"/>
                  <a:gd name="connsiteX1" fmla="*/ 571958 w 726737"/>
                  <a:gd name="connsiteY1" fmla="*/ 53281 h 1186520"/>
                  <a:gd name="connsiteX2" fmla="*/ 236707 w 726737"/>
                  <a:gd name="connsiteY2" fmla="*/ 251650 h 1186520"/>
                  <a:gd name="connsiteX3" fmla="*/ 62197 w 726737"/>
                  <a:gd name="connsiteY3" fmla="*/ 455288 h 1186520"/>
                  <a:gd name="connsiteX4" fmla="*/ 49763 w 726737"/>
                  <a:gd name="connsiteY4" fmla="*/ 596198 h 1186520"/>
                  <a:gd name="connsiteX5" fmla="*/ 141556 w 726737"/>
                  <a:gd name="connsiteY5" fmla="*/ 884216 h 1186520"/>
                  <a:gd name="connsiteX6" fmla="*/ 334937 w 726737"/>
                  <a:gd name="connsiteY6" fmla="*/ 1173058 h 1186520"/>
                  <a:gd name="connsiteX7" fmla="*/ 304677 w 726737"/>
                  <a:gd name="connsiteY7" fmla="*/ 1186520 h 1186520"/>
                  <a:gd name="connsiteX8" fmla="*/ 91641 w 726737"/>
                  <a:gd name="connsiteY8" fmla="*/ 873519 h 1186520"/>
                  <a:gd name="connsiteX9" fmla="*/ 4609 w 726737"/>
                  <a:gd name="connsiteY9" fmla="*/ 579267 h 1186520"/>
                  <a:gd name="connsiteX10" fmla="*/ 17042 w 726737"/>
                  <a:gd name="connsiteY10" fmla="*/ 438357 h 1186520"/>
                  <a:gd name="connsiteX11" fmla="*/ 191553 w 726737"/>
                  <a:gd name="connsiteY11" fmla="*/ 234719 h 1186520"/>
                  <a:gd name="connsiteX12" fmla="*/ 526804 w 726737"/>
                  <a:gd name="connsiteY12" fmla="*/ 36350 h 1186520"/>
                  <a:gd name="connsiteX13" fmla="*/ 654644 w 726737"/>
                  <a:gd name="connsiteY13" fmla="*/ 0 h 1186520"/>
                  <a:gd name="connsiteX14" fmla="*/ 726737 w 726737"/>
                  <a:gd name="connsiteY14" fmla="*/ 1298 h 1186520"/>
                  <a:gd name="connsiteX0" fmla="*/ 726737 w 726737"/>
                  <a:gd name="connsiteY0" fmla="*/ 1298 h 1186520"/>
                  <a:gd name="connsiteX1" fmla="*/ 571958 w 726737"/>
                  <a:gd name="connsiteY1" fmla="*/ 53281 h 1186520"/>
                  <a:gd name="connsiteX2" fmla="*/ 236707 w 726737"/>
                  <a:gd name="connsiteY2" fmla="*/ 251650 h 1186520"/>
                  <a:gd name="connsiteX3" fmla="*/ 62197 w 726737"/>
                  <a:gd name="connsiteY3" fmla="*/ 455288 h 1186520"/>
                  <a:gd name="connsiteX4" fmla="*/ 49763 w 726737"/>
                  <a:gd name="connsiteY4" fmla="*/ 596198 h 1186520"/>
                  <a:gd name="connsiteX5" fmla="*/ 141556 w 726737"/>
                  <a:gd name="connsiteY5" fmla="*/ 884216 h 1186520"/>
                  <a:gd name="connsiteX6" fmla="*/ 334937 w 726737"/>
                  <a:gd name="connsiteY6" fmla="*/ 1173058 h 1186520"/>
                  <a:gd name="connsiteX7" fmla="*/ 304677 w 726737"/>
                  <a:gd name="connsiteY7" fmla="*/ 1186520 h 1186520"/>
                  <a:gd name="connsiteX8" fmla="*/ 91641 w 726737"/>
                  <a:gd name="connsiteY8" fmla="*/ 873519 h 1186520"/>
                  <a:gd name="connsiteX9" fmla="*/ 4609 w 726737"/>
                  <a:gd name="connsiteY9" fmla="*/ 579267 h 1186520"/>
                  <a:gd name="connsiteX10" fmla="*/ 17042 w 726737"/>
                  <a:gd name="connsiteY10" fmla="*/ 438357 h 1186520"/>
                  <a:gd name="connsiteX11" fmla="*/ 191553 w 726737"/>
                  <a:gd name="connsiteY11" fmla="*/ 234719 h 1186520"/>
                  <a:gd name="connsiteX12" fmla="*/ 526804 w 726737"/>
                  <a:gd name="connsiteY12" fmla="*/ 36350 h 1186520"/>
                  <a:gd name="connsiteX13" fmla="*/ 654644 w 726737"/>
                  <a:gd name="connsiteY13" fmla="*/ 0 h 1186520"/>
                  <a:gd name="connsiteX14" fmla="*/ 726737 w 726737"/>
                  <a:gd name="connsiteY14" fmla="*/ 1298 h 1186520"/>
                  <a:gd name="connsiteX0" fmla="*/ 726737 w 726737"/>
                  <a:gd name="connsiteY0" fmla="*/ 1298 h 1186520"/>
                  <a:gd name="connsiteX1" fmla="*/ 571958 w 726737"/>
                  <a:gd name="connsiteY1" fmla="*/ 53281 h 1186520"/>
                  <a:gd name="connsiteX2" fmla="*/ 236707 w 726737"/>
                  <a:gd name="connsiteY2" fmla="*/ 251650 h 1186520"/>
                  <a:gd name="connsiteX3" fmla="*/ 62197 w 726737"/>
                  <a:gd name="connsiteY3" fmla="*/ 455288 h 1186520"/>
                  <a:gd name="connsiteX4" fmla="*/ 49763 w 726737"/>
                  <a:gd name="connsiteY4" fmla="*/ 596198 h 1186520"/>
                  <a:gd name="connsiteX5" fmla="*/ 141556 w 726737"/>
                  <a:gd name="connsiteY5" fmla="*/ 884216 h 1186520"/>
                  <a:gd name="connsiteX6" fmla="*/ 334937 w 726737"/>
                  <a:gd name="connsiteY6" fmla="*/ 1173058 h 1186520"/>
                  <a:gd name="connsiteX7" fmla="*/ 290390 w 726737"/>
                  <a:gd name="connsiteY7" fmla="*/ 1186520 h 1186520"/>
                  <a:gd name="connsiteX8" fmla="*/ 91641 w 726737"/>
                  <a:gd name="connsiteY8" fmla="*/ 873519 h 1186520"/>
                  <a:gd name="connsiteX9" fmla="*/ 4609 w 726737"/>
                  <a:gd name="connsiteY9" fmla="*/ 579267 h 1186520"/>
                  <a:gd name="connsiteX10" fmla="*/ 17042 w 726737"/>
                  <a:gd name="connsiteY10" fmla="*/ 438357 h 1186520"/>
                  <a:gd name="connsiteX11" fmla="*/ 191553 w 726737"/>
                  <a:gd name="connsiteY11" fmla="*/ 234719 h 1186520"/>
                  <a:gd name="connsiteX12" fmla="*/ 526804 w 726737"/>
                  <a:gd name="connsiteY12" fmla="*/ 36350 h 1186520"/>
                  <a:gd name="connsiteX13" fmla="*/ 654644 w 726737"/>
                  <a:gd name="connsiteY13" fmla="*/ 0 h 1186520"/>
                  <a:gd name="connsiteX14" fmla="*/ 726737 w 726737"/>
                  <a:gd name="connsiteY14" fmla="*/ 1298 h 1186520"/>
                  <a:gd name="connsiteX0" fmla="*/ 726737 w 726737"/>
                  <a:gd name="connsiteY0" fmla="*/ 1298 h 1186520"/>
                  <a:gd name="connsiteX1" fmla="*/ 571958 w 726737"/>
                  <a:gd name="connsiteY1" fmla="*/ 53281 h 1186520"/>
                  <a:gd name="connsiteX2" fmla="*/ 236707 w 726737"/>
                  <a:gd name="connsiteY2" fmla="*/ 251650 h 1186520"/>
                  <a:gd name="connsiteX3" fmla="*/ 62197 w 726737"/>
                  <a:gd name="connsiteY3" fmla="*/ 455288 h 1186520"/>
                  <a:gd name="connsiteX4" fmla="*/ 49763 w 726737"/>
                  <a:gd name="connsiteY4" fmla="*/ 596198 h 1186520"/>
                  <a:gd name="connsiteX5" fmla="*/ 141556 w 726737"/>
                  <a:gd name="connsiteY5" fmla="*/ 884216 h 1186520"/>
                  <a:gd name="connsiteX6" fmla="*/ 334937 w 726737"/>
                  <a:gd name="connsiteY6" fmla="*/ 1173058 h 1186520"/>
                  <a:gd name="connsiteX7" fmla="*/ 290390 w 726737"/>
                  <a:gd name="connsiteY7" fmla="*/ 1186520 h 1186520"/>
                  <a:gd name="connsiteX8" fmla="*/ 91641 w 726737"/>
                  <a:gd name="connsiteY8" fmla="*/ 873519 h 1186520"/>
                  <a:gd name="connsiteX9" fmla="*/ 4609 w 726737"/>
                  <a:gd name="connsiteY9" fmla="*/ 579267 h 1186520"/>
                  <a:gd name="connsiteX10" fmla="*/ 17042 w 726737"/>
                  <a:gd name="connsiteY10" fmla="*/ 438357 h 1186520"/>
                  <a:gd name="connsiteX11" fmla="*/ 191553 w 726737"/>
                  <a:gd name="connsiteY11" fmla="*/ 234719 h 1186520"/>
                  <a:gd name="connsiteX12" fmla="*/ 526804 w 726737"/>
                  <a:gd name="connsiteY12" fmla="*/ 36350 h 1186520"/>
                  <a:gd name="connsiteX13" fmla="*/ 654644 w 726737"/>
                  <a:gd name="connsiteY13" fmla="*/ 0 h 1186520"/>
                  <a:gd name="connsiteX14" fmla="*/ 726737 w 726737"/>
                  <a:gd name="connsiteY14" fmla="*/ 1298 h 1186520"/>
                  <a:gd name="connsiteX0" fmla="*/ 726396 w 726396"/>
                  <a:gd name="connsiteY0" fmla="*/ 1298 h 1186520"/>
                  <a:gd name="connsiteX1" fmla="*/ 571617 w 726396"/>
                  <a:gd name="connsiteY1" fmla="*/ 53281 h 1186520"/>
                  <a:gd name="connsiteX2" fmla="*/ 236366 w 726396"/>
                  <a:gd name="connsiteY2" fmla="*/ 251650 h 1186520"/>
                  <a:gd name="connsiteX3" fmla="*/ 61856 w 726396"/>
                  <a:gd name="connsiteY3" fmla="*/ 455288 h 1186520"/>
                  <a:gd name="connsiteX4" fmla="*/ 49422 w 726396"/>
                  <a:gd name="connsiteY4" fmla="*/ 596198 h 1186520"/>
                  <a:gd name="connsiteX5" fmla="*/ 141215 w 726396"/>
                  <a:gd name="connsiteY5" fmla="*/ 884216 h 1186520"/>
                  <a:gd name="connsiteX6" fmla="*/ 334596 w 726396"/>
                  <a:gd name="connsiteY6" fmla="*/ 1173058 h 1186520"/>
                  <a:gd name="connsiteX7" fmla="*/ 290049 w 726396"/>
                  <a:gd name="connsiteY7" fmla="*/ 1186520 h 1186520"/>
                  <a:gd name="connsiteX8" fmla="*/ 86538 w 726396"/>
                  <a:gd name="connsiteY8" fmla="*/ 873519 h 1186520"/>
                  <a:gd name="connsiteX9" fmla="*/ 4268 w 726396"/>
                  <a:gd name="connsiteY9" fmla="*/ 579267 h 1186520"/>
                  <a:gd name="connsiteX10" fmla="*/ 16701 w 726396"/>
                  <a:gd name="connsiteY10" fmla="*/ 438357 h 1186520"/>
                  <a:gd name="connsiteX11" fmla="*/ 191212 w 726396"/>
                  <a:gd name="connsiteY11" fmla="*/ 234719 h 1186520"/>
                  <a:gd name="connsiteX12" fmla="*/ 526463 w 726396"/>
                  <a:gd name="connsiteY12" fmla="*/ 36350 h 1186520"/>
                  <a:gd name="connsiteX13" fmla="*/ 654303 w 726396"/>
                  <a:gd name="connsiteY13" fmla="*/ 0 h 1186520"/>
                  <a:gd name="connsiteX14" fmla="*/ 726396 w 726396"/>
                  <a:gd name="connsiteY14" fmla="*/ 1298 h 1186520"/>
                  <a:gd name="connsiteX0" fmla="*/ 726396 w 726396"/>
                  <a:gd name="connsiteY0" fmla="*/ 1298 h 1186520"/>
                  <a:gd name="connsiteX1" fmla="*/ 571617 w 726396"/>
                  <a:gd name="connsiteY1" fmla="*/ 53281 h 1186520"/>
                  <a:gd name="connsiteX2" fmla="*/ 236366 w 726396"/>
                  <a:gd name="connsiteY2" fmla="*/ 251650 h 1186520"/>
                  <a:gd name="connsiteX3" fmla="*/ 61856 w 726396"/>
                  <a:gd name="connsiteY3" fmla="*/ 455288 h 1186520"/>
                  <a:gd name="connsiteX4" fmla="*/ 49422 w 726396"/>
                  <a:gd name="connsiteY4" fmla="*/ 596198 h 1186520"/>
                  <a:gd name="connsiteX5" fmla="*/ 141215 w 726396"/>
                  <a:gd name="connsiteY5" fmla="*/ 884216 h 1186520"/>
                  <a:gd name="connsiteX6" fmla="*/ 334596 w 726396"/>
                  <a:gd name="connsiteY6" fmla="*/ 1173058 h 1186520"/>
                  <a:gd name="connsiteX7" fmla="*/ 264649 w 726396"/>
                  <a:gd name="connsiteY7" fmla="*/ 1186520 h 1186520"/>
                  <a:gd name="connsiteX8" fmla="*/ 86538 w 726396"/>
                  <a:gd name="connsiteY8" fmla="*/ 873519 h 1186520"/>
                  <a:gd name="connsiteX9" fmla="*/ 4268 w 726396"/>
                  <a:gd name="connsiteY9" fmla="*/ 579267 h 1186520"/>
                  <a:gd name="connsiteX10" fmla="*/ 16701 w 726396"/>
                  <a:gd name="connsiteY10" fmla="*/ 438357 h 1186520"/>
                  <a:gd name="connsiteX11" fmla="*/ 191212 w 726396"/>
                  <a:gd name="connsiteY11" fmla="*/ 234719 h 1186520"/>
                  <a:gd name="connsiteX12" fmla="*/ 526463 w 726396"/>
                  <a:gd name="connsiteY12" fmla="*/ 36350 h 1186520"/>
                  <a:gd name="connsiteX13" fmla="*/ 654303 w 726396"/>
                  <a:gd name="connsiteY13" fmla="*/ 0 h 1186520"/>
                  <a:gd name="connsiteX14" fmla="*/ 726396 w 726396"/>
                  <a:gd name="connsiteY14" fmla="*/ 1298 h 1186520"/>
                  <a:gd name="connsiteX0" fmla="*/ 726396 w 726396"/>
                  <a:gd name="connsiteY0" fmla="*/ 1298 h 1186520"/>
                  <a:gd name="connsiteX1" fmla="*/ 571617 w 726396"/>
                  <a:gd name="connsiteY1" fmla="*/ 53281 h 1186520"/>
                  <a:gd name="connsiteX2" fmla="*/ 236366 w 726396"/>
                  <a:gd name="connsiteY2" fmla="*/ 251650 h 1186520"/>
                  <a:gd name="connsiteX3" fmla="*/ 61856 w 726396"/>
                  <a:gd name="connsiteY3" fmla="*/ 455288 h 1186520"/>
                  <a:gd name="connsiteX4" fmla="*/ 49422 w 726396"/>
                  <a:gd name="connsiteY4" fmla="*/ 596198 h 1186520"/>
                  <a:gd name="connsiteX5" fmla="*/ 141215 w 726396"/>
                  <a:gd name="connsiteY5" fmla="*/ 884216 h 1186520"/>
                  <a:gd name="connsiteX6" fmla="*/ 328246 w 726396"/>
                  <a:gd name="connsiteY6" fmla="*/ 1177646 h 1186520"/>
                  <a:gd name="connsiteX7" fmla="*/ 264649 w 726396"/>
                  <a:gd name="connsiteY7" fmla="*/ 1186520 h 1186520"/>
                  <a:gd name="connsiteX8" fmla="*/ 86538 w 726396"/>
                  <a:gd name="connsiteY8" fmla="*/ 873519 h 1186520"/>
                  <a:gd name="connsiteX9" fmla="*/ 4268 w 726396"/>
                  <a:gd name="connsiteY9" fmla="*/ 579267 h 1186520"/>
                  <a:gd name="connsiteX10" fmla="*/ 16701 w 726396"/>
                  <a:gd name="connsiteY10" fmla="*/ 438357 h 1186520"/>
                  <a:gd name="connsiteX11" fmla="*/ 191212 w 726396"/>
                  <a:gd name="connsiteY11" fmla="*/ 234719 h 1186520"/>
                  <a:gd name="connsiteX12" fmla="*/ 526463 w 726396"/>
                  <a:gd name="connsiteY12" fmla="*/ 36350 h 1186520"/>
                  <a:gd name="connsiteX13" fmla="*/ 654303 w 726396"/>
                  <a:gd name="connsiteY13" fmla="*/ 0 h 1186520"/>
                  <a:gd name="connsiteX14" fmla="*/ 726396 w 726396"/>
                  <a:gd name="connsiteY14" fmla="*/ 1298 h 1186520"/>
                  <a:gd name="connsiteX0" fmla="*/ 726396 w 726396"/>
                  <a:gd name="connsiteY0" fmla="*/ 1298 h 1186520"/>
                  <a:gd name="connsiteX1" fmla="*/ 571617 w 726396"/>
                  <a:gd name="connsiteY1" fmla="*/ 53281 h 1186520"/>
                  <a:gd name="connsiteX2" fmla="*/ 236366 w 726396"/>
                  <a:gd name="connsiteY2" fmla="*/ 251650 h 1186520"/>
                  <a:gd name="connsiteX3" fmla="*/ 61856 w 726396"/>
                  <a:gd name="connsiteY3" fmla="*/ 455288 h 1186520"/>
                  <a:gd name="connsiteX4" fmla="*/ 49422 w 726396"/>
                  <a:gd name="connsiteY4" fmla="*/ 596198 h 1186520"/>
                  <a:gd name="connsiteX5" fmla="*/ 141215 w 726396"/>
                  <a:gd name="connsiteY5" fmla="*/ 884216 h 1186520"/>
                  <a:gd name="connsiteX6" fmla="*/ 328246 w 726396"/>
                  <a:gd name="connsiteY6" fmla="*/ 1177646 h 1186520"/>
                  <a:gd name="connsiteX7" fmla="*/ 264649 w 726396"/>
                  <a:gd name="connsiteY7" fmla="*/ 1186520 h 1186520"/>
                  <a:gd name="connsiteX8" fmla="*/ 86538 w 726396"/>
                  <a:gd name="connsiteY8" fmla="*/ 873519 h 1186520"/>
                  <a:gd name="connsiteX9" fmla="*/ 4268 w 726396"/>
                  <a:gd name="connsiteY9" fmla="*/ 579267 h 1186520"/>
                  <a:gd name="connsiteX10" fmla="*/ 16701 w 726396"/>
                  <a:gd name="connsiteY10" fmla="*/ 438357 h 1186520"/>
                  <a:gd name="connsiteX11" fmla="*/ 191212 w 726396"/>
                  <a:gd name="connsiteY11" fmla="*/ 234719 h 1186520"/>
                  <a:gd name="connsiteX12" fmla="*/ 526463 w 726396"/>
                  <a:gd name="connsiteY12" fmla="*/ 36350 h 1186520"/>
                  <a:gd name="connsiteX13" fmla="*/ 654303 w 726396"/>
                  <a:gd name="connsiteY13" fmla="*/ 0 h 1186520"/>
                  <a:gd name="connsiteX14" fmla="*/ 726396 w 726396"/>
                  <a:gd name="connsiteY14" fmla="*/ 1298 h 1186520"/>
                  <a:gd name="connsiteX0" fmla="*/ 726396 w 726396"/>
                  <a:gd name="connsiteY0" fmla="*/ 1298 h 1186520"/>
                  <a:gd name="connsiteX1" fmla="*/ 571617 w 726396"/>
                  <a:gd name="connsiteY1" fmla="*/ 53281 h 1186520"/>
                  <a:gd name="connsiteX2" fmla="*/ 236366 w 726396"/>
                  <a:gd name="connsiteY2" fmla="*/ 251650 h 1186520"/>
                  <a:gd name="connsiteX3" fmla="*/ 61856 w 726396"/>
                  <a:gd name="connsiteY3" fmla="*/ 455288 h 1186520"/>
                  <a:gd name="connsiteX4" fmla="*/ 49422 w 726396"/>
                  <a:gd name="connsiteY4" fmla="*/ 596198 h 1186520"/>
                  <a:gd name="connsiteX5" fmla="*/ 141215 w 726396"/>
                  <a:gd name="connsiteY5" fmla="*/ 884216 h 1186520"/>
                  <a:gd name="connsiteX6" fmla="*/ 328246 w 726396"/>
                  <a:gd name="connsiteY6" fmla="*/ 1182235 h 1186520"/>
                  <a:gd name="connsiteX7" fmla="*/ 264649 w 726396"/>
                  <a:gd name="connsiteY7" fmla="*/ 1186520 h 1186520"/>
                  <a:gd name="connsiteX8" fmla="*/ 86538 w 726396"/>
                  <a:gd name="connsiteY8" fmla="*/ 873519 h 1186520"/>
                  <a:gd name="connsiteX9" fmla="*/ 4268 w 726396"/>
                  <a:gd name="connsiteY9" fmla="*/ 579267 h 1186520"/>
                  <a:gd name="connsiteX10" fmla="*/ 16701 w 726396"/>
                  <a:gd name="connsiteY10" fmla="*/ 438357 h 1186520"/>
                  <a:gd name="connsiteX11" fmla="*/ 191212 w 726396"/>
                  <a:gd name="connsiteY11" fmla="*/ 234719 h 1186520"/>
                  <a:gd name="connsiteX12" fmla="*/ 526463 w 726396"/>
                  <a:gd name="connsiteY12" fmla="*/ 36350 h 1186520"/>
                  <a:gd name="connsiteX13" fmla="*/ 654303 w 726396"/>
                  <a:gd name="connsiteY13" fmla="*/ 0 h 1186520"/>
                  <a:gd name="connsiteX14" fmla="*/ 726396 w 726396"/>
                  <a:gd name="connsiteY14" fmla="*/ 1298 h 1186520"/>
                  <a:gd name="connsiteX0" fmla="*/ 725274 w 725274"/>
                  <a:gd name="connsiteY0" fmla="*/ 1298 h 1186520"/>
                  <a:gd name="connsiteX1" fmla="*/ 570495 w 725274"/>
                  <a:gd name="connsiteY1" fmla="*/ 53281 h 1186520"/>
                  <a:gd name="connsiteX2" fmla="*/ 235244 w 725274"/>
                  <a:gd name="connsiteY2" fmla="*/ 251650 h 1186520"/>
                  <a:gd name="connsiteX3" fmla="*/ 60734 w 725274"/>
                  <a:gd name="connsiteY3" fmla="*/ 455288 h 1186520"/>
                  <a:gd name="connsiteX4" fmla="*/ 48300 w 725274"/>
                  <a:gd name="connsiteY4" fmla="*/ 596198 h 1186520"/>
                  <a:gd name="connsiteX5" fmla="*/ 140093 w 725274"/>
                  <a:gd name="connsiteY5" fmla="*/ 884216 h 1186520"/>
                  <a:gd name="connsiteX6" fmla="*/ 327124 w 725274"/>
                  <a:gd name="connsiteY6" fmla="*/ 1182235 h 1186520"/>
                  <a:gd name="connsiteX7" fmla="*/ 263527 w 725274"/>
                  <a:gd name="connsiteY7" fmla="*/ 1186520 h 1186520"/>
                  <a:gd name="connsiteX8" fmla="*/ 69541 w 725274"/>
                  <a:gd name="connsiteY8" fmla="*/ 873519 h 1186520"/>
                  <a:gd name="connsiteX9" fmla="*/ 3146 w 725274"/>
                  <a:gd name="connsiteY9" fmla="*/ 579267 h 1186520"/>
                  <a:gd name="connsiteX10" fmla="*/ 15579 w 725274"/>
                  <a:gd name="connsiteY10" fmla="*/ 438357 h 1186520"/>
                  <a:gd name="connsiteX11" fmla="*/ 190090 w 725274"/>
                  <a:gd name="connsiteY11" fmla="*/ 234719 h 1186520"/>
                  <a:gd name="connsiteX12" fmla="*/ 525341 w 725274"/>
                  <a:gd name="connsiteY12" fmla="*/ 36350 h 1186520"/>
                  <a:gd name="connsiteX13" fmla="*/ 653181 w 725274"/>
                  <a:gd name="connsiteY13" fmla="*/ 0 h 1186520"/>
                  <a:gd name="connsiteX14" fmla="*/ 725274 w 725274"/>
                  <a:gd name="connsiteY14" fmla="*/ 1298 h 1186520"/>
                  <a:gd name="connsiteX0" fmla="*/ 741266 w 741266"/>
                  <a:gd name="connsiteY0" fmla="*/ 1298 h 1186520"/>
                  <a:gd name="connsiteX1" fmla="*/ 586487 w 741266"/>
                  <a:gd name="connsiteY1" fmla="*/ 53281 h 1186520"/>
                  <a:gd name="connsiteX2" fmla="*/ 251236 w 741266"/>
                  <a:gd name="connsiteY2" fmla="*/ 251650 h 1186520"/>
                  <a:gd name="connsiteX3" fmla="*/ 76726 w 741266"/>
                  <a:gd name="connsiteY3" fmla="*/ 455288 h 1186520"/>
                  <a:gd name="connsiteX4" fmla="*/ 64292 w 741266"/>
                  <a:gd name="connsiteY4" fmla="*/ 596198 h 1186520"/>
                  <a:gd name="connsiteX5" fmla="*/ 156085 w 741266"/>
                  <a:gd name="connsiteY5" fmla="*/ 884216 h 1186520"/>
                  <a:gd name="connsiteX6" fmla="*/ 343116 w 741266"/>
                  <a:gd name="connsiteY6" fmla="*/ 1182235 h 1186520"/>
                  <a:gd name="connsiteX7" fmla="*/ 279519 w 741266"/>
                  <a:gd name="connsiteY7" fmla="*/ 1186520 h 1186520"/>
                  <a:gd name="connsiteX8" fmla="*/ 85533 w 741266"/>
                  <a:gd name="connsiteY8" fmla="*/ 873519 h 1186520"/>
                  <a:gd name="connsiteX9" fmla="*/ 1676 w 741266"/>
                  <a:gd name="connsiteY9" fmla="*/ 573149 h 1186520"/>
                  <a:gd name="connsiteX10" fmla="*/ 31571 w 741266"/>
                  <a:gd name="connsiteY10" fmla="*/ 438357 h 1186520"/>
                  <a:gd name="connsiteX11" fmla="*/ 206082 w 741266"/>
                  <a:gd name="connsiteY11" fmla="*/ 234719 h 1186520"/>
                  <a:gd name="connsiteX12" fmla="*/ 541333 w 741266"/>
                  <a:gd name="connsiteY12" fmla="*/ 36350 h 1186520"/>
                  <a:gd name="connsiteX13" fmla="*/ 669173 w 741266"/>
                  <a:gd name="connsiteY13" fmla="*/ 0 h 1186520"/>
                  <a:gd name="connsiteX14" fmla="*/ 741266 w 741266"/>
                  <a:gd name="connsiteY14" fmla="*/ 1298 h 1186520"/>
                  <a:gd name="connsiteX0" fmla="*/ 750445 w 750445"/>
                  <a:gd name="connsiteY0" fmla="*/ 1298 h 1186520"/>
                  <a:gd name="connsiteX1" fmla="*/ 595666 w 750445"/>
                  <a:gd name="connsiteY1" fmla="*/ 53281 h 1186520"/>
                  <a:gd name="connsiteX2" fmla="*/ 260415 w 750445"/>
                  <a:gd name="connsiteY2" fmla="*/ 251650 h 1186520"/>
                  <a:gd name="connsiteX3" fmla="*/ 85905 w 750445"/>
                  <a:gd name="connsiteY3" fmla="*/ 455288 h 1186520"/>
                  <a:gd name="connsiteX4" fmla="*/ 73471 w 750445"/>
                  <a:gd name="connsiteY4" fmla="*/ 596198 h 1186520"/>
                  <a:gd name="connsiteX5" fmla="*/ 165264 w 750445"/>
                  <a:gd name="connsiteY5" fmla="*/ 884216 h 1186520"/>
                  <a:gd name="connsiteX6" fmla="*/ 352295 w 750445"/>
                  <a:gd name="connsiteY6" fmla="*/ 1182235 h 1186520"/>
                  <a:gd name="connsiteX7" fmla="*/ 288698 w 750445"/>
                  <a:gd name="connsiteY7" fmla="*/ 1186520 h 1186520"/>
                  <a:gd name="connsiteX8" fmla="*/ 94712 w 750445"/>
                  <a:gd name="connsiteY8" fmla="*/ 873519 h 1186520"/>
                  <a:gd name="connsiteX9" fmla="*/ 1330 w 750445"/>
                  <a:gd name="connsiteY9" fmla="*/ 571620 h 1186520"/>
                  <a:gd name="connsiteX10" fmla="*/ 40750 w 750445"/>
                  <a:gd name="connsiteY10" fmla="*/ 438357 h 1186520"/>
                  <a:gd name="connsiteX11" fmla="*/ 215261 w 750445"/>
                  <a:gd name="connsiteY11" fmla="*/ 234719 h 1186520"/>
                  <a:gd name="connsiteX12" fmla="*/ 550512 w 750445"/>
                  <a:gd name="connsiteY12" fmla="*/ 36350 h 1186520"/>
                  <a:gd name="connsiteX13" fmla="*/ 678352 w 750445"/>
                  <a:gd name="connsiteY13" fmla="*/ 0 h 1186520"/>
                  <a:gd name="connsiteX14" fmla="*/ 750445 w 750445"/>
                  <a:gd name="connsiteY14" fmla="*/ 1298 h 1186520"/>
                  <a:gd name="connsiteX0" fmla="*/ 751109 w 751109"/>
                  <a:gd name="connsiteY0" fmla="*/ 1298 h 1186520"/>
                  <a:gd name="connsiteX1" fmla="*/ 596330 w 751109"/>
                  <a:gd name="connsiteY1" fmla="*/ 53281 h 1186520"/>
                  <a:gd name="connsiteX2" fmla="*/ 261079 w 751109"/>
                  <a:gd name="connsiteY2" fmla="*/ 251650 h 1186520"/>
                  <a:gd name="connsiteX3" fmla="*/ 86569 w 751109"/>
                  <a:gd name="connsiteY3" fmla="*/ 455288 h 1186520"/>
                  <a:gd name="connsiteX4" fmla="*/ 74135 w 751109"/>
                  <a:gd name="connsiteY4" fmla="*/ 596198 h 1186520"/>
                  <a:gd name="connsiteX5" fmla="*/ 165928 w 751109"/>
                  <a:gd name="connsiteY5" fmla="*/ 884216 h 1186520"/>
                  <a:gd name="connsiteX6" fmla="*/ 352959 w 751109"/>
                  <a:gd name="connsiteY6" fmla="*/ 1182235 h 1186520"/>
                  <a:gd name="connsiteX7" fmla="*/ 289362 w 751109"/>
                  <a:gd name="connsiteY7" fmla="*/ 1186520 h 1186520"/>
                  <a:gd name="connsiteX8" fmla="*/ 95376 w 751109"/>
                  <a:gd name="connsiteY8" fmla="*/ 873519 h 1186520"/>
                  <a:gd name="connsiteX9" fmla="*/ 1994 w 751109"/>
                  <a:gd name="connsiteY9" fmla="*/ 571620 h 1186520"/>
                  <a:gd name="connsiteX10" fmla="*/ 33477 w 751109"/>
                  <a:gd name="connsiteY10" fmla="*/ 436828 h 1186520"/>
                  <a:gd name="connsiteX11" fmla="*/ 215925 w 751109"/>
                  <a:gd name="connsiteY11" fmla="*/ 234719 h 1186520"/>
                  <a:gd name="connsiteX12" fmla="*/ 551176 w 751109"/>
                  <a:gd name="connsiteY12" fmla="*/ 36350 h 1186520"/>
                  <a:gd name="connsiteX13" fmla="*/ 679016 w 751109"/>
                  <a:gd name="connsiteY13" fmla="*/ 0 h 1186520"/>
                  <a:gd name="connsiteX14" fmla="*/ 751109 w 751109"/>
                  <a:gd name="connsiteY14" fmla="*/ 1298 h 1186520"/>
                  <a:gd name="connsiteX0" fmla="*/ 750723 w 750723"/>
                  <a:gd name="connsiteY0" fmla="*/ 1298 h 1186520"/>
                  <a:gd name="connsiteX1" fmla="*/ 595944 w 750723"/>
                  <a:gd name="connsiteY1" fmla="*/ 53281 h 1186520"/>
                  <a:gd name="connsiteX2" fmla="*/ 260693 w 750723"/>
                  <a:gd name="connsiteY2" fmla="*/ 251650 h 1186520"/>
                  <a:gd name="connsiteX3" fmla="*/ 86183 w 750723"/>
                  <a:gd name="connsiteY3" fmla="*/ 455288 h 1186520"/>
                  <a:gd name="connsiteX4" fmla="*/ 73749 w 750723"/>
                  <a:gd name="connsiteY4" fmla="*/ 596198 h 1186520"/>
                  <a:gd name="connsiteX5" fmla="*/ 165542 w 750723"/>
                  <a:gd name="connsiteY5" fmla="*/ 884216 h 1186520"/>
                  <a:gd name="connsiteX6" fmla="*/ 352573 w 750723"/>
                  <a:gd name="connsiteY6" fmla="*/ 1182235 h 1186520"/>
                  <a:gd name="connsiteX7" fmla="*/ 288976 w 750723"/>
                  <a:gd name="connsiteY7" fmla="*/ 1186520 h 1186520"/>
                  <a:gd name="connsiteX8" fmla="*/ 87052 w 750723"/>
                  <a:gd name="connsiteY8" fmla="*/ 876578 h 1186520"/>
                  <a:gd name="connsiteX9" fmla="*/ 1608 w 750723"/>
                  <a:gd name="connsiteY9" fmla="*/ 571620 h 1186520"/>
                  <a:gd name="connsiteX10" fmla="*/ 33091 w 750723"/>
                  <a:gd name="connsiteY10" fmla="*/ 436828 h 1186520"/>
                  <a:gd name="connsiteX11" fmla="*/ 215539 w 750723"/>
                  <a:gd name="connsiteY11" fmla="*/ 234719 h 1186520"/>
                  <a:gd name="connsiteX12" fmla="*/ 550790 w 750723"/>
                  <a:gd name="connsiteY12" fmla="*/ 36350 h 1186520"/>
                  <a:gd name="connsiteX13" fmla="*/ 678630 w 750723"/>
                  <a:gd name="connsiteY13" fmla="*/ 0 h 1186520"/>
                  <a:gd name="connsiteX14" fmla="*/ 750723 w 750723"/>
                  <a:gd name="connsiteY14" fmla="*/ 1298 h 1186520"/>
                  <a:gd name="connsiteX0" fmla="*/ 750723 w 750723"/>
                  <a:gd name="connsiteY0" fmla="*/ 1298 h 1184991"/>
                  <a:gd name="connsiteX1" fmla="*/ 595944 w 750723"/>
                  <a:gd name="connsiteY1" fmla="*/ 53281 h 1184991"/>
                  <a:gd name="connsiteX2" fmla="*/ 260693 w 750723"/>
                  <a:gd name="connsiteY2" fmla="*/ 251650 h 1184991"/>
                  <a:gd name="connsiteX3" fmla="*/ 86183 w 750723"/>
                  <a:gd name="connsiteY3" fmla="*/ 455288 h 1184991"/>
                  <a:gd name="connsiteX4" fmla="*/ 73749 w 750723"/>
                  <a:gd name="connsiteY4" fmla="*/ 596198 h 1184991"/>
                  <a:gd name="connsiteX5" fmla="*/ 165542 w 750723"/>
                  <a:gd name="connsiteY5" fmla="*/ 884216 h 1184991"/>
                  <a:gd name="connsiteX6" fmla="*/ 352573 w 750723"/>
                  <a:gd name="connsiteY6" fmla="*/ 1182235 h 1184991"/>
                  <a:gd name="connsiteX7" fmla="*/ 268338 w 750723"/>
                  <a:gd name="connsiteY7" fmla="*/ 1184991 h 1184991"/>
                  <a:gd name="connsiteX8" fmla="*/ 87052 w 750723"/>
                  <a:gd name="connsiteY8" fmla="*/ 876578 h 1184991"/>
                  <a:gd name="connsiteX9" fmla="*/ 1608 w 750723"/>
                  <a:gd name="connsiteY9" fmla="*/ 571620 h 1184991"/>
                  <a:gd name="connsiteX10" fmla="*/ 33091 w 750723"/>
                  <a:gd name="connsiteY10" fmla="*/ 436828 h 1184991"/>
                  <a:gd name="connsiteX11" fmla="*/ 215539 w 750723"/>
                  <a:gd name="connsiteY11" fmla="*/ 234719 h 1184991"/>
                  <a:gd name="connsiteX12" fmla="*/ 550790 w 750723"/>
                  <a:gd name="connsiteY12" fmla="*/ 36350 h 1184991"/>
                  <a:gd name="connsiteX13" fmla="*/ 678630 w 750723"/>
                  <a:gd name="connsiteY13" fmla="*/ 0 h 1184991"/>
                  <a:gd name="connsiteX14" fmla="*/ 750723 w 750723"/>
                  <a:gd name="connsiteY14" fmla="*/ 1298 h 1184991"/>
                  <a:gd name="connsiteX0" fmla="*/ 751201 w 751201"/>
                  <a:gd name="connsiteY0" fmla="*/ 1298 h 1184991"/>
                  <a:gd name="connsiteX1" fmla="*/ 596422 w 751201"/>
                  <a:gd name="connsiteY1" fmla="*/ 53281 h 1184991"/>
                  <a:gd name="connsiteX2" fmla="*/ 261171 w 751201"/>
                  <a:gd name="connsiteY2" fmla="*/ 251650 h 1184991"/>
                  <a:gd name="connsiteX3" fmla="*/ 86661 w 751201"/>
                  <a:gd name="connsiteY3" fmla="*/ 455288 h 1184991"/>
                  <a:gd name="connsiteX4" fmla="*/ 74227 w 751201"/>
                  <a:gd name="connsiteY4" fmla="*/ 596198 h 1184991"/>
                  <a:gd name="connsiteX5" fmla="*/ 166020 w 751201"/>
                  <a:gd name="connsiteY5" fmla="*/ 884216 h 1184991"/>
                  <a:gd name="connsiteX6" fmla="*/ 353051 w 751201"/>
                  <a:gd name="connsiteY6" fmla="*/ 1182235 h 1184991"/>
                  <a:gd name="connsiteX7" fmla="*/ 268816 w 751201"/>
                  <a:gd name="connsiteY7" fmla="*/ 1184991 h 1184991"/>
                  <a:gd name="connsiteX8" fmla="*/ 87530 w 751201"/>
                  <a:gd name="connsiteY8" fmla="*/ 876578 h 1184991"/>
                  <a:gd name="connsiteX9" fmla="*/ 2086 w 751201"/>
                  <a:gd name="connsiteY9" fmla="*/ 571620 h 1184991"/>
                  <a:gd name="connsiteX10" fmla="*/ 28807 w 751201"/>
                  <a:gd name="connsiteY10" fmla="*/ 433769 h 1184991"/>
                  <a:gd name="connsiteX11" fmla="*/ 216017 w 751201"/>
                  <a:gd name="connsiteY11" fmla="*/ 234719 h 1184991"/>
                  <a:gd name="connsiteX12" fmla="*/ 551268 w 751201"/>
                  <a:gd name="connsiteY12" fmla="*/ 36350 h 1184991"/>
                  <a:gd name="connsiteX13" fmla="*/ 679108 w 751201"/>
                  <a:gd name="connsiteY13" fmla="*/ 0 h 1184991"/>
                  <a:gd name="connsiteX14" fmla="*/ 751201 w 751201"/>
                  <a:gd name="connsiteY14" fmla="*/ 1298 h 11849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751201" h="1184991">
                    <a:moveTo>
                      <a:pt x="751201" y="1298"/>
                    </a:moveTo>
                    <a:cubicBezTo>
                      <a:pt x="699608" y="18626"/>
                      <a:pt x="678094" y="11556"/>
                      <a:pt x="596422" y="53281"/>
                    </a:cubicBezTo>
                    <a:cubicBezTo>
                      <a:pt x="514750" y="95006"/>
                      <a:pt x="346131" y="184649"/>
                      <a:pt x="261171" y="251650"/>
                    </a:cubicBezTo>
                    <a:cubicBezTo>
                      <a:pt x="176211" y="318652"/>
                      <a:pt x="130366" y="391589"/>
                      <a:pt x="86661" y="455288"/>
                    </a:cubicBezTo>
                    <a:cubicBezTo>
                      <a:pt x="77462" y="482911"/>
                      <a:pt x="61001" y="524710"/>
                      <a:pt x="74227" y="596198"/>
                    </a:cubicBezTo>
                    <a:cubicBezTo>
                      <a:pt x="87454" y="667686"/>
                      <a:pt x="119549" y="786543"/>
                      <a:pt x="166020" y="884216"/>
                    </a:cubicBezTo>
                    <a:cubicBezTo>
                      <a:pt x="212491" y="981889"/>
                      <a:pt x="259189" y="1091063"/>
                      <a:pt x="353051" y="1182235"/>
                    </a:cubicBezTo>
                    <a:lnTo>
                      <a:pt x="268816" y="1184991"/>
                    </a:lnTo>
                    <a:cubicBezTo>
                      <a:pt x="163880" y="1075772"/>
                      <a:pt x="131985" y="978806"/>
                      <a:pt x="87530" y="876578"/>
                    </a:cubicBezTo>
                    <a:cubicBezTo>
                      <a:pt x="43075" y="774350"/>
                      <a:pt x="11873" y="645422"/>
                      <a:pt x="2086" y="571620"/>
                    </a:cubicBezTo>
                    <a:cubicBezTo>
                      <a:pt x="-7701" y="497818"/>
                      <a:pt x="19608" y="461392"/>
                      <a:pt x="28807" y="433769"/>
                    </a:cubicBezTo>
                    <a:cubicBezTo>
                      <a:pt x="72513" y="370070"/>
                      <a:pt x="128940" y="300956"/>
                      <a:pt x="216017" y="234719"/>
                    </a:cubicBezTo>
                    <a:cubicBezTo>
                      <a:pt x="303094" y="168483"/>
                      <a:pt x="474086" y="75470"/>
                      <a:pt x="551268" y="36350"/>
                    </a:cubicBezTo>
                    <a:cubicBezTo>
                      <a:pt x="628450" y="-2770"/>
                      <a:pt x="629061" y="10533"/>
                      <a:pt x="679108" y="0"/>
                    </a:cubicBezTo>
                    <a:cubicBezTo>
                      <a:pt x="712135" y="7061"/>
                      <a:pt x="721349" y="355"/>
                      <a:pt x="751201" y="1298"/>
                    </a:cubicBezTo>
                    <a:close/>
                  </a:path>
                </a:pathLst>
              </a:custGeom>
              <a:solidFill>
                <a:srgbClr val="ADA46F"/>
              </a:solidFill>
              <a:ln w="952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LID4096" dirty="0"/>
              </a:p>
            </p:txBody>
          </p:sp>
          <p:sp>
            <p:nvSpPr>
              <p:cNvPr id="40" name="Free-form: Shape 39">
                <a:extLst>
                  <a:ext uri="{FF2B5EF4-FFF2-40B4-BE49-F238E27FC236}">
                    <a16:creationId xmlns:a16="http://schemas.microsoft.com/office/drawing/2014/main" id="{4E37F07D-71E7-12E9-90E2-5CF15F328F4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307629" y="606548"/>
                <a:ext cx="808457" cy="1206082"/>
              </a:xfrm>
              <a:custGeom>
                <a:avLst/>
                <a:gdLst>
                  <a:gd name="connsiteX0" fmla="*/ 744199 w 745045"/>
                  <a:gd name="connsiteY0" fmla="*/ 146 h 1189956"/>
                  <a:gd name="connsiteX1" fmla="*/ 736300 w 745045"/>
                  <a:gd name="connsiteY1" fmla="*/ 22499 h 1189956"/>
                  <a:gd name="connsiteX2" fmla="*/ 682336 w 745045"/>
                  <a:gd name="connsiteY2" fmla="*/ 28015 h 1189956"/>
                  <a:gd name="connsiteX3" fmla="*/ 571958 w 745045"/>
                  <a:gd name="connsiteY3" fmla="*/ 50599 h 1189956"/>
                  <a:gd name="connsiteX4" fmla="*/ 236707 w 745045"/>
                  <a:gd name="connsiteY4" fmla="*/ 248968 h 1189956"/>
                  <a:gd name="connsiteX5" fmla="*/ 62197 w 745045"/>
                  <a:gd name="connsiteY5" fmla="*/ 452606 h 1189956"/>
                  <a:gd name="connsiteX6" fmla="*/ 49763 w 745045"/>
                  <a:gd name="connsiteY6" fmla="*/ 593516 h 1189956"/>
                  <a:gd name="connsiteX7" fmla="*/ 135206 w 745045"/>
                  <a:gd name="connsiteY7" fmla="*/ 884593 h 1189956"/>
                  <a:gd name="connsiteX8" fmla="*/ 304784 w 745045"/>
                  <a:gd name="connsiteY8" fmla="*/ 1143970 h 1189956"/>
                  <a:gd name="connsiteX9" fmla="*/ 333350 w 745045"/>
                  <a:gd name="connsiteY9" fmla="*/ 1162728 h 1189956"/>
                  <a:gd name="connsiteX10" fmla="*/ 323727 w 745045"/>
                  <a:gd name="connsiteY10" fmla="*/ 1189956 h 1189956"/>
                  <a:gd name="connsiteX11" fmla="*/ 91641 w 745045"/>
                  <a:gd name="connsiteY11" fmla="*/ 870837 h 1189956"/>
                  <a:gd name="connsiteX12" fmla="*/ 4609 w 745045"/>
                  <a:gd name="connsiteY12" fmla="*/ 576585 h 1189956"/>
                  <a:gd name="connsiteX13" fmla="*/ 17042 w 745045"/>
                  <a:gd name="connsiteY13" fmla="*/ 435675 h 1189956"/>
                  <a:gd name="connsiteX14" fmla="*/ 191553 w 745045"/>
                  <a:gd name="connsiteY14" fmla="*/ 232037 h 1189956"/>
                  <a:gd name="connsiteX15" fmla="*/ 526804 w 745045"/>
                  <a:gd name="connsiteY15" fmla="*/ 33668 h 1189956"/>
                  <a:gd name="connsiteX16" fmla="*/ 637182 w 745045"/>
                  <a:gd name="connsiteY16" fmla="*/ 11084 h 1189956"/>
                  <a:gd name="connsiteX17" fmla="*/ 744251 w 745045"/>
                  <a:gd name="connsiteY17" fmla="*/ 0 h 1189956"/>
                  <a:gd name="connsiteX18" fmla="*/ 745045 w 745045"/>
                  <a:gd name="connsiteY18" fmla="*/ 59 h 1189956"/>
                  <a:gd name="connsiteX19" fmla="*/ 744199 w 745045"/>
                  <a:gd name="connsiteY19" fmla="*/ 146 h 1189956"/>
                  <a:gd name="connsiteX0" fmla="*/ 744199 w 745045"/>
                  <a:gd name="connsiteY0" fmla="*/ 146 h 1189956"/>
                  <a:gd name="connsiteX1" fmla="*/ 736300 w 745045"/>
                  <a:gd name="connsiteY1" fmla="*/ 22499 h 1189956"/>
                  <a:gd name="connsiteX2" fmla="*/ 571958 w 745045"/>
                  <a:gd name="connsiteY2" fmla="*/ 50599 h 1189956"/>
                  <a:gd name="connsiteX3" fmla="*/ 236707 w 745045"/>
                  <a:gd name="connsiteY3" fmla="*/ 248968 h 1189956"/>
                  <a:gd name="connsiteX4" fmla="*/ 62197 w 745045"/>
                  <a:gd name="connsiteY4" fmla="*/ 452606 h 1189956"/>
                  <a:gd name="connsiteX5" fmla="*/ 49763 w 745045"/>
                  <a:gd name="connsiteY5" fmla="*/ 593516 h 1189956"/>
                  <a:gd name="connsiteX6" fmla="*/ 135206 w 745045"/>
                  <a:gd name="connsiteY6" fmla="*/ 884593 h 1189956"/>
                  <a:gd name="connsiteX7" fmla="*/ 304784 w 745045"/>
                  <a:gd name="connsiteY7" fmla="*/ 1143970 h 1189956"/>
                  <a:gd name="connsiteX8" fmla="*/ 333350 w 745045"/>
                  <a:gd name="connsiteY8" fmla="*/ 1162728 h 1189956"/>
                  <a:gd name="connsiteX9" fmla="*/ 323727 w 745045"/>
                  <a:gd name="connsiteY9" fmla="*/ 1189956 h 1189956"/>
                  <a:gd name="connsiteX10" fmla="*/ 91641 w 745045"/>
                  <a:gd name="connsiteY10" fmla="*/ 870837 h 1189956"/>
                  <a:gd name="connsiteX11" fmla="*/ 4609 w 745045"/>
                  <a:gd name="connsiteY11" fmla="*/ 576585 h 1189956"/>
                  <a:gd name="connsiteX12" fmla="*/ 17042 w 745045"/>
                  <a:gd name="connsiteY12" fmla="*/ 435675 h 1189956"/>
                  <a:gd name="connsiteX13" fmla="*/ 191553 w 745045"/>
                  <a:gd name="connsiteY13" fmla="*/ 232037 h 1189956"/>
                  <a:gd name="connsiteX14" fmla="*/ 526804 w 745045"/>
                  <a:gd name="connsiteY14" fmla="*/ 33668 h 1189956"/>
                  <a:gd name="connsiteX15" fmla="*/ 637182 w 745045"/>
                  <a:gd name="connsiteY15" fmla="*/ 11084 h 1189956"/>
                  <a:gd name="connsiteX16" fmla="*/ 744199 w 745045"/>
                  <a:gd name="connsiteY16" fmla="*/ 146 h 1189956"/>
                  <a:gd name="connsiteX17" fmla="*/ 744251 w 745045"/>
                  <a:gd name="connsiteY17" fmla="*/ 0 h 1189956"/>
                  <a:gd name="connsiteX18" fmla="*/ 745045 w 745045"/>
                  <a:gd name="connsiteY18" fmla="*/ 59 h 1189956"/>
                  <a:gd name="connsiteX19" fmla="*/ 744199 w 745045"/>
                  <a:gd name="connsiteY19" fmla="*/ 146 h 1189956"/>
                  <a:gd name="connsiteX20" fmla="*/ 744251 w 745045"/>
                  <a:gd name="connsiteY20" fmla="*/ 0 h 1189956"/>
                  <a:gd name="connsiteX0" fmla="*/ 744199 w 745045"/>
                  <a:gd name="connsiteY0" fmla="*/ 87 h 1189897"/>
                  <a:gd name="connsiteX1" fmla="*/ 736300 w 745045"/>
                  <a:gd name="connsiteY1" fmla="*/ 22440 h 1189897"/>
                  <a:gd name="connsiteX2" fmla="*/ 571958 w 745045"/>
                  <a:gd name="connsiteY2" fmla="*/ 50540 h 1189897"/>
                  <a:gd name="connsiteX3" fmla="*/ 236707 w 745045"/>
                  <a:gd name="connsiteY3" fmla="*/ 248909 h 1189897"/>
                  <a:gd name="connsiteX4" fmla="*/ 62197 w 745045"/>
                  <a:gd name="connsiteY4" fmla="*/ 452547 h 1189897"/>
                  <a:gd name="connsiteX5" fmla="*/ 49763 w 745045"/>
                  <a:gd name="connsiteY5" fmla="*/ 593457 h 1189897"/>
                  <a:gd name="connsiteX6" fmla="*/ 135206 w 745045"/>
                  <a:gd name="connsiteY6" fmla="*/ 884534 h 1189897"/>
                  <a:gd name="connsiteX7" fmla="*/ 304784 w 745045"/>
                  <a:gd name="connsiteY7" fmla="*/ 1143911 h 1189897"/>
                  <a:gd name="connsiteX8" fmla="*/ 333350 w 745045"/>
                  <a:gd name="connsiteY8" fmla="*/ 1162669 h 1189897"/>
                  <a:gd name="connsiteX9" fmla="*/ 323727 w 745045"/>
                  <a:gd name="connsiteY9" fmla="*/ 1189897 h 1189897"/>
                  <a:gd name="connsiteX10" fmla="*/ 91641 w 745045"/>
                  <a:gd name="connsiteY10" fmla="*/ 870778 h 1189897"/>
                  <a:gd name="connsiteX11" fmla="*/ 4609 w 745045"/>
                  <a:gd name="connsiteY11" fmla="*/ 576526 h 1189897"/>
                  <a:gd name="connsiteX12" fmla="*/ 17042 w 745045"/>
                  <a:gd name="connsiteY12" fmla="*/ 435616 h 1189897"/>
                  <a:gd name="connsiteX13" fmla="*/ 191553 w 745045"/>
                  <a:gd name="connsiteY13" fmla="*/ 231978 h 1189897"/>
                  <a:gd name="connsiteX14" fmla="*/ 526804 w 745045"/>
                  <a:gd name="connsiteY14" fmla="*/ 33609 h 1189897"/>
                  <a:gd name="connsiteX15" fmla="*/ 637182 w 745045"/>
                  <a:gd name="connsiteY15" fmla="*/ 11025 h 1189897"/>
                  <a:gd name="connsiteX16" fmla="*/ 744199 w 745045"/>
                  <a:gd name="connsiteY16" fmla="*/ 87 h 1189897"/>
                  <a:gd name="connsiteX17" fmla="*/ 744199 w 745045"/>
                  <a:gd name="connsiteY17" fmla="*/ 87 h 1189897"/>
                  <a:gd name="connsiteX18" fmla="*/ 745045 w 745045"/>
                  <a:gd name="connsiteY18" fmla="*/ 0 h 1189897"/>
                  <a:gd name="connsiteX19" fmla="*/ 744199 w 745045"/>
                  <a:gd name="connsiteY19" fmla="*/ 87 h 1189897"/>
                  <a:gd name="connsiteX0" fmla="*/ 744199 w 744199"/>
                  <a:gd name="connsiteY0" fmla="*/ 0 h 1189810"/>
                  <a:gd name="connsiteX1" fmla="*/ 736300 w 744199"/>
                  <a:gd name="connsiteY1" fmla="*/ 22353 h 1189810"/>
                  <a:gd name="connsiteX2" fmla="*/ 571958 w 744199"/>
                  <a:gd name="connsiteY2" fmla="*/ 50453 h 1189810"/>
                  <a:gd name="connsiteX3" fmla="*/ 236707 w 744199"/>
                  <a:gd name="connsiteY3" fmla="*/ 248822 h 1189810"/>
                  <a:gd name="connsiteX4" fmla="*/ 62197 w 744199"/>
                  <a:gd name="connsiteY4" fmla="*/ 452460 h 1189810"/>
                  <a:gd name="connsiteX5" fmla="*/ 49763 w 744199"/>
                  <a:gd name="connsiteY5" fmla="*/ 593370 h 1189810"/>
                  <a:gd name="connsiteX6" fmla="*/ 135206 w 744199"/>
                  <a:gd name="connsiteY6" fmla="*/ 884447 h 1189810"/>
                  <a:gd name="connsiteX7" fmla="*/ 304784 w 744199"/>
                  <a:gd name="connsiteY7" fmla="*/ 1143824 h 1189810"/>
                  <a:gd name="connsiteX8" fmla="*/ 333350 w 744199"/>
                  <a:gd name="connsiteY8" fmla="*/ 1162582 h 1189810"/>
                  <a:gd name="connsiteX9" fmla="*/ 323727 w 744199"/>
                  <a:gd name="connsiteY9" fmla="*/ 1189810 h 1189810"/>
                  <a:gd name="connsiteX10" fmla="*/ 91641 w 744199"/>
                  <a:gd name="connsiteY10" fmla="*/ 870691 h 1189810"/>
                  <a:gd name="connsiteX11" fmla="*/ 4609 w 744199"/>
                  <a:gd name="connsiteY11" fmla="*/ 576439 h 1189810"/>
                  <a:gd name="connsiteX12" fmla="*/ 17042 w 744199"/>
                  <a:gd name="connsiteY12" fmla="*/ 435529 h 1189810"/>
                  <a:gd name="connsiteX13" fmla="*/ 191553 w 744199"/>
                  <a:gd name="connsiteY13" fmla="*/ 231891 h 1189810"/>
                  <a:gd name="connsiteX14" fmla="*/ 526804 w 744199"/>
                  <a:gd name="connsiteY14" fmla="*/ 33522 h 1189810"/>
                  <a:gd name="connsiteX15" fmla="*/ 637182 w 744199"/>
                  <a:gd name="connsiteY15" fmla="*/ 10938 h 1189810"/>
                  <a:gd name="connsiteX16" fmla="*/ 744199 w 744199"/>
                  <a:gd name="connsiteY16" fmla="*/ 0 h 1189810"/>
                  <a:gd name="connsiteX0" fmla="*/ 637182 w 736300"/>
                  <a:gd name="connsiteY0" fmla="*/ 0 h 1178872"/>
                  <a:gd name="connsiteX1" fmla="*/ 736300 w 736300"/>
                  <a:gd name="connsiteY1" fmla="*/ 11415 h 1178872"/>
                  <a:gd name="connsiteX2" fmla="*/ 571958 w 736300"/>
                  <a:gd name="connsiteY2" fmla="*/ 39515 h 1178872"/>
                  <a:gd name="connsiteX3" fmla="*/ 236707 w 736300"/>
                  <a:gd name="connsiteY3" fmla="*/ 237884 h 1178872"/>
                  <a:gd name="connsiteX4" fmla="*/ 62197 w 736300"/>
                  <a:gd name="connsiteY4" fmla="*/ 441522 h 1178872"/>
                  <a:gd name="connsiteX5" fmla="*/ 49763 w 736300"/>
                  <a:gd name="connsiteY5" fmla="*/ 582432 h 1178872"/>
                  <a:gd name="connsiteX6" fmla="*/ 135206 w 736300"/>
                  <a:gd name="connsiteY6" fmla="*/ 873509 h 1178872"/>
                  <a:gd name="connsiteX7" fmla="*/ 304784 w 736300"/>
                  <a:gd name="connsiteY7" fmla="*/ 1132886 h 1178872"/>
                  <a:gd name="connsiteX8" fmla="*/ 333350 w 736300"/>
                  <a:gd name="connsiteY8" fmla="*/ 1151644 h 1178872"/>
                  <a:gd name="connsiteX9" fmla="*/ 323727 w 736300"/>
                  <a:gd name="connsiteY9" fmla="*/ 1178872 h 1178872"/>
                  <a:gd name="connsiteX10" fmla="*/ 91641 w 736300"/>
                  <a:gd name="connsiteY10" fmla="*/ 859753 h 1178872"/>
                  <a:gd name="connsiteX11" fmla="*/ 4609 w 736300"/>
                  <a:gd name="connsiteY11" fmla="*/ 565501 h 1178872"/>
                  <a:gd name="connsiteX12" fmla="*/ 17042 w 736300"/>
                  <a:gd name="connsiteY12" fmla="*/ 424591 h 1178872"/>
                  <a:gd name="connsiteX13" fmla="*/ 191553 w 736300"/>
                  <a:gd name="connsiteY13" fmla="*/ 220953 h 1178872"/>
                  <a:gd name="connsiteX14" fmla="*/ 526804 w 736300"/>
                  <a:gd name="connsiteY14" fmla="*/ 22584 h 1178872"/>
                  <a:gd name="connsiteX15" fmla="*/ 637182 w 736300"/>
                  <a:gd name="connsiteY15" fmla="*/ 0 h 1178872"/>
                  <a:gd name="connsiteX0" fmla="*/ 637182 w 780750"/>
                  <a:gd name="connsiteY0" fmla="*/ 0 h 1178872"/>
                  <a:gd name="connsiteX1" fmla="*/ 780750 w 780750"/>
                  <a:gd name="connsiteY1" fmla="*/ 20593 h 1178872"/>
                  <a:gd name="connsiteX2" fmla="*/ 571958 w 780750"/>
                  <a:gd name="connsiteY2" fmla="*/ 39515 h 1178872"/>
                  <a:gd name="connsiteX3" fmla="*/ 236707 w 780750"/>
                  <a:gd name="connsiteY3" fmla="*/ 237884 h 1178872"/>
                  <a:gd name="connsiteX4" fmla="*/ 62197 w 780750"/>
                  <a:gd name="connsiteY4" fmla="*/ 441522 h 1178872"/>
                  <a:gd name="connsiteX5" fmla="*/ 49763 w 780750"/>
                  <a:gd name="connsiteY5" fmla="*/ 582432 h 1178872"/>
                  <a:gd name="connsiteX6" fmla="*/ 135206 w 780750"/>
                  <a:gd name="connsiteY6" fmla="*/ 873509 h 1178872"/>
                  <a:gd name="connsiteX7" fmla="*/ 304784 w 780750"/>
                  <a:gd name="connsiteY7" fmla="*/ 1132886 h 1178872"/>
                  <a:gd name="connsiteX8" fmla="*/ 333350 w 780750"/>
                  <a:gd name="connsiteY8" fmla="*/ 1151644 h 1178872"/>
                  <a:gd name="connsiteX9" fmla="*/ 323727 w 780750"/>
                  <a:gd name="connsiteY9" fmla="*/ 1178872 h 1178872"/>
                  <a:gd name="connsiteX10" fmla="*/ 91641 w 780750"/>
                  <a:gd name="connsiteY10" fmla="*/ 859753 h 1178872"/>
                  <a:gd name="connsiteX11" fmla="*/ 4609 w 780750"/>
                  <a:gd name="connsiteY11" fmla="*/ 565501 h 1178872"/>
                  <a:gd name="connsiteX12" fmla="*/ 17042 w 780750"/>
                  <a:gd name="connsiteY12" fmla="*/ 424591 h 1178872"/>
                  <a:gd name="connsiteX13" fmla="*/ 191553 w 780750"/>
                  <a:gd name="connsiteY13" fmla="*/ 220953 h 1178872"/>
                  <a:gd name="connsiteX14" fmla="*/ 526804 w 780750"/>
                  <a:gd name="connsiteY14" fmla="*/ 22584 h 1178872"/>
                  <a:gd name="connsiteX15" fmla="*/ 637182 w 780750"/>
                  <a:gd name="connsiteY15" fmla="*/ 0 h 1178872"/>
                  <a:gd name="connsiteX0" fmla="*/ 676870 w 780750"/>
                  <a:gd name="connsiteY0" fmla="*/ 2400 h 1176683"/>
                  <a:gd name="connsiteX1" fmla="*/ 780750 w 780750"/>
                  <a:gd name="connsiteY1" fmla="*/ 18404 h 1176683"/>
                  <a:gd name="connsiteX2" fmla="*/ 571958 w 780750"/>
                  <a:gd name="connsiteY2" fmla="*/ 37326 h 1176683"/>
                  <a:gd name="connsiteX3" fmla="*/ 236707 w 780750"/>
                  <a:gd name="connsiteY3" fmla="*/ 235695 h 1176683"/>
                  <a:gd name="connsiteX4" fmla="*/ 62197 w 780750"/>
                  <a:gd name="connsiteY4" fmla="*/ 439333 h 1176683"/>
                  <a:gd name="connsiteX5" fmla="*/ 49763 w 780750"/>
                  <a:gd name="connsiteY5" fmla="*/ 580243 h 1176683"/>
                  <a:gd name="connsiteX6" fmla="*/ 135206 w 780750"/>
                  <a:gd name="connsiteY6" fmla="*/ 871320 h 1176683"/>
                  <a:gd name="connsiteX7" fmla="*/ 304784 w 780750"/>
                  <a:gd name="connsiteY7" fmla="*/ 1130697 h 1176683"/>
                  <a:gd name="connsiteX8" fmla="*/ 333350 w 780750"/>
                  <a:gd name="connsiteY8" fmla="*/ 1149455 h 1176683"/>
                  <a:gd name="connsiteX9" fmla="*/ 323727 w 780750"/>
                  <a:gd name="connsiteY9" fmla="*/ 1176683 h 1176683"/>
                  <a:gd name="connsiteX10" fmla="*/ 91641 w 780750"/>
                  <a:gd name="connsiteY10" fmla="*/ 857564 h 1176683"/>
                  <a:gd name="connsiteX11" fmla="*/ 4609 w 780750"/>
                  <a:gd name="connsiteY11" fmla="*/ 563312 h 1176683"/>
                  <a:gd name="connsiteX12" fmla="*/ 17042 w 780750"/>
                  <a:gd name="connsiteY12" fmla="*/ 422402 h 1176683"/>
                  <a:gd name="connsiteX13" fmla="*/ 191553 w 780750"/>
                  <a:gd name="connsiteY13" fmla="*/ 218764 h 1176683"/>
                  <a:gd name="connsiteX14" fmla="*/ 526804 w 780750"/>
                  <a:gd name="connsiteY14" fmla="*/ 20395 h 1176683"/>
                  <a:gd name="connsiteX15" fmla="*/ 676870 w 780750"/>
                  <a:gd name="connsiteY15" fmla="*/ 2400 h 1176683"/>
                  <a:gd name="connsiteX0" fmla="*/ 676870 w 780750"/>
                  <a:gd name="connsiteY0" fmla="*/ 2400 h 1176683"/>
                  <a:gd name="connsiteX1" fmla="*/ 780750 w 780750"/>
                  <a:gd name="connsiteY1" fmla="*/ 18404 h 1176683"/>
                  <a:gd name="connsiteX2" fmla="*/ 584658 w 780750"/>
                  <a:gd name="connsiteY2" fmla="*/ 46503 h 1176683"/>
                  <a:gd name="connsiteX3" fmla="*/ 236707 w 780750"/>
                  <a:gd name="connsiteY3" fmla="*/ 235695 h 1176683"/>
                  <a:gd name="connsiteX4" fmla="*/ 62197 w 780750"/>
                  <a:gd name="connsiteY4" fmla="*/ 439333 h 1176683"/>
                  <a:gd name="connsiteX5" fmla="*/ 49763 w 780750"/>
                  <a:gd name="connsiteY5" fmla="*/ 580243 h 1176683"/>
                  <a:gd name="connsiteX6" fmla="*/ 135206 w 780750"/>
                  <a:gd name="connsiteY6" fmla="*/ 871320 h 1176683"/>
                  <a:gd name="connsiteX7" fmla="*/ 304784 w 780750"/>
                  <a:gd name="connsiteY7" fmla="*/ 1130697 h 1176683"/>
                  <a:gd name="connsiteX8" fmla="*/ 333350 w 780750"/>
                  <a:gd name="connsiteY8" fmla="*/ 1149455 h 1176683"/>
                  <a:gd name="connsiteX9" fmla="*/ 323727 w 780750"/>
                  <a:gd name="connsiteY9" fmla="*/ 1176683 h 1176683"/>
                  <a:gd name="connsiteX10" fmla="*/ 91641 w 780750"/>
                  <a:gd name="connsiteY10" fmla="*/ 857564 h 1176683"/>
                  <a:gd name="connsiteX11" fmla="*/ 4609 w 780750"/>
                  <a:gd name="connsiteY11" fmla="*/ 563312 h 1176683"/>
                  <a:gd name="connsiteX12" fmla="*/ 17042 w 780750"/>
                  <a:gd name="connsiteY12" fmla="*/ 422402 h 1176683"/>
                  <a:gd name="connsiteX13" fmla="*/ 191553 w 780750"/>
                  <a:gd name="connsiteY13" fmla="*/ 218764 h 1176683"/>
                  <a:gd name="connsiteX14" fmla="*/ 526804 w 780750"/>
                  <a:gd name="connsiteY14" fmla="*/ 20395 h 1176683"/>
                  <a:gd name="connsiteX15" fmla="*/ 676870 w 780750"/>
                  <a:gd name="connsiteY15" fmla="*/ 2400 h 1176683"/>
                  <a:gd name="connsiteX0" fmla="*/ 676870 w 780750"/>
                  <a:gd name="connsiteY0" fmla="*/ 0 h 1174283"/>
                  <a:gd name="connsiteX1" fmla="*/ 780750 w 780750"/>
                  <a:gd name="connsiteY1" fmla="*/ 16004 h 1174283"/>
                  <a:gd name="connsiteX2" fmla="*/ 584658 w 780750"/>
                  <a:gd name="connsiteY2" fmla="*/ 44103 h 1174283"/>
                  <a:gd name="connsiteX3" fmla="*/ 236707 w 780750"/>
                  <a:gd name="connsiteY3" fmla="*/ 233295 h 1174283"/>
                  <a:gd name="connsiteX4" fmla="*/ 62197 w 780750"/>
                  <a:gd name="connsiteY4" fmla="*/ 436933 h 1174283"/>
                  <a:gd name="connsiteX5" fmla="*/ 49763 w 780750"/>
                  <a:gd name="connsiteY5" fmla="*/ 577843 h 1174283"/>
                  <a:gd name="connsiteX6" fmla="*/ 135206 w 780750"/>
                  <a:gd name="connsiteY6" fmla="*/ 868920 h 1174283"/>
                  <a:gd name="connsiteX7" fmla="*/ 304784 w 780750"/>
                  <a:gd name="connsiteY7" fmla="*/ 1128297 h 1174283"/>
                  <a:gd name="connsiteX8" fmla="*/ 333350 w 780750"/>
                  <a:gd name="connsiteY8" fmla="*/ 1147055 h 1174283"/>
                  <a:gd name="connsiteX9" fmla="*/ 323727 w 780750"/>
                  <a:gd name="connsiteY9" fmla="*/ 1174283 h 1174283"/>
                  <a:gd name="connsiteX10" fmla="*/ 91641 w 780750"/>
                  <a:gd name="connsiteY10" fmla="*/ 855164 h 1174283"/>
                  <a:gd name="connsiteX11" fmla="*/ 4609 w 780750"/>
                  <a:gd name="connsiteY11" fmla="*/ 560912 h 1174283"/>
                  <a:gd name="connsiteX12" fmla="*/ 17042 w 780750"/>
                  <a:gd name="connsiteY12" fmla="*/ 420002 h 1174283"/>
                  <a:gd name="connsiteX13" fmla="*/ 191553 w 780750"/>
                  <a:gd name="connsiteY13" fmla="*/ 216364 h 1174283"/>
                  <a:gd name="connsiteX14" fmla="*/ 558554 w 780750"/>
                  <a:gd name="connsiteY14" fmla="*/ 24113 h 1174283"/>
                  <a:gd name="connsiteX15" fmla="*/ 676870 w 780750"/>
                  <a:gd name="connsiteY15" fmla="*/ 0 h 1174283"/>
                  <a:gd name="connsiteX0" fmla="*/ 691158 w 780750"/>
                  <a:gd name="connsiteY0" fmla="*/ 0 h 1174283"/>
                  <a:gd name="connsiteX1" fmla="*/ 780750 w 780750"/>
                  <a:gd name="connsiteY1" fmla="*/ 16004 h 1174283"/>
                  <a:gd name="connsiteX2" fmla="*/ 584658 w 780750"/>
                  <a:gd name="connsiteY2" fmla="*/ 44103 h 1174283"/>
                  <a:gd name="connsiteX3" fmla="*/ 236707 w 780750"/>
                  <a:gd name="connsiteY3" fmla="*/ 233295 h 1174283"/>
                  <a:gd name="connsiteX4" fmla="*/ 62197 w 780750"/>
                  <a:gd name="connsiteY4" fmla="*/ 436933 h 1174283"/>
                  <a:gd name="connsiteX5" fmla="*/ 49763 w 780750"/>
                  <a:gd name="connsiteY5" fmla="*/ 577843 h 1174283"/>
                  <a:gd name="connsiteX6" fmla="*/ 135206 w 780750"/>
                  <a:gd name="connsiteY6" fmla="*/ 868920 h 1174283"/>
                  <a:gd name="connsiteX7" fmla="*/ 304784 w 780750"/>
                  <a:gd name="connsiteY7" fmla="*/ 1128297 h 1174283"/>
                  <a:gd name="connsiteX8" fmla="*/ 333350 w 780750"/>
                  <a:gd name="connsiteY8" fmla="*/ 1147055 h 1174283"/>
                  <a:gd name="connsiteX9" fmla="*/ 323727 w 780750"/>
                  <a:gd name="connsiteY9" fmla="*/ 1174283 h 1174283"/>
                  <a:gd name="connsiteX10" fmla="*/ 91641 w 780750"/>
                  <a:gd name="connsiteY10" fmla="*/ 855164 h 1174283"/>
                  <a:gd name="connsiteX11" fmla="*/ 4609 w 780750"/>
                  <a:gd name="connsiteY11" fmla="*/ 560912 h 1174283"/>
                  <a:gd name="connsiteX12" fmla="*/ 17042 w 780750"/>
                  <a:gd name="connsiteY12" fmla="*/ 420002 h 1174283"/>
                  <a:gd name="connsiteX13" fmla="*/ 191553 w 780750"/>
                  <a:gd name="connsiteY13" fmla="*/ 216364 h 1174283"/>
                  <a:gd name="connsiteX14" fmla="*/ 558554 w 780750"/>
                  <a:gd name="connsiteY14" fmla="*/ 24113 h 1174283"/>
                  <a:gd name="connsiteX15" fmla="*/ 691158 w 780750"/>
                  <a:gd name="connsiteY15" fmla="*/ 0 h 1174283"/>
                  <a:gd name="connsiteX0" fmla="*/ 660995 w 780750"/>
                  <a:gd name="connsiteY0" fmla="*/ 0 h 1175813"/>
                  <a:gd name="connsiteX1" fmla="*/ 780750 w 780750"/>
                  <a:gd name="connsiteY1" fmla="*/ 17534 h 1175813"/>
                  <a:gd name="connsiteX2" fmla="*/ 584658 w 780750"/>
                  <a:gd name="connsiteY2" fmla="*/ 45633 h 1175813"/>
                  <a:gd name="connsiteX3" fmla="*/ 236707 w 780750"/>
                  <a:gd name="connsiteY3" fmla="*/ 234825 h 1175813"/>
                  <a:gd name="connsiteX4" fmla="*/ 62197 w 780750"/>
                  <a:gd name="connsiteY4" fmla="*/ 438463 h 1175813"/>
                  <a:gd name="connsiteX5" fmla="*/ 49763 w 780750"/>
                  <a:gd name="connsiteY5" fmla="*/ 579373 h 1175813"/>
                  <a:gd name="connsiteX6" fmla="*/ 135206 w 780750"/>
                  <a:gd name="connsiteY6" fmla="*/ 870450 h 1175813"/>
                  <a:gd name="connsiteX7" fmla="*/ 304784 w 780750"/>
                  <a:gd name="connsiteY7" fmla="*/ 1129827 h 1175813"/>
                  <a:gd name="connsiteX8" fmla="*/ 333350 w 780750"/>
                  <a:gd name="connsiteY8" fmla="*/ 1148585 h 1175813"/>
                  <a:gd name="connsiteX9" fmla="*/ 323727 w 780750"/>
                  <a:gd name="connsiteY9" fmla="*/ 1175813 h 1175813"/>
                  <a:gd name="connsiteX10" fmla="*/ 91641 w 780750"/>
                  <a:gd name="connsiteY10" fmla="*/ 856694 h 1175813"/>
                  <a:gd name="connsiteX11" fmla="*/ 4609 w 780750"/>
                  <a:gd name="connsiteY11" fmla="*/ 562442 h 1175813"/>
                  <a:gd name="connsiteX12" fmla="*/ 17042 w 780750"/>
                  <a:gd name="connsiteY12" fmla="*/ 421532 h 1175813"/>
                  <a:gd name="connsiteX13" fmla="*/ 191553 w 780750"/>
                  <a:gd name="connsiteY13" fmla="*/ 217894 h 1175813"/>
                  <a:gd name="connsiteX14" fmla="*/ 558554 w 780750"/>
                  <a:gd name="connsiteY14" fmla="*/ 25643 h 1175813"/>
                  <a:gd name="connsiteX15" fmla="*/ 660995 w 780750"/>
                  <a:gd name="connsiteY15" fmla="*/ 0 h 1175813"/>
                  <a:gd name="connsiteX0" fmla="*/ 660995 w 755350"/>
                  <a:gd name="connsiteY0" fmla="*/ 0 h 1175813"/>
                  <a:gd name="connsiteX1" fmla="*/ 755350 w 755350"/>
                  <a:gd name="connsiteY1" fmla="*/ 8356 h 1175813"/>
                  <a:gd name="connsiteX2" fmla="*/ 584658 w 755350"/>
                  <a:gd name="connsiteY2" fmla="*/ 45633 h 1175813"/>
                  <a:gd name="connsiteX3" fmla="*/ 236707 w 755350"/>
                  <a:gd name="connsiteY3" fmla="*/ 234825 h 1175813"/>
                  <a:gd name="connsiteX4" fmla="*/ 62197 w 755350"/>
                  <a:gd name="connsiteY4" fmla="*/ 438463 h 1175813"/>
                  <a:gd name="connsiteX5" fmla="*/ 49763 w 755350"/>
                  <a:gd name="connsiteY5" fmla="*/ 579373 h 1175813"/>
                  <a:gd name="connsiteX6" fmla="*/ 135206 w 755350"/>
                  <a:gd name="connsiteY6" fmla="*/ 870450 h 1175813"/>
                  <a:gd name="connsiteX7" fmla="*/ 304784 w 755350"/>
                  <a:gd name="connsiteY7" fmla="*/ 1129827 h 1175813"/>
                  <a:gd name="connsiteX8" fmla="*/ 333350 w 755350"/>
                  <a:gd name="connsiteY8" fmla="*/ 1148585 h 1175813"/>
                  <a:gd name="connsiteX9" fmla="*/ 323727 w 755350"/>
                  <a:gd name="connsiteY9" fmla="*/ 1175813 h 1175813"/>
                  <a:gd name="connsiteX10" fmla="*/ 91641 w 755350"/>
                  <a:gd name="connsiteY10" fmla="*/ 856694 h 1175813"/>
                  <a:gd name="connsiteX11" fmla="*/ 4609 w 755350"/>
                  <a:gd name="connsiteY11" fmla="*/ 562442 h 1175813"/>
                  <a:gd name="connsiteX12" fmla="*/ 17042 w 755350"/>
                  <a:gd name="connsiteY12" fmla="*/ 421532 h 1175813"/>
                  <a:gd name="connsiteX13" fmla="*/ 191553 w 755350"/>
                  <a:gd name="connsiteY13" fmla="*/ 217894 h 1175813"/>
                  <a:gd name="connsiteX14" fmla="*/ 558554 w 755350"/>
                  <a:gd name="connsiteY14" fmla="*/ 25643 h 1175813"/>
                  <a:gd name="connsiteX15" fmla="*/ 660995 w 755350"/>
                  <a:gd name="connsiteY15" fmla="*/ 0 h 1175813"/>
                  <a:gd name="connsiteX0" fmla="*/ 660995 w 755350"/>
                  <a:gd name="connsiteY0" fmla="*/ 0 h 1175813"/>
                  <a:gd name="connsiteX1" fmla="*/ 755350 w 755350"/>
                  <a:gd name="connsiteY1" fmla="*/ 8356 h 1175813"/>
                  <a:gd name="connsiteX2" fmla="*/ 584658 w 755350"/>
                  <a:gd name="connsiteY2" fmla="*/ 45633 h 1175813"/>
                  <a:gd name="connsiteX3" fmla="*/ 236707 w 755350"/>
                  <a:gd name="connsiteY3" fmla="*/ 234825 h 1175813"/>
                  <a:gd name="connsiteX4" fmla="*/ 62197 w 755350"/>
                  <a:gd name="connsiteY4" fmla="*/ 438463 h 1175813"/>
                  <a:gd name="connsiteX5" fmla="*/ 49763 w 755350"/>
                  <a:gd name="connsiteY5" fmla="*/ 579373 h 1175813"/>
                  <a:gd name="connsiteX6" fmla="*/ 135206 w 755350"/>
                  <a:gd name="connsiteY6" fmla="*/ 870450 h 1175813"/>
                  <a:gd name="connsiteX7" fmla="*/ 304784 w 755350"/>
                  <a:gd name="connsiteY7" fmla="*/ 1129827 h 1175813"/>
                  <a:gd name="connsiteX8" fmla="*/ 333350 w 755350"/>
                  <a:gd name="connsiteY8" fmla="*/ 1148585 h 1175813"/>
                  <a:gd name="connsiteX9" fmla="*/ 323727 w 755350"/>
                  <a:gd name="connsiteY9" fmla="*/ 1175813 h 1175813"/>
                  <a:gd name="connsiteX10" fmla="*/ 91641 w 755350"/>
                  <a:gd name="connsiteY10" fmla="*/ 856694 h 1175813"/>
                  <a:gd name="connsiteX11" fmla="*/ 4609 w 755350"/>
                  <a:gd name="connsiteY11" fmla="*/ 562442 h 1175813"/>
                  <a:gd name="connsiteX12" fmla="*/ 17042 w 755350"/>
                  <a:gd name="connsiteY12" fmla="*/ 421532 h 1175813"/>
                  <a:gd name="connsiteX13" fmla="*/ 191553 w 755350"/>
                  <a:gd name="connsiteY13" fmla="*/ 217894 h 1175813"/>
                  <a:gd name="connsiteX14" fmla="*/ 558554 w 755350"/>
                  <a:gd name="connsiteY14" fmla="*/ 25643 h 1175813"/>
                  <a:gd name="connsiteX15" fmla="*/ 660995 w 755350"/>
                  <a:gd name="connsiteY15" fmla="*/ 0 h 1175813"/>
                  <a:gd name="connsiteX0" fmla="*/ 660995 w 755350"/>
                  <a:gd name="connsiteY0" fmla="*/ 0 h 1175813"/>
                  <a:gd name="connsiteX1" fmla="*/ 755350 w 755350"/>
                  <a:gd name="connsiteY1" fmla="*/ 8356 h 1175813"/>
                  <a:gd name="connsiteX2" fmla="*/ 584658 w 755350"/>
                  <a:gd name="connsiteY2" fmla="*/ 45633 h 1175813"/>
                  <a:gd name="connsiteX3" fmla="*/ 236707 w 755350"/>
                  <a:gd name="connsiteY3" fmla="*/ 234825 h 1175813"/>
                  <a:gd name="connsiteX4" fmla="*/ 62197 w 755350"/>
                  <a:gd name="connsiteY4" fmla="*/ 438463 h 1175813"/>
                  <a:gd name="connsiteX5" fmla="*/ 49763 w 755350"/>
                  <a:gd name="connsiteY5" fmla="*/ 579373 h 1175813"/>
                  <a:gd name="connsiteX6" fmla="*/ 135206 w 755350"/>
                  <a:gd name="connsiteY6" fmla="*/ 870450 h 1175813"/>
                  <a:gd name="connsiteX7" fmla="*/ 304784 w 755350"/>
                  <a:gd name="connsiteY7" fmla="*/ 1129827 h 1175813"/>
                  <a:gd name="connsiteX8" fmla="*/ 333350 w 755350"/>
                  <a:gd name="connsiteY8" fmla="*/ 1148585 h 1175813"/>
                  <a:gd name="connsiteX9" fmla="*/ 323727 w 755350"/>
                  <a:gd name="connsiteY9" fmla="*/ 1175813 h 1175813"/>
                  <a:gd name="connsiteX10" fmla="*/ 91641 w 755350"/>
                  <a:gd name="connsiteY10" fmla="*/ 856694 h 1175813"/>
                  <a:gd name="connsiteX11" fmla="*/ 4609 w 755350"/>
                  <a:gd name="connsiteY11" fmla="*/ 562442 h 1175813"/>
                  <a:gd name="connsiteX12" fmla="*/ 17042 w 755350"/>
                  <a:gd name="connsiteY12" fmla="*/ 421532 h 1175813"/>
                  <a:gd name="connsiteX13" fmla="*/ 191553 w 755350"/>
                  <a:gd name="connsiteY13" fmla="*/ 217894 h 1175813"/>
                  <a:gd name="connsiteX14" fmla="*/ 558554 w 755350"/>
                  <a:gd name="connsiteY14" fmla="*/ 25643 h 1175813"/>
                  <a:gd name="connsiteX15" fmla="*/ 660995 w 755350"/>
                  <a:gd name="connsiteY15" fmla="*/ 0 h 1175813"/>
                  <a:gd name="connsiteX0" fmla="*/ 660995 w 755350"/>
                  <a:gd name="connsiteY0" fmla="*/ 0 h 1175813"/>
                  <a:gd name="connsiteX1" fmla="*/ 755350 w 755350"/>
                  <a:gd name="connsiteY1" fmla="*/ 8356 h 1175813"/>
                  <a:gd name="connsiteX2" fmla="*/ 589421 w 755350"/>
                  <a:gd name="connsiteY2" fmla="*/ 48692 h 1175813"/>
                  <a:gd name="connsiteX3" fmla="*/ 236707 w 755350"/>
                  <a:gd name="connsiteY3" fmla="*/ 234825 h 1175813"/>
                  <a:gd name="connsiteX4" fmla="*/ 62197 w 755350"/>
                  <a:gd name="connsiteY4" fmla="*/ 438463 h 1175813"/>
                  <a:gd name="connsiteX5" fmla="*/ 49763 w 755350"/>
                  <a:gd name="connsiteY5" fmla="*/ 579373 h 1175813"/>
                  <a:gd name="connsiteX6" fmla="*/ 135206 w 755350"/>
                  <a:gd name="connsiteY6" fmla="*/ 870450 h 1175813"/>
                  <a:gd name="connsiteX7" fmla="*/ 304784 w 755350"/>
                  <a:gd name="connsiteY7" fmla="*/ 1129827 h 1175813"/>
                  <a:gd name="connsiteX8" fmla="*/ 333350 w 755350"/>
                  <a:gd name="connsiteY8" fmla="*/ 1148585 h 1175813"/>
                  <a:gd name="connsiteX9" fmla="*/ 323727 w 755350"/>
                  <a:gd name="connsiteY9" fmla="*/ 1175813 h 1175813"/>
                  <a:gd name="connsiteX10" fmla="*/ 91641 w 755350"/>
                  <a:gd name="connsiteY10" fmla="*/ 856694 h 1175813"/>
                  <a:gd name="connsiteX11" fmla="*/ 4609 w 755350"/>
                  <a:gd name="connsiteY11" fmla="*/ 562442 h 1175813"/>
                  <a:gd name="connsiteX12" fmla="*/ 17042 w 755350"/>
                  <a:gd name="connsiteY12" fmla="*/ 421532 h 1175813"/>
                  <a:gd name="connsiteX13" fmla="*/ 191553 w 755350"/>
                  <a:gd name="connsiteY13" fmla="*/ 217894 h 1175813"/>
                  <a:gd name="connsiteX14" fmla="*/ 558554 w 755350"/>
                  <a:gd name="connsiteY14" fmla="*/ 25643 h 1175813"/>
                  <a:gd name="connsiteX15" fmla="*/ 660995 w 755350"/>
                  <a:gd name="connsiteY15" fmla="*/ 0 h 1175813"/>
                  <a:gd name="connsiteX0" fmla="*/ 660995 w 755350"/>
                  <a:gd name="connsiteY0" fmla="*/ 0 h 1175813"/>
                  <a:gd name="connsiteX1" fmla="*/ 755350 w 755350"/>
                  <a:gd name="connsiteY1" fmla="*/ 8356 h 1175813"/>
                  <a:gd name="connsiteX2" fmla="*/ 589421 w 755350"/>
                  <a:gd name="connsiteY2" fmla="*/ 48692 h 1175813"/>
                  <a:gd name="connsiteX3" fmla="*/ 236707 w 755350"/>
                  <a:gd name="connsiteY3" fmla="*/ 234825 h 1175813"/>
                  <a:gd name="connsiteX4" fmla="*/ 62197 w 755350"/>
                  <a:gd name="connsiteY4" fmla="*/ 438463 h 1175813"/>
                  <a:gd name="connsiteX5" fmla="*/ 49763 w 755350"/>
                  <a:gd name="connsiteY5" fmla="*/ 579373 h 1175813"/>
                  <a:gd name="connsiteX6" fmla="*/ 135206 w 755350"/>
                  <a:gd name="connsiteY6" fmla="*/ 870450 h 1175813"/>
                  <a:gd name="connsiteX7" fmla="*/ 304784 w 755350"/>
                  <a:gd name="connsiteY7" fmla="*/ 1129827 h 1175813"/>
                  <a:gd name="connsiteX8" fmla="*/ 333350 w 755350"/>
                  <a:gd name="connsiteY8" fmla="*/ 1148585 h 1175813"/>
                  <a:gd name="connsiteX9" fmla="*/ 323727 w 755350"/>
                  <a:gd name="connsiteY9" fmla="*/ 1175813 h 1175813"/>
                  <a:gd name="connsiteX10" fmla="*/ 91641 w 755350"/>
                  <a:gd name="connsiteY10" fmla="*/ 856694 h 1175813"/>
                  <a:gd name="connsiteX11" fmla="*/ 4609 w 755350"/>
                  <a:gd name="connsiteY11" fmla="*/ 562442 h 1175813"/>
                  <a:gd name="connsiteX12" fmla="*/ 17042 w 755350"/>
                  <a:gd name="connsiteY12" fmla="*/ 421532 h 1175813"/>
                  <a:gd name="connsiteX13" fmla="*/ 191553 w 755350"/>
                  <a:gd name="connsiteY13" fmla="*/ 217894 h 1175813"/>
                  <a:gd name="connsiteX14" fmla="*/ 558554 w 755350"/>
                  <a:gd name="connsiteY14" fmla="*/ 25643 h 1175813"/>
                  <a:gd name="connsiteX15" fmla="*/ 660995 w 755350"/>
                  <a:gd name="connsiteY15" fmla="*/ 0 h 1175813"/>
                  <a:gd name="connsiteX0" fmla="*/ 660995 w 755350"/>
                  <a:gd name="connsiteY0" fmla="*/ 0 h 1175813"/>
                  <a:gd name="connsiteX1" fmla="*/ 755350 w 755350"/>
                  <a:gd name="connsiteY1" fmla="*/ 8356 h 1175813"/>
                  <a:gd name="connsiteX2" fmla="*/ 589421 w 755350"/>
                  <a:gd name="connsiteY2" fmla="*/ 48692 h 1175813"/>
                  <a:gd name="connsiteX3" fmla="*/ 236707 w 755350"/>
                  <a:gd name="connsiteY3" fmla="*/ 234825 h 1175813"/>
                  <a:gd name="connsiteX4" fmla="*/ 62197 w 755350"/>
                  <a:gd name="connsiteY4" fmla="*/ 438463 h 1175813"/>
                  <a:gd name="connsiteX5" fmla="*/ 49763 w 755350"/>
                  <a:gd name="connsiteY5" fmla="*/ 579373 h 1175813"/>
                  <a:gd name="connsiteX6" fmla="*/ 143143 w 755350"/>
                  <a:gd name="connsiteY6" fmla="*/ 868920 h 1175813"/>
                  <a:gd name="connsiteX7" fmla="*/ 304784 w 755350"/>
                  <a:gd name="connsiteY7" fmla="*/ 1129827 h 1175813"/>
                  <a:gd name="connsiteX8" fmla="*/ 333350 w 755350"/>
                  <a:gd name="connsiteY8" fmla="*/ 1148585 h 1175813"/>
                  <a:gd name="connsiteX9" fmla="*/ 323727 w 755350"/>
                  <a:gd name="connsiteY9" fmla="*/ 1175813 h 1175813"/>
                  <a:gd name="connsiteX10" fmla="*/ 91641 w 755350"/>
                  <a:gd name="connsiteY10" fmla="*/ 856694 h 1175813"/>
                  <a:gd name="connsiteX11" fmla="*/ 4609 w 755350"/>
                  <a:gd name="connsiteY11" fmla="*/ 562442 h 1175813"/>
                  <a:gd name="connsiteX12" fmla="*/ 17042 w 755350"/>
                  <a:gd name="connsiteY12" fmla="*/ 421532 h 1175813"/>
                  <a:gd name="connsiteX13" fmla="*/ 191553 w 755350"/>
                  <a:gd name="connsiteY13" fmla="*/ 217894 h 1175813"/>
                  <a:gd name="connsiteX14" fmla="*/ 558554 w 755350"/>
                  <a:gd name="connsiteY14" fmla="*/ 25643 h 1175813"/>
                  <a:gd name="connsiteX15" fmla="*/ 660995 w 755350"/>
                  <a:gd name="connsiteY15" fmla="*/ 0 h 1175813"/>
                  <a:gd name="connsiteX0" fmla="*/ 660995 w 755350"/>
                  <a:gd name="connsiteY0" fmla="*/ 0 h 1175813"/>
                  <a:gd name="connsiteX1" fmla="*/ 755350 w 755350"/>
                  <a:gd name="connsiteY1" fmla="*/ 8356 h 1175813"/>
                  <a:gd name="connsiteX2" fmla="*/ 589421 w 755350"/>
                  <a:gd name="connsiteY2" fmla="*/ 48692 h 1175813"/>
                  <a:gd name="connsiteX3" fmla="*/ 236707 w 755350"/>
                  <a:gd name="connsiteY3" fmla="*/ 234825 h 1175813"/>
                  <a:gd name="connsiteX4" fmla="*/ 62197 w 755350"/>
                  <a:gd name="connsiteY4" fmla="*/ 438463 h 1175813"/>
                  <a:gd name="connsiteX5" fmla="*/ 54525 w 755350"/>
                  <a:gd name="connsiteY5" fmla="*/ 579373 h 1175813"/>
                  <a:gd name="connsiteX6" fmla="*/ 143143 w 755350"/>
                  <a:gd name="connsiteY6" fmla="*/ 868920 h 1175813"/>
                  <a:gd name="connsiteX7" fmla="*/ 304784 w 755350"/>
                  <a:gd name="connsiteY7" fmla="*/ 1129827 h 1175813"/>
                  <a:gd name="connsiteX8" fmla="*/ 333350 w 755350"/>
                  <a:gd name="connsiteY8" fmla="*/ 1148585 h 1175813"/>
                  <a:gd name="connsiteX9" fmla="*/ 323727 w 755350"/>
                  <a:gd name="connsiteY9" fmla="*/ 1175813 h 1175813"/>
                  <a:gd name="connsiteX10" fmla="*/ 91641 w 755350"/>
                  <a:gd name="connsiteY10" fmla="*/ 856694 h 1175813"/>
                  <a:gd name="connsiteX11" fmla="*/ 4609 w 755350"/>
                  <a:gd name="connsiteY11" fmla="*/ 562442 h 1175813"/>
                  <a:gd name="connsiteX12" fmla="*/ 17042 w 755350"/>
                  <a:gd name="connsiteY12" fmla="*/ 421532 h 1175813"/>
                  <a:gd name="connsiteX13" fmla="*/ 191553 w 755350"/>
                  <a:gd name="connsiteY13" fmla="*/ 217894 h 1175813"/>
                  <a:gd name="connsiteX14" fmla="*/ 558554 w 755350"/>
                  <a:gd name="connsiteY14" fmla="*/ 25643 h 1175813"/>
                  <a:gd name="connsiteX15" fmla="*/ 660995 w 755350"/>
                  <a:gd name="connsiteY15" fmla="*/ 0 h 1175813"/>
                  <a:gd name="connsiteX0" fmla="*/ 660995 w 755350"/>
                  <a:gd name="connsiteY0" fmla="*/ 0 h 1175813"/>
                  <a:gd name="connsiteX1" fmla="*/ 755350 w 755350"/>
                  <a:gd name="connsiteY1" fmla="*/ 8356 h 1175813"/>
                  <a:gd name="connsiteX2" fmla="*/ 589421 w 755350"/>
                  <a:gd name="connsiteY2" fmla="*/ 48692 h 1175813"/>
                  <a:gd name="connsiteX3" fmla="*/ 236707 w 755350"/>
                  <a:gd name="connsiteY3" fmla="*/ 234825 h 1175813"/>
                  <a:gd name="connsiteX4" fmla="*/ 68547 w 755350"/>
                  <a:gd name="connsiteY4" fmla="*/ 438463 h 1175813"/>
                  <a:gd name="connsiteX5" fmla="*/ 54525 w 755350"/>
                  <a:gd name="connsiteY5" fmla="*/ 579373 h 1175813"/>
                  <a:gd name="connsiteX6" fmla="*/ 143143 w 755350"/>
                  <a:gd name="connsiteY6" fmla="*/ 868920 h 1175813"/>
                  <a:gd name="connsiteX7" fmla="*/ 304784 w 755350"/>
                  <a:gd name="connsiteY7" fmla="*/ 1129827 h 1175813"/>
                  <a:gd name="connsiteX8" fmla="*/ 333350 w 755350"/>
                  <a:gd name="connsiteY8" fmla="*/ 1148585 h 1175813"/>
                  <a:gd name="connsiteX9" fmla="*/ 323727 w 755350"/>
                  <a:gd name="connsiteY9" fmla="*/ 1175813 h 1175813"/>
                  <a:gd name="connsiteX10" fmla="*/ 91641 w 755350"/>
                  <a:gd name="connsiteY10" fmla="*/ 856694 h 1175813"/>
                  <a:gd name="connsiteX11" fmla="*/ 4609 w 755350"/>
                  <a:gd name="connsiteY11" fmla="*/ 562442 h 1175813"/>
                  <a:gd name="connsiteX12" fmla="*/ 17042 w 755350"/>
                  <a:gd name="connsiteY12" fmla="*/ 421532 h 1175813"/>
                  <a:gd name="connsiteX13" fmla="*/ 191553 w 755350"/>
                  <a:gd name="connsiteY13" fmla="*/ 217894 h 1175813"/>
                  <a:gd name="connsiteX14" fmla="*/ 558554 w 755350"/>
                  <a:gd name="connsiteY14" fmla="*/ 25643 h 1175813"/>
                  <a:gd name="connsiteX15" fmla="*/ 660995 w 755350"/>
                  <a:gd name="connsiteY15" fmla="*/ 0 h 1175813"/>
                  <a:gd name="connsiteX0" fmla="*/ 660995 w 755350"/>
                  <a:gd name="connsiteY0" fmla="*/ 0 h 1175813"/>
                  <a:gd name="connsiteX1" fmla="*/ 755350 w 755350"/>
                  <a:gd name="connsiteY1" fmla="*/ 8356 h 1175813"/>
                  <a:gd name="connsiteX2" fmla="*/ 589421 w 755350"/>
                  <a:gd name="connsiteY2" fmla="*/ 48692 h 1175813"/>
                  <a:gd name="connsiteX3" fmla="*/ 236707 w 755350"/>
                  <a:gd name="connsiteY3" fmla="*/ 234825 h 1175813"/>
                  <a:gd name="connsiteX4" fmla="*/ 68547 w 755350"/>
                  <a:gd name="connsiteY4" fmla="*/ 438463 h 1175813"/>
                  <a:gd name="connsiteX5" fmla="*/ 54525 w 755350"/>
                  <a:gd name="connsiteY5" fmla="*/ 579373 h 1175813"/>
                  <a:gd name="connsiteX6" fmla="*/ 143143 w 755350"/>
                  <a:gd name="connsiteY6" fmla="*/ 868920 h 1175813"/>
                  <a:gd name="connsiteX7" fmla="*/ 333350 w 755350"/>
                  <a:gd name="connsiteY7" fmla="*/ 1148585 h 1175813"/>
                  <a:gd name="connsiteX8" fmla="*/ 323727 w 755350"/>
                  <a:gd name="connsiteY8" fmla="*/ 1175813 h 1175813"/>
                  <a:gd name="connsiteX9" fmla="*/ 91641 w 755350"/>
                  <a:gd name="connsiteY9" fmla="*/ 856694 h 1175813"/>
                  <a:gd name="connsiteX10" fmla="*/ 4609 w 755350"/>
                  <a:gd name="connsiteY10" fmla="*/ 562442 h 1175813"/>
                  <a:gd name="connsiteX11" fmla="*/ 17042 w 755350"/>
                  <a:gd name="connsiteY11" fmla="*/ 421532 h 1175813"/>
                  <a:gd name="connsiteX12" fmla="*/ 191553 w 755350"/>
                  <a:gd name="connsiteY12" fmla="*/ 217894 h 1175813"/>
                  <a:gd name="connsiteX13" fmla="*/ 558554 w 755350"/>
                  <a:gd name="connsiteY13" fmla="*/ 25643 h 1175813"/>
                  <a:gd name="connsiteX14" fmla="*/ 660995 w 755350"/>
                  <a:gd name="connsiteY14" fmla="*/ 0 h 1175813"/>
                  <a:gd name="connsiteX0" fmla="*/ 660995 w 755350"/>
                  <a:gd name="connsiteY0" fmla="*/ 0 h 1175813"/>
                  <a:gd name="connsiteX1" fmla="*/ 755350 w 755350"/>
                  <a:gd name="connsiteY1" fmla="*/ 8356 h 1175813"/>
                  <a:gd name="connsiteX2" fmla="*/ 589421 w 755350"/>
                  <a:gd name="connsiteY2" fmla="*/ 48692 h 1175813"/>
                  <a:gd name="connsiteX3" fmla="*/ 236707 w 755350"/>
                  <a:gd name="connsiteY3" fmla="*/ 234825 h 1175813"/>
                  <a:gd name="connsiteX4" fmla="*/ 68547 w 755350"/>
                  <a:gd name="connsiteY4" fmla="*/ 438463 h 1175813"/>
                  <a:gd name="connsiteX5" fmla="*/ 54525 w 755350"/>
                  <a:gd name="connsiteY5" fmla="*/ 579373 h 1175813"/>
                  <a:gd name="connsiteX6" fmla="*/ 143143 w 755350"/>
                  <a:gd name="connsiteY6" fmla="*/ 868920 h 1175813"/>
                  <a:gd name="connsiteX7" fmla="*/ 333350 w 755350"/>
                  <a:gd name="connsiteY7" fmla="*/ 1148585 h 1175813"/>
                  <a:gd name="connsiteX8" fmla="*/ 323727 w 755350"/>
                  <a:gd name="connsiteY8" fmla="*/ 1175813 h 1175813"/>
                  <a:gd name="connsiteX9" fmla="*/ 91641 w 755350"/>
                  <a:gd name="connsiteY9" fmla="*/ 856694 h 1175813"/>
                  <a:gd name="connsiteX10" fmla="*/ 4609 w 755350"/>
                  <a:gd name="connsiteY10" fmla="*/ 562442 h 1175813"/>
                  <a:gd name="connsiteX11" fmla="*/ 17042 w 755350"/>
                  <a:gd name="connsiteY11" fmla="*/ 421532 h 1175813"/>
                  <a:gd name="connsiteX12" fmla="*/ 191553 w 755350"/>
                  <a:gd name="connsiteY12" fmla="*/ 217894 h 1175813"/>
                  <a:gd name="connsiteX13" fmla="*/ 558554 w 755350"/>
                  <a:gd name="connsiteY13" fmla="*/ 25643 h 1175813"/>
                  <a:gd name="connsiteX14" fmla="*/ 660995 w 755350"/>
                  <a:gd name="connsiteY14" fmla="*/ 0 h 1175813"/>
                  <a:gd name="connsiteX0" fmla="*/ 660995 w 755350"/>
                  <a:gd name="connsiteY0" fmla="*/ 0 h 1175813"/>
                  <a:gd name="connsiteX1" fmla="*/ 755350 w 755350"/>
                  <a:gd name="connsiteY1" fmla="*/ 8356 h 1175813"/>
                  <a:gd name="connsiteX2" fmla="*/ 589421 w 755350"/>
                  <a:gd name="connsiteY2" fmla="*/ 48692 h 1175813"/>
                  <a:gd name="connsiteX3" fmla="*/ 236707 w 755350"/>
                  <a:gd name="connsiteY3" fmla="*/ 234825 h 1175813"/>
                  <a:gd name="connsiteX4" fmla="*/ 68547 w 755350"/>
                  <a:gd name="connsiteY4" fmla="*/ 438463 h 1175813"/>
                  <a:gd name="connsiteX5" fmla="*/ 54525 w 755350"/>
                  <a:gd name="connsiteY5" fmla="*/ 579373 h 1175813"/>
                  <a:gd name="connsiteX6" fmla="*/ 143143 w 755350"/>
                  <a:gd name="connsiteY6" fmla="*/ 868920 h 1175813"/>
                  <a:gd name="connsiteX7" fmla="*/ 333350 w 755350"/>
                  <a:gd name="connsiteY7" fmla="*/ 1148585 h 1175813"/>
                  <a:gd name="connsiteX8" fmla="*/ 323727 w 755350"/>
                  <a:gd name="connsiteY8" fmla="*/ 1175813 h 1175813"/>
                  <a:gd name="connsiteX9" fmla="*/ 91641 w 755350"/>
                  <a:gd name="connsiteY9" fmla="*/ 856694 h 1175813"/>
                  <a:gd name="connsiteX10" fmla="*/ 4609 w 755350"/>
                  <a:gd name="connsiteY10" fmla="*/ 562442 h 1175813"/>
                  <a:gd name="connsiteX11" fmla="*/ 17042 w 755350"/>
                  <a:gd name="connsiteY11" fmla="*/ 421532 h 1175813"/>
                  <a:gd name="connsiteX12" fmla="*/ 191553 w 755350"/>
                  <a:gd name="connsiteY12" fmla="*/ 217894 h 1175813"/>
                  <a:gd name="connsiteX13" fmla="*/ 558554 w 755350"/>
                  <a:gd name="connsiteY13" fmla="*/ 25643 h 1175813"/>
                  <a:gd name="connsiteX14" fmla="*/ 660995 w 755350"/>
                  <a:gd name="connsiteY14" fmla="*/ 0 h 1175813"/>
                  <a:gd name="connsiteX0" fmla="*/ 660995 w 755350"/>
                  <a:gd name="connsiteY0" fmla="*/ 0 h 1162048"/>
                  <a:gd name="connsiteX1" fmla="*/ 755350 w 755350"/>
                  <a:gd name="connsiteY1" fmla="*/ 8356 h 1162048"/>
                  <a:gd name="connsiteX2" fmla="*/ 589421 w 755350"/>
                  <a:gd name="connsiteY2" fmla="*/ 48692 h 1162048"/>
                  <a:gd name="connsiteX3" fmla="*/ 236707 w 755350"/>
                  <a:gd name="connsiteY3" fmla="*/ 234825 h 1162048"/>
                  <a:gd name="connsiteX4" fmla="*/ 68547 w 755350"/>
                  <a:gd name="connsiteY4" fmla="*/ 438463 h 1162048"/>
                  <a:gd name="connsiteX5" fmla="*/ 54525 w 755350"/>
                  <a:gd name="connsiteY5" fmla="*/ 579373 h 1162048"/>
                  <a:gd name="connsiteX6" fmla="*/ 143143 w 755350"/>
                  <a:gd name="connsiteY6" fmla="*/ 868920 h 1162048"/>
                  <a:gd name="connsiteX7" fmla="*/ 333350 w 755350"/>
                  <a:gd name="connsiteY7" fmla="*/ 1148585 h 1162048"/>
                  <a:gd name="connsiteX8" fmla="*/ 280865 w 755350"/>
                  <a:gd name="connsiteY8" fmla="*/ 1162048 h 1162048"/>
                  <a:gd name="connsiteX9" fmla="*/ 91641 w 755350"/>
                  <a:gd name="connsiteY9" fmla="*/ 856694 h 1162048"/>
                  <a:gd name="connsiteX10" fmla="*/ 4609 w 755350"/>
                  <a:gd name="connsiteY10" fmla="*/ 562442 h 1162048"/>
                  <a:gd name="connsiteX11" fmla="*/ 17042 w 755350"/>
                  <a:gd name="connsiteY11" fmla="*/ 421532 h 1162048"/>
                  <a:gd name="connsiteX12" fmla="*/ 191553 w 755350"/>
                  <a:gd name="connsiteY12" fmla="*/ 217894 h 1162048"/>
                  <a:gd name="connsiteX13" fmla="*/ 558554 w 755350"/>
                  <a:gd name="connsiteY13" fmla="*/ 25643 h 1162048"/>
                  <a:gd name="connsiteX14" fmla="*/ 660995 w 755350"/>
                  <a:gd name="connsiteY14" fmla="*/ 0 h 1162048"/>
                  <a:gd name="connsiteX0" fmla="*/ 660995 w 755350"/>
                  <a:gd name="connsiteY0" fmla="*/ 0 h 1162048"/>
                  <a:gd name="connsiteX1" fmla="*/ 755350 w 755350"/>
                  <a:gd name="connsiteY1" fmla="*/ 8356 h 1162048"/>
                  <a:gd name="connsiteX2" fmla="*/ 589421 w 755350"/>
                  <a:gd name="connsiteY2" fmla="*/ 48692 h 1162048"/>
                  <a:gd name="connsiteX3" fmla="*/ 236707 w 755350"/>
                  <a:gd name="connsiteY3" fmla="*/ 234825 h 1162048"/>
                  <a:gd name="connsiteX4" fmla="*/ 68547 w 755350"/>
                  <a:gd name="connsiteY4" fmla="*/ 438463 h 1162048"/>
                  <a:gd name="connsiteX5" fmla="*/ 54525 w 755350"/>
                  <a:gd name="connsiteY5" fmla="*/ 579373 h 1162048"/>
                  <a:gd name="connsiteX6" fmla="*/ 143143 w 755350"/>
                  <a:gd name="connsiteY6" fmla="*/ 868920 h 1162048"/>
                  <a:gd name="connsiteX7" fmla="*/ 333350 w 755350"/>
                  <a:gd name="connsiteY7" fmla="*/ 1148585 h 1162048"/>
                  <a:gd name="connsiteX8" fmla="*/ 280865 w 755350"/>
                  <a:gd name="connsiteY8" fmla="*/ 1162048 h 1162048"/>
                  <a:gd name="connsiteX9" fmla="*/ 91641 w 755350"/>
                  <a:gd name="connsiteY9" fmla="*/ 856694 h 1162048"/>
                  <a:gd name="connsiteX10" fmla="*/ 4609 w 755350"/>
                  <a:gd name="connsiteY10" fmla="*/ 562442 h 1162048"/>
                  <a:gd name="connsiteX11" fmla="*/ 17042 w 755350"/>
                  <a:gd name="connsiteY11" fmla="*/ 421532 h 1162048"/>
                  <a:gd name="connsiteX12" fmla="*/ 191553 w 755350"/>
                  <a:gd name="connsiteY12" fmla="*/ 217894 h 1162048"/>
                  <a:gd name="connsiteX13" fmla="*/ 558554 w 755350"/>
                  <a:gd name="connsiteY13" fmla="*/ 25643 h 1162048"/>
                  <a:gd name="connsiteX14" fmla="*/ 660995 w 755350"/>
                  <a:gd name="connsiteY14" fmla="*/ 0 h 1162048"/>
                  <a:gd name="connsiteX0" fmla="*/ 660654 w 755009"/>
                  <a:gd name="connsiteY0" fmla="*/ 0 h 1162048"/>
                  <a:gd name="connsiteX1" fmla="*/ 755009 w 755009"/>
                  <a:gd name="connsiteY1" fmla="*/ 8356 h 1162048"/>
                  <a:gd name="connsiteX2" fmla="*/ 589080 w 755009"/>
                  <a:gd name="connsiteY2" fmla="*/ 48692 h 1162048"/>
                  <a:gd name="connsiteX3" fmla="*/ 236366 w 755009"/>
                  <a:gd name="connsiteY3" fmla="*/ 234825 h 1162048"/>
                  <a:gd name="connsiteX4" fmla="*/ 68206 w 755009"/>
                  <a:gd name="connsiteY4" fmla="*/ 438463 h 1162048"/>
                  <a:gd name="connsiteX5" fmla="*/ 54184 w 755009"/>
                  <a:gd name="connsiteY5" fmla="*/ 579373 h 1162048"/>
                  <a:gd name="connsiteX6" fmla="*/ 142802 w 755009"/>
                  <a:gd name="connsiteY6" fmla="*/ 868920 h 1162048"/>
                  <a:gd name="connsiteX7" fmla="*/ 333009 w 755009"/>
                  <a:gd name="connsiteY7" fmla="*/ 1148585 h 1162048"/>
                  <a:gd name="connsiteX8" fmla="*/ 280524 w 755009"/>
                  <a:gd name="connsiteY8" fmla="*/ 1162048 h 1162048"/>
                  <a:gd name="connsiteX9" fmla="*/ 86538 w 755009"/>
                  <a:gd name="connsiteY9" fmla="*/ 856694 h 1162048"/>
                  <a:gd name="connsiteX10" fmla="*/ 4268 w 755009"/>
                  <a:gd name="connsiteY10" fmla="*/ 562442 h 1162048"/>
                  <a:gd name="connsiteX11" fmla="*/ 16701 w 755009"/>
                  <a:gd name="connsiteY11" fmla="*/ 421532 h 1162048"/>
                  <a:gd name="connsiteX12" fmla="*/ 191212 w 755009"/>
                  <a:gd name="connsiteY12" fmla="*/ 217894 h 1162048"/>
                  <a:gd name="connsiteX13" fmla="*/ 558213 w 755009"/>
                  <a:gd name="connsiteY13" fmla="*/ 25643 h 1162048"/>
                  <a:gd name="connsiteX14" fmla="*/ 660654 w 755009"/>
                  <a:gd name="connsiteY14" fmla="*/ 0 h 1162048"/>
                  <a:gd name="connsiteX0" fmla="*/ 661176 w 755531"/>
                  <a:gd name="connsiteY0" fmla="*/ 0 h 1162048"/>
                  <a:gd name="connsiteX1" fmla="*/ 755531 w 755531"/>
                  <a:gd name="connsiteY1" fmla="*/ 8356 h 1162048"/>
                  <a:gd name="connsiteX2" fmla="*/ 589602 w 755531"/>
                  <a:gd name="connsiteY2" fmla="*/ 48692 h 1162048"/>
                  <a:gd name="connsiteX3" fmla="*/ 236888 w 755531"/>
                  <a:gd name="connsiteY3" fmla="*/ 234825 h 1162048"/>
                  <a:gd name="connsiteX4" fmla="*/ 68728 w 755531"/>
                  <a:gd name="connsiteY4" fmla="*/ 438463 h 1162048"/>
                  <a:gd name="connsiteX5" fmla="*/ 54706 w 755531"/>
                  <a:gd name="connsiteY5" fmla="*/ 579373 h 1162048"/>
                  <a:gd name="connsiteX6" fmla="*/ 143324 w 755531"/>
                  <a:gd name="connsiteY6" fmla="*/ 868920 h 1162048"/>
                  <a:gd name="connsiteX7" fmla="*/ 333531 w 755531"/>
                  <a:gd name="connsiteY7" fmla="*/ 1148585 h 1162048"/>
                  <a:gd name="connsiteX8" fmla="*/ 281046 w 755531"/>
                  <a:gd name="connsiteY8" fmla="*/ 1162048 h 1162048"/>
                  <a:gd name="connsiteX9" fmla="*/ 87060 w 755531"/>
                  <a:gd name="connsiteY9" fmla="*/ 856694 h 1162048"/>
                  <a:gd name="connsiteX10" fmla="*/ 4790 w 755531"/>
                  <a:gd name="connsiteY10" fmla="*/ 562442 h 1162048"/>
                  <a:gd name="connsiteX11" fmla="*/ 17223 w 755531"/>
                  <a:gd name="connsiteY11" fmla="*/ 421532 h 1162048"/>
                  <a:gd name="connsiteX12" fmla="*/ 191734 w 755531"/>
                  <a:gd name="connsiteY12" fmla="*/ 217894 h 1162048"/>
                  <a:gd name="connsiteX13" fmla="*/ 558735 w 755531"/>
                  <a:gd name="connsiteY13" fmla="*/ 25643 h 1162048"/>
                  <a:gd name="connsiteX14" fmla="*/ 661176 w 755531"/>
                  <a:gd name="connsiteY14" fmla="*/ 0 h 1162048"/>
                  <a:gd name="connsiteX0" fmla="*/ 664775 w 759130"/>
                  <a:gd name="connsiteY0" fmla="*/ 0 h 1162048"/>
                  <a:gd name="connsiteX1" fmla="*/ 759130 w 759130"/>
                  <a:gd name="connsiteY1" fmla="*/ 8356 h 1162048"/>
                  <a:gd name="connsiteX2" fmla="*/ 593201 w 759130"/>
                  <a:gd name="connsiteY2" fmla="*/ 48692 h 1162048"/>
                  <a:gd name="connsiteX3" fmla="*/ 240487 w 759130"/>
                  <a:gd name="connsiteY3" fmla="*/ 234825 h 1162048"/>
                  <a:gd name="connsiteX4" fmla="*/ 72327 w 759130"/>
                  <a:gd name="connsiteY4" fmla="*/ 438463 h 1162048"/>
                  <a:gd name="connsiteX5" fmla="*/ 58305 w 759130"/>
                  <a:gd name="connsiteY5" fmla="*/ 579373 h 1162048"/>
                  <a:gd name="connsiteX6" fmla="*/ 146923 w 759130"/>
                  <a:gd name="connsiteY6" fmla="*/ 868920 h 1162048"/>
                  <a:gd name="connsiteX7" fmla="*/ 337130 w 759130"/>
                  <a:gd name="connsiteY7" fmla="*/ 1148585 h 1162048"/>
                  <a:gd name="connsiteX8" fmla="*/ 284645 w 759130"/>
                  <a:gd name="connsiteY8" fmla="*/ 1162048 h 1162048"/>
                  <a:gd name="connsiteX9" fmla="*/ 90659 w 759130"/>
                  <a:gd name="connsiteY9" fmla="*/ 856694 h 1162048"/>
                  <a:gd name="connsiteX10" fmla="*/ 8389 w 759130"/>
                  <a:gd name="connsiteY10" fmla="*/ 562442 h 1162048"/>
                  <a:gd name="connsiteX11" fmla="*/ 20822 w 759130"/>
                  <a:gd name="connsiteY11" fmla="*/ 421532 h 1162048"/>
                  <a:gd name="connsiteX12" fmla="*/ 195333 w 759130"/>
                  <a:gd name="connsiteY12" fmla="*/ 217894 h 1162048"/>
                  <a:gd name="connsiteX13" fmla="*/ 562334 w 759130"/>
                  <a:gd name="connsiteY13" fmla="*/ 25643 h 1162048"/>
                  <a:gd name="connsiteX14" fmla="*/ 664775 w 759130"/>
                  <a:gd name="connsiteY14" fmla="*/ 0 h 1162048"/>
                  <a:gd name="connsiteX0" fmla="*/ 661797 w 756152"/>
                  <a:gd name="connsiteY0" fmla="*/ 0 h 1162048"/>
                  <a:gd name="connsiteX1" fmla="*/ 756152 w 756152"/>
                  <a:gd name="connsiteY1" fmla="*/ 8356 h 1162048"/>
                  <a:gd name="connsiteX2" fmla="*/ 590223 w 756152"/>
                  <a:gd name="connsiteY2" fmla="*/ 48692 h 1162048"/>
                  <a:gd name="connsiteX3" fmla="*/ 237509 w 756152"/>
                  <a:gd name="connsiteY3" fmla="*/ 234825 h 1162048"/>
                  <a:gd name="connsiteX4" fmla="*/ 69349 w 756152"/>
                  <a:gd name="connsiteY4" fmla="*/ 438463 h 1162048"/>
                  <a:gd name="connsiteX5" fmla="*/ 55327 w 756152"/>
                  <a:gd name="connsiteY5" fmla="*/ 579373 h 1162048"/>
                  <a:gd name="connsiteX6" fmla="*/ 143945 w 756152"/>
                  <a:gd name="connsiteY6" fmla="*/ 868920 h 1162048"/>
                  <a:gd name="connsiteX7" fmla="*/ 334152 w 756152"/>
                  <a:gd name="connsiteY7" fmla="*/ 1148585 h 1162048"/>
                  <a:gd name="connsiteX8" fmla="*/ 281667 w 756152"/>
                  <a:gd name="connsiteY8" fmla="*/ 1162048 h 1162048"/>
                  <a:gd name="connsiteX9" fmla="*/ 87681 w 756152"/>
                  <a:gd name="connsiteY9" fmla="*/ 856694 h 1162048"/>
                  <a:gd name="connsiteX10" fmla="*/ 5411 w 756152"/>
                  <a:gd name="connsiteY10" fmla="*/ 562442 h 1162048"/>
                  <a:gd name="connsiteX11" fmla="*/ 17844 w 756152"/>
                  <a:gd name="connsiteY11" fmla="*/ 421532 h 1162048"/>
                  <a:gd name="connsiteX12" fmla="*/ 192355 w 756152"/>
                  <a:gd name="connsiteY12" fmla="*/ 217894 h 1162048"/>
                  <a:gd name="connsiteX13" fmla="*/ 559356 w 756152"/>
                  <a:gd name="connsiteY13" fmla="*/ 25643 h 1162048"/>
                  <a:gd name="connsiteX14" fmla="*/ 661797 w 756152"/>
                  <a:gd name="connsiteY14" fmla="*/ 0 h 1162048"/>
                  <a:gd name="connsiteX0" fmla="*/ 661797 w 756152"/>
                  <a:gd name="connsiteY0" fmla="*/ 0 h 1162048"/>
                  <a:gd name="connsiteX1" fmla="*/ 756152 w 756152"/>
                  <a:gd name="connsiteY1" fmla="*/ 8356 h 1162048"/>
                  <a:gd name="connsiteX2" fmla="*/ 590223 w 756152"/>
                  <a:gd name="connsiteY2" fmla="*/ 48692 h 1162048"/>
                  <a:gd name="connsiteX3" fmla="*/ 237509 w 756152"/>
                  <a:gd name="connsiteY3" fmla="*/ 234825 h 1162048"/>
                  <a:gd name="connsiteX4" fmla="*/ 69349 w 756152"/>
                  <a:gd name="connsiteY4" fmla="*/ 438463 h 1162048"/>
                  <a:gd name="connsiteX5" fmla="*/ 55327 w 756152"/>
                  <a:gd name="connsiteY5" fmla="*/ 579373 h 1162048"/>
                  <a:gd name="connsiteX6" fmla="*/ 143945 w 756152"/>
                  <a:gd name="connsiteY6" fmla="*/ 868920 h 1162048"/>
                  <a:gd name="connsiteX7" fmla="*/ 334152 w 756152"/>
                  <a:gd name="connsiteY7" fmla="*/ 1148585 h 1162048"/>
                  <a:gd name="connsiteX8" fmla="*/ 281667 w 756152"/>
                  <a:gd name="connsiteY8" fmla="*/ 1162048 h 1162048"/>
                  <a:gd name="connsiteX9" fmla="*/ 87681 w 756152"/>
                  <a:gd name="connsiteY9" fmla="*/ 856694 h 1162048"/>
                  <a:gd name="connsiteX10" fmla="*/ 5411 w 756152"/>
                  <a:gd name="connsiteY10" fmla="*/ 562442 h 1162048"/>
                  <a:gd name="connsiteX11" fmla="*/ 17844 w 756152"/>
                  <a:gd name="connsiteY11" fmla="*/ 421532 h 1162048"/>
                  <a:gd name="connsiteX12" fmla="*/ 192355 w 756152"/>
                  <a:gd name="connsiteY12" fmla="*/ 217894 h 1162048"/>
                  <a:gd name="connsiteX13" fmla="*/ 559356 w 756152"/>
                  <a:gd name="connsiteY13" fmla="*/ 25643 h 1162048"/>
                  <a:gd name="connsiteX14" fmla="*/ 661797 w 756152"/>
                  <a:gd name="connsiteY14" fmla="*/ 0 h 1162048"/>
                  <a:gd name="connsiteX0" fmla="*/ 647911 w 742266"/>
                  <a:gd name="connsiteY0" fmla="*/ 0 h 1162048"/>
                  <a:gd name="connsiteX1" fmla="*/ 742266 w 742266"/>
                  <a:gd name="connsiteY1" fmla="*/ 8356 h 1162048"/>
                  <a:gd name="connsiteX2" fmla="*/ 576337 w 742266"/>
                  <a:gd name="connsiteY2" fmla="*/ 48692 h 1162048"/>
                  <a:gd name="connsiteX3" fmla="*/ 223623 w 742266"/>
                  <a:gd name="connsiteY3" fmla="*/ 234825 h 1162048"/>
                  <a:gd name="connsiteX4" fmla="*/ 55463 w 742266"/>
                  <a:gd name="connsiteY4" fmla="*/ 438463 h 1162048"/>
                  <a:gd name="connsiteX5" fmla="*/ 41441 w 742266"/>
                  <a:gd name="connsiteY5" fmla="*/ 579373 h 1162048"/>
                  <a:gd name="connsiteX6" fmla="*/ 130059 w 742266"/>
                  <a:gd name="connsiteY6" fmla="*/ 868920 h 1162048"/>
                  <a:gd name="connsiteX7" fmla="*/ 320266 w 742266"/>
                  <a:gd name="connsiteY7" fmla="*/ 1148585 h 1162048"/>
                  <a:gd name="connsiteX8" fmla="*/ 267781 w 742266"/>
                  <a:gd name="connsiteY8" fmla="*/ 1162048 h 1162048"/>
                  <a:gd name="connsiteX9" fmla="*/ 73795 w 742266"/>
                  <a:gd name="connsiteY9" fmla="*/ 856694 h 1162048"/>
                  <a:gd name="connsiteX10" fmla="*/ 3958 w 742266"/>
                  <a:gd name="connsiteY10" fmla="*/ 421532 h 1162048"/>
                  <a:gd name="connsiteX11" fmla="*/ 178469 w 742266"/>
                  <a:gd name="connsiteY11" fmla="*/ 217894 h 1162048"/>
                  <a:gd name="connsiteX12" fmla="*/ 545470 w 742266"/>
                  <a:gd name="connsiteY12" fmla="*/ 25643 h 1162048"/>
                  <a:gd name="connsiteX13" fmla="*/ 647911 w 742266"/>
                  <a:gd name="connsiteY13" fmla="*/ 0 h 1162048"/>
                  <a:gd name="connsiteX0" fmla="*/ 663066 w 757421"/>
                  <a:gd name="connsiteY0" fmla="*/ 0 h 1162048"/>
                  <a:gd name="connsiteX1" fmla="*/ 757421 w 757421"/>
                  <a:gd name="connsiteY1" fmla="*/ 8356 h 1162048"/>
                  <a:gd name="connsiteX2" fmla="*/ 591492 w 757421"/>
                  <a:gd name="connsiteY2" fmla="*/ 48692 h 1162048"/>
                  <a:gd name="connsiteX3" fmla="*/ 238778 w 757421"/>
                  <a:gd name="connsiteY3" fmla="*/ 234825 h 1162048"/>
                  <a:gd name="connsiteX4" fmla="*/ 70618 w 757421"/>
                  <a:gd name="connsiteY4" fmla="*/ 438463 h 1162048"/>
                  <a:gd name="connsiteX5" fmla="*/ 56596 w 757421"/>
                  <a:gd name="connsiteY5" fmla="*/ 579373 h 1162048"/>
                  <a:gd name="connsiteX6" fmla="*/ 145214 w 757421"/>
                  <a:gd name="connsiteY6" fmla="*/ 868920 h 1162048"/>
                  <a:gd name="connsiteX7" fmla="*/ 335421 w 757421"/>
                  <a:gd name="connsiteY7" fmla="*/ 1148585 h 1162048"/>
                  <a:gd name="connsiteX8" fmla="*/ 282936 w 757421"/>
                  <a:gd name="connsiteY8" fmla="*/ 1162048 h 1162048"/>
                  <a:gd name="connsiteX9" fmla="*/ 88950 w 757421"/>
                  <a:gd name="connsiteY9" fmla="*/ 856694 h 1162048"/>
                  <a:gd name="connsiteX10" fmla="*/ 3238 w 757421"/>
                  <a:gd name="connsiteY10" fmla="*/ 458241 h 1162048"/>
                  <a:gd name="connsiteX11" fmla="*/ 193624 w 757421"/>
                  <a:gd name="connsiteY11" fmla="*/ 217894 h 1162048"/>
                  <a:gd name="connsiteX12" fmla="*/ 560625 w 757421"/>
                  <a:gd name="connsiteY12" fmla="*/ 25643 h 1162048"/>
                  <a:gd name="connsiteX13" fmla="*/ 663066 w 757421"/>
                  <a:gd name="connsiteY13" fmla="*/ 0 h 1162048"/>
                  <a:gd name="connsiteX0" fmla="*/ 664021 w 758376"/>
                  <a:gd name="connsiteY0" fmla="*/ 0 h 1162048"/>
                  <a:gd name="connsiteX1" fmla="*/ 758376 w 758376"/>
                  <a:gd name="connsiteY1" fmla="*/ 8356 h 1162048"/>
                  <a:gd name="connsiteX2" fmla="*/ 592447 w 758376"/>
                  <a:gd name="connsiteY2" fmla="*/ 48692 h 1162048"/>
                  <a:gd name="connsiteX3" fmla="*/ 239733 w 758376"/>
                  <a:gd name="connsiteY3" fmla="*/ 234825 h 1162048"/>
                  <a:gd name="connsiteX4" fmla="*/ 71573 w 758376"/>
                  <a:gd name="connsiteY4" fmla="*/ 438463 h 1162048"/>
                  <a:gd name="connsiteX5" fmla="*/ 57551 w 758376"/>
                  <a:gd name="connsiteY5" fmla="*/ 579373 h 1162048"/>
                  <a:gd name="connsiteX6" fmla="*/ 146169 w 758376"/>
                  <a:gd name="connsiteY6" fmla="*/ 868920 h 1162048"/>
                  <a:gd name="connsiteX7" fmla="*/ 336376 w 758376"/>
                  <a:gd name="connsiteY7" fmla="*/ 1148585 h 1162048"/>
                  <a:gd name="connsiteX8" fmla="*/ 283891 w 758376"/>
                  <a:gd name="connsiteY8" fmla="*/ 1162048 h 1162048"/>
                  <a:gd name="connsiteX9" fmla="*/ 89905 w 758376"/>
                  <a:gd name="connsiteY9" fmla="*/ 856694 h 1162048"/>
                  <a:gd name="connsiteX10" fmla="*/ 4193 w 758376"/>
                  <a:gd name="connsiteY10" fmla="*/ 458241 h 1162048"/>
                  <a:gd name="connsiteX11" fmla="*/ 194579 w 758376"/>
                  <a:gd name="connsiteY11" fmla="*/ 217894 h 1162048"/>
                  <a:gd name="connsiteX12" fmla="*/ 561580 w 758376"/>
                  <a:gd name="connsiteY12" fmla="*/ 25643 h 1162048"/>
                  <a:gd name="connsiteX13" fmla="*/ 664021 w 758376"/>
                  <a:gd name="connsiteY13" fmla="*/ 0 h 1162048"/>
                  <a:gd name="connsiteX0" fmla="*/ 664021 w 758376"/>
                  <a:gd name="connsiteY0" fmla="*/ 0 h 1162048"/>
                  <a:gd name="connsiteX1" fmla="*/ 758376 w 758376"/>
                  <a:gd name="connsiteY1" fmla="*/ 8356 h 1162048"/>
                  <a:gd name="connsiteX2" fmla="*/ 592447 w 758376"/>
                  <a:gd name="connsiteY2" fmla="*/ 48692 h 1162048"/>
                  <a:gd name="connsiteX3" fmla="*/ 239733 w 758376"/>
                  <a:gd name="connsiteY3" fmla="*/ 234825 h 1162048"/>
                  <a:gd name="connsiteX4" fmla="*/ 71573 w 758376"/>
                  <a:gd name="connsiteY4" fmla="*/ 438463 h 1162048"/>
                  <a:gd name="connsiteX5" fmla="*/ 57551 w 758376"/>
                  <a:gd name="connsiteY5" fmla="*/ 579373 h 1162048"/>
                  <a:gd name="connsiteX6" fmla="*/ 146169 w 758376"/>
                  <a:gd name="connsiteY6" fmla="*/ 868920 h 1162048"/>
                  <a:gd name="connsiteX7" fmla="*/ 336376 w 758376"/>
                  <a:gd name="connsiteY7" fmla="*/ 1148585 h 1162048"/>
                  <a:gd name="connsiteX8" fmla="*/ 283891 w 758376"/>
                  <a:gd name="connsiteY8" fmla="*/ 1162048 h 1162048"/>
                  <a:gd name="connsiteX9" fmla="*/ 89905 w 758376"/>
                  <a:gd name="connsiteY9" fmla="*/ 856694 h 1162048"/>
                  <a:gd name="connsiteX10" fmla="*/ 4193 w 758376"/>
                  <a:gd name="connsiteY10" fmla="*/ 458241 h 1162048"/>
                  <a:gd name="connsiteX11" fmla="*/ 194579 w 758376"/>
                  <a:gd name="connsiteY11" fmla="*/ 217894 h 1162048"/>
                  <a:gd name="connsiteX12" fmla="*/ 561580 w 758376"/>
                  <a:gd name="connsiteY12" fmla="*/ 25643 h 1162048"/>
                  <a:gd name="connsiteX13" fmla="*/ 664021 w 758376"/>
                  <a:gd name="connsiteY13" fmla="*/ 0 h 1162048"/>
                  <a:gd name="connsiteX0" fmla="*/ 661773 w 756128"/>
                  <a:gd name="connsiteY0" fmla="*/ 0 h 1162048"/>
                  <a:gd name="connsiteX1" fmla="*/ 756128 w 756128"/>
                  <a:gd name="connsiteY1" fmla="*/ 8356 h 1162048"/>
                  <a:gd name="connsiteX2" fmla="*/ 590199 w 756128"/>
                  <a:gd name="connsiteY2" fmla="*/ 48692 h 1162048"/>
                  <a:gd name="connsiteX3" fmla="*/ 237485 w 756128"/>
                  <a:gd name="connsiteY3" fmla="*/ 234825 h 1162048"/>
                  <a:gd name="connsiteX4" fmla="*/ 69325 w 756128"/>
                  <a:gd name="connsiteY4" fmla="*/ 438463 h 1162048"/>
                  <a:gd name="connsiteX5" fmla="*/ 55303 w 756128"/>
                  <a:gd name="connsiteY5" fmla="*/ 579373 h 1162048"/>
                  <a:gd name="connsiteX6" fmla="*/ 143921 w 756128"/>
                  <a:gd name="connsiteY6" fmla="*/ 868920 h 1162048"/>
                  <a:gd name="connsiteX7" fmla="*/ 334128 w 756128"/>
                  <a:gd name="connsiteY7" fmla="*/ 1148585 h 1162048"/>
                  <a:gd name="connsiteX8" fmla="*/ 281643 w 756128"/>
                  <a:gd name="connsiteY8" fmla="*/ 1162048 h 1162048"/>
                  <a:gd name="connsiteX9" fmla="*/ 87657 w 756128"/>
                  <a:gd name="connsiteY9" fmla="*/ 856694 h 1162048"/>
                  <a:gd name="connsiteX10" fmla="*/ 1945 w 756128"/>
                  <a:gd name="connsiteY10" fmla="*/ 458241 h 1162048"/>
                  <a:gd name="connsiteX11" fmla="*/ 192331 w 756128"/>
                  <a:gd name="connsiteY11" fmla="*/ 217894 h 1162048"/>
                  <a:gd name="connsiteX12" fmla="*/ 559332 w 756128"/>
                  <a:gd name="connsiteY12" fmla="*/ 25643 h 1162048"/>
                  <a:gd name="connsiteX13" fmla="*/ 661773 w 756128"/>
                  <a:gd name="connsiteY13" fmla="*/ 0 h 1162048"/>
                  <a:gd name="connsiteX0" fmla="*/ 663320 w 757675"/>
                  <a:gd name="connsiteY0" fmla="*/ 0 h 1162048"/>
                  <a:gd name="connsiteX1" fmla="*/ 757675 w 757675"/>
                  <a:gd name="connsiteY1" fmla="*/ 8356 h 1162048"/>
                  <a:gd name="connsiteX2" fmla="*/ 591746 w 757675"/>
                  <a:gd name="connsiteY2" fmla="*/ 48692 h 1162048"/>
                  <a:gd name="connsiteX3" fmla="*/ 239032 w 757675"/>
                  <a:gd name="connsiteY3" fmla="*/ 234825 h 1162048"/>
                  <a:gd name="connsiteX4" fmla="*/ 70872 w 757675"/>
                  <a:gd name="connsiteY4" fmla="*/ 438463 h 1162048"/>
                  <a:gd name="connsiteX5" fmla="*/ 56850 w 757675"/>
                  <a:gd name="connsiteY5" fmla="*/ 579373 h 1162048"/>
                  <a:gd name="connsiteX6" fmla="*/ 145468 w 757675"/>
                  <a:gd name="connsiteY6" fmla="*/ 868920 h 1162048"/>
                  <a:gd name="connsiteX7" fmla="*/ 335675 w 757675"/>
                  <a:gd name="connsiteY7" fmla="*/ 1148585 h 1162048"/>
                  <a:gd name="connsiteX8" fmla="*/ 283190 w 757675"/>
                  <a:gd name="connsiteY8" fmla="*/ 1162048 h 1162048"/>
                  <a:gd name="connsiteX9" fmla="*/ 89204 w 757675"/>
                  <a:gd name="connsiteY9" fmla="*/ 856694 h 1162048"/>
                  <a:gd name="connsiteX10" fmla="*/ 1904 w 757675"/>
                  <a:gd name="connsiteY10" fmla="*/ 459770 h 1162048"/>
                  <a:gd name="connsiteX11" fmla="*/ 193878 w 757675"/>
                  <a:gd name="connsiteY11" fmla="*/ 217894 h 1162048"/>
                  <a:gd name="connsiteX12" fmla="*/ 560879 w 757675"/>
                  <a:gd name="connsiteY12" fmla="*/ 25643 h 1162048"/>
                  <a:gd name="connsiteX13" fmla="*/ 663320 w 757675"/>
                  <a:gd name="connsiteY13" fmla="*/ 0 h 1162048"/>
                  <a:gd name="connsiteX0" fmla="*/ 663320 w 757675"/>
                  <a:gd name="connsiteY0" fmla="*/ 0 h 1162048"/>
                  <a:gd name="connsiteX1" fmla="*/ 757675 w 757675"/>
                  <a:gd name="connsiteY1" fmla="*/ 8356 h 1162048"/>
                  <a:gd name="connsiteX2" fmla="*/ 591746 w 757675"/>
                  <a:gd name="connsiteY2" fmla="*/ 48692 h 1162048"/>
                  <a:gd name="connsiteX3" fmla="*/ 239032 w 757675"/>
                  <a:gd name="connsiteY3" fmla="*/ 234825 h 1162048"/>
                  <a:gd name="connsiteX4" fmla="*/ 70872 w 757675"/>
                  <a:gd name="connsiteY4" fmla="*/ 438463 h 1162048"/>
                  <a:gd name="connsiteX5" fmla="*/ 56850 w 757675"/>
                  <a:gd name="connsiteY5" fmla="*/ 579373 h 1162048"/>
                  <a:gd name="connsiteX6" fmla="*/ 145468 w 757675"/>
                  <a:gd name="connsiteY6" fmla="*/ 868920 h 1162048"/>
                  <a:gd name="connsiteX7" fmla="*/ 335675 w 757675"/>
                  <a:gd name="connsiteY7" fmla="*/ 1148585 h 1162048"/>
                  <a:gd name="connsiteX8" fmla="*/ 283190 w 757675"/>
                  <a:gd name="connsiteY8" fmla="*/ 1162048 h 1162048"/>
                  <a:gd name="connsiteX9" fmla="*/ 89204 w 757675"/>
                  <a:gd name="connsiteY9" fmla="*/ 856694 h 1162048"/>
                  <a:gd name="connsiteX10" fmla="*/ 1904 w 757675"/>
                  <a:gd name="connsiteY10" fmla="*/ 459770 h 1162048"/>
                  <a:gd name="connsiteX11" fmla="*/ 193878 w 757675"/>
                  <a:gd name="connsiteY11" fmla="*/ 217894 h 1162048"/>
                  <a:gd name="connsiteX12" fmla="*/ 560879 w 757675"/>
                  <a:gd name="connsiteY12" fmla="*/ 25643 h 1162048"/>
                  <a:gd name="connsiteX13" fmla="*/ 663320 w 757675"/>
                  <a:gd name="connsiteY13" fmla="*/ 0 h 1162048"/>
                  <a:gd name="connsiteX0" fmla="*/ 661760 w 756115"/>
                  <a:gd name="connsiteY0" fmla="*/ 0 h 1162048"/>
                  <a:gd name="connsiteX1" fmla="*/ 756115 w 756115"/>
                  <a:gd name="connsiteY1" fmla="*/ 8356 h 1162048"/>
                  <a:gd name="connsiteX2" fmla="*/ 590186 w 756115"/>
                  <a:gd name="connsiteY2" fmla="*/ 48692 h 1162048"/>
                  <a:gd name="connsiteX3" fmla="*/ 237472 w 756115"/>
                  <a:gd name="connsiteY3" fmla="*/ 234825 h 1162048"/>
                  <a:gd name="connsiteX4" fmla="*/ 69312 w 756115"/>
                  <a:gd name="connsiteY4" fmla="*/ 438463 h 1162048"/>
                  <a:gd name="connsiteX5" fmla="*/ 55290 w 756115"/>
                  <a:gd name="connsiteY5" fmla="*/ 579373 h 1162048"/>
                  <a:gd name="connsiteX6" fmla="*/ 143908 w 756115"/>
                  <a:gd name="connsiteY6" fmla="*/ 868920 h 1162048"/>
                  <a:gd name="connsiteX7" fmla="*/ 334115 w 756115"/>
                  <a:gd name="connsiteY7" fmla="*/ 1148585 h 1162048"/>
                  <a:gd name="connsiteX8" fmla="*/ 281630 w 756115"/>
                  <a:gd name="connsiteY8" fmla="*/ 1162048 h 1162048"/>
                  <a:gd name="connsiteX9" fmla="*/ 87644 w 756115"/>
                  <a:gd name="connsiteY9" fmla="*/ 856694 h 1162048"/>
                  <a:gd name="connsiteX10" fmla="*/ 344 w 756115"/>
                  <a:gd name="connsiteY10" fmla="*/ 459770 h 1162048"/>
                  <a:gd name="connsiteX11" fmla="*/ 192318 w 756115"/>
                  <a:gd name="connsiteY11" fmla="*/ 217894 h 1162048"/>
                  <a:gd name="connsiteX12" fmla="*/ 559319 w 756115"/>
                  <a:gd name="connsiteY12" fmla="*/ 25643 h 1162048"/>
                  <a:gd name="connsiteX13" fmla="*/ 661760 w 756115"/>
                  <a:gd name="connsiteY13" fmla="*/ 0 h 1162048"/>
                  <a:gd name="connsiteX0" fmla="*/ 666539 w 760894"/>
                  <a:gd name="connsiteY0" fmla="*/ 0 h 1162048"/>
                  <a:gd name="connsiteX1" fmla="*/ 760894 w 760894"/>
                  <a:gd name="connsiteY1" fmla="*/ 8356 h 1162048"/>
                  <a:gd name="connsiteX2" fmla="*/ 594965 w 760894"/>
                  <a:gd name="connsiteY2" fmla="*/ 48692 h 1162048"/>
                  <a:gd name="connsiteX3" fmla="*/ 242251 w 760894"/>
                  <a:gd name="connsiteY3" fmla="*/ 234825 h 1162048"/>
                  <a:gd name="connsiteX4" fmla="*/ 74091 w 760894"/>
                  <a:gd name="connsiteY4" fmla="*/ 438463 h 1162048"/>
                  <a:gd name="connsiteX5" fmla="*/ 60069 w 760894"/>
                  <a:gd name="connsiteY5" fmla="*/ 579373 h 1162048"/>
                  <a:gd name="connsiteX6" fmla="*/ 148687 w 760894"/>
                  <a:gd name="connsiteY6" fmla="*/ 868920 h 1162048"/>
                  <a:gd name="connsiteX7" fmla="*/ 338894 w 760894"/>
                  <a:gd name="connsiteY7" fmla="*/ 1148585 h 1162048"/>
                  <a:gd name="connsiteX8" fmla="*/ 286409 w 760894"/>
                  <a:gd name="connsiteY8" fmla="*/ 1162048 h 1162048"/>
                  <a:gd name="connsiteX9" fmla="*/ 92423 w 760894"/>
                  <a:gd name="connsiteY9" fmla="*/ 856694 h 1162048"/>
                  <a:gd name="connsiteX10" fmla="*/ 5123 w 760894"/>
                  <a:gd name="connsiteY10" fmla="*/ 459770 h 1162048"/>
                  <a:gd name="connsiteX11" fmla="*/ 197097 w 760894"/>
                  <a:gd name="connsiteY11" fmla="*/ 217894 h 1162048"/>
                  <a:gd name="connsiteX12" fmla="*/ 564098 w 760894"/>
                  <a:gd name="connsiteY12" fmla="*/ 25643 h 1162048"/>
                  <a:gd name="connsiteX13" fmla="*/ 666539 w 760894"/>
                  <a:gd name="connsiteY13" fmla="*/ 0 h 1162048"/>
                  <a:gd name="connsiteX0" fmla="*/ 704786 w 799141"/>
                  <a:gd name="connsiteY0" fmla="*/ 0 h 1162048"/>
                  <a:gd name="connsiteX1" fmla="*/ 799141 w 799141"/>
                  <a:gd name="connsiteY1" fmla="*/ 8356 h 1162048"/>
                  <a:gd name="connsiteX2" fmla="*/ 633212 w 799141"/>
                  <a:gd name="connsiteY2" fmla="*/ 48692 h 1162048"/>
                  <a:gd name="connsiteX3" fmla="*/ 280498 w 799141"/>
                  <a:gd name="connsiteY3" fmla="*/ 234825 h 1162048"/>
                  <a:gd name="connsiteX4" fmla="*/ 112338 w 799141"/>
                  <a:gd name="connsiteY4" fmla="*/ 438463 h 1162048"/>
                  <a:gd name="connsiteX5" fmla="*/ 98316 w 799141"/>
                  <a:gd name="connsiteY5" fmla="*/ 579373 h 1162048"/>
                  <a:gd name="connsiteX6" fmla="*/ 186934 w 799141"/>
                  <a:gd name="connsiteY6" fmla="*/ 868920 h 1162048"/>
                  <a:gd name="connsiteX7" fmla="*/ 377141 w 799141"/>
                  <a:gd name="connsiteY7" fmla="*/ 1148585 h 1162048"/>
                  <a:gd name="connsiteX8" fmla="*/ 324656 w 799141"/>
                  <a:gd name="connsiteY8" fmla="*/ 1162048 h 1162048"/>
                  <a:gd name="connsiteX9" fmla="*/ 130670 w 799141"/>
                  <a:gd name="connsiteY9" fmla="*/ 856694 h 1162048"/>
                  <a:gd name="connsiteX10" fmla="*/ 3682 w 799141"/>
                  <a:gd name="connsiteY10" fmla="*/ 458241 h 1162048"/>
                  <a:gd name="connsiteX11" fmla="*/ 235344 w 799141"/>
                  <a:gd name="connsiteY11" fmla="*/ 217894 h 1162048"/>
                  <a:gd name="connsiteX12" fmla="*/ 602345 w 799141"/>
                  <a:gd name="connsiteY12" fmla="*/ 25643 h 1162048"/>
                  <a:gd name="connsiteX13" fmla="*/ 704786 w 799141"/>
                  <a:gd name="connsiteY13" fmla="*/ 0 h 1162048"/>
                  <a:gd name="connsiteX0" fmla="*/ 698611 w 792966"/>
                  <a:gd name="connsiteY0" fmla="*/ 0 h 1162048"/>
                  <a:gd name="connsiteX1" fmla="*/ 792966 w 792966"/>
                  <a:gd name="connsiteY1" fmla="*/ 8356 h 1162048"/>
                  <a:gd name="connsiteX2" fmla="*/ 627037 w 792966"/>
                  <a:gd name="connsiteY2" fmla="*/ 48692 h 1162048"/>
                  <a:gd name="connsiteX3" fmla="*/ 274323 w 792966"/>
                  <a:gd name="connsiteY3" fmla="*/ 234825 h 1162048"/>
                  <a:gd name="connsiteX4" fmla="*/ 106163 w 792966"/>
                  <a:gd name="connsiteY4" fmla="*/ 438463 h 1162048"/>
                  <a:gd name="connsiteX5" fmla="*/ 92141 w 792966"/>
                  <a:gd name="connsiteY5" fmla="*/ 579373 h 1162048"/>
                  <a:gd name="connsiteX6" fmla="*/ 180759 w 792966"/>
                  <a:gd name="connsiteY6" fmla="*/ 868920 h 1162048"/>
                  <a:gd name="connsiteX7" fmla="*/ 370966 w 792966"/>
                  <a:gd name="connsiteY7" fmla="*/ 1148585 h 1162048"/>
                  <a:gd name="connsiteX8" fmla="*/ 318481 w 792966"/>
                  <a:gd name="connsiteY8" fmla="*/ 1162048 h 1162048"/>
                  <a:gd name="connsiteX9" fmla="*/ 124495 w 792966"/>
                  <a:gd name="connsiteY9" fmla="*/ 856694 h 1162048"/>
                  <a:gd name="connsiteX10" fmla="*/ 3857 w 792966"/>
                  <a:gd name="connsiteY10" fmla="*/ 459770 h 1162048"/>
                  <a:gd name="connsiteX11" fmla="*/ 229169 w 792966"/>
                  <a:gd name="connsiteY11" fmla="*/ 217894 h 1162048"/>
                  <a:gd name="connsiteX12" fmla="*/ 596170 w 792966"/>
                  <a:gd name="connsiteY12" fmla="*/ 25643 h 1162048"/>
                  <a:gd name="connsiteX13" fmla="*/ 698611 w 792966"/>
                  <a:gd name="connsiteY13" fmla="*/ 0 h 1162048"/>
                  <a:gd name="connsiteX0" fmla="*/ 701057 w 795412"/>
                  <a:gd name="connsiteY0" fmla="*/ 0 h 1162048"/>
                  <a:gd name="connsiteX1" fmla="*/ 795412 w 795412"/>
                  <a:gd name="connsiteY1" fmla="*/ 8356 h 1162048"/>
                  <a:gd name="connsiteX2" fmla="*/ 629483 w 795412"/>
                  <a:gd name="connsiteY2" fmla="*/ 48692 h 1162048"/>
                  <a:gd name="connsiteX3" fmla="*/ 276769 w 795412"/>
                  <a:gd name="connsiteY3" fmla="*/ 234825 h 1162048"/>
                  <a:gd name="connsiteX4" fmla="*/ 108609 w 795412"/>
                  <a:gd name="connsiteY4" fmla="*/ 438463 h 1162048"/>
                  <a:gd name="connsiteX5" fmla="*/ 94587 w 795412"/>
                  <a:gd name="connsiteY5" fmla="*/ 579373 h 1162048"/>
                  <a:gd name="connsiteX6" fmla="*/ 183205 w 795412"/>
                  <a:gd name="connsiteY6" fmla="*/ 868920 h 1162048"/>
                  <a:gd name="connsiteX7" fmla="*/ 373412 w 795412"/>
                  <a:gd name="connsiteY7" fmla="*/ 1148585 h 1162048"/>
                  <a:gd name="connsiteX8" fmla="*/ 320927 w 795412"/>
                  <a:gd name="connsiteY8" fmla="*/ 1162048 h 1162048"/>
                  <a:gd name="connsiteX9" fmla="*/ 82491 w 795412"/>
                  <a:gd name="connsiteY9" fmla="*/ 867400 h 1162048"/>
                  <a:gd name="connsiteX10" fmla="*/ 6303 w 795412"/>
                  <a:gd name="connsiteY10" fmla="*/ 459770 h 1162048"/>
                  <a:gd name="connsiteX11" fmla="*/ 231615 w 795412"/>
                  <a:gd name="connsiteY11" fmla="*/ 217894 h 1162048"/>
                  <a:gd name="connsiteX12" fmla="*/ 598616 w 795412"/>
                  <a:gd name="connsiteY12" fmla="*/ 25643 h 1162048"/>
                  <a:gd name="connsiteX13" fmla="*/ 701057 w 795412"/>
                  <a:gd name="connsiteY13" fmla="*/ 0 h 1162048"/>
                  <a:gd name="connsiteX0" fmla="*/ 700575 w 794930"/>
                  <a:gd name="connsiteY0" fmla="*/ 0 h 1162048"/>
                  <a:gd name="connsiteX1" fmla="*/ 794930 w 794930"/>
                  <a:gd name="connsiteY1" fmla="*/ 8356 h 1162048"/>
                  <a:gd name="connsiteX2" fmla="*/ 629001 w 794930"/>
                  <a:gd name="connsiteY2" fmla="*/ 48692 h 1162048"/>
                  <a:gd name="connsiteX3" fmla="*/ 276287 w 794930"/>
                  <a:gd name="connsiteY3" fmla="*/ 234825 h 1162048"/>
                  <a:gd name="connsiteX4" fmla="*/ 108127 w 794930"/>
                  <a:gd name="connsiteY4" fmla="*/ 438463 h 1162048"/>
                  <a:gd name="connsiteX5" fmla="*/ 94105 w 794930"/>
                  <a:gd name="connsiteY5" fmla="*/ 579373 h 1162048"/>
                  <a:gd name="connsiteX6" fmla="*/ 182723 w 794930"/>
                  <a:gd name="connsiteY6" fmla="*/ 868920 h 1162048"/>
                  <a:gd name="connsiteX7" fmla="*/ 372930 w 794930"/>
                  <a:gd name="connsiteY7" fmla="*/ 1148585 h 1162048"/>
                  <a:gd name="connsiteX8" fmla="*/ 282345 w 794930"/>
                  <a:gd name="connsiteY8" fmla="*/ 1162048 h 1162048"/>
                  <a:gd name="connsiteX9" fmla="*/ 82009 w 794930"/>
                  <a:gd name="connsiteY9" fmla="*/ 867400 h 1162048"/>
                  <a:gd name="connsiteX10" fmla="*/ 5821 w 794930"/>
                  <a:gd name="connsiteY10" fmla="*/ 459770 h 1162048"/>
                  <a:gd name="connsiteX11" fmla="*/ 231133 w 794930"/>
                  <a:gd name="connsiteY11" fmla="*/ 217894 h 1162048"/>
                  <a:gd name="connsiteX12" fmla="*/ 598134 w 794930"/>
                  <a:gd name="connsiteY12" fmla="*/ 25643 h 1162048"/>
                  <a:gd name="connsiteX13" fmla="*/ 700575 w 794930"/>
                  <a:gd name="connsiteY13" fmla="*/ 0 h 1162048"/>
                  <a:gd name="connsiteX0" fmla="*/ 699742 w 794097"/>
                  <a:gd name="connsiteY0" fmla="*/ 0 h 1162048"/>
                  <a:gd name="connsiteX1" fmla="*/ 794097 w 794097"/>
                  <a:gd name="connsiteY1" fmla="*/ 8356 h 1162048"/>
                  <a:gd name="connsiteX2" fmla="*/ 628168 w 794097"/>
                  <a:gd name="connsiteY2" fmla="*/ 48692 h 1162048"/>
                  <a:gd name="connsiteX3" fmla="*/ 275454 w 794097"/>
                  <a:gd name="connsiteY3" fmla="*/ 234825 h 1162048"/>
                  <a:gd name="connsiteX4" fmla="*/ 107294 w 794097"/>
                  <a:gd name="connsiteY4" fmla="*/ 438463 h 1162048"/>
                  <a:gd name="connsiteX5" fmla="*/ 93272 w 794097"/>
                  <a:gd name="connsiteY5" fmla="*/ 579373 h 1162048"/>
                  <a:gd name="connsiteX6" fmla="*/ 181890 w 794097"/>
                  <a:gd name="connsiteY6" fmla="*/ 868920 h 1162048"/>
                  <a:gd name="connsiteX7" fmla="*/ 372097 w 794097"/>
                  <a:gd name="connsiteY7" fmla="*/ 1148585 h 1162048"/>
                  <a:gd name="connsiteX8" fmla="*/ 281512 w 794097"/>
                  <a:gd name="connsiteY8" fmla="*/ 1162048 h 1162048"/>
                  <a:gd name="connsiteX9" fmla="*/ 93876 w 794097"/>
                  <a:gd name="connsiteY9" fmla="*/ 865871 h 1162048"/>
                  <a:gd name="connsiteX10" fmla="*/ 4988 w 794097"/>
                  <a:gd name="connsiteY10" fmla="*/ 459770 h 1162048"/>
                  <a:gd name="connsiteX11" fmla="*/ 230300 w 794097"/>
                  <a:gd name="connsiteY11" fmla="*/ 217894 h 1162048"/>
                  <a:gd name="connsiteX12" fmla="*/ 597301 w 794097"/>
                  <a:gd name="connsiteY12" fmla="*/ 25643 h 1162048"/>
                  <a:gd name="connsiteX13" fmla="*/ 699742 w 794097"/>
                  <a:gd name="connsiteY13" fmla="*/ 0 h 1162048"/>
                  <a:gd name="connsiteX0" fmla="*/ 699842 w 794197"/>
                  <a:gd name="connsiteY0" fmla="*/ 0 h 1162048"/>
                  <a:gd name="connsiteX1" fmla="*/ 794197 w 794197"/>
                  <a:gd name="connsiteY1" fmla="*/ 8356 h 1162048"/>
                  <a:gd name="connsiteX2" fmla="*/ 628268 w 794197"/>
                  <a:gd name="connsiteY2" fmla="*/ 48692 h 1162048"/>
                  <a:gd name="connsiteX3" fmla="*/ 275554 w 794197"/>
                  <a:gd name="connsiteY3" fmla="*/ 234825 h 1162048"/>
                  <a:gd name="connsiteX4" fmla="*/ 107394 w 794197"/>
                  <a:gd name="connsiteY4" fmla="*/ 438463 h 1162048"/>
                  <a:gd name="connsiteX5" fmla="*/ 93372 w 794197"/>
                  <a:gd name="connsiteY5" fmla="*/ 579373 h 1162048"/>
                  <a:gd name="connsiteX6" fmla="*/ 181990 w 794197"/>
                  <a:gd name="connsiteY6" fmla="*/ 868920 h 1162048"/>
                  <a:gd name="connsiteX7" fmla="*/ 372197 w 794197"/>
                  <a:gd name="connsiteY7" fmla="*/ 1148585 h 1162048"/>
                  <a:gd name="connsiteX8" fmla="*/ 292725 w 794197"/>
                  <a:gd name="connsiteY8" fmla="*/ 1162048 h 1162048"/>
                  <a:gd name="connsiteX9" fmla="*/ 93976 w 794197"/>
                  <a:gd name="connsiteY9" fmla="*/ 865871 h 1162048"/>
                  <a:gd name="connsiteX10" fmla="*/ 5088 w 794197"/>
                  <a:gd name="connsiteY10" fmla="*/ 459770 h 1162048"/>
                  <a:gd name="connsiteX11" fmla="*/ 230400 w 794197"/>
                  <a:gd name="connsiteY11" fmla="*/ 217894 h 1162048"/>
                  <a:gd name="connsiteX12" fmla="*/ 597401 w 794197"/>
                  <a:gd name="connsiteY12" fmla="*/ 25643 h 1162048"/>
                  <a:gd name="connsiteX13" fmla="*/ 699842 w 794197"/>
                  <a:gd name="connsiteY13" fmla="*/ 0 h 1162048"/>
                  <a:gd name="connsiteX0" fmla="*/ 704380 w 798735"/>
                  <a:gd name="connsiteY0" fmla="*/ 0 h 1162048"/>
                  <a:gd name="connsiteX1" fmla="*/ 798735 w 798735"/>
                  <a:gd name="connsiteY1" fmla="*/ 8356 h 1162048"/>
                  <a:gd name="connsiteX2" fmla="*/ 632806 w 798735"/>
                  <a:gd name="connsiteY2" fmla="*/ 48692 h 1162048"/>
                  <a:gd name="connsiteX3" fmla="*/ 280092 w 798735"/>
                  <a:gd name="connsiteY3" fmla="*/ 234825 h 1162048"/>
                  <a:gd name="connsiteX4" fmla="*/ 111932 w 798735"/>
                  <a:gd name="connsiteY4" fmla="*/ 438463 h 1162048"/>
                  <a:gd name="connsiteX5" fmla="*/ 97910 w 798735"/>
                  <a:gd name="connsiteY5" fmla="*/ 579373 h 1162048"/>
                  <a:gd name="connsiteX6" fmla="*/ 186528 w 798735"/>
                  <a:gd name="connsiteY6" fmla="*/ 868920 h 1162048"/>
                  <a:gd name="connsiteX7" fmla="*/ 376735 w 798735"/>
                  <a:gd name="connsiteY7" fmla="*/ 1148585 h 1162048"/>
                  <a:gd name="connsiteX8" fmla="*/ 297263 w 798735"/>
                  <a:gd name="connsiteY8" fmla="*/ 1162048 h 1162048"/>
                  <a:gd name="connsiteX9" fmla="*/ 98514 w 798735"/>
                  <a:gd name="connsiteY9" fmla="*/ 865871 h 1162048"/>
                  <a:gd name="connsiteX10" fmla="*/ 4863 w 798735"/>
                  <a:gd name="connsiteY10" fmla="*/ 456711 h 1162048"/>
                  <a:gd name="connsiteX11" fmla="*/ 234938 w 798735"/>
                  <a:gd name="connsiteY11" fmla="*/ 217894 h 1162048"/>
                  <a:gd name="connsiteX12" fmla="*/ 601939 w 798735"/>
                  <a:gd name="connsiteY12" fmla="*/ 25643 h 1162048"/>
                  <a:gd name="connsiteX13" fmla="*/ 704380 w 798735"/>
                  <a:gd name="connsiteY13" fmla="*/ 0 h 1162048"/>
                  <a:gd name="connsiteX0" fmla="*/ 704380 w 798735"/>
                  <a:gd name="connsiteY0" fmla="*/ 0 h 1162048"/>
                  <a:gd name="connsiteX1" fmla="*/ 798735 w 798735"/>
                  <a:gd name="connsiteY1" fmla="*/ 8356 h 1162048"/>
                  <a:gd name="connsiteX2" fmla="*/ 632806 w 798735"/>
                  <a:gd name="connsiteY2" fmla="*/ 48692 h 1162048"/>
                  <a:gd name="connsiteX3" fmla="*/ 280092 w 798735"/>
                  <a:gd name="connsiteY3" fmla="*/ 234825 h 1162048"/>
                  <a:gd name="connsiteX4" fmla="*/ 111932 w 798735"/>
                  <a:gd name="connsiteY4" fmla="*/ 438463 h 1162048"/>
                  <a:gd name="connsiteX5" fmla="*/ 97910 w 798735"/>
                  <a:gd name="connsiteY5" fmla="*/ 579373 h 1162048"/>
                  <a:gd name="connsiteX6" fmla="*/ 186528 w 798735"/>
                  <a:gd name="connsiteY6" fmla="*/ 868920 h 1162048"/>
                  <a:gd name="connsiteX7" fmla="*/ 376735 w 798735"/>
                  <a:gd name="connsiteY7" fmla="*/ 1148585 h 1162048"/>
                  <a:gd name="connsiteX8" fmla="*/ 297263 w 798735"/>
                  <a:gd name="connsiteY8" fmla="*/ 1162048 h 1162048"/>
                  <a:gd name="connsiteX9" fmla="*/ 98514 w 798735"/>
                  <a:gd name="connsiteY9" fmla="*/ 865871 h 1162048"/>
                  <a:gd name="connsiteX10" fmla="*/ 4863 w 798735"/>
                  <a:gd name="connsiteY10" fmla="*/ 456711 h 1162048"/>
                  <a:gd name="connsiteX11" fmla="*/ 234938 w 798735"/>
                  <a:gd name="connsiteY11" fmla="*/ 217894 h 1162048"/>
                  <a:gd name="connsiteX12" fmla="*/ 601939 w 798735"/>
                  <a:gd name="connsiteY12" fmla="*/ 25643 h 1162048"/>
                  <a:gd name="connsiteX13" fmla="*/ 704380 w 798735"/>
                  <a:gd name="connsiteY13" fmla="*/ 0 h 1162048"/>
                  <a:gd name="connsiteX0" fmla="*/ 699556 w 793911"/>
                  <a:gd name="connsiteY0" fmla="*/ 0 h 1162048"/>
                  <a:gd name="connsiteX1" fmla="*/ 793911 w 793911"/>
                  <a:gd name="connsiteY1" fmla="*/ 8356 h 1162048"/>
                  <a:gd name="connsiteX2" fmla="*/ 627982 w 793911"/>
                  <a:gd name="connsiteY2" fmla="*/ 48692 h 1162048"/>
                  <a:gd name="connsiteX3" fmla="*/ 275268 w 793911"/>
                  <a:gd name="connsiteY3" fmla="*/ 234825 h 1162048"/>
                  <a:gd name="connsiteX4" fmla="*/ 107108 w 793911"/>
                  <a:gd name="connsiteY4" fmla="*/ 438463 h 1162048"/>
                  <a:gd name="connsiteX5" fmla="*/ 93086 w 793911"/>
                  <a:gd name="connsiteY5" fmla="*/ 579373 h 1162048"/>
                  <a:gd name="connsiteX6" fmla="*/ 181704 w 793911"/>
                  <a:gd name="connsiteY6" fmla="*/ 868920 h 1162048"/>
                  <a:gd name="connsiteX7" fmla="*/ 371911 w 793911"/>
                  <a:gd name="connsiteY7" fmla="*/ 1148585 h 1162048"/>
                  <a:gd name="connsiteX8" fmla="*/ 292439 w 793911"/>
                  <a:gd name="connsiteY8" fmla="*/ 1162048 h 1162048"/>
                  <a:gd name="connsiteX9" fmla="*/ 93690 w 793911"/>
                  <a:gd name="connsiteY9" fmla="*/ 865871 h 1162048"/>
                  <a:gd name="connsiteX10" fmla="*/ 39 w 793911"/>
                  <a:gd name="connsiteY10" fmla="*/ 456711 h 1162048"/>
                  <a:gd name="connsiteX11" fmla="*/ 230114 w 793911"/>
                  <a:gd name="connsiteY11" fmla="*/ 217894 h 1162048"/>
                  <a:gd name="connsiteX12" fmla="*/ 597115 w 793911"/>
                  <a:gd name="connsiteY12" fmla="*/ 25643 h 1162048"/>
                  <a:gd name="connsiteX13" fmla="*/ 699556 w 793911"/>
                  <a:gd name="connsiteY13" fmla="*/ 0 h 1162048"/>
                  <a:gd name="connsiteX0" fmla="*/ 712248 w 806603"/>
                  <a:gd name="connsiteY0" fmla="*/ 0 h 1162048"/>
                  <a:gd name="connsiteX1" fmla="*/ 806603 w 806603"/>
                  <a:gd name="connsiteY1" fmla="*/ 8356 h 1162048"/>
                  <a:gd name="connsiteX2" fmla="*/ 640674 w 806603"/>
                  <a:gd name="connsiteY2" fmla="*/ 48692 h 1162048"/>
                  <a:gd name="connsiteX3" fmla="*/ 287960 w 806603"/>
                  <a:gd name="connsiteY3" fmla="*/ 234825 h 1162048"/>
                  <a:gd name="connsiteX4" fmla="*/ 119800 w 806603"/>
                  <a:gd name="connsiteY4" fmla="*/ 438463 h 1162048"/>
                  <a:gd name="connsiteX5" fmla="*/ 105778 w 806603"/>
                  <a:gd name="connsiteY5" fmla="*/ 579373 h 1162048"/>
                  <a:gd name="connsiteX6" fmla="*/ 194396 w 806603"/>
                  <a:gd name="connsiteY6" fmla="*/ 868920 h 1162048"/>
                  <a:gd name="connsiteX7" fmla="*/ 384603 w 806603"/>
                  <a:gd name="connsiteY7" fmla="*/ 1148585 h 1162048"/>
                  <a:gd name="connsiteX8" fmla="*/ 305131 w 806603"/>
                  <a:gd name="connsiteY8" fmla="*/ 1162048 h 1162048"/>
                  <a:gd name="connsiteX9" fmla="*/ 106382 w 806603"/>
                  <a:gd name="connsiteY9" fmla="*/ 865871 h 1162048"/>
                  <a:gd name="connsiteX10" fmla="*/ 31 w 806603"/>
                  <a:gd name="connsiteY10" fmla="*/ 467418 h 1162048"/>
                  <a:gd name="connsiteX11" fmla="*/ 242806 w 806603"/>
                  <a:gd name="connsiteY11" fmla="*/ 217894 h 1162048"/>
                  <a:gd name="connsiteX12" fmla="*/ 609807 w 806603"/>
                  <a:gd name="connsiteY12" fmla="*/ 25643 h 1162048"/>
                  <a:gd name="connsiteX13" fmla="*/ 712248 w 806603"/>
                  <a:gd name="connsiteY13" fmla="*/ 0 h 1162048"/>
                  <a:gd name="connsiteX0" fmla="*/ 712248 w 806603"/>
                  <a:gd name="connsiteY0" fmla="*/ 0 h 1162048"/>
                  <a:gd name="connsiteX1" fmla="*/ 806603 w 806603"/>
                  <a:gd name="connsiteY1" fmla="*/ 8356 h 1162048"/>
                  <a:gd name="connsiteX2" fmla="*/ 640674 w 806603"/>
                  <a:gd name="connsiteY2" fmla="*/ 48692 h 1162048"/>
                  <a:gd name="connsiteX3" fmla="*/ 287960 w 806603"/>
                  <a:gd name="connsiteY3" fmla="*/ 234825 h 1162048"/>
                  <a:gd name="connsiteX4" fmla="*/ 89638 w 806603"/>
                  <a:gd name="connsiteY4" fmla="*/ 447640 h 1162048"/>
                  <a:gd name="connsiteX5" fmla="*/ 105778 w 806603"/>
                  <a:gd name="connsiteY5" fmla="*/ 579373 h 1162048"/>
                  <a:gd name="connsiteX6" fmla="*/ 194396 w 806603"/>
                  <a:gd name="connsiteY6" fmla="*/ 868920 h 1162048"/>
                  <a:gd name="connsiteX7" fmla="*/ 384603 w 806603"/>
                  <a:gd name="connsiteY7" fmla="*/ 1148585 h 1162048"/>
                  <a:gd name="connsiteX8" fmla="*/ 305131 w 806603"/>
                  <a:gd name="connsiteY8" fmla="*/ 1162048 h 1162048"/>
                  <a:gd name="connsiteX9" fmla="*/ 106382 w 806603"/>
                  <a:gd name="connsiteY9" fmla="*/ 865871 h 1162048"/>
                  <a:gd name="connsiteX10" fmla="*/ 31 w 806603"/>
                  <a:gd name="connsiteY10" fmla="*/ 467418 h 1162048"/>
                  <a:gd name="connsiteX11" fmla="*/ 242806 w 806603"/>
                  <a:gd name="connsiteY11" fmla="*/ 217894 h 1162048"/>
                  <a:gd name="connsiteX12" fmla="*/ 609807 w 806603"/>
                  <a:gd name="connsiteY12" fmla="*/ 25643 h 1162048"/>
                  <a:gd name="connsiteX13" fmla="*/ 712248 w 806603"/>
                  <a:gd name="connsiteY13" fmla="*/ 0 h 1162048"/>
                  <a:gd name="connsiteX0" fmla="*/ 712248 w 806603"/>
                  <a:gd name="connsiteY0" fmla="*/ 0 h 1162048"/>
                  <a:gd name="connsiteX1" fmla="*/ 806603 w 806603"/>
                  <a:gd name="connsiteY1" fmla="*/ 8356 h 1162048"/>
                  <a:gd name="connsiteX2" fmla="*/ 640674 w 806603"/>
                  <a:gd name="connsiteY2" fmla="*/ 48692 h 1162048"/>
                  <a:gd name="connsiteX3" fmla="*/ 287960 w 806603"/>
                  <a:gd name="connsiteY3" fmla="*/ 234825 h 1162048"/>
                  <a:gd name="connsiteX4" fmla="*/ 105778 w 806603"/>
                  <a:gd name="connsiteY4" fmla="*/ 579373 h 1162048"/>
                  <a:gd name="connsiteX5" fmla="*/ 194396 w 806603"/>
                  <a:gd name="connsiteY5" fmla="*/ 868920 h 1162048"/>
                  <a:gd name="connsiteX6" fmla="*/ 384603 w 806603"/>
                  <a:gd name="connsiteY6" fmla="*/ 1148585 h 1162048"/>
                  <a:gd name="connsiteX7" fmla="*/ 305131 w 806603"/>
                  <a:gd name="connsiteY7" fmla="*/ 1162048 h 1162048"/>
                  <a:gd name="connsiteX8" fmla="*/ 106382 w 806603"/>
                  <a:gd name="connsiteY8" fmla="*/ 865871 h 1162048"/>
                  <a:gd name="connsiteX9" fmla="*/ 31 w 806603"/>
                  <a:gd name="connsiteY9" fmla="*/ 467418 h 1162048"/>
                  <a:gd name="connsiteX10" fmla="*/ 242806 w 806603"/>
                  <a:gd name="connsiteY10" fmla="*/ 217894 h 1162048"/>
                  <a:gd name="connsiteX11" fmla="*/ 609807 w 806603"/>
                  <a:gd name="connsiteY11" fmla="*/ 25643 h 1162048"/>
                  <a:gd name="connsiteX12" fmla="*/ 712248 w 806603"/>
                  <a:gd name="connsiteY12" fmla="*/ 0 h 1162048"/>
                  <a:gd name="connsiteX0" fmla="*/ 712248 w 806603"/>
                  <a:gd name="connsiteY0" fmla="*/ 0 h 1162048"/>
                  <a:gd name="connsiteX1" fmla="*/ 806603 w 806603"/>
                  <a:gd name="connsiteY1" fmla="*/ 8356 h 1162048"/>
                  <a:gd name="connsiteX2" fmla="*/ 640674 w 806603"/>
                  <a:gd name="connsiteY2" fmla="*/ 48692 h 1162048"/>
                  <a:gd name="connsiteX3" fmla="*/ 287960 w 806603"/>
                  <a:gd name="connsiteY3" fmla="*/ 234825 h 1162048"/>
                  <a:gd name="connsiteX4" fmla="*/ 89903 w 806603"/>
                  <a:gd name="connsiteY4" fmla="*/ 489130 h 1162048"/>
                  <a:gd name="connsiteX5" fmla="*/ 194396 w 806603"/>
                  <a:gd name="connsiteY5" fmla="*/ 868920 h 1162048"/>
                  <a:gd name="connsiteX6" fmla="*/ 384603 w 806603"/>
                  <a:gd name="connsiteY6" fmla="*/ 1148585 h 1162048"/>
                  <a:gd name="connsiteX7" fmla="*/ 305131 w 806603"/>
                  <a:gd name="connsiteY7" fmla="*/ 1162048 h 1162048"/>
                  <a:gd name="connsiteX8" fmla="*/ 106382 w 806603"/>
                  <a:gd name="connsiteY8" fmla="*/ 865871 h 1162048"/>
                  <a:gd name="connsiteX9" fmla="*/ 31 w 806603"/>
                  <a:gd name="connsiteY9" fmla="*/ 467418 h 1162048"/>
                  <a:gd name="connsiteX10" fmla="*/ 242806 w 806603"/>
                  <a:gd name="connsiteY10" fmla="*/ 217894 h 1162048"/>
                  <a:gd name="connsiteX11" fmla="*/ 609807 w 806603"/>
                  <a:gd name="connsiteY11" fmla="*/ 25643 h 1162048"/>
                  <a:gd name="connsiteX12" fmla="*/ 712248 w 806603"/>
                  <a:gd name="connsiteY12" fmla="*/ 0 h 1162048"/>
                  <a:gd name="connsiteX0" fmla="*/ 712248 w 806603"/>
                  <a:gd name="connsiteY0" fmla="*/ 0 h 1162048"/>
                  <a:gd name="connsiteX1" fmla="*/ 806603 w 806603"/>
                  <a:gd name="connsiteY1" fmla="*/ 8356 h 1162048"/>
                  <a:gd name="connsiteX2" fmla="*/ 640674 w 806603"/>
                  <a:gd name="connsiteY2" fmla="*/ 48692 h 1162048"/>
                  <a:gd name="connsiteX3" fmla="*/ 287960 w 806603"/>
                  <a:gd name="connsiteY3" fmla="*/ 234825 h 1162048"/>
                  <a:gd name="connsiteX4" fmla="*/ 89903 w 806603"/>
                  <a:gd name="connsiteY4" fmla="*/ 489130 h 1162048"/>
                  <a:gd name="connsiteX5" fmla="*/ 194396 w 806603"/>
                  <a:gd name="connsiteY5" fmla="*/ 868920 h 1162048"/>
                  <a:gd name="connsiteX6" fmla="*/ 384603 w 806603"/>
                  <a:gd name="connsiteY6" fmla="*/ 1148585 h 1162048"/>
                  <a:gd name="connsiteX7" fmla="*/ 305131 w 806603"/>
                  <a:gd name="connsiteY7" fmla="*/ 1162048 h 1162048"/>
                  <a:gd name="connsiteX8" fmla="*/ 106382 w 806603"/>
                  <a:gd name="connsiteY8" fmla="*/ 865871 h 1162048"/>
                  <a:gd name="connsiteX9" fmla="*/ 31 w 806603"/>
                  <a:gd name="connsiteY9" fmla="*/ 467418 h 1162048"/>
                  <a:gd name="connsiteX10" fmla="*/ 242806 w 806603"/>
                  <a:gd name="connsiteY10" fmla="*/ 217894 h 1162048"/>
                  <a:gd name="connsiteX11" fmla="*/ 609807 w 806603"/>
                  <a:gd name="connsiteY11" fmla="*/ 25643 h 1162048"/>
                  <a:gd name="connsiteX12" fmla="*/ 712248 w 806603"/>
                  <a:gd name="connsiteY12" fmla="*/ 0 h 1162048"/>
                  <a:gd name="connsiteX0" fmla="*/ 712248 w 806603"/>
                  <a:gd name="connsiteY0" fmla="*/ 0 h 1162048"/>
                  <a:gd name="connsiteX1" fmla="*/ 806603 w 806603"/>
                  <a:gd name="connsiteY1" fmla="*/ 8356 h 1162048"/>
                  <a:gd name="connsiteX2" fmla="*/ 640674 w 806603"/>
                  <a:gd name="connsiteY2" fmla="*/ 48692 h 1162048"/>
                  <a:gd name="connsiteX3" fmla="*/ 287960 w 806603"/>
                  <a:gd name="connsiteY3" fmla="*/ 234825 h 1162048"/>
                  <a:gd name="connsiteX4" fmla="*/ 89903 w 806603"/>
                  <a:gd name="connsiteY4" fmla="*/ 489130 h 1162048"/>
                  <a:gd name="connsiteX5" fmla="*/ 194396 w 806603"/>
                  <a:gd name="connsiteY5" fmla="*/ 868920 h 1162048"/>
                  <a:gd name="connsiteX6" fmla="*/ 384603 w 806603"/>
                  <a:gd name="connsiteY6" fmla="*/ 1148585 h 1162048"/>
                  <a:gd name="connsiteX7" fmla="*/ 305131 w 806603"/>
                  <a:gd name="connsiteY7" fmla="*/ 1162048 h 1162048"/>
                  <a:gd name="connsiteX8" fmla="*/ 106382 w 806603"/>
                  <a:gd name="connsiteY8" fmla="*/ 865871 h 1162048"/>
                  <a:gd name="connsiteX9" fmla="*/ 31 w 806603"/>
                  <a:gd name="connsiteY9" fmla="*/ 467418 h 1162048"/>
                  <a:gd name="connsiteX10" fmla="*/ 242806 w 806603"/>
                  <a:gd name="connsiteY10" fmla="*/ 217894 h 1162048"/>
                  <a:gd name="connsiteX11" fmla="*/ 609807 w 806603"/>
                  <a:gd name="connsiteY11" fmla="*/ 25643 h 1162048"/>
                  <a:gd name="connsiteX12" fmla="*/ 712248 w 806603"/>
                  <a:gd name="connsiteY12" fmla="*/ 0 h 1162048"/>
                  <a:gd name="connsiteX0" fmla="*/ 712248 w 806603"/>
                  <a:gd name="connsiteY0" fmla="*/ 0 h 1162048"/>
                  <a:gd name="connsiteX1" fmla="*/ 806603 w 806603"/>
                  <a:gd name="connsiteY1" fmla="*/ 8356 h 1162048"/>
                  <a:gd name="connsiteX2" fmla="*/ 640674 w 806603"/>
                  <a:gd name="connsiteY2" fmla="*/ 48692 h 1162048"/>
                  <a:gd name="connsiteX3" fmla="*/ 287960 w 806603"/>
                  <a:gd name="connsiteY3" fmla="*/ 234825 h 1162048"/>
                  <a:gd name="connsiteX4" fmla="*/ 89903 w 806603"/>
                  <a:gd name="connsiteY4" fmla="*/ 489130 h 1162048"/>
                  <a:gd name="connsiteX5" fmla="*/ 194396 w 806603"/>
                  <a:gd name="connsiteY5" fmla="*/ 868920 h 1162048"/>
                  <a:gd name="connsiteX6" fmla="*/ 384603 w 806603"/>
                  <a:gd name="connsiteY6" fmla="*/ 1148585 h 1162048"/>
                  <a:gd name="connsiteX7" fmla="*/ 305131 w 806603"/>
                  <a:gd name="connsiteY7" fmla="*/ 1162048 h 1162048"/>
                  <a:gd name="connsiteX8" fmla="*/ 106382 w 806603"/>
                  <a:gd name="connsiteY8" fmla="*/ 865871 h 1162048"/>
                  <a:gd name="connsiteX9" fmla="*/ 31 w 806603"/>
                  <a:gd name="connsiteY9" fmla="*/ 467418 h 1162048"/>
                  <a:gd name="connsiteX10" fmla="*/ 242806 w 806603"/>
                  <a:gd name="connsiteY10" fmla="*/ 217894 h 1162048"/>
                  <a:gd name="connsiteX11" fmla="*/ 609807 w 806603"/>
                  <a:gd name="connsiteY11" fmla="*/ 25643 h 1162048"/>
                  <a:gd name="connsiteX12" fmla="*/ 712248 w 806603"/>
                  <a:gd name="connsiteY12" fmla="*/ 0 h 1162048"/>
                  <a:gd name="connsiteX0" fmla="*/ 712248 w 806603"/>
                  <a:gd name="connsiteY0" fmla="*/ 0 h 1162048"/>
                  <a:gd name="connsiteX1" fmla="*/ 806603 w 806603"/>
                  <a:gd name="connsiteY1" fmla="*/ 8356 h 1162048"/>
                  <a:gd name="connsiteX2" fmla="*/ 640674 w 806603"/>
                  <a:gd name="connsiteY2" fmla="*/ 48692 h 1162048"/>
                  <a:gd name="connsiteX3" fmla="*/ 287960 w 806603"/>
                  <a:gd name="connsiteY3" fmla="*/ 234825 h 1162048"/>
                  <a:gd name="connsiteX4" fmla="*/ 70853 w 806603"/>
                  <a:gd name="connsiteY4" fmla="*/ 489130 h 1162048"/>
                  <a:gd name="connsiteX5" fmla="*/ 194396 w 806603"/>
                  <a:gd name="connsiteY5" fmla="*/ 868920 h 1162048"/>
                  <a:gd name="connsiteX6" fmla="*/ 384603 w 806603"/>
                  <a:gd name="connsiteY6" fmla="*/ 1148585 h 1162048"/>
                  <a:gd name="connsiteX7" fmla="*/ 305131 w 806603"/>
                  <a:gd name="connsiteY7" fmla="*/ 1162048 h 1162048"/>
                  <a:gd name="connsiteX8" fmla="*/ 106382 w 806603"/>
                  <a:gd name="connsiteY8" fmla="*/ 865871 h 1162048"/>
                  <a:gd name="connsiteX9" fmla="*/ 31 w 806603"/>
                  <a:gd name="connsiteY9" fmla="*/ 467418 h 1162048"/>
                  <a:gd name="connsiteX10" fmla="*/ 242806 w 806603"/>
                  <a:gd name="connsiteY10" fmla="*/ 217894 h 1162048"/>
                  <a:gd name="connsiteX11" fmla="*/ 609807 w 806603"/>
                  <a:gd name="connsiteY11" fmla="*/ 25643 h 1162048"/>
                  <a:gd name="connsiteX12" fmla="*/ 712248 w 806603"/>
                  <a:gd name="connsiteY12" fmla="*/ 0 h 1162048"/>
                  <a:gd name="connsiteX0" fmla="*/ 712248 w 806603"/>
                  <a:gd name="connsiteY0" fmla="*/ 0 h 1162048"/>
                  <a:gd name="connsiteX1" fmla="*/ 806603 w 806603"/>
                  <a:gd name="connsiteY1" fmla="*/ 8356 h 1162048"/>
                  <a:gd name="connsiteX2" fmla="*/ 640674 w 806603"/>
                  <a:gd name="connsiteY2" fmla="*/ 48692 h 1162048"/>
                  <a:gd name="connsiteX3" fmla="*/ 287960 w 806603"/>
                  <a:gd name="connsiteY3" fmla="*/ 234825 h 1162048"/>
                  <a:gd name="connsiteX4" fmla="*/ 86728 w 806603"/>
                  <a:gd name="connsiteY4" fmla="*/ 489130 h 1162048"/>
                  <a:gd name="connsiteX5" fmla="*/ 194396 w 806603"/>
                  <a:gd name="connsiteY5" fmla="*/ 868920 h 1162048"/>
                  <a:gd name="connsiteX6" fmla="*/ 384603 w 806603"/>
                  <a:gd name="connsiteY6" fmla="*/ 1148585 h 1162048"/>
                  <a:gd name="connsiteX7" fmla="*/ 305131 w 806603"/>
                  <a:gd name="connsiteY7" fmla="*/ 1162048 h 1162048"/>
                  <a:gd name="connsiteX8" fmla="*/ 106382 w 806603"/>
                  <a:gd name="connsiteY8" fmla="*/ 865871 h 1162048"/>
                  <a:gd name="connsiteX9" fmla="*/ 31 w 806603"/>
                  <a:gd name="connsiteY9" fmla="*/ 467418 h 1162048"/>
                  <a:gd name="connsiteX10" fmla="*/ 242806 w 806603"/>
                  <a:gd name="connsiteY10" fmla="*/ 217894 h 1162048"/>
                  <a:gd name="connsiteX11" fmla="*/ 609807 w 806603"/>
                  <a:gd name="connsiteY11" fmla="*/ 25643 h 1162048"/>
                  <a:gd name="connsiteX12" fmla="*/ 712248 w 806603"/>
                  <a:gd name="connsiteY12" fmla="*/ 0 h 1162048"/>
                  <a:gd name="connsiteX0" fmla="*/ 712248 w 806603"/>
                  <a:gd name="connsiteY0" fmla="*/ 0 h 1162048"/>
                  <a:gd name="connsiteX1" fmla="*/ 806603 w 806603"/>
                  <a:gd name="connsiteY1" fmla="*/ 8356 h 1162048"/>
                  <a:gd name="connsiteX2" fmla="*/ 640674 w 806603"/>
                  <a:gd name="connsiteY2" fmla="*/ 48692 h 1162048"/>
                  <a:gd name="connsiteX3" fmla="*/ 287960 w 806603"/>
                  <a:gd name="connsiteY3" fmla="*/ 234825 h 1162048"/>
                  <a:gd name="connsiteX4" fmla="*/ 78790 w 806603"/>
                  <a:gd name="connsiteY4" fmla="*/ 487601 h 1162048"/>
                  <a:gd name="connsiteX5" fmla="*/ 194396 w 806603"/>
                  <a:gd name="connsiteY5" fmla="*/ 868920 h 1162048"/>
                  <a:gd name="connsiteX6" fmla="*/ 384603 w 806603"/>
                  <a:gd name="connsiteY6" fmla="*/ 1148585 h 1162048"/>
                  <a:gd name="connsiteX7" fmla="*/ 305131 w 806603"/>
                  <a:gd name="connsiteY7" fmla="*/ 1162048 h 1162048"/>
                  <a:gd name="connsiteX8" fmla="*/ 106382 w 806603"/>
                  <a:gd name="connsiteY8" fmla="*/ 865871 h 1162048"/>
                  <a:gd name="connsiteX9" fmla="*/ 31 w 806603"/>
                  <a:gd name="connsiteY9" fmla="*/ 467418 h 1162048"/>
                  <a:gd name="connsiteX10" fmla="*/ 242806 w 806603"/>
                  <a:gd name="connsiteY10" fmla="*/ 217894 h 1162048"/>
                  <a:gd name="connsiteX11" fmla="*/ 609807 w 806603"/>
                  <a:gd name="connsiteY11" fmla="*/ 25643 h 1162048"/>
                  <a:gd name="connsiteX12" fmla="*/ 712248 w 806603"/>
                  <a:gd name="connsiteY12" fmla="*/ 0 h 1162048"/>
                  <a:gd name="connsiteX0" fmla="*/ 712248 w 806603"/>
                  <a:gd name="connsiteY0" fmla="*/ 0 h 1162048"/>
                  <a:gd name="connsiteX1" fmla="*/ 806603 w 806603"/>
                  <a:gd name="connsiteY1" fmla="*/ 8356 h 1162048"/>
                  <a:gd name="connsiteX2" fmla="*/ 640674 w 806603"/>
                  <a:gd name="connsiteY2" fmla="*/ 48692 h 1162048"/>
                  <a:gd name="connsiteX3" fmla="*/ 287960 w 806603"/>
                  <a:gd name="connsiteY3" fmla="*/ 234825 h 1162048"/>
                  <a:gd name="connsiteX4" fmla="*/ 78790 w 806603"/>
                  <a:gd name="connsiteY4" fmla="*/ 487601 h 1162048"/>
                  <a:gd name="connsiteX5" fmla="*/ 194396 w 806603"/>
                  <a:gd name="connsiteY5" fmla="*/ 868920 h 1162048"/>
                  <a:gd name="connsiteX6" fmla="*/ 384603 w 806603"/>
                  <a:gd name="connsiteY6" fmla="*/ 1148585 h 1162048"/>
                  <a:gd name="connsiteX7" fmla="*/ 305131 w 806603"/>
                  <a:gd name="connsiteY7" fmla="*/ 1162048 h 1162048"/>
                  <a:gd name="connsiteX8" fmla="*/ 106382 w 806603"/>
                  <a:gd name="connsiteY8" fmla="*/ 865871 h 1162048"/>
                  <a:gd name="connsiteX9" fmla="*/ 31 w 806603"/>
                  <a:gd name="connsiteY9" fmla="*/ 467418 h 1162048"/>
                  <a:gd name="connsiteX10" fmla="*/ 242806 w 806603"/>
                  <a:gd name="connsiteY10" fmla="*/ 217894 h 1162048"/>
                  <a:gd name="connsiteX11" fmla="*/ 609807 w 806603"/>
                  <a:gd name="connsiteY11" fmla="*/ 25643 h 1162048"/>
                  <a:gd name="connsiteX12" fmla="*/ 712248 w 806603"/>
                  <a:gd name="connsiteY12" fmla="*/ 0 h 1162048"/>
                  <a:gd name="connsiteX0" fmla="*/ 712248 w 806603"/>
                  <a:gd name="connsiteY0" fmla="*/ 0 h 1162048"/>
                  <a:gd name="connsiteX1" fmla="*/ 806603 w 806603"/>
                  <a:gd name="connsiteY1" fmla="*/ 8356 h 1162048"/>
                  <a:gd name="connsiteX2" fmla="*/ 640674 w 806603"/>
                  <a:gd name="connsiteY2" fmla="*/ 48692 h 1162048"/>
                  <a:gd name="connsiteX3" fmla="*/ 287960 w 806603"/>
                  <a:gd name="connsiteY3" fmla="*/ 234825 h 1162048"/>
                  <a:gd name="connsiteX4" fmla="*/ 78790 w 806603"/>
                  <a:gd name="connsiteY4" fmla="*/ 487601 h 1162048"/>
                  <a:gd name="connsiteX5" fmla="*/ 194396 w 806603"/>
                  <a:gd name="connsiteY5" fmla="*/ 868920 h 1162048"/>
                  <a:gd name="connsiteX6" fmla="*/ 384603 w 806603"/>
                  <a:gd name="connsiteY6" fmla="*/ 1148585 h 1162048"/>
                  <a:gd name="connsiteX7" fmla="*/ 305131 w 806603"/>
                  <a:gd name="connsiteY7" fmla="*/ 1162048 h 1162048"/>
                  <a:gd name="connsiteX8" fmla="*/ 106382 w 806603"/>
                  <a:gd name="connsiteY8" fmla="*/ 865871 h 1162048"/>
                  <a:gd name="connsiteX9" fmla="*/ 31 w 806603"/>
                  <a:gd name="connsiteY9" fmla="*/ 467418 h 1162048"/>
                  <a:gd name="connsiteX10" fmla="*/ 242806 w 806603"/>
                  <a:gd name="connsiteY10" fmla="*/ 217894 h 1162048"/>
                  <a:gd name="connsiteX11" fmla="*/ 609807 w 806603"/>
                  <a:gd name="connsiteY11" fmla="*/ 25643 h 1162048"/>
                  <a:gd name="connsiteX12" fmla="*/ 712248 w 806603"/>
                  <a:gd name="connsiteY12" fmla="*/ 0 h 1162048"/>
                  <a:gd name="connsiteX0" fmla="*/ 712248 w 806603"/>
                  <a:gd name="connsiteY0" fmla="*/ 0 h 1162048"/>
                  <a:gd name="connsiteX1" fmla="*/ 806603 w 806603"/>
                  <a:gd name="connsiteY1" fmla="*/ 8356 h 1162048"/>
                  <a:gd name="connsiteX2" fmla="*/ 640674 w 806603"/>
                  <a:gd name="connsiteY2" fmla="*/ 48692 h 1162048"/>
                  <a:gd name="connsiteX3" fmla="*/ 287960 w 806603"/>
                  <a:gd name="connsiteY3" fmla="*/ 234825 h 1162048"/>
                  <a:gd name="connsiteX4" fmla="*/ 78790 w 806603"/>
                  <a:gd name="connsiteY4" fmla="*/ 487601 h 1162048"/>
                  <a:gd name="connsiteX5" fmla="*/ 194396 w 806603"/>
                  <a:gd name="connsiteY5" fmla="*/ 868920 h 1162048"/>
                  <a:gd name="connsiteX6" fmla="*/ 384603 w 806603"/>
                  <a:gd name="connsiteY6" fmla="*/ 1148585 h 1162048"/>
                  <a:gd name="connsiteX7" fmla="*/ 305131 w 806603"/>
                  <a:gd name="connsiteY7" fmla="*/ 1162048 h 1162048"/>
                  <a:gd name="connsiteX8" fmla="*/ 106382 w 806603"/>
                  <a:gd name="connsiteY8" fmla="*/ 865871 h 1162048"/>
                  <a:gd name="connsiteX9" fmla="*/ 31 w 806603"/>
                  <a:gd name="connsiteY9" fmla="*/ 467418 h 1162048"/>
                  <a:gd name="connsiteX10" fmla="*/ 242806 w 806603"/>
                  <a:gd name="connsiteY10" fmla="*/ 217894 h 1162048"/>
                  <a:gd name="connsiteX11" fmla="*/ 609807 w 806603"/>
                  <a:gd name="connsiteY11" fmla="*/ 25643 h 1162048"/>
                  <a:gd name="connsiteX12" fmla="*/ 712248 w 806603"/>
                  <a:gd name="connsiteY12" fmla="*/ 0 h 1162048"/>
                  <a:gd name="connsiteX0" fmla="*/ 712248 w 806603"/>
                  <a:gd name="connsiteY0" fmla="*/ 0 h 1162048"/>
                  <a:gd name="connsiteX1" fmla="*/ 806603 w 806603"/>
                  <a:gd name="connsiteY1" fmla="*/ 8356 h 1162048"/>
                  <a:gd name="connsiteX2" fmla="*/ 640674 w 806603"/>
                  <a:gd name="connsiteY2" fmla="*/ 48692 h 1162048"/>
                  <a:gd name="connsiteX3" fmla="*/ 287960 w 806603"/>
                  <a:gd name="connsiteY3" fmla="*/ 234825 h 1162048"/>
                  <a:gd name="connsiteX4" fmla="*/ 78790 w 806603"/>
                  <a:gd name="connsiteY4" fmla="*/ 487601 h 1162048"/>
                  <a:gd name="connsiteX5" fmla="*/ 194396 w 806603"/>
                  <a:gd name="connsiteY5" fmla="*/ 868920 h 1162048"/>
                  <a:gd name="connsiteX6" fmla="*/ 384603 w 806603"/>
                  <a:gd name="connsiteY6" fmla="*/ 1148585 h 1162048"/>
                  <a:gd name="connsiteX7" fmla="*/ 305131 w 806603"/>
                  <a:gd name="connsiteY7" fmla="*/ 1162048 h 1162048"/>
                  <a:gd name="connsiteX8" fmla="*/ 106382 w 806603"/>
                  <a:gd name="connsiteY8" fmla="*/ 865871 h 1162048"/>
                  <a:gd name="connsiteX9" fmla="*/ 31 w 806603"/>
                  <a:gd name="connsiteY9" fmla="*/ 467418 h 1162048"/>
                  <a:gd name="connsiteX10" fmla="*/ 242806 w 806603"/>
                  <a:gd name="connsiteY10" fmla="*/ 217894 h 1162048"/>
                  <a:gd name="connsiteX11" fmla="*/ 609807 w 806603"/>
                  <a:gd name="connsiteY11" fmla="*/ 25643 h 1162048"/>
                  <a:gd name="connsiteX12" fmla="*/ 712248 w 806603"/>
                  <a:gd name="connsiteY12" fmla="*/ 0 h 1162048"/>
                  <a:gd name="connsiteX0" fmla="*/ 712248 w 806603"/>
                  <a:gd name="connsiteY0" fmla="*/ 0 h 1162048"/>
                  <a:gd name="connsiteX1" fmla="*/ 806603 w 806603"/>
                  <a:gd name="connsiteY1" fmla="*/ 8356 h 1162048"/>
                  <a:gd name="connsiteX2" fmla="*/ 640674 w 806603"/>
                  <a:gd name="connsiteY2" fmla="*/ 48692 h 1162048"/>
                  <a:gd name="connsiteX3" fmla="*/ 287960 w 806603"/>
                  <a:gd name="connsiteY3" fmla="*/ 234825 h 1162048"/>
                  <a:gd name="connsiteX4" fmla="*/ 78790 w 806603"/>
                  <a:gd name="connsiteY4" fmla="*/ 487601 h 1162048"/>
                  <a:gd name="connsiteX5" fmla="*/ 194396 w 806603"/>
                  <a:gd name="connsiteY5" fmla="*/ 868920 h 1162048"/>
                  <a:gd name="connsiteX6" fmla="*/ 384603 w 806603"/>
                  <a:gd name="connsiteY6" fmla="*/ 1148585 h 1162048"/>
                  <a:gd name="connsiteX7" fmla="*/ 305131 w 806603"/>
                  <a:gd name="connsiteY7" fmla="*/ 1162048 h 1162048"/>
                  <a:gd name="connsiteX8" fmla="*/ 106382 w 806603"/>
                  <a:gd name="connsiteY8" fmla="*/ 865871 h 1162048"/>
                  <a:gd name="connsiteX9" fmla="*/ 31 w 806603"/>
                  <a:gd name="connsiteY9" fmla="*/ 467418 h 1162048"/>
                  <a:gd name="connsiteX10" fmla="*/ 242806 w 806603"/>
                  <a:gd name="connsiteY10" fmla="*/ 217894 h 1162048"/>
                  <a:gd name="connsiteX11" fmla="*/ 609807 w 806603"/>
                  <a:gd name="connsiteY11" fmla="*/ 25643 h 1162048"/>
                  <a:gd name="connsiteX12" fmla="*/ 712248 w 806603"/>
                  <a:gd name="connsiteY12" fmla="*/ 0 h 1162048"/>
                  <a:gd name="connsiteX0" fmla="*/ 712248 w 806603"/>
                  <a:gd name="connsiteY0" fmla="*/ 0 h 1162048"/>
                  <a:gd name="connsiteX1" fmla="*/ 806603 w 806603"/>
                  <a:gd name="connsiteY1" fmla="*/ 8356 h 1162048"/>
                  <a:gd name="connsiteX2" fmla="*/ 640674 w 806603"/>
                  <a:gd name="connsiteY2" fmla="*/ 48692 h 1162048"/>
                  <a:gd name="connsiteX3" fmla="*/ 287960 w 806603"/>
                  <a:gd name="connsiteY3" fmla="*/ 234825 h 1162048"/>
                  <a:gd name="connsiteX4" fmla="*/ 149805 w 806603"/>
                  <a:gd name="connsiteY4" fmla="*/ 383797 h 1162048"/>
                  <a:gd name="connsiteX5" fmla="*/ 78790 w 806603"/>
                  <a:gd name="connsiteY5" fmla="*/ 487601 h 1162048"/>
                  <a:gd name="connsiteX6" fmla="*/ 194396 w 806603"/>
                  <a:gd name="connsiteY6" fmla="*/ 868920 h 1162048"/>
                  <a:gd name="connsiteX7" fmla="*/ 384603 w 806603"/>
                  <a:gd name="connsiteY7" fmla="*/ 1148585 h 1162048"/>
                  <a:gd name="connsiteX8" fmla="*/ 305131 w 806603"/>
                  <a:gd name="connsiteY8" fmla="*/ 1162048 h 1162048"/>
                  <a:gd name="connsiteX9" fmla="*/ 106382 w 806603"/>
                  <a:gd name="connsiteY9" fmla="*/ 865871 h 1162048"/>
                  <a:gd name="connsiteX10" fmla="*/ 31 w 806603"/>
                  <a:gd name="connsiteY10" fmla="*/ 467418 h 1162048"/>
                  <a:gd name="connsiteX11" fmla="*/ 242806 w 806603"/>
                  <a:gd name="connsiteY11" fmla="*/ 217894 h 1162048"/>
                  <a:gd name="connsiteX12" fmla="*/ 609807 w 806603"/>
                  <a:gd name="connsiteY12" fmla="*/ 25643 h 1162048"/>
                  <a:gd name="connsiteX13" fmla="*/ 712248 w 806603"/>
                  <a:gd name="connsiteY13" fmla="*/ 0 h 1162048"/>
                  <a:gd name="connsiteX0" fmla="*/ 712248 w 806603"/>
                  <a:gd name="connsiteY0" fmla="*/ 0 h 1162048"/>
                  <a:gd name="connsiteX1" fmla="*/ 806603 w 806603"/>
                  <a:gd name="connsiteY1" fmla="*/ 8356 h 1162048"/>
                  <a:gd name="connsiteX2" fmla="*/ 640674 w 806603"/>
                  <a:gd name="connsiteY2" fmla="*/ 48692 h 1162048"/>
                  <a:gd name="connsiteX3" fmla="*/ 287960 w 806603"/>
                  <a:gd name="connsiteY3" fmla="*/ 234825 h 1162048"/>
                  <a:gd name="connsiteX4" fmla="*/ 149805 w 806603"/>
                  <a:gd name="connsiteY4" fmla="*/ 374619 h 1162048"/>
                  <a:gd name="connsiteX5" fmla="*/ 78790 w 806603"/>
                  <a:gd name="connsiteY5" fmla="*/ 487601 h 1162048"/>
                  <a:gd name="connsiteX6" fmla="*/ 194396 w 806603"/>
                  <a:gd name="connsiteY6" fmla="*/ 868920 h 1162048"/>
                  <a:gd name="connsiteX7" fmla="*/ 384603 w 806603"/>
                  <a:gd name="connsiteY7" fmla="*/ 1148585 h 1162048"/>
                  <a:gd name="connsiteX8" fmla="*/ 305131 w 806603"/>
                  <a:gd name="connsiteY8" fmla="*/ 1162048 h 1162048"/>
                  <a:gd name="connsiteX9" fmla="*/ 106382 w 806603"/>
                  <a:gd name="connsiteY9" fmla="*/ 865871 h 1162048"/>
                  <a:gd name="connsiteX10" fmla="*/ 31 w 806603"/>
                  <a:gd name="connsiteY10" fmla="*/ 467418 h 1162048"/>
                  <a:gd name="connsiteX11" fmla="*/ 242806 w 806603"/>
                  <a:gd name="connsiteY11" fmla="*/ 217894 h 1162048"/>
                  <a:gd name="connsiteX12" fmla="*/ 609807 w 806603"/>
                  <a:gd name="connsiteY12" fmla="*/ 25643 h 1162048"/>
                  <a:gd name="connsiteX13" fmla="*/ 712248 w 806603"/>
                  <a:gd name="connsiteY13" fmla="*/ 0 h 1162048"/>
                  <a:gd name="connsiteX0" fmla="*/ 712248 w 806603"/>
                  <a:gd name="connsiteY0" fmla="*/ 0 h 1162048"/>
                  <a:gd name="connsiteX1" fmla="*/ 806603 w 806603"/>
                  <a:gd name="connsiteY1" fmla="*/ 8356 h 1162048"/>
                  <a:gd name="connsiteX2" fmla="*/ 640674 w 806603"/>
                  <a:gd name="connsiteY2" fmla="*/ 48692 h 1162048"/>
                  <a:gd name="connsiteX3" fmla="*/ 287960 w 806603"/>
                  <a:gd name="connsiteY3" fmla="*/ 234825 h 1162048"/>
                  <a:gd name="connsiteX4" fmla="*/ 146630 w 806603"/>
                  <a:gd name="connsiteY4" fmla="*/ 370031 h 1162048"/>
                  <a:gd name="connsiteX5" fmla="*/ 78790 w 806603"/>
                  <a:gd name="connsiteY5" fmla="*/ 487601 h 1162048"/>
                  <a:gd name="connsiteX6" fmla="*/ 194396 w 806603"/>
                  <a:gd name="connsiteY6" fmla="*/ 868920 h 1162048"/>
                  <a:gd name="connsiteX7" fmla="*/ 384603 w 806603"/>
                  <a:gd name="connsiteY7" fmla="*/ 1148585 h 1162048"/>
                  <a:gd name="connsiteX8" fmla="*/ 305131 w 806603"/>
                  <a:gd name="connsiteY8" fmla="*/ 1162048 h 1162048"/>
                  <a:gd name="connsiteX9" fmla="*/ 106382 w 806603"/>
                  <a:gd name="connsiteY9" fmla="*/ 865871 h 1162048"/>
                  <a:gd name="connsiteX10" fmla="*/ 31 w 806603"/>
                  <a:gd name="connsiteY10" fmla="*/ 467418 h 1162048"/>
                  <a:gd name="connsiteX11" fmla="*/ 242806 w 806603"/>
                  <a:gd name="connsiteY11" fmla="*/ 217894 h 1162048"/>
                  <a:gd name="connsiteX12" fmla="*/ 609807 w 806603"/>
                  <a:gd name="connsiteY12" fmla="*/ 25643 h 1162048"/>
                  <a:gd name="connsiteX13" fmla="*/ 712248 w 806603"/>
                  <a:gd name="connsiteY13" fmla="*/ 0 h 1162048"/>
                  <a:gd name="connsiteX0" fmla="*/ 712248 w 806603"/>
                  <a:gd name="connsiteY0" fmla="*/ 0 h 1162048"/>
                  <a:gd name="connsiteX1" fmla="*/ 806603 w 806603"/>
                  <a:gd name="connsiteY1" fmla="*/ 8356 h 1162048"/>
                  <a:gd name="connsiteX2" fmla="*/ 640674 w 806603"/>
                  <a:gd name="connsiteY2" fmla="*/ 48692 h 1162048"/>
                  <a:gd name="connsiteX3" fmla="*/ 287960 w 806603"/>
                  <a:gd name="connsiteY3" fmla="*/ 234825 h 1162048"/>
                  <a:gd name="connsiteX4" fmla="*/ 146630 w 806603"/>
                  <a:gd name="connsiteY4" fmla="*/ 370031 h 1162048"/>
                  <a:gd name="connsiteX5" fmla="*/ 78790 w 806603"/>
                  <a:gd name="connsiteY5" fmla="*/ 487601 h 1162048"/>
                  <a:gd name="connsiteX6" fmla="*/ 194396 w 806603"/>
                  <a:gd name="connsiteY6" fmla="*/ 868920 h 1162048"/>
                  <a:gd name="connsiteX7" fmla="*/ 384603 w 806603"/>
                  <a:gd name="connsiteY7" fmla="*/ 1148585 h 1162048"/>
                  <a:gd name="connsiteX8" fmla="*/ 305131 w 806603"/>
                  <a:gd name="connsiteY8" fmla="*/ 1162048 h 1162048"/>
                  <a:gd name="connsiteX9" fmla="*/ 106382 w 806603"/>
                  <a:gd name="connsiteY9" fmla="*/ 865871 h 1162048"/>
                  <a:gd name="connsiteX10" fmla="*/ 31 w 806603"/>
                  <a:gd name="connsiteY10" fmla="*/ 467418 h 1162048"/>
                  <a:gd name="connsiteX11" fmla="*/ 242806 w 806603"/>
                  <a:gd name="connsiteY11" fmla="*/ 217894 h 1162048"/>
                  <a:gd name="connsiteX12" fmla="*/ 609807 w 806603"/>
                  <a:gd name="connsiteY12" fmla="*/ 25643 h 1162048"/>
                  <a:gd name="connsiteX13" fmla="*/ 712248 w 806603"/>
                  <a:gd name="connsiteY13" fmla="*/ 0 h 1162048"/>
                  <a:gd name="connsiteX0" fmla="*/ 712248 w 806603"/>
                  <a:gd name="connsiteY0" fmla="*/ 0 h 1162048"/>
                  <a:gd name="connsiteX1" fmla="*/ 806603 w 806603"/>
                  <a:gd name="connsiteY1" fmla="*/ 8356 h 1162048"/>
                  <a:gd name="connsiteX2" fmla="*/ 640674 w 806603"/>
                  <a:gd name="connsiteY2" fmla="*/ 48692 h 1162048"/>
                  <a:gd name="connsiteX3" fmla="*/ 287960 w 806603"/>
                  <a:gd name="connsiteY3" fmla="*/ 234825 h 1162048"/>
                  <a:gd name="connsiteX4" fmla="*/ 146630 w 806603"/>
                  <a:gd name="connsiteY4" fmla="*/ 370031 h 1162048"/>
                  <a:gd name="connsiteX5" fmla="*/ 78790 w 806603"/>
                  <a:gd name="connsiteY5" fmla="*/ 487601 h 1162048"/>
                  <a:gd name="connsiteX6" fmla="*/ 194396 w 806603"/>
                  <a:gd name="connsiteY6" fmla="*/ 868920 h 1162048"/>
                  <a:gd name="connsiteX7" fmla="*/ 384603 w 806603"/>
                  <a:gd name="connsiteY7" fmla="*/ 1148585 h 1162048"/>
                  <a:gd name="connsiteX8" fmla="*/ 305131 w 806603"/>
                  <a:gd name="connsiteY8" fmla="*/ 1162048 h 1162048"/>
                  <a:gd name="connsiteX9" fmla="*/ 106382 w 806603"/>
                  <a:gd name="connsiteY9" fmla="*/ 865871 h 1162048"/>
                  <a:gd name="connsiteX10" fmla="*/ 31 w 806603"/>
                  <a:gd name="connsiteY10" fmla="*/ 467418 h 1162048"/>
                  <a:gd name="connsiteX11" fmla="*/ 242806 w 806603"/>
                  <a:gd name="connsiteY11" fmla="*/ 217894 h 1162048"/>
                  <a:gd name="connsiteX12" fmla="*/ 609807 w 806603"/>
                  <a:gd name="connsiteY12" fmla="*/ 25643 h 1162048"/>
                  <a:gd name="connsiteX13" fmla="*/ 712248 w 806603"/>
                  <a:gd name="connsiteY13" fmla="*/ 0 h 1162048"/>
                  <a:gd name="connsiteX0" fmla="*/ 712248 w 806603"/>
                  <a:gd name="connsiteY0" fmla="*/ 0 h 1162048"/>
                  <a:gd name="connsiteX1" fmla="*/ 806603 w 806603"/>
                  <a:gd name="connsiteY1" fmla="*/ 8356 h 1162048"/>
                  <a:gd name="connsiteX2" fmla="*/ 640674 w 806603"/>
                  <a:gd name="connsiteY2" fmla="*/ 48692 h 1162048"/>
                  <a:gd name="connsiteX3" fmla="*/ 287960 w 806603"/>
                  <a:gd name="connsiteY3" fmla="*/ 234825 h 1162048"/>
                  <a:gd name="connsiteX4" fmla="*/ 146630 w 806603"/>
                  <a:gd name="connsiteY4" fmla="*/ 370031 h 1162048"/>
                  <a:gd name="connsiteX5" fmla="*/ 78790 w 806603"/>
                  <a:gd name="connsiteY5" fmla="*/ 487601 h 1162048"/>
                  <a:gd name="connsiteX6" fmla="*/ 194396 w 806603"/>
                  <a:gd name="connsiteY6" fmla="*/ 868920 h 1162048"/>
                  <a:gd name="connsiteX7" fmla="*/ 384603 w 806603"/>
                  <a:gd name="connsiteY7" fmla="*/ 1148585 h 1162048"/>
                  <a:gd name="connsiteX8" fmla="*/ 305131 w 806603"/>
                  <a:gd name="connsiteY8" fmla="*/ 1162048 h 1162048"/>
                  <a:gd name="connsiteX9" fmla="*/ 106382 w 806603"/>
                  <a:gd name="connsiteY9" fmla="*/ 865871 h 1162048"/>
                  <a:gd name="connsiteX10" fmla="*/ 31 w 806603"/>
                  <a:gd name="connsiteY10" fmla="*/ 467418 h 1162048"/>
                  <a:gd name="connsiteX11" fmla="*/ 242806 w 806603"/>
                  <a:gd name="connsiteY11" fmla="*/ 217894 h 1162048"/>
                  <a:gd name="connsiteX12" fmla="*/ 609807 w 806603"/>
                  <a:gd name="connsiteY12" fmla="*/ 25643 h 1162048"/>
                  <a:gd name="connsiteX13" fmla="*/ 712248 w 806603"/>
                  <a:gd name="connsiteY13" fmla="*/ 0 h 1162048"/>
                  <a:gd name="connsiteX0" fmla="*/ 712248 w 806603"/>
                  <a:gd name="connsiteY0" fmla="*/ 0 h 1162048"/>
                  <a:gd name="connsiteX1" fmla="*/ 806603 w 806603"/>
                  <a:gd name="connsiteY1" fmla="*/ 8356 h 1162048"/>
                  <a:gd name="connsiteX2" fmla="*/ 640674 w 806603"/>
                  <a:gd name="connsiteY2" fmla="*/ 48692 h 1162048"/>
                  <a:gd name="connsiteX3" fmla="*/ 287960 w 806603"/>
                  <a:gd name="connsiteY3" fmla="*/ 234825 h 1162048"/>
                  <a:gd name="connsiteX4" fmla="*/ 146630 w 806603"/>
                  <a:gd name="connsiteY4" fmla="*/ 370031 h 1162048"/>
                  <a:gd name="connsiteX5" fmla="*/ 78790 w 806603"/>
                  <a:gd name="connsiteY5" fmla="*/ 487601 h 1162048"/>
                  <a:gd name="connsiteX6" fmla="*/ 194396 w 806603"/>
                  <a:gd name="connsiteY6" fmla="*/ 868920 h 1162048"/>
                  <a:gd name="connsiteX7" fmla="*/ 384603 w 806603"/>
                  <a:gd name="connsiteY7" fmla="*/ 1148585 h 1162048"/>
                  <a:gd name="connsiteX8" fmla="*/ 305131 w 806603"/>
                  <a:gd name="connsiteY8" fmla="*/ 1162048 h 1162048"/>
                  <a:gd name="connsiteX9" fmla="*/ 106382 w 806603"/>
                  <a:gd name="connsiteY9" fmla="*/ 865871 h 1162048"/>
                  <a:gd name="connsiteX10" fmla="*/ 31 w 806603"/>
                  <a:gd name="connsiteY10" fmla="*/ 467418 h 1162048"/>
                  <a:gd name="connsiteX11" fmla="*/ 242806 w 806603"/>
                  <a:gd name="connsiteY11" fmla="*/ 217894 h 1162048"/>
                  <a:gd name="connsiteX12" fmla="*/ 609807 w 806603"/>
                  <a:gd name="connsiteY12" fmla="*/ 25643 h 1162048"/>
                  <a:gd name="connsiteX13" fmla="*/ 712248 w 806603"/>
                  <a:gd name="connsiteY13" fmla="*/ 0 h 1162048"/>
                  <a:gd name="connsiteX0" fmla="*/ 712248 w 806603"/>
                  <a:gd name="connsiteY0" fmla="*/ 0 h 1162048"/>
                  <a:gd name="connsiteX1" fmla="*/ 806603 w 806603"/>
                  <a:gd name="connsiteY1" fmla="*/ 8356 h 1162048"/>
                  <a:gd name="connsiteX2" fmla="*/ 640674 w 806603"/>
                  <a:gd name="connsiteY2" fmla="*/ 48692 h 1162048"/>
                  <a:gd name="connsiteX3" fmla="*/ 287960 w 806603"/>
                  <a:gd name="connsiteY3" fmla="*/ 234825 h 1162048"/>
                  <a:gd name="connsiteX4" fmla="*/ 141867 w 806603"/>
                  <a:gd name="connsiteY4" fmla="*/ 362384 h 1162048"/>
                  <a:gd name="connsiteX5" fmla="*/ 78790 w 806603"/>
                  <a:gd name="connsiteY5" fmla="*/ 487601 h 1162048"/>
                  <a:gd name="connsiteX6" fmla="*/ 194396 w 806603"/>
                  <a:gd name="connsiteY6" fmla="*/ 868920 h 1162048"/>
                  <a:gd name="connsiteX7" fmla="*/ 384603 w 806603"/>
                  <a:gd name="connsiteY7" fmla="*/ 1148585 h 1162048"/>
                  <a:gd name="connsiteX8" fmla="*/ 305131 w 806603"/>
                  <a:gd name="connsiteY8" fmla="*/ 1162048 h 1162048"/>
                  <a:gd name="connsiteX9" fmla="*/ 106382 w 806603"/>
                  <a:gd name="connsiteY9" fmla="*/ 865871 h 1162048"/>
                  <a:gd name="connsiteX10" fmla="*/ 31 w 806603"/>
                  <a:gd name="connsiteY10" fmla="*/ 467418 h 1162048"/>
                  <a:gd name="connsiteX11" fmla="*/ 242806 w 806603"/>
                  <a:gd name="connsiteY11" fmla="*/ 217894 h 1162048"/>
                  <a:gd name="connsiteX12" fmla="*/ 609807 w 806603"/>
                  <a:gd name="connsiteY12" fmla="*/ 25643 h 1162048"/>
                  <a:gd name="connsiteX13" fmla="*/ 712248 w 806603"/>
                  <a:gd name="connsiteY13" fmla="*/ 0 h 1162048"/>
                  <a:gd name="connsiteX0" fmla="*/ 712248 w 806603"/>
                  <a:gd name="connsiteY0" fmla="*/ 0 h 1162048"/>
                  <a:gd name="connsiteX1" fmla="*/ 806603 w 806603"/>
                  <a:gd name="connsiteY1" fmla="*/ 8356 h 1162048"/>
                  <a:gd name="connsiteX2" fmla="*/ 640674 w 806603"/>
                  <a:gd name="connsiteY2" fmla="*/ 48692 h 1162048"/>
                  <a:gd name="connsiteX3" fmla="*/ 287960 w 806603"/>
                  <a:gd name="connsiteY3" fmla="*/ 234825 h 1162048"/>
                  <a:gd name="connsiteX4" fmla="*/ 141867 w 806603"/>
                  <a:gd name="connsiteY4" fmla="*/ 362384 h 1162048"/>
                  <a:gd name="connsiteX5" fmla="*/ 78790 w 806603"/>
                  <a:gd name="connsiteY5" fmla="*/ 487601 h 1162048"/>
                  <a:gd name="connsiteX6" fmla="*/ 194396 w 806603"/>
                  <a:gd name="connsiteY6" fmla="*/ 868920 h 1162048"/>
                  <a:gd name="connsiteX7" fmla="*/ 384603 w 806603"/>
                  <a:gd name="connsiteY7" fmla="*/ 1148585 h 1162048"/>
                  <a:gd name="connsiteX8" fmla="*/ 305131 w 806603"/>
                  <a:gd name="connsiteY8" fmla="*/ 1162048 h 1162048"/>
                  <a:gd name="connsiteX9" fmla="*/ 106382 w 806603"/>
                  <a:gd name="connsiteY9" fmla="*/ 865871 h 1162048"/>
                  <a:gd name="connsiteX10" fmla="*/ 31 w 806603"/>
                  <a:gd name="connsiteY10" fmla="*/ 467418 h 1162048"/>
                  <a:gd name="connsiteX11" fmla="*/ 242806 w 806603"/>
                  <a:gd name="connsiteY11" fmla="*/ 217894 h 1162048"/>
                  <a:gd name="connsiteX12" fmla="*/ 609807 w 806603"/>
                  <a:gd name="connsiteY12" fmla="*/ 25643 h 1162048"/>
                  <a:gd name="connsiteX13" fmla="*/ 712248 w 806603"/>
                  <a:gd name="connsiteY13" fmla="*/ 0 h 1162048"/>
                  <a:gd name="connsiteX0" fmla="*/ 712217 w 806572"/>
                  <a:gd name="connsiteY0" fmla="*/ 0 h 1162048"/>
                  <a:gd name="connsiteX1" fmla="*/ 806572 w 806572"/>
                  <a:gd name="connsiteY1" fmla="*/ 8356 h 1162048"/>
                  <a:gd name="connsiteX2" fmla="*/ 640643 w 806572"/>
                  <a:gd name="connsiteY2" fmla="*/ 48692 h 1162048"/>
                  <a:gd name="connsiteX3" fmla="*/ 287929 w 806572"/>
                  <a:gd name="connsiteY3" fmla="*/ 234825 h 1162048"/>
                  <a:gd name="connsiteX4" fmla="*/ 141836 w 806572"/>
                  <a:gd name="connsiteY4" fmla="*/ 362384 h 1162048"/>
                  <a:gd name="connsiteX5" fmla="*/ 78759 w 806572"/>
                  <a:gd name="connsiteY5" fmla="*/ 487601 h 1162048"/>
                  <a:gd name="connsiteX6" fmla="*/ 194365 w 806572"/>
                  <a:gd name="connsiteY6" fmla="*/ 868920 h 1162048"/>
                  <a:gd name="connsiteX7" fmla="*/ 384572 w 806572"/>
                  <a:gd name="connsiteY7" fmla="*/ 1148585 h 1162048"/>
                  <a:gd name="connsiteX8" fmla="*/ 305100 w 806572"/>
                  <a:gd name="connsiteY8" fmla="*/ 1162048 h 1162048"/>
                  <a:gd name="connsiteX9" fmla="*/ 106351 w 806572"/>
                  <a:gd name="connsiteY9" fmla="*/ 865871 h 1162048"/>
                  <a:gd name="connsiteX10" fmla="*/ 0 w 806572"/>
                  <a:gd name="connsiteY10" fmla="*/ 467418 h 1162048"/>
                  <a:gd name="connsiteX11" fmla="*/ 242775 w 806572"/>
                  <a:gd name="connsiteY11" fmla="*/ 217894 h 1162048"/>
                  <a:gd name="connsiteX12" fmla="*/ 609776 w 806572"/>
                  <a:gd name="connsiteY12" fmla="*/ 25643 h 1162048"/>
                  <a:gd name="connsiteX13" fmla="*/ 712217 w 806572"/>
                  <a:gd name="connsiteY13" fmla="*/ 0 h 1162048"/>
                  <a:gd name="connsiteX0" fmla="*/ 714102 w 808457"/>
                  <a:gd name="connsiteY0" fmla="*/ 0 h 1162048"/>
                  <a:gd name="connsiteX1" fmla="*/ 808457 w 808457"/>
                  <a:gd name="connsiteY1" fmla="*/ 8356 h 1162048"/>
                  <a:gd name="connsiteX2" fmla="*/ 642528 w 808457"/>
                  <a:gd name="connsiteY2" fmla="*/ 48692 h 1162048"/>
                  <a:gd name="connsiteX3" fmla="*/ 289814 w 808457"/>
                  <a:gd name="connsiteY3" fmla="*/ 234825 h 1162048"/>
                  <a:gd name="connsiteX4" fmla="*/ 143721 w 808457"/>
                  <a:gd name="connsiteY4" fmla="*/ 362384 h 1162048"/>
                  <a:gd name="connsiteX5" fmla="*/ 80644 w 808457"/>
                  <a:gd name="connsiteY5" fmla="*/ 487601 h 1162048"/>
                  <a:gd name="connsiteX6" fmla="*/ 196250 w 808457"/>
                  <a:gd name="connsiteY6" fmla="*/ 868920 h 1162048"/>
                  <a:gd name="connsiteX7" fmla="*/ 386457 w 808457"/>
                  <a:gd name="connsiteY7" fmla="*/ 1148585 h 1162048"/>
                  <a:gd name="connsiteX8" fmla="*/ 306985 w 808457"/>
                  <a:gd name="connsiteY8" fmla="*/ 1162048 h 1162048"/>
                  <a:gd name="connsiteX9" fmla="*/ 108236 w 808457"/>
                  <a:gd name="connsiteY9" fmla="*/ 865871 h 1162048"/>
                  <a:gd name="connsiteX10" fmla="*/ 1885 w 808457"/>
                  <a:gd name="connsiteY10" fmla="*/ 467418 h 1162048"/>
                  <a:gd name="connsiteX11" fmla="*/ 244660 w 808457"/>
                  <a:gd name="connsiteY11" fmla="*/ 217894 h 1162048"/>
                  <a:gd name="connsiteX12" fmla="*/ 611661 w 808457"/>
                  <a:gd name="connsiteY12" fmla="*/ 25643 h 1162048"/>
                  <a:gd name="connsiteX13" fmla="*/ 714102 w 808457"/>
                  <a:gd name="connsiteY13" fmla="*/ 0 h 1162048"/>
                  <a:gd name="connsiteX0" fmla="*/ 714102 w 808457"/>
                  <a:gd name="connsiteY0" fmla="*/ 0 h 1162048"/>
                  <a:gd name="connsiteX1" fmla="*/ 808457 w 808457"/>
                  <a:gd name="connsiteY1" fmla="*/ 8356 h 1162048"/>
                  <a:gd name="connsiteX2" fmla="*/ 642528 w 808457"/>
                  <a:gd name="connsiteY2" fmla="*/ 48692 h 1162048"/>
                  <a:gd name="connsiteX3" fmla="*/ 289814 w 808457"/>
                  <a:gd name="connsiteY3" fmla="*/ 234825 h 1162048"/>
                  <a:gd name="connsiteX4" fmla="*/ 143721 w 808457"/>
                  <a:gd name="connsiteY4" fmla="*/ 362384 h 1162048"/>
                  <a:gd name="connsiteX5" fmla="*/ 80644 w 808457"/>
                  <a:gd name="connsiteY5" fmla="*/ 487601 h 1162048"/>
                  <a:gd name="connsiteX6" fmla="*/ 196250 w 808457"/>
                  <a:gd name="connsiteY6" fmla="*/ 868920 h 1162048"/>
                  <a:gd name="connsiteX7" fmla="*/ 389632 w 808457"/>
                  <a:gd name="connsiteY7" fmla="*/ 1154703 h 1162048"/>
                  <a:gd name="connsiteX8" fmla="*/ 306985 w 808457"/>
                  <a:gd name="connsiteY8" fmla="*/ 1162048 h 1162048"/>
                  <a:gd name="connsiteX9" fmla="*/ 108236 w 808457"/>
                  <a:gd name="connsiteY9" fmla="*/ 865871 h 1162048"/>
                  <a:gd name="connsiteX10" fmla="*/ 1885 w 808457"/>
                  <a:gd name="connsiteY10" fmla="*/ 467418 h 1162048"/>
                  <a:gd name="connsiteX11" fmla="*/ 244660 w 808457"/>
                  <a:gd name="connsiteY11" fmla="*/ 217894 h 1162048"/>
                  <a:gd name="connsiteX12" fmla="*/ 611661 w 808457"/>
                  <a:gd name="connsiteY12" fmla="*/ 25643 h 1162048"/>
                  <a:gd name="connsiteX13" fmla="*/ 714102 w 808457"/>
                  <a:gd name="connsiteY13" fmla="*/ 0 h 1162048"/>
                  <a:gd name="connsiteX0" fmla="*/ 714102 w 808457"/>
                  <a:gd name="connsiteY0" fmla="*/ 0 h 1162048"/>
                  <a:gd name="connsiteX1" fmla="*/ 808457 w 808457"/>
                  <a:gd name="connsiteY1" fmla="*/ 8356 h 1162048"/>
                  <a:gd name="connsiteX2" fmla="*/ 642528 w 808457"/>
                  <a:gd name="connsiteY2" fmla="*/ 48692 h 1162048"/>
                  <a:gd name="connsiteX3" fmla="*/ 289814 w 808457"/>
                  <a:gd name="connsiteY3" fmla="*/ 234825 h 1162048"/>
                  <a:gd name="connsiteX4" fmla="*/ 150071 w 808457"/>
                  <a:gd name="connsiteY4" fmla="*/ 362384 h 1162048"/>
                  <a:gd name="connsiteX5" fmla="*/ 80644 w 808457"/>
                  <a:gd name="connsiteY5" fmla="*/ 487601 h 1162048"/>
                  <a:gd name="connsiteX6" fmla="*/ 196250 w 808457"/>
                  <a:gd name="connsiteY6" fmla="*/ 868920 h 1162048"/>
                  <a:gd name="connsiteX7" fmla="*/ 389632 w 808457"/>
                  <a:gd name="connsiteY7" fmla="*/ 1154703 h 1162048"/>
                  <a:gd name="connsiteX8" fmla="*/ 306985 w 808457"/>
                  <a:gd name="connsiteY8" fmla="*/ 1162048 h 1162048"/>
                  <a:gd name="connsiteX9" fmla="*/ 108236 w 808457"/>
                  <a:gd name="connsiteY9" fmla="*/ 865871 h 1162048"/>
                  <a:gd name="connsiteX10" fmla="*/ 1885 w 808457"/>
                  <a:gd name="connsiteY10" fmla="*/ 467418 h 1162048"/>
                  <a:gd name="connsiteX11" fmla="*/ 244660 w 808457"/>
                  <a:gd name="connsiteY11" fmla="*/ 217894 h 1162048"/>
                  <a:gd name="connsiteX12" fmla="*/ 611661 w 808457"/>
                  <a:gd name="connsiteY12" fmla="*/ 25643 h 1162048"/>
                  <a:gd name="connsiteX13" fmla="*/ 714102 w 808457"/>
                  <a:gd name="connsiteY13" fmla="*/ 0 h 1162048"/>
                  <a:gd name="connsiteX0" fmla="*/ 714102 w 808457"/>
                  <a:gd name="connsiteY0" fmla="*/ 0 h 1162048"/>
                  <a:gd name="connsiteX1" fmla="*/ 808457 w 808457"/>
                  <a:gd name="connsiteY1" fmla="*/ 8356 h 1162048"/>
                  <a:gd name="connsiteX2" fmla="*/ 642528 w 808457"/>
                  <a:gd name="connsiteY2" fmla="*/ 48692 h 1162048"/>
                  <a:gd name="connsiteX3" fmla="*/ 294577 w 808457"/>
                  <a:gd name="connsiteY3" fmla="*/ 236355 h 1162048"/>
                  <a:gd name="connsiteX4" fmla="*/ 150071 w 808457"/>
                  <a:gd name="connsiteY4" fmla="*/ 362384 h 1162048"/>
                  <a:gd name="connsiteX5" fmla="*/ 80644 w 808457"/>
                  <a:gd name="connsiteY5" fmla="*/ 487601 h 1162048"/>
                  <a:gd name="connsiteX6" fmla="*/ 196250 w 808457"/>
                  <a:gd name="connsiteY6" fmla="*/ 868920 h 1162048"/>
                  <a:gd name="connsiteX7" fmla="*/ 389632 w 808457"/>
                  <a:gd name="connsiteY7" fmla="*/ 1154703 h 1162048"/>
                  <a:gd name="connsiteX8" fmla="*/ 306985 w 808457"/>
                  <a:gd name="connsiteY8" fmla="*/ 1162048 h 1162048"/>
                  <a:gd name="connsiteX9" fmla="*/ 108236 w 808457"/>
                  <a:gd name="connsiteY9" fmla="*/ 865871 h 1162048"/>
                  <a:gd name="connsiteX10" fmla="*/ 1885 w 808457"/>
                  <a:gd name="connsiteY10" fmla="*/ 467418 h 1162048"/>
                  <a:gd name="connsiteX11" fmla="*/ 244660 w 808457"/>
                  <a:gd name="connsiteY11" fmla="*/ 217894 h 1162048"/>
                  <a:gd name="connsiteX12" fmla="*/ 611661 w 808457"/>
                  <a:gd name="connsiteY12" fmla="*/ 25643 h 1162048"/>
                  <a:gd name="connsiteX13" fmla="*/ 714102 w 808457"/>
                  <a:gd name="connsiteY13" fmla="*/ 0 h 11620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808457" h="1162048">
                    <a:moveTo>
                      <a:pt x="714102" y="0"/>
                    </a:moveTo>
                    <a:cubicBezTo>
                      <a:pt x="745554" y="2785"/>
                      <a:pt x="746842" y="-547"/>
                      <a:pt x="808457" y="8356"/>
                    </a:cubicBezTo>
                    <a:cubicBezTo>
                      <a:pt x="738860" y="19251"/>
                      <a:pt x="728175" y="10692"/>
                      <a:pt x="642528" y="48692"/>
                    </a:cubicBezTo>
                    <a:cubicBezTo>
                      <a:pt x="556881" y="86692"/>
                      <a:pt x="376653" y="184073"/>
                      <a:pt x="294577" y="236355"/>
                    </a:cubicBezTo>
                    <a:cubicBezTo>
                      <a:pt x="212501" y="288637"/>
                      <a:pt x="184933" y="320255"/>
                      <a:pt x="150071" y="362384"/>
                    </a:cubicBezTo>
                    <a:cubicBezTo>
                      <a:pt x="97746" y="432046"/>
                      <a:pt x="92261" y="412864"/>
                      <a:pt x="80644" y="487601"/>
                    </a:cubicBezTo>
                    <a:cubicBezTo>
                      <a:pt x="77750" y="600932"/>
                      <a:pt x="144752" y="757736"/>
                      <a:pt x="196250" y="868920"/>
                    </a:cubicBezTo>
                    <a:cubicBezTo>
                      <a:pt x="247748" y="980104"/>
                      <a:pt x="294447" y="1069904"/>
                      <a:pt x="389632" y="1154703"/>
                    </a:cubicBezTo>
                    <a:lnTo>
                      <a:pt x="306985" y="1162048"/>
                    </a:lnTo>
                    <a:cubicBezTo>
                      <a:pt x="200461" y="1068123"/>
                      <a:pt x="159086" y="981643"/>
                      <a:pt x="108236" y="865871"/>
                    </a:cubicBezTo>
                    <a:cubicBezTo>
                      <a:pt x="57386" y="750099"/>
                      <a:pt x="-12385" y="642715"/>
                      <a:pt x="1885" y="467418"/>
                    </a:cubicBezTo>
                    <a:cubicBezTo>
                      <a:pt x="61466" y="341010"/>
                      <a:pt x="143031" y="291523"/>
                      <a:pt x="244660" y="217894"/>
                    </a:cubicBezTo>
                    <a:cubicBezTo>
                      <a:pt x="346289" y="144265"/>
                      <a:pt x="533421" y="61959"/>
                      <a:pt x="611661" y="25643"/>
                    </a:cubicBezTo>
                    <a:cubicBezTo>
                      <a:pt x="689901" y="-10673"/>
                      <a:pt x="676755" y="5944"/>
                      <a:pt x="714102" y="0"/>
                    </a:cubicBezTo>
                    <a:close/>
                  </a:path>
                </a:pathLst>
              </a:custGeom>
              <a:solidFill>
                <a:srgbClr val="ADA46F"/>
              </a:solidFill>
              <a:ln w="952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LID4096" dirty="0"/>
              </a:p>
            </p:txBody>
          </p:sp>
        </p:grp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A0A25790-DDA5-4628-FD19-B6A59FEBFD48}"/>
              </a:ext>
            </a:extLst>
          </p:cNvPr>
          <p:cNvGrpSpPr/>
          <p:nvPr/>
        </p:nvGrpSpPr>
        <p:grpSpPr>
          <a:xfrm rot="1740000">
            <a:off x="10153287" y="2891250"/>
            <a:ext cx="1540290" cy="2650760"/>
            <a:chOff x="4015612" y="589085"/>
            <a:chExt cx="3406652" cy="5862672"/>
          </a:xfrm>
        </p:grpSpPr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32E56849-5D19-6FDA-59E4-FA64CD8320E2}"/>
                </a:ext>
              </a:extLst>
            </p:cNvPr>
            <p:cNvGrpSpPr/>
            <p:nvPr/>
          </p:nvGrpSpPr>
          <p:grpSpPr>
            <a:xfrm>
              <a:off x="5193214" y="1553007"/>
              <a:ext cx="2229050" cy="4898750"/>
              <a:chOff x="5193214" y="1553007"/>
              <a:chExt cx="2229050" cy="4898750"/>
            </a:xfrm>
          </p:grpSpPr>
          <p:sp>
            <p:nvSpPr>
              <p:cNvPr id="93" name="Free-form: Shape 92">
                <a:extLst>
                  <a:ext uri="{FF2B5EF4-FFF2-40B4-BE49-F238E27FC236}">
                    <a16:creationId xmlns:a16="http://schemas.microsoft.com/office/drawing/2014/main" id="{C5931F51-B34E-2E89-3D05-1EDEE9D4A914}"/>
                  </a:ext>
                </a:extLst>
              </p:cNvPr>
              <p:cNvSpPr/>
              <p:nvPr/>
            </p:nvSpPr>
            <p:spPr>
              <a:xfrm rot="10800000">
                <a:off x="5276319" y="1553007"/>
                <a:ext cx="2145945" cy="4895500"/>
              </a:xfrm>
              <a:custGeom>
                <a:avLst/>
                <a:gdLst>
                  <a:gd name="connsiteX0" fmla="*/ 468 w 2105143"/>
                  <a:gd name="connsiteY0" fmla="*/ 94924 h 4893116"/>
                  <a:gd name="connsiteX1" fmla="*/ 570919 w 2105143"/>
                  <a:gd name="connsiteY1" fmla="*/ 1852417 h 4893116"/>
                  <a:gd name="connsiteX2" fmla="*/ 1510486 w 2105143"/>
                  <a:gd name="connsiteY2" fmla="*/ 4348142 h 4893116"/>
                  <a:gd name="connsiteX3" fmla="*/ 1732795 w 2105143"/>
                  <a:gd name="connsiteY3" fmla="*/ 4813731 h 4893116"/>
                  <a:gd name="connsiteX4" fmla="*/ 1959297 w 2105143"/>
                  <a:gd name="connsiteY4" fmla="*/ 4880843 h 4893116"/>
                  <a:gd name="connsiteX5" fmla="*/ 2072549 w 2105143"/>
                  <a:gd name="connsiteY5" fmla="*/ 4679507 h 4893116"/>
                  <a:gd name="connsiteX6" fmla="*/ 2064160 w 2105143"/>
                  <a:gd name="connsiteY6" fmla="*/ 4369114 h 4893116"/>
                  <a:gd name="connsiteX7" fmla="*/ 1992853 w 2105143"/>
                  <a:gd name="connsiteY7" fmla="*/ 4226502 h 4893116"/>
                  <a:gd name="connsiteX8" fmla="*/ 801617 w 2105143"/>
                  <a:gd name="connsiteY8" fmla="*/ 908656 h 4893116"/>
                  <a:gd name="connsiteX9" fmla="*/ 659004 w 2105143"/>
                  <a:gd name="connsiteY9" fmla="*/ 308843 h 4893116"/>
                  <a:gd name="connsiteX10" fmla="*/ 468 w 2105143"/>
                  <a:gd name="connsiteY10" fmla="*/ 94924 h 4893116"/>
                  <a:gd name="connsiteX0" fmla="*/ 468 w 2164696"/>
                  <a:gd name="connsiteY0" fmla="*/ 94924 h 4893116"/>
                  <a:gd name="connsiteX1" fmla="*/ 570919 w 2164696"/>
                  <a:gd name="connsiteY1" fmla="*/ 1852417 h 4893116"/>
                  <a:gd name="connsiteX2" fmla="*/ 1510486 w 2164696"/>
                  <a:gd name="connsiteY2" fmla="*/ 4348142 h 4893116"/>
                  <a:gd name="connsiteX3" fmla="*/ 1732795 w 2164696"/>
                  <a:gd name="connsiteY3" fmla="*/ 4813731 h 4893116"/>
                  <a:gd name="connsiteX4" fmla="*/ 1959297 w 2164696"/>
                  <a:gd name="connsiteY4" fmla="*/ 4880843 h 4893116"/>
                  <a:gd name="connsiteX5" fmla="*/ 2072549 w 2164696"/>
                  <a:gd name="connsiteY5" fmla="*/ 4679507 h 4893116"/>
                  <a:gd name="connsiteX6" fmla="*/ 2064160 w 2164696"/>
                  <a:gd name="connsiteY6" fmla="*/ 4369114 h 4893116"/>
                  <a:gd name="connsiteX7" fmla="*/ 801617 w 2164696"/>
                  <a:gd name="connsiteY7" fmla="*/ 908656 h 4893116"/>
                  <a:gd name="connsiteX8" fmla="*/ 659004 w 2164696"/>
                  <a:gd name="connsiteY8" fmla="*/ 308843 h 4893116"/>
                  <a:gd name="connsiteX9" fmla="*/ 468 w 2164696"/>
                  <a:gd name="connsiteY9" fmla="*/ 94924 h 4893116"/>
                  <a:gd name="connsiteX0" fmla="*/ 468 w 2112932"/>
                  <a:gd name="connsiteY0" fmla="*/ 94924 h 4893116"/>
                  <a:gd name="connsiteX1" fmla="*/ 570919 w 2112932"/>
                  <a:gd name="connsiteY1" fmla="*/ 1852417 h 4893116"/>
                  <a:gd name="connsiteX2" fmla="*/ 1510486 w 2112932"/>
                  <a:gd name="connsiteY2" fmla="*/ 4348142 h 4893116"/>
                  <a:gd name="connsiteX3" fmla="*/ 1732795 w 2112932"/>
                  <a:gd name="connsiteY3" fmla="*/ 4813731 h 4893116"/>
                  <a:gd name="connsiteX4" fmla="*/ 1959297 w 2112932"/>
                  <a:gd name="connsiteY4" fmla="*/ 4880843 h 4893116"/>
                  <a:gd name="connsiteX5" fmla="*/ 2072549 w 2112932"/>
                  <a:gd name="connsiteY5" fmla="*/ 4679507 h 4893116"/>
                  <a:gd name="connsiteX6" fmla="*/ 2064160 w 2112932"/>
                  <a:gd name="connsiteY6" fmla="*/ 4369114 h 4893116"/>
                  <a:gd name="connsiteX7" fmla="*/ 801617 w 2112932"/>
                  <a:gd name="connsiteY7" fmla="*/ 908656 h 4893116"/>
                  <a:gd name="connsiteX8" fmla="*/ 659004 w 2112932"/>
                  <a:gd name="connsiteY8" fmla="*/ 308843 h 4893116"/>
                  <a:gd name="connsiteX9" fmla="*/ 468 w 2112932"/>
                  <a:gd name="connsiteY9" fmla="*/ 94924 h 4893116"/>
                  <a:gd name="connsiteX0" fmla="*/ 468 w 2112932"/>
                  <a:gd name="connsiteY0" fmla="*/ 94924 h 4893116"/>
                  <a:gd name="connsiteX1" fmla="*/ 570919 w 2112932"/>
                  <a:gd name="connsiteY1" fmla="*/ 1852417 h 4893116"/>
                  <a:gd name="connsiteX2" fmla="*/ 1510486 w 2112932"/>
                  <a:gd name="connsiteY2" fmla="*/ 4348142 h 4893116"/>
                  <a:gd name="connsiteX3" fmla="*/ 1732795 w 2112932"/>
                  <a:gd name="connsiteY3" fmla="*/ 4813731 h 4893116"/>
                  <a:gd name="connsiteX4" fmla="*/ 1959297 w 2112932"/>
                  <a:gd name="connsiteY4" fmla="*/ 4880843 h 4893116"/>
                  <a:gd name="connsiteX5" fmla="*/ 2072549 w 2112932"/>
                  <a:gd name="connsiteY5" fmla="*/ 4679507 h 4893116"/>
                  <a:gd name="connsiteX6" fmla="*/ 2064160 w 2112932"/>
                  <a:gd name="connsiteY6" fmla="*/ 4369114 h 4893116"/>
                  <a:gd name="connsiteX7" fmla="*/ 801617 w 2112932"/>
                  <a:gd name="connsiteY7" fmla="*/ 908656 h 4893116"/>
                  <a:gd name="connsiteX8" fmla="*/ 659004 w 2112932"/>
                  <a:gd name="connsiteY8" fmla="*/ 308843 h 4893116"/>
                  <a:gd name="connsiteX9" fmla="*/ 468 w 2112932"/>
                  <a:gd name="connsiteY9" fmla="*/ 94924 h 4893116"/>
                  <a:gd name="connsiteX0" fmla="*/ 468 w 2097912"/>
                  <a:gd name="connsiteY0" fmla="*/ 94924 h 4893116"/>
                  <a:gd name="connsiteX1" fmla="*/ 570919 w 2097912"/>
                  <a:gd name="connsiteY1" fmla="*/ 1852417 h 4893116"/>
                  <a:gd name="connsiteX2" fmla="*/ 1510486 w 2097912"/>
                  <a:gd name="connsiteY2" fmla="*/ 4348142 h 4893116"/>
                  <a:gd name="connsiteX3" fmla="*/ 1732795 w 2097912"/>
                  <a:gd name="connsiteY3" fmla="*/ 4813731 h 4893116"/>
                  <a:gd name="connsiteX4" fmla="*/ 1959297 w 2097912"/>
                  <a:gd name="connsiteY4" fmla="*/ 4880843 h 4893116"/>
                  <a:gd name="connsiteX5" fmla="*/ 2072549 w 2097912"/>
                  <a:gd name="connsiteY5" fmla="*/ 4679507 h 4893116"/>
                  <a:gd name="connsiteX6" fmla="*/ 2064160 w 2097912"/>
                  <a:gd name="connsiteY6" fmla="*/ 4369114 h 4893116"/>
                  <a:gd name="connsiteX7" fmla="*/ 801617 w 2097912"/>
                  <a:gd name="connsiteY7" fmla="*/ 908656 h 4893116"/>
                  <a:gd name="connsiteX8" fmla="*/ 659004 w 2097912"/>
                  <a:gd name="connsiteY8" fmla="*/ 308843 h 4893116"/>
                  <a:gd name="connsiteX9" fmla="*/ 468 w 2097912"/>
                  <a:gd name="connsiteY9" fmla="*/ 94924 h 4893116"/>
                  <a:gd name="connsiteX0" fmla="*/ 468 w 2119868"/>
                  <a:gd name="connsiteY0" fmla="*/ 94924 h 4893116"/>
                  <a:gd name="connsiteX1" fmla="*/ 570919 w 2119868"/>
                  <a:gd name="connsiteY1" fmla="*/ 1852417 h 4893116"/>
                  <a:gd name="connsiteX2" fmla="*/ 1510486 w 2119868"/>
                  <a:gd name="connsiteY2" fmla="*/ 4348142 h 4893116"/>
                  <a:gd name="connsiteX3" fmla="*/ 1732795 w 2119868"/>
                  <a:gd name="connsiteY3" fmla="*/ 4813731 h 4893116"/>
                  <a:gd name="connsiteX4" fmla="*/ 1959297 w 2119868"/>
                  <a:gd name="connsiteY4" fmla="*/ 4880843 h 4893116"/>
                  <a:gd name="connsiteX5" fmla="*/ 2072549 w 2119868"/>
                  <a:gd name="connsiteY5" fmla="*/ 4679507 h 4893116"/>
                  <a:gd name="connsiteX6" fmla="*/ 2064160 w 2119868"/>
                  <a:gd name="connsiteY6" fmla="*/ 4369114 h 4893116"/>
                  <a:gd name="connsiteX7" fmla="*/ 801617 w 2119868"/>
                  <a:gd name="connsiteY7" fmla="*/ 908656 h 4893116"/>
                  <a:gd name="connsiteX8" fmla="*/ 659004 w 2119868"/>
                  <a:gd name="connsiteY8" fmla="*/ 308843 h 4893116"/>
                  <a:gd name="connsiteX9" fmla="*/ 468 w 2119868"/>
                  <a:gd name="connsiteY9" fmla="*/ 94924 h 4893116"/>
                  <a:gd name="connsiteX0" fmla="*/ 468 w 2137485"/>
                  <a:gd name="connsiteY0" fmla="*/ 94924 h 4916108"/>
                  <a:gd name="connsiteX1" fmla="*/ 570919 w 2137485"/>
                  <a:gd name="connsiteY1" fmla="*/ 1852417 h 4916108"/>
                  <a:gd name="connsiteX2" fmla="*/ 1510486 w 2137485"/>
                  <a:gd name="connsiteY2" fmla="*/ 4348142 h 4916108"/>
                  <a:gd name="connsiteX3" fmla="*/ 1732795 w 2137485"/>
                  <a:gd name="connsiteY3" fmla="*/ 4813731 h 4916108"/>
                  <a:gd name="connsiteX4" fmla="*/ 1959297 w 2137485"/>
                  <a:gd name="connsiteY4" fmla="*/ 4880843 h 4916108"/>
                  <a:gd name="connsiteX5" fmla="*/ 2064160 w 2137485"/>
                  <a:gd name="connsiteY5" fmla="*/ 4369114 h 4916108"/>
                  <a:gd name="connsiteX6" fmla="*/ 801617 w 2137485"/>
                  <a:gd name="connsiteY6" fmla="*/ 908656 h 4916108"/>
                  <a:gd name="connsiteX7" fmla="*/ 659004 w 2137485"/>
                  <a:gd name="connsiteY7" fmla="*/ 308843 h 4916108"/>
                  <a:gd name="connsiteX8" fmla="*/ 468 w 2137485"/>
                  <a:gd name="connsiteY8" fmla="*/ 94924 h 4916108"/>
                  <a:gd name="connsiteX0" fmla="*/ 468 w 2099944"/>
                  <a:gd name="connsiteY0" fmla="*/ 94924 h 4846286"/>
                  <a:gd name="connsiteX1" fmla="*/ 570919 w 2099944"/>
                  <a:gd name="connsiteY1" fmla="*/ 1852417 h 4846286"/>
                  <a:gd name="connsiteX2" fmla="*/ 1510486 w 2099944"/>
                  <a:gd name="connsiteY2" fmla="*/ 4348142 h 4846286"/>
                  <a:gd name="connsiteX3" fmla="*/ 1732795 w 2099944"/>
                  <a:gd name="connsiteY3" fmla="*/ 4813731 h 4846286"/>
                  <a:gd name="connsiteX4" fmla="*/ 2064160 w 2099944"/>
                  <a:gd name="connsiteY4" fmla="*/ 4369114 h 4846286"/>
                  <a:gd name="connsiteX5" fmla="*/ 801617 w 2099944"/>
                  <a:gd name="connsiteY5" fmla="*/ 908656 h 4846286"/>
                  <a:gd name="connsiteX6" fmla="*/ 659004 w 2099944"/>
                  <a:gd name="connsiteY6" fmla="*/ 308843 h 4846286"/>
                  <a:gd name="connsiteX7" fmla="*/ 468 w 2099944"/>
                  <a:gd name="connsiteY7" fmla="*/ 94924 h 4846286"/>
                  <a:gd name="connsiteX0" fmla="*/ 468 w 2084556"/>
                  <a:gd name="connsiteY0" fmla="*/ 94924 h 4734449"/>
                  <a:gd name="connsiteX1" fmla="*/ 570919 w 2084556"/>
                  <a:gd name="connsiteY1" fmla="*/ 1852417 h 4734449"/>
                  <a:gd name="connsiteX2" fmla="*/ 1510486 w 2084556"/>
                  <a:gd name="connsiteY2" fmla="*/ 4348142 h 4734449"/>
                  <a:gd name="connsiteX3" fmla="*/ 2064160 w 2084556"/>
                  <a:gd name="connsiteY3" fmla="*/ 4369114 h 4734449"/>
                  <a:gd name="connsiteX4" fmla="*/ 801617 w 2084556"/>
                  <a:gd name="connsiteY4" fmla="*/ 908656 h 4734449"/>
                  <a:gd name="connsiteX5" fmla="*/ 659004 w 2084556"/>
                  <a:gd name="connsiteY5" fmla="*/ 308843 h 4734449"/>
                  <a:gd name="connsiteX6" fmla="*/ 468 w 2084556"/>
                  <a:gd name="connsiteY6" fmla="*/ 94924 h 4734449"/>
                  <a:gd name="connsiteX0" fmla="*/ 468 w 2083652"/>
                  <a:gd name="connsiteY0" fmla="*/ 94924 h 4739810"/>
                  <a:gd name="connsiteX1" fmla="*/ 570919 w 2083652"/>
                  <a:gd name="connsiteY1" fmla="*/ 1852417 h 4739810"/>
                  <a:gd name="connsiteX2" fmla="*/ 1510486 w 2083652"/>
                  <a:gd name="connsiteY2" fmla="*/ 4348142 h 4739810"/>
                  <a:gd name="connsiteX3" fmla="*/ 2064160 w 2083652"/>
                  <a:gd name="connsiteY3" fmla="*/ 4369114 h 4739810"/>
                  <a:gd name="connsiteX4" fmla="*/ 801617 w 2083652"/>
                  <a:gd name="connsiteY4" fmla="*/ 908656 h 4739810"/>
                  <a:gd name="connsiteX5" fmla="*/ 659004 w 2083652"/>
                  <a:gd name="connsiteY5" fmla="*/ 308843 h 4739810"/>
                  <a:gd name="connsiteX6" fmla="*/ 468 w 2083652"/>
                  <a:gd name="connsiteY6" fmla="*/ 94924 h 4739810"/>
                  <a:gd name="connsiteX0" fmla="*/ 468 w 2083652"/>
                  <a:gd name="connsiteY0" fmla="*/ 94924 h 4739810"/>
                  <a:gd name="connsiteX1" fmla="*/ 570919 w 2083652"/>
                  <a:gd name="connsiteY1" fmla="*/ 1852417 h 4739810"/>
                  <a:gd name="connsiteX2" fmla="*/ 1510486 w 2083652"/>
                  <a:gd name="connsiteY2" fmla="*/ 4348142 h 4739810"/>
                  <a:gd name="connsiteX3" fmla="*/ 2064160 w 2083652"/>
                  <a:gd name="connsiteY3" fmla="*/ 4369114 h 4739810"/>
                  <a:gd name="connsiteX4" fmla="*/ 801617 w 2083652"/>
                  <a:gd name="connsiteY4" fmla="*/ 908656 h 4739810"/>
                  <a:gd name="connsiteX5" fmla="*/ 659004 w 2083652"/>
                  <a:gd name="connsiteY5" fmla="*/ 308843 h 4739810"/>
                  <a:gd name="connsiteX6" fmla="*/ 468 w 2083652"/>
                  <a:gd name="connsiteY6" fmla="*/ 94924 h 4739810"/>
                  <a:gd name="connsiteX0" fmla="*/ 468 w 2082145"/>
                  <a:gd name="connsiteY0" fmla="*/ 94924 h 4744142"/>
                  <a:gd name="connsiteX1" fmla="*/ 570919 w 2082145"/>
                  <a:gd name="connsiteY1" fmla="*/ 1852417 h 4744142"/>
                  <a:gd name="connsiteX2" fmla="*/ 1510486 w 2082145"/>
                  <a:gd name="connsiteY2" fmla="*/ 4348142 h 4744142"/>
                  <a:gd name="connsiteX3" fmla="*/ 2064160 w 2082145"/>
                  <a:gd name="connsiteY3" fmla="*/ 4369114 h 4744142"/>
                  <a:gd name="connsiteX4" fmla="*/ 801617 w 2082145"/>
                  <a:gd name="connsiteY4" fmla="*/ 908656 h 4744142"/>
                  <a:gd name="connsiteX5" fmla="*/ 659004 w 2082145"/>
                  <a:gd name="connsiteY5" fmla="*/ 308843 h 4744142"/>
                  <a:gd name="connsiteX6" fmla="*/ 468 w 2082145"/>
                  <a:gd name="connsiteY6" fmla="*/ 94924 h 4744142"/>
                  <a:gd name="connsiteX0" fmla="*/ 468 w 2081428"/>
                  <a:gd name="connsiteY0" fmla="*/ 94924 h 4747415"/>
                  <a:gd name="connsiteX1" fmla="*/ 570919 w 2081428"/>
                  <a:gd name="connsiteY1" fmla="*/ 1852417 h 4747415"/>
                  <a:gd name="connsiteX2" fmla="*/ 1510486 w 2081428"/>
                  <a:gd name="connsiteY2" fmla="*/ 4348142 h 4747415"/>
                  <a:gd name="connsiteX3" fmla="*/ 2064160 w 2081428"/>
                  <a:gd name="connsiteY3" fmla="*/ 4369114 h 4747415"/>
                  <a:gd name="connsiteX4" fmla="*/ 801617 w 2081428"/>
                  <a:gd name="connsiteY4" fmla="*/ 908656 h 4747415"/>
                  <a:gd name="connsiteX5" fmla="*/ 659004 w 2081428"/>
                  <a:gd name="connsiteY5" fmla="*/ 308843 h 4747415"/>
                  <a:gd name="connsiteX6" fmla="*/ 468 w 2081428"/>
                  <a:gd name="connsiteY6" fmla="*/ 94924 h 4747415"/>
                  <a:gd name="connsiteX0" fmla="*/ 468 w 2146407"/>
                  <a:gd name="connsiteY0" fmla="*/ 94924 h 4880475"/>
                  <a:gd name="connsiteX1" fmla="*/ 570919 w 2146407"/>
                  <a:gd name="connsiteY1" fmla="*/ 1852417 h 4880475"/>
                  <a:gd name="connsiteX2" fmla="*/ 1510486 w 2146407"/>
                  <a:gd name="connsiteY2" fmla="*/ 4348142 h 4880475"/>
                  <a:gd name="connsiteX3" fmla="*/ 2130835 w 2146407"/>
                  <a:gd name="connsiteY3" fmla="*/ 4581839 h 4880475"/>
                  <a:gd name="connsiteX4" fmla="*/ 801617 w 2146407"/>
                  <a:gd name="connsiteY4" fmla="*/ 908656 h 4880475"/>
                  <a:gd name="connsiteX5" fmla="*/ 659004 w 2146407"/>
                  <a:gd name="connsiteY5" fmla="*/ 308843 h 4880475"/>
                  <a:gd name="connsiteX6" fmla="*/ 468 w 2146407"/>
                  <a:gd name="connsiteY6" fmla="*/ 94924 h 4880475"/>
                  <a:gd name="connsiteX0" fmla="*/ 468 w 2146407"/>
                  <a:gd name="connsiteY0" fmla="*/ 94924 h 4880475"/>
                  <a:gd name="connsiteX1" fmla="*/ 570919 w 2146407"/>
                  <a:gd name="connsiteY1" fmla="*/ 1852417 h 4880475"/>
                  <a:gd name="connsiteX2" fmla="*/ 1510486 w 2146407"/>
                  <a:gd name="connsiteY2" fmla="*/ 4348142 h 4880475"/>
                  <a:gd name="connsiteX3" fmla="*/ 2130835 w 2146407"/>
                  <a:gd name="connsiteY3" fmla="*/ 4581839 h 4880475"/>
                  <a:gd name="connsiteX4" fmla="*/ 1355170 w 2146407"/>
                  <a:gd name="connsiteY4" fmla="*/ 2464178 h 4880475"/>
                  <a:gd name="connsiteX5" fmla="*/ 801617 w 2146407"/>
                  <a:gd name="connsiteY5" fmla="*/ 908656 h 4880475"/>
                  <a:gd name="connsiteX6" fmla="*/ 659004 w 2146407"/>
                  <a:gd name="connsiteY6" fmla="*/ 308843 h 4880475"/>
                  <a:gd name="connsiteX7" fmla="*/ 468 w 2146407"/>
                  <a:gd name="connsiteY7" fmla="*/ 94924 h 4880475"/>
                  <a:gd name="connsiteX0" fmla="*/ 468 w 2146407"/>
                  <a:gd name="connsiteY0" fmla="*/ 94924 h 4880475"/>
                  <a:gd name="connsiteX1" fmla="*/ 570919 w 2146407"/>
                  <a:gd name="connsiteY1" fmla="*/ 1852417 h 4880475"/>
                  <a:gd name="connsiteX2" fmla="*/ 1510486 w 2146407"/>
                  <a:gd name="connsiteY2" fmla="*/ 4348142 h 4880475"/>
                  <a:gd name="connsiteX3" fmla="*/ 2130835 w 2146407"/>
                  <a:gd name="connsiteY3" fmla="*/ 4581839 h 4880475"/>
                  <a:gd name="connsiteX4" fmla="*/ 1355170 w 2146407"/>
                  <a:gd name="connsiteY4" fmla="*/ 2464178 h 4880475"/>
                  <a:gd name="connsiteX5" fmla="*/ 801617 w 2146407"/>
                  <a:gd name="connsiteY5" fmla="*/ 908656 h 4880475"/>
                  <a:gd name="connsiteX6" fmla="*/ 659004 w 2146407"/>
                  <a:gd name="connsiteY6" fmla="*/ 308843 h 4880475"/>
                  <a:gd name="connsiteX7" fmla="*/ 468 w 2146407"/>
                  <a:gd name="connsiteY7" fmla="*/ 94924 h 4880475"/>
                  <a:gd name="connsiteX0" fmla="*/ 468 w 2146407"/>
                  <a:gd name="connsiteY0" fmla="*/ 94924 h 4880475"/>
                  <a:gd name="connsiteX1" fmla="*/ 570919 w 2146407"/>
                  <a:gd name="connsiteY1" fmla="*/ 1852417 h 4880475"/>
                  <a:gd name="connsiteX2" fmla="*/ 1510486 w 2146407"/>
                  <a:gd name="connsiteY2" fmla="*/ 4348142 h 4880475"/>
                  <a:gd name="connsiteX3" fmla="*/ 2130835 w 2146407"/>
                  <a:gd name="connsiteY3" fmla="*/ 4581839 h 4880475"/>
                  <a:gd name="connsiteX4" fmla="*/ 1355170 w 2146407"/>
                  <a:gd name="connsiteY4" fmla="*/ 2464178 h 4880475"/>
                  <a:gd name="connsiteX5" fmla="*/ 801617 w 2146407"/>
                  <a:gd name="connsiteY5" fmla="*/ 908656 h 4880475"/>
                  <a:gd name="connsiteX6" fmla="*/ 659004 w 2146407"/>
                  <a:gd name="connsiteY6" fmla="*/ 308843 h 4880475"/>
                  <a:gd name="connsiteX7" fmla="*/ 468 w 2146407"/>
                  <a:gd name="connsiteY7" fmla="*/ 94924 h 4880475"/>
                  <a:gd name="connsiteX0" fmla="*/ 468 w 2146407"/>
                  <a:gd name="connsiteY0" fmla="*/ 94924 h 4880475"/>
                  <a:gd name="connsiteX1" fmla="*/ 570919 w 2146407"/>
                  <a:gd name="connsiteY1" fmla="*/ 1852417 h 4880475"/>
                  <a:gd name="connsiteX2" fmla="*/ 1510486 w 2146407"/>
                  <a:gd name="connsiteY2" fmla="*/ 4348142 h 4880475"/>
                  <a:gd name="connsiteX3" fmla="*/ 2130835 w 2146407"/>
                  <a:gd name="connsiteY3" fmla="*/ 4581839 h 4880475"/>
                  <a:gd name="connsiteX4" fmla="*/ 1355170 w 2146407"/>
                  <a:gd name="connsiteY4" fmla="*/ 2464178 h 4880475"/>
                  <a:gd name="connsiteX5" fmla="*/ 1183720 w 2146407"/>
                  <a:gd name="connsiteY5" fmla="*/ 2248278 h 4880475"/>
                  <a:gd name="connsiteX6" fmla="*/ 801617 w 2146407"/>
                  <a:gd name="connsiteY6" fmla="*/ 908656 h 4880475"/>
                  <a:gd name="connsiteX7" fmla="*/ 659004 w 2146407"/>
                  <a:gd name="connsiteY7" fmla="*/ 308843 h 4880475"/>
                  <a:gd name="connsiteX8" fmla="*/ 468 w 2146407"/>
                  <a:gd name="connsiteY8" fmla="*/ 94924 h 4880475"/>
                  <a:gd name="connsiteX0" fmla="*/ 468 w 2146407"/>
                  <a:gd name="connsiteY0" fmla="*/ 94924 h 4880475"/>
                  <a:gd name="connsiteX1" fmla="*/ 570919 w 2146407"/>
                  <a:gd name="connsiteY1" fmla="*/ 1852417 h 4880475"/>
                  <a:gd name="connsiteX2" fmla="*/ 1510486 w 2146407"/>
                  <a:gd name="connsiteY2" fmla="*/ 4348142 h 4880475"/>
                  <a:gd name="connsiteX3" fmla="*/ 2130835 w 2146407"/>
                  <a:gd name="connsiteY3" fmla="*/ 4581839 h 4880475"/>
                  <a:gd name="connsiteX4" fmla="*/ 1355170 w 2146407"/>
                  <a:gd name="connsiteY4" fmla="*/ 2464178 h 4880475"/>
                  <a:gd name="connsiteX5" fmla="*/ 1075770 w 2146407"/>
                  <a:gd name="connsiteY5" fmla="*/ 1899028 h 4880475"/>
                  <a:gd name="connsiteX6" fmla="*/ 801617 w 2146407"/>
                  <a:gd name="connsiteY6" fmla="*/ 908656 h 4880475"/>
                  <a:gd name="connsiteX7" fmla="*/ 659004 w 2146407"/>
                  <a:gd name="connsiteY7" fmla="*/ 308843 h 4880475"/>
                  <a:gd name="connsiteX8" fmla="*/ 468 w 2146407"/>
                  <a:gd name="connsiteY8" fmla="*/ 94924 h 4880475"/>
                  <a:gd name="connsiteX0" fmla="*/ 468 w 2146407"/>
                  <a:gd name="connsiteY0" fmla="*/ 94924 h 4880475"/>
                  <a:gd name="connsiteX1" fmla="*/ 570919 w 2146407"/>
                  <a:gd name="connsiteY1" fmla="*/ 1852417 h 4880475"/>
                  <a:gd name="connsiteX2" fmla="*/ 1510486 w 2146407"/>
                  <a:gd name="connsiteY2" fmla="*/ 4348142 h 4880475"/>
                  <a:gd name="connsiteX3" fmla="*/ 2130835 w 2146407"/>
                  <a:gd name="connsiteY3" fmla="*/ 4581839 h 4880475"/>
                  <a:gd name="connsiteX4" fmla="*/ 1355170 w 2146407"/>
                  <a:gd name="connsiteY4" fmla="*/ 2464178 h 4880475"/>
                  <a:gd name="connsiteX5" fmla="*/ 1069420 w 2146407"/>
                  <a:gd name="connsiteY5" fmla="*/ 1981578 h 4880475"/>
                  <a:gd name="connsiteX6" fmla="*/ 801617 w 2146407"/>
                  <a:gd name="connsiteY6" fmla="*/ 908656 h 4880475"/>
                  <a:gd name="connsiteX7" fmla="*/ 659004 w 2146407"/>
                  <a:gd name="connsiteY7" fmla="*/ 308843 h 4880475"/>
                  <a:gd name="connsiteX8" fmla="*/ 468 w 2146407"/>
                  <a:gd name="connsiteY8" fmla="*/ 94924 h 4880475"/>
                  <a:gd name="connsiteX0" fmla="*/ 468 w 2146407"/>
                  <a:gd name="connsiteY0" fmla="*/ 94924 h 4880475"/>
                  <a:gd name="connsiteX1" fmla="*/ 570919 w 2146407"/>
                  <a:gd name="connsiteY1" fmla="*/ 1852417 h 4880475"/>
                  <a:gd name="connsiteX2" fmla="*/ 1510486 w 2146407"/>
                  <a:gd name="connsiteY2" fmla="*/ 4348142 h 4880475"/>
                  <a:gd name="connsiteX3" fmla="*/ 2130835 w 2146407"/>
                  <a:gd name="connsiteY3" fmla="*/ 4581839 h 4880475"/>
                  <a:gd name="connsiteX4" fmla="*/ 1355170 w 2146407"/>
                  <a:gd name="connsiteY4" fmla="*/ 2464178 h 4880475"/>
                  <a:gd name="connsiteX5" fmla="*/ 1069420 w 2146407"/>
                  <a:gd name="connsiteY5" fmla="*/ 1981578 h 4880475"/>
                  <a:gd name="connsiteX6" fmla="*/ 801617 w 2146407"/>
                  <a:gd name="connsiteY6" fmla="*/ 908656 h 4880475"/>
                  <a:gd name="connsiteX7" fmla="*/ 659004 w 2146407"/>
                  <a:gd name="connsiteY7" fmla="*/ 308843 h 4880475"/>
                  <a:gd name="connsiteX8" fmla="*/ 468 w 2146407"/>
                  <a:gd name="connsiteY8" fmla="*/ 94924 h 4880475"/>
                  <a:gd name="connsiteX0" fmla="*/ 468 w 2146407"/>
                  <a:gd name="connsiteY0" fmla="*/ 94924 h 4880475"/>
                  <a:gd name="connsiteX1" fmla="*/ 570919 w 2146407"/>
                  <a:gd name="connsiteY1" fmla="*/ 1852417 h 4880475"/>
                  <a:gd name="connsiteX2" fmla="*/ 1510486 w 2146407"/>
                  <a:gd name="connsiteY2" fmla="*/ 4348142 h 4880475"/>
                  <a:gd name="connsiteX3" fmla="*/ 2130835 w 2146407"/>
                  <a:gd name="connsiteY3" fmla="*/ 4581839 h 4880475"/>
                  <a:gd name="connsiteX4" fmla="*/ 1355170 w 2146407"/>
                  <a:gd name="connsiteY4" fmla="*/ 2464178 h 4880475"/>
                  <a:gd name="connsiteX5" fmla="*/ 910670 w 2146407"/>
                  <a:gd name="connsiteY5" fmla="*/ 1448178 h 4880475"/>
                  <a:gd name="connsiteX6" fmla="*/ 801617 w 2146407"/>
                  <a:gd name="connsiteY6" fmla="*/ 908656 h 4880475"/>
                  <a:gd name="connsiteX7" fmla="*/ 659004 w 2146407"/>
                  <a:gd name="connsiteY7" fmla="*/ 308843 h 4880475"/>
                  <a:gd name="connsiteX8" fmla="*/ 468 w 2146407"/>
                  <a:gd name="connsiteY8" fmla="*/ 94924 h 4880475"/>
                  <a:gd name="connsiteX0" fmla="*/ 468 w 2146407"/>
                  <a:gd name="connsiteY0" fmla="*/ 94924 h 4880475"/>
                  <a:gd name="connsiteX1" fmla="*/ 570919 w 2146407"/>
                  <a:gd name="connsiteY1" fmla="*/ 1852417 h 4880475"/>
                  <a:gd name="connsiteX2" fmla="*/ 1510486 w 2146407"/>
                  <a:gd name="connsiteY2" fmla="*/ 4348142 h 4880475"/>
                  <a:gd name="connsiteX3" fmla="*/ 2130835 w 2146407"/>
                  <a:gd name="connsiteY3" fmla="*/ 4581839 h 4880475"/>
                  <a:gd name="connsiteX4" fmla="*/ 1355170 w 2146407"/>
                  <a:gd name="connsiteY4" fmla="*/ 2464178 h 4880475"/>
                  <a:gd name="connsiteX5" fmla="*/ 910670 w 2146407"/>
                  <a:gd name="connsiteY5" fmla="*/ 1448178 h 4880475"/>
                  <a:gd name="connsiteX6" fmla="*/ 801617 w 2146407"/>
                  <a:gd name="connsiteY6" fmla="*/ 908656 h 4880475"/>
                  <a:gd name="connsiteX7" fmla="*/ 659004 w 2146407"/>
                  <a:gd name="connsiteY7" fmla="*/ 308843 h 4880475"/>
                  <a:gd name="connsiteX8" fmla="*/ 468 w 2146407"/>
                  <a:gd name="connsiteY8" fmla="*/ 94924 h 4880475"/>
                  <a:gd name="connsiteX0" fmla="*/ 468 w 2146407"/>
                  <a:gd name="connsiteY0" fmla="*/ 94924 h 4880475"/>
                  <a:gd name="connsiteX1" fmla="*/ 570919 w 2146407"/>
                  <a:gd name="connsiteY1" fmla="*/ 1852417 h 4880475"/>
                  <a:gd name="connsiteX2" fmla="*/ 1510486 w 2146407"/>
                  <a:gd name="connsiteY2" fmla="*/ 4348142 h 4880475"/>
                  <a:gd name="connsiteX3" fmla="*/ 2130835 w 2146407"/>
                  <a:gd name="connsiteY3" fmla="*/ 4581839 h 4880475"/>
                  <a:gd name="connsiteX4" fmla="*/ 1355170 w 2146407"/>
                  <a:gd name="connsiteY4" fmla="*/ 2464178 h 4880475"/>
                  <a:gd name="connsiteX5" fmla="*/ 910670 w 2146407"/>
                  <a:gd name="connsiteY5" fmla="*/ 1448178 h 4880475"/>
                  <a:gd name="connsiteX6" fmla="*/ 801617 w 2146407"/>
                  <a:gd name="connsiteY6" fmla="*/ 908656 h 4880475"/>
                  <a:gd name="connsiteX7" fmla="*/ 659004 w 2146407"/>
                  <a:gd name="connsiteY7" fmla="*/ 308843 h 4880475"/>
                  <a:gd name="connsiteX8" fmla="*/ 468 w 2146407"/>
                  <a:gd name="connsiteY8" fmla="*/ 94924 h 4880475"/>
                  <a:gd name="connsiteX0" fmla="*/ 468 w 2146407"/>
                  <a:gd name="connsiteY0" fmla="*/ 94924 h 4880475"/>
                  <a:gd name="connsiteX1" fmla="*/ 570919 w 2146407"/>
                  <a:gd name="connsiteY1" fmla="*/ 1852417 h 4880475"/>
                  <a:gd name="connsiteX2" fmla="*/ 1510486 w 2146407"/>
                  <a:gd name="connsiteY2" fmla="*/ 4348142 h 4880475"/>
                  <a:gd name="connsiteX3" fmla="*/ 2130835 w 2146407"/>
                  <a:gd name="connsiteY3" fmla="*/ 4581839 h 4880475"/>
                  <a:gd name="connsiteX4" fmla="*/ 1355170 w 2146407"/>
                  <a:gd name="connsiteY4" fmla="*/ 2464178 h 4880475"/>
                  <a:gd name="connsiteX5" fmla="*/ 910670 w 2146407"/>
                  <a:gd name="connsiteY5" fmla="*/ 1448178 h 4880475"/>
                  <a:gd name="connsiteX6" fmla="*/ 801617 w 2146407"/>
                  <a:gd name="connsiteY6" fmla="*/ 908656 h 4880475"/>
                  <a:gd name="connsiteX7" fmla="*/ 659004 w 2146407"/>
                  <a:gd name="connsiteY7" fmla="*/ 308843 h 4880475"/>
                  <a:gd name="connsiteX8" fmla="*/ 468 w 2146407"/>
                  <a:gd name="connsiteY8" fmla="*/ 94924 h 4880475"/>
                  <a:gd name="connsiteX0" fmla="*/ 468 w 2146407"/>
                  <a:gd name="connsiteY0" fmla="*/ 94924 h 4880475"/>
                  <a:gd name="connsiteX1" fmla="*/ 570919 w 2146407"/>
                  <a:gd name="connsiteY1" fmla="*/ 1852417 h 4880475"/>
                  <a:gd name="connsiteX2" fmla="*/ 1510486 w 2146407"/>
                  <a:gd name="connsiteY2" fmla="*/ 4348142 h 4880475"/>
                  <a:gd name="connsiteX3" fmla="*/ 2130835 w 2146407"/>
                  <a:gd name="connsiteY3" fmla="*/ 4581839 h 4880475"/>
                  <a:gd name="connsiteX4" fmla="*/ 1355170 w 2146407"/>
                  <a:gd name="connsiteY4" fmla="*/ 2464178 h 4880475"/>
                  <a:gd name="connsiteX5" fmla="*/ 910670 w 2146407"/>
                  <a:gd name="connsiteY5" fmla="*/ 1448178 h 4880475"/>
                  <a:gd name="connsiteX6" fmla="*/ 801617 w 2146407"/>
                  <a:gd name="connsiteY6" fmla="*/ 908656 h 4880475"/>
                  <a:gd name="connsiteX7" fmla="*/ 659004 w 2146407"/>
                  <a:gd name="connsiteY7" fmla="*/ 308843 h 4880475"/>
                  <a:gd name="connsiteX8" fmla="*/ 468 w 2146407"/>
                  <a:gd name="connsiteY8" fmla="*/ 94924 h 4880475"/>
                  <a:gd name="connsiteX0" fmla="*/ 468 w 2146407"/>
                  <a:gd name="connsiteY0" fmla="*/ 94924 h 4880475"/>
                  <a:gd name="connsiteX1" fmla="*/ 570919 w 2146407"/>
                  <a:gd name="connsiteY1" fmla="*/ 1852417 h 4880475"/>
                  <a:gd name="connsiteX2" fmla="*/ 1510486 w 2146407"/>
                  <a:gd name="connsiteY2" fmla="*/ 4348142 h 4880475"/>
                  <a:gd name="connsiteX3" fmla="*/ 2130835 w 2146407"/>
                  <a:gd name="connsiteY3" fmla="*/ 4581839 h 4880475"/>
                  <a:gd name="connsiteX4" fmla="*/ 1355170 w 2146407"/>
                  <a:gd name="connsiteY4" fmla="*/ 2464178 h 4880475"/>
                  <a:gd name="connsiteX5" fmla="*/ 910670 w 2146407"/>
                  <a:gd name="connsiteY5" fmla="*/ 1448178 h 4880475"/>
                  <a:gd name="connsiteX6" fmla="*/ 801617 w 2146407"/>
                  <a:gd name="connsiteY6" fmla="*/ 908656 h 4880475"/>
                  <a:gd name="connsiteX7" fmla="*/ 659004 w 2146407"/>
                  <a:gd name="connsiteY7" fmla="*/ 308843 h 4880475"/>
                  <a:gd name="connsiteX8" fmla="*/ 468 w 2146407"/>
                  <a:gd name="connsiteY8" fmla="*/ 94924 h 4880475"/>
                  <a:gd name="connsiteX0" fmla="*/ 468 w 2146407"/>
                  <a:gd name="connsiteY0" fmla="*/ 94924 h 4880475"/>
                  <a:gd name="connsiteX1" fmla="*/ 570919 w 2146407"/>
                  <a:gd name="connsiteY1" fmla="*/ 1852417 h 4880475"/>
                  <a:gd name="connsiteX2" fmla="*/ 1510486 w 2146407"/>
                  <a:gd name="connsiteY2" fmla="*/ 4348142 h 4880475"/>
                  <a:gd name="connsiteX3" fmla="*/ 2130835 w 2146407"/>
                  <a:gd name="connsiteY3" fmla="*/ 4581839 h 4880475"/>
                  <a:gd name="connsiteX4" fmla="*/ 1355170 w 2146407"/>
                  <a:gd name="connsiteY4" fmla="*/ 2464178 h 4880475"/>
                  <a:gd name="connsiteX5" fmla="*/ 910670 w 2146407"/>
                  <a:gd name="connsiteY5" fmla="*/ 1448178 h 4880475"/>
                  <a:gd name="connsiteX6" fmla="*/ 801617 w 2146407"/>
                  <a:gd name="connsiteY6" fmla="*/ 908656 h 4880475"/>
                  <a:gd name="connsiteX7" fmla="*/ 659004 w 2146407"/>
                  <a:gd name="connsiteY7" fmla="*/ 308843 h 4880475"/>
                  <a:gd name="connsiteX8" fmla="*/ 468 w 2146407"/>
                  <a:gd name="connsiteY8" fmla="*/ 94924 h 4880475"/>
                  <a:gd name="connsiteX0" fmla="*/ 468 w 2146407"/>
                  <a:gd name="connsiteY0" fmla="*/ 94924 h 4880475"/>
                  <a:gd name="connsiteX1" fmla="*/ 570919 w 2146407"/>
                  <a:gd name="connsiteY1" fmla="*/ 1852417 h 4880475"/>
                  <a:gd name="connsiteX2" fmla="*/ 1510486 w 2146407"/>
                  <a:gd name="connsiteY2" fmla="*/ 4348142 h 4880475"/>
                  <a:gd name="connsiteX3" fmla="*/ 2130835 w 2146407"/>
                  <a:gd name="connsiteY3" fmla="*/ 4581839 h 4880475"/>
                  <a:gd name="connsiteX4" fmla="*/ 1355170 w 2146407"/>
                  <a:gd name="connsiteY4" fmla="*/ 2464178 h 4880475"/>
                  <a:gd name="connsiteX5" fmla="*/ 910670 w 2146407"/>
                  <a:gd name="connsiteY5" fmla="*/ 1448178 h 4880475"/>
                  <a:gd name="connsiteX6" fmla="*/ 801617 w 2146407"/>
                  <a:gd name="connsiteY6" fmla="*/ 908656 h 4880475"/>
                  <a:gd name="connsiteX7" fmla="*/ 659004 w 2146407"/>
                  <a:gd name="connsiteY7" fmla="*/ 308843 h 4880475"/>
                  <a:gd name="connsiteX8" fmla="*/ 468 w 2146407"/>
                  <a:gd name="connsiteY8" fmla="*/ 94924 h 4880475"/>
                  <a:gd name="connsiteX0" fmla="*/ 721 w 2146660"/>
                  <a:gd name="connsiteY0" fmla="*/ 141256 h 4926807"/>
                  <a:gd name="connsiteX1" fmla="*/ 571172 w 2146660"/>
                  <a:gd name="connsiteY1" fmla="*/ 1898749 h 4926807"/>
                  <a:gd name="connsiteX2" fmla="*/ 1510739 w 2146660"/>
                  <a:gd name="connsiteY2" fmla="*/ 4394474 h 4926807"/>
                  <a:gd name="connsiteX3" fmla="*/ 2131088 w 2146660"/>
                  <a:gd name="connsiteY3" fmla="*/ 4628171 h 4926807"/>
                  <a:gd name="connsiteX4" fmla="*/ 1355423 w 2146660"/>
                  <a:gd name="connsiteY4" fmla="*/ 2510510 h 4926807"/>
                  <a:gd name="connsiteX5" fmla="*/ 910923 w 2146660"/>
                  <a:gd name="connsiteY5" fmla="*/ 1494510 h 4926807"/>
                  <a:gd name="connsiteX6" fmla="*/ 801870 w 2146660"/>
                  <a:gd name="connsiteY6" fmla="*/ 954988 h 4926807"/>
                  <a:gd name="connsiteX7" fmla="*/ 659257 w 2146660"/>
                  <a:gd name="connsiteY7" fmla="*/ 355175 h 4926807"/>
                  <a:gd name="connsiteX8" fmla="*/ 681511 w 2146660"/>
                  <a:gd name="connsiteY8" fmla="*/ 133649 h 4926807"/>
                  <a:gd name="connsiteX9" fmla="*/ 721 w 2146660"/>
                  <a:gd name="connsiteY9" fmla="*/ 141256 h 4926807"/>
                  <a:gd name="connsiteX0" fmla="*/ 251 w 2146190"/>
                  <a:gd name="connsiteY0" fmla="*/ 107526 h 4893077"/>
                  <a:gd name="connsiteX1" fmla="*/ 570702 w 2146190"/>
                  <a:gd name="connsiteY1" fmla="*/ 1865019 h 4893077"/>
                  <a:gd name="connsiteX2" fmla="*/ 1510269 w 2146190"/>
                  <a:gd name="connsiteY2" fmla="*/ 4360744 h 4893077"/>
                  <a:gd name="connsiteX3" fmla="*/ 2130618 w 2146190"/>
                  <a:gd name="connsiteY3" fmla="*/ 4594441 h 4893077"/>
                  <a:gd name="connsiteX4" fmla="*/ 1354953 w 2146190"/>
                  <a:gd name="connsiteY4" fmla="*/ 2476780 h 4893077"/>
                  <a:gd name="connsiteX5" fmla="*/ 910453 w 2146190"/>
                  <a:gd name="connsiteY5" fmla="*/ 1460780 h 4893077"/>
                  <a:gd name="connsiteX6" fmla="*/ 801400 w 2146190"/>
                  <a:gd name="connsiteY6" fmla="*/ 921258 h 4893077"/>
                  <a:gd name="connsiteX7" fmla="*/ 658787 w 2146190"/>
                  <a:gd name="connsiteY7" fmla="*/ 321445 h 4893077"/>
                  <a:gd name="connsiteX8" fmla="*/ 634475 w 2146190"/>
                  <a:gd name="connsiteY8" fmla="*/ 206402 h 4893077"/>
                  <a:gd name="connsiteX9" fmla="*/ 251 w 2146190"/>
                  <a:gd name="connsiteY9" fmla="*/ 107526 h 4893077"/>
                  <a:gd name="connsiteX0" fmla="*/ 251 w 2146190"/>
                  <a:gd name="connsiteY0" fmla="*/ 118754 h 4904305"/>
                  <a:gd name="connsiteX1" fmla="*/ 570702 w 2146190"/>
                  <a:gd name="connsiteY1" fmla="*/ 1876247 h 4904305"/>
                  <a:gd name="connsiteX2" fmla="*/ 1510269 w 2146190"/>
                  <a:gd name="connsiteY2" fmla="*/ 4371972 h 4904305"/>
                  <a:gd name="connsiteX3" fmla="*/ 2130618 w 2146190"/>
                  <a:gd name="connsiteY3" fmla="*/ 4605669 h 4904305"/>
                  <a:gd name="connsiteX4" fmla="*/ 1354953 w 2146190"/>
                  <a:gd name="connsiteY4" fmla="*/ 2488008 h 4904305"/>
                  <a:gd name="connsiteX5" fmla="*/ 910453 w 2146190"/>
                  <a:gd name="connsiteY5" fmla="*/ 1472008 h 4904305"/>
                  <a:gd name="connsiteX6" fmla="*/ 801400 w 2146190"/>
                  <a:gd name="connsiteY6" fmla="*/ 932486 h 4904305"/>
                  <a:gd name="connsiteX7" fmla="*/ 658787 w 2146190"/>
                  <a:gd name="connsiteY7" fmla="*/ 332673 h 4904305"/>
                  <a:gd name="connsiteX8" fmla="*/ 634475 w 2146190"/>
                  <a:gd name="connsiteY8" fmla="*/ 217630 h 4904305"/>
                  <a:gd name="connsiteX9" fmla="*/ 251 w 2146190"/>
                  <a:gd name="connsiteY9" fmla="*/ 118754 h 4904305"/>
                  <a:gd name="connsiteX0" fmla="*/ 7 w 2145946"/>
                  <a:gd name="connsiteY0" fmla="*/ 94434 h 4879985"/>
                  <a:gd name="connsiteX1" fmla="*/ 570458 w 2145946"/>
                  <a:gd name="connsiteY1" fmla="*/ 1851927 h 4879985"/>
                  <a:gd name="connsiteX2" fmla="*/ 1510025 w 2145946"/>
                  <a:gd name="connsiteY2" fmla="*/ 4347652 h 4879985"/>
                  <a:gd name="connsiteX3" fmla="*/ 2130374 w 2145946"/>
                  <a:gd name="connsiteY3" fmla="*/ 4581349 h 4879985"/>
                  <a:gd name="connsiteX4" fmla="*/ 1354709 w 2145946"/>
                  <a:gd name="connsiteY4" fmla="*/ 2463688 h 4879985"/>
                  <a:gd name="connsiteX5" fmla="*/ 910209 w 2145946"/>
                  <a:gd name="connsiteY5" fmla="*/ 1447688 h 4879985"/>
                  <a:gd name="connsiteX6" fmla="*/ 801156 w 2145946"/>
                  <a:gd name="connsiteY6" fmla="*/ 908166 h 4879985"/>
                  <a:gd name="connsiteX7" fmla="*/ 658543 w 2145946"/>
                  <a:gd name="connsiteY7" fmla="*/ 308353 h 4879985"/>
                  <a:gd name="connsiteX8" fmla="*/ 558031 w 2145946"/>
                  <a:gd name="connsiteY8" fmla="*/ 282756 h 4879985"/>
                  <a:gd name="connsiteX9" fmla="*/ 7 w 2145946"/>
                  <a:gd name="connsiteY9" fmla="*/ 94434 h 4879985"/>
                  <a:gd name="connsiteX0" fmla="*/ 6 w 2145945"/>
                  <a:gd name="connsiteY0" fmla="*/ 140016 h 4925567"/>
                  <a:gd name="connsiteX1" fmla="*/ 570457 w 2145945"/>
                  <a:gd name="connsiteY1" fmla="*/ 1897509 h 4925567"/>
                  <a:gd name="connsiteX2" fmla="*/ 1510024 w 2145945"/>
                  <a:gd name="connsiteY2" fmla="*/ 4393234 h 4925567"/>
                  <a:gd name="connsiteX3" fmla="*/ 2130373 w 2145945"/>
                  <a:gd name="connsiteY3" fmla="*/ 4626931 h 4925567"/>
                  <a:gd name="connsiteX4" fmla="*/ 1354708 w 2145945"/>
                  <a:gd name="connsiteY4" fmla="*/ 2509270 h 4925567"/>
                  <a:gd name="connsiteX5" fmla="*/ 910208 w 2145945"/>
                  <a:gd name="connsiteY5" fmla="*/ 1493270 h 4925567"/>
                  <a:gd name="connsiteX6" fmla="*/ 801155 w 2145945"/>
                  <a:gd name="connsiteY6" fmla="*/ 953748 h 4925567"/>
                  <a:gd name="connsiteX7" fmla="*/ 658542 w 2145945"/>
                  <a:gd name="connsiteY7" fmla="*/ 353935 h 4925567"/>
                  <a:gd name="connsiteX8" fmla="*/ 558030 w 2145945"/>
                  <a:gd name="connsiteY8" fmla="*/ 328338 h 4925567"/>
                  <a:gd name="connsiteX9" fmla="*/ 6 w 2145945"/>
                  <a:gd name="connsiteY9" fmla="*/ 140016 h 4925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145945" h="4925567">
                    <a:moveTo>
                      <a:pt x="6" y="140016"/>
                    </a:moveTo>
                    <a:cubicBezTo>
                      <a:pt x="2077" y="401544"/>
                      <a:pt x="318787" y="1188639"/>
                      <a:pt x="570457" y="1897509"/>
                    </a:cubicBezTo>
                    <a:cubicBezTo>
                      <a:pt x="822127" y="2606379"/>
                      <a:pt x="1286551" y="3957910"/>
                      <a:pt x="1510024" y="4393234"/>
                    </a:cubicBezTo>
                    <a:cubicBezTo>
                      <a:pt x="1660472" y="4850783"/>
                      <a:pt x="2248518" y="5200179"/>
                      <a:pt x="2130373" y="4626931"/>
                    </a:cubicBezTo>
                    <a:cubicBezTo>
                      <a:pt x="2104487" y="4312937"/>
                      <a:pt x="1500044" y="2908742"/>
                      <a:pt x="1354708" y="2509270"/>
                    </a:cubicBezTo>
                    <a:cubicBezTo>
                      <a:pt x="1174631" y="2475943"/>
                      <a:pt x="1002467" y="1752524"/>
                      <a:pt x="910208" y="1493270"/>
                    </a:cubicBezTo>
                    <a:cubicBezTo>
                      <a:pt x="811599" y="1059391"/>
                      <a:pt x="856858" y="1280162"/>
                      <a:pt x="801155" y="953748"/>
                    </a:cubicBezTo>
                    <a:cubicBezTo>
                      <a:pt x="732752" y="620984"/>
                      <a:pt x="699063" y="458170"/>
                      <a:pt x="658542" y="353935"/>
                    </a:cubicBezTo>
                    <a:cubicBezTo>
                      <a:pt x="618021" y="249700"/>
                      <a:pt x="667786" y="363991"/>
                      <a:pt x="558030" y="328338"/>
                    </a:cubicBezTo>
                    <a:cubicBezTo>
                      <a:pt x="537174" y="7310"/>
                      <a:pt x="-2065" y="-121512"/>
                      <a:pt x="6" y="140016"/>
                    </a:cubicBezTo>
                    <a:close/>
                  </a:path>
                </a:pathLst>
              </a:custGeom>
              <a:gradFill>
                <a:gsLst>
                  <a:gs pos="0">
                    <a:srgbClr val="D6C9A6"/>
                  </a:gs>
                  <a:gs pos="100000">
                    <a:srgbClr val="E7E0CB"/>
                  </a:gs>
                </a:gsLst>
                <a:lin ang="5400000" scaled="1"/>
              </a:gradFill>
              <a:ln w="952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94" name="Free-form: Shape 93">
                <a:extLst>
                  <a:ext uri="{FF2B5EF4-FFF2-40B4-BE49-F238E27FC236}">
                    <a16:creationId xmlns:a16="http://schemas.microsoft.com/office/drawing/2014/main" id="{4A30948D-BE20-D77F-2E51-6A5343BABD05}"/>
                  </a:ext>
                </a:extLst>
              </p:cNvPr>
              <p:cNvSpPr/>
              <p:nvPr/>
            </p:nvSpPr>
            <p:spPr>
              <a:xfrm rot="10800000">
                <a:off x="5193214" y="1571282"/>
                <a:ext cx="2146407" cy="4880475"/>
              </a:xfrm>
              <a:custGeom>
                <a:avLst/>
                <a:gdLst>
                  <a:gd name="connsiteX0" fmla="*/ 468 w 2105143"/>
                  <a:gd name="connsiteY0" fmla="*/ 94924 h 4893116"/>
                  <a:gd name="connsiteX1" fmla="*/ 570919 w 2105143"/>
                  <a:gd name="connsiteY1" fmla="*/ 1852417 h 4893116"/>
                  <a:gd name="connsiteX2" fmla="*/ 1510486 w 2105143"/>
                  <a:gd name="connsiteY2" fmla="*/ 4348142 h 4893116"/>
                  <a:gd name="connsiteX3" fmla="*/ 1732795 w 2105143"/>
                  <a:gd name="connsiteY3" fmla="*/ 4813731 h 4893116"/>
                  <a:gd name="connsiteX4" fmla="*/ 1959297 w 2105143"/>
                  <a:gd name="connsiteY4" fmla="*/ 4880843 h 4893116"/>
                  <a:gd name="connsiteX5" fmla="*/ 2072549 w 2105143"/>
                  <a:gd name="connsiteY5" fmla="*/ 4679507 h 4893116"/>
                  <a:gd name="connsiteX6" fmla="*/ 2064160 w 2105143"/>
                  <a:gd name="connsiteY6" fmla="*/ 4369114 h 4893116"/>
                  <a:gd name="connsiteX7" fmla="*/ 1992853 w 2105143"/>
                  <a:gd name="connsiteY7" fmla="*/ 4226502 h 4893116"/>
                  <a:gd name="connsiteX8" fmla="*/ 801617 w 2105143"/>
                  <a:gd name="connsiteY8" fmla="*/ 908656 h 4893116"/>
                  <a:gd name="connsiteX9" fmla="*/ 659004 w 2105143"/>
                  <a:gd name="connsiteY9" fmla="*/ 308843 h 4893116"/>
                  <a:gd name="connsiteX10" fmla="*/ 468 w 2105143"/>
                  <a:gd name="connsiteY10" fmla="*/ 94924 h 4893116"/>
                  <a:gd name="connsiteX0" fmla="*/ 468 w 2164696"/>
                  <a:gd name="connsiteY0" fmla="*/ 94924 h 4893116"/>
                  <a:gd name="connsiteX1" fmla="*/ 570919 w 2164696"/>
                  <a:gd name="connsiteY1" fmla="*/ 1852417 h 4893116"/>
                  <a:gd name="connsiteX2" fmla="*/ 1510486 w 2164696"/>
                  <a:gd name="connsiteY2" fmla="*/ 4348142 h 4893116"/>
                  <a:gd name="connsiteX3" fmla="*/ 1732795 w 2164696"/>
                  <a:gd name="connsiteY3" fmla="*/ 4813731 h 4893116"/>
                  <a:gd name="connsiteX4" fmla="*/ 1959297 w 2164696"/>
                  <a:gd name="connsiteY4" fmla="*/ 4880843 h 4893116"/>
                  <a:gd name="connsiteX5" fmla="*/ 2072549 w 2164696"/>
                  <a:gd name="connsiteY5" fmla="*/ 4679507 h 4893116"/>
                  <a:gd name="connsiteX6" fmla="*/ 2064160 w 2164696"/>
                  <a:gd name="connsiteY6" fmla="*/ 4369114 h 4893116"/>
                  <a:gd name="connsiteX7" fmla="*/ 801617 w 2164696"/>
                  <a:gd name="connsiteY7" fmla="*/ 908656 h 4893116"/>
                  <a:gd name="connsiteX8" fmla="*/ 659004 w 2164696"/>
                  <a:gd name="connsiteY8" fmla="*/ 308843 h 4893116"/>
                  <a:gd name="connsiteX9" fmla="*/ 468 w 2164696"/>
                  <a:gd name="connsiteY9" fmla="*/ 94924 h 4893116"/>
                  <a:gd name="connsiteX0" fmla="*/ 468 w 2112932"/>
                  <a:gd name="connsiteY0" fmla="*/ 94924 h 4893116"/>
                  <a:gd name="connsiteX1" fmla="*/ 570919 w 2112932"/>
                  <a:gd name="connsiteY1" fmla="*/ 1852417 h 4893116"/>
                  <a:gd name="connsiteX2" fmla="*/ 1510486 w 2112932"/>
                  <a:gd name="connsiteY2" fmla="*/ 4348142 h 4893116"/>
                  <a:gd name="connsiteX3" fmla="*/ 1732795 w 2112932"/>
                  <a:gd name="connsiteY3" fmla="*/ 4813731 h 4893116"/>
                  <a:gd name="connsiteX4" fmla="*/ 1959297 w 2112932"/>
                  <a:gd name="connsiteY4" fmla="*/ 4880843 h 4893116"/>
                  <a:gd name="connsiteX5" fmla="*/ 2072549 w 2112932"/>
                  <a:gd name="connsiteY5" fmla="*/ 4679507 h 4893116"/>
                  <a:gd name="connsiteX6" fmla="*/ 2064160 w 2112932"/>
                  <a:gd name="connsiteY6" fmla="*/ 4369114 h 4893116"/>
                  <a:gd name="connsiteX7" fmla="*/ 801617 w 2112932"/>
                  <a:gd name="connsiteY7" fmla="*/ 908656 h 4893116"/>
                  <a:gd name="connsiteX8" fmla="*/ 659004 w 2112932"/>
                  <a:gd name="connsiteY8" fmla="*/ 308843 h 4893116"/>
                  <a:gd name="connsiteX9" fmla="*/ 468 w 2112932"/>
                  <a:gd name="connsiteY9" fmla="*/ 94924 h 4893116"/>
                  <a:gd name="connsiteX0" fmla="*/ 468 w 2112932"/>
                  <a:gd name="connsiteY0" fmla="*/ 94924 h 4893116"/>
                  <a:gd name="connsiteX1" fmla="*/ 570919 w 2112932"/>
                  <a:gd name="connsiteY1" fmla="*/ 1852417 h 4893116"/>
                  <a:gd name="connsiteX2" fmla="*/ 1510486 w 2112932"/>
                  <a:gd name="connsiteY2" fmla="*/ 4348142 h 4893116"/>
                  <a:gd name="connsiteX3" fmla="*/ 1732795 w 2112932"/>
                  <a:gd name="connsiteY3" fmla="*/ 4813731 h 4893116"/>
                  <a:gd name="connsiteX4" fmla="*/ 1959297 w 2112932"/>
                  <a:gd name="connsiteY4" fmla="*/ 4880843 h 4893116"/>
                  <a:gd name="connsiteX5" fmla="*/ 2072549 w 2112932"/>
                  <a:gd name="connsiteY5" fmla="*/ 4679507 h 4893116"/>
                  <a:gd name="connsiteX6" fmla="*/ 2064160 w 2112932"/>
                  <a:gd name="connsiteY6" fmla="*/ 4369114 h 4893116"/>
                  <a:gd name="connsiteX7" fmla="*/ 801617 w 2112932"/>
                  <a:gd name="connsiteY7" fmla="*/ 908656 h 4893116"/>
                  <a:gd name="connsiteX8" fmla="*/ 659004 w 2112932"/>
                  <a:gd name="connsiteY8" fmla="*/ 308843 h 4893116"/>
                  <a:gd name="connsiteX9" fmla="*/ 468 w 2112932"/>
                  <a:gd name="connsiteY9" fmla="*/ 94924 h 4893116"/>
                  <a:gd name="connsiteX0" fmla="*/ 468 w 2097912"/>
                  <a:gd name="connsiteY0" fmla="*/ 94924 h 4893116"/>
                  <a:gd name="connsiteX1" fmla="*/ 570919 w 2097912"/>
                  <a:gd name="connsiteY1" fmla="*/ 1852417 h 4893116"/>
                  <a:gd name="connsiteX2" fmla="*/ 1510486 w 2097912"/>
                  <a:gd name="connsiteY2" fmla="*/ 4348142 h 4893116"/>
                  <a:gd name="connsiteX3" fmla="*/ 1732795 w 2097912"/>
                  <a:gd name="connsiteY3" fmla="*/ 4813731 h 4893116"/>
                  <a:gd name="connsiteX4" fmla="*/ 1959297 w 2097912"/>
                  <a:gd name="connsiteY4" fmla="*/ 4880843 h 4893116"/>
                  <a:gd name="connsiteX5" fmla="*/ 2072549 w 2097912"/>
                  <a:gd name="connsiteY5" fmla="*/ 4679507 h 4893116"/>
                  <a:gd name="connsiteX6" fmla="*/ 2064160 w 2097912"/>
                  <a:gd name="connsiteY6" fmla="*/ 4369114 h 4893116"/>
                  <a:gd name="connsiteX7" fmla="*/ 801617 w 2097912"/>
                  <a:gd name="connsiteY7" fmla="*/ 908656 h 4893116"/>
                  <a:gd name="connsiteX8" fmla="*/ 659004 w 2097912"/>
                  <a:gd name="connsiteY8" fmla="*/ 308843 h 4893116"/>
                  <a:gd name="connsiteX9" fmla="*/ 468 w 2097912"/>
                  <a:gd name="connsiteY9" fmla="*/ 94924 h 4893116"/>
                  <a:gd name="connsiteX0" fmla="*/ 468 w 2119868"/>
                  <a:gd name="connsiteY0" fmla="*/ 94924 h 4893116"/>
                  <a:gd name="connsiteX1" fmla="*/ 570919 w 2119868"/>
                  <a:gd name="connsiteY1" fmla="*/ 1852417 h 4893116"/>
                  <a:gd name="connsiteX2" fmla="*/ 1510486 w 2119868"/>
                  <a:gd name="connsiteY2" fmla="*/ 4348142 h 4893116"/>
                  <a:gd name="connsiteX3" fmla="*/ 1732795 w 2119868"/>
                  <a:gd name="connsiteY3" fmla="*/ 4813731 h 4893116"/>
                  <a:gd name="connsiteX4" fmla="*/ 1959297 w 2119868"/>
                  <a:gd name="connsiteY4" fmla="*/ 4880843 h 4893116"/>
                  <a:gd name="connsiteX5" fmla="*/ 2072549 w 2119868"/>
                  <a:gd name="connsiteY5" fmla="*/ 4679507 h 4893116"/>
                  <a:gd name="connsiteX6" fmla="*/ 2064160 w 2119868"/>
                  <a:gd name="connsiteY6" fmla="*/ 4369114 h 4893116"/>
                  <a:gd name="connsiteX7" fmla="*/ 801617 w 2119868"/>
                  <a:gd name="connsiteY7" fmla="*/ 908656 h 4893116"/>
                  <a:gd name="connsiteX8" fmla="*/ 659004 w 2119868"/>
                  <a:gd name="connsiteY8" fmla="*/ 308843 h 4893116"/>
                  <a:gd name="connsiteX9" fmla="*/ 468 w 2119868"/>
                  <a:gd name="connsiteY9" fmla="*/ 94924 h 4893116"/>
                  <a:gd name="connsiteX0" fmla="*/ 468 w 2137485"/>
                  <a:gd name="connsiteY0" fmla="*/ 94924 h 4916108"/>
                  <a:gd name="connsiteX1" fmla="*/ 570919 w 2137485"/>
                  <a:gd name="connsiteY1" fmla="*/ 1852417 h 4916108"/>
                  <a:gd name="connsiteX2" fmla="*/ 1510486 w 2137485"/>
                  <a:gd name="connsiteY2" fmla="*/ 4348142 h 4916108"/>
                  <a:gd name="connsiteX3" fmla="*/ 1732795 w 2137485"/>
                  <a:gd name="connsiteY3" fmla="*/ 4813731 h 4916108"/>
                  <a:gd name="connsiteX4" fmla="*/ 1959297 w 2137485"/>
                  <a:gd name="connsiteY4" fmla="*/ 4880843 h 4916108"/>
                  <a:gd name="connsiteX5" fmla="*/ 2064160 w 2137485"/>
                  <a:gd name="connsiteY5" fmla="*/ 4369114 h 4916108"/>
                  <a:gd name="connsiteX6" fmla="*/ 801617 w 2137485"/>
                  <a:gd name="connsiteY6" fmla="*/ 908656 h 4916108"/>
                  <a:gd name="connsiteX7" fmla="*/ 659004 w 2137485"/>
                  <a:gd name="connsiteY7" fmla="*/ 308843 h 4916108"/>
                  <a:gd name="connsiteX8" fmla="*/ 468 w 2137485"/>
                  <a:gd name="connsiteY8" fmla="*/ 94924 h 4916108"/>
                  <a:gd name="connsiteX0" fmla="*/ 468 w 2099944"/>
                  <a:gd name="connsiteY0" fmla="*/ 94924 h 4846286"/>
                  <a:gd name="connsiteX1" fmla="*/ 570919 w 2099944"/>
                  <a:gd name="connsiteY1" fmla="*/ 1852417 h 4846286"/>
                  <a:gd name="connsiteX2" fmla="*/ 1510486 w 2099944"/>
                  <a:gd name="connsiteY2" fmla="*/ 4348142 h 4846286"/>
                  <a:gd name="connsiteX3" fmla="*/ 1732795 w 2099944"/>
                  <a:gd name="connsiteY3" fmla="*/ 4813731 h 4846286"/>
                  <a:gd name="connsiteX4" fmla="*/ 2064160 w 2099944"/>
                  <a:gd name="connsiteY4" fmla="*/ 4369114 h 4846286"/>
                  <a:gd name="connsiteX5" fmla="*/ 801617 w 2099944"/>
                  <a:gd name="connsiteY5" fmla="*/ 908656 h 4846286"/>
                  <a:gd name="connsiteX6" fmla="*/ 659004 w 2099944"/>
                  <a:gd name="connsiteY6" fmla="*/ 308843 h 4846286"/>
                  <a:gd name="connsiteX7" fmla="*/ 468 w 2099944"/>
                  <a:gd name="connsiteY7" fmla="*/ 94924 h 4846286"/>
                  <a:gd name="connsiteX0" fmla="*/ 468 w 2084556"/>
                  <a:gd name="connsiteY0" fmla="*/ 94924 h 4734449"/>
                  <a:gd name="connsiteX1" fmla="*/ 570919 w 2084556"/>
                  <a:gd name="connsiteY1" fmla="*/ 1852417 h 4734449"/>
                  <a:gd name="connsiteX2" fmla="*/ 1510486 w 2084556"/>
                  <a:gd name="connsiteY2" fmla="*/ 4348142 h 4734449"/>
                  <a:gd name="connsiteX3" fmla="*/ 2064160 w 2084556"/>
                  <a:gd name="connsiteY3" fmla="*/ 4369114 h 4734449"/>
                  <a:gd name="connsiteX4" fmla="*/ 801617 w 2084556"/>
                  <a:gd name="connsiteY4" fmla="*/ 908656 h 4734449"/>
                  <a:gd name="connsiteX5" fmla="*/ 659004 w 2084556"/>
                  <a:gd name="connsiteY5" fmla="*/ 308843 h 4734449"/>
                  <a:gd name="connsiteX6" fmla="*/ 468 w 2084556"/>
                  <a:gd name="connsiteY6" fmla="*/ 94924 h 4734449"/>
                  <a:gd name="connsiteX0" fmla="*/ 468 w 2083652"/>
                  <a:gd name="connsiteY0" fmla="*/ 94924 h 4739810"/>
                  <a:gd name="connsiteX1" fmla="*/ 570919 w 2083652"/>
                  <a:gd name="connsiteY1" fmla="*/ 1852417 h 4739810"/>
                  <a:gd name="connsiteX2" fmla="*/ 1510486 w 2083652"/>
                  <a:gd name="connsiteY2" fmla="*/ 4348142 h 4739810"/>
                  <a:gd name="connsiteX3" fmla="*/ 2064160 w 2083652"/>
                  <a:gd name="connsiteY3" fmla="*/ 4369114 h 4739810"/>
                  <a:gd name="connsiteX4" fmla="*/ 801617 w 2083652"/>
                  <a:gd name="connsiteY4" fmla="*/ 908656 h 4739810"/>
                  <a:gd name="connsiteX5" fmla="*/ 659004 w 2083652"/>
                  <a:gd name="connsiteY5" fmla="*/ 308843 h 4739810"/>
                  <a:gd name="connsiteX6" fmla="*/ 468 w 2083652"/>
                  <a:gd name="connsiteY6" fmla="*/ 94924 h 4739810"/>
                  <a:gd name="connsiteX0" fmla="*/ 468 w 2083652"/>
                  <a:gd name="connsiteY0" fmla="*/ 94924 h 4739810"/>
                  <a:gd name="connsiteX1" fmla="*/ 570919 w 2083652"/>
                  <a:gd name="connsiteY1" fmla="*/ 1852417 h 4739810"/>
                  <a:gd name="connsiteX2" fmla="*/ 1510486 w 2083652"/>
                  <a:gd name="connsiteY2" fmla="*/ 4348142 h 4739810"/>
                  <a:gd name="connsiteX3" fmla="*/ 2064160 w 2083652"/>
                  <a:gd name="connsiteY3" fmla="*/ 4369114 h 4739810"/>
                  <a:gd name="connsiteX4" fmla="*/ 801617 w 2083652"/>
                  <a:gd name="connsiteY4" fmla="*/ 908656 h 4739810"/>
                  <a:gd name="connsiteX5" fmla="*/ 659004 w 2083652"/>
                  <a:gd name="connsiteY5" fmla="*/ 308843 h 4739810"/>
                  <a:gd name="connsiteX6" fmla="*/ 468 w 2083652"/>
                  <a:gd name="connsiteY6" fmla="*/ 94924 h 4739810"/>
                  <a:gd name="connsiteX0" fmla="*/ 468 w 2082145"/>
                  <a:gd name="connsiteY0" fmla="*/ 94924 h 4744142"/>
                  <a:gd name="connsiteX1" fmla="*/ 570919 w 2082145"/>
                  <a:gd name="connsiteY1" fmla="*/ 1852417 h 4744142"/>
                  <a:gd name="connsiteX2" fmla="*/ 1510486 w 2082145"/>
                  <a:gd name="connsiteY2" fmla="*/ 4348142 h 4744142"/>
                  <a:gd name="connsiteX3" fmla="*/ 2064160 w 2082145"/>
                  <a:gd name="connsiteY3" fmla="*/ 4369114 h 4744142"/>
                  <a:gd name="connsiteX4" fmla="*/ 801617 w 2082145"/>
                  <a:gd name="connsiteY4" fmla="*/ 908656 h 4744142"/>
                  <a:gd name="connsiteX5" fmla="*/ 659004 w 2082145"/>
                  <a:gd name="connsiteY5" fmla="*/ 308843 h 4744142"/>
                  <a:gd name="connsiteX6" fmla="*/ 468 w 2082145"/>
                  <a:gd name="connsiteY6" fmla="*/ 94924 h 4744142"/>
                  <a:gd name="connsiteX0" fmla="*/ 468 w 2081428"/>
                  <a:gd name="connsiteY0" fmla="*/ 94924 h 4747415"/>
                  <a:gd name="connsiteX1" fmla="*/ 570919 w 2081428"/>
                  <a:gd name="connsiteY1" fmla="*/ 1852417 h 4747415"/>
                  <a:gd name="connsiteX2" fmla="*/ 1510486 w 2081428"/>
                  <a:gd name="connsiteY2" fmla="*/ 4348142 h 4747415"/>
                  <a:gd name="connsiteX3" fmla="*/ 2064160 w 2081428"/>
                  <a:gd name="connsiteY3" fmla="*/ 4369114 h 4747415"/>
                  <a:gd name="connsiteX4" fmla="*/ 801617 w 2081428"/>
                  <a:gd name="connsiteY4" fmla="*/ 908656 h 4747415"/>
                  <a:gd name="connsiteX5" fmla="*/ 659004 w 2081428"/>
                  <a:gd name="connsiteY5" fmla="*/ 308843 h 4747415"/>
                  <a:gd name="connsiteX6" fmla="*/ 468 w 2081428"/>
                  <a:gd name="connsiteY6" fmla="*/ 94924 h 4747415"/>
                  <a:gd name="connsiteX0" fmla="*/ 468 w 2146407"/>
                  <a:gd name="connsiteY0" fmla="*/ 94924 h 4880475"/>
                  <a:gd name="connsiteX1" fmla="*/ 570919 w 2146407"/>
                  <a:gd name="connsiteY1" fmla="*/ 1852417 h 4880475"/>
                  <a:gd name="connsiteX2" fmla="*/ 1510486 w 2146407"/>
                  <a:gd name="connsiteY2" fmla="*/ 4348142 h 4880475"/>
                  <a:gd name="connsiteX3" fmla="*/ 2130835 w 2146407"/>
                  <a:gd name="connsiteY3" fmla="*/ 4581839 h 4880475"/>
                  <a:gd name="connsiteX4" fmla="*/ 801617 w 2146407"/>
                  <a:gd name="connsiteY4" fmla="*/ 908656 h 4880475"/>
                  <a:gd name="connsiteX5" fmla="*/ 659004 w 2146407"/>
                  <a:gd name="connsiteY5" fmla="*/ 308843 h 4880475"/>
                  <a:gd name="connsiteX6" fmla="*/ 468 w 2146407"/>
                  <a:gd name="connsiteY6" fmla="*/ 94924 h 4880475"/>
                  <a:gd name="connsiteX0" fmla="*/ 468 w 2146407"/>
                  <a:gd name="connsiteY0" fmla="*/ 94924 h 4880475"/>
                  <a:gd name="connsiteX1" fmla="*/ 570919 w 2146407"/>
                  <a:gd name="connsiteY1" fmla="*/ 1852417 h 4880475"/>
                  <a:gd name="connsiteX2" fmla="*/ 1510486 w 2146407"/>
                  <a:gd name="connsiteY2" fmla="*/ 4348142 h 4880475"/>
                  <a:gd name="connsiteX3" fmla="*/ 2130835 w 2146407"/>
                  <a:gd name="connsiteY3" fmla="*/ 4581839 h 4880475"/>
                  <a:gd name="connsiteX4" fmla="*/ 1355170 w 2146407"/>
                  <a:gd name="connsiteY4" fmla="*/ 2464178 h 4880475"/>
                  <a:gd name="connsiteX5" fmla="*/ 801617 w 2146407"/>
                  <a:gd name="connsiteY5" fmla="*/ 908656 h 4880475"/>
                  <a:gd name="connsiteX6" fmla="*/ 659004 w 2146407"/>
                  <a:gd name="connsiteY6" fmla="*/ 308843 h 4880475"/>
                  <a:gd name="connsiteX7" fmla="*/ 468 w 2146407"/>
                  <a:gd name="connsiteY7" fmla="*/ 94924 h 4880475"/>
                  <a:gd name="connsiteX0" fmla="*/ 468 w 2146407"/>
                  <a:gd name="connsiteY0" fmla="*/ 94924 h 4880475"/>
                  <a:gd name="connsiteX1" fmla="*/ 570919 w 2146407"/>
                  <a:gd name="connsiteY1" fmla="*/ 1852417 h 4880475"/>
                  <a:gd name="connsiteX2" fmla="*/ 1510486 w 2146407"/>
                  <a:gd name="connsiteY2" fmla="*/ 4348142 h 4880475"/>
                  <a:gd name="connsiteX3" fmla="*/ 2130835 w 2146407"/>
                  <a:gd name="connsiteY3" fmla="*/ 4581839 h 4880475"/>
                  <a:gd name="connsiteX4" fmla="*/ 1355170 w 2146407"/>
                  <a:gd name="connsiteY4" fmla="*/ 2464178 h 4880475"/>
                  <a:gd name="connsiteX5" fmla="*/ 801617 w 2146407"/>
                  <a:gd name="connsiteY5" fmla="*/ 908656 h 4880475"/>
                  <a:gd name="connsiteX6" fmla="*/ 659004 w 2146407"/>
                  <a:gd name="connsiteY6" fmla="*/ 308843 h 4880475"/>
                  <a:gd name="connsiteX7" fmla="*/ 468 w 2146407"/>
                  <a:gd name="connsiteY7" fmla="*/ 94924 h 4880475"/>
                  <a:gd name="connsiteX0" fmla="*/ 468 w 2146407"/>
                  <a:gd name="connsiteY0" fmla="*/ 94924 h 4880475"/>
                  <a:gd name="connsiteX1" fmla="*/ 570919 w 2146407"/>
                  <a:gd name="connsiteY1" fmla="*/ 1852417 h 4880475"/>
                  <a:gd name="connsiteX2" fmla="*/ 1510486 w 2146407"/>
                  <a:gd name="connsiteY2" fmla="*/ 4348142 h 4880475"/>
                  <a:gd name="connsiteX3" fmla="*/ 2130835 w 2146407"/>
                  <a:gd name="connsiteY3" fmla="*/ 4581839 h 4880475"/>
                  <a:gd name="connsiteX4" fmla="*/ 1355170 w 2146407"/>
                  <a:gd name="connsiteY4" fmla="*/ 2464178 h 4880475"/>
                  <a:gd name="connsiteX5" fmla="*/ 801617 w 2146407"/>
                  <a:gd name="connsiteY5" fmla="*/ 908656 h 4880475"/>
                  <a:gd name="connsiteX6" fmla="*/ 659004 w 2146407"/>
                  <a:gd name="connsiteY6" fmla="*/ 308843 h 4880475"/>
                  <a:gd name="connsiteX7" fmla="*/ 468 w 2146407"/>
                  <a:gd name="connsiteY7" fmla="*/ 94924 h 4880475"/>
                  <a:gd name="connsiteX0" fmla="*/ 468 w 2146407"/>
                  <a:gd name="connsiteY0" fmla="*/ 94924 h 4880475"/>
                  <a:gd name="connsiteX1" fmla="*/ 570919 w 2146407"/>
                  <a:gd name="connsiteY1" fmla="*/ 1852417 h 4880475"/>
                  <a:gd name="connsiteX2" fmla="*/ 1510486 w 2146407"/>
                  <a:gd name="connsiteY2" fmla="*/ 4348142 h 4880475"/>
                  <a:gd name="connsiteX3" fmla="*/ 2130835 w 2146407"/>
                  <a:gd name="connsiteY3" fmla="*/ 4581839 h 4880475"/>
                  <a:gd name="connsiteX4" fmla="*/ 1355170 w 2146407"/>
                  <a:gd name="connsiteY4" fmla="*/ 2464178 h 4880475"/>
                  <a:gd name="connsiteX5" fmla="*/ 1183720 w 2146407"/>
                  <a:gd name="connsiteY5" fmla="*/ 2248278 h 4880475"/>
                  <a:gd name="connsiteX6" fmla="*/ 801617 w 2146407"/>
                  <a:gd name="connsiteY6" fmla="*/ 908656 h 4880475"/>
                  <a:gd name="connsiteX7" fmla="*/ 659004 w 2146407"/>
                  <a:gd name="connsiteY7" fmla="*/ 308843 h 4880475"/>
                  <a:gd name="connsiteX8" fmla="*/ 468 w 2146407"/>
                  <a:gd name="connsiteY8" fmla="*/ 94924 h 4880475"/>
                  <a:gd name="connsiteX0" fmla="*/ 468 w 2146407"/>
                  <a:gd name="connsiteY0" fmla="*/ 94924 h 4880475"/>
                  <a:gd name="connsiteX1" fmla="*/ 570919 w 2146407"/>
                  <a:gd name="connsiteY1" fmla="*/ 1852417 h 4880475"/>
                  <a:gd name="connsiteX2" fmla="*/ 1510486 w 2146407"/>
                  <a:gd name="connsiteY2" fmla="*/ 4348142 h 4880475"/>
                  <a:gd name="connsiteX3" fmla="*/ 2130835 w 2146407"/>
                  <a:gd name="connsiteY3" fmla="*/ 4581839 h 4880475"/>
                  <a:gd name="connsiteX4" fmla="*/ 1355170 w 2146407"/>
                  <a:gd name="connsiteY4" fmla="*/ 2464178 h 4880475"/>
                  <a:gd name="connsiteX5" fmla="*/ 1075770 w 2146407"/>
                  <a:gd name="connsiteY5" fmla="*/ 1899028 h 4880475"/>
                  <a:gd name="connsiteX6" fmla="*/ 801617 w 2146407"/>
                  <a:gd name="connsiteY6" fmla="*/ 908656 h 4880475"/>
                  <a:gd name="connsiteX7" fmla="*/ 659004 w 2146407"/>
                  <a:gd name="connsiteY7" fmla="*/ 308843 h 4880475"/>
                  <a:gd name="connsiteX8" fmla="*/ 468 w 2146407"/>
                  <a:gd name="connsiteY8" fmla="*/ 94924 h 4880475"/>
                  <a:gd name="connsiteX0" fmla="*/ 468 w 2146407"/>
                  <a:gd name="connsiteY0" fmla="*/ 94924 h 4880475"/>
                  <a:gd name="connsiteX1" fmla="*/ 570919 w 2146407"/>
                  <a:gd name="connsiteY1" fmla="*/ 1852417 h 4880475"/>
                  <a:gd name="connsiteX2" fmla="*/ 1510486 w 2146407"/>
                  <a:gd name="connsiteY2" fmla="*/ 4348142 h 4880475"/>
                  <a:gd name="connsiteX3" fmla="*/ 2130835 w 2146407"/>
                  <a:gd name="connsiteY3" fmla="*/ 4581839 h 4880475"/>
                  <a:gd name="connsiteX4" fmla="*/ 1355170 w 2146407"/>
                  <a:gd name="connsiteY4" fmla="*/ 2464178 h 4880475"/>
                  <a:gd name="connsiteX5" fmla="*/ 1069420 w 2146407"/>
                  <a:gd name="connsiteY5" fmla="*/ 1981578 h 4880475"/>
                  <a:gd name="connsiteX6" fmla="*/ 801617 w 2146407"/>
                  <a:gd name="connsiteY6" fmla="*/ 908656 h 4880475"/>
                  <a:gd name="connsiteX7" fmla="*/ 659004 w 2146407"/>
                  <a:gd name="connsiteY7" fmla="*/ 308843 h 4880475"/>
                  <a:gd name="connsiteX8" fmla="*/ 468 w 2146407"/>
                  <a:gd name="connsiteY8" fmla="*/ 94924 h 4880475"/>
                  <a:gd name="connsiteX0" fmla="*/ 468 w 2146407"/>
                  <a:gd name="connsiteY0" fmla="*/ 94924 h 4880475"/>
                  <a:gd name="connsiteX1" fmla="*/ 570919 w 2146407"/>
                  <a:gd name="connsiteY1" fmla="*/ 1852417 h 4880475"/>
                  <a:gd name="connsiteX2" fmla="*/ 1510486 w 2146407"/>
                  <a:gd name="connsiteY2" fmla="*/ 4348142 h 4880475"/>
                  <a:gd name="connsiteX3" fmla="*/ 2130835 w 2146407"/>
                  <a:gd name="connsiteY3" fmla="*/ 4581839 h 4880475"/>
                  <a:gd name="connsiteX4" fmla="*/ 1355170 w 2146407"/>
                  <a:gd name="connsiteY4" fmla="*/ 2464178 h 4880475"/>
                  <a:gd name="connsiteX5" fmla="*/ 1069420 w 2146407"/>
                  <a:gd name="connsiteY5" fmla="*/ 1981578 h 4880475"/>
                  <a:gd name="connsiteX6" fmla="*/ 801617 w 2146407"/>
                  <a:gd name="connsiteY6" fmla="*/ 908656 h 4880475"/>
                  <a:gd name="connsiteX7" fmla="*/ 659004 w 2146407"/>
                  <a:gd name="connsiteY7" fmla="*/ 308843 h 4880475"/>
                  <a:gd name="connsiteX8" fmla="*/ 468 w 2146407"/>
                  <a:gd name="connsiteY8" fmla="*/ 94924 h 4880475"/>
                  <a:gd name="connsiteX0" fmla="*/ 468 w 2146407"/>
                  <a:gd name="connsiteY0" fmla="*/ 94924 h 4880475"/>
                  <a:gd name="connsiteX1" fmla="*/ 570919 w 2146407"/>
                  <a:gd name="connsiteY1" fmla="*/ 1852417 h 4880475"/>
                  <a:gd name="connsiteX2" fmla="*/ 1510486 w 2146407"/>
                  <a:gd name="connsiteY2" fmla="*/ 4348142 h 4880475"/>
                  <a:gd name="connsiteX3" fmla="*/ 2130835 w 2146407"/>
                  <a:gd name="connsiteY3" fmla="*/ 4581839 h 4880475"/>
                  <a:gd name="connsiteX4" fmla="*/ 1355170 w 2146407"/>
                  <a:gd name="connsiteY4" fmla="*/ 2464178 h 4880475"/>
                  <a:gd name="connsiteX5" fmla="*/ 910670 w 2146407"/>
                  <a:gd name="connsiteY5" fmla="*/ 1448178 h 4880475"/>
                  <a:gd name="connsiteX6" fmla="*/ 801617 w 2146407"/>
                  <a:gd name="connsiteY6" fmla="*/ 908656 h 4880475"/>
                  <a:gd name="connsiteX7" fmla="*/ 659004 w 2146407"/>
                  <a:gd name="connsiteY7" fmla="*/ 308843 h 4880475"/>
                  <a:gd name="connsiteX8" fmla="*/ 468 w 2146407"/>
                  <a:gd name="connsiteY8" fmla="*/ 94924 h 4880475"/>
                  <a:gd name="connsiteX0" fmla="*/ 468 w 2146407"/>
                  <a:gd name="connsiteY0" fmla="*/ 94924 h 4880475"/>
                  <a:gd name="connsiteX1" fmla="*/ 570919 w 2146407"/>
                  <a:gd name="connsiteY1" fmla="*/ 1852417 h 4880475"/>
                  <a:gd name="connsiteX2" fmla="*/ 1510486 w 2146407"/>
                  <a:gd name="connsiteY2" fmla="*/ 4348142 h 4880475"/>
                  <a:gd name="connsiteX3" fmla="*/ 2130835 w 2146407"/>
                  <a:gd name="connsiteY3" fmla="*/ 4581839 h 4880475"/>
                  <a:gd name="connsiteX4" fmla="*/ 1355170 w 2146407"/>
                  <a:gd name="connsiteY4" fmla="*/ 2464178 h 4880475"/>
                  <a:gd name="connsiteX5" fmla="*/ 910670 w 2146407"/>
                  <a:gd name="connsiteY5" fmla="*/ 1448178 h 4880475"/>
                  <a:gd name="connsiteX6" fmla="*/ 801617 w 2146407"/>
                  <a:gd name="connsiteY6" fmla="*/ 908656 h 4880475"/>
                  <a:gd name="connsiteX7" fmla="*/ 659004 w 2146407"/>
                  <a:gd name="connsiteY7" fmla="*/ 308843 h 4880475"/>
                  <a:gd name="connsiteX8" fmla="*/ 468 w 2146407"/>
                  <a:gd name="connsiteY8" fmla="*/ 94924 h 4880475"/>
                  <a:gd name="connsiteX0" fmla="*/ 468 w 2146407"/>
                  <a:gd name="connsiteY0" fmla="*/ 94924 h 4880475"/>
                  <a:gd name="connsiteX1" fmla="*/ 570919 w 2146407"/>
                  <a:gd name="connsiteY1" fmla="*/ 1852417 h 4880475"/>
                  <a:gd name="connsiteX2" fmla="*/ 1510486 w 2146407"/>
                  <a:gd name="connsiteY2" fmla="*/ 4348142 h 4880475"/>
                  <a:gd name="connsiteX3" fmla="*/ 2130835 w 2146407"/>
                  <a:gd name="connsiteY3" fmla="*/ 4581839 h 4880475"/>
                  <a:gd name="connsiteX4" fmla="*/ 1355170 w 2146407"/>
                  <a:gd name="connsiteY4" fmla="*/ 2464178 h 4880475"/>
                  <a:gd name="connsiteX5" fmla="*/ 910670 w 2146407"/>
                  <a:gd name="connsiteY5" fmla="*/ 1448178 h 4880475"/>
                  <a:gd name="connsiteX6" fmla="*/ 801617 w 2146407"/>
                  <a:gd name="connsiteY6" fmla="*/ 908656 h 4880475"/>
                  <a:gd name="connsiteX7" fmla="*/ 659004 w 2146407"/>
                  <a:gd name="connsiteY7" fmla="*/ 308843 h 4880475"/>
                  <a:gd name="connsiteX8" fmla="*/ 468 w 2146407"/>
                  <a:gd name="connsiteY8" fmla="*/ 94924 h 4880475"/>
                  <a:gd name="connsiteX0" fmla="*/ 468 w 2146407"/>
                  <a:gd name="connsiteY0" fmla="*/ 94924 h 4880475"/>
                  <a:gd name="connsiteX1" fmla="*/ 570919 w 2146407"/>
                  <a:gd name="connsiteY1" fmla="*/ 1852417 h 4880475"/>
                  <a:gd name="connsiteX2" fmla="*/ 1510486 w 2146407"/>
                  <a:gd name="connsiteY2" fmla="*/ 4348142 h 4880475"/>
                  <a:gd name="connsiteX3" fmla="*/ 2130835 w 2146407"/>
                  <a:gd name="connsiteY3" fmla="*/ 4581839 h 4880475"/>
                  <a:gd name="connsiteX4" fmla="*/ 1355170 w 2146407"/>
                  <a:gd name="connsiteY4" fmla="*/ 2464178 h 4880475"/>
                  <a:gd name="connsiteX5" fmla="*/ 910670 w 2146407"/>
                  <a:gd name="connsiteY5" fmla="*/ 1448178 h 4880475"/>
                  <a:gd name="connsiteX6" fmla="*/ 801617 w 2146407"/>
                  <a:gd name="connsiteY6" fmla="*/ 908656 h 4880475"/>
                  <a:gd name="connsiteX7" fmla="*/ 659004 w 2146407"/>
                  <a:gd name="connsiteY7" fmla="*/ 308843 h 4880475"/>
                  <a:gd name="connsiteX8" fmla="*/ 468 w 2146407"/>
                  <a:gd name="connsiteY8" fmla="*/ 94924 h 4880475"/>
                  <a:gd name="connsiteX0" fmla="*/ 468 w 2146407"/>
                  <a:gd name="connsiteY0" fmla="*/ 94924 h 4880475"/>
                  <a:gd name="connsiteX1" fmla="*/ 570919 w 2146407"/>
                  <a:gd name="connsiteY1" fmla="*/ 1852417 h 4880475"/>
                  <a:gd name="connsiteX2" fmla="*/ 1510486 w 2146407"/>
                  <a:gd name="connsiteY2" fmla="*/ 4348142 h 4880475"/>
                  <a:gd name="connsiteX3" fmla="*/ 2130835 w 2146407"/>
                  <a:gd name="connsiteY3" fmla="*/ 4581839 h 4880475"/>
                  <a:gd name="connsiteX4" fmla="*/ 1355170 w 2146407"/>
                  <a:gd name="connsiteY4" fmla="*/ 2464178 h 4880475"/>
                  <a:gd name="connsiteX5" fmla="*/ 910670 w 2146407"/>
                  <a:gd name="connsiteY5" fmla="*/ 1448178 h 4880475"/>
                  <a:gd name="connsiteX6" fmla="*/ 801617 w 2146407"/>
                  <a:gd name="connsiteY6" fmla="*/ 908656 h 4880475"/>
                  <a:gd name="connsiteX7" fmla="*/ 659004 w 2146407"/>
                  <a:gd name="connsiteY7" fmla="*/ 308843 h 4880475"/>
                  <a:gd name="connsiteX8" fmla="*/ 468 w 2146407"/>
                  <a:gd name="connsiteY8" fmla="*/ 94924 h 4880475"/>
                  <a:gd name="connsiteX0" fmla="*/ 468 w 2146407"/>
                  <a:gd name="connsiteY0" fmla="*/ 94924 h 4880475"/>
                  <a:gd name="connsiteX1" fmla="*/ 570919 w 2146407"/>
                  <a:gd name="connsiteY1" fmla="*/ 1852417 h 4880475"/>
                  <a:gd name="connsiteX2" fmla="*/ 1510486 w 2146407"/>
                  <a:gd name="connsiteY2" fmla="*/ 4348142 h 4880475"/>
                  <a:gd name="connsiteX3" fmla="*/ 2130835 w 2146407"/>
                  <a:gd name="connsiteY3" fmla="*/ 4581839 h 4880475"/>
                  <a:gd name="connsiteX4" fmla="*/ 1355170 w 2146407"/>
                  <a:gd name="connsiteY4" fmla="*/ 2464178 h 4880475"/>
                  <a:gd name="connsiteX5" fmla="*/ 910670 w 2146407"/>
                  <a:gd name="connsiteY5" fmla="*/ 1448178 h 4880475"/>
                  <a:gd name="connsiteX6" fmla="*/ 801617 w 2146407"/>
                  <a:gd name="connsiteY6" fmla="*/ 908656 h 4880475"/>
                  <a:gd name="connsiteX7" fmla="*/ 659004 w 2146407"/>
                  <a:gd name="connsiteY7" fmla="*/ 308843 h 4880475"/>
                  <a:gd name="connsiteX8" fmla="*/ 468 w 2146407"/>
                  <a:gd name="connsiteY8" fmla="*/ 94924 h 4880475"/>
                  <a:gd name="connsiteX0" fmla="*/ 468 w 2146407"/>
                  <a:gd name="connsiteY0" fmla="*/ 94924 h 4880475"/>
                  <a:gd name="connsiteX1" fmla="*/ 570919 w 2146407"/>
                  <a:gd name="connsiteY1" fmla="*/ 1852417 h 4880475"/>
                  <a:gd name="connsiteX2" fmla="*/ 1510486 w 2146407"/>
                  <a:gd name="connsiteY2" fmla="*/ 4348142 h 4880475"/>
                  <a:gd name="connsiteX3" fmla="*/ 2130835 w 2146407"/>
                  <a:gd name="connsiteY3" fmla="*/ 4581839 h 4880475"/>
                  <a:gd name="connsiteX4" fmla="*/ 1355170 w 2146407"/>
                  <a:gd name="connsiteY4" fmla="*/ 2464178 h 4880475"/>
                  <a:gd name="connsiteX5" fmla="*/ 910670 w 2146407"/>
                  <a:gd name="connsiteY5" fmla="*/ 1448178 h 4880475"/>
                  <a:gd name="connsiteX6" fmla="*/ 801617 w 2146407"/>
                  <a:gd name="connsiteY6" fmla="*/ 908656 h 4880475"/>
                  <a:gd name="connsiteX7" fmla="*/ 659004 w 2146407"/>
                  <a:gd name="connsiteY7" fmla="*/ 308843 h 4880475"/>
                  <a:gd name="connsiteX8" fmla="*/ 468 w 2146407"/>
                  <a:gd name="connsiteY8" fmla="*/ 94924 h 4880475"/>
                  <a:gd name="connsiteX0" fmla="*/ 468 w 2146407"/>
                  <a:gd name="connsiteY0" fmla="*/ 94924 h 4880475"/>
                  <a:gd name="connsiteX1" fmla="*/ 570919 w 2146407"/>
                  <a:gd name="connsiteY1" fmla="*/ 1852417 h 4880475"/>
                  <a:gd name="connsiteX2" fmla="*/ 1510486 w 2146407"/>
                  <a:gd name="connsiteY2" fmla="*/ 4348142 h 4880475"/>
                  <a:gd name="connsiteX3" fmla="*/ 2130835 w 2146407"/>
                  <a:gd name="connsiteY3" fmla="*/ 4581839 h 4880475"/>
                  <a:gd name="connsiteX4" fmla="*/ 1355170 w 2146407"/>
                  <a:gd name="connsiteY4" fmla="*/ 2464178 h 4880475"/>
                  <a:gd name="connsiteX5" fmla="*/ 910670 w 2146407"/>
                  <a:gd name="connsiteY5" fmla="*/ 1448178 h 4880475"/>
                  <a:gd name="connsiteX6" fmla="*/ 801617 w 2146407"/>
                  <a:gd name="connsiteY6" fmla="*/ 908656 h 4880475"/>
                  <a:gd name="connsiteX7" fmla="*/ 659004 w 2146407"/>
                  <a:gd name="connsiteY7" fmla="*/ 308843 h 4880475"/>
                  <a:gd name="connsiteX8" fmla="*/ 468 w 2146407"/>
                  <a:gd name="connsiteY8" fmla="*/ 94924 h 4880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146407" h="4880475">
                    <a:moveTo>
                      <a:pt x="468" y="94924"/>
                    </a:moveTo>
                    <a:cubicBezTo>
                      <a:pt x="-14213" y="352186"/>
                      <a:pt x="319249" y="1143547"/>
                      <a:pt x="570919" y="1852417"/>
                    </a:cubicBezTo>
                    <a:cubicBezTo>
                      <a:pt x="822589" y="2561287"/>
                      <a:pt x="1287013" y="3912818"/>
                      <a:pt x="1510486" y="4348142"/>
                    </a:cubicBezTo>
                    <a:cubicBezTo>
                      <a:pt x="1660934" y="4805691"/>
                      <a:pt x="2248980" y="5155087"/>
                      <a:pt x="2130835" y="4581839"/>
                    </a:cubicBezTo>
                    <a:cubicBezTo>
                      <a:pt x="2104949" y="4267845"/>
                      <a:pt x="1500506" y="2863650"/>
                      <a:pt x="1355170" y="2464178"/>
                    </a:cubicBezTo>
                    <a:cubicBezTo>
                      <a:pt x="1175093" y="2430851"/>
                      <a:pt x="1002929" y="1707432"/>
                      <a:pt x="910670" y="1448178"/>
                    </a:cubicBezTo>
                    <a:cubicBezTo>
                      <a:pt x="812061" y="1014299"/>
                      <a:pt x="857320" y="1235070"/>
                      <a:pt x="801617" y="908656"/>
                    </a:cubicBezTo>
                    <a:cubicBezTo>
                      <a:pt x="733214" y="575892"/>
                      <a:pt x="790431" y="447960"/>
                      <a:pt x="659004" y="308843"/>
                    </a:cubicBezTo>
                    <a:cubicBezTo>
                      <a:pt x="527577" y="169726"/>
                      <a:pt x="15149" y="-162338"/>
                      <a:pt x="468" y="94924"/>
                    </a:cubicBezTo>
                    <a:close/>
                  </a:path>
                </a:pathLst>
              </a:custGeom>
              <a:gradFill>
                <a:gsLst>
                  <a:gs pos="0">
                    <a:srgbClr val="B1A46B"/>
                  </a:gs>
                  <a:gs pos="100000">
                    <a:srgbClr val="BFB88F"/>
                  </a:gs>
                </a:gsLst>
                <a:lin ang="5400000" scaled="1"/>
              </a:gradFill>
              <a:ln w="952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</p:grp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B4A5B075-5BAD-9A3C-EC02-E9FCB2B00412}"/>
                </a:ext>
              </a:extLst>
            </p:cNvPr>
            <p:cNvGrpSpPr/>
            <p:nvPr/>
          </p:nvGrpSpPr>
          <p:grpSpPr>
            <a:xfrm>
              <a:off x="4015612" y="589085"/>
              <a:ext cx="2983176" cy="2032026"/>
              <a:chOff x="4015612" y="589085"/>
              <a:chExt cx="2983176" cy="2032026"/>
            </a:xfrm>
          </p:grpSpPr>
          <p:sp>
            <p:nvSpPr>
              <p:cNvPr id="88" name="Free-form: Shape 87">
                <a:extLst>
                  <a:ext uri="{FF2B5EF4-FFF2-40B4-BE49-F238E27FC236}">
                    <a16:creationId xmlns:a16="http://schemas.microsoft.com/office/drawing/2014/main" id="{1EC2045B-4E49-10F2-242E-9671990BC901}"/>
                  </a:ext>
                </a:extLst>
              </p:cNvPr>
              <p:cNvSpPr/>
              <p:nvPr/>
            </p:nvSpPr>
            <p:spPr>
              <a:xfrm>
                <a:off x="4015612" y="591870"/>
                <a:ext cx="2983176" cy="2029241"/>
              </a:xfrm>
              <a:custGeom>
                <a:avLst/>
                <a:gdLst>
                  <a:gd name="connsiteX0" fmla="*/ 539305 w 2990742"/>
                  <a:gd name="connsiteY0" fmla="*/ 34649 h 2027391"/>
                  <a:gd name="connsiteX1" fmla="*/ 207939 w 2990742"/>
                  <a:gd name="connsiteY1" fmla="*/ 240179 h 2027391"/>
                  <a:gd name="connsiteX2" fmla="*/ 23382 w 2990742"/>
                  <a:gd name="connsiteY2" fmla="*/ 441515 h 2027391"/>
                  <a:gd name="connsiteX3" fmla="*/ 10798 w 2990742"/>
                  <a:gd name="connsiteY3" fmla="*/ 584128 h 2027391"/>
                  <a:gd name="connsiteX4" fmla="*/ 98882 w 2990742"/>
                  <a:gd name="connsiteY4" fmla="*/ 881937 h 2027391"/>
                  <a:gd name="connsiteX5" fmla="*/ 258273 w 2990742"/>
                  <a:gd name="connsiteY5" fmla="*/ 1141996 h 2027391"/>
                  <a:gd name="connsiteX6" fmla="*/ 333774 w 2990742"/>
                  <a:gd name="connsiteY6" fmla="*/ 1204913 h 2027391"/>
                  <a:gd name="connsiteX7" fmla="*/ 421859 w 2990742"/>
                  <a:gd name="connsiteY7" fmla="*/ 1188135 h 2027391"/>
                  <a:gd name="connsiteX8" fmla="*/ 589638 w 2990742"/>
                  <a:gd name="connsiteY8" fmla="*/ 1162968 h 2027391"/>
                  <a:gd name="connsiteX9" fmla="*/ 975532 w 2990742"/>
                  <a:gd name="connsiteY9" fmla="*/ 1209108 h 2027391"/>
                  <a:gd name="connsiteX10" fmla="*/ 1449510 w 2990742"/>
                  <a:gd name="connsiteY10" fmla="*/ 1276220 h 2027391"/>
                  <a:gd name="connsiteX11" fmla="*/ 2015767 w 2990742"/>
                  <a:gd name="connsiteY11" fmla="*/ 1477555 h 2027391"/>
                  <a:gd name="connsiteX12" fmla="*/ 2632358 w 2990742"/>
                  <a:gd name="connsiteY12" fmla="*/ 1842476 h 2027391"/>
                  <a:gd name="connsiteX13" fmla="*/ 2871444 w 2990742"/>
                  <a:gd name="connsiteY13" fmla="*/ 2006062 h 2027391"/>
                  <a:gd name="connsiteX14" fmla="*/ 2959528 w 2990742"/>
                  <a:gd name="connsiteY14" fmla="*/ 2018645 h 2027391"/>
                  <a:gd name="connsiteX15" fmla="*/ 2988890 w 2990742"/>
                  <a:gd name="connsiteY15" fmla="*/ 1943144 h 2027391"/>
                  <a:gd name="connsiteX16" fmla="*/ 2946945 w 2990742"/>
                  <a:gd name="connsiteY16" fmla="*/ 1838282 h 2027391"/>
                  <a:gd name="connsiteX17" fmla="*/ 2623969 w 2990742"/>
                  <a:gd name="connsiteY17" fmla="*/ 1330748 h 2027391"/>
                  <a:gd name="connsiteX18" fmla="*/ 2187741 w 2990742"/>
                  <a:gd name="connsiteY18" fmla="*/ 705768 h 2027391"/>
                  <a:gd name="connsiteX19" fmla="*/ 1801848 w 2990742"/>
                  <a:gd name="connsiteY19" fmla="*/ 315680 h 2027391"/>
                  <a:gd name="connsiteX20" fmla="*/ 1462094 w 2990742"/>
                  <a:gd name="connsiteY20" fmla="*/ 131122 h 2027391"/>
                  <a:gd name="connsiteX21" fmla="*/ 1101367 w 2990742"/>
                  <a:gd name="connsiteY21" fmla="*/ 17871 h 2027391"/>
                  <a:gd name="connsiteX22" fmla="*/ 795169 w 2990742"/>
                  <a:gd name="connsiteY22" fmla="*/ 1093 h 2027391"/>
                  <a:gd name="connsiteX23" fmla="*/ 539305 w 2990742"/>
                  <a:gd name="connsiteY23" fmla="*/ 34649 h 2027391"/>
                  <a:gd name="connsiteX0" fmla="*/ 539305 w 2990742"/>
                  <a:gd name="connsiteY0" fmla="*/ 34649 h 2027391"/>
                  <a:gd name="connsiteX1" fmla="*/ 207939 w 2990742"/>
                  <a:gd name="connsiteY1" fmla="*/ 240179 h 2027391"/>
                  <a:gd name="connsiteX2" fmla="*/ 23382 w 2990742"/>
                  <a:gd name="connsiteY2" fmla="*/ 441515 h 2027391"/>
                  <a:gd name="connsiteX3" fmla="*/ 10798 w 2990742"/>
                  <a:gd name="connsiteY3" fmla="*/ 584128 h 2027391"/>
                  <a:gd name="connsiteX4" fmla="*/ 98882 w 2990742"/>
                  <a:gd name="connsiteY4" fmla="*/ 881937 h 2027391"/>
                  <a:gd name="connsiteX5" fmla="*/ 258273 w 2990742"/>
                  <a:gd name="connsiteY5" fmla="*/ 1141996 h 2027391"/>
                  <a:gd name="connsiteX6" fmla="*/ 333774 w 2990742"/>
                  <a:gd name="connsiteY6" fmla="*/ 1204913 h 2027391"/>
                  <a:gd name="connsiteX7" fmla="*/ 421859 w 2990742"/>
                  <a:gd name="connsiteY7" fmla="*/ 1188135 h 2027391"/>
                  <a:gd name="connsiteX8" fmla="*/ 589638 w 2990742"/>
                  <a:gd name="connsiteY8" fmla="*/ 1162968 h 2027391"/>
                  <a:gd name="connsiteX9" fmla="*/ 975532 w 2990742"/>
                  <a:gd name="connsiteY9" fmla="*/ 1209108 h 2027391"/>
                  <a:gd name="connsiteX10" fmla="*/ 1449510 w 2990742"/>
                  <a:gd name="connsiteY10" fmla="*/ 1276220 h 2027391"/>
                  <a:gd name="connsiteX11" fmla="*/ 2015767 w 2990742"/>
                  <a:gd name="connsiteY11" fmla="*/ 1477555 h 2027391"/>
                  <a:gd name="connsiteX12" fmla="*/ 2632358 w 2990742"/>
                  <a:gd name="connsiteY12" fmla="*/ 1842476 h 2027391"/>
                  <a:gd name="connsiteX13" fmla="*/ 2871444 w 2990742"/>
                  <a:gd name="connsiteY13" fmla="*/ 2006062 h 2027391"/>
                  <a:gd name="connsiteX14" fmla="*/ 2959528 w 2990742"/>
                  <a:gd name="connsiteY14" fmla="*/ 2018645 h 2027391"/>
                  <a:gd name="connsiteX15" fmla="*/ 2988890 w 2990742"/>
                  <a:gd name="connsiteY15" fmla="*/ 1943144 h 2027391"/>
                  <a:gd name="connsiteX16" fmla="*/ 2946945 w 2990742"/>
                  <a:gd name="connsiteY16" fmla="*/ 1838282 h 2027391"/>
                  <a:gd name="connsiteX17" fmla="*/ 2623969 w 2990742"/>
                  <a:gd name="connsiteY17" fmla="*/ 1330748 h 2027391"/>
                  <a:gd name="connsiteX18" fmla="*/ 2187741 w 2990742"/>
                  <a:gd name="connsiteY18" fmla="*/ 705768 h 2027391"/>
                  <a:gd name="connsiteX19" fmla="*/ 1801848 w 2990742"/>
                  <a:gd name="connsiteY19" fmla="*/ 315680 h 2027391"/>
                  <a:gd name="connsiteX20" fmla="*/ 1462094 w 2990742"/>
                  <a:gd name="connsiteY20" fmla="*/ 131122 h 2027391"/>
                  <a:gd name="connsiteX21" fmla="*/ 1101367 w 2990742"/>
                  <a:gd name="connsiteY21" fmla="*/ 17871 h 2027391"/>
                  <a:gd name="connsiteX22" fmla="*/ 795169 w 2990742"/>
                  <a:gd name="connsiteY22" fmla="*/ 1093 h 2027391"/>
                  <a:gd name="connsiteX23" fmla="*/ 539305 w 2990742"/>
                  <a:gd name="connsiteY23" fmla="*/ 34649 h 2027391"/>
                  <a:gd name="connsiteX0" fmla="*/ 539305 w 2990742"/>
                  <a:gd name="connsiteY0" fmla="*/ 34649 h 2027391"/>
                  <a:gd name="connsiteX1" fmla="*/ 207939 w 2990742"/>
                  <a:gd name="connsiteY1" fmla="*/ 240179 h 2027391"/>
                  <a:gd name="connsiteX2" fmla="*/ 23382 w 2990742"/>
                  <a:gd name="connsiteY2" fmla="*/ 441515 h 2027391"/>
                  <a:gd name="connsiteX3" fmla="*/ 10798 w 2990742"/>
                  <a:gd name="connsiteY3" fmla="*/ 584128 h 2027391"/>
                  <a:gd name="connsiteX4" fmla="*/ 98882 w 2990742"/>
                  <a:gd name="connsiteY4" fmla="*/ 881937 h 2027391"/>
                  <a:gd name="connsiteX5" fmla="*/ 258273 w 2990742"/>
                  <a:gd name="connsiteY5" fmla="*/ 1141996 h 2027391"/>
                  <a:gd name="connsiteX6" fmla="*/ 333774 w 2990742"/>
                  <a:gd name="connsiteY6" fmla="*/ 1204913 h 2027391"/>
                  <a:gd name="connsiteX7" fmla="*/ 421859 w 2990742"/>
                  <a:gd name="connsiteY7" fmla="*/ 1188135 h 2027391"/>
                  <a:gd name="connsiteX8" fmla="*/ 589638 w 2990742"/>
                  <a:gd name="connsiteY8" fmla="*/ 1162968 h 2027391"/>
                  <a:gd name="connsiteX9" fmla="*/ 975532 w 2990742"/>
                  <a:gd name="connsiteY9" fmla="*/ 1209108 h 2027391"/>
                  <a:gd name="connsiteX10" fmla="*/ 1449510 w 2990742"/>
                  <a:gd name="connsiteY10" fmla="*/ 1276220 h 2027391"/>
                  <a:gd name="connsiteX11" fmla="*/ 2015767 w 2990742"/>
                  <a:gd name="connsiteY11" fmla="*/ 1477555 h 2027391"/>
                  <a:gd name="connsiteX12" fmla="*/ 2632358 w 2990742"/>
                  <a:gd name="connsiteY12" fmla="*/ 1842476 h 2027391"/>
                  <a:gd name="connsiteX13" fmla="*/ 2871444 w 2990742"/>
                  <a:gd name="connsiteY13" fmla="*/ 2006062 h 2027391"/>
                  <a:gd name="connsiteX14" fmla="*/ 2959528 w 2990742"/>
                  <a:gd name="connsiteY14" fmla="*/ 2018645 h 2027391"/>
                  <a:gd name="connsiteX15" fmla="*/ 2988890 w 2990742"/>
                  <a:gd name="connsiteY15" fmla="*/ 1943144 h 2027391"/>
                  <a:gd name="connsiteX16" fmla="*/ 2946945 w 2990742"/>
                  <a:gd name="connsiteY16" fmla="*/ 1838282 h 2027391"/>
                  <a:gd name="connsiteX17" fmla="*/ 2623969 w 2990742"/>
                  <a:gd name="connsiteY17" fmla="*/ 1330748 h 2027391"/>
                  <a:gd name="connsiteX18" fmla="*/ 2187741 w 2990742"/>
                  <a:gd name="connsiteY18" fmla="*/ 705768 h 2027391"/>
                  <a:gd name="connsiteX19" fmla="*/ 1801848 w 2990742"/>
                  <a:gd name="connsiteY19" fmla="*/ 315680 h 2027391"/>
                  <a:gd name="connsiteX20" fmla="*/ 1462094 w 2990742"/>
                  <a:gd name="connsiteY20" fmla="*/ 131122 h 2027391"/>
                  <a:gd name="connsiteX21" fmla="*/ 1101367 w 2990742"/>
                  <a:gd name="connsiteY21" fmla="*/ 17871 h 2027391"/>
                  <a:gd name="connsiteX22" fmla="*/ 795169 w 2990742"/>
                  <a:gd name="connsiteY22" fmla="*/ 1093 h 2027391"/>
                  <a:gd name="connsiteX23" fmla="*/ 539305 w 2990742"/>
                  <a:gd name="connsiteY23" fmla="*/ 34649 h 2027391"/>
                  <a:gd name="connsiteX0" fmla="*/ 539305 w 2990742"/>
                  <a:gd name="connsiteY0" fmla="*/ 34649 h 2027391"/>
                  <a:gd name="connsiteX1" fmla="*/ 207939 w 2990742"/>
                  <a:gd name="connsiteY1" fmla="*/ 240179 h 2027391"/>
                  <a:gd name="connsiteX2" fmla="*/ 23382 w 2990742"/>
                  <a:gd name="connsiteY2" fmla="*/ 441515 h 2027391"/>
                  <a:gd name="connsiteX3" fmla="*/ 10798 w 2990742"/>
                  <a:gd name="connsiteY3" fmla="*/ 584128 h 2027391"/>
                  <a:gd name="connsiteX4" fmla="*/ 98882 w 2990742"/>
                  <a:gd name="connsiteY4" fmla="*/ 881937 h 2027391"/>
                  <a:gd name="connsiteX5" fmla="*/ 258273 w 2990742"/>
                  <a:gd name="connsiteY5" fmla="*/ 1141996 h 2027391"/>
                  <a:gd name="connsiteX6" fmla="*/ 333774 w 2990742"/>
                  <a:gd name="connsiteY6" fmla="*/ 1204913 h 2027391"/>
                  <a:gd name="connsiteX7" fmla="*/ 421859 w 2990742"/>
                  <a:gd name="connsiteY7" fmla="*/ 1188135 h 2027391"/>
                  <a:gd name="connsiteX8" fmla="*/ 589638 w 2990742"/>
                  <a:gd name="connsiteY8" fmla="*/ 1162968 h 2027391"/>
                  <a:gd name="connsiteX9" fmla="*/ 977119 w 2990742"/>
                  <a:gd name="connsiteY9" fmla="*/ 1197995 h 2027391"/>
                  <a:gd name="connsiteX10" fmla="*/ 1449510 w 2990742"/>
                  <a:gd name="connsiteY10" fmla="*/ 1276220 h 2027391"/>
                  <a:gd name="connsiteX11" fmla="*/ 2015767 w 2990742"/>
                  <a:gd name="connsiteY11" fmla="*/ 1477555 h 2027391"/>
                  <a:gd name="connsiteX12" fmla="*/ 2632358 w 2990742"/>
                  <a:gd name="connsiteY12" fmla="*/ 1842476 h 2027391"/>
                  <a:gd name="connsiteX13" fmla="*/ 2871444 w 2990742"/>
                  <a:gd name="connsiteY13" fmla="*/ 2006062 h 2027391"/>
                  <a:gd name="connsiteX14" fmla="*/ 2959528 w 2990742"/>
                  <a:gd name="connsiteY14" fmla="*/ 2018645 h 2027391"/>
                  <a:gd name="connsiteX15" fmla="*/ 2988890 w 2990742"/>
                  <a:gd name="connsiteY15" fmla="*/ 1943144 h 2027391"/>
                  <a:gd name="connsiteX16" fmla="*/ 2946945 w 2990742"/>
                  <a:gd name="connsiteY16" fmla="*/ 1838282 h 2027391"/>
                  <a:gd name="connsiteX17" fmla="*/ 2623969 w 2990742"/>
                  <a:gd name="connsiteY17" fmla="*/ 1330748 h 2027391"/>
                  <a:gd name="connsiteX18" fmla="*/ 2187741 w 2990742"/>
                  <a:gd name="connsiteY18" fmla="*/ 705768 h 2027391"/>
                  <a:gd name="connsiteX19" fmla="*/ 1801848 w 2990742"/>
                  <a:gd name="connsiteY19" fmla="*/ 315680 h 2027391"/>
                  <a:gd name="connsiteX20" fmla="*/ 1462094 w 2990742"/>
                  <a:gd name="connsiteY20" fmla="*/ 131122 h 2027391"/>
                  <a:gd name="connsiteX21" fmla="*/ 1101367 w 2990742"/>
                  <a:gd name="connsiteY21" fmla="*/ 17871 h 2027391"/>
                  <a:gd name="connsiteX22" fmla="*/ 795169 w 2990742"/>
                  <a:gd name="connsiteY22" fmla="*/ 1093 h 2027391"/>
                  <a:gd name="connsiteX23" fmla="*/ 539305 w 2990742"/>
                  <a:gd name="connsiteY23" fmla="*/ 34649 h 2027391"/>
                  <a:gd name="connsiteX0" fmla="*/ 539305 w 2990742"/>
                  <a:gd name="connsiteY0" fmla="*/ 34649 h 2027391"/>
                  <a:gd name="connsiteX1" fmla="*/ 207939 w 2990742"/>
                  <a:gd name="connsiteY1" fmla="*/ 240179 h 2027391"/>
                  <a:gd name="connsiteX2" fmla="*/ 23382 w 2990742"/>
                  <a:gd name="connsiteY2" fmla="*/ 441515 h 2027391"/>
                  <a:gd name="connsiteX3" fmla="*/ 10798 w 2990742"/>
                  <a:gd name="connsiteY3" fmla="*/ 584128 h 2027391"/>
                  <a:gd name="connsiteX4" fmla="*/ 98882 w 2990742"/>
                  <a:gd name="connsiteY4" fmla="*/ 881937 h 2027391"/>
                  <a:gd name="connsiteX5" fmla="*/ 258273 w 2990742"/>
                  <a:gd name="connsiteY5" fmla="*/ 1141996 h 2027391"/>
                  <a:gd name="connsiteX6" fmla="*/ 333774 w 2990742"/>
                  <a:gd name="connsiteY6" fmla="*/ 1204913 h 2027391"/>
                  <a:gd name="connsiteX7" fmla="*/ 421859 w 2990742"/>
                  <a:gd name="connsiteY7" fmla="*/ 1188135 h 2027391"/>
                  <a:gd name="connsiteX8" fmla="*/ 589638 w 2990742"/>
                  <a:gd name="connsiteY8" fmla="*/ 1162968 h 2027391"/>
                  <a:gd name="connsiteX9" fmla="*/ 977119 w 2990742"/>
                  <a:gd name="connsiteY9" fmla="*/ 1197995 h 2027391"/>
                  <a:gd name="connsiteX10" fmla="*/ 1449510 w 2990742"/>
                  <a:gd name="connsiteY10" fmla="*/ 1276220 h 2027391"/>
                  <a:gd name="connsiteX11" fmla="*/ 2015767 w 2990742"/>
                  <a:gd name="connsiteY11" fmla="*/ 1477555 h 2027391"/>
                  <a:gd name="connsiteX12" fmla="*/ 2632358 w 2990742"/>
                  <a:gd name="connsiteY12" fmla="*/ 1842476 h 2027391"/>
                  <a:gd name="connsiteX13" fmla="*/ 2871444 w 2990742"/>
                  <a:gd name="connsiteY13" fmla="*/ 2006062 h 2027391"/>
                  <a:gd name="connsiteX14" fmla="*/ 2959528 w 2990742"/>
                  <a:gd name="connsiteY14" fmla="*/ 2018645 h 2027391"/>
                  <a:gd name="connsiteX15" fmla="*/ 2988890 w 2990742"/>
                  <a:gd name="connsiteY15" fmla="*/ 1943144 h 2027391"/>
                  <a:gd name="connsiteX16" fmla="*/ 2946945 w 2990742"/>
                  <a:gd name="connsiteY16" fmla="*/ 1838282 h 2027391"/>
                  <a:gd name="connsiteX17" fmla="*/ 2623969 w 2990742"/>
                  <a:gd name="connsiteY17" fmla="*/ 1330748 h 2027391"/>
                  <a:gd name="connsiteX18" fmla="*/ 2187741 w 2990742"/>
                  <a:gd name="connsiteY18" fmla="*/ 705768 h 2027391"/>
                  <a:gd name="connsiteX19" fmla="*/ 1801848 w 2990742"/>
                  <a:gd name="connsiteY19" fmla="*/ 315680 h 2027391"/>
                  <a:gd name="connsiteX20" fmla="*/ 1462094 w 2990742"/>
                  <a:gd name="connsiteY20" fmla="*/ 131122 h 2027391"/>
                  <a:gd name="connsiteX21" fmla="*/ 1101367 w 2990742"/>
                  <a:gd name="connsiteY21" fmla="*/ 17871 h 2027391"/>
                  <a:gd name="connsiteX22" fmla="*/ 795169 w 2990742"/>
                  <a:gd name="connsiteY22" fmla="*/ 1093 h 2027391"/>
                  <a:gd name="connsiteX23" fmla="*/ 539305 w 2990742"/>
                  <a:gd name="connsiteY23" fmla="*/ 34649 h 2027391"/>
                  <a:gd name="connsiteX0" fmla="*/ 539305 w 2990742"/>
                  <a:gd name="connsiteY0" fmla="*/ 34649 h 2027391"/>
                  <a:gd name="connsiteX1" fmla="*/ 207939 w 2990742"/>
                  <a:gd name="connsiteY1" fmla="*/ 240179 h 2027391"/>
                  <a:gd name="connsiteX2" fmla="*/ 23382 w 2990742"/>
                  <a:gd name="connsiteY2" fmla="*/ 441515 h 2027391"/>
                  <a:gd name="connsiteX3" fmla="*/ 10798 w 2990742"/>
                  <a:gd name="connsiteY3" fmla="*/ 584128 h 2027391"/>
                  <a:gd name="connsiteX4" fmla="*/ 98882 w 2990742"/>
                  <a:gd name="connsiteY4" fmla="*/ 881937 h 2027391"/>
                  <a:gd name="connsiteX5" fmla="*/ 258273 w 2990742"/>
                  <a:gd name="connsiteY5" fmla="*/ 1141996 h 2027391"/>
                  <a:gd name="connsiteX6" fmla="*/ 333774 w 2990742"/>
                  <a:gd name="connsiteY6" fmla="*/ 1204913 h 2027391"/>
                  <a:gd name="connsiteX7" fmla="*/ 421859 w 2990742"/>
                  <a:gd name="connsiteY7" fmla="*/ 1188135 h 2027391"/>
                  <a:gd name="connsiteX8" fmla="*/ 589638 w 2990742"/>
                  <a:gd name="connsiteY8" fmla="*/ 1162968 h 2027391"/>
                  <a:gd name="connsiteX9" fmla="*/ 977119 w 2990742"/>
                  <a:gd name="connsiteY9" fmla="*/ 1197995 h 2027391"/>
                  <a:gd name="connsiteX10" fmla="*/ 1449510 w 2990742"/>
                  <a:gd name="connsiteY10" fmla="*/ 1276220 h 2027391"/>
                  <a:gd name="connsiteX11" fmla="*/ 2015767 w 2990742"/>
                  <a:gd name="connsiteY11" fmla="*/ 1477555 h 2027391"/>
                  <a:gd name="connsiteX12" fmla="*/ 2632358 w 2990742"/>
                  <a:gd name="connsiteY12" fmla="*/ 1842476 h 2027391"/>
                  <a:gd name="connsiteX13" fmla="*/ 2871444 w 2990742"/>
                  <a:gd name="connsiteY13" fmla="*/ 2006062 h 2027391"/>
                  <a:gd name="connsiteX14" fmla="*/ 2959528 w 2990742"/>
                  <a:gd name="connsiteY14" fmla="*/ 2018645 h 2027391"/>
                  <a:gd name="connsiteX15" fmla="*/ 2988890 w 2990742"/>
                  <a:gd name="connsiteY15" fmla="*/ 1943144 h 2027391"/>
                  <a:gd name="connsiteX16" fmla="*/ 2946945 w 2990742"/>
                  <a:gd name="connsiteY16" fmla="*/ 1838282 h 2027391"/>
                  <a:gd name="connsiteX17" fmla="*/ 2623969 w 2990742"/>
                  <a:gd name="connsiteY17" fmla="*/ 1330748 h 2027391"/>
                  <a:gd name="connsiteX18" fmla="*/ 2187741 w 2990742"/>
                  <a:gd name="connsiteY18" fmla="*/ 705768 h 2027391"/>
                  <a:gd name="connsiteX19" fmla="*/ 1801848 w 2990742"/>
                  <a:gd name="connsiteY19" fmla="*/ 315680 h 2027391"/>
                  <a:gd name="connsiteX20" fmla="*/ 1462094 w 2990742"/>
                  <a:gd name="connsiteY20" fmla="*/ 131122 h 2027391"/>
                  <a:gd name="connsiteX21" fmla="*/ 1101367 w 2990742"/>
                  <a:gd name="connsiteY21" fmla="*/ 17871 h 2027391"/>
                  <a:gd name="connsiteX22" fmla="*/ 795169 w 2990742"/>
                  <a:gd name="connsiteY22" fmla="*/ 1093 h 2027391"/>
                  <a:gd name="connsiteX23" fmla="*/ 539305 w 2990742"/>
                  <a:gd name="connsiteY23" fmla="*/ 34649 h 2027391"/>
                  <a:gd name="connsiteX0" fmla="*/ 539305 w 2990742"/>
                  <a:gd name="connsiteY0" fmla="*/ 34649 h 2027391"/>
                  <a:gd name="connsiteX1" fmla="*/ 207939 w 2990742"/>
                  <a:gd name="connsiteY1" fmla="*/ 240179 h 2027391"/>
                  <a:gd name="connsiteX2" fmla="*/ 23382 w 2990742"/>
                  <a:gd name="connsiteY2" fmla="*/ 441515 h 2027391"/>
                  <a:gd name="connsiteX3" fmla="*/ 10798 w 2990742"/>
                  <a:gd name="connsiteY3" fmla="*/ 584128 h 2027391"/>
                  <a:gd name="connsiteX4" fmla="*/ 98882 w 2990742"/>
                  <a:gd name="connsiteY4" fmla="*/ 881937 h 2027391"/>
                  <a:gd name="connsiteX5" fmla="*/ 258273 w 2990742"/>
                  <a:gd name="connsiteY5" fmla="*/ 1141996 h 2027391"/>
                  <a:gd name="connsiteX6" fmla="*/ 333774 w 2990742"/>
                  <a:gd name="connsiteY6" fmla="*/ 1204913 h 2027391"/>
                  <a:gd name="connsiteX7" fmla="*/ 421859 w 2990742"/>
                  <a:gd name="connsiteY7" fmla="*/ 1188135 h 2027391"/>
                  <a:gd name="connsiteX8" fmla="*/ 589638 w 2990742"/>
                  <a:gd name="connsiteY8" fmla="*/ 1162968 h 2027391"/>
                  <a:gd name="connsiteX9" fmla="*/ 977119 w 2990742"/>
                  <a:gd name="connsiteY9" fmla="*/ 1197995 h 2027391"/>
                  <a:gd name="connsiteX10" fmla="*/ 1449510 w 2990742"/>
                  <a:gd name="connsiteY10" fmla="*/ 1276220 h 2027391"/>
                  <a:gd name="connsiteX11" fmla="*/ 2015767 w 2990742"/>
                  <a:gd name="connsiteY11" fmla="*/ 1477555 h 2027391"/>
                  <a:gd name="connsiteX12" fmla="*/ 2632358 w 2990742"/>
                  <a:gd name="connsiteY12" fmla="*/ 1842476 h 2027391"/>
                  <a:gd name="connsiteX13" fmla="*/ 2871444 w 2990742"/>
                  <a:gd name="connsiteY13" fmla="*/ 2006062 h 2027391"/>
                  <a:gd name="connsiteX14" fmla="*/ 2959528 w 2990742"/>
                  <a:gd name="connsiteY14" fmla="*/ 2018645 h 2027391"/>
                  <a:gd name="connsiteX15" fmla="*/ 2988890 w 2990742"/>
                  <a:gd name="connsiteY15" fmla="*/ 1943144 h 2027391"/>
                  <a:gd name="connsiteX16" fmla="*/ 2946945 w 2990742"/>
                  <a:gd name="connsiteY16" fmla="*/ 1838282 h 2027391"/>
                  <a:gd name="connsiteX17" fmla="*/ 2623969 w 2990742"/>
                  <a:gd name="connsiteY17" fmla="*/ 1330748 h 2027391"/>
                  <a:gd name="connsiteX18" fmla="*/ 2187741 w 2990742"/>
                  <a:gd name="connsiteY18" fmla="*/ 705768 h 2027391"/>
                  <a:gd name="connsiteX19" fmla="*/ 1801848 w 2990742"/>
                  <a:gd name="connsiteY19" fmla="*/ 315680 h 2027391"/>
                  <a:gd name="connsiteX20" fmla="*/ 1462094 w 2990742"/>
                  <a:gd name="connsiteY20" fmla="*/ 131122 h 2027391"/>
                  <a:gd name="connsiteX21" fmla="*/ 1101367 w 2990742"/>
                  <a:gd name="connsiteY21" fmla="*/ 17871 h 2027391"/>
                  <a:gd name="connsiteX22" fmla="*/ 795169 w 2990742"/>
                  <a:gd name="connsiteY22" fmla="*/ 1093 h 2027391"/>
                  <a:gd name="connsiteX23" fmla="*/ 539305 w 2990742"/>
                  <a:gd name="connsiteY23" fmla="*/ 34649 h 2027391"/>
                  <a:gd name="connsiteX0" fmla="*/ 539305 w 2990742"/>
                  <a:gd name="connsiteY0" fmla="*/ 34649 h 2027391"/>
                  <a:gd name="connsiteX1" fmla="*/ 207939 w 2990742"/>
                  <a:gd name="connsiteY1" fmla="*/ 240179 h 2027391"/>
                  <a:gd name="connsiteX2" fmla="*/ 23382 w 2990742"/>
                  <a:gd name="connsiteY2" fmla="*/ 441515 h 2027391"/>
                  <a:gd name="connsiteX3" fmla="*/ 10798 w 2990742"/>
                  <a:gd name="connsiteY3" fmla="*/ 584128 h 2027391"/>
                  <a:gd name="connsiteX4" fmla="*/ 98882 w 2990742"/>
                  <a:gd name="connsiteY4" fmla="*/ 881937 h 2027391"/>
                  <a:gd name="connsiteX5" fmla="*/ 258273 w 2990742"/>
                  <a:gd name="connsiteY5" fmla="*/ 1141996 h 2027391"/>
                  <a:gd name="connsiteX6" fmla="*/ 333774 w 2990742"/>
                  <a:gd name="connsiteY6" fmla="*/ 1204913 h 2027391"/>
                  <a:gd name="connsiteX7" fmla="*/ 421859 w 2990742"/>
                  <a:gd name="connsiteY7" fmla="*/ 1188135 h 2027391"/>
                  <a:gd name="connsiteX8" fmla="*/ 589638 w 2990742"/>
                  <a:gd name="connsiteY8" fmla="*/ 1162968 h 2027391"/>
                  <a:gd name="connsiteX9" fmla="*/ 977119 w 2990742"/>
                  <a:gd name="connsiteY9" fmla="*/ 1197995 h 2027391"/>
                  <a:gd name="connsiteX10" fmla="*/ 1449510 w 2990742"/>
                  <a:gd name="connsiteY10" fmla="*/ 1276220 h 2027391"/>
                  <a:gd name="connsiteX11" fmla="*/ 2015767 w 2990742"/>
                  <a:gd name="connsiteY11" fmla="*/ 1477555 h 2027391"/>
                  <a:gd name="connsiteX12" fmla="*/ 2632358 w 2990742"/>
                  <a:gd name="connsiteY12" fmla="*/ 1842476 h 2027391"/>
                  <a:gd name="connsiteX13" fmla="*/ 2871444 w 2990742"/>
                  <a:gd name="connsiteY13" fmla="*/ 2006062 h 2027391"/>
                  <a:gd name="connsiteX14" fmla="*/ 2959528 w 2990742"/>
                  <a:gd name="connsiteY14" fmla="*/ 2018645 h 2027391"/>
                  <a:gd name="connsiteX15" fmla="*/ 2988890 w 2990742"/>
                  <a:gd name="connsiteY15" fmla="*/ 1943144 h 2027391"/>
                  <a:gd name="connsiteX16" fmla="*/ 2946945 w 2990742"/>
                  <a:gd name="connsiteY16" fmla="*/ 1838282 h 2027391"/>
                  <a:gd name="connsiteX17" fmla="*/ 2623969 w 2990742"/>
                  <a:gd name="connsiteY17" fmla="*/ 1330748 h 2027391"/>
                  <a:gd name="connsiteX18" fmla="*/ 2187741 w 2990742"/>
                  <a:gd name="connsiteY18" fmla="*/ 705768 h 2027391"/>
                  <a:gd name="connsiteX19" fmla="*/ 1801848 w 2990742"/>
                  <a:gd name="connsiteY19" fmla="*/ 315680 h 2027391"/>
                  <a:gd name="connsiteX20" fmla="*/ 1462094 w 2990742"/>
                  <a:gd name="connsiteY20" fmla="*/ 131122 h 2027391"/>
                  <a:gd name="connsiteX21" fmla="*/ 1101367 w 2990742"/>
                  <a:gd name="connsiteY21" fmla="*/ 17871 h 2027391"/>
                  <a:gd name="connsiteX22" fmla="*/ 795169 w 2990742"/>
                  <a:gd name="connsiteY22" fmla="*/ 1093 h 2027391"/>
                  <a:gd name="connsiteX23" fmla="*/ 539305 w 2990742"/>
                  <a:gd name="connsiteY23" fmla="*/ 34649 h 2027391"/>
                  <a:gd name="connsiteX0" fmla="*/ 539305 w 2990742"/>
                  <a:gd name="connsiteY0" fmla="*/ 34649 h 2027391"/>
                  <a:gd name="connsiteX1" fmla="*/ 207939 w 2990742"/>
                  <a:gd name="connsiteY1" fmla="*/ 240179 h 2027391"/>
                  <a:gd name="connsiteX2" fmla="*/ 23382 w 2990742"/>
                  <a:gd name="connsiteY2" fmla="*/ 441515 h 2027391"/>
                  <a:gd name="connsiteX3" fmla="*/ 10798 w 2990742"/>
                  <a:gd name="connsiteY3" fmla="*/ 584128 h 2027391"/>
                  <a:gd name="connsiteX4" fmla="*/ 98882 w 2990742"/>
                  <a:gd name="connsiteY4" fmla="*/ 881937 h 2027391"/>
                  <a:gd name="connsiteX5" fmla="*/ 258273 w 2990742"/>
                  <a:gd name="connsiteY5" fmla="*/ 1141996 h 2027391"/>
                  <a:gd name="connsiteX6" fmla="*/ 333774 w 2990742"/>
                  <a:gd name="connsiteY6" fmla="*/ 1204913 h 2027391"/>
                  <a:gd name="connsiteX7" fmla="*/ 421859 w 2990742"/>
                  <a:gd name="connsiteY7" fmla="*/ 1188135 h 2027391"/>
                  <a:gd name="connsiteX8" fmla="*/ 589638 w 2990742"/>
                  <a:gd name="connsiteY8" fmla="*/ 1162968 h 2027391"/>
                  <a:gd name="connsiteX9" fmla="*/ 977119 w 2990742"/>
                  <a:gd name="connsiteY9" fmla="*/ 1197995 h 2027391"/>
                  <a:gd name="connsiteX10" fmla="*/ 1449510 w 2990742"/>
                  <a:gd name="connsiteY10" fmla="*/ 1276220 h 2027391"/>
                  <a:gd name="connsiteX11" fmla="*/ 2015767 w 2990742"/>
                  <a:gd name="connsiteY11" fmla="*/ 1477555 h 2027391"/>
                  <a:gd name="connsiteX12" fmla="*/ 2632358 w 2990742"/>
                  <a:gd name="connsiteY12" fmla="*/ 1842476 h 2027391"/>
                  <a:gd name="connsiteX13" fmla="*/ 2871444 w 2990742"/>
                  <a:gd name="connsiteY13" fmla="*/ 2006062 h 2027391"/>
                  <a:gd name="connsiteX14" fmla="*/ 2959528 w 2990742"/>
                  <a:gd name="connsiteY14" fmla="*/ 2018645 h 2027391"/>
                  <a:gd name="connsiteX15" fmla="*/ 2988890 w 2990742"/>
                  <a:gd name="connsiteY15" fmla="*/ 1943144 h 2027391"/>
                  <a:gd name="connsiteX16" fmla="*/ 2946945 w 2990742"/>
                  <a:gd name="connsiteY16" fmla="*/ 1838282 h 2027391"/>
                  <a:gd name="connsiteX17" fmla="*/ 2623969 w 2990742"/>
                  <a:gd name="connsiteY17" fmla="*/ 1330748 h 2027391"/>
                  <a:gd name="connsiteX18" fmla="*/ 2187741 w 2990742"/>
                  <a:gd name="connsiteY18" fmla="*/ 705768 h 2027391"/>
                  <a:gd name="connsiteX19" fmla="*/ 1801848 w 2990742"/>
                  <a:gd name="connsiteY19" fmla="*/ 315680 h 2027391"/>
                  <a:gd name="connsiteX20" fmla="*/ 1462094 w 2990742"/>
                  <a:gd name="connsiteY20" fmla="*/ 131122 h 2027391"/>
                  <a:gd name="connsiteX21" fmla="*/ 1101367 w 2990742"/>
                  <a:gd name="connsiteY21" fmla="*/ 17871 h 2027391"/>
                  <a:gd name="connsiteX22" fmla="*/ 795169 w 2990742"/>
                  <a:gd name="connsiteY22" fmla="*/ 1093 h 2027391"/>
                  <a:gd name="connsiteX23" fmla="*/ 539305 w 2990742"/>
                  <a:gd name="connsiteY23" fmla="*/ 34649 h 2027391"/>
                  <a:gd name="connsiteX0" fmla="*/ 539305 w 2990742"/>
                  <a:gd name="connsiteY0" fmla="*/ 34649 h 2027391"/>
                  <a:gd name="connsiteX1" fmla="*/ 207939 w 2990742"/>
                  <a:gd name="connsiteY1" fmla="*/ 240179 h 2027391"/>
                  <a:gd name="connsiteX2" fmla="*/ 23382 w 2990742"/>
                  <a:gd name="connsiteY2" fmla="*/ 441515 h 2027391"/>
                  <a:gd name="connsiteX3" fmla="*/ 10798 w 2990742"/>
                  <a:gd name="connsiteY3" fmla="*/ 584128 h 2027391"/>
                  <a:gd name="connsiteX4" fmla="*/ 98882 w 2990742"/>
                  <a:gd name="connsiteY4" fmla="*/ 881937 h 2027391"/>
                  <a:gd name="connsiteX5" fmla="*/ 258273 w 2990742"/>
                  <a:gd name="connsiteY5" fmla="*/ 1141996 h 2027391"/>
                  <a:gd name="connsiteX6" fmla="*/ 333774 w 2990742"/>
                  <a:gd name="connsiteY6" fmla="*/ 1204913 h 2027391"/>
                  <a:gd name="connsiteX7" fmla="*/ 421859 w 2990742"/>
                  <a:gd name="connsiteY7" fmla="*/ 1188135 h 2027391"/>
                  <a:gd name="connsiteX8" fmla="*/ 589638 w 2990742"/>
                  <a:gd name="connsiteY8" fmla="*/ 1162968 h 2027391"/>
                  <a:gd name="connsiteX9" fmla="*/ 977119 w 2990742"/>
                  <a:gd name="connsiteY9" fmla="*/ 1197995 h 2027391"/>
                  <a:gd name="connsiteX10" fmla="*/ 1449510 w 2990742"/>
                  <a:gd name="connsiteY10" fmla="*/ 1276220 h 2027391"/>
                  <a:gd name="connsiteX11" fmla="*/ 2015767 w 2990742"/>
                  <a:gd name="connsiteY11" fmla="*/ 1477555 h 2027391"/>
                  <a:gd name="connsiteX12" fmla="*/ 2632358 w 2990742"/>
                  <a:gd name="connsiteY12" fmla="*/ 1842476 h 2027391"/>
                  <a:gd name="connsiteX13" fmla="*/ 2871444 w 2990742"/>
                  <a:gd name="connsiteY13" fmla="*/ 2006062 h 2027391"/>
                  <a:gd name="connsiteX14" fmla="*/ 2959528 w 2990742"/>
                  <a:gd name="connsiteY14" fmla="*/ 2018645 h 2027391"/>
                  <a:gd name="connsiteX15" fmla="*/ 2988890 w 2990742"/>
                  <a:gd name="connsiteY15" fmla="*/ 1943144 h 2027391"/>
                  <a:gd name="connsiteX16" fmla="*/ 2946945 w 2990742"/>
                  <a:gd name="connsiteY16" fmla="*/ 1838282 h 2027391"/>
                  <a:gd name="connsiteX17" fmla="*/ 2623969 w 2990742"/>
                  <a:gd name="connsiteY17" fmla="*/ 1330748 h 2027391"/>
                  <a:gd name="connsiteX18" fmla="*/ 2187741 w 2990742"/>
                  <a:gd name="connsiteY18" fmla="*/ 705768 h 2027391"/>
                  <a:gd name="connsiteX19" fmla="*/ 1801848 w 2990742"/>
                  <a:gd name="connsiteY19" fmla="*/ 315680 h 2027391"/>
                  <a:gd name="connsiteX20" fmla="*/ 1462094 w 2990742"/>
                  <a:gd name="connsiteY20" fmla="*/ 131122 h 2027391"/>
                  <a:gd name="connsiteX21" fmla="*/ 1101367 w 2990742"/>
                  <a:gd name="connsiteY21" fmla="*/ 17871 h 2027391"/>
                  <a:gd name="connsiteX22" fmla="*/ 795169 w 2990742"/>
                  <a:gd name="connsiteY22" fmla="*/ 1093 h 2027391"/>
                  <a:gd name="connsiteX23" fmla="*/ 539305 w 2990742"/>
                  <a:gd name="connsiteY23" fmla="*/ 34649 h 2027391"/>
                  <a:gd name="connsiteX0" fmla="*/ 539305 w 2990742"/>
                  <a:gd name="connsiteY0" fmla="*/ 34649 h 2027391"/>
                  <a:gd name="connsiteX1" fmla="*/ 207939 w 2990742"/>
                  <a:gd name="connsiteY1" fmla="*/ 240179 h 2027391"/>
                  <a:gd name="connsiteX2" fmla="*/ 23382 w 2990742"/>
                  <a:gd name="connsiteY2" fmla="*/ 441515 h 2027391"/>
                  <a:gd name="connsiteX3" fmla="*/ 10798 w 2990742"/>
                  <a:gd name="connsiteY3" fmla="*/ 584128 h 2027391"/>
                  <a:gd name="connsiteX4" fmla="*/ 98882 w 2990742"/>
                  <a:gd name="connsiteY4" fmla="*/ 881937 h 2027391"/>
                  <a:gd name="connsiteX5" fmla="*/ 258273 w 2990742"/>
                  <a:gd name="connsiteY5" fmla="*/ 1141996 h 2027391"/>
                  <a:gd name="connsiteX6" fmla="*/ 333774 w 2990742"/>
                  <a:gd name="connsiteY6" fmla="*/ 1204913 h 2027391"/>
                  <a:gd name="connsiteX7" fmla="*/ 421859 w 2990742"/>
                  <a:gd name="connsiteY7" fmla="*/ 1188135 h 2027391"/>
                  <a:gd name="connsiteX8" fmla="*/ 589638 w 2990742"/>
                  <a:gd name="connsiteY8" fmla="*/ 1162968 h 2027391"/>
                  <a:gd name="connsiteX9" fmla="*/ 977119 w 2990742"/>
                  <a:gd name="connsiteY9" fmla="*/ 1197995 h 2027391"/>
                  <a:gd name="connsiteX10" fmla="*/ 1449510 w 2990742"/>
                  <a:gd name="connsiteY10" fmla="*/ 1276220 h 2027391"/>
                  <a:gd name="connsiteX11" fmla="*/ 2015767 w 2990742"/>
                  <a:gd name="connsiteY11" fmla="*/ 1477555 h 2027391"/>
                  <a:gd name="connsiteX12" fmla="*/ 2632358 w 2990742"/>
                  <a:gd name="connsiteY12" fmla="*/ 1842476 h 2027391"/>
                  <a:gd name="connsiteX13" fmla="*/ 2871444 w 2990742"/>
                  <a:gd name="connsiteY13" fmla="*/ 2006062 h 2027391"/>
                  <a:gd name="connsiteX14" fmla="*/ 2959528 w 2990742"/>
                  <a:gd name="connsiteY14" fmla="*/ 2018645 h 2027391"/>
                  <a:gd name="connsiteX15" fmla="*/ 2988890 w 2990742"/>
                  <a:gd name="connsiteY15" fmla="*/ 1943144 h 2027391"/>
                  <a:gd name="connsiteX16" fmla="*/ 2946945 w 2990742"/>
                  <a:gd name="connsiteY16" fmla="*/ 1838282 h 2027391"/>
                  <a:gd name="connsiteX17" fmla="*/ 2623969 w 2990742"/>
                  <a:gd name="connsiteY17" fmla="*/ 1330748 h 2027391"/>
                  <a:gd name="connsiteX18" fmla="*/ 2187741 w 2990742"/>
                  <a:gd name="connsiteY18" fmla="*/ 705768 h 2027391"/>
                  <a:gd name="connsiteX19" fmla="*/ 1801848 w 2990742"/>
                  <a:gd name="connsiteY19" fmla="*/ 315680 h 2027391"/>
                  <a:gd name="connsiteX20" fmla="*/ 1462094 w 2990742"/>
                  <a:gd name="connsiteY20" fmla="*/ 131122 h 2027391"/>
                  <a:gd name="connsiteX21" fmla="*/ 1101367 w 2990742"/>
                  <a:gd name="connsiteY21" fmla="*/ 17871 h 2027391"/>
                  <a:gd name="connsiteX22" fmla="*/ 795169 w 2990742"/>
                  <a:gd name="connsiteY22" fmla="*/ 1093 h 2027391"/>
                  <a:gd name="connsiteX23" fmla="*/ 539305 w 2990742"/>
                  <a:gd name="connsiteY23" fmla="*/ 34649 h 2027391"/>
                  <a:gd name="connsiteX0" fmla="*/ 539305 w 2990742"/>
                  <a:gd name="connsiteY0" fmla="*/ 34649 h 2027391"/>
                  <a:gd name="connsiteX1" fmla="*/ 207939 w 2990742"/>
                  <a:gd name="connsiteY1" fmla="*/ 240179 h 2027391"/>
                  <a:gd name="connsiteX2" fmla="*/ 23382 w 2990742"/>
                  <a:gd name="connsiteY2" fmla="*/ 441515 h 2027391"/>
                  <a:gd name="connsiteX3" fmla="*/ 10798 w 2990742"/>
                  <a:gd name="connsiteY3" fmla="*/ 584128 h 2027391"/>
                  <a:gd name="connsiteX4" fmla="*/ 98882 w 2990742"/>
                  <a:gd name="connsiteY4" fmla="*/ 881937 h 2027391"/>
                  <a:gd name="connsiteX5" fmla="*/ 258273 w 2990742"/>
                  <a:gd name="connsiteY5" fmla="*/ 1141996 h 2027391"/>
                  <a:gd name="connsiteX6" fmla="*/ 333774 w 2990742"/>
                  <a:gd name="connsiteY6" fmla="*/ 1204913 h 2027391"/>
                  <a:gd name="connsiteX7" fmla="*/ 421859 w 2990742"/>
                  <a:gd name="connsiteY7" fmla="*/ 1188135 h 2027391"/>
                  <a:gd name="connsiteX8" fmla="*/ 589638 w 2990742"/>
                  <a:gd name="connsiteY8" fmla="*/ 1162968 h 2027391"/>
                  <a:gd name="connsiteX9" fmla="*/ 977119 w 2990742"/>
                  <a:gd name="connsiteY9" fmla="*/ 1197995 h 2027391"/>
                  <a:gd name="connsiteX10" fmla="*/ 1449510 w 2990742"/>
                  <a:gd name="connsiteY10" fmla="*/ 1276220 h 2027391"/>
                  <a:gd name="connsiteX11" fmla="*/ 2015767 w 2990742"/>
                  <a:gd name="connsiteY11" fmla="*/ 1477555 h 2027391"/>
                  <a:gd name="connsiteX12" fmla="*/ 2632358 w 2990742"/>
                  <a:gd name="connsiteY12" fmla="*/ 1842476 h 2027391"/>
                  <a:gd name="connsiteX13" fmla="*/ 2871444 w 2990742"/>
                  <a:gd name="connsiteY13" fmla="*/ 2006062 h 2027391"/>
                  <a:gd name="connsiteX14" fmla="*/ 2959528 w 2990742"/>
                  <a:gd name="connsiteY14" fmla="*/ 2018645 h 2027391"/>
                  <a:gd name="connsiteX15" fmla="*/ 2988890 w 2990742"/>
                  <a:gd name="connsiteY15" fmla="*/ 1943144 h 2027391"/>
                  <a:gd name="connsiteX16" fmla="*/ 2946945 w 2990742"/>
                  <a:gd name="connsiteY16" fmla="*/ 1838282 h 2027391"/>
                  <a:gd name="connsiteX17" fmla="*/ 2623969 w 2990742"/>
                  <a:gd name="connsiteY17" fmla="*/ 1330748 h 2027391"/>
                  <a:gd name="connsiteX18" fmla="*/ 2187741 w 2990742"/>
                  <a:gd name="connsiteY18" fmla="*/ 705768 h 2027391"/>
                  <a:gd name="connsiteX19" fmla="*/ 1801848 w 2990742"/>
                  <a:gd name="connsiteY19" fmla="*/ 315680 h 2027391"/>
                  <a:gd name="connsiteX20" fmla="*/ 1462094 w 2990742"/>
                  <a:gd name="connsiteY20" fmla="*/ 131122 h 2027391"/>
                  <a:gd name="connsiteX21" fmla="*/ 1101367 w 2990742"/>
                  <a:gd name="connsiteY21" fmla="*/ 17871 h 2027391"/>
                  <a:gd name="connsiteX22" fmla="*/ 795169 w 2990742"/>
                  <a:gd name="connsiteY22" fmla="*/ 1093 h 2027391"/>
                  <a:gd name="connsiteX23" fmla="*/ 539305 w 2990742"/>
                  <a:gd name="connsiteY23" fmla="*/ 34649 h 2027391"/>
                  <a:gd name="connsiteX0" fmla="*/ 539305 w 2990742"/>
                  <a:gd name="connsiteY0" fmla="*/ 34649 h 2027391"/>
                  <a:gd name="connsiteX1" fmla="*/ 207939 w 2990742"/>
                  <a:gd name="connsiteY1" fmla="*/ 240179 h 2027391"/>
                  <a:gd name="connsiteX2" fmla="*/ 23382 w 2990742"/>
                  <a:gd name="connsiteY2" fmla="*/ 441515 h 2027391"/>
                  <a:gd name="connsiteX3" fmla="*/ 10798 w 2990742"/>
                  <a:gd name="connsiteY3" fmla="*/ 584128 h 2027391"/>
                  <a:gd name="connsiteX4" fmla="*/ 98882 w 2990742"/>
                  <a:gd name="connsiteY4" fmla="*/ 881937 h 2027391"/>
                  <a:gd name="connsiteX5" fmla="*/ 258273 w 2990742"/>
                  <a:gd name="connsiteY5" fmla="*/ 1141996 h 2027391"/>
                  <a:gd name="connsiteX6" fmla="*/ 333774 w 2990742"/>
                  <a:gd name="connsiteY6" fmla="*/ 1204913 h 2027391"/>
                  <a:gd name="connsiteX7" fmla="*/ 421859 w 2990742"/>
                  <a:gd name="connsiteY7" fmla="*/ 1188135 h 2027391"/>
                  <a:gd name="connsiteX8" fmla="*/ 589638 w 2990742"/>
                  <a:gd name="connsiteY8" fmla="*/ 1162968 h 2027391"/>
                  <a:gd name="connsiteX9" fmla="*/ 977119 w 2990742"/>
                  <a:gd name="connsiteY9" fmla="*/ 1197995 h 2027391"/>
                  <a:gd name="connsiteX10" fmla="*/ 1449510 w 2990742"/>
                  <a:gd name="connsiteY10" fmla="*/ 1276220 h 2027391"/>
                  <a:gd name="connsiteX11" fmla="*/ 2015767 w 2990742"/>
                  <a:gd name="connsiteY11" fmla="*/ 1477555 h 2027391"/>
                  <a:gd name="connsiteX12" fmla="*/ 2632358 w 2990742"/>
                  <a:gd name="connsiteY12" fmla="*/ 1842476 h 2027391"/>
                  <a:gd name="connsiteX13" fmla="*/ 2871444 w 2990742"/>
                  <a:gd name="connsiteY13" fmla="*/ 2006062 h 2027391"/>
                  <a:gd name="connsiteX14" fmla="*/ 2959528 w 2990742"/>
                  <a:gd name="connsiteY14" fmla="*/ 2018645 h 2027391"/>
                  <a:gd name="connsiteX15" fmla="*/ 2988890 w 2990742"/>
                  <a:gd name="connsiteY15" fmla="*/ 1943144 h 2027391"/>
                  <a:gd name="connsiteX16" fmla="*/ 2946945 w 2990742"/>
                  <a:gd name="connsiteY16" fmla="*/ 1838282 h 2027391"/>
                  <a:gd name="connsiteX17" fmla="*/ 2623969 w 2990742"/>
                  <a:gd name="connsiteY17" fmla="*/ 1330748 h 2027391"/>
                  <a:gd name="connsiteX18" fmla="*/ 2187741 w 2990742"/>
                  <a:gd name="connsiteY18" fmla="*/ 705768 h 2027391"/>
                  <a:gd name="connsiteX19" fmla="*/ 1801848 w 2990742"/>
                  <a:gd name="connsiteY19" fmla="*/ 315680 h 2027391"/>
                  <a:gd name="connsiteX20" fmla="*/ 1462094 w 2990742"/>
                  <a:gd name="connsiteY20" fmla="*/ 131122 h 2027391"/>
                  <a:gd name="connsiteX21" fmla="*/ 1101367 w 2990742"/>
                  <a:gd name="connsiteY21" fmla="*/ 17871 h 2027391"/>
                  <a:gd name="connsiteX22" fmla="*/ 795169 w 2990742"/>
                  <a:gd name="connsiteY22" fmla="*/ 1093 h 2027391"/>
                  <a:gd name="connsiteX23" fmla="*/ 539305 w 2990742"/>
                  <a:gd name="connsiteY23" fmla="*/ 34649 h 2027391"/>
                  <a:gd name="connsiteX0" fmla="*/ 539305 w 2990742"/>
                  <a:gd name="connsiteY0" fmla="*/ 34649 h 2027391"/>
                  <a:gd name="connsiteX1" fmla="*/ 207939 w 2990742"/>
                  <a:gd name="connsiteY1" fmla="*/ 240179 h 2027391"/>
                  <a:gd name="connsiteX2" fmla="*/ 23382 w 2990742"/>
                  <a:gd name="connsiteY2" fmla="*/ 441515 h 2027391"/>
                  <a:gd name="connsiteX3" fmla="*/ 10798 w 2990742"/>
                  <a:gd name="connsiteY3" fmla="*/ 584128 h 2027391"/>
                  <a:gd name="connsiteX4" fmla="*/ 98882 w 2990742"/>
                  <a:gd name="connsiteY4" fmla="*/ 881937 h 2027391"/>
                  <a:gd name="connsiteX5" fmla="*/ 258273 w 2990742"/>
                  <a:gd name="connsiteY5" fmla="*/ 1141996 h 2027391"/>
                  <a:gd name="connsiteX6" fmla="*/ 333774 w 2990742"/>
                  <a:gd name="connsiteY6" fmla="*/ 1204913 h 2027391"/>
                  <a:gd name="connsiteX7" fmla="*/ 421859 w 2990742"/>
                  <a:gd name="connsiteY7" fmla="*/ 1188135 h 2027391"/>
                  <a:gd name="connsiteX8" fmla="*/ 588051 w 2990742"/>
                  <a:gd name="connsiteY8" fmla="*/ 1170906 h 2027391"/>
                  <a:gd name="connsiteX9" fmla="*/ 977119 w 2990742"/>
                  <a:gd name="connsiteY9" fmla="*/ 1197995 h 2027391"/>
                  <a:gd name="connsiteX10" fmla="*/ 1449510 w 2990742"/>
                  <a:gd name="connsiteY10" fmla="*/ 1276220 h 2027391"/>
                  <a:gd name="connsiteX11" fmla="*/ 2015767 w 2990742"/>
                  <a:gd name="connsiteY11" fmla="*/ 1477555 h 2027391"/>
                  <a:gd name="connsiteX12" fmla="*/ 2632358 w 2990742"/>
                  <a:gd name="connsiteY12" fmla="*/ 1842476 h 2027391"/>
                  <a:gd name="connsiteX13" fmla="*/ 2871444 w 2990742"/>
                  <a:gd name="connsiteY13" fmla="*/ 2006062 h 2027391"/>
                  <a:gd name="connsiteX14" fmla="*/ 2959528 w 2990742"/>
                  <a:gd name="connsiteY14" fmla="*/ 2018645 h 2027391"/>
                  <a:gd name="connsiteX15" fmla="*/ 2988890 w 2990742"/>
                  <a:gd name="connsiteY15" fmla="*/ 1943144 h 2027391"/>
                  <a:gd name="connsiteX16" fmla="*/ 2946945 w 2990742"/>
                  <a:gd name="connsiteY16" fmla="*/ 1838282 h 2027391"/>
                  <a:gd name="connsiteX17" fmla="*/ 2623969 w 2990742"/>
                  <a:gd name="connsiteY17" fmla="*/ 1330748 h 2027391"/>
                  <a:gd name="connsiteX18" fmla="*/ 2187741 w 2990742"/>
                  <a:gd name="connsiteY18" fmla="*/ 705768 h 2027391"/>
                  <a:gd name="connsiteX19" fmla="*/ 1801848 w 2990742"/>
                  <a:gd name="connsiteY19" fmla="*/ 315680 h 2027391"/>
                  <a:gd name="connsiteX20" fmla="*/ 1462094 w 2990742"/>
                  <a:gd name="connsiteY20" fmla="*/ 131122 h 2027391"/>
                  <a:gd name="connsiteX21" fmla="*/ 1101367 w 2990742"/>
                  <a:gd name="connsiteY21" fmla="*/ 17871 h 2027391"/>
                  <a:gd name="connsiteX22" fmla="*/ 795169 w 2990742"/>
                  <a:gd name="connsiteY22" fmla="*/ 1093 h 2027391"/>
                  <a:gd name="connsiteX23" fmla="*/ 539305 w 2990742"/>
                  <a:gd name="connsiteY23" fmla="*/ 34649 h 2027391"/>
                  <a:gd name="connsiteX0" fmla="*/ 539305 w 2990742"/>
                  <a:gd name="connsiteY0" fmla="*/ 34649 h 2027391"/>
                  <a:gd name="connsiteX1" fmla="*/ 207939 w 2990742"/>
                  <a:gd name="connsiteY1" fmla="*/ 240179 h 2027391"/>
                  <a:gd name="connsiteX2" fmla="*/ 23382 w 2990742"/>
                  <a:gd name="connsiteY2" fmla="*/ 441515 h 2027391"/>
                  <a:gd name="connsiteX3" fmla="*/ 10798 w 2990742"/>
                  <a:gd name="connsiteY3" fmla="*/ 584128 h 2027391"/>
                  <a:gd name="connsiteX4" fmla="*/ 98882 w 2990742"/>
                  <a:gd name="connsiteY4" fmla="*/ 881937 h 2027391"/>
                  <a:gd name="connsiteX5" fmla="*/ 258273 w 2990742"/>
                  <a:gd name="connsiteY5" fmla="*/ 1141996 h 2027391"/>
                  <a:gd name="connsiteX6" fmla="*/ 333774 w 2990742"/>
                  <a:gd name="connsiteY6" fmla="*/ 1204913 h 2027391"/>
                  <a:gd name="connsiteX7" fmla="*/ 588051 w 2990742"/>
                  <a:gd name="connsiteY7" fmla="*/ 1170906 h 2027391"/>
                  <a:gd name="connsiteX8" fmla="*/ 977119 w 2990742"/>
                  <a:gd name="connsiteY8" fmla="*/ 1197995 h 2027391"/>
                  <a:gd name="connsiteX9" fmla="*/ 1449510 w 2990742"/>
                  <a:gd name="connsiteY9" fmla="*/ 1276220 h 2027391"/>
                  <a:gd name="connsiteX10" fmla="*/ 2015767 w 2990742"/>
                  <a:gd name="connsiteY10" fmla="*/ 1477555 h 2027391"/>
                  <a:gd name="connsiteX11" fmla="*/ 2632358 w 2990742"/>
                  <a:gd name="connsiteY11" fmla="*/ 1842476 h 2027391"/>
                  <a:gd name="connsiteX12" fmla="*/ 2871444 w 2990742"/>
                  <a:gd name="connsiteY12" fmla="*/ 2006062 h 2027391"/>
                  <a:gd name="connsiteX13" fmla="*/ 2959528 w 2990742"/>
                  <a:gd name="connsiteY13" fmla="*/ 2018645 h 2027391"/>
                  <a:gd name="connsiteX14" fmla="*/ 2988890 w 2990742"/>
                  <a:gd name="connsiteY14" fmla="*/ 1943144 h 2027391"/>
                  <a:gd name="connsiteX15" fmla="*/ 2946945 w 2990742"/>
                  <a:gd name="connsiteY15" fmla="*/ 1838282 h 2027391"/>
                  <a:gd name="connsiteX16" fmla="*/ 2623969 w 2990742"/>
                  <a:gd name="connsiteY16" fmla="*/ 1330748 h 2027391"/>
                  <a:gd name="connsiteX17" fmla="*/ 2187741 w 2990742"/>
                  <a:gd name="connsiteY17" fmla="*/ 705768 h 2027391"/>
                  <a:gd name="connsiteX18" fmla="*/ 1801848 w 2990742"/>
                  <a:gd name="connsiteY18" fmla="*/ 315680 h 2027391"/>
                  <a:gd name="connsiteX19" fmla="*/ 1462094 w 2990742"/>
                  <a:gd name="connsiteY19" fmla="*/ 131122 h 2027391"/>
                  <a:gd name="connsiteX20" fmla="*/ 1101367 w 2990742"/>
                  <a:gd name="connsiteY20" fmla="*/ 17871 h 2027391"/>
                  <a:gd name="connsiteX21" fmla="*/ 795169 w 2990742"/>
                  <a:gd name="connsiteY21" fmla="*/ 1093 h 2027391"/>
                  <a:gd name="connsiteX22" fmla="*/ 539305 w 2990742"/>
                  <a:gd name="connsiteY22" fmla="*/ 34649 h 2027391"/>
                  <a:gd name="connsiteX0" fmla="*/ 539305 w 2990742"/>
                  <a:gd name="connsiteY0" fmla="*/ 34649 h 2027391"/>
                  <a:gd name="connsiteX1" fmla="*/ 207939 w 2990742"/>
                  <a:gd name="connsiteY1" fmla="*/ 240179 h 2027391"/>
                  <a:gd name="connsiteX2" fmla="*/ 23382 w 2990742"/>
                  <a:gd name="connsiteY2" fmla="*/ 441515 h 2027391"/>
                  <a:gd name="connsiteX3" fmla="*/ 10798 w 2990742"/>
                  <a:gd name="connsiteY3" fmla="*/ 584128 h 2027391"/>
                  <a:gd name="connsiteX4" fmla="*/ 98882 w 2990742"/>
                  <a:gd name="connsiteY4" fmla="*/ 881937 h 2027391"/>
                  <a:gd name="connsiteX5" fmla="*/ 258273 w 2990742"/>
                  <a:gd name="connsiteY5" fmla="*/ 1141996 h 2027391"/>
                  <a:gd name="connsiteX6" fmla="*/ 333774 w 2990742"/>
                  <a:gd name="connsiteY6" fmla="*/ 1204913 h 2027391"/>
                  <a:gd name="connsiteX7" fmla="*/ 588051 w 2990742"/>
                  <a:gd name="connsiteY7" fmla="*/ 1170906 h 2027391"/>
                  <a:gd name="connsiteX8" fmla="*/ 977119 w 2990742"/>
                  <a:gd name="connsiteY8" fmla="*/ 1197995 h 2027391"/>
                  <a:gd name="connsiteX9" fmla="*/ 1449510 w 2990742"/>
                  <a:gd name="connsiteY9" fmla="*/ 1276220 h 2027391"/>
                  <a:gd name="connsiteX10" fmla="*/ 2015767 w 2990742"/>
                  <a:gd name="connsiteY10" fmla="*/ 1477555 h 2027391"/>
                  <a:gd name="connsiteX11" fmla="*/ 2632358 w 2990742"/>
                  <a:gd name="connsiteY11" fmla="*/ 1842476 h 2027391"/>
                  <a:gd name="connsiteX12" fmla="*/ 2871444 w 2990742"/>
                  <a:gd name="connsiteY12" fmla="*/ 2006062 h 2027391"/>
                  <a:gd name="connsiteX13" fmla="*/ 2959528 w 2990742"/>
                  <a:gd name="connsiteY13" fmla="*/ 2018645 h 2027391"/>
                  <a:gd name="connsiteX14" fmla="*/ 2988890 w 2990742"/>
                  <a:gd name="connsiteY14" fmla="*/ 1943144 h 2027391"/>
                  <a:gd name="connsiteX15" fmla="*/ 2946945 w 2990742"/>
                  <a:gd name="connsiteY15" fmla="*/ 1838282 h 2027391"/>
                  <a:gd name="connsiteX16" fmla="*/ 2623969 w 2990742"/>
                  <a:gd name="connsiteY16" fmla="*/ 1330748 h 2027391"/>
                  <a:gd name="connsiteX17" fmla="*/ 2187741 w 2990742"/>
                  <a:gd name="connsiteY17" fmla="*/ 705768 h 2027391"/>
                  <a:gd name="connsiteX18" fmla="*/ 1801848 w 2990742"/>
                  <a:gd name="connsiteY18" fmla="*/ 315680 h 2027391"/>
                  <a:gd name="connsiteX19" fmla="*/ 1462094 w 2990742"/>
                  <a:gd name="connsiteY19" fmla="*/ 131122 h 2027391"/>
                  <a:gd name="connsiteX20" fmla="*/ 1101367 w 2990742"/>
                  <a:gd name="connsiteY20" fmla="*/ 17871 h 2027391"/>
                  <a:gd name="connsiteX21" fmla="*/ 795169 w 2990742"/>
                  <a:gd name="connsiteY21" fmla="*/ 1093 h 2027391"/>
                  <a:gd name="connsiteX22" fmla="*/ 539305 w 2990742"/>
                  <a:gd name="connsiteY22" fmla="*/ 34649 h 2027391"/>
                  <a:gd name="connsiteX0" fmla="*/ 539305 w 2990742"/>
                  <a:gd name="connsiteY0" fmla="*/ 34649 h 2027391"/>
                  <a:gd name="connsiteX1" fmla="*/ 207939 w 2990742"/>
                  <a:gd name="connsiteY1" fmla="*/ 240179 h 2027391"/>
                  <a:gd name="connsiteX2" fmla="*/ 23382 w 2990742"/>
                  <a:gd name="connsiteY2" fmla="*/ 441515 h 2027391"/>
                  <a:gd name="connsiteX3" fmla="*/ 10798 w 2990742"/>
                  <a:gd name="connsiteY3" fmla="*/ 584128 h 2027391"/>
                  <a:gd name="connsiteX4" fmla="*/ 98882 w 2990742"/>
                  <a:gd name="connsiteY4" fmla="*/ 881937 h 2027391"/>
                  <a:gd name="connsiteX5" fmla="*/ 258273 w 2990742"/>
                  <a:gd name="connsiteY5" fmla="*/ 1141996 h 2027391"/>
                  <a:gd name="connsiteX6" fmla="*/ 333774 w 2990742"/>
                  <a:gd name="connsiteY6" fmla="*/ 1204913 h 2027391"/>
                  <a:gd name="connsiteX7" fmla="*/ 588051 w 2990742"/>
                  <a:gd name="connsiteY7" fmla="*/ 1170906 h 2027391"/>
                  <a:gd name="connsiteX8" fmla="*/ 977119 w 2990742"/>
                  <a:gd name="connsiteY8" fmla="*/ 1197995 h 2027391"/>
                  <a:gd name="connsiteX9" fmla="*/ 1449510 w 2990742"/>
                  <a:gd name="connsiteY9" fmla="*/ 1276220 h 2027391"/>
                  <a:gd name="connsiteX10" fmla="*/ 2015767 w 2990742"/>
                  <a:gd name="connsiteY10" fmla="*/ 1477555 h 2027391"/>
                  <a:gd name="connsiteX11" fmla="*/ 2632358 w 2990742"/>
                  <a:gd name="connsiteY11" fmla="*/ 1842476 h 2027391"/>
                  <a:gd name="connsiteX12" fmla="*/ 2871444 w 2990742"/>
                  <a:gd name="connsiteY12" fmla="*/ 2006062 h 2027391"/>
                  <a:gd name="connsiteX13" fmla="*/ 2959528 w 2990742"/>
                  <a:gd name="connsiteY13" fmla="*/ 2018645 h 2027391"/>
                  <a:gd name="connsiteX14" fmla="*/ 2988890 w 2990742"/>
                  <a:gd name="connsiteY14" fmla="*/ 1943144 h 2027391"/>
                  <a:gd name="connsiteX15" fmla="*/ 2946945 w 2990742"/>
                  <a:gd name="connsiteY15" fmla="*/ 1838282 h 2027391"/>
                  <a:gd name="connsiteX16" fmla="*/ 2623969 w 2990742"/>
                  <a:gd name="connsiteY16" fmla="*/ 1330748 h 2027391"/>
                  <a:gd name="connsiteX17" fmla="*/ 2187741 w 2990742"/>
                  <a:gd name="connsiteY17" fmla="*/ 705768 h 2027391"/>
                  <a:gd name="connsiteX18" fmla="*/ 1801848 w 2990742"/>
                  <a:gd name="connsiteY18" fmla="*/ 315680 h 2027391"/>
                  <a:gd name="connsiteX19" fmla="*/ 1462094 w 2990742"/>
                  <a:gd name="connsiteY19" fmla="*/ 131122 h 2027391"/>
                  <a:gd name="connsiteX20" fmla="*/ 1101367 w 2990742"/>
                  <a:gd name="connsiteY20" fmla="*/ 17871 h 2027391"/>
                  <a:gd name="connsiteX21" fmla="*/ 795169 w 2990742"/>
                  <a:gd name="connsiteY21" fmla="*/ 1093 h 2027391"/>
                  <a:gd name="connsiteX22" fmla="*/ 539305 w 2990742"/>
                  <a:gd name="connsiteY22" fmla="*/ 34649 h 2027391"/>
                  <a:gd name="connsiteX0" fmla="*/ 539305 w 2990742"/>
                  <a:gd name="connsiteY0" fmla="*/ 34649 h 2027391"/>
                  <a:gd name="connsiteX1" fmla="*/ 207939 w 2990742"/>
                  <a:gd name="connsiteY1" fmla="*/ 240179 h 2027391"/>
                  <a:gd name="connsiteX2" fmla="*/ 23382 w 2990742"/>
                  <a:gd name="connsiteY2" fmla="*/ 441515 h 2027391"/>
                  <a:gd name="connsiteX3" fmla="*/ 10798 w 2990742"/>
                  <a:gd name="connsiteY3" fmla="*/ 584128 h 2027391"/>
                  <a:gd name="connsiteX4" fmla="*/ 98882 w 2990742"/>
                  <a:gd name="connsiteY4" fmla="*/ 881937 h 2027391"/>
                  <a:gd name="connsiteX5" fmla="*/ 258273 w 2990742"/>
                  <a:gd name="connsiteY5" fmla="*/ 1141996 h 2027391"/>
                  <a:gd name="connsiteX6" fmla="*/ 333774 w 2990742"/>
                  <a:gd name="connsiteY6" fmla="*/ 1204913 h 2027391"/>
                  <a:gd name="connsiteX7" fmla="*/ 588051 w 2990742"/>
                  <a:gd name="connsiteY7" fmla="*/ 1170906 h 2027391"/>
                  <a:gd name="connsiteX8" fmla="*/ 977119 w 2990742"/>
                  <a:gd name="connsiteY8" fmla="*/ 1197995 h 2027391"/>
                  <a:gd name="connsiteX9" fmla="*/ 1449510 w 2990742"/>
                  <a:gd name="connsiteY9" fmla="*/ 1276220 h 2027391"/>
                  <a:gd name="connsiteX10" fmla="*/ 2015767 w 2990742"/>
                  <a:gd name="connsiteY10" fmla="*/ 1477555 h 2027391"/>
                  <a:gd name="connsiteX11" fmla="*/ 2632358 w 2990742"/>
                  <a:gd name="connsiteY11" fmla="*/ 1842476 h 2027391"/>
                  <a:gd name="connsiteX12" fmla="*/ 2871444 w 2990742"/>
                  <a:gd name="connsiteY12" fmla="*/ 2006062 h 2027391"/>
                  <a:gd name="connsiteX13" fmla="*/ 2959528 w 2990742"/>
                  <a:gd name="connsiteY13" fmla="*/ 2018645 h 2027391"/>
                  <a:gd name="connsiteX14" fmla="*/ 2988890 w 2990742"/>
                  <a:gd name="connsiteY14" fmla="*/ 1943144 h 2027391"/>
                  <a:gd name="connsiteX15" fmla="*/ 2946945 w 2990742"/>
                  <a:gd name="connsiteY15" fmla="*/ 1838282 h 2027391"/>
                  <a:gd name="connsiteX16" fmla="*/ 2623969 w 2990742"/>
                  <a:gd name="connsiteY16" fmla="*/ 1330748 h 2027391"/>
                  <a:gd name="connsiteX17" fmla="*/ 2187741 w 2990742"/>
                  <a:gd name="connsiteY17" fmla="*/ 705768 h 2027391"/>
                  <a:gd name="connsiteX18" fmla="*/ 1801848 w 2990742"/>
                  <a:gd name="connsiteY18" fmla="*/ 315680 h 2027391"/>
                  <a:gd name="connsiteX19" fmla="*/ 1462094 w 2990742"/>
                  <a:gd name="connsiteY19" fmla="*/ 131122 h 2027391"/>
                  <a:gd name="connsiteX20" fmla="*/ 1101367 w 2990742"/>
                  <a:gd name="connsiteY20" fmla="*/ 17871 h 2027391"/>
                  <a:gd name="connsiteX21" fmla="*/ 795169 w 2990742"/>
                  <a:gd name="connsiteY21" fmla="*/ 1093 h 2027391"/>
                  <a:gd name="connsiteX22" fmla="*/ 539305 w 2990742"/>
                  <a:gd name="connsiteY22" fmla="*/ 34649 h 2027391"/>
                  <a:gd name="connsiteX0" fmla="*/ 539305 w 2990742"/>
                  <a:gd name="connsiteY0" fmla="*/ 34649 h 2027391"/>
                  <a:gd name="connsiteX1" fmla="*/ 207939 w 2990742"/>
                  <a:gd name="connsiteY1" fmla="*/ 240179 h 2027391"/>
                  <a:gd name="connsiteX2" fmla="*/ 23382 w 2990742"/>
                  <a:gd name="connsiteY2" fmla="*/ 441515 h 2027391"/>
                  <a:gd name="connsiteX3" fmla="*/ 10798 w 2990742"/>
                  <a:gd name="connsiteY3" fmla="*/ 584128 h 2027391"/>
                  <a:gd name="connsiteX4" fmla="*/ 98882 w 2990742"/>
                  <a:gd name="connsiteY4" fmla="*/ 881937 h 2027391"/>
                  <a:gd name="connsiteX5" fmla="*/ 258273 w 2990742"/>
                  <a:gd name="connsiteY5" fmla="*/ 1141996 h 2027391"/>
                  <a:gd name="connsiteX6" fmla="*/ 333774 w 2990742"/>
                  <a:gd name="connsiteY6" fmla="*/ 1204913 h 2027391"/>
                  <a:gd name="connsiteX7" fmla="*/ 588051 w 2990742"/>
                  <a:gd name="connsiteY7" fmla="*/ 1170906 h 2027391"/>
                  <a:gd name="connsiteX8" fmla="*/ 977119 w 2990742"/>
                  <a:gd name="connsiteY8" fmla="*/ 1197995 h 2027391"/>
                  <a:gd name="connsiteX9" fmla="*/ 1449510 w 2990742"/>
                  <a:gd name="connsiteY9" fmla="*/ 1276220 h 2027391"/>
                  <a:gd name="connsiteX10" fmla="*/ 2015767 w 2990742"/>
                  <a:gd name="connsiteY10" fmla="*/ 1477555 h 2027391"/>
                  <a:gd name="connsiteX11" fmla="*/ 2632358 w 2990742"/>
                  <a:gd name="connsiteY11" fmla="*/ 1842476 h 2027391"/>
                  <a:gd name="connsiteX12" fmla="*/ 2871444 w 2990742"/>
                  <a:gd name="connsiteY12" fmla="*/ 2006062 h 2027391"/>
                  <a:gd name="connsiteX13" fmla="*/ 2959528 w 2990742"/>
                  <a:gd name="connsiteY13" fmla="*/ 2018645 h 2027391"/>
                  <a:gd name="connsiteX14" fmla="*/ 2988890 w 2990742"/>
                  <a:gd name="connsiteY14" fmla="*/ 1943144 h 2027391"/>
                  <a:gd name="connsiteX15" fmla="*/ 2946945 w 2990742"/>
                  <a:gd name="connsiteY15" fmla="*/ 1838282 h 2027391"/>
                  <a:gd name="connsiteX16" fmla="*/ 2623969 w 2990742"/>
                  <a:gd name="connsiteY16" fmla="*/ 1330748 h 2027391"/>
                  <a:gd name="connsiteX17" fmla="*/ 2187741 w 2990742"/>
                  <a:gd name="connsiteY17" fmla="*/ 705768 h 2027391"/>
                  <a:gd name="connsiteX18" fmla="*/ 1801848 w 2990742"/>
                  <a:gd name="connsiteY18" fmla="*/ 315680 h 2027391"/>
                  <a:gd name="connsiteX19" fmla="*/ 1462094 w 2990742"/>
                  <a:gd name="connsiteY19" fmla="*/ 131122 h 2027391"/>
                  <a:gd name="connsiteX20" fmla="*/ 1101367 w 2990742"/>
                  <a:gd name="connsiteY20" fmla="*/ 17871 h 2027391"/>
                  <a:gd name="connsiteX21" fmla="*/ 795169 w 2990742"/>
                  <a:gd name="connsiteY21" fmla="*/ 1093 h 2027391"/>
                  <a:gd name="connsiteX22" fmla="*/ 539305 w 2990742"/>
                  <a:gd name="connsiteY22" fmla="*/ 34649 h 2027391"/>
                  <a:gd name="connsiteX0" fmla="*/ 539305 w 2990742"/>
                  <a:gd name="connsiteY0" fmla="*/ 34649 h 2027391"/>
                  <a:gd name="connsiteX1" fmla="*/ 207939 w 2990742"/>
                  <a:gd name="connsiteY1" fmla="*/ 240179 h 2027391"/>
                  <a:gd name="connsiteX2" fmla="*/ 23382 w 2990742"/>
                  <a:gd name="connsiteY2" fmla="*/ 441515 h 2027391"/>
                  <a:gd name="connsiteX3" fmla="*/ 10798 w 2990742"/>
                  <a:gd name="connsiteY3" fmla="*/ 584128 h 2027391"/>
                  <a:gd name="connsiteX4" fmla="*/ 98882 w 2990742"/>
                  <a:gd name="connsiteY4" fmla="*/ 881937 h 2027391"/>
                  <a:gd name="connsiteX5" fmla="*/ 258273 w 2990742"/>
                  <a:gd name="connsiteY5" fmla="*/ 1141996 h 2027391"/>
                  <a:gd name="connsiteX6" fmla="*/ 333774 w 2990742"/>
                  <a:gd name="connsiteY6" fmla="*/ 1204913 h 2027391"/>
                  <a:gd name="connsiteX7" fmla="*/ 588051 w 2990742"/>
                  <a:gd name="connsiteY7" fmla="*/ 1170906 h 2027391"/>
                  <a:gd name="connsiteX8" fmla="*/ 977119 w 2990742"/>
                  <a:gd name="connsiteY8" fmla="*/ 1197995 h 2027391"/>
                  <a:gd name="connsiteX9" fmla="*/ 1449510 w 2990742"/>
                  <a:gd name="connsiteY9" fmla="*/ 1276220 h 2027391"/>
                  <a:gd name="connsiteX10" fmla="*/ 2015767 w 2990742"/>
                  <a:gd name="connsiteY10" fmla="*/ 1477555 h 2027391"/>
                  <a:gd name="connsiteX11" fmla="*/ 2632358 w 2990742"/>
                  <a:gd name="connsiteY11" fmla="*/ 1842476 h 2027391"/>
                  <a:gd name="connsiteX12" fmla="*/ 2871444 w 2990742"/>
                  <a:gd name="connsiteY12" fmla="*/ 2006062 h 2027391"/>
                  <a:gd name="connsiteX13" fmla="*/ 2959528 w 2990742"/>
                  <a:gd name="connsiteY13" fmla="*/ 2018645 h 2027391"/>
                  <a:gd name="connsiteX14" fmla="*/ 2988890 w 2990742"/>
                  <a:gd name="connsiteY14" fmla="*/ 1943144 h 2027391"/>
                  <a:gd name="connsiteX15" fmla="*/ 2946945 w 2990742"/>
                  <a:gd name="connsiteY15" fmla="*/ 1838282 h 2027391"/>
                  <a:gd name="connsiteX16" fmla="*/ 2623969 w 2990742"/>
                  <a:gd name="connsiteY16" fmla="*/ 1330748 h 2027391"/>
                  <a:gd name="connsiteX17" fmla="*/ 2187741 w 2990742"/>
                  <a:gd name="connsiteY17" fmla="*/ 705768 h 2027391"/>
                  <a:gd name="connsiteX18" fmla="*/ 1801848 w 2990742"/>
                  <a:gd name="connsiteY18" fmla="*/ 315680 h 2027391"/>
                  <a:gd name="connsiteX19" fmla="*/ 1462094 w 2990742"/>
                  <a:gd name="connsiteY19" fmla="*/ 131122 h 2027391"/>
                  <a:gd name="connsiteX20" fmla="*/ 1101367 w 2990742"/>
                  <a:gd name="connsiteY20" fmla="*/ 17871 h 2027391"/>
                  <a:gd name="connsiteX21" fmla="*/ 795169 w 2990742"/>
                  <a:gd name="connsiteY21" fmla="*/ 1093 h 2027391"/>
                  <a:gd name="connsiteX22" fmla="*/ 539305 w 2990742"/>
                  <a:gd name="connsiteY22" fmla="*/ 34649 h 2027391"/>
                  <a:gd name="connsiteX0" fmla="*/ 539305 w 2990742"/>
                  <a:gd name="connsiteY0" fmla="*/ 34649 h 2027391"/>
                  <a:gd name="connsiteX1" fmla="*/ 207939 w 2990742"/>
                  <a:gd name="connsiteY1" fmla="*/ 240179 h 2027391"/>
                  <a:gd name="connsiteX2" fmla="*/ 23382 w 2990742"/>
                  <a:gd name="connsiteY2" fmla="*/ 441515 h 2027391"/>
                  <a:gd name="connsiteX3" fmla="*/ 10798 w 2990742"/>
                  <a:gd name="connsiteY3" fmla="*/ 584128 h 2027391"/>
                  <a:gd name="connsiteX4" fmla="*/ 98882 w 2990742"/>
                  <a:gd name="connsiteY4" fmla="*/ 881937 h 2027391"/>
                  <a:gd name="connsiteX5" fmla="*/ 258273 w 2990742"/>
                  <a:gd name="connsiteY5" fmla="*/ 1141996 h 2027391"/>
                  <a:gd name="connsiteX6" fmla="*/ 333774 w 2990742"/>
                  <a:gd name="connsiteY6" fmla="*/ 1204913 h 2027391"/>
                  <a:gd name="connsiteX7" fmla="*/ 588051 w 2990742"/>
                  <a:gd name="connsiteY7" fmla="*/ 1170906 h 2027391"/>
                  <a:gd name="connsiteX8" fmla="*/ 977119 w 2990742"/>
                  <a:gd name="connsiteY8" fmla="*/ 1197995 h 2027391"/>
                  <a:gd name="connsiteX9" fmla="*/ 1449510 w 2990742"/>
                  <a:gd name="connsiteY9" fmla="*/ 1276220 h 2027391"/>
                  <a:gd name="connsiteX10" fmla="*/ 2015767 w 2990742"/>
                  <a:gd name="connsiteY10" fmla="*/ 1477555 h 2027391"/>
                  <a:gd name="connsiteX11" fmla="*/ 2632358 w 2990742"/>
                  <a:gd name="connsiteY11" fmla="*/ 1842476 h 2027391"/>
                  <a:gd name="connsiteX12" fmla="*/ 2871444 w 2990742"/>
                  <a:gd name="connsiteY12" fmla="*/ 2006062 h 2027391"/>
                  <a:gd name="connsiteX13" fmla="*/ 2959528 w 2990742"/>
                  <a:gd name="connsiteY13" fmla="*/ 2018645 h 2027391"/>
                  <a:gd name="connsiteX14" fmla="*/ 2988890 w 2990742"/>
                  <a:gd name="connsiteY14" fmla="*/ 1943144 h 2027391"/>
                  <a:gd name="connsiteX15" fmla="*/ 2946945 w 2990742"/>
                  <a:gd name="connsiteY15" fmla="*/ 1838282 h 2027391"/>
                  <a:gd name="connsiteX16" fmla="*/ 2623969 w 2990742"/>
                  <a:gd name="connsiteY16" fmla="*/ 1330748 h 2027391"/>
                  <a:gd name="connsiteX17" fmla="*/ 2187741 w 2990742"/>
                  <a:gd name="connsiteY17" fmla="*/ 705768 h 2027391"/>
                  <a:gd name="connsiteX18" fmla="*/ 1801848 w 2990742"/>
                  <a:gd name="connsiteY18" fmla="*/ 315680 h 2027391"/>
                  <a:gd name="connsiteX19" fmla="*/ 1462094 w 2990742"/>
                  <a:gd name="connsiteY19" fmla="*/ 131122 h 2027391"/>
                  <a:gd name="connsiteX20" fmla="*/ 1101367 w 2990742"/>
                  <a:gd name="connsiteY20" fmla="*/ 17871 h 2027391"/>
                  <a:gd name="connsiteX21" fmla="*/ 795169 w 2990742"/>
                  <a:gd name="connsiteY21" fmla="*/ 1093 h 2027391"/>
                  <a:gd name="connsiteX22" fmla="*/ 539305 w 2990742"/>
                  <a:gd name="connsiteY22" fmla="*/ 34649 h 2027391"/>
                  <a:gd name="connsiteX0" fmla="*/ 539305 w 2990742"/>
                  <a:gd name="connsiteY0" fmla="*/ 34649 h 2027391"/>
                  <a:gd name="connsiteX1" fmla="*/ 207939 w 2990742"/>
                  <a:gd name="connsiteY1" fmla="*/ 240179 h 2027391"/>
                  <a:gd name="connsiteX2" fmla="*/ 23382 w 2990742"/>
                  <a:gd name="connsiteY2" fmla="*/ 441515 h 2027391"/>
                  <a:gd name="connsiteX3" fmla="*/ 10798 w 2990742"/>
                  <a:gd name="connsiteY3" fmla="*/ 584128 h 2027391"/>
                  <a:gd name="connsiteX4" fmla="*/ 98882 w 2990742"/>
                  <a:gd name="connsiteY4" fmla="*/ 881937 h 2027391"/>
                  <a:gd name="connsiteX5" fmla="*/ 258273 w 2990742"/>
                  <a:gd name="connsiteY5" fmla="*/ 1148346 h 2027391"/>
                  <a:gd name="connsiteX6" fmla="*/ 333774 w 2990742"/>
                  <a:gd name="connsiteY6" fmla="*/ 1204913 h 2027391"/>
                  <a:gd name="connsiteX7" fmla="*/ 588051 w 2990742"/>
                  <a:gd name="connsiteY7" fmla="*/ 1170906 h 2027391"/>
                  <a:gd name="connsiteX8" fmla="*/ 977119 w 2990742"/>
                  <a:gd name="connsiteY8" fmla="*/ 1197995 h 2027391"/>
                  <a:gd name="connsiteX9" fmla="*/ 1449510 w 2990742"/>
                  <a:gd name="connsiteY9" fmla="*/ 1276220 h 2027391"/>
                  <a:gd name="connsiteX10" fmla="*/ 2015767 w 2990742"/>
                  <a:gd name="connsiteY10" fmla="*/ 1477555 h 2027391"/>
                  <a:gd name="connsiteX11" fmla="*/ 2632358 w 2990742"/>
                  <a:gd name="connsiteY11" fmla="*/ 1842476 h 2027391"/>
                  <a:gd name="connsiteX12" fmla="*/ 2871444 w 2990742"/>
                  <a:gd name="connsiteY12" fmla="*/ 2006062 h 2027391"/>
                  <a:gd name="connsiteX13" fmla="*/ 2959528 w 2990742"/>
                  <a:gd name="connsiteY13" fmla="*/ 2018645 h 2027391"/>
                  <a:gd name="connsiteX14" fmla="*/ 2988890 w 2990742"/>
                  <a:gd name="connsiteY14" fmla="*/ 1943144 h 2027391"/>
                  <a:gd name="connsiteX15" fmla="*/ 2946945 w 2990742"/>
                  <a:gd name="connsiteY15" fmla="*/ 1838282 h 2027391"/>
                  <a:gd name="connsiteX16" fmla="*/ 2623969 w 2990742"/>
                  <a:gd name="connsiteY16" fmla="*/ 1330748 h 2027391"/>
                  <a:gd name="connsiteX17" fmla="*/ 2187741 w 2990742"/>
                  <a:gd name="connsiteY17" fmla="*/ 705768 h 2027391"/>
                  <a:gd name="connsiteX18" fmla="*/ 1801848 w 2990742"/>
                  <a:gd name="connsiteY18" fmla="*/ 315680 h 2027391"/>
                  <a:gd name="connsiteX19" fmla="*/ 1462094 w 2990742"/>
                  <a:gd name="connsiteY19" fmla="*/ 131122 h 2027391"/>
                  <a:gd name="connsiteX20" fmla="*/ 1101367 w 2990742"/>
                  <a:gd name="connsiteY20" fmla="*/ 17871 h 2027391"/>
                  <a:gd name="connsiteX21" fmla="*/ 795169 w 2990742"/>
                  <a:gd name="connsiteY21" fmla="*/ 1093 h 2027391"/>
                  <a:gd name="connsiteX22" fmla="*/ 539305 w 2990742"/>
                  <a:gd name="connsiteY22" fmla="*/ 34649 h 2027391"/>
                  <a:gd name="connsiteX0" fmla="*/ 539305 w 2990742"/>
                  <a:gd name="connsiteY0" fmla="*/ 34649 h 2027391"/>
                  <a:gd name="connsiteX1" fmla="*/ 207939 w 2990742"/>
                  <a:gd name="connsiteY1" fmla="*/ 240179 h 2027391"/>
                  <a:gd name="connsiteX2" fmla="*/ 23382 w 2990742"/>
                  <a:gd name="connsiteY2" fmla="*/ 441515 h 2027391"/>
                  <a:gd name="connsiteX3" fmla="*/ 10798 w 2990742"/>
                  <a:gd name="connsiteY3" fmla="*/ 584128 h 2027391"/>
                  <a:gd name="connsiteX4" fmla="*/ 98882 w 2990742"/>
                  <a:gd name="connsiteY4" fmla="*/ 881937 h 2027391"/>
                  <a:gd name="connsiteX5" fmla="*/ 297960 w 2990742"/>
                  <a:gd name="connsiteY5" fmla="*/ 1195971 h 2027391"/>
                  <a:gd name="connsiteX6" fmla="*/ 333774 w 2990742"/>
                  <a:gd name="connsiteY6" fmla="*/ 1204913 h 2027391"/>
                  <a:gd name="connsiteX7" fmla="*/ 588051 w 2990742"/>
                  <a:gd name="connsiteY7" fmla="*/ 1170906 h 2027391"/>
                  <a:gd name="connsiteX8" fmla="*/ 977119 w 2990742"/>
                  <a:gd name="connsiteY8" fmla="*/ 1197995 h 2027391"/>
                  <a:gd name="connsiteX9" fmla="*/ 1449510 w 2990742"/>
                  <a:gd name="connsiteY9" fmla="*/ 1276220 h 2027391"/>
                  <a:gd name="connsiteX10" fmla="*/ 2015767 w 2990742"/>
                  <a:gd name="connsiteY10" fmla="*/ 1477555 h 2027391"/>
                  <a:gd name="connsiteX11" fmla="*/ 2632358 w 2990742"/>
                  <a:gd name="connsiteY11" fmla="*/ 1842476 h 2027391"/>
                  <a:gd name="connsiteX12" fmla="*/ 2871444 w 2990742"/>
                  <a:gd name="connsiteY12" fmla="*/ 2006062 h 2027391"/>
                  <a:gd name="connsiteX13" fmla="*/ 2959528 w 2990742"/>
                  <a:gd name="connsiteY13" fmla="*/ 2018645 h 2027391"/>
                  <a:gd name="connsiteX14" fmla="*/ 2988890 w 2990742"/>
                  <a:gd name="connsiteY14" fmla="*/ 1943144 h 2027391"/>
                  <a:gd name="connsiteX15" fmla="*/ 2946945 w 2990742"/>
                  <a:gd name="connsiteY15" fmla="*/ 1838282 h 2027391"/>
                  <a:gd name="connsiteX16" fmla="*/ 2623969 w 2990742"/>
                  <a:gd name="connsiteY16" fmla="*/ 1330748 h 2027391"/>
                  <a:gd name="connsiteX17" fmla="*/ 2187741 w 2990742"/>
                  <a:gd name="connsiteY17" fmla="*/ 705768 h 2027391"/>
                  <a:gd name="connsiteX18" fmla="*/ 1801848 w 2990742"/>
                  <a:gd name="connsiteY18" fmla="*/ 315680 h 2027391"/>
                  <a:gd name="connsiteX19" fmla="*/ 1462094 w 2990742"/>
                  <a:gd name="connsiteY19" fmla="*/ 131122 h 2027391"/>
                  <a:gd name="connsiteX20" fmla="*/ 1101367 w 2990742"/>
                  <a:gd name="connsiteY20" fmla="*/ 17871 h 2027391"/>
                  <a:gd name="connsiteX21" fmla="*/ 795169 w 2990742"/>
                  <a:gd name="connsiteY21" fmla="*/ 1093 h 2027391"/>
                  <a:gd name="connsiteX22" fmla="*/ 539305 w 2990742"/>
                  <a:gd name="connsiteY22" fmla="*/ 34649 h 2027391"/>
                  <a:gd name="connsiteX0" fmla="*/ 539305 w 2990742"/>
                  <a:gd name="connsiteY0" fmla="*/ 34649 h 2027391"/>
                  <a:gd name="connsiteX1" fmla="*/ 207939 w 2990742"/>
                  <a:gd name="connsiteY1" fmla="*/ 240179 h 2027391"/>
                  <a:gd name="connsiteX2" fmla="*/ 23382 w 2990742"/>
                  <a:gd name="connsiteY2" fmla="*/ 441515 h 2027391"/>
                  <a:gd name="connsiteX3" fmla="*/ 10798 w 2990742"/>
                  <a:gd name="connsiteY3" fmla="*/ 584128 h 2027391"/>
                  <a:gd name="connsiteX4" fmla="*/ 98882 w 2990742"/>
                  <a:gd name="connsiteY4" fmla="*/ 881937 h 2027391"/>
                  <a:gd name="connsiteX5" fmla="*/ 297960 w 2990742"/>
                  <a:gd name="connsiteY5" fmla="*/ 1195971 h 2027391"/>
                  <a:gd name="connsiteX6" fmla="*/ 333774 w 2990742"/>
                  <a:gd name="connsiteY6" fmla="*/ 1204913 h 2027391"/>
                  <a:gd name="connsiteX7" fmla="*/ 588051 w 2990742"/>
                  <a:gd name="connsiteY7" fmla="*/ 1170906 h 2027391"/>
                  <a:gd name="connsiteX8" fmla="*/ 977119 w 2990742"/>
                  <a:gd name="connsiteY8" fmla="*/ 1197995 h 2027391"/>
                  <a:gd name="connsiteX9" fmla="*/ 1449510 w 2990742"/>
                  <a:gd name="connsiteY9" fmla="*/ 1276220 h 2027391"/>
                  <a:gd name="connsiteX10" fmla="*/ 2015767 w 2990742"/>
                  <a:gd name="connsiteY10" fmla="*/ 1477555 h 2027391"/>
                  <a:gd name="connsiteX11" fmla="*/ 2632358 w 2990742"/>
                  <a:gd name="connsiteY11" fmla="*/ 1842476 h 2027391"/>
                  <a:gd name="connsiteX12" fmla="*/ 2871444 w 2990742"/>
                  <a:gd name="connsiteY12" fmla="*/ 2006062 h 2027391"/>
                  <a:gd name="connsiteX13" fmla="*/ 2959528 w 2990742"/>
                  <a:gd name="connsiteY13" fmla="*/ 2018645 h 2027391"/>
                  <a:gd name="connsiteX14" fmla="*/ 2988890 w 2990742"/>
                  <a:gd name="connsiteY14" fmla="*/ 1943144 h 2027391"/>
                  <a:gd name="connsiteX15" fmla="*/ 2946945 w 2990742"/>
                  <a:gd name="connsiteY15" fmla="*/ 1838282 h 2027391"/>
                  <a:gd name="connsiteX16" fmla="*/ 2623969 w 2990742"/>
                  <a:gd name="connsiteY16" fmla="*/ 1330748 h 2027391"/>
                  <a:gd name="connsiteX17" fmla="*/ 2187741 w 2990742"/>
                  <a:gd name="connsiteY17" fmla="*/ 705768 h 2027391"/>
                  <a:gd name="connsiteX18" fmla="*/ 1801848 w 2990742"/>
                  <a:gd name="connsiteY18" fmla="*/ 315680 h 2027391"/>
                  <a:gd name="connsiteX19" fmla="*/ 1462094 w 2990742"/>
                  <a:gd name="connsiteY19" fmla="*/ 131122 h 2027391"/>
                  <a:gd name="connsiteX20" fmla="*/ 1101367 w 2990742"/>
                  <a:gd name="connsiteY20" fmla="*/ 17871 h 2027391"/>
                  <a:gd name="connsiteX21" fmla="*/ 795169 w 2990742"/>
                  <a:gd name="connsiteY21" fmla="*/ 1093 h 2027391"/>
                  <a:gd name="connsiteX22" fmla="*/ 539305 w 2990742"/>
                  <a:gd name="connsiteY22" fmla="*/ 34649 h 2027391"/>
                  <a:gd name="connsiteX0" fmla="*/ 539305 w 2990742"/>
                  <a:gd name="connsiteY0" fmla="*/ 34649 h 2027391"/>
                  <a:gd name="connsiteX1" fmla="*/ 207939 w 2990742"/>
                  <a:gd name="connsiteY1" fmla="*/ 240179 h 2027391"/>
                  <a:gd name="connsiteX2" fmla="*/ 23382 w 2990742"/>
                  <a:gd name="connsiteY2" fmla="*/ 441515 h 2027391"/>
                  <a:gd name="connsiteX3" fmla="*/ 10798 w 2990742"/>
                  <a:gd name="connsiteY3" fmla="*/ 584128 h 2027391"/>
                  <a:gd name="connsiteX4" fmla="*/ 98882 w 2990742"/>
                  <a:gd name="connsiteY4" fmla="*/ 881937 h 2027391"/>
                  <a:gd name="connsiteX5" fmla="*/ 333774 w 2990742"/>
                  <a:gd name="connsiteY5" fmla="*/ 1204913 h 2027391"/>
                  <a:gd name="connsiteX6" fmla="*/ 588051 w 2990742"/>
                  <a:gd name="connsiteY6" fmla="*/ 1170906 h 2027391"/>
                  <a:gd name="connsiteX7" fmla="*/ 977119 w 2990742"/>
                  <a:gd name="connsiteY7" fmla="*/ 1197995 h 2027391"/>
                  <a:gd name="connsiteX8" fmla="*/ 1449510 w 2990742"/>
                  <a:gd name="connsiteY8" fmla="*/ 1276220 h 2027391"/>
                  <a:gd name="connsiteX9" fmla="*/ 2015767 w 2990742"/>
                  <a:gd name="connsiteY9" fmla="*/ 1477555 h 2027391"/>
                  <a:gd name="connsiteX10" fmla="*/ 2632358 w 2990742"/>
                  <a:gd name="connsiteY10" fmla="*/ 1842476 h 2027391"/>
                  <a:gd name="connsiteX11" fmla="*/ 2871444 w 2990742"/>
                  <a:gd name="connsiteY11" fmla="*/ 2006062 h 2027391"/>
                  <a:gd name="connsiteX12" fmla="*/ 2959528 w 2990742"/>
                  <a:gd name="connsiteY12" fmla="*/ 2018645 h 2027391"/>
                  <a:gd name="connsiteX13" fmla="*/ 2988890 w 2990742"/>
                  <a:gd name="connsiteY13" fmla="*/ 1943144 h 2027391"/>
                  <a:gd name="connsiteX14" fmla="*/ 2946945 w 2990742"/>
                  <a:gd name="connsiteY14" fmla="*/ 1838282 h 2027391"/>
                  <a:gd name="connsiteX15" fmla="*/ 2623969 w 2990742"/>
                  <a:gd name="connsiteY15" fmla="*/ 1330748 h 2027391"/>
                  <a:gd name="connsiteX16" fmla="*/ 2187741 w 2990742"/>
                  <a:gd name="connsiteY16" fmla="*/ 705768 h 2027391"/>
                  <a:gd name="connsiteX17" fmla="*/ 1801848 w 2990742"/>
                  <a:gd name="connsiteY17" fmla="*/ 315680 h 2027391"/>
                  <a:gd name="connsiteX18" fmla="*/ 1462094 w 2990742"/>
                  <a:gd name="connsiteY18" fmla="*/ 131122 h 2027391"/>
                  <a:gd name="connsiteX19" fmla="*/ 1101367 w 2990742"/>
                  <a:gd name="connsiteY19" fmla="*/ 17871 h 2027391"/>
                  <a:gd name="connsiteX20" fmla="*/ 795169 w 2990742"/>
                  <a:gd name="connsiteY20" fmla="*/ 1093 h 2027391"/>
                  <a:gd name="connsiteX21" fmla="*/ 539305 w 2990742"/>
                  <a:gd name="connsiteY21" fmla="*/ 34649 h 2027391"/>
                  <a:gd name="connsiteX0" fmla="*/ 539305 w 2990742"/>
                  <a:gd name="connsiteY0" fmla="*/ 34649 h 2027391"/>
                  <a:gd name="connsiteX1" fmla="*/ 207939 w 2990742"/>
                  <a:gd name="connsiteY1" fmla="*/ 240179 h 2027391"/>
                  <a:gd name="connsiteX2" fmla="*/ 23382 w 2990742"/>
                  <a:gd name="connsiteY2" fmla="*/ 441515 h 2027391"/>
                  <a:gd name="connsiteX3" fmla="*/ 10798 w 2990742"/>
                  <a:gd name="connsiteY3" fmla="*/ 584128 h 2027391"/>
                  <a:gd name="connsiteX4" fmla="*/ 98882 w 2990742"/>
                  <a:gd name="connsiteY4" fmla="*/ 881937 h 2027391"/>
                  <a:gd name="connsiteX5" fmla="*/ 333774 w 2990742"/>
                  <a:gd name="connsiteY5" fmla="*/ 1204913 h 2027391"/>
                  <a:gd name="connsiteX6" fmla="*/ 588051 w 2990742"/>
                  <a:gd name="connsiteY6" fmla="*/ 1170906 h 2027391"/>
                  <a:gd name="connsiteX7" fmla="*/ 977119 w 2990742"/>
                  <a:gd name="connsiteY7" fmla="*/ 1197995 h 2027391"/>
                  <a:gd name="connsiteX8" fmla="*/ 1449510 w 2990742"/>
                  <a:gd name="connsiteY8" fmla="*/ 1276220 h 2027391"/>
                  <a:gd name="connsiteX9" fmla="*/ 2015767 w 2990742"/>
                  <a:gd name="connsiteY9" fmla="*/ 1477555 h 2027391"/>
                  <a:gd name="connsiteX10" fmla="*/ 2632358 w 2990742"/>
                  <a:gd name="connsiteY10" fmla="*/ 1842476 h 2027391"/>
                  <a:gd name="connsiteX11" fmla="*/ 2871444 w 2990742"/>
                  <a:gd name="connsiteY11" fmla="*/ 2006062 h 2027391"/>
                  <a:gd name="connsiteX12" fmla="*/ 2959528 w 2990742"/>
                  <a:gd name="connsiteY12" fmla="*/ 2018645 h 2027391"/>
                  <a:gd name="connsiteX13" fmla="*/ 2988890 w 2990742"/>
                  <a:gd name="connsiteY13" fmla="*/ 1943144 h 2027391"/>
                  <a:gd name="connsiteX14" fmla="*/ 2946945 w 2990742"/>
                  <a:gd name="connsiteY14" fmla="*/ 1838282 h 2027391"/>
                  <a:gd name="connsiteX15" fmla="*/ 2623969 w 2990742"/>
                  <a:gd name="connsiteY15" fmla="*/ 1330748 h 2027391"/>
                  <a:gd name="connsiteX16" fmla="*/ 2187741 w 2990742"/>
                  <a:gd name="connsiteY16" fmla="*/ 705768 h 2027391"/>
                  <a:gd name="connsiteX17" fmla="*/ 1801848 w 2990742"/>
                  <a:gd name="connsiteY17" fmla="*/ 315680 h 2027391"/>
                  <a:gd name="connsiteX18" fmla="*/ 1462094 w 2990742"/>
                  <a:gd name="connsiteY18" fmla="*/ 131122 h 2027391"/>
                  <a:gd name="connsiteX19" fmla="*/ 1101367 w 2990742"/>
                  <a:gd name="connsiteY19" fmla="*/ 17871 h 2027391"/>
                  <a:gd name="connsiteX20" fmla="*/ 790407 w 2990742"/>
                  <a:gd name="connsiteY20" fmla="*/ 1093 h 2027391"/>
                  <a:gd name="connsiteX21" fmla="*/ 539305 w 2990742"/>
                  <a:gd name="connsiteY21" fmla="*/ 34649 h 2027391"/>
                  <a:gd name="connsiteX0" fmla="*/ 539305 w 2990742"/>
                  <a:gd name="connsiteY0" fmla="*/ 28599 h 2021341"/>
                  <a:gd name="connsiteX1" fmla="*/ 207939 w 2990742"/>
                  <a:gd name="connsiteY1" fmla="*/ 234129 h 2021341"/>
                  <a:gd name="connsiteX2" fmla="*/ 23382 w 2990742"/>
                  <a:gd name="connsiteY2" fmla="*/ 435465 h 2021341"/>
                  <a:gd name="connsiteX3" fmla="*/ 10798 w 2990742"/>
                  <a:gd name="connsiteY3" fmla="*/ 578078 h 2021341"/>
                  <a:gd name="connsiteX4" fmla="*/ 98882 w 2990742"/>
                  <a:gd name="connsiteY4" fmla="*/ 875887 h 2021341"/>
                  <a:gd name="connsiteX5" fmla="*/ 333774 w 2990742"/>
                  <a:gd name="connsiteY5" fmla="*/ 1198863 h 2021341"/>
                  <a:gd name="connsiteX6" fmla="*/ 588051 w 2990742"/>
                  <a:gd name="connsiteY6" fmla="*/ 1164856 h 2021341"/>
                  <a:gd name="connsiteX7" fmla="*/ 977119 w 2990742"/>
                  <a:gd name="connsiteY7" fmla="*/ 1191945 h 2021341"/>
                  <a:gd name="connsiteX8" fmla="*/ 1449510 w 2990742"/>
                  <a:gd name="connsiteY8" fmla="*/ 1270170 h 2021341"/>
                  <a:gd name="connsiteX9" fmla="*/ 2015767 w 2990742"/>
                  <a:gd name="connsiteY9" fmla="*/ 1471505 h 2021341"/>
                  <a:gd name="connsiteX10" fmla="*/ 2632358 w 2990742"/>
                  <a:gd name="connsiteY10" fmla="*/ 1836426 h 2021341"/>
                  <a:gd name="connsiteX11" fmla="*/ 2871444 w 2990742"/>
                  <a:gd name="connsiteY11" fmla="*/ 2000012 h 2021341"/>
                  <a:gd name="connsiteX12" fmla="*/ 2959528 w 2990742"/>
                  <a:gd name="connsiteY12" fmla="*/ 2012595 h 2021341"/>
                  <a:gd name="connsiteX13" fmla="*/ 2988890 w 2990742"/>
                  <a:gd name="connsiteY13" fmla="*/ 1937094 h 2021341"/>
                  <a:gd name="connsiteX14" fmla="*/ 2946945 w 2990742"/>
                  <a:gd name="connsiteY14" fmla="*/ 1832232 h 2021341"/>
                  <a:gd name="connsiteX15" fmla="*/ 2623969 w 2990742"/>
                  <a:gd name="connsiteY15" fmla="*/ 1324698 h 2021341"/>
                  <a:gd name="connsiteX16" fmla="*/ 2187741 w 2990742"/>
                  <a:gd name="connsiteY16" fmla="*/ 699718 h 2021341"/>
                  <a:gd name="connsiteX17" fmla="*/ 1801848 w 2990742"/>
                  <a:gd name="connsiteY17" fmla="*/ 309630 h 2021341"/>
                  <a:gd name="connsiteX18" fmla="*/ 1462094 w 2990742"/>
                  <a:gd name="connsiteY18" fmla="*/ 125072 h 2021341"/>
                  <a:gd name="connsiteX19" fmla="*/ 1101367 w 2990742"/>
                  <a:gd name="connsiteY19" fmla="*/ 11821 h 2021341"/>
                  <a:gd name="connsiteX20" fmla="*/ 539305 w 2990742"/>
                  <a:gd name="connsiteY20" fmla="*/ 28599 h 2021341"/>
                  <a:gd name="connsiteX0" fmla="*/ 539305 w 2990742"/>
                  <a:gd name="connsiteY0" fmla="*/ 36721 h 2029463"/>
                  <a:gd name="connsiteX1" fmla="*/ 207939 w 2990742"/>
                  <a:gd name="connsiteY1" fmla="*/ 242251 h 2029463"/>
                  <a:gd name="connsiteX2" fmla="*/ 23382 w 2990742"/>
                  <a:gd name="connsiteY2" fmla="*/ 443587 h 2029463"/>
                  <a:gd name="connsiteX3" fmla="*/ 10798 w 2990742"/>
                  <a:gd name="connsiteY3" fmla="*/ 586200 h 2029463"/>
                  <a:gd name="connsiteX4" fmla="*/ 98882 w 2990742"/>
                  <a:gd name="connsiteY4" fmla="*/ 884009 h 2029463"/>
                  <a:gd name="connsiteX5" fmla="*/ 333774 w 2990742"/>
                  <a:gd name="connsiteY5" fmla="*/ 1206985 h 2029463"/>
                  <a:gd name="connsiteX6" fmla="*/ 588051 w 2990742"/>
                  <a:gd name="connsiteY6" fmla="*/ 1172978 h 2029463"/>
                  <a:gd name="connsiteX7" fmla="*/ 977119 w 2990742"/>
                  <a:gd name="connsiteY7" fmla="*/ 1200067 h 2029463"/>
                  <a:gd name="connsiteX8" fmla="*/ 1449510 w 2990742"/>
                  <a:gd name="connsiteY8" fmla="*/ 1278292 h 2029463"/>
                  <a:gd name="connsiteX9" fmla="*/ 2015767 w 2990742"/>
                  <a:gd name="connsiteY9" fmla="*/ 1479627 h 2029463"/>
                  <a:gd name="connsiteX10" fmla="*/ 2632358 w 2990742"/>
                  <a:gd name="connsiteY10" fmla="*/ 1844548 h 2029463"/>
                  <a:gd name="connsiteX11" fmla="*/ 2871444 w 2990742"/>
                  <a:gd name="connsiteY11" fmla="*/ 2008134 h 2029463"/>
                  <a:gd name="connsiteX12" fmla="*/ 2959528 w 2990742"/>
                  <a:gd name="connsiteY12" fmla="*/ 2020717 h 2029463"/>
                  <a:gd name="connsiteX13" fmla="*/ 2988890 w 2990742"/>
                  <a:gd name="connsiteY13" fmla="*/ 1945216 h 2029463"/>
                  <a:gd name="connsiteX14" fmla="*/ 2946945 w 2990742"/>
                  <a:gd name="connsiteY14" fmla="*/ 1840354 h 2029463"/>
                  <a:gd name="connsiteX15" fmla="*/ 2623969 w 2990742"/>
                  <a:gd name="connsiteY15" fmla="*/ 1332820 h 2029463"/>
                  <a:gd name="connsiteX16" fmla="*/ 2187741 w 2990742"/>
                  <a:gd name="connsiteY16" fmla="*/ 707840 h 2029463"/>
                  <a:gd name="connsiteX17" fmla="*/ 1801848 w 2990742"/>
                  <a:gd name="connsiteY17" fmla="*/ 317752 h 2029463"/>
                  <a:gd name="connsiteX18" fmla="*/ 1462094 w 2990742"/>
                  <a:gd name="connsiteY18" fmla="*/ 133194 h 2029463"/>
                  <a:gd name="connsiteX19" fmla="*/ 1101367 w 2990742"/>
                  <a:gd name="connsiteY19" fmla="*/ 19943 h 2029463"/>
                  <a:gd name="connsiteX20" fmla="*/ 539305 w 2990742"/>
                  <a:gd name="connsiteY20" fmla="*/ 36721 h 2029463"/>
                  <a:gd name="connsiteX0" fmla="*/ 538843 w 2990280"/>
                  <a:gd name="connsiteY0" fmla="*/ 36499 h 2029241"/>
                  <a:gd name="connsiteX1" fmla="*/ 199540 w 2990280"/>
                  <a:gd name="connsiteY1" fmla="*/ 237266 h 2029241"/>
                  <a:gd name="connsiteX2" fmla="*/ 22920 w 2990280"/>
                  <a:gd name="connsiteY2" fmla="*/ 443365 h 2029241"/>
                  <a:gd name="connsiteX3" fmla="*/ 10336 w 2990280"/>
                  <a:gd name="connsiteY3" fmla="*/ 585978 h 2029241"/>
                  <a:gd name="connsiteX4" fmla="*/ 98420 w 2990280"/>
                  <a:gd name="connsiteY4" fmla="*/ 883787 h 2029241"/>
                  <a:gd name="connsiteX5" fmla="*/ 333312 w 2990280"/>
                  <a:gd name="connsiteY5" fmla="*/ 1206763 h 2029241"/>
                  <a:gd name="connsiteX6" fmla="*/ 587589 w 2990280"/>
                  <a:gd name="connsiteY6" fmla="*/ 1172756 h 2029241"/>
                  <a:gd name="connsiteX7" fmla="*/ 976657 w 2990280"/>
                  <a:gd name="connsiteY7" fmla="*/ 1199845 h 2029241"/>
                  <a:gd name="connsiteX8" fmla="*/ 1449048 w 2990280"/>
                  <a:gd name="connsiteY8" fmla="*/ 1278070 h 2029241"/>
                  <a:gd name="connsiteX9" fmla="*/ 2015305 w 2990280"/>
                  <a:gd name="connsiteY9" fmla="*/ 1479405 h 2029241"/>
                  <a:gd name="connsiteX10" fmla="*/ 2631896 w 2990280"/>
                  <a:gd name="connsiteY10" fmla="*/ 1844326 h 2029241"/>
                  <a:gd name="connsiteX11" fmla="*/ 2870982 w 2990280"/>
                  <a:gd name="connsiteY11" fmla="*/ 2007912 h 2029241"/>
                  <a:gd name="connsiteX12" fmla="*/ 2959066 w 2990280"/>
                  <a:gd name="connsiteY12" fmla="*/ 2020495 h 2029241"/>
                  <a:gd name="connsiteX13" fmla="*/ 2988428 w 2990280"/>
                  <a:gd name="connsiteY13" fmla="*/ 1944994 h 2029241"/>
                  <a:gd name="connsiteX14" fmla="*/ 2946483 w 2990280"/>
                  <a:gd name="connsiteY14" fmla="*/ 1840132 h 2029241"/>
                  <a:gd name="connsiteX15" fmla="*/ 2623507 w 2990280"/>
                  <a:gd name="connsiteY15" fmla="*/ 1332598 h 2029241"/>
                  <a:gd name="connsiteX16" fmla="*/ 2187279 w 2990280"/>
                  <a:gd name="connsiteY16" fmla="*/ 707618 h 2029241"/>
                  <a:gd name="connsiteX17" fmla="*/ 1801386 w 2990280"/>
                  <a:gd name="connsiteY17" fmla="*/ 317530 h 2029241"/>
                  <a:gd name="connsiteX18" fmla="*/ 1461632 w 2990280"/>
                  <a:gd name="connsiteY18" fmla="*/ 132972 h 2029241"/>
                  <a:gd name="connsiteX19" fmla="*/ 1100905 w 2990280"/>
                  <a:gd name="connsiteY19" fmla="*/ 19721 h 2029241"/>
                  <a:gd name="connsiteX20" fmla="*/ 538843 w 2990280"/>
                  <a:gd name="connsiteY20" fmla="*/ 36499 h 2029241"/>
                  <a:gd name="connsiteX0" fmla="*/ 543589 w 2995026"/>
                  <a:gd name="connsiteY0" fmla="*/ 36499 h 2029241"/>
                  <a:gd name="connsiteX1" fmla="*/ 204286 w 2995026"/>
                  <a:gd name="connsiteY1" fmla="*/ 237266 h 2029241"/>
                  <a:gd name="connsiteX2" fmla="*/ 27666 w 2995026"/>
                  <a:gd name="connsiteY2" fmla="*/ 443365 h 2029241"/>
                  <a:gd name="connsiteX3" fmla="*/ 15082 w 2995026"/>
                  <a:gd name="connsiteY3" fmla="*/ 585978 h 2029241"/>
                  <a:gd name="connsiteX4" fmla="*/ 103166 w 2995026"/>
                  <a:gd name="connsiteY4" fmla="*/ 883787 h 2029241"/>
                  <a:gd name="connsiteX5" fmla="*/ 338058 w 2995026"/>
                  <a:gd name="connsiteY5" fmla="*/ 1206763 h 2029241"/>
                  <a:gd name="connsiteX6" fmla="*/ 592335 w 2995026"/>
                  <a:gd name="connsiteY6" fmla="*/ 1172756 h 2029241"/>
                  <a:gd name="connsiteX7" fmla="*/ 981403 w 2995026"/>
                  <a:gd name="connsiteY7" fmla="*/ 1199845 h 2029241"/>
                  <a:gd name="connsiteX8" fmla="*/ 1453794 w 2995026"/>
                  <a:gd name="connsiteY8" fmla="*/ 1278070 h 2029241"/>
                  <a:gd name="connsiteX9" fmla="*/ 2020051 w 2995026"/>
                  <a:gd name="connsiteY9" fmla="*/ 1479405 h 2029241"/>
                  <a:gd name="connsiteX10" fmla="*/ 2636642 w 2995026"/>
                  <a:gd name="connsiteY10" fmla="*/ 1844326 h 2029241"/>
                  <a:gd name="connsiteX11" fmla="*/ 2875728 w 2995026"/>
                  <a:gd name="connsiteY11" fmla="*/ 2007912 h 2029241"/>
                  <a:gd name="connsiteX12" fmla="*/ 2963812 w 2995026"/>
                  <a:gd name="connsiteY12" fmla="*/ 2020495 h 2029241"/>
                  <a:gd name="connsiteX13" fmla="*/ 2993174 w 2995026"/>
                  <a:gd name="connsiteY13" fmla="*/ 1944994 h 2029241"/>
                  <a:gd name="connsiteX14" fmla="*/ 2951229 w 2995026"/>
                  <a:gd name="connsiteY14" fmla="*/ 1840132 h 2029241"/>
                  <a:gd name="connsiteX15" fmla="*/ 2628253 w 2995026"/>
                  <a:gd name="connsiteY15" fmla="*/ 1332598 h 2029241"/>
                  <a:gd name="connsiteX16" fmla="*/ 2192025 w 2995026"/>
                  <a:gd name="connsiteY16" fmla="*/ 707618 h 2029241"/>
                  <a:gd name="connsiteX17" fmla="*/ 1806132 w 2995026"/>
                  <a:gd name="connsiteY17" fmla="*/ 317530 h 2029241"/>
                  <a:gd name="connsiteX18" fmla="*/ 1466378 w 2995026"/>
                  <a:gd name="connsiteY18" fmla="*/ 132972 h 2029241"/>
                  <a:gd name="connsiteX19" fmla="*/ 1105651 w 2995026"/>
                  <a:gd name="connsiteY19" fmla="*/ 19721 h 2029241"/>
                  <a:gd name="connsiteX20" fmla="*/ 543589 w 2995026"/>
                  <a:gd name="connsiteY20" fmla="*/ 36499 h 2029241"/>
                  <a:gd name="connsiteX0" fmla="*/ 543589 w 2995026"/>
                  <a:gd name="connsiteY0" fmla="*/ 36499 h 2029241"/>
                  <a:gd name="connsiteX1" fmla="*/ 204286 w 2995026"/>
                  <a:gd name="connsiteY1" fmla="*/ 237266 h 2029241"/>
                  <a:gd name="connsiteX2" fmla="*/ 27666 w 2995026"/>
                  <a:gd name="connsiteY2" fmla="*/ 443365 h 2029241"/>
                  <a:gd name="connsiteX3" fmla="*/ 15082 w 2995026"/>
                  <a:gd name="connsiteY3" fmla="*/ 585978 h 2029241"/>
                  <a:gd name="connsiteX4" fmla="*/ 103166 w 2995026"/>
                  <a:gd name="connsiteY4" fmla="*/ 883787 h 2029241"/>
                  <a:gd name="connsiteX5" fmla="*/ 338058 w 2995026"/>
                  <a:gd name="connsiteY5" fmla="*/ 1206763 h 2029241"/>
                  <a:gd name="connsiteX6" fmla="*/ 592335 w 2995026"/>
                  <a:gd name="connsiteY6" fmla="*/ 1172756 h 2029241"/>
                  <a:gd name="connsiteX7" fmla="*/ 981403 w 2995026"/>
                  <a:gd name="connsiteY7" fmla="*/ 1199845 h 2029241"/>
                  <a:gd name="connsiteX8" fmla="*/ 1453794 w 2995026"/>
                  <a:gd name="connsiteY8" fmla="*/ 1278070 h 2029241"/>
                  <a:gd name="connsiteX9" fmla="*/ 2020051 w 2995026"/>
                  <a:gd name="connsiteY9" fmla="*/ 1479405 h 2029241"/>
                  <a:gd name="connsiteX10" fmla="*/ 2636642 w 2995026"/>
                  <a:gd name="connsiteY10" fmla="*/ 1844326 h 2029241"/>
                  <a:gd name="connsiteX11" fmla="*/ 2875728 w 2995026"/>
                  <a:gd name="connsiteY11" fmla="*/ 2007912 h 2029241"/>
                  <a:gd name="connsiteX12" fmla="*/ 2963812 w 2995026"/>
                  <a:gd name="connsiteY12" fmla="*/ 2020495 h 2029241"/>
                  <a:gd name="connsiteX13" fmla="*/ 2993174 w 2995026"/>
                  <a:gd name="connsiteY13" fmla="*/ 1944994 h 2029241"/>
                  <a:gd name="connsiteX14" fmla="*/ 2951229 w 2995026"/>
                  <a:gd name="connsiteY14" fmla="*/ 1840132 h 2029241"/>
                  <a:gd name="connsiteX15" fmla="*/ 2628253 w 2995026"/>
                  <a:gd name="connsiteY15" fmla="*/ 1332598 h 2029241"/>
                  <a:gd name="connsiteX16" fmla="*/ 2192025 w 2995026"/>
                  <a:gd name="connsiteY16" fmla="*/ 707618 h 2029241"/>
                  <a:gd name="connsiteX17" fmla="*/ 1806132 w 2995026"/>
                  <a:gd name="connsiteY17" fmla="*/ 317530 h 2029241"/>
                  <a:gd name="connsiteX18" fmla="*/ 1466378 w 2995026"/>
                  <a:gd name="connsiteY18" fmla="*/ 132972 h 2029241"/>
                  <a:gd name="connsiteX19" fmla="*/ 1105651 w 2995026"/>
                  <a:gd name="connsiteY19" fmla="*/ 19721 h 2029241"/>
                  <a:gd name="connsiteX20" fmla="*/ 543589 w 2995026"/>
                  <a:gd name="connsiteY20" fmla="*/ 36499 h 2029241"/>
                  <a:gd name="connsiteX0" fmla="*/ 549410 w 3000847"/>
                  <a:gd name="connsiteY0" fmla="*/ 36499 h 2029241"/>
                  <a:gd name="connsiteX1" fmla="*/ 210107 w 3000847"/>
                  <a:gd name="connsiteY1" fmla="*/ 237266 h 2029241"/>
                  <a:gd name="connsiteX2" fmla="*/ 33487 w 3000847"/>
                  <a:gd name="connsiteY2" fmla="*/ 443365 h 2029241"/>
                  <a:gd name="connsiteX3" fmla="*/ 20903 w 3000847"/>
                  <a:gd name="connsiteY3" fmla="*/ 585978 h 2029241"/>
                  <a:gd name="connsiteX4" fmla="*/ 108987 w 3000847"/>
                  <a:gd name="connsiteY4" fmla="*/ 883787 h 2029241"/>
                  <a:gd name="connsiteX5" fmla="*/ 343879 w 3000847"/>
                  <a:gd name="connsiteY5" fmla="*/ 1206763 h 2029241"/>
                  <a:gd name="connsiteX6" fmla="*/ 598156 w 3000847"/>
                  <a:gd name="connsiteY6" fmla="*/ 1172756 h 2029241"/>
                  <a:gd name="connsiteX7" fmla="*/ 987224 w 3000847"/>
                  <a:gd name="connsiteY7" fmla="*/ 1199845 h 2029241"/>
                  <a:gd name="connsiteX8" fmla="*/ 1459615 w 3000847"/>
                  <a:gd name="connsiteY8" fmla="*/ 1278070 h 2029241"/>
                  <a:gd name="connsiteX9" fmla="*/ 2025872 w 3000847"/>
                  <a:gd name="connsiteY9" fmla="*/ 1479405 h 2029241"/>
                  <a:gd name="connsiteX10" fmla="*/ 2642463 w 3000847"/>
                  <a:gd name="connsiteY10" fmla="*/ 1844326 h 2029241"/>
                  <a:gd name="connsiteX11" fmla="*/ 2881549 w 3000847"/>
                  <a:gd name="connsiteY11" fmla="*/ 2007912 h 2029241"/>
                  <a:gd name="connsiteX12" fmla="*/ 2969633 w 3000847"/>
                  <a:gd name="connsiteY12" fmla="*/ 2020495 h 2029241"/>
                  <a:gd name="connsiteX13" fmla="*/ 2998995 w 3000847"/>
                  <a:gd name="connsiteY13" fmla="*/ 1944994 h 2029241"/>
                  <a:gd name="connsiteX14" fmla="*/ 2957050 w 3000847"/>
                  <a:gd name="connsiteY14" fmla="*/ 1840132 h 2029241"/>
                  <a:gd name="connsiteX15" fmla="*/ 2634074 w 3000847"/>
                  <a:gd name="connsiteY15" fmla="*/ 1332598 h 2029241"/>
                  <a:gd name="connsiteX16" fmla="*/ 2197846 w 3000847"/>
                  <a:gd name="connsiteY16" fmla="*/ 707618 h 2029241"/>
                  <a:gd name="connsiteX17" fmla="*/ 1811953 w 3000847"/>
                  <a:gd name="connsiteY17" fmla="*/ 317530 h 2029241"/>
                  <a:gd name="connsiteX18" fmla="*/ 1472199 w 3000847"/>
                  <a:gd name="connsiteY18" fmla="*/ 132972 h 2029241"/>
                  <a:gd name="connsiteX19" fmla="*/ 1111472 w 3000847"/>
                  <a:gd name="connsiteY19" fmla="*/ 19721 h 2029241"/>
                  <a:gd name="connsiteX20" fmla="*/ 549410 w 3000847"/>
                  <a:gd name="connsiteY20" fmla="*/ 36499 h 2029241"/>
                  <a:gd name="connsiteX0" fmla="*/ 532336 w 2983773"/>
                  <a:gd name="connsiteY0" fmla="*/ 36499 h 2029241"/>
                  <a:gd name="connsiteX1" fmla="*/ 193033 w 2983773"/>
                  <a:gd name="connsiteY1" fmla="*/ 237266 h 2029241"/>
                  <a:gd name="connsiteX2" fmla="*/ 16413 w 2983773"/>
                  <a:gd name="connsiteY2" fmla="*/ 443365 h 2029241"/>
                  <a:gd name="connsiteX3" fmla="*/ 3829 w 2983773"/>
                  <a:gd name="connsiteY3" fmla="*/ 585978 h 2029241"/>
                  <a:gd name="connsiteX4" fmla="*/ 91913 w 2983773"/>
                  <a:gd name="connsiteY4" fmla="*/ 883787 h 2029241"/>
                  <a:gd name="connsiteX5" fmla="*/ 326805 w 2983773"/>
                  <a:gd name="connsiteY5" fmla="*/ 1206763 h 2029241"/>
                  <a:gd name="connsiteX6" fmla="*/ 581082 w 2983773"/>
                  <a:gd name="connsiteY6" fmla="*/ 1172756 h 2029241"/>
                  <a:gd name="connsiteX7" fmla="*/ 970150 w 2983773"/>
                  <a:gd name="connsiteY7" fmla="*/ 1199845 h 2029241"/>
                  <a:gd name="connsiteX8" fmla="*/ 1442541 w 2983773"/>
                  <a:gd name="connsiteY8" fmla="*/ 1278070 h 2029241"/>
                  <a:gd name="connsiteX9" fmla="*/ 2008798 w 2983773"/>
                  <a:gd name="connsiteY9" fmla="*/ 1479405 h 2029241"/>
                  <a:gd name="connsiteX10" fmla="*/ 2625389 w 2983773"/>
                  <a:gd name="connsiteY10" fmla="*/ 1844326 h 2029241"/>
                  <a:gd name="connsiteX11" fmla="*/ 2864475 w 2983773"/>
                  <a:gd name="connsiteY11" fmla="*/ 2007912 h 2029241"/>
                  <a:gd name="connsiteX12" fmla="*/ 2952559 w 2983773"/>
                  <a:gd name="connsiteY12" fmla="*/ 2020495 h 2029241"/>
                  <a:gd name="connsiteX13" fmla="*/ 2981921 w 2983773"/>
                  <a:gd name="connsiteY13" fmla="*/ 1944994 h 2029241"/>
                  <a:gd name="connsiteX14" fmla="*/ 2939976 w 2983773"/>
                  <a:gd name="connsiteY14" fmla="*/ 1840132 h 2029241"/>
                  <a:gd name="connsiteX15" fmla="*/ 2617000 w 2983773"/>
                  <a:gd name="connsiteY15" fmla="*/ 1332598 h 2029241"/>
                  <a:gd name="connsiteX16" fmla="*/ 2180772 w 2983773"/>
                  <a:gd name="connsiteY16" fmla="*/ 707618 h 2029241"/>
                  <a:gd name="connsiteX17" fmla="*/ 1794879 w 2983773"/>
                  <a:gd name="connsiteY17" fmla="*/ 317530 h 2029241"/>
                  <a:gd name="connsiteX18" fmla="*/ 1455125 w 2983773"/>
                  <a:gd name="connsiteY18" fmla="*/ 132972 h 2029241"/>
                  <a:gd name="connsiteX19" fmla="*/ 1094398 w 2983773"/>
                  <a:gd name="connsiteY19" fmla="*/ 19721 h 2029241"/>
                  <a:gd name="connsiteX20" fmla="*/ 532336 w 2983773"/>
                  <a:gd name="connsiteY20" fmla="*/ 36499 h 2029241"/>
                  <a:gd name="connsiteX0" fmla="*/ 532167 w 2983604"/>
                  <a:gd name="connsiteY0" fmla="*/ 36499 h 2029241"/>
                  <a:gd name="connsiteX1" fmla="*/ 192864 w 2983604"/>
                  <a:gd name="connsiteY1" fmla="*/ 237266 h 2029241"/>
                  <a:gd name="connsiteX2" fmla="*/ 16244 w 2983604"/>
                  <a:gd name="connsiteY2" fmla="*/ 443365 h 2029241"/>
                  <a:gd name="connsiteX3" fmla="*/ 3660 w 2983604"/>
                  <a:gd name="connsiteY3" fmla="*/ 585978 h 2029241"/>
                  <a:gd name="connsiteX4" fmla="*/ 91744 w 2983604"/>
                  <a:gd name="connsiteY4" fmla="*/ 883787 h 2029241"/>
                  <a:gd name="connsiteX5" fmla="*/ 326636 w 2983604"/>
                  <a:gd name="connsiteY5" fmla="*/ 1206763 h 2029241"/>
                  <a:gd name="connsiteX6" fmla="*/ 580913 w 2983604"/>
                  <a:gd name="connsiteY6" fmla="*/ 1172756 h 2029241"/>
                  <a:gd name="connsiteX7" fmla="*/ 969981 w 2983604"/>
                  <a:gd name="connsiteY7" fmla="*/ 1199845 h 2029241"/>
                  <a:gd name="connsiteX8" fmla="*/ 1442372 w 2983604"/>
                  <a:gd name="connsiteY8" fmla="*/ 1278070 h 2029241"/>
                  <a:gd name="connsiteX9" fmla="*/ 2008629 w 2983604"/>
                  <a:gd name="connsiteY9" fmla="*/ 1479405 h 2029241"/>
                  <a:gd name="connsiteX10" fmla="*/ 2625220 w 2983604"/>
                  <a:gd name="connsiteY10" fmla="*/ 1844326 h 2029241"/>
                  <a:gd name="connsiteX11" fmla="*/ 2864306 w 2983604"/>
                  <a:gd name="connsiteY11" fmla="*/ 2007912 h 2029241"/>
                  <a:gd name="connsiteX12" fmla="*/ 2952390 w 2983604"/>
                  <a:gd name="connsiteY12" fmla="*/ 2020495 h 2029241"/>
                  <a:gd name="connsiteX13" fmla="*/ 2981752 w 2983604"/>
                  <a:gd name="connsiteY13" fmla="*/ 1944994 h 2029241"/>
                  <a:gd name="connsiteX14" fmla="*/ 2939807 w 2983604"/>
                  <a:gd name="connsiteY14" fmla="*/ 1840132 h 2029241"/>
                  <a:gd name="connsiteX15" fmla="*/ 2616831 w 2983604"/>
                  <a:gd name="connsiteY15" fmla="*/ 1332598 h 2029241"/>
                  <a:gd name="connsiteX16" fmla="*/ 2180603 w 2983604"/>
                  <a:gd name="connsiteY16" fmla="*/ 707618 h 2029241"/>
                  <a:gd name="connsiteX17" fmla="*/ 1794710 w 2983604"/>
                  <a:gd name="connsiteY17" fmla="*/ 317530 h 2029241"/>
                  <a:gd name="connsiteX18" fmla="*/ 1454956 w 2983604"/>
                  <a:gd name="connsiteY18" fmla="*/ 132972 h 2029241"/>
                  <a:gd name="connsiteX19" fmla="*/ 1094229 w 2983604"/>
                  <a:gd name="connsiteY19" fmla="*/ 19721 h 2029241"/>
                  <a:gd name="connsiteX20" fmla="*/ 532167 w 2983604"/>
                  <a:gd name="connsiteY20" fmla="*/ 36499 h 2029241"/>
                  <a:gd name="connsiteX0" fmla="*/ 533170 w 2984607"/>
                  <a:gd name="connsiteY0" fmla="*/ 36499 h 2029241"/>
                  <a:gd name="connsiteX1" fmla="*/ 193867 w 2984607"/>
                  <a:gd name="connsiteY1" fmla="*/ 237266 h 2029241"/>
                  <a:gd name="connsiteX2" fmla="*/ 17247 w 2984607"/>
                  <a:gd name="connsiteY2" fmla="*/ 443365 h 2029241"/>
                  <a:gd name="connsiteX3" fmla="*/ 4663 w 2984607"/>
                  <a:gd name="connsiteY3" fmla="*/ 585978 h 2029241"/>
                  <a:gd name="connsiteX4" fmla="*/ 92747 w 2984607"/>
                  <a:gd name="connsiteY4" fmla="*/ 883787 h 2029241"/>
                  <a:gd name="connsiteX5" fmla="*/ 327639 w 2984607"/>
                  <a:gd name="connsiteY5" fmla="*/ 1206763 h 2029241"/>
                  <a:gd name="connsiteX6" fmla="*/ 581916 w 2984607"/>
                  <a:gd name="connsiteY6" fmla="*/ 1172756 h 2029241"/>
                  <a:gd name="connsiteX7" fmla="*/ 970984 w 2984607"/>
                  <a:gd name="connsiteY7" fmla="*/ 1199845 h 2029241"/>
                  <a:gd name="connsiteX8" fmla="*/ 1443375 w 2984607"/>
                  <a:gd name="connsiteY8" fmla="*/ 1278070 h 2029241"/>
                  <a:gd name="connsiteX9" fmla="*/ 2009632 w 2984607"/>
                  <a:gd name="connsiteY9" fmla="*/ 1479405 h 2029241"/>
                  <a:gd name="connsiteX10" fmla="*/ 2626223 w 2984607"/>
                  <a:gd name="connsiteY10" fmla="*/ 1844326 h 2029241"/>
                  <a:gd name="connsiteX11" fmla="*/ 2865309 w 2984607"/>
                  <a:gd name="connsiteY11" fmla="*/ 2007912 h 2029241"/>
                  <a:gd name="connsiteX12" fmla="*/ 2953393 w 2984607"/>
                  <a:gd name="connsiteY12" fmla="*/ 2020495 h 2029241"/>
                  <a:gd name="connsiteX13" fmla="*/ 2982755 w 2984607"/>
                  <a:gd name="connsiteY13" fmla="*/ 1944994 h 2029241"/>
                  <a:gd name="connsiteX14" fmla="*/ 2940810 w 2984607"/>
                  <a:gd name="connsiteY14" fmla="*/ 1840132 h 2029241"/>
                  <a:gd name="connsiteX15" fmla="*/ 2617834 w 2984607"/>
                  <a:gd name="connsiteY15" fmla="*/ 1332598 h 2029241"/>
                  <a:gd name="connsiteX16" fmla="*/ 2181606 w 2984607"/>
                  <a:gd name="connsiteY16" fmla="*/ 707618 h 2029241"/>
                  <a:gd name="connsiteX17" fmla="*/ 1795713 w 2984607"/>
                  <a:gd name="connsiteY17" fmla="*/ 317530 h 2029241"/>
                  <a:gd name="connsiteX18" fmla="*/ 1455959 w 2984607"/>
                  <a:gd name="connsiteY18" fmla="*/ 132972 h 2029241"/>
                  <a:gd name="connsiteX19" fmla="*/ 1095232 w 2984607"/>
                  <a:gd name="connsiteY19" fmla="*/ 19721 h 2029241"/>
                  <a:gd name="connsiteX20" fmla="*/ 533170 w 2984607"/>
                  <a:gd name="connsiteY20" fmla="*/ 36499 h 2029241"/>
                  <a:gd name="connsiteX0" fmla="*/ 533170 w 2984607"/>
                  <a:gd name="connsiteY0" fmla="*/ 36499 h 2029241"/>
                  <a:gd name="connsiteX1" fmla="*/ 193867 w 2984607"/>
                  <a:gd name="connsiteY1" fmla="*/ 237266 h 2029241"/>
                  <a:gd name="connsiteX2" fmla="*/ 17247 w 2984607"/>
                  <a:gd name="connsiteY2" fmla="*/ 443365 h 2029241"/>
                  <a:gd name="connsiteX3" fmla="*/ 4663 w 2984607"/>
                  <a:gd name="connsiteY3" fmla="*/ 585978 h 2029241"/>
                  <a:gd name="connsiteX4" fmla="*/ 92747 w 2984607"/>
                  <a:gd name="connsiteY4" fmla="*/ 883787 h 2029241"/>
                  <a:gd name="connsiteX5" fmla="*/ 327639 w 2984607"/>
                  <a:gd name="connsiteY5" fmla="*/ 1206763 h 2029241"/>
                  <a:gd name="connsiteX6" fmla="*/ 581916 w 2984607"/>
                  <a:gd name="connsiteY6" fmla="*/ 1172756 h 2029241"/>
                  <a:gd name="connsiteX7" fmla="*/ 970984 w 2984607"/>
                  <a:gd name="connsiteY7" fmla="*/ 1199845 h 2029241"/>
                  <a:gd name="connsiteX8" fmla="*/ 1443375 w 2984607"/>
                  <a:gd name="connsiteY8" fmla="*/ 1278070 h 2029241"/>
                  <a:gd name="connsiteX9" fmla="*/ 2009632 w 2984607"/>
                  <a:gd name="connsiteY9" fmla="*/ 1479405 h 2029241"/>
                  <a:gd name="connsiteX10" fmla="*/ 2626223 w 2984607"/>
                  <a:gd name="connsiteY10" fmla="*/ 1844326 h 2029241"/>
                  <a:gd name="connsiteX11" fmla="*/ 2865309 w 2984607"/>
                  <a:gd name="connsiteY11" fmla="*/ 2007912 h 2029241"/>
                  <a:gd name="connsiteX12" fmla="*/ 2953393 w 2984607"/>
                  <a:gd name="connsiteY12" fmla="*/ 2020495 h 2029241"/>
                  <a:gd name="connsiteX13" fmla="*/ 2982755 w 2984607"/>
                  <a:gd name="connsiteY13" fmla="*/ 1944994 h 2029241"/>
                  <a:gd name="connsiteX14" fmla="*/ 2940810 w 2984607"/>
                  <a:gd name="connsiteY14" fmla="*/ 1840132 h 2029241"/>
                  <a:gd name="connsiteX15" fmla="*/ 2617834 w 2984607"/>
                  <a:gd name="connsiteY15" fmla="*/ 1332598 h 2029241"/>
                  <a:gd name="connsiteX16" fmla="*/ 1795713 w 2984607"/>
                  <a:gd name="connsiteY16" fmla="*/ 317530 h 2029241"/>
                  <a:gd name="connsiteX17" fmla="*/ 1455959 w 2984607"/>
                  <a:gd name="connsiteY17" fmla="*/ 132972 h 2029241"/>
                  <a:gd name="connsiteX18" fmla="*/ 1095232 w 2984607"/>
                  <a:gd name="connsiteY18" fmla="*/ 19721 h 2029241"/>
                  <a:gd name="connsiteX19" fmla="*/ 533170 w 2984607"/>
                  <a:gd name="connsiteY19" fmla="*/ 36499 h 2029241"/>
                  <a:gd name="connsiteX0" fmla="*/ 533170 w 2983176"/>
                  <a:gd name="connsiteY0" fmla="*/ 36499 h 2029241"/>
                  <a:gd name="connsiteX1" fmla="*/ 193867 w 2983176"/>
                  <a:gd name="connsiteY1" fmla="*/ 237266 h 2029241"/>
                  <a:gd name="connsiteX2" fmla="*/ 17247 w 2983176"/>
                  <a:gd name="connsiteY2" fmla="*/ 443365 h 2029241"/>
                  <a:gd name="connsiteX3" fmla="*/ 4663 w 2983176"/>
                  <a:gd name="connsiteY3" fmla="*/ 585978 h 2029241"/>
                  <a:gd name="connsiteX4" fmla="*/ 92747 w 2983176"/>
                  <a:gd name="connsiteY4" fmla="*/ 883787 h 2029241"/>
                  <a:gd name="connsiteX5" fmla="*/ 327639 w 2983176"/>
                  <a:gd name="connsiteY5" fmla="*/ 1206763 h 2029241"/>
                  <a:gd name="connsiteX6" fmla="*/ 581916 w 2983176"/>
                  <a:gd name="connsiteY6" fmla="*/ 1172756 h 2029241"/>
                  <a:gd name="connsiteX7" fmla="*/ 970984 w 2983176"/>
                  <a:gd name="connsiteY7" fmla="*/ 1199845 h 2029241"/>
                  <a:gd name="connsiteX8" fmla="*/ 1443375 w 2983176"/>
                  <a:gd name="connsiteY8" fmla="*/ 1278070 h 2029241"/>
                  <a:gd name="connsiteX9" fmla="*/ 2009632 w 2983176"/>
                  <a:gd name="connsiteY9" fmla="*/ 1479405 h 2029241"/>
                  <a:gd name="connsiteX10" fmla="*/ 2626223 w 2983176"/>
                  <a:gd name="connsiteY10" fmla="*/ 1844326 h 2029241"/>
                  <a:gd name="connsiteX11" fmla="*/ 2865309 w 2983176"/>
                  <a:gd name="connsiteY11" fmla="*/ 2007912 h 2029241"/>
                  <a:gd name="connsiteX12" fmla="*/ 2953393 w 2983176"/>
                  <a:gd name="connsiteY12" fmla="*/ 2020495 h 2029241"/>
                  <a:gd name="connsiteX13" fmla="*/ 2982755 w 2983176"/>
                  <a:gd name="connsiteY13" fmla="*/ 1944994 h 2029241"/>
                  <a:gd name="connsiteX14" fmla="*/ 2940810 w 2983176"/>
                  <a:gd name="connsiteY14" fmla="*/ 1840132 h 2029241"/>
                  <a:gd name="connsiteX15" fmla="*/ 2652759 w 2983176"/>
                  <a:gd name="connsiteY15" fmla="*/ 1318310 h 2029241"/>
                  <a:gd name="connsiteX16" fmla="*/ 1795713 w 2983176"/>
                  <a:gd name="connsiteY16" fmla="*/ 317530 h 2029241"/>
                  <a:gd name="connsiteX17" fmla="*/ 1455959 w 2983176"/>
                  <a:gd name="connsiteY17" fmla="*/ 132972 h 2029241"/>
                  <a:gd name="connsiteX18" fmla="*/ 1095232 w 2983176"/>
                  <a:gd name="connsiteY18" fmla="*/ 19721 h 2029241"/>
                  <a:gd name="connsiteX19" fmla="*/ 533170 w 2983176"/>
                  <a:gd name="connsiteY19" fmla="*/ 36499 h 2029241"/>
                  <a:gd name="connsiteX0" fmla="*/ 533170 w 2983176"/>
                  <a:gd name="connsiteY0" fmla="*/ 36499 h 2029241"/>
                  <a:gd name="connsiteX1" fmla="*/ 193867 w 2983176"/>
                  <a:gd name="connsiteY1" fmla="*/ 237266 h 2029241"/>
                  <a:gd name="connsiteX2" fmla="*/ 17247 w 2983176"/>
                  <a:gd name="connsiteY2" fmla="*/ 443365 h 2029241"/>
                  <a:gd name="connsiteX3" fmla="*/ 4663 w 2983176"/>
                  <a:gd name="connsiteY3" fmla="*/ 585978 h 2029241"/>
                  <a:gd name="connsiteX4" fmla="*/ 92747 w 2983176"/>
                  <a:gd name="connsiteY4" fmla="*/ 883787 h 2029241"/>
                  <a:gd name="connsiteX5" fmla="*/ 327639 w 2983176"/>
                  <a:gd name="connsiteY5" fmla="*/ 1206763 h 2029241"/>
                  <a:gd name="connsiteX6" fmla="*/ 581916 w 2983176"/>
                  <a:gd name="connsiteY6" fmla="*/ 1172756 h 2029241"/>
                  <a:gd name="connsiteX7" fmla="*/ 970984 w 2983176"/>
                  <a:gd name="connsiteY7" fmla="*/ 1199845 h 2029241"/>
                  <a:gd name="connsiteX8" fmla="*/ 1443375 w 2983176"/>
                  <a:gd name="connsiteY8" fmla="*/ 1278070 h 2029241"/>
                  <a:gd name="connsiteX9" fmla="*/ 2009632 w 2983176"/>
                  <a:gd name="connsiteY9" fmla="*/ 1479405 h 2029241"/>
                  <a:gd name="connsiteX10" fmla="*/ 2626223 w 2983176"/>
                  <a:gd name="connsiteY10" fmla="*/ 1844326 h 2029241"/>
                  <a:gd name="connsiteX11" fmla="*/ 2865309 w 2983176"/>
                  <a:gd name="connsiteY11" fmla="*/ 2007912 h 2029241"/>
                  <a:gd name="connsiteX12" fmla="*/ 2953393 w 2983176"/>
                  <a:gd name="connsiteY12" fmla="*/ 2020495 h 2029241"/>
                  <a:gd name="connsiteX13" fmla="*/ 2982755 w 2983176"/>
                  <a:gd name="connsiteY13" fmla="*/ 1944994 h 2029241"/>
                  <a:gd name="connsiteX14" fmla="*/ 2940810 w 2983176"/>
                  <a:gd name="connsiteY14" fmla="*/ 1840132 h 2029241"/>
                  <a:gd name="connsiteX15" fmla="*/ 2652759 w 2983176"/>
                  <a:gd name="connsiteY15" fmla="*/ 1318310 h 2029241"/>
                  <a:gd name="connsiteX16" fmla="*/ 1795713 w 2983176"/>
                  <a:gd name="connsiteY16" fmla="*/ 317530 h 2029241"/>
                  <a:gd name="connsiteX17" fmla="*/ 1455959 w 2983176"/>
                  <a:gd name="connsiteY17" fmla="*/ 132972 h 2029241"/>
                  <a:gd name="connsiteX18" fmla="*/ 1095232 w 2983176"/>
                  <a:gd name="connsiteY18" fmla="*/ 19721 h 2029241"/>
                  <a:gd name="connsiteX19" fmla="*/ 533170 w 2983176"/>
                  <a:gd name="connsiteY19" fmla="*/ 36499 h 2029241"/>
                  <a:gd name="connsiteX0" fmla="*/ 533170 w 2983176"/>
                  <a:gd name="connsiteY0" fmla="*/ 36499 h 2029241"/>
                  <a:gd name="connsiteX1" fmla="*/ 193867 w 2983176"/>
                  <a:gd name="connsiteY1" fmla="*/ 237266 h 2029241"/>
                  <a:gd name="connsiteX2" fmla="*/ 17247 w 2983176"/>
                  <a:gd name="connsiteY2" fmla="*/ 443365 h 2029241"/>
                  <a:gd name="connsiteX3" fmla="*/ 4663 w 2983176"/>
                  <a:gd name="connsiteY3" fmla="*/ 585978 h 2029241"/>
                  <a:gd name="connsiteX4" fmla="*/ 92747 w 2983176"/>
                  <a:gd name="connsiteY4" fmla="*/ 883787 h 2029241"/>
                  <a:gd name="connsiteX5" fmla="*/ 327639 w 2983176"/>
                  <a:gd name="connsiteY5" fmla="*/ 1206763 h 2029241"/>
                  <a:gd name="connsiteX6" fmla="*/ 581916 w 2983176"/>
                  <a:gd name="connsiteY6" fmla="*/ 1172756 h 2029241"/>
                  <a:gd name="connsiteX7" fmla="*/ 970984 w 2983176"/>
                  <a:gd name="connsiteY7" fmla="*/ 1199845 h 2029241"/>
                  <a:gd name="connsiteX8" fmla="*/ 1443375 w 2983176"/>
                  <a:gd name="connsiteY8" fmla="*/ 1278070 h 2029241"/>
                  <a:gd name="connsiteX9" fmla="*/ 2009632 w 2983176"/>
                  <a:gd name="connsiteY9" fmla="*/ 1479405 h 2029241"/>
                  <a:gd name="connsiteX10" fmla="*/ 2626223 w 2983176"/>
                  <a:gd name="connsiteY10" fmla="*/ 1844326 h 2029241"/>
                  <a:gd name="connsiteX11" fmla="*/ 2865309 w 2983176"/>
                  <a:gd name="connsiteY11" fmla="*/ 2007912 h 2029241"/>
                  <a:gd name="connsiteX12" fmla="*/ 2953393 w 2983176"/>
                  <a:gd name="connsiteY12" fmla="*/ 2020495 h 2029241"/>
                  <a:gd name="connsiteX13" fmla="*/ 2982755 w 2983176"/>
                  <a:gd name="connsiteY13" fmla="*/ 1944994 h 2029241"/>
                  <a:gd name="connsiteX14" fmla="*/ 2940810 w 2983176"/>
                  <a:gd name="connsiteY14" fmla="*/ 1840132 h 2029241"/>
                  <a:gd name="connsiteX15" fmla="*/ 2652759 w 2983176"/>
                  <a:gd name="connsiteY15" fmla="*/ 1318310 h 2029241"/>
                  <a:gd name="connsiteX16" fmla="*/ 1795713 w 2983176"/>
                  <a:gd name="connsiteY16" fmla="*/ 317530 h 2029241"/>
                  <a:gd name="connsiteX17" fmla="*/ 1455959 w 2983176"/>
                  <a:gd name="connsiteY17" fmla="*/ 132972 h 2029241"/>
                  <a:gd name="connsiteX18" fmla="*/ 1095232 w 2983176"/>
                  <a:gd name="connsiteY18" fmla="*/ 19721 h 2029241"/>
                  <a:gd name="connsiteX19" fmla="*/ 533170 w 2983176"/>
                  <a:gd name="connsiteY19" fmla="*/ 36499 h 2029241"/>
                  <a:gd name="connsiteX0" fmla="*/ 533170 w 2983176"/>
                  <a:gd name="connsiteY0" fmla="*/ 36499 h 2029241"/>
                  <a:gd name="connsiteX1" fmla="*/ 193867 w 2983176"/>
                  <a:gd name="connsiteY1" fmla="*/ 237266 h 2029241"/>
                  <a:gd name="connsiteX2" fmla="*/ 17247 w 2983176"/>
                  <a:gd name="connsiteY2" fmla="*/ 443365 h 2029241"/>
                  <a:gd name="connsiteX3" fmla="*/ 4663 w 2983176"/>
                  <a:gd name="connsiteY3" fmla="*/ 585978 h 2029241"/>
                  <a:gd name="connsiteX4" fmla="*/ 92747 w 2983176"/>
                  <a:gd name="connsiteY4" fmla="*/ 883787 h 2029241"/>
                  <a:gd name="connsiteX5" fmla="*/ 327639 w 2983176"/>
                  <a:gd name="connsiteY5" fmla="*/ 1206763 h 2029241"/>
                  <a:gd name="connsiteX6" fmla="*/ 581916 w 2983176"/>
                  <a:gd name="connsiteY6" fmla="*/ 1172756 h 2029241"/>
                  <a:gd name="connsiteX7" fmla="*/ 970984 w 2983176"/>
                  <a:gd name="connsiteY7" fmla="*/ 1199845 h 2029241"/>
                  <a:gd name="connsiteX8" fmla="*/ 1443375 w 2983176"/>
                  <a:gd name="connsiteY8" fmla="*/ 1278070 h 2029241"/>
                  <a:gd name="connsiteX9" fmla="*/ 2009632 w 2983176"/>
                  <a:gd name="connsiteY9" fmla="*/ 1479405 h 2029241"/>
                  <a:gd name="connsiteX10" fmla="*/ 2626223 w 2983176"/>
                  <a:gd name="connsiteY10" fmla="*/ 1844326 h 2029241"/>
                  <a:gd name="connsiteX11" fmla="*/ 2865309 w 2983176"/>
                  <a:gd name="connsiteY11" fmla="*/ 2007912 h 2029241"/>
                  <a:gd name="connsiteX12" fmla="*/ 2953393 w 2983176"/>
                  <a:gd name="connsiteY12" fmla="*/ 2020495 h 2029241"/>
                  <a:gd name="connsiteX13" fmla="*/ 2982755 w 2983176"/>
                  <a:gd name="connsiteY13" fmla="*/ 1944994 h 2029241"/>
                  <a:gd name="connsiteX14" fmla="*/ 2940810 w 2983176"/>
                  <a:gd name="connsiteY14" fmla="*/ 1840132 h 2029241"/>
                  <a:gd name="connsiteX15" fmla="*/ 2652759 w 2983176"/>
                  <a:gd name="connsiteY15" fmla="*/ 1318310 h 2029241"/>
                  <a:gd name="connsiteX16" fmla="*/ 1795713 w 2983176"/>
                  <a:gd name="connsiteY16" fmla="*/ 317530 h 2029241"/>
                  <a:gd name="connsiteX17" fmla="*/ 1455959 w 2983176"/>
                  <a:gd name="connsiteY17" fmla="*/ 132972 h 2029241"/>
                  <a:gd name="connsiteX18" fmla="*/ 1095232 w 2983176"/>
                  <a:gd name="connsiteY18" fmla="*/ 19721 h 2029241"/>
                  <a:gd name="connsiteX19" fmla="*/ 533170 w 2983176"/>
                  <a:gd name="connsiteY19" fmla="*/ 36499 h 2029241"/>
                  <a:gd name="connsiteX0" fmla="*/ 533170 w 2983176"/>
                  <a:gd name="connsiteY0" fmla="*/ 36499 h 2029241"/>
                  <a:gd name="connsiteX1" fmla="*/ 193867 w 2983176"/>
                  <a:gd name="connsiteY1" fmla="*/ 237266 h 2029241"/>
                  <a:gd name="connsiteX2" fmla="*/ 17247 w 2983176"/>
                  <a:gd name="connsiteY2" fmla="*/ 443365 h 2029241"/>
                  <a:gd name="connsiteX3" fmla="*/ 4663 w 2983176"/>
                  <a:gd name="connsiteY3" fmla="*/ 585978 h 2029241"/>
                  <a:gd name="connsiteX4" fmla="*/ 92747 w 2983176"/>
                  <a:gd name="connsiteY4" fmla="*/ 883787 h 2029241"/>
                  <a:gd name="connsiteX5" fmla="*/ 327639 w 2983176"/>
                  <a:gd name="connsiteY5" fmla="*/ 1206763 h 2029241"/>
                  <a:gd name="connsiteX6" fmla="*/ 581916 w 2983176"/>
                  <a:gd name="connsiteY6" fmla="*/ 1172756 h 2029241"/>
                  <a:gd name="connsiteX7" fmla="*/ 970984 w 2983176"/>
                  <a:gd name="connsiteY7" fmla="*/ 1199845 h 2029241"/>
                  <a:gd name="connsiteX8" fmla="*/ 1443375 w 2983176"/>
                  <a:gd name="connsiteY8" fmla="*/ 1278070 h 2029241"/>
                  <a:gd name="connsiteX9" fmla="*/ 2009632 w 2983176"/>
                  <a:gd name="connsiteY9" fmla="*/ 1479405 h 2029241"/>
                  <a:gd name="connsiteX10" fmla="*/ 2626223 w 2983176"/>
                  <a:gd name="connsiteY10" fmla="*/ 1844326 h 2029241"/>
                  <a:gd name="connsiteX11" fmla="*/ 2865309 w 2983176"/>
                  <a:gd name="connsiteY11" fmla="*/ 2007912 h 2029241"/>
                  <a:gd name="connsiteX12" fmla="*/ 2953393 w 2983176"/>
                  <a:gd name="connsiteY12" fmla="*/ 2020495 h 2029241"/>
                  <a:gd name="connsiteX13" fmla="*/ 2982755 w 2983176"/>
                  <a:gd name="connsiteY13" fmla="*/ 1944994 h 2029241"/>
                  <a:gd name="connsiteX14" fmla="*/ 2940810 w 2983176"/>
                  <a:gd name="connsiteY14" fmla="*/ 1840132 h 2029241"/>
                  <a:gd name="connsiteX15" fmla="*/ 2652759 w 2983176"/>
                  <a:gd name="connsiteY15" fmla="*/ 1318310 h 2029241"/>
                  <a:gd name="connsiteX16" fmla="*/ 1795713 w 2983176"/>
                  <a:gd name="connsiteY16" fmla="*/ 317530 h 2029241"/>
                  <a:gd name="connsiteX17" fmla="*/ 1455959 w 2983176"/>
                  <a:gd name="connsiteY17" fmla="*/ 132972 h 2029241"/>
                  <a:gd name="connsiteX18" fmla="*/ 1095232 w 2983176"/>
                  <a:gd name="connsiteY18" fmla="*/ 19721 h 2029241"/>
                  <a:gd name="connsiteX19" fmla="*/ 533170 w 2983176"/>
                  <a:gd name="connsiteY19" fmla="*/ 36499 h 2029241"/>
                  <a:gd name="connsiteX0" fmla="*/ 533170 w 2983176"/>
                  <a:gd name="connsiteY0" fmla="*/ 36499 h 2029241"/>
                  <a:gd name="connsiteX1" fmla="*/ 193867 w 2983176"/>
                  <a:gd name="connsiteY1" fmla="*/ 237266 h 2029241"/>
                  <a:gd name="connsiteX2" fmla="*/ 17247 w 2983176"/>
                  <a:gd name="connsiteY2" fmla="*/ 443365 h 2029241"/>
                  <a:gd name="connsiteX3" fmla="*/ 4663 w 2983176"/>
                  <a:gd name="connsiteY3" fmla="*/ 585978 h 2029241"/>
                  <a:gd name="connsiteX4" fmla="*/ 92747 w 2983176"/>
                  <a:gd name="connsiteY4" fmla="*/ 883787 h 2029241"/>
                  <a:gd name="connsiteX5" fmla="*/ 327639 w 2983176"/>
                  <a:gd name="connsiteY5" fmla="*/ 1206763 h 2029241"/>
                  <a:gd name="connsiteX6" fmla="*/ 581916 w 2983176"/>
                  <a:gd name="connsiteY6" fmla="*/ 1172756 h 2029241"/>
                  <a:gd name="connsiteX7" fmla="*/ 970984 w 2983176"/>
                  <a:gd name="connsiteY7" fmla="*/ 1199845 h 2029241"/>
                  <a:gd name="connsiteX8" fmla="*/ 1443375 w 2983176"/>
                  <a:gd name="connsiteY8" fmla="*/ 1278070 h 2029241"/>
                  <a:gd name="connsiteX9" fmla="*/ 2009632 w 2983176"/>
                  <a:gd name="connsiteY9" fmla="*/ 1479405 h 2029241"/>
                  <a:gd name="connsiteX10" fmla="*/ 2626223 w 2983176"/>
                  <a:gd name="connsiteY10" fmla="*/ 1844326 h 2029241"/>
                  <a:gd name="connsiteX11" fmla="*/ 2865309 w 2983176"/>
                  <a:gd name="connsiteY11" fmla="*/ 2007912 h 2029241"/>
                  <a:gd name="connsiteX12" fmla="*/ 2953393 w 2983176"/>
                  <a:gd name="connsiteY12" fmla="*/ 2020495 h 2029241"/>
                  <a:gd name="connsiteX13" fmla="*/ 2982755 w 2983176"/>
                  <a:gd name="connsiteY13" fmla="*/ 1944994 h 2029241"/>
                  <a:gd name="connsiteX14" fmla="*/ 2940810 w 2983176"/>
                  <a:gd name="connsiteY14" fmla="*/ 1840132 h 2029241"/>
                  <a:gd name="connsiteX15" fmla="*/ 2652759 w 2983176"/>
                  <a:gd name="connsiteY15" fmla="*/ 1318310 h 2029241"/>
                  <a:gd name="connsiteX16" fmla="*/ 1795713 w 2983176"/>
                  <a:gd name="connsiteY16" fmla="*/ 317530 h 2029241"/>
                  <a:gd name="connsiteX17" fmla="*/ 1455959 w 2983176"/>
                  <a:gd name="connsiteY17" fmla="*/ 132972 h 2029241"/>
                  <a:gd name="connsiteX18" fmla="*/ 1095232 w 2983176"/>
                  <a:gd name="connsiteY18" fmla="*/ 19721 h 2029241"/>
                  <a:gd name="connsiteX19" fmla="*/ 533170 w 2983176"/>
                  <a:gd name="connsiteY19" fmla="*/ 36499 h 2029241"/>
                  <a:gd name="connsiteX0" fmla="*/ 533170 w 2983176"/>
                  <a:gd name="connsiteY0" fmla="*/ 36499 h 2029241"/>
                  <a:gd name="connsiteX1" fmla="*/ 193867 w 2983176"/>
                  <a:gd name="connsiteY1" fmla="*/ 237266 h 2029241"/>
                  <a:gd name="connsiteX2" fmla="*/ 17247 w 2983176"/>
                  <a:gd name="connsiteY2" fmla="*/ 443365 h 2029241"/>
                  <a:gd name="connsiteX3" fmla="*/ 4663 w 2983176"/>
                  <a:gd name="connsiteY3" fmla="*/ 585978 h 2029241"/>
                  <a:gd name="connsiteX4" fmla="*/ 92747 w 2983176"/>
                  <a:gd name="connsiteY4" fmla="*/ 883787 h 2029241"/>
                  <a:gd name="connsiteX5" fmla="*/ 327639 w 2983176"/>
                  <a:gd name="connsiteY5" fmla="*/ 1206763 h 2029241"/>
                  <a:gd name="connsiteX6" fmla="*/ 581916 w 2983176"/>
                  <a:gd name="connsiteY6" fmla="*/ 1172756 h 2029241"/>
                  <a:gd name="connsiteX7" fmla="*/ 970984 w 2983176"/>
                  <a:gd name="connsiteY7" fmla="*/ 1199845 h 2029241"/>
                  <a:gd name="connsiteX8" fmla="*/ 1443375 w 2983176"/>
                  <a:gd name="connsiteY8" fmla="*/ 1278070 h 2029241"/>
                  <a:gd name="connsiteX9" fmla="*/ 2009632 w 2983176"/>
                  <a:gd name="connsiteY9" fmla="*/ 1479405 h 2029241"/>
                  <a:gd name="connsiteX10" fmla="*/ 2626223 w 2983176"/>
                  <a:gd name="connsiteY10" fmla="*/ 1844326 h 2029241"/>
                  <a:gd name="connsiteX11" fmla="*/ 2865309 w 2983176"/>
                  <a:gd name="connsiteY11" fmla="*/ 2007912 h 2029241"/>
                  <a:gd name="connsiteX12" fmla="*/ 2953393 w 2983176"/>
                  <a:gd name="connsiteY12" fmla="*/ 2020495 h 2029241"/>
                  <a:gd name="connsiteX13" fmla="*/ 2982755 w 2983176"/>
                  <a:gd name="connsiteY13" fmla="*/ 1944994 h 2029241"/>
                  <a:gd name="connsiteX14" fmla="*/ 2940810 w 2983176"/>
                  <a:gd name="connsiteY14" fmla="*/ 1840132 h 2029241"/>
                  <a:gd name="connsiteX15" fmla="*/ 2652759 w 2983176"/>
                  <a:gd name="connsiteY15" fmla="*/ 1318310 h 2029241"/>
                  <a:gd name="connsiteX16" fmla="*/ 1795713 w 2983176"/>
                  <a:gd name="connsiteY16" fmla="*/ 317530 h 2029241"/>
                  <a:gd name="connsiteX17" fmla="*/ 1455959 w 2983176"/>
                  <a:gd name="connsiteY17" fmla="*/ 132972 h 2029241"/>
                  <a:gd name="connsiteX18" fmla="*/ 1095232 w 2983176"/>
                  <a:gd name="connsiteY18" fmla="*/ 19721 h 2029241"/>
                  <a:gd name="connsiteX19" fmla="*/ 533170 w 2983176"/>
                  <a:gd name="connsiteY19" fmla="*/ 36499 h 2029241"/>
                  <a:gd name="connsiteX0" fmla="*/ 533170 w 2983176"/>
                  <a:gd name="connsiteY0" fmla="*/ 36499 h 2029241"/>
                  <a:gd name="connsiteX1" fmla="*/ 193867 w 2983176"/>
                  <a:gd name="connsiteY1" fmla="*/ 237266 h 2029241"/>
                  <a:gd name="connsiteX2" fmla="*/ 17247 w 2983176"/>
                  <a:gd name="connsiteY2" fmla="*/ 443365 h 2029241"/>
                  <a:gd name="connsiteX3" fmla="*/ 4663 w 2983176"/>
                  <a:gd name="connsiteY3" fmla="*/ 585978 h 2029241"/>
                  <a:gd name="connsiteX4" fmla="*/ 92747 w 2983176"/>
                  <a:gd name="connsiteY4" fmla="*/ 883787 h 2029241"/>
                  <a:gd name="connsiteX5" fmla="*/ 327639 w 2983176"/>
                  <a:gd name="connsiteY5" fmla="*/ 1206763 h 2029241"/>
                  <a:gd name="connsiteX6" fmla="*/ 581916 w 2983176"/>
                  <a:gd name="connsiteY6" fmla="*/ 1172756 h 2029241"/>
                  <a:gd name="connsiteX7" fmla="*/ 970984 w 2983176"/>
                  <a:gd name="connsiteY7" fmla="*/ 1199845 h 2029241"/>
                  <a:gd name="connsiteX8" fmla="*/ 1443375 w 2983176"/>
                  <a:gd name="connsiteY8" fmla="*/ 1278070 h 2029241"/>
                  <a:gd name="connsiteX9" fmla="*/ 2009632 w 2983176"/>
                  <a:gd name="connsiteY9" fmla="*/ 1479405 h 2029241"/>
                  <a:gd name="connsiteX10" fmla="*/ 2626223 w 2983176"/>
                  <a:gd name="connsiteY10" fmla="*/ 1844326 h 2029241"/>
                  <a:gd name="connsiteX11" fmla="*/ 2865309 w 2983176"/>
                  <a:gd name="connsiteY11" fmla="*/ 2007912 h 2029241"/>
                  <a:gd name="connsiteX12" fmla="*/ 2953393 w 2983176"/>
                  <a:gd name="connsiteY12" fmla="*/ 2020495 h 2029241"/>
                  <a:gd name="connsiteX13" fmla="*/ 2982755 w 2983176"/>
                  <a:gd name="connsiteY13" fmla="*/ 1944994 h 2029241"/>
                  <a:gd name="connsiteX14" fmla="*/ 2940810 w 2983176"/>
                  <a:gd name="connsiteY14" fmla="*/ 1840132 h 2029241"/>
                  <a:gd name="connsiteX15" fmla="*/ 2652759 w 2983176"/>
                  <a:gd name="connsiteY15" fmla="*/ 1318310 h 2029241"/>
                  <a:gd name="connsiteX16" fmla="*/ 1795713 w 2983176"/>
                  <a:gd name="connsiteY16" fmla="*/ 317530 h 2029241"/>
                  <a:gd name="connsiteX17" fmla="*/ 1455959 w 2983176"/>
                  <a:gd name="connsiteY17" fmla="*/ 132972 h 2029241"/>
                  <a:gd name="connsiteX18" fmla="*/ 1095232 w 2983176"/>
                  <a:gd name="connsiteY18" fmla="*/ 19721 h 2029241"/>
                  <a:gd name="connsiteX19" fmla="*/ 533170 w 2983176"/>
                  <a:gd name="connsiteY19" fmla="*/ 36499 h 2029241"/>
                  <a:gd name="connsiteX0" fmla="*/ 533170 w 2983176"/>
                  <a:gd name="connsiteY0" fmla="*/ 36499 h 2029241"/>
                  <a:gd name="connsiteX1" fmla="*/ 193867 w 2983176"/>
                  <a:gd name="connsiteY1" fmla="*/ 237266 h 2029241"/>
                  <a:gd name="connsiteX2" fmla="*/ 17247 w 2983176"/>
                  <a:gd name="connsiteY2" fmla="*/ 443365 h 2029241"/>
                  <a:gd name="connsiteX3" fmla="*/ 4663 w 2983176"/>
                  <a:gd name="connsiteY3" fmla="*/ 585978 h 2029241"/>
                  <a:gd name="connsiteX4" fmla="*/ 92747 w 2983176"/>
                  <a:gd name="connsiteY4" fmla="*/ 883787 h 2029241"/>
                  <a:gd name="connsiteX5" fmla="*/ 327639 w 2983176"/>
                  <a:gd name="connsiteY5" fmla="*/ 1206763 h 2029241"/>
                  <a:gd name="connsiteX6" fmla="*/ 581916 w 2983176"/>
                  <a:gd name="connsiteY6" fmla="*/ 1172756 h 2029241"/>
                  <a:gd name="connsiteX7" fmla="*/ 970984 w 2983176"/>
                  <a:gd name="connsiteY7" fmla="*/ 1199845 h 2029241"/>
                  <a:gd name="connsiteX8" fmla="*/ 1443375 w 2983176"/>
                  <a:gd name="connsiteY8" fmla="*/ 1278070 h 2029241"/>
                  <a:gd name="connsiteX9" fmla="*/ 2009632 w 2983176"/>
                  <a:gd name="connsiteY9" fmla="*/ 1479405 h 2029241"/>
                  <a:gd name="connsiteX10" fmla="*/ 2626223 w 2983176"/>
                  <a:gd name="connsiteY10" fmla="*/ 1844326 h 2029241"/>
                  <a:gd name="connsiteX11" fmla="*/ 2865309 w 2983176"/>
                  <a:gd name="connsiteY11" fmla="*/ 2007912 h 2029241"/>
                  <a:gd name="connsiteX12" fmla="*/ 2953393 w 2983176"/>
                  <a:gd name="connsiteY12" fmla="*/ 2020495 h 2029241"/>
                  <a:gd name="connsiteX13" fmla="*/ 2982755 w 2983176"/>
                  <a:gd name="connsiteY13" fmla="*/ 1944994 h 2029241"/>
                  <a:gd name="connsiteX14" fmla="*/ 2940810 w 2983176"/>
                  <a:gd name="connsiteY14" fmla="*/ 1840132 h 2029241"/>
                  <a:gd name="connsiteX15" fmla="*/ 2652759 w 2983176"/>
                  <a:gd name="connsiteY15" fmla="*/ 1318310 h 2029241"/>
                  <a:gd name="connsiteX16" fmla="*/ 1795713 w 2983176"/>
                  <a:gd name="connsiteY16" fmla="*/ 317530 h 2029241"/>
                  <a:gd name="connsiteX17" fmla="*/ 1455959 w 2983176"/>
                  <a:gd name="connsiteY17" fmla="*/ 132972 h 2029241"/>
                  <a:gd name="connsiteX18" fmla="*/ 1095232 w 2983176"/>
                  <a:gd name="connsiteY18" fmla="*/ 19721 h 2029241"/>
                  <a:gd name="connsiteX19" fmla="*/ 533170 w 2983176"/>
                  <a:gd name="connsiteY19" fmla="*/ 36499 h 2029241"/>
                  <a:gd name="connsiteX0" fmla="*/ 533170 w 2983176"/>
                  <a:gd name="connsiteY0" fmla="*/ 36499 h 2029241"/>
                  <a:gd name="connsiteX1" fmla="*/ 193867 w 2983176"/>
                  <a:gd name="connsiteY1" fmla="*/ 237266 h 2029241"/>
                  <a:gd name="connsiteX2" fmla="*/ 17247 w 2983176"/>
                  <a:gd name="connsiteY2" fmla="*/ 443365 h 2029241"/>
                  <a:gd name="connsiteX3" fmla="*/ 4663 w 2983176"/>
                  <a:gd name="connsiteY3" fmla="*/ 585978 h 2029241"/>
                  <a:gd name="connsiteX4" fmla="*/ 92747 w 2983176"/>
                  <a:gd name="connsiteY4" fmla="*/ 883787 h 2029241"/>
                  <a:gd name="connsiteX5" fmla="*/ 327639 w 2983176"/>
                  <a:gd name="connsiteY5" fmla="*/ 1206763 h 2029241"/>
                  <a:gd name="connsiteX6" fmla="*/ 581916 w 2983176"/>
                  <a:gd name="connsiteY6" fmla="*/ 1172756 h 2029241"/>
                  <a:gd name="connsiteX7" fmla="*/ 970984 w 2983176"/>
                  <a:gd name="connsiteY7" fmla="*/ 1199845 h 2029241"/>
                  <a:gd name="connsiteX8" fmla="*/ 1443375 w 2983176"/>
                  <a:gd name="connsiteY8" fmla="*/ 1278070 h 2029241"/>
                  <a:gd name="connsiteX9" fmla="*/ 2009632 w 2983176"/>
                  <a:gd name="connsiteY9" fmla="*/ 1479405 h 2029241"/>
                  <a:gd name="connsiteX10" fmla="*/ 2626223 w 2983176"/>
                  <a:gd name="connsiteY10" fmla="*/ 1844326 h 2029241"/>
                  <a:gd name="connsiteX11" fmla="*/ 2865309 w 2983176"/>
                  <a:gd name="connsiteY11" fmla="*/ 2007912 h 2029241"/>
                  <a:gd name="connsiteX12" fmla="*/ 2953393 w 2983176"/>
                  <a:gd name="connsiteY12" fmla="*/ 2020495 h 2029241"/>
                  <a:gd name="connsiteX13" fmla="*/ 2982755 w 2983176"/>
                  <a:gd name="connsiteY13" fmla="*/ 1944994 h 2029241"/>
                  <a:gd name="connsiteX14" fmla="*/ 2940810 w 2983176"/>
                  <a:gd name="connsiteY14" fmla="*/ 1840132 h 2029241"/>
                  <a:gd name="connsiteX15" fmla="*/ 2652759 w 2983176"/>
                  <a:gd name="connsiteY15" fmla="*/ 1318310 h 2029241"/>
                  <a:gd name="connsiteX16" fmla="*/ 1795713 w 2983176"/>
                  <a:gd name="connsiteY16" fmla="*/ 317530 h 2029241"/>
                  <a:gd name="connsiteX17" fmla="*/ 1455959 w 2983176"/>
                  <a:gd name="connsiteY17" fmla="*/ 132972 h 2029241"/>
                  <a:gd name="connsiteX18" fmla="*/ 1095232 w 2983176"/>
                  <a:gd name="connsiteY18" fmla="*/ 19721 h 2029241"/>
                  <a:gd name="connsiteX19" fmla="*/ 533170 w 2983176"/>
                  <a:gd name="connsiteY19" fmla="*/ 36499 h 2029241"/>
                  <a:gd name="connsiteX0" fmla="*/ 533170 w 2983176"/>
                  <a:gd name="connsiteY0" fmla="*/ 36499 h 2029241"/>
                  <a:gd name="connsiteX1" fmla="*/ 193867 w 2983176"/>
                  <a:gd name="connsiteY1" fmla="*/ 237266 h 2029241"/>
                  <a:gd name="connsiteX2" fmla="*/ 17247 w 2983176"/>
                  <a:gd name="connsiteY2" fmla="*/ 443365 h 2029241"/>
                  <a:gd name="connsiteX3" fmla="*/ 4663 w 2983176"/>
                  <a:gd name="connsiteY3" fmla="*/ 585978 h 2029241"/>
                  <a:gd name="connsiteX4" fmla="*/ 92747 w 2983176"/>
                  <a:gd name="connsiteY4" fmla="*/ 883787 h 2029241"/>
                  <a:gd name="connsiteX5" fmla="*/ 327639 w 2983176"/>
                  <a:gd name="connsiteY5" fmla="*/ 1206763 h 2029241"/>
                  <a:gd name="connsiteX6" fmla="*/ 581916 w 2983176"/>
                  <a:gd name="connsiteY6" fmla="*/ 1172756 h 2029241"/>
                  <a:gd name="connsiteX7" fmla="*/ 970984 w 2983176"/>
                  <a:gd name="connsiteY7" fmla="*/ 1199845 h 2029241"/>
                  <a:gd name="connsiteX8" fmla="*/ 1443375 w 2983176"/>
                  <a:gd name="connsiteY8" fmla="*/ 1278070 h 2029241"/>
                  <a:gd name="connsiteX9" fmla="*/ 2009632 w 2983176"/>
                  <a:gd name="connsiteY9" fmla="*/ 1479405 h 2029241"/>
                  <a:gd name="connsiteX10" fmla="*/ 2626223 w 2983176"/>
                  <a:gd name="connsiteY10" fmla="*/ 1844326 h 2029241"/>
                  <a:gd name="connsiteX11" fmla="*/ 2865309 w 2983176"/>
                  <a:gd name="connsiteY11" fmla="*/ 2007912 h 2029241"/>
                  <a:gd name="connsiteX12" fmla="*/ 2953393 w 2983176"/>
                  <a:gd name="connsiteY12" fmla="*/ 2020495 h 2029241"/>
                  <a:gd name="connsiteX13" fmla="*/ 2982755 w 2983176"/>
                  <a:gd name="connsiteY13" fmla="*/ 1944994 h 2029241"/>
                  <a:gd name="connsiteX14" fmla="*/ 2940810 w 2983176"/>
                  <a:gd name="connsiteY14" fmla="*/ 1840132 h 2029241"/>
                  <a:gd name="connsiteX15" fmla="*/ 2652759 w 2983176"/>
                  <a:gd name="connsiteY15" fmla="*/ 1318310 h 2029241"/>
                  <a:gd name="connsiteX16" fmla="*/ 1795713 w 2983176"/>
                  <a:gd name="connsiteY16" fmla="*/ 317530 h 2029241"/>
                  <a:gd name="connsiteX17" fmla="*/ 1455959 w 2983176"/>
                  <a:gd name="connsiteY17" fmla="*/ 120272 h 2029241"/>
                  <a:gd name="connsiteX18" fmla="*/ 1095232 w 2983176"/>
                  <a:gd name="connsiteY18" fmla="*/ 19721 h 2029241"/>
                  <a:gd name="connsiteX19" fmla="*/ 533170 w 2983176"/>
                  <a:gd name="connsiteY19" fmla="*/ 36499 h 2029241"/>
                  <a:gd name="connsiteX0" fmla="*/ 533170 w 2983176"/>
                  <a:gd name="connsiteY0" fmla="*/ 36499 h 2029241"/>
                  <a:gd name="connsiteX1" fmla="*/ 193867 w 2983176"/>
                  <a:gd name="connsiteY1" fmla="*/ 237266 h 2029241"/>
                  <a:gd name="connsiteX2" fmla="*/ 17247 w 2983176"/>
                  <a:gd name="connsiteY2" fmla="*/ 443365 h 2029241"/>
                  <a:gd name="connsiteX3" fmla="*/ 4663 w 2983176"/>
                  <a:gd name="connsiteY3" fmla="*/ 585978 h 2029241"/>
                  <a:gd name="connsiteX4" fmla="*/ 92747 w 2983176"/>
                  <a:gd name="connsiteY4" fmla="*/ 883787 h 2029241"/>
                  <a:gd name="connsiteX5" fmla="*/ 327639 w 2983176"/>
                  <a:gd name="connsiteY5" fmla="*/ 1206763 h 2029241"/>
                  <a:gd name="connsiteX6" fmla="*/ 581916 w 2983176"/>
                  <a:gd name="connsiteY6" fmla="*/ 1172756 h 2029241"/>
                  <a:gd name="connsiteX7" fmla="*/ 970984 w 2983176"/>
                  <a:gd name="connsiteY7" fmla="*/ 1199845 h 2029241"/>
                  <a:gd name="connsiteX8" fmla="*/ 1443375 w 2983176"/>
                  <a:gd name="connsiteY8" fmla="*/ 1278070 h 2029241"/>
                  <a:gd name="connsiteX9" fmla="*/ 2009632 w 2983176"/>
                  <a:gd name="connsiteY9" fmla="*/ 1479405 h 2029241"/>
                  <a:gd name="connsiteX10" fmla="*/ 2626223 w 2983176"/>
                  <a:gd name="connsiteY10" fmla="*/ 1844326 h 2029241"/>
                  <a:gd name="connsiteX11" fmla="*/ 2865309 w 2983176"/>
                  <a:gd name="connsiteY11" fmla="*/ 2007912 h 2029241"/>
                  <a:gd name="connsiteX12" fmla="*/ 2953393 w 2983176"/>
                  <a:gd name="connsiteY12" fmla="*/ 2020495 h 2029241"/>
                  <a:gd name="connsiteX13" fmla="*/ 2982755 w 2983176"/>
                  <a:gd name="connsiteY13" fmla="*/ 1944994 h 2029241"/>
                  <a:gd name="connsiteX14" fmla="*/ 2940810 w 2983176"/>
                  <a:gd name="connsiteY14" fmla="*/ 1840132 h 2029241"/>
                  <a:gd name="connsiteX15" fmla="*/ 2652759 w 2983176"/>
                  <a:gd name="connsiteY15" fmla="*/ 1318310 h 2029241"/>
                  <a:gd name="connsiteX16" fmla="*/ 1795713 w 2983176"/>
                  <a:gd name="connsiteY16" fmla="*/ 317530 h 2029241"/>
                  <a:gd name="connsiteX17" fmla="*/ 1455959 w 2983176"/>
                  <a:gd name="connsiteY17" fmla="*/ 120272 h 2029241"/>
                  <a:gd name="connsiteX18" fmla="*/ 1095232 w 2983176"/>
                  <a:gd name="connsiteY18" fmla="*/ 19721 h 2029241"/>
                  <a:gd name="connsiteX19" fmla="*/ 533170 w 2983176"/>
                  <a:gd name="connsiteY19" fmla="*/ 36499 h 2029241"/>
                  <a:gd name="connsiteX0" fmla="*/ 533170 w 2983176"/>
                  <a:gd name="connsiteY0" fmla="*/ 36499 h 2029241"/>
                  <a:gd name="connsiteX1" fmla="*/ 193867 w 2983176"/>
                  <a:gd name="connsiteY1" fmla="*/ 237266 h 2029241"/>
                  <a:gd name="connsiteX2" fmla="*/ 17247 w 2983176"/>
                  <a:gd name="connsiteY2" fmla="*/ 443365 h 2029241"/>
                  <a:gd name="connsiteX3" fmla="*/ 4663 w 2983176"/>
                  <a:gd name="connsiteY3" fmla="*/ 585978 h 2029241"/>
                  <a:gd name="connsiteX4" fmla="*/ 92747 w 2983176"/>
                  <a:gd name="connsiteY4" fmla="*/ 883787 h 2029241"/>
                  <a:gd name="connsiteX5" fmla="*/ 327639 w 2983176"/>
                  <a:gd name="connsiteY5" fmla="*/ 1206763 h 2029241"/>
                  <a:gd name="connsiteX6" fmla="*/ 590383 w 2983176"/>
                  <a:gd name="connsiteY6" fmla="*/ 1189689 h 2029241"/>
                  <a:gd name="connsiteX7" fmla="*/ 970984 w 2983176"/>
                  <a:gd name="connsiteY7" fmla="*/ 1199845 h 2029241"/>
                  <a:gd name="connsiteX8" fmla="*/ 1443375 w 2983176"/>
                  <a:gd name="connsiteY8" fmla="*/ 1278070 h 2029241"/>
                  <a:gd name="connsiteX9" fmla="*/ 2009632 w 2983176"/>
                  <a:gd name="connsiteY9" fmla="*/ 1479405 h 2029241"/>
                  <a:gd name="connsiteX10" fmla="*/ 2626223 w 2983176"/>
                  <a:gd name="connsiteY10" fmla="*/ 1844326 h 2029241"/>
                  <a:gd name="connsiteX11" fmla="*/ 2865309 w 2983176"/>
                  <a:gd name="connsiteY11" fmla="*/ 2007912 h 2029241"/>
                  <a:gd name="connsiteX12" fmla="*/ 2953393 w 2983176"/>
                  <a:gd name="connsiteY12" fmla="*/ 2020495 h 2029241"/>
                  <a:gd name="connsiteX13" fmla="*/ 2982755 w 2983176"/>
                  <a:gd name="connsiteY13" fmla="*/ 1944994 h 2029241"/>
                  <a:gd name="connsiteX14" fmla="*/ 2940810 w 2983176"/>
                  <a:gd name="connsiteY14" fmla="*/ 1840132 h 2029241"/>
                  <a:gd name="connsiteX15" fmla="*/ 2652759 w 2983176"/>
                  <a:gd name="connsiteY15" fmla="*/ 1318310 h 2029241"/>
                  <a:gd name="connsiteX16" fmla="*/ 1795713 w 2983176"/>
                  <a:gd name="connsiteY16" fmla="*/ 317530 h 2029241"/>
                  <a:gd name="connsiteX17" fmla="*/ 1455959 w 2983176"/>
                  <a:gd name="connsiteY17" fmla="*/ 120272 h 2029241"/>
                  <a:gd name="connsiteX18" fmla="*/ 1095232 w 2983176"/>
                  <a:gd name="connsiteY18" fmla="*/ 19721 h 2029241"/>
                  <a:gd name="connsiteX19" fmla="*/ 533170 w 2983176"/>
                  <a:gd name="connsiteY19" fmla="*/ 36499 h 2029241"/>
                  <a:gd name="connsiteX0" fmla="*/ 533170 w 2983176"/>
                  <a:gd name="connsiteY0" fmla="*/ 36499 h 2029241"/>
                  <a:gd name="connsiteX1" fmla="*/ 193867 w 2983176"/>
                  <a:gd name="connsiteY1" fmla="*/ 237266 h 2029241"/>
                  <a:gd name="connsiteX2" fmla="*/ 17247 w 2983176"/>
                  <a:gd name="connsiteY2" fmla="*/ 443365 h 2029241"/>
                  <a:gd name="connsiteX3" fmla="*/ 4663 w 2983176"/>
                  <a:gd name="connsiteY3" fmla="*/ 585978 h 2029241"/>
                  <a:gd name="connsiteX4" fmla="*/ 92747 w 2983176"/>
                  <a:gd name="connsiteY4" fmla="*/ 883787 h 2029241"/>
                  <a:gd name="connsiteX5" fmla="*/ 327639 w 2983176"/>
                  <a:gd name="connsiteY5" fmla="*/ 1206763 h 2029241"/>
                  <a:gd name="connsiteX6" fmla="*/ 970984 w 2983176"/>
                  <a:gd name="connsiteY6" fmla="*/ 1199845 h 2029241"/>
                  <a:gd name="connsiteX7" fmla="*/ 1443375 w 2983176"/>
                  <a:gd name="connsiteY7" fmla="*/ 1278070 h 2029241"/>
                  <a:gd name="connsiteX8" fmla="*/ 2009632 w 2983176"/>
                  <a:gd name="connsiteY8" fmla="*/ 1479405 h 2029241"/>
                  <a:gd name="connsiteX9" fmla="*/ 2626223 w 2983176"/>
                  <a:gd name="connsiteY9" fmla="*/ 1844326 h 2029241"/>
                  <a:gd name="connsiteX10" fmla="*/ 2865309 w 2983176"/>
                  <a:gd name="connsiteY10" fmla="*/ 2007912 h 2029241"/>
                  <a:gd name="connsiteX11" fmla="*/ 2953393 w 2983176"/>
                  <a:gd name="connsiteY11" fmla="*/ 2020495 h 2029241"/>
                  <a:gd name="connsiteX12" fmla="*/ 2982755 w 2983176"/>
                  <a:gd name="connsiteY12" fmla="*/ 1944994 h 2029241"/>
                  <a:gd name="connsiteX13" fmla="*/ 2940810 w 2983176"/>
                  <a:gd name="connsiteY13" fmla="*/ 1840132 h 2029241"/>
                  <a:gd name="connsiteX14" fmla="*/ 2652759 w 2983176"/>
                  <a:gd name="connsiteY14" fmla="*/ 1318310 h 2029241"/>
                  <a:gd name="connsiteX15" fmla="*/ 1795713 w 2983176"/>
                  <a:gd name="connsiteY15" fmla="*/ 317530 h 2029241"/>
                  <a:gd name="connsiteX16" fmla="*/ 1455959 w 2983176"/>
                  <a:gd name="connsiteY16" fmla="*/ 120272 h 2029241"/>
                  <a:gd name="connsiteX17" fmla="*/ 1095232 w 2983176"/>
                  <a:gd name="connsiteY17" fmla="*/ 19721 h 2029241"/>
                  <a:gd name="connsiteX18" fmla="*/ 533170 w 2983176"/>
                  <a:gd name="connsiteY18" fmla="*/ 36499 h 20292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983176" h="2029241">
                    <a:moveTo>
                      <a:pt x="533170" y="36499"/>
                    </a:moveTo>
                    <a:cubicBezTo>
                      <a:pt x="382943" y="72756"/>
                      <a:pt x="279854" y="169455"/>
                      <a:pt x="193867" y="237266"/>
                    </a:cubicBezTo>
                    <a:cubicBezTo>
                      <a:pt x="107880" y="305077"/>
                      <a:pt x="61481" y="378896"/>
                      <a:pt x="17247" y="443365"/>
                    </a:cubicBezTo>
                    <a:cubicBezTo>
                      <a:pt x="7937" y="471322"/>
                      <a:pt x="-7920" y="512574"/>
                      <a:pt x="4663" y="585978"/>
                    </a:cubicBezTo>
                    <a:cubicBezTo>
                      <a:pt x="17246" y="659382"/>
                      <a:pt x="38918" y="780323"/>
                      <a:pt x="92747" y="883787"/>
                    </a:cubicBezTo>
                    <a:cubicBezTo>
                      <a:pt x="146576" y="987251"/>
                      <a:pt x="181266" y="1154087"/>
                      <a:pt x="327639" y="1206763"/>
                    </a:cubicBezTo>
                    <a:cubicBezTo>
                      <a:pt x="474012" y="1259439"/>
                      <a:pt x="785028" y="1187961"/>
                      <a:pt x="970984" y="1199845"/>
                    </a:cubicBezTo>
                    <a:cubicBezTo>
                      <a:pt x="1156940" y="1211730"/>
                      <a:pt x="1270267" y="1231477"/>
                      <a:pt x="1443375" y="1278070"/>
                    </a:cubicBezTo>
                    <a:cubicBezTo>
                      <a:pt x="1616483" y="1324663"/>
                      <a:pt x="1812491" y="1385029"/>
                      <a:pt x="2009632" y="1479405"/>
                    </a:cubicBezTo>
                    <a:cubicBezTo>
                      <a:pt x="2206773" y="1573781"/>
                      <a:pt x="2483610" y="1756242"/>
                      <a:pt x="2626223" y="1844326"/>
                    </a:cubicBezTo>
                    <a:cubicBezTo>
                      <a:pt x="2768836" y="1932410"/>
                      <a:pt x="2810781" y="1978551"/>
                      <a:pt x="2865309" y="2007912"/>
                    </a:cubicBezTo>
                    <a:cubicBezTo>
                      <a:pt x="2919837" y="2037273"/>
                      <a:pt x="2933819" y="2030981"/>
                      <a:pt x="2953393" y="2020495"/>
                    </a:cubicBezTo>
                    <a:cubicBezTo>
                      <a:pt x="2972967" y="2010009"/>
                      <a:pt x="2984852" y="1975055"/>
                      <a:pt x="2982755" y="1944994"/>
                    </a:cubicBezTo>
                    <a:cubicBezTo>
                      <a:pt x="2980658" y="1914934"/>
                      <a:pt x="2995809" y="1944579"/>
                      <a:pt x="2940810" y="1840132"/>
                    </a:cubicBezTo>
                    <a:cubicBezTo>
                      <a:pt x="2885811" y="1735685"/>
                      <a:pt x="2822970" y="1586364"/>
                      <a:pt x="2652759" y="1318310"/>
                    </a:cubicBezTo>
                    <a:cubicBezTo>
                      <a:pt x="2482548" y="1050256"/>
                      <a:pt x="2109481" y="584935"/>
                      <a:pt x="1795713" y="317530"/>
                    </a:cubicBezTo>
                    <a:cubicBezTo>
                      <a:pt x="1537509" y="143786"/>
                      <a:pt x="1582231" y="171495"/>
                      <a:pt x="1455959" y="120272"/>
                    </a:cubicBezTo>
                    <a:cubicBezTo>
                      <a:pt x="1329687" y="69049"/>
                      <a:pt x="1206386" y="41392"/>
                      <a:pt x="1095232" y="19721"/>
                    </a:cubicBezTo>
                    <a:cubicBezTo>
                      <a:pt x="814434" y="-15408"/>
                      <a:pt x="683397" y="242"/>
                      <a:pt x="533170" y="36499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 dirty="0"/>
              </a:p>
            </p:txBody>
          </p:sp>
          <p:sp>
            <p:nvSpPr>
              <p:cNvPr id="89" name="Free-form: Shape 88">
                <a:extLst>
                  <a:ext uri="{FF2B5EF4-FFF2-40B4-BE49-F238E27FC236}">
                    <a16:creationId xmlns:a16="http://schemas.microsoft.com/office/drawing/2014/main" id="{236CBFD4-0E14-F709-030F-31EF242B417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67459" y="589085"/>
                <a:ext cx="751201" cy="1229894"/>
              </a:xfrm>
              <a:custGeom>
                <a:avLst/>
                <a:gdLst>
                  <a:gd name="connsiteX0" fmla="*/ 744199 w 745045"/>
                  <a:gd name="connsiteY0" fmla="*/ 146 h 1189956"/>
                  <a:gd name="connsiteX1" fmla="*/ 736300 w 745045"/>
                  <a:gd name="connsiteY1" fmla="*/ 22499 h 1189956"/>
                  <a:gd name="connsiteX2" fmla="*/ 682336 w 745045"/>
                  <a:gd name="connsiteY2" fmla="*/ 28015 h 1189956"/>
                  <a:gd name="connsiteX3" fmla="*/ 571958 w 745045"/>
                  <a:gd name="connsiteY3" fmla="*/ 50599 h 1189956"/>
                  <a:gd name="connsiteX4" fmla="*/ 236707 w 745045"/>
                  <a:gd name="connsiteY4" fmla="*/ 248968 h 1189956"/>
                  <a:gd name="connsiteX5" fmla="*/ 62197 w 745045"/>
                  <a:gd name="connsiteY5" fmla="*/ 452606 h 1189956"/>
                  <a:gd name="connsiteX6" fmla="*/ 49763 w 745045"/>
                  <a:gd name="connsiteY6" fmla="*/ 593516 h 1189956"/>
                  <a:gd name="connsiteX7" fmla="*/ 135206 w 745045"/>
                  <a:gd name="connsiteY7" fmla="*/ 884593 h 1189956"/>
                  <a:gd name="connsiteX8" fmla="*/ 304784 w 745045"/>
                  <a:gd name="connsiteY8" fmla="*/ 1143970 h 1189956"/>
                  <a:gd name="connsiteX9" fmla="*/ 333350 w 745045"/>
                  <a:gd name="connsiteY9" fmla="*/ 1162728 h 1189956"/>
                  <a:gd name="connsiteX10" fmla="*/ 323727 w 745045"/>
                  <a:gd name="connsiteY10" fmla="*/ 1189956 h 1189956"/>
                  <a:gd name="connsiteX11" fmla="*/ 91641 w 745045"/>
                  <a:gd name="connsiteY11" fmla="*/ 870837 h 1189956"/>
                  <a:gd name="connsiteX12" fmla="*/ 4609 w 745045"/>
                  <a:gd name="connsiteY12" fmla="*/ 576585 h 1189956"/>
                  <a:gd name="connsiteX13" fmla="*/ 17042 w 745045"/>
                  <a:gd name="connsiteY13" fmla="*/ 435675 h 1189956"/>
                  <a:gd name="connsiteX14" fmla="*/ 191553 w 745045"/>
                  <a:gd name="connsiteY14" fmla="*/ 232037 h 1189956"/>
                  <a:gd name="connsiteX15" fmla="*/ 526804 w 745045"/>
                  <a:gd name="connsiteY15" fmla="*/ 33668 h 1189956"/>
                  <a:gd name="connsiteX16" fmla="*/ 637182 w 745045"/>
                  <a:gd name="connsiteY16" fmla="*/ 11084 h 1189956"/>
                  <a:gd name="connsiteX17" fmla="*/ 744251 w 745045"/>
                  <a:gd name="connsiteY17" fmla="*/ 0 h 1189956"/>
                  <a:gd name="connsiteX18" fmla="*/ 745045 w 745045"/>
                  <a:gd name="connsiteY18" fmla="*/ 59 h 1189956"/>
                  <a:gd name="connsiteX19" fmla="*/ 744199 w 745045"/>
                  <a:gd name="connsiteY19" fmla="*/ 146 h 1189956"/>
                  <a:gd name="connsiteX0" fmla="*/ 744199 w 745045"/>
                  <a:gd name="connsiteY0" fmla="*/ 146 h 1189956"/>
                  <a:gd name="connsiteX1" fmla="*/ 682336 w 745045"/>
                  <a:gd name="connsiteY1" fmla="*/ 28015 h 1189956"/>
                  <a:gd name="connsiteX2" fmla="*/ 571958 w 745045"/>
                  <a:gd name="connsiteY2" fmla="*/ 50599 h 1189956"/>
                  <a:gd name="connsiteX3" fmla="*/ 236707 w 745045"/>
                  <a:gd name="connsiteY3" fmla="*/ 248968 h 1189956"/>
                  <a:gd name="connsiteX4" fmla="*/ 62197 w 745045"/>
                  <a:gd name="connsiteY4" fmla="*/ 452606 h 1189956"/>
                  <a:gd name="connsiteX5" fmla="*/ 49763 w 745045"/>
                  <a:gd name="connsiteY5" fmla="*/ 593516 h 1189956"/>
                  <a:gd name="connsiteX6" fmla="*/ 135206 w 745045"/>
                  <a:gd name="connsiteY6" fmla="*/ 884593 h 1189956"/>
                  <a:gd name="connsiteX7" fmla="*/ 304784 w 745045"/>
                  <a:gd name="connsiteY7" fmla="*/ 1143970 h 1189956"/>
                  <a:gd name="connsiteX8" fmla="*/ 333350 w 745045"/>
                  <a:gd name="connsiteY8" fmla="*/ 1162728 h 1189956"/>
                  <a:gd name="connsiteX9" fmla="*/ 323727 w 745045"/>
                  <a:gd name="connsiteY9" fmla="*/ 1189956 h 1189956"/>
                  <a:gd name="connsiteX10" fmla="*/ 91641 w 745045"/>
                  <a:gd name="connsiteY10" fmla="*/ 870837 h 1189956"/>
                  <a:gd name="connsiteX11" fmla="*/ 4609 w 745045"/>
                  <a:gd name="connsiteY11" fmla="*/ 576585 h 1189956"/>
                  <a:gd name="connsiteX12" fmla="*/ 17042 w 745045"/>
                  <a:gd name="connsiteY12" fmla="*/ 435675 h 1189956"/>
                  <a:gd name="connsiteX13" fmla="*/ 191553 w 745045"/>
                  <a:gd name="connsiteY13" fmla="*/ 232037 h 1189956"/>
                  <a:gd name="connsiteX14" fmla="*/ 526804 w 745045"/>
                  <a:gd name="connsiteY14" fmla="*/ 33668 h 1189956"/>
                  <a:gd name="connsiteX15" fmla="*/ 637182 w 745045"/>
                  <a:gd name="connsiteY15" fmla="*/ 11084 h 1189956"/>
                  <a:gd name="connsiteX16" fmla="*/ 744199 w 745045"/>
                  <a:gd name="connsiteY16" fmla="*/ 146 h 1189956"/>
                  <a:gd name="connsiteX17" fmla="*/ 744251 w 745045"/>
                  <a:gd name="connsiteY17" fmla="*/ 0 h 1189956"/>
                  <a:gd name="connsiteX18" fmla="*/ 745045 w 745045"/>
                  <a:gd name="connsiteY18" fmla="*/ 59 h 1189956"/>
                  <a:gd name="connsiteX19" fmla="*/ 744199 w 745045"/>
                  <a:gd name="connsiteY19" fmla="*/ 146 h 1189956"/>
                  <a:gd name="connsiteX20" fmla="*/ 744251 w 745045"/>
                  <a:gd name="connsiteY20" fmla="*/ 0 h 1189956"/>
                  <a:gd name="connsiteX0" fmla="*/ 744199 w 745045"/>
                  <a:gd name="connsiteY0" fmla="*/ 146 h 1189956"/>
                  <a:gd name="connsiteX1" fmla="*/ 682336 w 745045"/>
                  <a:gd name="connsiteY1" fmla="*/ 28015 h 1189956"/>
                  <a:gd name="connsiteX2" fmla="*/ 571958 w 745045"/>
                  <a:gd name="connsiteY2" fmla="*/ 50599 h 1189956"/>
                  <a:gd name="connsiteX3" fmla="*/ 236707 w 745045"/>
                  <a:gd name="connsiteY3" fmla="*/ 248968 h 1189956"/>
                  <a:gd name="connsiteX4" fmla="*/ 62197 w 745045"/>
                  <a:gd name="connsiteY4" fmla="*/ 452606 h 1189956"/>
                  <a:gd name="connsiteX5" fmla="*/ 49763 w 745045"/>
                  <a:gd name="connsiteY5" fmla="*/ 593516 h 1189956"/>
                  <a:gd name="connsiteX6" fmla="*/ 135206 w 745045"/>
                  <a:gd name="connsiteY6" fmla="*/ 884593 h 1189956"/>
                  <a:gd name="connsiteX7" fmla="*/ 304784 w 745045"/>
                  <a:gd name="connsiteY7" fmla="*/ 1143970 h 1189956"/>
                  <a:gd name="connsiteX8" fmla="*/ 333350 w 745045"/>
                  <a:gd name="connsiteY8" fmla="*/ 1162728 h 1189956"/>
                  <a:gd name="connsiteX9" fmla="*/ 323727 w 745045"/>
                  <a:gd name="connsiteY9" fmla="*/ 1189956 h 1189956"/>
                  <a:gd name="connsiteX10" fmla="*/ 91641 w 745045"/>
                  <a:gd name="connsiteY10" fmla="*/ 870837 h 1189956"/>
                  <a:gd name="connsiteX11" fmla="*/ 4609 w 745045"/>
                  <a:gd name="connsiteY11" fmla="*/ 576585 h 1189956"/>
                  <a:gd name="connsiteX12" fmla="*/ 17042 w 745045"/>
                  <a:gd name="connsiteY12" fmla="*/ 435675 h 1189956"/>
                  <a:gd name="connsiteX13" fmla="*/ 191553 w 745045"/>
                  <a:gd name="connsiteY13" fmla="*/ 232037 h 1189956"/>
                  <a:gd name="connsiteX14" fmla="*/ 526804 w 745045"/>
                  <a:gd name="connsiteY14" fmla="*/ 33668 h 1189956"/>
                  <a:gd name="connsiteX15" fmla="*/ 660994 w 745045"/>
                  <a:gd name="connsiteY15" fmla="*/ 1907 h 1189956"/>
                  <a:gd name="connsiteX16" fmla="*/ 744199 w 745045"/>
                  <a:gd name="connsiteY16" fmla="*/ 146 h 1189956"/>
                  <a:gd name="connsiteX17" fmla="*/ 744251 w 745045"/>
                  <a:gd name="connsiteY17" fmla="*/ 0 h 1189956"/>
                  <a:gd name="connsiteX18" fmla="*/ 745045 w 745045"/>
                  <a:gd name="connsiteY18" fmla="*/ 59 h 1189956"/>
                  <a:gd name="connsiteX19" fmla="*/ 744199 w 745045"/>
                  <a:gd name="connsiteY19" fmla="*/ 146 h 1189956"/>
                  <a:gd name="connsiteX20" fmla="*/ 744251 w 745045"/>
                  <a:gd name="connsiteY20" fmla="*/ 0 h 1189956"/>
                  <a:gd name="connsiteX0" fmla="*/ 744199 w 745045"/>
                  <a:gd name="connsiteY0" fmla="*/ 146 h 1189956"/>
                  <a:gd name="connsiteX1" fmla="*/ 682336 w 745045"/>
                  <a:gd name="connsiteY1" fmla="*/ 28015 h 1189956"/>
                  <a:gd name="connsiteX2" fmla="*/ 571958 w 745045"/>
                  <a:gd name="connsiteY2" fmla="*/ 50599 h 1189956"/>
                  <a:gd name="connsiteX3" fmla="*/ 236707 w 745045"/>
                  <a:gd name="connsiteY3" fmla="*/ 248968 h 1189956"/>
                  <a:gd name="connsiteX4" fmla="*/ 62197 w 745045"/>
                  <a:gd name="connsiteY4" fmla="*/ 452606 h 1189956"/>
                  <a:gd name="connsiteX5" fmla="*/ 49763 w 745045"/>
                  <a:gd name="connsiteY5" fmla="*/ 593516 h 1189956"/>
                  <a:gd name="connsiteX6" fmla="*/ 135206 w 745045"/>
                  <a:gd name="connsiteY6" fmla="*/ 884593 h 1189956"/>
                  <a:gd name="connsiteX7" fmla="*/ 304784 w 745045"/>
                  <a:gd name="connsiteY7" fmla="*/ 1143970 h 1189956"/>
                  <a:gd name="connsiteX8" fmla="*/ 333350 w 745045"/>
                  <a:gd name="connsiteY8" fmla="*/ 1162728 h 1189956"/>
                  <a:gd name="connsiteX9" fmla="*/ 323727 w 745045"/>
                  <a:gd name="connsiteY9" fmla="*/ 1189956 h 1189956"/>
                  <a:gd name="connsiteX10" fmla="*/ 91641 w 745045"/>
                  <a:gd name="connsiteY10" fmla="*/ 870837 h 1189956"/>
                  <a:gd name="connsiteX11" fmla="*/ 4609 w 745045"/>
                  <a:gd name="connsiteY11" fmla="*/ 576585 h 1189956"/>
                  <a:gd name="connsiteX12" fmla="*/ 17042 w 745045"/>
                  <a:gd name="connsiteY12" fmla="*/ 435675 h 1189956"/>
                  <a:gd name="connsiteX13" fmla="*/ 191553 w 745045"/>
                  <a:gd name="connsiteY13" fmla="*/ 232037 h 1189956"/>
                  <a:gd name="connsiteX14" fmla="*/ 526804 w 745045"/>
                  <a:gd name="connsiteY14" fmla="*/ 33668 h 1189956"/>
                  <a:gd name="connsiteX15" fmla="*/ 660994 w 745045"/>
                  <a:gd name="connsiteY15" fmla="*/ 1907 h 1189956"/>
                  <a:gd name="connsiteX16" fmla="*/ 744199 w 745045"/>
                  <a:gd name="connsiteY16" fmla="*/ 146 h 1189956"/>
                  <a:gd name="connsiteX17" fmla="*/ 744251 w 745045"/>
                  <a:gd name="connsiteY17" fmla="*/ 0 h 1189956"/>
                  <a:gd name="connsiteX18" fmla="*/ 745045 w 745045"/>
                  <a:gd name="connsiteY18" fmla="*/ 59 h 1189956"/>
                  <a:gd name="connsiteX19" fmla="*/ 744199 w 745045"/>
                  <a:gd name="connsiteY19" fmla="*/ 146 h 1189956"/>
                  <a:gd name="connsiteX20" fmla="*/ 744251 w 745045"/>
                  <a:gd name="connsiteY20" fmla="*/ 0 h 1189956"/>
                  <a:gd name="connsiteX0" fmla="*/ 744199 w 745045"/>
                  <a:gd name="connsiteY0" fmla="*/ 146 h 1189956"/>
                  <a:gd name="connsiteX1" fmla="*/ 682336 w 745045"/>
                  <a:gd name="connsiteY1" fmla="*/ 28015 h 1189956"/>
                  <a:gd name="connsiteX2" fmla="*/ 571958 w 745045"/>
                  <a:gd name="connsiteY2" fmla="*/ 50599 h 1189956"/>
                  <a:gd name="connsiteX3" fmla="*/ 236707 w 745045"/>
                  <a:gd name="connsiteY3" fmla="*/ 248968 h 1189956"/>
                  <a:gd name="connsiteX4" fmla="*/ 62197 w 745045"/>
                  <a:gd name="connsiteY4" fmla="*/ 452606 h 1189956"/>
                  <a:gd name="connsiteX5" fmla="*/ 49763 w 745045"/>
                  <a:gd name="connsiteY5" fmla="*/ 593516 h 1189956"/>
                  <a:gd name="connsiteX6" fmla="*/ 135206 w 745045"/>
                  <a:gd name="connsiteY6" fmla="*/ 884593 h 1189956"/>
                  <a:gd name="connsiteX7" fmla="*/ 304784 w 745045"/>
                  <a:gd name="connsiteY7" fmla="*/ 1143970 h 1189956"/>
                  <a:gd name="connsiteX8" fmla="*/ 333350 w 745045"/>
                  <a:gd name="connsiteY8" fmla="*/ 1162728 h 1189956"/>
                  <a:gd name="connsiteX9" fmla="*/ 323727 w 745045"/>
                  <a:gd name="connsiteY9" fmla="*/ 1189956 h 1189956"/>
                  <a:gd name="connsiteX10" fmla="*/ 91641 w 745045"/>
                  <a:gd name="connsiteY10" fmla="*/ 870837 h 1189956"/>
                  <a:gd name="connsiteX11" fmla="*/ 4609 w 745045"/>
                  <a:gd name="connsiteY11" fmla="*/ 576585 h 1189956"/>
                  <a:gd name="connsiteX12" fmla="*/ 17042 w 745045"/>
                  <a:gd name="connsiteY12" fmla="*/ 435675 h 1189956"/>
                  <a:gd name="connsiteX13" fmla="*/ 191553 w 745045"/>
                  <a:gd name="connsiteY13" fmla="*/ 232037 h 1189956"/>
                  <a:gd name="connsiteX14" fmla="*/ 526804 w 745045"/>
                  <a:gd name="connsiteY14" fmla="*/ 33668 h 1189956"/>
                  <a:gd name="connsiteX15" fmla="*/ 660994 w 745045"/>
                  <a:gd name="connsiteY15" fmla="*/ 1907 h 1189956"/>
                  <a:gd name="connsiteX16" fmla="*/ 744199 w 745045"/>
                  <a:gd name="connsiteY16" fmla="*/ 146 h 1189956"/>
                  <a:gd name="connsiteX17" fmla="*/ 744251 w 745045"/>
                  <a:gd name="connsiteY17" fmla="*/ 0 h 1189956"/>
                  <a:gd name="connsiteX18" fmla="*/ 745045 w 745045"/>
                  <a:gd name="connsiteY18" fmla="*/ 59 h 1189956"/>
                  <a:gd name="connsiteX19" fmla="*/ 744199 w 745045"/>
                  <a:gd name="connsiteY19" fmla="*/ 146 h 1189956"/>
                  <a:gd name="connsiteX20" fmla="*/ 744251 w 745045"/>
                  <a:gd name="connsiteY20" fmla="*/ 0 h 1189956"/>
                  <a:gd name="connsiteX0" fmla="*/ 744199 w 745045"/>
                  <a:gd name="connsiteY0" fmla="*/ 146 h 1189956"/>
                  <a:gd name="connsiteX1" fmla="*/ 682336 w 745045"/>
                  <a:gd name="connsiteY1" fmla="*/ 28015 h 1189956"/>
                  <a:gd name="connsiteX2" fmla="*/ 571958 w 745045"/>
                  <a:gd name="connsiteY2" fmla="*/ 50599 h 1189956"/>
                  <a:gd name="connsiteX3" fmla="*/ 236707 w 745045"/>
                  <a:gd name="connsiteY3" fmla="*/ 248968 h 1189956"/>
                  <a:gd name="connsiteX4" fmla="*/ 62197 w 745045"/>
                  <a:gd name="connsiteY4" fmla="*/ 452606 h 1189956"/>
                  <a:gd name="connsiteX5" fmla="*/ 49763 w 745045"/>
                  <a:gd name="connsiteY5" fmla="*/ 593516 h 1189956"/>
                  <a:gd name="connsiteX6" fmla="*/ 135206 w 745045"/>
                  <a:gd name="connsiteY6" fmla="*/ 884593 h 1189956"/>
                  <a:gd name="connsiteX7" fmla="*/ 304784 w 745045"/>
                  <a:gd name="connsiteY7" fmla="*/ 1143970 h 1189956"/>
                  <a:gd name="connsiteX8" fmla="*/ 333350 w 745045"/>
                  <a:gd name="connsiteY8" fmla="*/ 1162728 h 1189956"/>
                  <a:gd name="connsiteX9" fmla="*/ 323727 w 745045"/>
                  <a:gd name="connsiteY9" fmla="*/ 1189956 h 1189956"/>
                  <a:gd name="connsiteX10" fmla="*/ 91641 w 745045"/>
                  <a:gd name="connsiteY10" fmla="*/ 870837 h 1189956"/>
                  <a:gd name="connsiteX11" fmla="*/ 4609 w 745045"/>
                  <a:gd name="connsiteY11" fmla="*/ 576585 h 1189956"/>
                  <a:gd name="connsiteX12" fmla="*/ 17042 w 745045"/>
                  <a:gd name="connsiteY12" fmla="*/ 435675 h 1189956"/>
                  <a:gd name="connsiteX13" fmla="*/ 191553 w 745045"/>
                  <a:gd name="connsiteY13" fmla="*/ 232037 h 1189956"/>
                  <a:gd name="connsiteX14" fmla="*/ 526804 w 745045"/>
                  <a:gd name="connsiteY14" fmla="*/ 33668 h 1189956"/>
                  <a:gd name="connsiteX15" fmla="*/ 660994 w 745045"/>
                  <a:gd name="connsiteY15" fmla="*/ 1907 h 1189956"/>
                  <a:gd name="connsiteX16" fmla="*/ 744199 w 745045"/>
                  <a:gd name="connsiteY16" fmla="*/ 146 h 1189956"/>
                  <a:gd name="connsiteX17" fmla="*/ 744251 w 745045"/>
                  <a:gd name="connsiteY17" fmla="*/ 0 h 1189956"/>
                  <a:gd name="connsiteX18" fmla="*/ 745045 w 745045"/>
                  <a:gd name="connsiteY18" fmla="*/ 59 h 1189956"/>
                  <a:gd name="connsiteX19" fmla="*/ 744199 w 745045"/>
                  <a:gd name="connsiteY19" fmla="*/ 146 h 1189956"/>
                  <a:gd name="connsiteX20" fmla="*/ 744251 w 745045"/>
                  <a:gd name="connsiteY20" fmla="*/ 0 h 1189956"/>
                  <a:gd name="connsiteX0" fmla="*/ 744199 w 745045"/>
                  <a:gd name="connsiteY0" fmla="*/ 146 h 1189956"/>
                  <a:gd name="connsiteX1" fmla="*/ 674398 w 745045"/>
                  <a:gd name="connsiteY1" fmla="*/ 18838 h 1189956"/>
                  <a:gd name="connsiteX2" fmla="*/ 571958 w 745045"/>
                  <a:gd name="connsiteY2" fmla="*/ 50599 h 1189956"/>
                  <a:gd name="connsiteX3" fmla="*/ 236707 w 745045"/>
                  <a:gd name="connsiteY3" fmla="*/ 248968 h 1189956"/>
                  <a:gd name="connsiteX4" fmla="*/ 62197 w 745045"/>
                  <a:gd name="connsiteY4" fmla="*/ 452606 h 1189956"/>
                  <a:gd name="connsiteX5" fmla="*/ 49763 w 745045"/>
                  <a:gd name="connsiteY5" fmla="*/ 593516 h 1189956"/>
                  <a:gd name="connsiteX6" fmla="*/ 135206 w 745045"/>
                  <a:gd name="connsiteY6" fmla="*/ 884593 h 1189956"/>
                  <a:gd name="connsiteX7" fmla="*/ 304784 w 745045"/>
                  <a:gd name="connsiteY7" fmla="*/ 1143970 h 1189956"/>
                  <a:gd name="connsiteX8" fmla="*/ 333350 w 745045"/>
                  <a:gd name="connsiteY8" fmla="*/ 1162728 h 1189956"/>
                  <a:gd name="connsiteX9" fmla="*/ 323727 w 745045"/>
                  <a:gd name="connsiteY9" fmla="*/ 1189956 h 1189956"/>
                  <a:gd name="connsiteX10" fmla="*/ 91641 w 745045"/>
                  <a:gd name="connsiteY10" fmla="*/ 870837 h 1189956"/>
                  <a:gd name="connsiteX11" fmla="*/ 4609 w 745045"/>
                  <a:gd name="connsiteY11" fmla="*/ 576585 h 1189956"/>
                  <a:gd name="connsiteX12" fmla="*/ 17042 w 745045"/>
                  <a:gd name="connsiteY12" fmla="*/ 435675 h 1189956"/>
                  <a:gd name="connsiteX13" fmla="*/ 191553 w 745045"/>
                  <a:gd name="connsiteY13" fmla="*/ 232037 h 1189956"/>
                  <a:gd name="connsiteX14" fmla="*/ 526804 w 745045"/>
                  <a:gd name="connsiteY14" fmla="*/ 33668 h 1189956"/>
                  <a:gd name="connsiteX15" fmla="*/ 660994 w 745045"/>
                  <a:gd name="connsiteY15" fmla="*/ 1907 h 1189956"/>
                  <a:gd name="connsiteX16" fmla="*/ 744199 w 745045"/>
                  <a:gd name="connsiteY16" fmla="*/ 146 h 1189956"/>
                  <a:gd name="connsiteX17" fmla="*/ 744251 w 745045"/>
                  <a:gd name="connsiteY17" fmla="*/ 0 h 1189956"/>
                  <a:gd name="connsiteX18" fmla="*/ 745045 w 745045"/>
                  <a:gd name="connsiteY18" fmla="*/ 59 h 1189956"/>
                  <a:gd name="connsiteX19" fmla="*/ 744199 w 745045"/>
                  <a:gd name="connsiteY19" fmla="*/ 146 h 1189956"/>
                  <a:gd name="connsiteX20" fmla="*/ 744251 w 745045"/>
                  <a:gd name="connsiteY20" fmla="*/ 0 h 1189956"/>
                  <a:gd name="connsiteX0" fmla="*/ 744199 w 745045"/>
                  <a:gd name="connsiteY0" fmla="*/ 146 h 1189956"/>
                  <a:gd name="connsiteX1" fmla="*/ 571958 w 745045"/>
                  <a:gd name="connsiteY1" fmla="*/ 50599 h 1189956"/>
                  <a:gd name="connsiteX2" fmla="*/ 236707 w 745045"/>
                  <a:gd name="connsiteY2" fmla="*/ 248968 h 1189956"/>
                  <a:gd name="connsiteX3" fmla="*/ 62197 w 745045"/>
                  <a:gd name="connsiteY3" fmla="*/ 452606 h 1189956"/>
                  <a:gd name="connsiteX4" fmla="*/ 49763 w 745045"/>
                  <a:gd name="connsiteY4" fmla="*/ 593516 h 1189956"/>
                  <a:gd name="connsiteX5" fmla="*/ 135206 w 745045"/>
                  <a:gd name="connsiteY5" fmla="*/ 884593 h 1189956"/>
                  <a:gd name="connsiteX6" fmla="*/ 304784 w 745045"/>
                  <a:gd name="connsiteY6" fmla="*/ 1143970 h 1189956"/>
                  <a:gd name="connsiteX7" fmla="*/ 333350 w 745045"/>
                  <a:gd name="connsiteY7" fmla="*/ 1162728 h 1189956"/>
                  <a:gd name="connsiteX8" fmla="*/ 323727 w 745045"/>
                  <a:gd name="connsiteY8" fmla="*/ 1189956 h 1189956"/>
                  <a:gd name="connsiteX9" fmla="*/ 91641 w 745045"/>
                  <a:gd name="connsiteY9" fmla="*/ 870837 h 1189956"/>
                  <a:gd name="connsiteX10" fmla="*/ 4609 w 745045"/>
                  <a:gd name="connsiteY10" fmla="*/ 576585 h 1189956"/>
                  <a:gd name="connsiteX11" fmla="*/ 17042 w 745045"/>
                  <a:gd name="connsiteY11" fmla="*/ 435675 h 1189956"/>
                  <a:gd name="connsiteX12" fmla="*/ 191553 w 745045"/>
                  <a:gd name="connsiteY12" fmla="*/ 232037 h 1189956"/>
                  <a:gd name="connsiteX13" fmla="*/ 526804 w 745045"/>
                  <a:gd name="connsiteY13" fmla="*/ 33668 h 1189956"/>
                  <a:gd name="connsiteX14" fmla="*/ 660994 w 745045"/>
                  <a:gd name="connsiteY14" fmla="*/ 1907 h 1189956"/>
                  <a:gd name="connsiteX15" fmla="*/ 744199 w 745045"/>
                  <a:gd name="connsiteY15" fmla="*/ 146 h 1189956"/>
                  <a:gd name="connsiteX16" fmla="*/ 744251 w 745045"/>
                  <a:gd name="connsiteY16" fmla="*/ 0 h 1189956"/>
                  <a:gd name="connsiteX17" fmla="*/ 745045 w 745045"/>
                  <a:gd name="connsiteY17" fmla="*/ 59 h 1189956"/>
                  <a:gd name="connsiteX18" fmla="*/ 744199 w 745045"/>
                  <a:gd name="connsiteY18" fmla="*/ 146 h 1189956"/>
                  <a:gd name="connsiteX19" fmla="*/ 744251 w 745045"/>
                  <a:gd name="connsiteY19" fmla="*/ 0 h 1189956"/>
                  <a:gd name="connsiteX0" fmla="*/ 744199 w 745045"/>
                  <a:gd name="connsiteY0" fmla="*/ 2828 h 1192638"/>
                  <a:gd name="connsiteX1" fmla="*/ 571958 w 745045"/>
                  <a:gd name="connsiteY1" fmla="*/ 53281 h 1192638"/>
                  <a:gd name="connsiteX2" fmla="*/ 236707 w 745045"/>
                  <a:gd name="connsiteY2" fmla="*/ 251650 h 1192638"/>
                  <a:gd name="connsiteX3" fmla="*/ 62197 w 745045"/>
                  <a:gd name="connsiteY3" fmla="*/ 455288 h 1192638"/>
                  <a:gd name="connsiteX4" fmla="*/ 49763 w 745045"/>
                  <a:gd name="connsiteY4" fmla="*/ 596198 h 1192638"/>
                  <a:gd name="connsiteX5" fmla="*/ 135206 w 745045"/>
                  <a:gd name="connsiteY5" fmla="*/ 887275 h 1192638"/>
                  <a:gd name="connsiteX6" fmla="*/ 304784 w 745045"/>
                  <a:gd name="connsiteY6" fmla="*/ 1146652 h 1192638"/>
                  <a:gd name="connsiteX7" fmla="*/ 333350 w 745045"/>
                  <a:gd name="connsiteY7" fmla="*/ 1165410 h 1192638"/>
                  <a:gd name="connsiteX8" fmla="*/ 323727 w 745045"/>
                  <a:gd name="connsiteY8" fmla="*/ 1192638 h 1192638"/>
                  <a:gd name="connsiteX9" fmla="*/ 91641 w 745045"/>
                  <a:gd name="connsiteY9" fmla="*/ 873519 h 1192638"/>
                  <a:gd name="connsiteX10" fmla="*/ 4609 w 745045"/>
                  <a:gd name="connsiteY10" fmla="*/ 579267 h 1192638"/>
                  <a:gd name="connsiteX11" fmla="*/ 17042 w 745045"/>
                  <a:gd name="connsiteY11" fmla="*/ 438357 h 1192638"/>
                  <a:gd name="connsiteX12" fmla="*/ 191553 w 745045"/>
                  <a:gd name="connsiteY12" fmla="*/ 234719 h 1192638"/>
                  <a:gd name="connsiteX13" fmla="*/ 526804 w 745045"/>
                  <a:gd name="connsiteY13" fmla="*/ 36350 h 1192638"/>
                  <a:gd name="connsiteX14" fmla="*/ 654644 w 745045"/>
                  <a:gd name="connsiteY14" fmla="*/ 0 h 1192638"/>
                  <a:gd name="connsiteX15" fmla="*/ 744199 w 745045"/>
                  <a:gd name="connsiteY15" fmla="*/ 2828 h 1192638"/>
                  <a:gd name="connsiteX16" fmla="*/ 744251 w 745045"/>
                  <a:gd name="connsiteY16" fmla="*/ 2682 h 1192638"/>
                  <a:gd name="connsiteX17" fmla="*/ 745045 w 745045"/>
                  <a:gd name="connsiteY17" fmla="*/ 2741 h 1192638"/>
                  <a:gd name="connsiteX18" fmla="*/ 744199 w 745045"/>
                  <a:gd name="connsiteY18" fmla="*/ 2828 h 1192638"/>
                  <a:gd name="connsiteX19" fmla="*/ 744251 w 745045"/>
                  <a:gd name="connsiteY19" fmla="*/ 2682 h 1192638"/>
                  <a:gd name="connsiteX0" fmla="*/ 744199 w 745045"/>
                  <a:gd name="connsiteY0" fmla="*/ 2828 h 1192638"/>
                  <a:gd name="connsiteX1" fmla="*/ 571958 w 745045"/>
                  <a:gd name="connsiteY1" fmla="*/ 53281 h 1192638"/>
                  <a:gd name="connsiteX2" fmla="*/ 236707 w 745045"/>
                  <a:gd name="connsiteY2" fmla="*/ 251650 h 1192638"/>
                  <a:gd name="connsiteX3" fmla="*/ 62197 w 745045"/>
                  <a:gd name="connsiteY3" fmla="*/ 455288 h 1192638"/>
                  <a:gd name="connsiteX4" fmla="*/ 49763 w 745045"/>
                  <a:gd name="connsiteY4" fmla="*/ 596198 h 1192638"/>
                  <a:gd name="connsiteX5" fmla="*/ 135206 w 745045"/>
                  <a:gd name="connsiteY5" fmla="*/ 887275 h 1192638"/>
                  <a:gd name="connsiteX6" fmla="*/ 304784 w 745045"/>
                  <a:gd name="connsiteY6" fmla="*/ 1146652 h 1192638"/>
                  <a:gd name="connsiteX7" fmla="*/ 333350 w 745045"/>
                  <a:gd name="connsiteY7" fmla="*/ 1165410 h 1192638"/>
                  <a:gd name="connsiteX8" fmla="*/ 323727 w 745045"/>
                  <a:gd name="connsiteY8" fmla="*/ 1192638 h 1192638"/>
                  <a:gd name="connsiteX9" fmla="*/ 91641 w 745045"/>
                  <a:gd name="connsiteY9" fmla="*/ 873519 h 1192638"/>
                  <a:gd name="connsiteX10" fmla="*/ 4609 w 745045"/>
                  <a:gd name="connsiteY10" fmla="*/ 579267 h 1192638"/>
                  <a:gd name="connsiteX11" fmla="*/ 17042 w 745045"/>
                  <a:gd name="connsiteY11" fmla="*/ 438357 h 1192638"/>
                  <a:gd name="connsiteX12" fmla="*/ 191553 w 745045"/>
                  <a:gd name="connsiteY12" fmla="*/ 234719 h 1192638"/>
                  <a:gd name="connsiteX13" fmla="*/ 526804 w 745045"/>
                  <a:gd name="connsiteY13" fmla="*/ 36350 h 1192638"/>
                  <a:gd name="connsiteX14" fmla="*/ 654644 w 745045"/>
                  <a:gd name="connsiteY14" fmla="*/ 0 h 1192638"/>
                  <a:gd name="connsiteX15" fmla="*/ 744199 w 745045"/>
                  <a:gd name="connsiteY15" fmla="*/ 2828 h 1192638"/>
                  <a:gd name="connsiteX16" fmla="*/ 744251 w 745045"/>
                  <a:gd name="connsiteY16" fmla="*/ 2682 h 1192638"/>
                  <a:gd name="connsiteX17" fmla="*/ 745045 w 745045"/>
                  <a:gd name="connsiteY17" fmla="*/ 2741 h 1192638"/>
                  <a:gd name="connsiteX18" fmla="*/ 744199 w 745045"/>
                  <a:gd name="connsiteY18" fmla="*/ 2828 h 1192638"/>
                  <a:gd name="connsiteX19" fmla="*/ 744251 w 745045"/>
                  <a:gd name="connsiteY19" fmla="*/ 2682 h 1192638"/>
                  <a:gd name="connsiteX0" fmla="*/ 744199 w 745045"/>
                  <a:gd name="connsiteY0" fmla="*/ 2828 h 1192638"/>
                  <a:gd name="connsiteX1" fmla="*/ 571958 w 745045"/>
                  <a:gd name="connsiteY1" fmla="*/ 53281 h 1192638"/>
                  <a:gd name="connsiteX2" fmla="*/ 236707 w 745045"/>
                  <a:gd name="connsiteY2" fmla="*/ 251650 h 1192638"/>
                  <a:gd name="connsiteX3" fmla="*/ 62197 w 745045"/>
                  <a:gd name="connsiteY3" fmla="*/ 455288 h 1192638"/>
                  <a:gd name="connsiteX4" fmla="*/ 49763 w 745045"/>
                  <a:gd name="connsiteY4" fmla="*/ 596198 h 1192638"/>
                  <a:gd name="connsiteX5" fmla="*/ 135206 w 745045"/>
                  <a:gd name="connsiteY5" fmla="*/ 887275 h 1192638"/>
                  <a:gd name="connsiteX6" fmla="*/ 304784 w 745045"/>
                  <a:gd name="connsiteY6" fmla="*/ 1146652 h 1192638"/>
                  <a:gd name="connsiteX7" fmla="*/ 333350 w 745045"/>
                  <a:gd name="connsiteY7" fmla="*/ 1165410 h 1192638"/>
                  <a:gd name="connsiteX8" fmla="*/ 323727 w 745045"/>
                  <a:gd name="connsiteY8" fmla="*/ 1192638 h 1192638"/>
                  <a:gd name="connsiteX9" fmla="*/ 91641 w 745045"/>
                  <a:gd name="connsiteY9" fmla="*/ 873519 h 1192638"/>
                  <a:gd name="connsiteX10" fmla="*/ 4609 w 745045"/>
                  <a:gd name="connsiteY10" fmla="*/ 579267 h 1192638"/>
                  <a:gd name="connsiteX11" fmla="*/ 17042 w 745045"/>
                  <a:gd name="connsiteY11" fmla="*/ 438357 h 1192638"/>
                  <a:gd name="connsiteX12" fmla="*/ 191553 w 745045"/>
                  <a:gd name="connsiteY12" fmla="*/ 234719 h 1192638"/>
                  <a:gd name="connsiteX13" fmla="*/ 526804 w 745045"/>
                  <a:gd name="connsiteY13" fmla="*/ 36350 h 1192638"/>
                  <a:gd name="connsiteX14" fmla="*/ 654644 w 745045"/>
                  <a:gd name="connsiteY14" fmla="*/ 0 h 1192638"/>
                  <a:gd name="connsiteX15" fmla="*/ 744199 w 745045"/>
                  <a:gd name="connsiteY15" fmla="*/ 2828 h 1192638"/>
                  <a:gd name="connsiteX16" fmla="*/ 744251 w 745045"/>
                  <a:gd name="connsiteY16" fmla="*/ 2682 h 1192638"/>
                  <a:gd name="connsiteX17" fmla="*/ 745045 w 745045"/>
                  <a:gd name="connsiteY17" fmla="*/ 2741 h 1192638"/>
                  <a:gd name="connsiteX18" fmla="*/ 744199 w 745045"/>
                  <a:gd name="connsiteY18" fmla="*/ 2828 h 1192638"/>
                  <a:gd name="connsiteX19" fmla="*/ 744251 w 745045"/>
                  <a:gd name="connsiteY19" fmla="*/ 2682 h 1192638"/>
                  <a:gd name="connsiteX0" fmla="*/ 744199 w 745045"/>
                  <a:gd name="connsiteY0" fmla="*/ 2828 h 1192638"/>
                  <a:gd name="connsiteX1" fmla="*/ 571958 w 745045"/>
                  <a:gd name="connsiteY1" fmla="*/ 53281 h 1192638"/>
                  <a:gd name="connsiteX2" fmla="*/ 236707 w 745045"/>
                  <a:gd name="connsiteY2" fmla="*/ 251650 h 1192638"/>
                  <a:gd name="connsiteX3" fmla="*/ 62197 w 745045"/>
                  <a:gd name="connsiteY3" fmla="*/ 455288 h 1192638"/>
                  <a:gd name="connsiteX4" fmla="*/ 49763 w 745045"/>
                  <a:gd name="connsiteY4" fmla="*/ 596198 h 1192638"/>
                  <a:gd name="connsiteX5" fmla="*/ 135206 w 745045"/>
                  <a:gd name="connsiteY5" fmla="*/ 887275 h 1192638"/>
                  <a:gd name="connsiteX6" fmla="*/ 304784 w 745045"/>
                  <a:gd name="connsiteY6" fmla="*/ 1146652 h 1192638"/>
                  <a:gd name="connsiteX7" fmla="*/ 333350 w 745045"/>
                  <a:gd name="connsiteY7" fmla="*/ 1165410 h 1192638"/>
                  <a:gd name="connsiteX8" fmla="*/ 323727 w 745045"/>
                  <a:gd name="connsiteY8" fmla="*/ 1192638 h 1192638"/>
                  <a:gd name="connsiteX9" fmla="*/ 91641 w 745045"/>
                  <a:gd name="connsiteY9" fmla="*/ 873519 h 1192638"/>
                  <a:gd name="connsiteX10" fmla="*/ 4609 w 745045"/>
                  <a:gd name="connsiteY10" fmla="*/ 579267 h 1192638"/>
                  <a:gd name="connsiteX11" fmla="*/ 17042 w 745045"/>
                  <a:gd name="connsiteY11" fmla="*/ 438357 h 1192638"/>
                  <a:gd name="connsiteX12" fmla="*/ 191553 w 745045"/>
                  <a:gd name="connsiteY12" fmla="*/ 234719 h 1192638"/>
                  <a:gd name="connsiteX13" fmla="*/ 526804 w 745045"/>
                  <a:gd name="connsiteY13" fmla="*/ 36350 h 1192638"/>
                  <a:gd name="connsiteX14" fmla="*/ 654644 w 745045"/>
                  <a:gd name="connsiteY14" fmla="*/ 0 h 1192638"/>
                  <a:gd name="connsiteX15" fmla="*/ 744199 w 745045"/>
                  <a:gd name="connsiteY15" fmla="*/ 2828 h 1192638"/>
                  <a:gd name="connsiteX16" fmla="*/ 718851 w 745045"/>
                  <a:gd name="connsiteY16" fmla="*/ 4211 h 1192638"/>
                  <a:gd name="connsiteX17" fmla="*/ 745045 w 745045"/>
                  <a:gd name="connsiteY17" fmla="*/ 2741 h 1192638"/>
                  <a:gd name="connsiteX18" fmla="*/ 744199 w 745045"/>
                  <a:gd name="connsiteY18" fmla="*/ 2828 h 1192638"/>
                  <a:gd name="connsiteX19" fmla="*/ 718851 w 745045"/>
                  <a:gd name="connsiteY19" fmla="*/ 4211 h 1192638"/>
                  <a:gd name="connsiteX0" fmla="*/ 744199 w 745045"/>
                  <a:gd name="connsiteY0" fmla="*/ 2828 h 1192638"/>
                  <a:gd name="connsiteX1" fmla="*/ 571958 w 745045"/>
                  <a:gd name="connsiteY1" fmla="*/ 53281 h 1192638"/>
                  <a:gd name="connsiteX2" fmla="*/ 236707 w 745045"/>
                  <a:gd name="connsiteY2" fmla="*/ 251650 h 1192638"/>
                  <a:gd name="connsiteX3" fmla="*/ 62197 w 745045"/>
                  <a:gd name="connsiteY3" fmla="*/ 455288 h 1192638"/>
                  <a:gd name="connsiteX4" fmla="*/ 49763 w 745045"/>
                  <a:gd name="connsiteY4" fmla="*/ 596198 h 1192638"/>
                  <a:gd name="connsiteX5" fmla="*/ 135206 w 745045"/>
                  <a:gd name="connsiteY5" fmla="*/ 887275 h 1192638"/>
                  <a:gd name="connsiteX6" fmla="*/ 304784 w 745045"/>
                  <a:gd name="connsiteY6" fmla="*/ 1146652 h 1192638"/>
                  <a:gd name="connsiteX7" fmla="*/ 333350 w 745045"/>
                  <a:gd name="connsiteY7" fmla="*/ 1165410 h 1192638"/>
                  <a:gd name="connsiteX8" fmla="*/ 323727 w 745045"/>
                  <a:gd name="connsiteY8" fmla="*/ 1192638 h 1192638"/>
                  <a:gd name="connsiteX9" fmla="*/ 91641 w 745045"/>
                  <a:gd name="connsiteY9" fmla="*/ 873519 h 1192638"/>
                  <a:gd name="connsiteX10" fmla="*/ 4609 w 745045"/>
                  <a:gd name="connsiteY10" fmla="*/ 579267 h 1192638"/>
                  <a:gd name="connsiteX11" fmla="*/ 17042 w 745045"/>
                  <a:gd name="connsiteY11" fmla="*/ 438357 h 1192638"/>
                  <a:gd name="connsiteX12" fmla="*/ 191553 w 745045"/>
                  <a:gd name="connsiteY12" fmla="*/ 234719 h 1192638"/>
                  <a:gd name="connsiteX13" fmla="*/ 526804 w 745045"/>
                  <a:gd name="connsiteY13" fmla="*/ 36350 h 1192638"/>
                  <a:gd name="connsiteX14" fmla="*/ 654644 w 745045"/>
                  <a:gd name="connsiteY14" fmla="*/ 0 h 1192638"/>
                  <a:gd name="connsiteX15" fmla="*/ 744199 w 745045"/>
                  <a:gd name="connsiteY15" fmla="*/ 2828 h 1192638"/>
                  <a:gd name="connsiteX16" fmla="*/ 744199 w 745045"/>
                  <a:gd name="connsiteY16" fmla="*/ 2828 h 1192638"/>
                  <a:gd name="connsiteX17" fmla="*/ 745045 w 745045"/>
                  <a:gd name="connsiteY17" fmla="*/ 2741 h 1192638"/>
                  <a:gd name="connsiteX18" fmla="*/ 744199 w 745045"/>
                  <a:gd name="connsiteY18" fmla="*/ 2828 h 1192638"/>
                  <a:gd name="connsiteX0" fmla="*/ 744199 w 745045"/>
                  <a:gd name="connsiteY0" fmla="*/ 2828 h 1192638"/>
                  <a:gd name="connsiteX1" fmla="*/ 571958 w 745045"/>
                  <a:gd name="connsiteY1" fmla="*/ 53281 h 1192638"/>
                  <a:gd name="connsiteX2" fmla="*/ 236707 w 745045"/>
                  <a:gd name="connsiteY2" fmla="*/ 251650 h 1192638"/>
                  <a:gd name="connsiteX3" fmla="*/ 62197 w 745045"/>
                  <a:gd name="connsiteY3" fmla="*/ 455288 h 1192638"/>
                  <a:gd name="connsiteX4" fmla="*/ 49763 w 745045"/>
                  <a:gd name="connsiteY4" fmla="*/ 596198 h 1192638"/>
                  <a:gd name="connsiteX5" fmla="*/ 135206 w 745045"/>
                  <a:gd name="connsiteY5" fmla="*/ 887275 h 1192638"/>
                  <a:gd name="connsiteX6" fmla="*/ 304784 w 745045"/>
                  <a:gd name="connsiteY6" fmla="*/ 1146652 h 1192638"/>
                  <a:gd name="connsiteX7" fmla="*/ 333350 w 745045"/>
                  <a:gd name="connsiteY7" fmla="*/ 1165410 h 1192638"/>
                  <a:gd name="connsiteX8" fmla="*/ 323727 w 745045"/>
                  <a:gd name="connsiteY8" fmla="*/ 1192638 h 1192638"/>
                  <a:gd name="connsiteX9" fmla="*/ 91641 w 745045"/>
                  <a:gd name="connsiteY9" fmla="*/ 873519 h 1192638"/>
                  <a:gd name="connsiteX10" fmla="*/ 4609 w 745045"/>
                  <a:gd name="connsiteY10" fmla="*/ 579267 h 1192638"/>
                  <a:gd name="connsiteX11" fmla="*/ 17042 w 745045"/>
                  <a:gd name="connsiteY11" fmla="*/ 438357 h 1192638"/>
                  <a:gd name="connsiteX12" fmla="*/ 191553 w 745045"/>
                  <a:gd name="connsiteY12" fmla="*/ 234719 h 1192638"/>
                  <a:gd name="connsiteX13" fmla="*/ 526804 w 745045"/>
                  <a:gd name="connsiteY13" fmla="*/ 36350 h 1192638"/>
                  <a:gd name="connsiteX14" fmla="*/ 654644 w 745045"/>
                  <a:gd name="connsiteY14" fmla="*/ 0 h 1192638"/>
                  <a:gd name="connsiteX15" fmla="*/ 744199 w 745045"/>
                  <a:gd name="connsiteY15" fmla="*/ 2828 h 1192638"/>
                  <a:gd name="connsiteX16" fmla="*/ 720386 w 745045"/>
                  <a:gd name="connsiteY16" fmla="*/ 2828 h 1192638"/>
                  <a:gd name="connsiteX17" fmla="*/ 745045 w 745045"/>
                  <a:gd name="connsiteY17" fmla="*/ 2741 h 1192638"/>
                  <a:gd name="connsiteX18" fmla="*/ 720386 w 745045"/>
                  <a:gd name="connsiteY18" fmla="*/ 2828 h 1192638"/>
                  <a:gd name="connsiteX0" fmla="*/ 744199 w 744199"/>
                  <a:gd name="connsiteY0" fmla="*/ 2828 h 1192638"/>
                  <a:gd name="connsiteX1" fmla="*/ 571958 w 744199"/>
                  <a:gd name="connsiteY1" fmla="*/ 53281 h 1192638"/>
                  <a:gd name="connsiteX2" fmla="*/ 236707 w 744199"/>
                  <a:gd name="connsiteY2" fmla="*/ 251650 h 1192638"/>
                  <a:gd name="connsiteX3" fmla="*/ 62197 w 744199"/>
                  <a:gd name="connsiteY3" fmla="*/ 455288 h 1192638"/>
                  <a:gd name="connsiteX4" fmla="*/ 49763 w 744199"/>
                  <a:gd name="connsiteY4" fmla="*/ 596198 h 1192638"/>
                  <a:gd name="connsiteX5" fmla="*/ 135206 w 744199"/>
                  <a:gd name="connsiteY5" fmla="*/ 887275 h 1192638"/>
                  <a:gd name="connsiteX6" fmla="*/ 304784 w 744199"/>
                  <a:gd name="connsiteY6" fmla="*/ 1146652 h 1192638"/>
                  <a:gd name="connsiteX7" fmla="*/ 333350 w 744199"/>
                  <a:gd name="connsiteY7" fmla="*/ 1165410 h 1192638"/>
                  <a:gd name="connsiteX8" fmla="*/ 323727 w 744199"/>
                  <a:gd name="connsiteY8" fmla="*/ 1192638 h 1192638"/>
                  <a:gd name="connsiteX9" fmla="*/ 91641 w 744199"/>
                  <a:gd name="connsiteY9" fmla="*/ 873519 h 1192638"/>
                  <a:gd name="connsiteX10" fmla="*/ 4609 w 744199"/>
                  <a:gd name="connsiteY10" fmla="*/ 579267 h 1192638"/>
                  <a:gd name="connsiteX11" fmla="*/ 17042 w 744199"/>
                  <a:gd name="connsiteY11" fmla="*/ 438357 h 1192638"/>
                  <a:gd name="connsiteX12" fmla="*/ 191553 w 744199"/>
                  <a:gd name="connsiteY12" fmla="*/ 234719 h 1192638"/>
                  <a:gd name="connsiteX13" fmla="*/ 526804 w 744199"/>
                  <a:gd name="connsiteY13" fmla="*/ 36350 h 1192638"/>
                  <a:gd name="connsiteX14" fmla="*/ 654644 w 744199"/>
                  <a:gd name="connsiteY14" fmla="*/ 0 h 1192638"/>
                  <a:gd name="connsiteX15" fmla="*/ 744199 w 744199"/>
                  <a:gd name="connsiteY15" fmla="*/ 2828 h 1192638"/>
                  <a:gd name="connsiteX0" fmla="*/ 726737 w 726737"/>
                  <a:gd name="connsiteY0" fmla="*/ 1298 h 1192638"/>
                  <a:gd name="connsiteX1" fmla="*/ 571958 w 726737"/>
                  <a:gd name="connsiteY1" fmla="*/ 53281 h 1192638"/>
                  <a:gd name="connsiteX2" fmla="*/ 236707 w 726737"/>
                  <a:gd name="connsiteY2" fmla="*/ 251650 h 1192638"/>
                  <a:gd name="connsiteX3" fmla="*/ 62197 w 726737"/>
                  <a:gd name="connsiteY3" fmla="*/ 455288 h 1192638"/>
                  <a:gd name="connsiteX4" fmla="*/ 49763 w 726737"/>
                  <a:gd name="connsiteY4" fmla="*/ 596198 h 1192638"/>
                  <a:gd name="connsiteX5" fmla="*/ 135206 w 726737"/>
                  <a:gd name="connsiteY5" fmla="*/ 887275 h 1192638"/>
                  <a:gd name="connsiteX6" fmla="*/ 304784 w 726737"/>
                  <a:gd name="connsiteY6" fmla="*/ 1146652 h 1192638"/>
                  <a:gd name="connsiteX7" fmla="*/ 333350 w 726737"/>
                  <a:gd name="connsiteY7" fmla="*/ 1165410 h 1192638"/>
                  <a:gd name="connsiteX8" fmla="*/ 323727 w 726737"/>
                  <a:gd name="connsiteY8" fmla="*/ 1192638 h 1192638"/>
                  <a:gd name="connsiteX9" fmla="*/ 91641 w 726737"/>
                  <a:gd name="connsiteY9" fmla="*/ 873519 h 1192638"/>
                  <a:gd name="connsiteX10" fmla="*/ 4609 w 726737"/>
                  <a:gd name="connsiteY10" fmla="*/ 579267 h 1192638"/>
                  <a:gd name="connsiteX11" fmla="*/ 17042 w 726737"/>
                  <a:gd name="connsiteY11" fmla="*/ 438357 h 1192638"/>
                  <a:gd name="connsiteX12" fmla="*/ 191553 w 726737"/>
                  <a:gd name="connsiteY12" fmla="*/ 234719 h 1192638"/>
                  <a:gd name="connsiteX13" fmla="*/ 526804 w 726737"/>
                  <a:gd name="connsiteY13" fmla="*/ 36350 h 1192638"/>
                  <a:gd name="connsiteX14" fmla="*/ 654644 w 726737"/>
                  <a:gd name="connsiteY14" fmla="*/ 0 h 1192638"/>
                  <a:gd name="connsiteX15" fmla="*/ 726737 w 726737"/>
                  <a:gd name="connsiteY15" fmla="*/ 1298 h 1192638"/>
                  <a:gd name="connsiteX0" fmla="*/ 726737 w 726737"/>
                  <a:gd name="connsiteY0" fmla="*/ 1298 h 1192638"/>
                  <a:gd name="connsiteX1" fmla="*/ 571958 w 726737"/>
                  <a:gd name="connsiteY1" fmla="*/ 53281 h 1192638"/>
                  <a:gd name="connsiteX2" fmla="*/ 236707 w 726737"/>
                  <a:gd name="connsiteY2" fmla="*/ 251650 h 1192638"/>
                  <a:gd name="connsiteX3" fmla="*/ 62197 w 726737"/>
                  <a:gd name="connsiteY3" fmla="*/ 455288 h 1192638"/>
                  <a:gd name="connsiteX4" fmla="*/ 49763 w 726737"/>
                  <a:gd name="connsiteY4" fmla="*/ 596198 h 1192638"/>
                  <a:gd name="connsiteX5" fmla="*/ 141556 w 726737"/>
                  <a:gd name="connsiteY5" fmla="*/ 884216 h 1192638"/>
                  <a:gd name="connsiteX6" fmla="*/ 304784 w 726737"/>
                  <a:gd name="connsiteY6" fmla="*/ 1146652 h 1192638"/>
                  <a:gd name="connsiteX7" fmla="*/ 333350 w 726737"/>
                  <a:gd name="connsiteY7" fmla="*/ 1165410 h 1192638"/>
                  <a:gd name="connsiteX8" fmla="*/ 323727 w 726737"/>
                  <a:gd name="connsiteY8" fmla="*/ 1192638 h 1192638"/>
                  <a:gd name="connsiteX9" fmla="*/ 91641 w 726737"/>
                  <a:gd name="connsiteY9" fmla="*/ 873519 h 1192638"/>
                  <a:gd name="connsiteX10" fmla="*/ 4609 w 726737"/>
                  <a:gd name="connsiteY10" fmla="*/ 579267 h 1192638"/>
                  <a:gd name="connsiteX11" fmla="*/ 17042 w 726737"/>
                  <a:gd name="connsiteY11" fmla="*/ 438357 h 1192638"/>
                  <a:gd name="connsiteX12" fmla="*/ 191553 w 726737"/>
                  <a:gd name="connsiteY12" fmla="*/ 234719 h 1192638"/>
                  <a:gd name="connsiteX13" fmla="*/ 526804 w 726737"/>
                  <a:gd name="connsiteY13" fmla="*/ 36350 h 1192638"/>
                  <a:gd name="connsiteX14" fmla="*/ 654644 w 726737"/>
                  <a:gd name="connsiteY14" fmla="*/ 0 h 1192638"/>
                  <a:gd name="connsiteX15" fmla="*/ 726737 w 726737"/>
                  <a:gd name="connsiteY15" fmla="*/ 1298 h 1192638"/>
                  <a:gd name="connsiteX0" fmla="*/ 726737 w 726737"/>
                  <a:gd name="connsiteY0" fmla="*/ 1298 h 1192638"/>
                  <a:gd name="connsiteX1" fmla="*/ 571958 w 726737"/>
                  <a:gd name="connsiteY1" fmla="*/ 53281 h 1192638"/>
                  <a:gd name="connsiteX2" fmla="*/ 236707 w 726737"/>
                  <a:gd name="connsiteY2" fmla="*/ 251650 h 1192638"/>
                  <a:gd name="connsiteX3" fmla="*/ 62197 w 726737"/>
                  <a:gd name="connsiteY3" fmla="*/ 455288 h 1192638"/>
                  <a:gd name="connsiteX4" fmla="*/ 49763 w 726737"/>
                  <a:gd name="connsiteY4" fmla="*/ 596198 h 1192638"/>
                  <a:gd name="connsiteX5" fmla="*/ 141556 w 726737"/>
                  <a:gd name="connsiteY5" fmla="*/ 884216 h 1192638"/>
                  <a:gd name="connsiteX6" fmla="*/ 333350 w 726737"/>
                  <a:gd name="connsiteY6" fmla="*/ 1165410 h 1192638"/>
                  <a:gd name="connsiteX7" fmla="*/ 323727 w 726737"/>
                  <a:gd name="connsiteY7" fmla="*/ 1192638 h 1192638"/>
                  <a:gd name="connsiteX8" fmla="*/ 91641 w 726737"/>
                  <a:gd name="connsiteY8" fmla="*/ 873519 h 1192638"/>
                  <a:gd name="connsiteX9" fmla="*/ 4609 w 726737"/>
                  <a:gd name="connsiteY9" fmla="*/ 579267 h 1192638"/>
                  <a:gd name="connsiteX10" fmla="*/ 17042 w 726737"/>
                  <a:gd name="connsiteY10" fmla="*/ 438357 h 1192638"/>
                  <a:gd name="connsiteX11" fmla="*/ 191553 w 726737"/>
                  <a:gd name="connsiteY11" fmla="*/ 234719 h 1192638"/>
                  <a:gd name="connsiteX12" fmla="*/ 526804 w 726737"/>
                  <a:gd name="connsiteY12" fmla="*/ 36350 h 1192638"/>
                  <a:gd name="connsiteX13" fmla="*/ 654644 w 726737"/>
                  <a:gd name="connsiteY13" fmla="*/ 0 h 1192638"/>
                  <a:gd name="connsiteX14" fmla="*/ 726737 w 726737"/>
                  <a:gd name="connsiteY14" fmla="*/ 1298 h 1192638"/>
                  <a:gd name="connsiteX0" fmla="*/ 726737 w 726737"/>
                  <a:gd name="connsiteY0" fmla="*/ 1298 h 1192638"/>
                  <a:gd name="connsiteX1" fmla="*/ 571958 w 726737"/>
                  <a:gd name="connsiteY1" fmla="*/ 53281 h 1192638"/>
                  <a:gd name="connsiteX2" fmla="*/ 236707 w 726737"/>
                  <a:gd name="connsiteY2" fmla="*/ 251650 h 1192638"/>
                  <a:gd name="connsiteX3" fmla="*/ 62197 w 726737"/>
                  <a:gd name="connsiteY3" fmla="*/ 455288 h 1192638"/>
                  <a:gd name="connsiteX4" fmla="*/ 49763 w 726737"/>
                  <a:gd name="connsiteY4" fmla="*/ 596198 h 1192638"/>
                  <a:gd name="connsiteX5" fmla="*/ 141556 w 726737"/>
                  <a:gd name="connsiteY5" fmla="*/ 884216 h 1192638"/>
                  <a:gd name="connsiteX6" fmla="*/ 333350 w 726737"/>
                  <a:gd name="connsiteY6" fmla="*/ 1165410 h 1192638"/>
                  <a:gd name="connsiteX7" fmla="*/ 323727 w 726737"/>
                  <a:gd name="connsiteY7" fmla="*/ 1192638 h 1192638"/>
                  <a:gd name="connsiteX8" fmla="*/ 91641 w 726737"/>
                  <a:gd name="connsiteY8" fmla="*/ 873519 h 1192638"/>
                  <a:gd name="connsiteX9" fmla="*/ 4609 w 726737"/>
                  <a:gd name="connsiteY9" fmla="*/ 579267 h 1192638"/>
                  <a:gd name="connsiteX10" fmla="*/ 17042 w 726737"/>
                  <a:gd name="connsiteY10" fmla="*/ 438357 h 1192638"/>
                  <a:gd name="connsiteX11" fmla="*/ 191553 w 726737"/>
                  <a:gd name="connsiteY11" fmla="*/ 234719 h 1192638"/>
                  <a:gd name="connsiteX12" fmla="*/ 526804 w 726737"/>
                  <a:gd name="connsiteY12" fmla="*/ 36350 h 1192638"/>
                  <a:gd name="connsiteX13" fmla="*/ 654644 w 726737"/>
                  <a:gd name="connsiteY13" fmla="*/ 0 h 1192638"/>
                  <a:gd name="connsiteX14" fmla="*/ 726737 w 726737"/>
                  <a:gd name="connsiteY14" fmla="*/ 1298 h 1192638"/>
                  <a:gd name="connsiteX0" fmla="*/ 726737 w 726737"/>
                  <a:gd name="connsiteY0" fmla="*/ 1298 h 1186520"/>
                  <a:gd name="connsiteX1" fmla="*/ 571958 w 726737"/>
                  <a:gd name="connsiteY1" fmla="*/ 53281 h 1186520"/>
                  <a:gd name="connsiteX2" fmla="*/ 236707 w 726737"/>
                  <a:gd name="connsiteY2" fmla="*/ 251650 h 1186520"/>
                  <a:gd name="connsiteX3" fmla="*/ 62197 w 726737"/>
                  <a:gd name="connsiteY3" fmla="*/ 455288 h 1186520"/>
                  <a:gd name="connsiteX4" fmla="*/ 49763 w 726737"/>
                  <a:gd name="connsiteY4" fmla="*/ 596198 h 1186520"/>
                  <a:gd name="connsiteX5" fmla="*/ 141556 w 726737"/>
                  <a:gd name="connsiteY5" fmla="*/ 884216 h 1186520"/>
                  <a:gd name="connsiteX6" fmla="*/ 333350 w 726737"/>
                  <a:gd name="connsiteY6" fmla="*/ 1165410 h 1186520"/>
                  <a:gd name="connsiteX7" fmla="*/ 304677 w 726737"/>
                  <a:gd name="connsiteY7" fmla="*/ 1186520 h 1186520"/>
                  <a:gd name="connsiteX8" fmla="*/ 91641 w 726737"/>
                  <a:gd name="connsiteY8" fmla="*/ 873519 h 1186520"/>
                  <a:gd name="connsiteX9" fmla="*/ 4609 w 726737"/>
                  <a:gd name="connsiteY9" fmla="*/ 579267 h 1186520"/>
                  <a:gd name="connsiteX10" fmla="*/ 17042 w 726737"/>
                  <a:gd name="connsiteY10" fmla="*/ 438357 h 1186520"/>
                  <a:gd name="connsiteX11" fmla="*/ 191553 w 726737"/>
                  <a:gd name="connsiteY11" fmla="*/ 234719 h 1186520"/>
                  <a:gd name="connsiteX12" fmla="*/ 526804 w 726737"/>
                  <a:gd name="connsiteY12" fmla="*/ 36350 h 1186520"/>
                  <a:gd name="connsiteX13" fmla="*/ 654644 w 726737"/>
                  <a:gd name="connsiteY13" fmla="*/ 0 h 1186520"/>
                  <a:gd name="connsiteX14" fmla="*/ 726737 w 726737"/>
                  <a:gd name="connsiteY14" fmla="*/ 1298 h 1186520"/>
                  <a:gd name="connsiteX0" fmla="*/ 726737 w 726737"/>
                  <a:gd name="connsiteY0" fmla="*/ 1298 h 1186520"/>
                  <a:gd name="connsiteX1" fmla="*/ 571958 w 726737"/>
                  <a:gd name="connsiteY1" fmla="*/ 53281 h 1186520"/>
                  <a:gd name="connsiteX2" fmla="*/ 236707 w 726737"/>
                  <a:gd name="connsiteY2" fmla="*/ 251650 h 1186520"/>
                  <a:gd name="connsiteX3" fmla="*/ 62197 w 726737"/>
                  <a:gd name="connsiteY3" fmla="*/ 455288 h 1186520"/>
                  <a:gd name="connsiteX4" fmla="*/ 49763 w 726737"/>
                  <a:gd name="connsiteY4" fmla="*/ 596198 h 1186520"/>
                  <a:gd name="connsiteX5" fmla="*/ 141556 w 726737"/>
                  <a:gd name="connsiteY5" fmla="*/ 884216 h 1186520"/>
                  <a:gd name="connsiteX6" fmla="*/ 334937 w 726737"/>
                  <a:gd name="connsiteY6" fmla="*/ 1173058 h 1186520"/>
                  <a:gd name="connsiteX7" fmla="*/ 304677 w 726737"/>
                  <a:gd name="connsiteY7" fmla="*/ 1186520 h 1186520"/>
                  <a:gd name="connsiteX8" fmla="*/ 91641 w 726737"/>
                  <a:gd name="connsiteY8" fmla="*/ 873519 h 1186520"/>
                  <a:gd name="connsiteX9" fmla="*/ 4609 w 726737"/>
                  <a:gd name="connsiteY9" fmla="*/ 579267 h 1186520"/>
                  <a:gd name="connsiteX10" fmla="*/ 17042 w 726737"/>
                  <a:gd name="connsiteY10" fmla="*/ 438357 h 1186520"/>
                  <a:gd name="connsiteX11" fmla="*/ 191553 w 726737"/>
                  <a:gd name="connsiteY11" fmla="*/ 234719 h 1186520"/>
                  <a:gd name="connsiteX12" fmla="*/ 526804 w 726737"/>
                  <a:gd name="connsiteY12" fmla="*/ 36350 h 1186520"/>
                  <a:gd name="connsiteX13" fmla="*/ 654644 w 726737"/>
                  <a:gd name="connsiteY13" fmla="*/ 0 h 1186520"/>
                  <a:gd name="connsiteX14" fmla="*/ 726737 w 726737"/>
                  <a:gd name="connsiteY14" fmla="*/ 1298 h 1186520"/>
                  <a:gd name="connsiteX0" fmla="*/ 726737 w 726737"/>
                  <a:gd name="connsiteY0" fmla="*/ 1298 h 1186520"/>
                  <a:gd name="connsiteX1" fmla="*/ 571958 w 726737"/>
                  <a:gd name="connsiteY1" fmla="*/ 53281 h 1186520"/>
                  <a:gd name="connsiteX2" fmla="*/ 236707 w 726737"/>
                  <a:gd name="connsiteY2" fmla="*/ 251650 h 1186520"/>
                  <a:gd name="connsiteX3" fmla="*/ 62197 w 726737"/>
                  <a:gd name="connsiteY3" fmla="*/ 455288 h 1186520"/>
                  <a:gd name="connsiteX4" fmla="*/ 49763 w 726737"/>
                  <a:gd name="connsiteY4" fmla="*/ 596198 h 1186520"/>
                  <a:gd name="connsiteX5" fmla="*/ 141556 w 726737"/>
                  <a:gd name="connsiteY5" fmla="*/ 884216 h 1186520"/>
                  <a:gd name="connsiteX6" fmla="*/ 334937 w 726737"/>
                  <a:gd name="connsiteY6" fmla="*/ 1173058 h 1186520"/>
                  <a:gd name="connsiteX7" fmla="*/ 304677 w 726737"/>
                  <a:gd name="connsiteY7" fmla="*/ 1186520 h 1186520"/>
                  <a:gd name="connsiteX8" fmla="*/ 91641 w 726737"/>
                  <a:gd name="connsiteY8" fmla="*/ 873519 h 1186520"/>
                  <a:gd name="connsiteX9" fmla="*/ 4609 w 726737"/>
                  <a:gd name="connsiteY9" fmla="*/ 579267 h 1186520"/>
                  <a:gd name="connsiteX10" fmla="*/ 17042 w 726737"/>
                  <a:gd name="connsiteY10" fmla="*/ 438357 h 1186520"/>
                  <a:gd name="connsiteX11" fmla="*/ 191553 w 726737"/>
                  <a:gd name="connsiteY11" fmla="*/ 234719 h 1186520"/>
                  <a:gd name="connsiteX12" fmla="*/ 526804 w 726737"/>
                  <a:gd name="connsiteY12" fmla="*/ 36350 h 1186520"/>
                  <a:gd name="connsiteX13" fmla="*/ 654644 w 726737"/>
                  <a:gd name="connsiteY13" fmla="*/ 0 h 1186520"/>
                  <a:gd name="connsiteX14" fmla="*/ 726737 w 726737"/>
                  <a:gd name="connsiteY14" fmla="*/ 1298 h 1186520"/>
                  <a:gd name="connsiteX0" fmla="*/ 726737 w 726737"/>
                  <a:gd name="connsiteY0" fmla="*/ 1298 h 1186520"/>
                  <a:gd name="connsiteX1" fmla="*/ 571958 w 726737"/>
                  <a:gd name="connsiteY1" fmla="*/ 53281 h 1186520"/>
                  <a:gd name="connsiteX2" fmla="*/ 236707 w 726737"/>
                  <a:gd name="connsiteY2" fmla="*/ 251650 h 1186520"/>
                  <a:gd name="connsiteX3" fmla="*/ 62197 w 726737"/>
                  <a:gd name="connsiteY3" fmla="*/ 455288 h 1186520"/>
                  <a:gd name="connsiteX4" fmla="*/ 49763 w 726737"/>
                  <a:gd name="connsiteY4" fmla="*/ 596198 h 1186520"/>
                  <a:gd name="connsiteX5" fmla="*/ 141556 w 726737"/>
                  <a:gd name="connsiteY5" fmla="*/ 884216 h 1186520"/>
                  <a:gd name="connsiteX6" fmla="*/ 334937 w 726737"/>
                  <a:gd name="connsiteY6" fmla="*/ 1173058 h 1186520"/>
                  <a:gd name="connsiteX7" fmla="*/ 290390 w 726737"/>
                  <a:gd name="connsiteY7" fmla="*/ 1186520 h 1186520"/>
                  <a:gd name="connsiteX8" fmla="*/ 91641 w 726737"/>
                  <a:gd name="connsiteY8" fmla="*/ 873519 h 1186520"/>
                  <a:gd name="connsiteX9" fmla="*/ 4609 w 726737"/>
                  <a:gd name="connsiteY9" fmla="*/ 579267 h 1186520"/>
                  <a:gd name="connsiteX10" fmla="*/ 17042 w 726737"/>
                  <a:gd name="connsiteY10" fmla="*/ 438357 h 1186520"/>
                  <a:gd name="connsiteX11" fmla="*/ 191553 w 726737"/>
                  <a:gd name="connsiteY11" fmla="*/ 234719 h 1186520"/>
                  <a:gd name="connsiteX12" fmla="*/ 526804 w 726737"/>
                  <a:gd name="connsiteY12" fmla="*/ 36350 h 1186520"/>
                  <a:gd name="connsiteX13" fmla="*/ 654644 w 726737"/>
                  <a:gd name="connsiteY13" fmla="*/ 0 h 1186520"/>
                  <a:gd name="connsiteX14" fmla="*/ 726737 w 726737"/>
                  <a:gd name="connsiteY14" fmla="*/ 1298 h 1186520"/>
                  <a:gd name="connsiteX0" fmla="*/ 726737 w 726737"/>
                  <a:gd name="connsiteY0" fmla="*/ 1298 h 1186520"/>
                  <a:gd name="connsiteX1" fmla="*/ 571958 w 726737"/>
                  <a:gd name="connsiteY1" fmla="*/ 53281 h 1186520"/>
                  <a:gd name="connsiteX2" fmla="*/ 236707 w 726737"/>
                  <a:gd name="connsiteY2" fmla="*/ 251650 h 1186520"/>
                  <a:gd name="connsiteX3" fmla="*/ 62197 w 726737"/>
                  <a:gd name="connsiteY3" fmla="*/ 455288 h 1186520"/>
                  <a:gd name="connsiteX4" fmla="*/ 49763 w 726737"/>
                  <a:gd name="connsiteY4" fmla="*/ 596198 h 1186520"/>
                  <a:gd name="connsiteX5" fmla="*/ 141556 w 726737"/>
                  <a:gd name="connsiteY5" fmla="*/ 884216 h 1186520"/>
                  <a:gd name="connsiteX6" fmla="*/ 334937 w 726737"/>
                  <a:gd name="connsiteY6" fmla="*/ 1173058 h 1186520"/>
                  <a:gd name="connsiteX7" fmla="*/ 290390 w 726737"/>
                  <a:gd name="connsiteY7" fmla="*/ 1186520 h 1186520"/>
                  <a:gd name="connsiteX8" fmla="*/ 91641 w 726737"/>
                  <a:gd name="connsiteY8" fmla="*/ 873519 h 1186520"/>
                  <a:gd name="connsiteX9" fmla="*/ 4609 w 726737"/>
                  <a:gd name="connsiteY9" fmla="*/ 579267 h 1186520"/>
                  <a:gd name="connsiteX10" fmla="*/ 17042 w 726737"/>
                  <a:gd name="connsiteY10" fmla="*/ 438357 h 1186520"/>
                  <a:gd name="connsiteX11" fmla="*/ 191553 w 726737"/>
                  <a:gd name="connsiteY11" fmla="*/ 234719 h 1186520"/>
                  <a:gd name="connsiteX12" fmla="*/ 526804 w 726737"/>
                  <a:gd name="connsiteY12" fmla="*/ 36350 h 1186520"/>
                  <a:gd name="connsiteX13" fmla="*/ 654644 w 726737"/>
                  <a:gd name="connsiteY13" fmla="*/ 0 h 1186520"/>
                  <a:gd name="connsiteX14" fmla="*/ 726737 w 726737"/>
                  <a:gd name="connsiteY14" fmla="*/ 1298 h 1186520"/>
                  <a:gd name="connsiteX0" fmla="*/ 726396 w 726396"/>
                  <a:gd name="connsiteY0" fmla="*/ 1298 h 1186520"/>
                  <a:gd name="connsiteX1" fmla="*/ 571617 w 726396"/>
                  <a:gd name="connsiteY1" fmla="*/ 53281 h 1186520"/>
                  <a:gd name="connsiteX2" fmla="*/ 236366 w 726396"/>
                  <a:gd name="connsiteY2" fmla="*/ 251650 h 1186520"/>
                  <a:gd name="connsiteX3" fmla="*/ 61856 w 726396"/>
                  <a:gd name="connsiteY3" fmla="*/ 455288 h 1186520"/>
                  <a:gd name="connsiteX4" fmla="*/ 49422 w 726396"/>
                  <a:gd name="connsiteY4" fmla="*/ 596198 h 1186520"/>
                  <a:gd name="connsiteX5" fmla="*/ 141215 w 726396"/>
                  <a:gd name="connsiteY5" fmla="*/ 884216 h 1186520"/>
                  <a:gd name="connsiteX6" fmla="*/ 334596 w 726396"/>
                  <a:gd name="connsiteY6" fmla="*/ 1173058 h 1186520"/>
                  <a:gd name="connsiteX7" fmla="*/ 290049 w 726396"/>
                  <a:gd name="connsiteY7" fmla="*/ 1186520 h 1186520"/>
                  <a:gd name="connsiteX8" fmla="*/ 86538 w 726396"/>
                  <a:gd name="connsiteY8" fmla="*/ 873519 h 1186520"/>
                  <a:gd name="connsiteX9" fmla="*/ 4268 w 726396"/>
                  <a:gd name="connsiteY9" fmla="*/ 579267 h 1186520"/>
                  <a:gd name="connsiteX10" fmla="*/ 16701 w 726396"/>
                  <a:gd name="connsiteY10" fmla="*/ 438357 h 1186520"/>
                  <a:gd name="connsiteX11" fmla="*/ 191212 w 726396"/>
                  <a:gd name="connsiteY11" fmla="*/ 234719 h 1186520"/>
                  <a:gd name="connsiteX12" fmla="*/ 526463 w 726396"/>
                  <a:gd name="connsiteY12" fmla="*/ 36350 h 1186520"/>
                  <a:gd name="connsiteX13" fmla="*/ 654303 w 726396"/>
                  <a:gd name="connsiteY13" fmla="*/ 0 h 1186520"/>
                  <a:gd name="connsiteX14" fmla="*/ 726396 w 726396"/>
                  <a:gd name="connsiteY14" fmla="*/ 1298 h 1186520"/>
                  <a:gd name="connsiteX0" fmla="*/ 726396 w 726396"/>
                  <a:gd name="connsiteY0" fmla="*/ 1298 h 1186520"/>
                  <a:gd name="connsiteX1" fmla="*/ 571617 w 726396"/>
                  <a:gd name="connsiteY1" fmla="*/ 53281 h 1186520"/>
                  <a:gd name="connsiteX2" fmla="*/ 236366 w 726396"/>
                  <a:gd name="connsiteY2" fmla="*/ 251650 h 1186520"/>
                  <a:gd name="connsiteX3" fmla="*/ 61856 w 726396"/>
                  <a:gd name="connsiteY3" fmla="*/ 455288 h 1186520"/>
                  <a:gd name="connsiteX4" fmla="*/ 49422 w 726396"/>
                  <a:gd name="connsiteY4" fmla="*/ 596198 h 1186520"/>
                  <a:gd name="connsiteX5" fmla="*/ 141215 w 726396"/>
                  <a:gd name="connsiteY5" fmla="*/ 884216 h 1186520"/>
                  <a:gd name="connsiteX6" fmla="*/ 334596 w 726396"/>
                  <a:gd name="connsiteY6" fmla="*/ 1173058 h 1186520"/>
                  <a:gd name="connsiteX7" fmla="*/ 264649 w 726396"/>
                  <a:gd name="connsiteY7" fmla="*/ 1186520 h 1186520"/>
                  <a:gd name="connsiteX8" fmla="*/ 86538 w 726396"/>
                  <a:gd name="connsiteY8" fmla="*/ 873519 h 1186520"/>
                  <a:gd name="connsiteX9" fmla="*/ 4268 w 726396"/>
                  <a:gd name="connsiteY9" fmla="*/ 579267 h 1186520"/>
                  <a:gd name="connsiteX10" fmla="*/ 16701 w 726396"/>
                  <a:gd name="connsiteY10" fmla="*/ 438357 h 1186520"/>
                  <a:gd name="connsiteX11" fmla="*/ 191212 w 726396"/>
                  <a:gd name="connsiteY11" fmla="*/ 234719 h 1186520"/>
                  <a:gd name="connsiteX12" fmla="*/ 526463 w 726396"/>
                  <a:gd name="connsiteY12" fmla="*/ 36350 h 1186520"/>
                  <a:gd name="connsiteX13" fmla="*/ 654303 w 726396"/>
                  <a:gd name="connsiteY13" fmla="*/ 0 h 1186520"/>
                  <a:gd name="connsiteX14" fmla="*/ 726396 w 726396"/>
                  <a:gd name="connsiteY14" fmla="*/ 1298 h 1186520"/>
                  <a:gd name="connsiteX0" fmla="*/ 726396 w 726396"/>
                  <a:gd name="connsiteY0" fmla="*/ 1298 h 1186520"/>
                  <a:gd name="connsiteX1" fmla="*/ 571617 w 726396"/>
                  <a:gd name="connsiteY1" fmla="*/ 53281 h 1186520"/>
                  <a:gd name="connsiteX2" fmla="*/ 236366 w 726396"/>
                  <a:gd name="connsiteY2" fmla="*/ 251650 h 1186520"/>
                  <a:gd name="connsiteX3" fmla="*/ 61856 w 726396"/>
                  <a:gd name="connsiteY3" fmla="*/ 455288 h 1186520"/>
                  <a:gd name="connsiteX4" fmla="*/ 49422 w 726396"/>
                  <a:gd name="connsiteY4" fmla="*/ 596198 h 1186520"/>
                  <a:gd name="connsiteX5" fmla="*/ 141215 w 726396"/>
                  <a:gd name="connsiteY5" fmla="*/ 884216 h 1186520"/>
                  <a:gd name="connsiteX6" fmla="*/ 328246 w 726396"/>
                  <a:gd name="connsiteY6" fmla="*/ 1177646 h 1186520"/>
                  <a:gd name="connsiteX7" fmla="*/ 264649 w 726396"/>
                  <a:gd name="connsiteY7" fmla="*/ 1186520 h 1186520"/>
                  <a:gd name="connsiteX8" fmla="*/ 86538 w 726396"/>
                  <a:gd name="connsiteY8" fmla="*/ 873519 h 1186520"/>
                  <a:gd name="connsiteX9" fmla="*/ 4268 w 726396"/>
                  <a:gd name="connsiteY9" fmla="*/ 579267 h 1186520"/>
                  <a:gd name="connsiteX10" fmla="*/ 16701 w 726396"/>
                  <a:gd name="connsiteY10" fmla="*/ 438357 h 1186520"/>
                  <a:gd name="connsiteX11" fmla="*/ 191212 w 726396"/>
                  <a:gd name="connsiteY11" fmla="*/ 234719 h 1186520"/>
                  <a:gd name="connsiteX12" fmla="*/ 526463 w 726396"/>
                  <a:gd name="connsiteY12" fmla="*/ 36350 h 1186520"/>
                  <a:gd name="connsiteX13" fmla="*/ 654303 w 726396"/>
                  <a:gd name="connsiteY13" fmla="*/ 0 h 1186520"/>
                  <a:gd name="connsiteX14" fmla="*/ 726396 w 726396"/>
                  <a:gd name="connsiteY14" fmla="*/ 1298 h 1186520"/>
                  <a:gd name="connsiteX0" fmla="*/ 726396 w 726396"/>
                  <a:gd name="connsiteY0" fmla="*/ 1298 h 1186520"/>
                  <a:gd name="connsiteX1" fmla="*/ 571617 w 726396"/>
                  <a:gd name="connsiteY1" fmla="*/ 53281 h 1186520"/>
                  <a:gd name="connsiteX2" fmla="*/ 236366 w 726396"/>
                  <a:gd name="connsiteY2" fmla="*/ 251650 h 1186520"/>
                  <a:gd name="connsiteX3" fmla="*/ 61856 w 726396"/>
                  <a:gd name="connsiteY3" fmla="*/ 455288 h 1186520"/>
                  <a:gd name="connsiteX4" fmla="*/ 49422 w 726396"/>
                  <a:gd name="connsiteY4" fmla="*/ 596198 h 1186520"/>
                  <a:gd name="connsiteX5" fmla="*/ 141215 w 726396"/>
                  <a:gd name="connsiteY5" fmla="*/ 884216 h 1186520"/>
                  <a:gd name="connsiteX6" fmla="*/ 328246 w 726396"/>
                  <a:gd name="connsiteY6" fmla="*/ 1177646 h 1186520"/>
                  <a:gd name="connsiteX7" fmla="*/ 264649 w 726396"/>
                  <a:gd name="connsiteY7" fmla="*/ 1186520 h 1186520"/>
                  <a:gd name="connsiteX8" fmla="*/ 86538 w 726396"/>
                  <a:gd name="connsiteY8" fmla="*/ 873519 h 1186520"/>
                  <a:gd name="connsiteX9" fmla="*/ 4268 w 726396"/>
                  <a:gd name="connsiteY9" fmla="*/ 579267 h 1186520"/>
                  <a:gd name="connsiteX10" fmla="*/ 16701 w 726396"/>
                  <a:gd name="connsiteY10" fmla="*/ 438357 h 1186520"/>
                  <a:gd name="connsiteX11" fmla="*/ 191212 w 726396"/>
                  <a:gd name="connsiteY11" fmla="*/ 234719 h 1186520"/>
                  <a:gd name="connsiteX12" fmla="*/ 526463 w 726396"/>
                  <a:gd name="connsiteY12" fmla="*/ 36350 h 1186520"/>
                  <a:gd name="connsiteX13" fmla="*/ 654303 w 726396"/>
                  <a:gd name="connsiteY13" fmla="*/ 0 h 1186520"/>
                  <a:gd name="connsiteX14" fmla="*/ 726396 w 726396"/>
                  <a:gd name="connsiteY14" fmla="*/ 1298 h 1186520"/>
                  <a:gd name="connsiteX0" fmla="*/ 726396 w 726396"/>
                  <a:gd name="connsiteY0" fmla="*/ 1298 h 1186520"/>
                  <a:gd name="connsiteX1" fmla="*/ 571617 w 726396"/>
                  <a:gd name="connsiteY1" fmla="*/ 53281 h 1186520"/>
                  <a:gd name="connsiteX2" fmla="*/ 236366 w 726396"/>
                  <a:gd name="connsiteY2" fmla="*/ 251650 h 1186520"/>
                  <a:gd name="connsiteX3" fmla="*/ 61856 w 726396"/>
                  <a:gd name="connsiteY3" fmla="*/ 455288 h 1186520"/>
                  <a:gd name="connsiteX4" fmla="*/ 49422 w 726396"/>
                  <a:gd name="connsiteY4" fmla="*/ 596198 h 1186520"/>
                  <a:gd name="connsiteX5" fmla="*/ 141215 w 726396"/>
                  <a:gd name="connsiteY5" fmla="*/ 884216 h 1186520"/>
                  <a:gd name="connsiteX6" fmla="*/ 328246 w 726396"/>
                  <a:gd name="connsiteY6" fmla="*/ 1182235 h 1186520"/>
                  <a:gd name="connsiteX7" fmla="*/ 264649 w 726396"/>
                  <a:gd name="connsiteY7" fmla="*/ 1186520 h 1186520"/>
                  <a:gd name="connsiteX8" fmla="*/ 86538 w 726396"/>
                  <a:gd name="connsiteY8" fmla="*/ 873519 h 1186520"/>
                  <a:gd name="connsiteX9" fmla="*/ 4268 w 726396"/>
                  <a:gd name="connsiteY9" fmla="*/ 579267 h 1186520"/>
                  <a:gd name="connsiteX10" fmla="*/ 16701 w 726396"/>
                  <a:gd name="connsiteY10" fmla="*/ 438357 h 1186520"/>
                  <a:gd name="connsiteX11" fmla="*/ 191212 w 726396"/>
                  <a:gd name="connsiteY11" fmla="*/ 234719 h 1186520"/>
                  <a:gd name="connsiteX12" fmla="*/ 526463 w 726396"/>
                  <a:gd name="connsiteY12" fmla="*/ 36350 h 1186520"/>
                  <a:gd name="connsiteX13" fmla="*/ 654303 w 726396"/>
                  <a:gd name="connsiteY13" fmla="*/ 0 h 1186520"/>
                  <a:gd name="connsiteX14" fmla="*/ 726396 w 726396"/>
                  <a:gd name="connsiteY14" fmla="*/ 1298 h 1186520"/>
                  <a:gd name="connsiteX0" fmla="*/ 725274 w 725274"/>
                  <a:gd name="connsiteY0" fmla="*/ 1298 h 1186520"/>
                  <a:gd name="connsiteX1" fmla="*/ 570495 w 725274"/>
                  <a:gd name="connsiteY1" fmla="*/ 53281 h 1186520"/>
                  <a:gd name="connsiteX2" fmla="*/ 235244 w 725274"/>
                  <a:gd name="connsiteY2" fmla="*/ 251650 h 1186520"/>
                  <a:gd name="connsiteX3" fmla="*/ 60734 w 725274"/>
                  <a:gd name="connsiteY3" fmla="*/ 455288 h 1186520"/>
                  <a:gd name="connsiteX4" fmla="*/ 48300 w 725274"/>
                  <a:gd name="connsiteY4" fmla="*/ 596198 h 1186520"/>
                  <a:gd name="connsiteX5" fmla="*/ 140093 w 725274"/>
                  <a:gd name="connsiteY5" fmla="*/ 884216 h 1186520"/>
                  <a:gd name="connsiteX6" fmla="*/ 327124 w 725274"/>
                  <a:gd name="connsiteY6" fmla="*/ 1182235 h 1186520"/>
                  <a:gd name="connsiteX7" fmla="*/ 263527 w 725274"/>
                  <a:gd name="connsiteY7" fmla="*/ 1186520 h 1186520"/>
                  <a:gd name="connsiteX8" fmla="*/ 69541 w 725274"/>
                  <a:gd name="connsiteY8" fmla="*/ 873519 h 1186520"/>
                  <a:gd name="connsiteX9" fmla="*/ 3146 w 725274"/>
                  <a:gd name="connsiteY9" fmla="*/ 579267 h 1186520"/>
                  <a:gd name="connsiteX10" fmla="*/ 15579 w 725274"/>
                  <a:gd name="connsiteY10" fmla="*/ 438357 h 1186520"/>
                  <a:gd name="connsiteX11" fmla="*/ 190090 w 725274"/>
                  <a:gd name="connsiteY11" fmla="*/ 234719 h 1186520"/>
                  <a:gd name="connsiteX12" fmla="*/ 525341 w 725274"/>
                  <a:gd name="connsiteY12" fmla="*/ 36350 h 1186520"/>
                  <a:gd name="connsiteX13" fmla="*/ 653181 w 725274"/>
                  <a:gd name="connsiteY13" fmla="*/ 0 h 1186520"/>
                  <a:gd name="connsiteX14" fmla="*/ 725274 w 725274"/>
                  <a:gd name="connsiteY14" fmla="*/ 1298 h 1186520"/>
                  <a:gd name="connsiteX0" fmla="*/ 741266 w 741266"/>
                  <a:gd name="connsiteY0" fmla="*/ 1298 h 1186520"/>
                  <a:gd name="connsiteX1" fmla="*/ 586487 w 741266"/>
                  <a:gd name="connsiteY1" fmla="*/ 53281 h 1186520"/>
                  <a:gd name="connsiteX2" fmla="*/ 251236 w 741266"/>
                  <a:gd name="connsiteY2" fmla="*/ 251650 h 1186520"/>
                  <a:gd name="connsiteX3" fmla="*/ 76726 w 741266"/>
                  <a:gd name="connsiteY3" fmla="*/ 455288 h 1186520"/>
                  <a:gd name="connsiteX4" fmla="*/ 64292 w 741266"/>
                  <a:gd name="connsiteY4" fmla="*/ 596198 h 1186520"/>
                  <a:gd name="connsiteX5" fmla="*/ 156085 w 741266"/>
                  <a:gd name="connsiteY5" fmla="*/ 884216 h 1186520"/>
                  <a:gd name="connsiteX6" fmla="*/ 343116 w 741266"/>
                  <a:gd name="connsiteY6" fmla="*/ 1182235 h 1186520"/>
                  <a:gd name="connsiteX7" fmla="*/ 279519 w 741266"/>
                  <a:gd name="connsiteY7" fmla="*/ 1186520 h 1186520"/>
                  <a:gd name="connsiteX8" fmla="*/ 85533 w 741266"/>
                  <a:gd name="connsiteY8" fmla="*/ 873519 h 1186520"/>
                  <a:gd name="connsiteX9" fmla="*/ 1676 w 741266"/>
                  <a:gd name="connsiteY9" fmla="*/ 573149 h 1186520"/>
                  <a:gd name="connsiteX10" fmla="*/ 31571 w 741266"/>
                  <a:gd name="connsiteY10" fmla="*/ 438357 h 1186520"/>
                  <a:gd name="connsiteX11" fmla="*/ 206082 w 741266"/>
                  <a:gd name="connsiteY11" fmla="*/ 234719 h 1186520"/>
                  <a:gd name="connsiteX12" fmla="*/ 541333 w 741266"/>
                  <a:gd name="connsiteY12" fmla="*/ 36350 h 1186520"/>
                  <a:gd name="connsiteX13" fmla="*/ 669173 w 741266"/>
                  <a:gd name="connsiteY13" fmla="*/ 0 h 1186520"/>
                  <a:gd name="connsiteX14" fmla="*/ 741266 w 741266"/>
                  <a:gd name="connsiteY14" fmla="*/ 1298 h 1186520"/>
                  <a:gd name="connsiteX0" fmla="*/ 750445 w 750445"/>
                  <a:gd name="connsiteY0" fmla="*/ 1298 h 1186520"/>
                  <a:gd name="connsiteX1" fmla="*/ 595666 w 750445"/>
                  <a:gd name="connsiteY1" fmla="*/ 53281 h 1186520"/>
                  <a:gd name="connsiteX2" fmla="*/ 260415 w 750445"/>
                  <a:gd name="connsiteY2" fmla="*/ 251650 h 1186520"/>
                  <a:gd name="connsiteX3" fmla="*/ 85905 w 750445"/>
                  <a:gd name="connsiteY3" fmla="*/ 455288 h 1186520"/>
                  <a:gd name="connsiteX4" fmla="*/ 73471 w 750445"/>
                  <a:gd name="connsiteY4" fmla="*/ 596198 h 1186520"/>
                  <a:gd name="connsiteX5" fmla="*/ 165264 w 750445"/>
                  <a:gd name="connsiteY5" fmla="*/ 884216 h 1186520"/>
                  <a:gd name="connsiteX6" fmla="*/ 352295 w 750445"/>
                  <a:gd name="connsiteY6" fmla="*/ 1182235 h 1186520"/>
                  <a:gd name="connsiteX7" fmla="*/ 288698 w 750445"/>
                  <a:gd name="connsiteY7" fmla="*/ 1186520 h 1186520"/>
                  <a:gd name="connsiteX8" fmla="*/ 94712 w 750445"/>
                  <a:gd name="connsiteY8" fmla="*/ 873519 h 1186520"/>
                  <a:gd name="connsiteX9" fmla="*/ 1330 w 750445"/>
                  <a:gd name="connsiteY9" fmla="*/ 571620 h 1186520"/>
                  <a:gd name="connsiteX10" fmla="*/ 40750 w 750445"/>
                  <a:gd name="connsiteY10" fmla="*/ 438357 h 1186520"/>
                  <a:gd name="connsiteX11" fmla="*/ 215261 w 750445"/>
                  <a:gd name="connsiteY11" fmla="*/ 234719 h 1186520"/>
                  <a:gd name="connsiteX12" fmla="*/ 550512 w 750445"/>
                  <a:gd name="connsiteY12" fmla="*/ 36350 h 1186520"/>
                  <a:gd name="connsiteX13" fmla="*/ 678352 w 750445"/>
                  <a:gd name="connsiteY13" fmla="*/ 0 h 1186520"/>
                  <a:gd name="connsiteX14" fmla="*/ 750445 w 750445"/>
                  <a:gd name="connsiteY14" fmla="*/ 1298 h 1186520"/>
                  <a:gd name="connsiteX0" fmla="*/ 751109 w 751109"/>
                  <a:gd name="connsiteY0" fmla="*/ 1298 h 1186520"/>
                  <a:gd name="connsiteX1" fmla="*/ 596330 w 751109"/>
                  <a:gd name="connsiteY1" fmla="*/ 53281 h 1186520"/>
                  <a:gd name="connsiteX2" fmla="*/ 261079 w 751109"/>
                  <a:gd name="connsiteY2" fmla="*/ 251650 h 1186520"/>
                  <a:gd name="connsiteX3" fmla="*/ 86569 w 751109"/>
                  <a:gd name="connsiteY3" fmla="*/ 455288 h 1186520"/>
                  <a:gd name="connsiteX4" fmla="*/ 74135 w 751109"/>
                  <a:gd name="connsiteY4" fmla="*/ 596198 h 1186520"/>
                  <a:gd name="connsiteX5" fmla="*/ 165928 w 751109"/>
                  <a:gd name="connsiteY5" fmla="*/ 884216 h 1186520"/>
                  <a:gd name="connsiteX6" fmla="*/ 352959 w 751109"/>
                  <a:gd name="connsiteY6" fmla="*/ 1182235 h 1186520"/>
                  <a:gd name="connsiteX7" fmla="*/ 289362 w 751109"/>
                  <a:gd name="connsiteY7" fmla="*/ 1186520 h 1186520"/>
                  <a:gd name="connsiteX8" fmla="*/ 95376 w 751109"/>
                  <a:gd name="connsiteY8" fmla="*/ 873519 h 1186520"/>
                  <a:gd name="connsiteX9" fmla="*/ 1994 w 751109"/>
                  <a:gd name="connsiteY9" fmla="*/ 571620 h 1186520"/>
                  <a:gd name="connsiteX10" fmla="*/ 33477 w 751109"/>
                  <a:gd name="connsiteY10" fmla="*/ 436828 h 1186520"/>
                  <a:gd name="connsiteX11" fmla="*/ 215925 w 751109"/>
                  <a:gd name="connsiteY11" fmla="*/ 234719 h 1186520"/>
                  <a:gd name="connsiteX12" fmla="*/ 551176 w 751109"/>
                  <a:gd name="connsiteY12" fmla="*/ 36350 h 1186520"/>
                  <a:gd name="connsiteX13" fmla="*/ 679016 w 751109"/>
                  <a:gd name="connsiteY13" fmla="*/ 0 h 1186520"/>
                  <a:gd name="connsiteX14" fmla="*/ 751109 w 751109"/>
                  <a:gd name="connsiteY14" fmla="*/ 1298 h 1186520"/>
                  <a:gd name="connsiteX0" fmla="*/ 750723 w 750723"/>
                  <a:gd name="connsiteY0" fmla="*/ 1298 h 1186520"/>
                  <a:gd name="connsiteX1" fmla="*/ 595944 w 750723"/>
                  <a:gd name="connsiteY1" fmla="*/ 53281 h 1186520"/>
                  <a:gd name="connsiteX2" fmla="*/ 260693 w 750723"/>
                  <a:gd name="connsiteY2" fmla="*/ 251650 h 1186520"/>
                  <a:gd name="connsiteX3" fmla="*/ 86183 w 750723"/>
                  <a:gd name="connsiteY3" fmla="*/ 455288 h 1186520"/>
                  <a:gd name="connsiteX4" fmla="*/ 73749 w 750723"/>
                  <a:gd name="connsiteY4" fmla="*/ 596198 h 1186520"/>
                  <a:gd name="connsiteX5" fmla="*/ 165542 w 750723"/>
                  <a:gd name="connsiteY5" fmla="*/ 884216 h 1186520"/>
                  <a:gd name="connsiteX6" fmla="*/ 352573 w 750723"/>
                  <a:gd name="connsiteY6" fmla="*/ 1182235 h 1186520"/>
                  <a:gd name="connsiteX7" fmla="*/ 288976 w 750723"/>
                  <a:gd name="connsiteY7" fmla="*/ 1186520 h 1186520"/>
                  <a:gd name="connsiteX8" fmla="*/ 87052 w 750723"/>
                  <a:gd name="connsiteY8" fmla="*/ 876578 h 1186520"/>
                  <a:gd name="connsiteX9" fmla="*/ 1608 w 750723"/>
                  <a:gd name="connsiteY9" fmla="*/ 571620 h 1186520"/>
                  <a:gd name="connsiteX10" fmla="*/ 33091 w 750723"/>
                  <a:gd name="connsiteY10" fmla="*/ 436828 h 1186520"/>
                  <a:gd name="connsiteX11" fmla="*/ 215539 w 750723"/>
                  <a:gd name="connsiteY11" fmla="*/ 234719 h 1186520"/>
                  <a:gd name="connsiteX12" fmla="*/ 550790 w 750723"/>
                  <a:gd name="connsiteY12" fmla="*/ 36350 h 1186520"/>
                  <a:gd name="connsiteX13" fmla="*/ 678630 w 750723"/>
                  <a:gd name="connsiteY13" fmla="*/ 0 h 1186520"/>
                  <a:gd name="connsiteX14" fmla="*/ 750723 w 750723"/>
                  <a:gd name="connsiteY14" fmla="*/ 1298 h 1186520"/>
                  <a:gd name="connsiteX0" fmla="*/ 750723 w 750723"/>
                  <a:gd name="connsiteY0" fmla="*/ 1298 h 1184991"/>
                  <a:gd name="connsiteX1" fmla="*/ 595944 w 750723"/>
                  <a:gd name="connsiteY1" fmla="*/ 53281 h 1184991"/>
                  <a:gd name="connsiteX2" fmla="*/ 260693 w 750723"/>
                  <a:gd name="connsiteY2" fmla="*/ 251650 h 1184991"/>
                  <a:gd name="connsiteX3" fmla="*/ 86183 w 750723"/>
                  <a:gd name="connsiteY3" fmla="*/ 455288 h 1184991"/>
                  <a:gd name="connsiteX4" fmla="*/ 73749 w 750723"/>
                  <a:gd name="connsiteY4" fmla="*/ 596198 h 1184991"/>
                  <a:gd name="connsiteX5" fmla="*/ 165542 w 750723"/>
                  <a:gd name="connsiteY5" fmla="*/ 884216 h 1184991"/>
                  <a:gd name="connsiteX6" fmla="*/ 352573 w 750723"/>
                  <a:gd name="connsiteY6" fmla="*/ 1182235 h 1184991"/>
                  <a:gd name="connsiteX7" fmla="*/ 268338 w 750723"/>
                  <a:gd name="connsiteY7" fmla="*/ 1184991 h 1184991"/>
                  <a:gd name="connsiteX8" fmla="*/ 87052 w 750723"/>
                  <a:gd name="connsiteY8" fmla="*/ 876578 h 1184991"/>
                  <a:gd name="connsiteX9" fmla="*/ 1608 w 750723"/>
                  <a:gd name="connsiteY9" fmla="*/ 571620 h 1184991"/>
                  <a:gd name="connsiteX10" fmla="*/ 33091 w 750723"/>
                  <a:gd name="connsiteY10" fmla="*/ 436828 h 1184991"/>
                  <a:gd name="connsiteX11" fmla="*/ 215539 w 750723"/>
                  <a:gd name="connsiteY11" fmla="*/ 234719 h 1184991"/>
                  <a:gd name="connsiteX12" fmla="*/ 550790 w 750723"/>
                  <a:gd name="connsiteY12" fmla="*/ 36350 h 1184991"/>
                  <a:gd name="connsiteX13" fmla="*/ 678630 w 750723"/>
                  <a:gd name="connsiteY13" fmla="*/ 0 h 1184991"/>
                  <a:gd name="connsiteX14" fmla="*/ 750723 w 750723"/>
                  <a:gd name="connsiteY14" fmla="*/ 1298 h 1184991"/>
                  <a:gd name="connsiteX0" fmla="*/ 751201 w 751201"/>
                  <a:gd name="connsiteY0" fmla="*/ 1298 h 1184991"/>
                  <a:gd name="connsiteX1" fmla="*/ 596422 w 751201"/>
                  <a:gd name="connsiteY1" fmla="*/ 53281 h 1184991"/>
                  <a:gd name="connsiteX2" fmla="*/ 261171 w 751201"/>
                  <a:gd name="connsiteY2" fmla="*/ 251650 h 1184991"/>
                  <a:gd name="connsiteX3" fmla="*/ 86661 w 751201"/>
                  <a:gd name="connsiteY3" fmla="*/ 455288 h 1184991"/>
                  <a:gd name="connsiteX4" fmla="*/ 74227 w 751201"/>
                  <a:gd name="connsiteY4" fmla="*/ 596198 h 1184991"/>
                  <a:gd name="connsiteX5" fmla="*/ 166020 w 751201"/>
                  <a:gd name="connsiteY5" fmla="*/ 884216 h 1184991"/>
                  <a:gd name="connsiteX6" fmla="*/ 353051 w 751201"/>
                  <a:gd name="connsiteY6" fmla="*/ 1182235 h 1184991"/>
                  <a:gd name="connsiteX7" fmla="*/ 268816 w 751201"/>
                  <a:gd name="connsiteY7" fmla="*/ 1184991 h 1184991"/>
                  <a:gd name="connsiteX8" fmla="*/ 87530 w 751201"/>
                  <a:gd name="connsiteY8" fmla="*/ 876578 h 1184991"/>
                  <a:gd name="connsiteX9" fmla="*/ 2086 w 751201"/>
                  <a:gd name="connsiteY9" fmla="*/ 571620 h 1184991"/>
                  <a:gd name="connsiteX10" fmla="*/ 28807 w 751201"/>
                  <a:gd name="connsiteY10" fmla="*/ 433769 h 1184991"/>
                  <a:gd name="connsiteX11" fmla="*/ 216017 w 751201"/>
                  <a:gd name="connsiteY11" fmla="*/ 234719 h 1184991"/>
                  <a:gd name="connsiteX12" fmla="*/ 551268 w 751201"/>
                  <a:gd name="connsiteY12" fmla="*/ 36350 h 1184991"/>
                  <a:gd name="connsiteX13" fmla="*/ 679108 w 751201"/>
                  <a:gd name="connsiteY13" fmla="*/ 0 h 1184991"/>
                  <a:gd name="connsiteX14" fmla="*/ 751201 w 751201"/>
                  <a:gd name="connsiteY14" fmla="*/ 1298 h 11849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751201" h="1184991">
                    <a:moveTo>
                      <a:pt x="751201" y="1298"/>
                    </a:moveTo>
                    <a:cubicBezTo>
                      <a:pt x="699608" y="18626"/>
                      <a:pt x="678094" y="11556"/>
                      <a:pt x="596422" y="53281"/>
                    </a:cubicBezTo>
                    <a:cubicBezTo>
                      <a:pt x="514750" y="95006"/>
                      <a:pt x="346131" y="184649"/>
                      <a:pt x="261171" y="251650"/>
                    </a:cubicBezTo>
                    <a:cubicBezTo>
                      <a:pt x="176211" y="318652"/>
                      <a:pt x="130366" y="391589"/>
                      <a:pt x="86661" y="455288"/>
                    </a:cubicBezTo>
                    <a:cubicBezTo>
                      <a:pt x="77462" y="482911"/>
                      <a:pt x="61001" y="524710"/>
                      <a:pt x="74227" y="596198"/>
                    </a:cubicBezTo>
                    <a:cubicBezTo>
                      <a:pt x="87454" y="667686"/>
                      <a:pt x="119549" y="786543"/>
                      <a:pt x="166020" y="884216"/>
                    </a:cubicBezTo>
                    <a:cubicBezTo>
                      <a:pt x="212491" y="981889"/>
                      <a:pt x="259189" y="1091063"/>
                      <a:pt x="353051" y="1182235"/>
                    </a:cubicBezTo>
                    <a:lnTo>
                      <a:pt x="268816" y="1184991"/>
                    </a:lnTo>
                    <a:cubicBezTo>
                      <a:pt x="163880" y="1075772"/>
                      <a:pt x="131985" y="978806"/>
                      <a:pt x="87530" y="876578"/>
                    </a:cubicBezTo>
                    <a:cubicBezTo>
                      <a:pt x="43075" y="774350"/>
                      <a:pt x="11873" y="645422"/>
                      <a:pt x="2086" y="571620"/>
                    </a:cubicBezTo>
                    <a:cubicBezTo>
                      <a:pt x="-7701" y="497818"/>
                      <a:pt x="19608" y="461392"/>
                      <a:pt x="28807" y="433769"/>
                    </a:cubicBezTo>
                    <a:cubicBezTo>
                      <a:pt x="72513" y="370070"/>
                      <a:pt x="128940" y="300956"/>
                      <a:pt x="216017" y="234719"/>
                    </a:cubicBezTo>
                    <a:cubicBezTo>
                      <a:pt x="303094" y="168483"/>
                      <a:pt x="474086" y="75470"/>
                      <a:pt x="551268" y="36350"/>
                    </a:cubicBezTo>
                    <a:cubicBezTo>
                      <a:pt x="628450" y="-2770"/>
                      <a:pt x="629061" y="10533"/>
                      <a:pt x="679108" y="0"/>
                    </a:cubicBezTo>
                    <a:cubicBezTo>
                      <a:pt x="712135" y="7061"/>
                      <a:pt x="721349" y="355"/>
                      <a:pt x="751201" y="1298"/>
                    </a:cubicBezTo>
                    <a:close/>
                  </a:path>
                </a:pathLst>
              </a:custGeom>
              <a:solidFill>
                <a:srgbClr val="ADA46F"/>
              </a:solidFill>
              <a:ln w="952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LID4096" dirty="0"/>
              </a:p>
            </p:txBody>
          </p:sp>
          <p:sp>
            <p:nvSpPr>
              <p:cNvPr id="92" name="Free-form: Shape 91">
                <a:extLst>
                  <a:ext uri="{FF2B5EF4-FFF2-40B4-BE49-F238E27FC236}">
                    <a16:creationId xmlns:a16="http://schemas.microsoft.com/office/drawing/2014/main" id="{9B02BBB5-CB7D-AF3E-05D5-B684AD243E6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307629" y="606548"/>
                <a:ext cx="808457" cy="1206082"/>
              </a:xfrm>
              <a:custGeom>
                <a:avLst/>
                <a:gdLst>
                  <a:gd name="connsiteX0" fmla="*/ 744199 w 745045"/>
                  <a:gd name="connsiteY0" fmla="*/ 146 h 1189956"/>
                  <a:gd name="connsiteX1" fmla="*/ 736300 w 745045"/>
                  <a:gd name="connsiteY1" fmla="*/ 22499 h 1189956"/>
                  <a:gd name="connsiteX2" fmla="*/ 682336 w 745045"/>
                  <a:gd name="connsiteY2" fmla="*/ 28015 h 1189956"/>
                  <a:gd name="connsiteX3" fmla="*/ 571958 w 745045"/>
                  <a:gd name="connsiteY3" fmla="*/ 50599 h 1189956"/>
                  <a:gd name="connsiteX4" fmla="*/ 236707 w 745045"/>
                  <a:gd name="connsiteY4" fmla="*/ 248968 h 1189956"/>
                  <a:gd name="connsiteX5" fmla="*/ 62197 w 745045"/>
                  <a:gd name="connsiteY5" fmla="*/ 452606 h 1189956"/>
                  <a:gd name="connsiteX6" fmla="*/ 49763 w 745045"/>
                  <a:gd name="connsiteY6" fmla="*/ 593516 h 1189956"/>
                  <a:gd name="connsiteX7" fmla="*/ 135206 w 745045"/>
                  <a:gd name="connsiteY7" fmla="*/ 884593 h 1189956"/>
                  <a:gd name="connsiteX8" fmla="*/ 304784 w 745045"/>
                  <a:gd name="connsiteY8" fmla="*/ 1143970 h 1189956"/>
                  <a:gd name="connsiteX9" fmla="*/ 333350 w 745045"/>
                  <a:gd name="connsiteY9" fmla="*/ 1162728 h 1189956"/>
                  <a:gd name="connsiteX10" fmla="*/ 323727 w 745045"/>
                  <a:gd name="connsiteY10" fmla="*/ 1189956 h 1189956"/>
                  <a:gd name="connsiteX11" fmla="*/ 91641 w 745045"/>
                  <a:gd name="connsiteY11" fmla="*/ 870837 h 1189956"/>
                  <a:gd name="connsiteX12" fmla="*/ 4609 w 745045"/>
                  <a:gd name="connsiteY12" fmla="*/ 576585 h 1189956"/>
                  <a:gd name="connsiteX13" fmla="*/ 17042 w 745045"/>
                  <a:gd name="connsiteY13" fmla="*/ 435675 h 1189956"/>
                  <a:gd name="connsiteX14" fmla="*/ 191553 w 745045"/>
                  <a:gd name="connsiteY14" fmla="*/ 232037 h 1189956"/>
                  <a:gd name="connsiteX15" fmla="*/ 526804 w 745045"/>
                  <a:gd name="connsiteY15" fmla="*/ 33668 h 1189956"/>
                  <a:gd name="connsiteX16" fmla="*/ 637182 w 745045"/>
                  <a:gd name="connsiteY16" fmla="*/ 11084 h 1189956"/>
                  <a:gd name="connsiteX17" fmla="*/ 744251 w 745045"/>
                  <a:gd name="connsiteY17" fmla="*/ 0 h 1189956"/>
                  <a:gd name="connsiteX18" fmla="*/ 745045 w 745045"/>
                  <a:gd name="connsiteY18" fmla="*/ 59 h 1189956"/>
                  <a:gd name="connsiteX19" fmla="*/ 744199 w 745045"/>
                  <a:gd name="connsiteY19" fmla="*/ 146 h 1189956"/>
                  <a:gd name="connsiteX0" fmla="*/ 744199 w 745045"/>
                  <a:gd name="connsiteY0" fmla="*/ 146 h 1189956"/>
                  <a:gd name="connsiteX1" fmla="*/ 736300 w 745045"/>
                  <a:gd name="connsiteY1" fmla="*/ 22499 h 1189956"/>
                  <a:gd name="connsiteX2" fmla="*/ 571958 w 745045"/>
                  <a:gd name="connsiteY2" fmla="*/ 50599 h 1189956"/>
                  <a:gd name="connsiteX3" fmla="*/ 236707 w 745045"/>
                  <a:gd name="connsiteY3" fmla="*/ 248968 h 1189956"/>
                  <a:gd name="connsiteX4" fmla="*/ 62197 w 745045"/>
                  <a:gd name="connsiteY4" fmla="*/ 452606 h 1189956"/>
                  <a:gd name="connsiteX5" fmla="*/ 49763 w 745045"/>
                  <a:gd name="connsiteY5" fmla="*/ 593516 h 1189956"/>
                  <a:gd name="connsiteX6" fmla="*/ 135206 w 745045"/>
                  <a:gd name="connsiteY6" fmla="*/ 884593 h 1189956"/>
                  <a:gd name="connsiteX7" fmla="*/ 304784 w 745045"/>
                  <a:gd name="connsiteY7" fmla="*/ 1143970 h 1189956"/>
                  <a:gd name="connsiteX8" fmla="*/ 333350 w 745045"/>
                  <a:gd name="connsiteY8" fmla="*/ 1162728 h 1189956"/>
                  <a:gd name="connsiteX9" fmla="*/ 323727 w 745045"/>
                  <a:gd name="connsiteY9" fmla="*/ 1189956 h 1189956"/>
                  <a:gd name="connsiteX10" fmla="*/ 91641 w 745045"/>
                  <a:gd name="connsiteY10" fmla="*/ 870837 h 1189956"/>
                  <a:gd name="connsiteX11" fmla="*/ 4609 w 745045"/>
                  <a:gd name="connsiteY11" fmla="*/ 576585 h 1189956"/>
                  <a:gd name="connsiteX12" fmla="*/ 17042 w 745045"/>
                  <a:gd name="connsiteY12" fmla="*/ 435675 h 1189956"/>
                  <a:gd name="connsiteX13" fmla="*/ 191553 w 745045"/>
                  <a:gd name="connsiteY13" fmla="*/ 232037 h 1189956"/>
                  <a:gd name="connsiteX14" fmla="*/ 526804 w 745045"/>
                  <a:gd name="connsiteY14" fmla="*/ 33668 h 1189956"/>
                  <a:gd name="connsiteX15" fmla="*/ 637182 w 745045"/>
                  <a:gd name="connsiteY15" fmla="*/ 11084 h 1189956"/>
                  <a:gd name="connsiteX16" fmla="*/ 744199 w 745045"/>
                  <a:gd name="connsiteY16" fmla="*/ 146 h 1189956"/>
                  <a:gd name="connsiteX17" fmla="*/ 744251 w 745045"/>
                  <a:gd name="connsiteY17" fmla="*/ 0 h 1189956"/>
                  <a:gd name="connsiteX18" fmla="*/ 745045 w 745045"/>
                  <a:gd name="connsiteY18" fmla="*/ 59 h 1189956"/>
                  <a:gd name="connsiteX19" fmla="*/ 744199 w 745045"/>
                  <a:gd name="connsiteY19" fmla="*/ 146 h 1189956"/>
                  <a:gd name="connsiteX20" fmla="*/ 744251 w 745045"/>
                  <a:gd name="connsiteY20" fmla="*/ 0 h 1189956"/>
                  <a:gd name="connsiteX0" fmla="*/ 744199 w 745045"/>
                  <a:gd name="connsiteY0" fmla="*/ 87 h 1189897"/>
                  <a:gd name="connsiteX1" fmla="*/ 736300 w 745045"/>
                  <a:gd name="connsiteY1" fmla="*/ 22440 h 1189897"/>
                  <a:gd name="connsiteX2" fmla="*/ 571958 w 745045"/>
                  <a:gd name="connsiteY2" fmla="*/ 50540 h 1189897"/>
                  <a:gd name="connsiteX3" fmla="*/ 236707 w 745045"/>
                  <a:gd name="connsiteY3" fmla="*/ 248909 h 1189897"/>
                  <a:gd name="connsiteX4" fmla="*/ 62197 w 745045"/>
                  <a:gd name="connsiteY4" fmla="*/ 452547 h 1189897"/>
                  <a:gd name="connsiteX5" fmla="*/ 49763 w 745045"/>
                  <a:gd name="connsiteY5" fmla="*/ 593457 h 1189897"/>
                  <a:gd name="connsiteX6" fmla="*/ 135206 w 745045"/>
                  <a:gd name="connsiteY6" fmla="*/ 884534 h 1189897"/>
                  <a:gd name="connsiteX7" fmla="*/ 304784 w 745045"/>
                  <a:gd name="connsiteY7" fmla="*/ 1143911 h 1189897"/>
                  <a:gd name="connsiteX8" fmla="*/ 333350 w 745045"/>
                  <a:gd name="connsiteY8" fmla="*/ 1162669 h 1189897"/>
                  <a:gd name="connsiteX9" fmla="*/ 323727 w 745045"/>
                  <a:gd name="connsiteY9" fmla="*/ 1189897 h 1189897"/>
                  <a:gd name="connsiteX10" fmla="*/ 91641 w 745045"/>
                  <a:gd name="connsiteY10" fmla="*/ 870778 h 1189897"/>
                  <a:gd name="connsiteX11" fmla="*/ 4609 w 745045"/>
                  <a:gd name="connsiteY11" fmla="*/ 576526 h 1189897"/>
                  <a:gd name="connsiteX12" fmla="*/ 17042 w 745045"/>
                  <a:gd name="connsiteY12" fmla="*/ 435616 h 1189897"/>
                  <a:gd name="connsiteX13" fmla="*/ 191553 w 745045"/>
                  <a:gd name="connsiteY13" fmla="*/ 231978 h 1189897"/>
                  <a:gd name="connsiteX14" fmla="*/ 526804 w 745045"/>
                  <a:gd name="connsiteY14" fmla="*/ 33609 h 1189897"/>
                  <a:gd name="connsiteX15" fmla="*/ 637182 w 745045"/>
                  <a:gd name="connsiteY15" fmla="*/ 11025 h 1189897"/>
                  <a:gd name="connsiteX16" fmla="*/ 744199 w 745045"/>
                  <a:gd name="connsiteY16" fmla="*/ 87 h 1189897"/>
                  <a:gd name="connsiteX17" fmla="*/ 744199 w 745045"/>
                  <a:gd name="connsiteY17" fmla="*/ 87 h 1189897"/>
                  <a:gd name="connsiteX18" fmla="*/ 745045 w 745045"/>
                  <a:gd name="connsiteY18" fmla="*/ 0 h 1189897"/>
                  <a:gd name="connsiteX19" fmla="*/ 744199 w 745045"/>
                  <a:gd name="connsiteY19" fmla="*/ 87 h 1189897"/>
                  <a:gd name="connsiteX0" fmla="*/ 744199 w 744199"/>
                  <a:gd name="connsiteY0" fmla="*/ 0 h 1189810"/>
                  <a:gd name="connsiteX1" fmla="*/ 736300 w 744199"/>
                  <a:gd name="connsiteY1" fmla="*/ 22353 h 1189810"/>
                  <a:gd name="connsiteX2" fmla="*/ 571958 w 744199"/>
                  <a:gd name="connsiteY2" fmla="*/ 50453 h 1189810"/>
                  <a:gd name="connsiteX3" fmla="*/ 236707 w 744199"/>
                  <a:gd name="connsiteY3" fmla="*/ 248822 h 1189810"/>
                  <a:gd name="connsiteX4" fmla="*/ 62197 w 744199"/>
                  <a:gd name="connsiteY4" fmla="*/ 452460 h 1189810"/>
                  <a:gd name="connsiteX5" fmla="*/ 49763 w 744199"/>
                  <a:gd name="connsiteY5" fmla="*/ 593370 h 1189810"/>
                  <a:gd name="connsiteX6" fmla="*/ 135206 w 744199"/>
                  <a:gd name="connsiteY6" fmla="*/ 884447 h 1189810"/>
                  <a:gd name="connsiteX7" fmla="*/ 304784 w 744199"/>
                  <a:gd name="connsiteY7" fmla="*/ 1143824 h 1189810"/>
                  <a:gd name="connsiteX8" fmla="*/ 333350 w 744199"/>
                  <a:gd name="connsiteY8" fmla="*/ 1162582 h 1189810"/>
                  <a:gd name="connsiteX9" fmla="*/ 323727 w 744199"/>
                  <a:gd name="connsiteY9" fmla="*/ 1189810 h 1189810"/>
                  <a:gd name="connsiteX10" fmla="*/ 91641 w 744199"/>
                  <a:gd name="connsiteY10" fmla="*/ 870691 h 1189810"/>
                  <a:gd name="connsiteX11" fmla="*/ 4609 w 744199"/>
                  <a:gd name="connsiteY11" fmla="*/ 576439 h 1189810"/>
                  <a:gd name="connsiteX12" fmla="*/ 17042 w 744199"/>
                  <a:gd name="connsiteY12" fmla="*/ 435529 h 1189810"/>
                  <a:gd name="connsiteX13" fmla="*/ 191553 w 744199"/>
                  <a:gd name="connsiteY13" fmla="*/ 231891 h 1189810"/>
                  <a:gd name="connsiteX14" fmla="*/ 526804 w 744199"/>
                  <a:gd name="connsiteY14" fmla="*/ 33522 h 1189810"/>
                  <a:gd name="connsiteX15" fmla="*/ 637182 w 744199"/>
                  <a:gd name="connsiteY15" fmla="*/ 10938 h 1189810"/>
                  <a:gd name="connsiteX16" fmla="*/ 744199 w 744199"/>
                  <a:gd name="connsiteY16" fmla="*/ 0 h 1189810"/>
                  <a:gd name="connsiteX0" fmla="*/ 637182 w 736300"/>
                  <a:gd name="connsiteY0" fmla="*/ 0 h 1178872"/>
                  <a:gd name="connsiteX1" fmla="*/ 736300 w 736300"/>
                  <a:gd name="connsiteY1" fmla="*/ 11415 h 1178872"/>
                  <a:gd name="connsiteX2" fmla="*/ 571958 w 736300"/>
                  <a:gd name="connsiteY2" fmla="*/ 39515 h 1178872"/>
                  <a:gd name="connsiteX3" fmla="*/ 236707 w 736300"/>
                  <a:gd name="connsiteY3" fmla="*/ 237884 h 1178872"/>
                  <a:gd name="connsiteX4" fmla="*/ 62197 w 736300"/>
                  <a:gd name="connsiteY4" fmla="*/ 441522 h 1178872"/>
                  <a:gd name="connsiteX5" fmla="*/ 49763 w 736300"/>
                  <a:gd name="connsiteY5" fmla="*/ 582432 h 1178872"/>
                  <a:gd name="connsiteX6" fmla="*/ 135206 w 736300"/>
                  <a:gd name="connsiteY6" fmla="*/ 873509 h 1178872"/>
                  <a:gd name="connsiteX7" fmla="*/ 304784 w 736300"/>
                  <a:gd name="connsiteY7" fmla="*/ 1132886 h 1178872"/>
                  <a:gd name="connsiteX8" fmla="*/ 333350 w 736300"/>
                  <a:gd name="connsiteY8" fmla="*/ 1151644 h 1178872"/>
                  <a:gd name="connsiteX9" fmla="*/ 323727 w 736300"/>
                  <a:gd name="connsiteY9" fmla="*/ 1178872 h 1178872"/>
                  <a:gd name="connsiteX10" fmla="*/ 91641 w 736300"/>
                  <a:gd name="connsiteY10" fmla="*/ 859753 h 1178872"/>
                  <a:gd name="connsiteX11" fmla="*/ 4609 w 736300"/>
                  <a:gd name="connsiteY11" fmla="*/ 565501 h 1178872"/>
                  <a:gd name="connsiteX12" fmla="*/ 17042 w 736300"/>
                  <a:gd name="connsiteY12" fmla="*/ 424591 h 1178872"/>
                  <a:gd name="connsiteX13" fmla="*/ 191553 w 736300"/>
                  <a:gd name="connsiteY13" fmla="*/ 220953 h 1178872"/>
                  <a:gd name="connsiteX14" fmla="*/ 526804 w 736300"/>
                  <a:gd name="connsiteY14" fmla="*/ 22584 h 1178872"/>
                  <a:gd name="connsiteX15" fmla="*/ 637182 w 736300"/>
                  <a:gd name="connsiteY15" fmla="*/ 0 h 1178872"/>
                  <a:gd name="connsiteX0" fmla="*/ 637182 w 780750"/>
                  <a:gd name="connsiteY0" fmla="*/ 0 h 1178872"/>
                  <a:gd name="connsiteX1" fmla="*/ 780750 w 780750"/>
                  <a:gd name="connsiteY1" fmla="*/ 20593 h 1178872"/>
                  <a:gd name="connsiteX2" fmla="*/ 571958 w 780750"/>
                  <a:gd name="connsiteY2" fmla="*/ 39515 h 1178872"/>
                  <a:gd name="connsiteX3" fmla="*/ 236707 w 780750"/>
                  <a:gd name="connsiteY3" fmla="*/ 237884 h 1178872"/>
                  <a:gd name="connsiteX4" fmla="*/ 62197 w 780750"/>
                  <a:gd name="connsiteY4" fmla="*/ 441522 h 1178872"/>
                  <a:gd name="connsiteX5" fmla="*/ 49763 w 780750"/>
                  <a:gd name="connsiteY5" fmla="*/ 582432 h 1178872"/>
                  <a:gd name="connsiteX6" fmla="*/ 135206 w 780750"/>
                  <a:gd name="connsiteY6" fmla="*/ 873509 h 1178872"/>
                  <a:gd name="connsiteX7" fmla="*/ 304784 w 780750"/>
                  <a:gd name="connsiteY7" fmla="*/ 1132886 h 1178872"/>
                  <a:gd name="connsiteX8" fmla="*/ 333350 w 780750"/>
                  <a:gd name="connsiteY8" fmla="*/ 1151644 h 1178872"/>
                  <a:gd name="connsiteX9" fmla="*/ 323727 w 780750"/>
                  <a:gd name="connsiteY9" fmla="*/ 1178872 h 1178872"/>
                  <a:gd name="connsiteX10" fmla="*/ 91641 w 780750"/>
                  <a:gd name="connsiteY10" fmla="*/ 859753 h 1178872"/>
                  <a:gd name="connsiteX11" fmla="*/ 4609 w 780750"/>
                  <a:gd name="connsiteY11" fmla="*/ 565501 h 1178872"/>
                  <a:gd name="connsiteX12" fmla="*/ 17042 w 780750"/>
                  <a:gd name="connsiteY12" fmla="*/ 424591 h 1178872"/>
                  <a:gd name="connsiteX13" fmla="*/ 191553 w 780750"/>
                  <a:gd name="connsiteY13" fmla="*/ 220953 h 1178872"/>
                  <a:gd name="connsiteX14" fmla="*/ 526804 w 780750"/>
                  <a:gd name="connsiteY14" fmla="*/ 22584 h 1178872"/>
                  <a:gd name="connsiteX15" fmla="*/ 637182 w 780750"/>
                  <a:gd name="connsiteY15" fmla="*/ 0 h 1178872"/>
                  <a:gd name="connsiteX0" fmla="*/ 676870 w 780750"/>
                  <a:gd name="connsiteY0" fmla="*/ 2400 h 1176683"/>
                  <a:gd name="connsiteX1" fmla="*/ 780750 w 780750"/>
                  <a:gd name="connsiteY1" fmla="*/ 18404 h 1176683"/>
                  <a:gd name="connsiteX2" fmla="*/ 571958 w 780750"/>
                  <a:gd name="connsiteY2" fmla="*/ 37326 h 1176683"/>
                  <a:gd name="connsiteX3" fmla="*/ 236707 w 780750"/>
                  <a:gd name="connsiteY3" fmla="*/ 235695 h 1176683"/>
                  <a:gd name="connsiteX4" fmla="*/ 62197 w 780750"/>
                  <a:gd name="connsiteY4" fmla="*/ 439333 h 1176683"/>
                  <a:gd name="connsiteX5" fmla="*/ 49763 w 780750"/>
                  <a:gd name="connsiteY5" fmla="*/ 580243 h 1176683"/>
                  <a:gd name="connsiteX6" fmla="*/ 135206 w 780750"/>
                  <a:gd name="connsiteY6" fmla="*/ 871320 h 1176683"/>
                  <a:gd name="connsiteX7" fmla="*/ 304784 w 780750"/>
                  <a:gd name="connsiteY7" fmla="*/ 1130697 h 1176683"/>
                  <a:gd name="connsiteX8" fmla="*/ 333350 w 780750"/>
                  <a:gd name="connsiteY8" fmla="*/ 1149455 h 1176683"/>
                  <a:gd name="connsiteX9" fmla="*/ 323727 w 780750"/>
                  <a:gd name="connsiteY9" fmla="*/ 1176683 h 1176683"/>
                  <a:gd name="connsiteX10" fmla="*/ 91641 w 780750"/>
                  <a:gd name="connsiteY10" fmla="*/ 857564 h 1176683"/>
                  <a:gd name="connsiteX11" fmla="*/ 4609 w 780750"/>
                  <a:gd name="connsiteY11" fmla="*/ 563312 h 1176683"/>
                  <a:gd name="connsiteX12" fmla="*/ 17042 w 780750"/>
                  <a:gd name="connsiteY12" fmla="*/ 422402 h 1176683"/>
                  <a:gd name="connsiteX13" fmla="*/ 191553 w 780750"/>
                  <a:gd name="connsiteY13" fmla="*/ 218764 h 1176683"/>
                  <a:gd name="connsiteX14" fmla="*/ 526804 w 780750"/>
                  <a:gd name="connsiteY14" fmla="*/ 20395 h 1176683"/>
                  <a:gd name="connsiteX15" fmla="*/ 676870 w 780750"/>
                  <a:gd name="connsiteY15" fmla="*/ 2400 h 1176683"/>
                  <a:gd name="connsiteX0" fmla="*/ 676870 w 780750"/>
                  <a:gd name="connsiteY0" fmla="*/ 2400 h 1176683"/>
                  <a:gd name="connsiteX1" fmla="*/ 780750 w 780750"/>
                  <a:gd name="connsiteY1" fmla="*/ 18404 h 1176683"/>
                  <a:gd name="connsiteX2" fmla="*/ 584658 w 780750"/>
                  <a:gd name="connsiteY2" fmla="*/ 46503 h 1176683"/>
                  <a:gd name="connsiteX3" fmla="*/ 236707 w 780750"/>
                  <a:gd name="connsiteY3" fmla="*/ 235695 h 1176683"/>
                  <a:gd name="connsiteX4" fmla="*/ 62197 w 780750"/>
                  <a:gd name="connsiteY4" fmla="*/ 439333 h 1176683"/>
                  <a:gd name="connsiteX5" fmla="*/ 49763 w 780750"/>
                  <a:gd name="connsiteY5" fmla="*/ 580243 h 1176683"/>
                  <a:gd name="connsiteX6" fmla="*/ 135206 w 780750"/>
                  <a:gd name="connsiteY6" fmla="*/ 871320 h 1176683"/>
                  <a:gd name="connsiteX7" fmla="*/ 304784 w 780750"/>
                  <a:gd name="connsiteY7" fmla="*/ 1130697 h 1176683"/>
                  <a:gd name="connsiteX8" fmla="*/ 333350 w 780750"/>
                  <a:gd name="connsiteY8" fmla="*/ 1149455 h 1176683"/>
                  <a:gd name="connsiteX9" fmla="*/ 323727 w 780750"/>
                  <a:gd name="connsiteY9" fmla="*/ 1176683 h 1176683"/>
                  <a:gd name="connsiteX10" fmla="*/ 91641 w 780750"/>
                  <a:gd name="connsiteY10" fmla="*/ 857564 h 1176683"/>
                  <a:gd name="connsiteX11" fmla="*/ 4609 w 780750"/>
                  <a:gd name="connsiteY11" fmla="*/ 563312 h 1176683"/>
                  <a:gd name="connsiteX12" fmla="*/ 17042 w 780750"/>
                  <a:gd name="connsiteY12" fmla="*/ 422402 h 1176683"/>
                  <a:gd name="connsiteX13" fmla="*/ 191553 w 780750"/>
                  <a:gd name="connsiteY13" fmla="*/ 218764 h 1176683"/>
                  <a:gd name="connsiteX14" fmla="*/ 526804 w 780750"/>
                  <a:gd name="connsiteY14" fmla="*/ 20395 h 1176683"/>
                  <a:gd name="connsiteX15" fmla="*/ 676870 w 780750"/>
                  <a:gd name="connsiteY15" fmla="*/ 2400 h 1176683"/>
                  <a:gd name="connsiteX0" fmla="*/ 676870 w 780750"/>
                  <a:gd name="connsiteY0" fmla="*/ 0 h 1174283"/>
                  <a:gd name="connsiteX1" fmla="*/ 780750 w 780750"/>
                  <a:gd name="connsiteY1" fmla="*/ 16004 h 1174283"/>
                  <a:gd name="connsiteX2" fmla="*/ 584658 w 780750"/>
                  <a:gd name="connsiteY2" fmla="*/ 44103 h 1174283"/>
                  <a:gd name="connsiteX3" fmla="*/ 236707 w 780750"/>
                  <a:gd name="connsiteY3" fmla="*/ 233295 h 1174283"/>
                  <a:gd name="connsiteX4" fmla="*/ 62197 w 780750"/>
                  <a:gd name="connsiteY4" fmla="*/ 436933 h 1174283"/>
                  <a:gd name="connsiteX5" fmla="*/ 49763 w 780750"/>
                  <a:gd name="connsiteY5" fmla="*/ 577843 h 1174283"/>
                  <a:gd name="connsiteX6" fmla="*/ 135206 w 780750"/>
                  <a:gd name="connsiteY6" fmla="*/ 868920 h 1174283"/>
                  <a:gd name="connsiteX7" fmla="*/ 304784 w 780750"/>
                  <a:gd name="connsiteY7" fmla="*/ 1128297 h 1174283"/>
                  <a:gd name="connsiteX8" fmla="*/ 333350 w 780750"/>
                  <a:gd name="connsiteY8" fmla="*/ 1147055 h 1174283"/>
                  <a:gd name="connsiteX9" fmla="*/ 323727 w 780750"/>
                  <a:gd name="connsiteY9" fmla="*/ 1174283 h 1174283"/>
                  <a:gd name="connsiteX10" fmla="*/ 91641 w 780750"/>
                  <a:gd name="connsiteY10" fmla="*/ 855164 h 1174283"/>
                  <a:gd name="connsiteX11" fmla="*/ 4609 w 780750"/>
                  <a:gd name="connsiteY11" fmla="*/ 560912 h 1174283"/>
                  <a:gd name="connsiteX12" fmla="*/ 17042 w 780750"/>
                  <a:gd name="connsiteY12" fmla="*/ 420002 h 1174283"/>
                  <a:gd name="connsiteX13" fmla="*/ 191553 w 780750"/>
                  <a:gd name="connsiteY13" fmla="*/ 216364 h 1174283"/>
                  <a:gd name="connsiteX14" fmla="*/ 558554 w 780750"/>
                  <a:gd name="connsiteY14" fmla="*/ 24113 h 1174283"/>
                  <a:gd name="connsiteX15" fmla="*/ 676870 w 780750"/>
                  <a:gd name="connsiteY15" fmla="*/ 0 h 1174283"/>
                  <a:gd name="connsiteX0" fmla="*/ 691158 w 780750"/>
                  <a:gd name="connsiteY0" fmla="*/ 0 h 1174283"/>
                  <a:gd name="connsiteX1" fmla="*/ 780750 w 780750"/>
                  <a:gd name="connsiteY1" fmla="*/ 16004 h 1174283"/>
                  <a:gd name="connsiteX2" fmla="*/ 584658 w 780750"/>
                  <a:gd name="connsiteY2" fmla="*/ 44103 h 1174283"/>
                  <a:gd name="connsiteX3" fmla="*/ 236707 w 780750"/>
                  <a:gd name="connsiteY3" fmla="*/ 233295 h 1174283"/>
                  <a:gd name="connsiteX4" fmla="*/ 62197 w 780750"/>
                  <a:gd name="connsiteY4" fmla="*/ 436933 h 1174283"/>
                  <a:gd name="connsiteX5" fmla="*/ 49763 w 780750"/>
                  <a:gd name="connsiteY5" fmla="*/ 577843 h 1174283"/>
                  <a:gd name="connsiteX6" fmla="*/ 135206 w 780750"/>
                  <a:gd name="connsiteY6" fmla="*/ 868920 h 1174283"/>
                  <a:gd name="connsiteX7" fmla="*/ 304784 w 780750"/>
                  <a:gd name="connsiteY7" fmla="*/ 1128297 h 1174283"/>
                  <a:gd name="connsiteX8" fmla="*/ 333350 w 780750"/>
                  <a:gd name="connsiteY8" fmla="*/ 1147055 h 1174283"/>
                  <a:gd name="connsiteX9" fmla="*/ 323727 w 780750"/>
                  <a:gd name="connsiteY9" fmla="*/ 1174283 h 1174283"/>
                  <a:gd name="connsiteX10" fmla="*/ 91641 w 780750"/>
                  <a:gd name="connsiteY10" fmla="*/ 855164 h 1174283"/>
                  <a:gd name="connsiteX11" fmla="*/ 4609 w 780750"/>
                  <a:gd name="connsiteY11" fmla="*/ 560912 h 1174283"/>
                  <a:gd name="connsiteX12" fmla="*/ 17042 w 780750"/>
                  <a:gd name="connsiteY12" fmla="*/ 420002 h 1174283"/>
                  <a:gd name="connsiteX13" fmla="*/ 191553 w 780750"/>
                  <a:gd name="connsiteY13" fmla="*/ 216364 h 1174283"/>
                  <a:gd name="connsiteX14" fmla="*/ 558554 w 780750"/>
                  <a:gd name="connsiteY14" fmla="*/ 24113 h 1174283"/>
                  <a:gd name="connsiteX15" fmla="*/ 691158 w 780750"/>
                  <a:gd name="connsiteY15" fmla="*/ 0 h 1174283"/>
                  <a:gd name="connsiteX0" fmla="*/ 660995 w 780750"/>
                  <a:gd name="connsiteY0" fmla="*/ 0 h 1175813"/>
                  <a:gd name="connsiteX1" fmla="*/ 780750 w 780750"/>
                  <a:gd name="connsiteY1" fmla="*/ 17534 h 1175813"/>
                  <a:gd name="connsiteX2" fmla="*/ 584658 w 780750"/>
                  <a:gd name="connsiteY2" fmla="*/ 45633 h 1175813"/>
                  <a:gd name="connsiteX3" fmla="*/ 236707 w 780750"/>
                  <a:gd name="connsiteY3" fmla="*/ 234825 h 1175813"/>
                  <a:gd name="connsiteX4" fmla="*/ 62197 w 780750"/>
                  <a:gd name="connsiteY4" fmla="*/ 438463 h 1175813"/>
                  <a:gd name="connsiteX5" fmla="*/ 49763 w 780750"/>
                  <a:gd name="connsiteY5" fmla="*/ 579373 h 1175813"/>
                  <a:gd name="connsiteX6" fmla="*/ 135206 w 780750"/>
                  <a:gd name="connsiteY6" fmla="*/ 870450 h 1175813"/>
                  <a:gd name="connsiteX7" fmla="*/ 304784 w 780750"/>
                  <a:gd name="connsiteY7" fmla="*/ 1129827 h 1175813"/>
                  <a:gd name="connsiteX8" fmla="*/ 333350 w 780750"/>
                  <a:gd name="connsiteY8" fmla="*/ 1148585 h 1175813"/>
                  <a:gd name="connsiteX9" fmla="*/ 323727 w 780750"/>
                  <a:gd name="connsiteY9" fmla="*/ 1175813 h 1175813"/>
                  <a:gd name="connsiteX10" fmla="*/ 91641 w 780750"/>
                  <a:gd name="connsiteY10" fmla="*/ 856694 h 1175813"/>
                  <a:gd name="connsiteX11" fmla="*/ 4609 w 780750"/>
                  <a:gd name="connsiteY11" fmla="*/ 562442 h 1175813"/>
                  <a:gd name="connsiteX12" fmla="*/ 17042 w 780750"/>
                  <a:gd name="connsiteY12" fmla="*/ 421532 h 1175813"/>
                  <a:gd name="connsiteX13" fmla="*/ 191553 w 780750"/>
                  <a:gd name="connsiteY13" fmla="*/ 217894 h 1175813"/>
                  <a:gd name="connsiteX14" fmla="*/ 558554 w 780750"/>
                  <a:gd name="connsiteY14" fmla="*/ 25643 h 1175813"/>
                  <a:gd name="connsiteX15" fmla="*/ 660995 w 780750"/>
                  <a:gd name="connsiteY15" fmla="*/ 0 h 1175813"/>
                  <a:gd name="connsiteX0" fmla="*/ 660995 w 755350"/>
                  <a:gd name="connsiteY0" fmla="*/ 0 h 1175813"/>
                  <a:gd name="connsiteX1" fmla="*/ 755350 w 755350"/>
                  <a:gd name="connsiteY1" fmla="*/ 8356 h 1175813"/>
                  <a:gd name="connsiteX2" fmla="*/ 584658 w 755350"/>
                  <a:gd name="connsiteY2" fmla="*/ 45633 h 1175813"/>
                  <a:gd name="connsiteX3" fmla="*/ 236707 w 755350"/>
                  <a:gd name="connsiteY3" fmla="*/ 234825 h 1175813"/>
                  <a:gd name="connsiteX4" fmla="*/ 62197 w 755350"/>
                  <a:gd name="connsiteY4" fmla="*/ 438463 h 1175813"/>
                  <a:gd name="connsiteX5" fmla="*/ 49763 w 755350"/>
                  <a:gd name="connsiteY5" fmla="*/ 579373 h 1175813"/>
                  <a:gd name="connsiteX6" fmla="*/ 135206 w 755350"/>
                  <a:gd name="connsiteY6" fmla="*/ 870450 h 1175813"/>
                  <a:gd name="connsiteX7" fmla="*/ 304784 w 755350"/>
                  <a:gd name="connsiteY7" fmla="*/ 1129827 h 1175813"/>
                  <a:gd name="connsiteX8" fmla="*/ 333350 w 755350"/>
                  <a:gd name="connsiteY8" fmla="*/ 1148585 h 1175813"/>
                  <a:gd name="connsiteX9" fmla="*/ 323727 w 755350"/>
                  <a:gd name="connsiteY9" fmla="*/ 1175813 h 1175813"/>
                  <a:gd name="connsiteX10" fmla="*/ 91641 w 755350"/>
                  <a:gd name="connsiteY10" fmla="*/ 856694 h 1175813"/>
                  <a:gd name="connsiteX11" fmla="*/ 4609 w 755350"/>
                  <a:gd name="connsiteY11" fmla="*/ 562442 h 1175813"/>
                  <a:gd name="connsiteX12" fmla="*/ 17042 w 755350"/>
                  <a:gd name="connsiteY12" fmla="*/ 421532 h 1175813"/>
                  <a:gd name="connsiteX13" fmla="*/ 191553 w 755350"/>
                  <a:gd name="connsiteY13" fmla="*/ 217894 h 1175813"/>
                  <a:gd name="connsiteX14" fmla="*/ 558554 w 755350"/>
                  <a:gd name="connsiteY14" fmla="*/ 25643 h 1175813"/>
                  <a:gd name="connsiteX15" fmla="*/ 660995 w 755350"/>
                  <a:gd name="connsiteY15" fmla="*/ 0 h 1175813"/>
                  <a:gd name="connsiteX0" fmla="*/ 660995 w 755350"/>
                  <a:gd name="connsiteY0" fmla="*/ 0 h 1175813"/>
                  <a:gd name="connsiteX1" fmla="*/ 755350 w 755350"/>
                  <a:gd name="connsiteY1" fmla="*/ 8356 h 1175813"/>
                  <a:gd name="connsiteX2" fmla="*/ 584658 w 755350"/>
                  <a:gd name="connsiteY2" fmla="*/ 45633 h 1175813"/>
                  <a:gd name="connsiteX3" fmla="*/ 236707 w 755350"/>
                  <a:gd name="connsiteY3" fmla="*/ 234825 h 1175813"/>
                  <a:gd name="connsiteX4" fmla="*/ 62197 w 755350"/>
                  <a:gd name="connsiteY4" fmla="*/ 438463 h 1175813"/>
                  <a:gd name="connsiteX5" fmla="*/ 49763 w 755350"/>
                  <a:gd name="connsiteY5" fmla="*/ 579373 h 1175813"/>
                  <a:gd name="connsiteX6" fmla="*/ 135206 w 755350"/>
                  <a:gd name="connsiteY6" fmla="*/ 870450 h 1175813"/>
                  <a:gd name="connsiteX7" fmla="*/ 304784 w 755350"/>
                  <a:gd name="connsiteY7" fmla="*/ 1129827 h 1175813"/>
                  <a:gd name="connsiteX8" fmla="*/ 333350 w 755350"/>
                  <a:gd name="connsiteY8" fmla="*/ 1148585 h 1175813"/>
                  <a:gd name="connsiteX9" fmla="*/ 323727 w 755350"/>
                  <a:gd name="connsiteY9" fmla="*/ 1175813 h 1175813"/>
                  <a:gd name="connsiteX10" fmla="*/ 91641 w 755350"/>
                  <a:gd name="connsiteY10" fmla="*/ 856694 h 1175813"/>
                  <a:gd name="connsiteX11" fmla="*/ 4609 w 755350"/>
                  <a:gd name="connsiteY11" fmla="*/ 562442 h 1175813"/>
                  <a:gd name="connsiteX12" fmla="*/ 17042 w 755350"/>
                  <a:gd name="connsiteY12" fmla="*/ 421532 h 1175813"/>
                  <a:gd name="connsiteX13" fmla="*/ 191553 w 755350"/>
                  <a:gd name="connsiteY13" fmla="*/ 217894 h 1175813"/>
                  <a:gd name="connsiteX14" fmla="*/ 558554 w 755350"/>
                  <a:gd name="connsiteY14" fmla="*/ 25643 h 1175813"/>
                  <a:gd name="connsiteX15" fmla="*/ 660995 w 755350"/>
                  <a:gd name="connsiteY15" fmla="*/ 0 h 1175813"/>
                  <a:gd name="connsiteX0" fmla="*/ 660995 w 755350"/>
                  <a:gd name="connsiteY0" fmla="*/ 0 h 1175813"/>
                  <a:gd name="connsiteX1" fmla="*/ 755350 w 755350"/>
                  <a:gd name="connsiteY1" fmla="*/ 8356 h 1175813"/>
                  <a:gd name="connsiteX2" fmla="*/ 584658 w 755350"/>
                  <a:gd name="connsiteY2" fmla="*/ 45633 h 1175813"/>
                  <a:gd name="connsiteX3" fmla="*/ 236707 w 755350"/>
                  <a:gd name="connsiteY3" fmla="*/ 234825 h 1175813"/>
                  <a:gd name="connsiteX4" fmla="*/ 62197 w 755350"/>
                  <a:gd name="connsiteY4" fmla="*/ 438463 h 1175813"/>
                  <a:gd name="connsiteX5" fmla="*/ 49763 w 755350"/>
                  <a:gd name="connsiteY5" fmla="*/ 579373 h 1175813"/>
                  <a:gd name="connsiteX6" fmla="*/ 135206 w 755350"/>
                  <a:gd name="connsiteY6" fmla="*/ 870450 h 1175813"/>
                  <a:gd name="connsiteX7" fmla="*/ 304784 w 755350"/>
                  <a:gd name="connsiteY7" fmla="*/ 1129827 h 1175813"/>
                  <a:gd name="connsiteX8" fmla="*/ 333350 w 755350"/>
                  <a:gd name="connsiteY8" fmla="*/ 1148585 h 1175813"/>
                  <a:gd name="connsiteX9" fmla="*/ 323727 w 755350"/>
                  <a:gd name="connsiteY9" fmla="*/ 1175813 h 1175813"/>
                  <a:gd name="connsiteX10" fmla="*/ 91641 w 755350"/>
                  <a:gd name="connsiteY10" fmla="*/ 856694 h 1175813"/>
                  <a:gd name="connsiteX11" fmla="*/ 4609 w 755350"/>
                  <a:gd name="connsiteY11" fmla="*/ 562442 h 1175813"/>
                  <a:gd name="connsiteX12" fmla="*/ 17042 w 755350"/>
                  <a:gd name="connsiteY12" fmla="*/ 421532 h 1175813"/>
                  <a:gd name="connsiteX13" fmla="*/ 191553 w 755350"/>
                  <a:gd name="connsiteY13" fmla="*/ 217894 h 1175813"/>
                  <a:gd name="connsiteX14" fmla="*/ 558554 w 755350"/>
                  <a:gd name="connsiteY14" fmla="*/ 25643 h 1175813"/>
                  <a:gd name="connsiteX15" fmla="*/ 660995 w 755350"/>
                  <a:gd name="connsiteY15" fmla="*/ 0 h 1175813"/>
                  <a:gd name="connsiteX0" fmla="*/ 660995 w 755350"/>
                  <a:gd name="connsiteY0" fmla="*/ 0 h 1175813"/>
                  <a:gd name="connsiteX1" fmla="*/ 755350 w 755350"/>
                  <a:gd name="connsiteY1" fmla="*/ 8356 h 1175813"/>
                  <a:gd name="connsiteX2" fmla="*/ 589421 w 755350"/>
                  <a:gd name="connsiteY2" fmla="*/ 48692 h 1175813"/>
                  <a:gd name="connsiteX3" fmla="*/ 236707 w 755350"/>
                  <a:gd name="connsiteY3" fmla="*/ 234825 h 1175813"/>
                  <a:gd name="connsiteX4" fmla="*/ 62197 w 755350"/>
                  <a:gd name="connsiteY4" fmla="*/ 438463 h 1175813"/>
                  <a:gd name="connsiteX5" fmla="*/ 49763 w 755350"/>
                  <a:gd name="connsiteY5" fmla="*/ 579373 h 1175813"/>
                  <a:gd name="connsiteX6" fmla="*/ 135206 w 755350"/>
                  <a:gd name="connsiteY6" fmla="*/ 870450 h 1175813"/>
                  <a:gd name="connsiteX7" fmla="*/ 304784 w 755350"/>
                  <a:gd name="connsiteY7" fmla="*/ 1129827 h 1175813"/>
                  <a:gd name="connsiteX8" fmla="*/ 333350 w 755350"/>
                  <a:gd name="connsiteY8" fmla="*/ 1148585 h 1175813"/>
                  <a:gd name="connsiteX9" fmla="*/ 323727 w 755350"/>
                  <a:gd name="connsiteY9" fmla="*/ 1175813 h 1175813"/>
                  <a:gd name="connsiteX10" fmla="*/ 91641 w 755350"/>
                  <a:gd name="connsiteY10" fmla="*/ 856694 h 1175813"/>
                  <a:gd name="connsiteX11" fmla="*/ 4609 w 755350"/>
                  <a:gd name="connsiteY11" fmla="*/ 562442 h 1175813"/>
                  <a:gd name="connsiteX12" fmla="*/ 17042 w 755350"/>
                  <a:gd name="connsiteY12" fmla="*/ 421532 h 1175813"/>
                  <a:gd name="connsiteX13" fmla="*/ 191553 w 755350"/>
                  <a:gd name="connsiteY13" fmla="*/ 217894 h 1175813"/>
                  <a:gd name="connsiteX14" fmla="*/ 558554 w 755350"/>
                  <a:gd name="connsiteY14" fmla="*/ 25643 h 1175813"/>
                  <a:gd name="connsiteX15" fmla="*/ 660995 w 755350"/>
                  <a:gd name="connsiteY15" fmla="*/ 0 h 1175813"/>
                  <a:gd name="connsiteX0" fmla="*/ 660995 w 755350"/>
                  <a:gd name="connsiteY0" fmla="*/ 0 h 1175813"/>
                  <a:gd name="connsiteX1" fmla="*/ 755350 w 755350"/>
                  <a:gd name="connsiteY1" fmla="*/ 8356 h 1175813"/>
                  <a:gd name="connsiteX2" fmla="*/ 589421 w 755350"/>
                  <a:gd name="connsiteY2" fmla="*/ 48692 h 1175813"/>
                  <a:gd name="connsiteX3" fmla="*/ 236707 w 755350"/>
                  <a:gd name="connsiteY3" fmla="*/ 234825 h 1175813"/>
                  <a:gd name="connsiteX4" fmla="*/ 62197 w 755350"/>
                  <a:gd name="connsiteY4" fmla="*/ 438463 h 1175813"/>
                  <a:gd name="connsiteX5" fmla="*/ 49763 w 755350"/>
                  <a:gd name="connsiteY5" fmla="*/ 579373 h 1175813"/>
                  <a:gd name="connsiteX6" fmla="*/ 135206 w 755350"/>
                  <a:gd name="connsiteY6" fmla="*/ 870450 h 1175813"/>
                  <a:gd name="connsiteX7" fmla="*/ 304784 w 755350"/>
                  <a:gd name="connsiteY7" fmla="*/ 1129827 h 1175813"/>
                  <a:gd name="connsiteX8" fmla="*/ 333350 w 755350"/>
                  <a:gd name="connsiteY8" fmla="*/ 1148585 h 1175813"/>
                  <a:gd name="connsiteX9" fmla="*/ 323727 w 755350"/>
                  <a:gd name="connsiteY9" fmla="*/ 1175813 h 1175813"/>
                  <a:gd name="connsiteX10" fmla="*/ 91641 w 755350"/>
                  <a:gd name="connsiteY10" fmla="*/ 856694 h 1175813"/>
                  <a:gd name="connsiteX11" fmla="*/ 4609 w 755350"/>
                  <a:gd name="connsiteY11" fmla="*/ 562442 h 1175813"/>
                  <a:gd name="connsiteX12" fmla="*/ 17042 w 755350"/>
                  <a:gd name="connsiteY12" fmla="*/ 421532 h 1175813"/>
                  <a:gd name="connsiteX13" fmla="*/ 191553 w 755350"/>
                  <a:gd name="connsiteY13" fmla="*/ 217894 h 1175813"/>
                  <a:gd name="connsiteX14" fmla="*/ 558554 w 755350"/>
                  <a:gd name="connsiteY14" fmla="*/ 25643 h 1175813"/>
                  <a:gd name="connsiteX15" fmla="*/ 660995 w 755350"/>
                  <a:gd name="connsiteY15" fmla="*/ 0 h 1175813"/>
                  <a:gd name="connsiteX0" fmla="*/ 660995 w 755350"/>
                  <a:gd name="connsiteY0" fmla="*/ 0 h 1175813"/>
                  <a:gd name="connsiteX1" fmla="*/ 755350 w 755350"/>
                  <a:gd name="connsiteY1" fmla="*/ 8356 h 1175813"/>
                  <a:gd name="connsiteX2" fmla="*/ 589421 w 755350"/>
                  <a:gd name="connsiteY2" fmla="*/ 48692 h 1175813"/>
                  <a:gd name="connsiteX3" fmla="*/ 236707 w 755350"/>
                  <a:gd name="connsiteY3" fmla="*/ 234825 h 1175813"/>
                  <a:gd name="connsiteX4" fmla="*/ 62197 w 755350"/>
                  <a:gd name="connsiteY4" fmla="*/ 438463 h 1175813"/>
                  <a:gd name="connsiteX5" fmla="*/ 49763 w 755350"/>
                  <a:gd name="connsiteY5" fmla="*/ 579373 h 1175813"/>
                  <a:gd name="connsiteX6" fmla="*/ 143143 w 755350"/>
                  <a:gd name="connsiteY6" fmla="*/ 868920 h 1175813"/>
                  <a:gd name="connsiteX7" fmla="*/ 304784 w 755350"/>
                  <a:gd name="connsiteY7" fmla="*/ 1129827 h 1175813"/>
                  <a:gd name="connsiteX8" fmla="*/ 333350 w 755350"/>
                  <a:gd name="connsiteY8" fmla="*/ 1148585 h 1175813"/>
                  <a:gd name="connsiteX9" fmla="*/ 323727 w 755350"/>
                  <a:gd name="connsiteY9" fmla="*/ 1175813 h 1175813"/>
                  <a:gd name="connsiteX10" fmla="*/ 91641 w 755350"/>
                  <a:gd name="connsiteY10" fmla="*/ 856694 h 1175813"/>
                  <a:gd name="connsiteX11" fmla="*/ 4609 w 755350"/>
                  <a:gd name="connsiteY11" fmla="*/ 562442 h 1175813"/>
                  <a:gd name="connsiteX12" fmla="*/ 17042 w 755350"/>
                  <a:gd name="connsiteY12" fmla="*/ 421532 h 1175813"/>
                  <a:gd name="connsiteX13" fmla="*/ 191553 w 755350"/>
                  <a:gd name="connsiteY13" fmla="*/ 217894 h 1175813"/>
                  <a:gd name="connsiteX14" fmla="*/ 558554 w 755350"/>
                  <a:gd name="connsiteY14" fmla="*/ 25643 h 1175813"/>
                  <a:gd name="connsiteX15" fmla="*/ 660995 w 755350"/>
                  <a:gd name="connsiteY15" fmla="*/ 0 h 1175813"/>
                  <a:gd name="connsiteX0" fmla="*/ 660995 w 755350"/>
                  <a:gd name="connsiteY0" fmla="*/ 0 h 1175813"/>
                  <a:gd name="connsiteX1" fmla="*/ 755350 w 755350"/>
                  <a:gd name="connsiteY1" fmla="*/ 8356 h 1175813"/>
                  <a:gd name="connsiteX2" fmla="*/ 589421 w 755350"/>
                  <a:gd name="connsiteY2" fmla="*/ 48692 h 1175813"/>
                  <a:gd name="connsiteX3" fmla="*/ 236707 w 755350"/>
                  <a:gd name="connsiteY3" fmla="*/ 234825 h 1175813"/>
                  <a:gd name="connsiteX4" fmla="*/ 62197 w 755350"/>
                  <a:gd name="connsiteY4" fmla="*/ 438463 h 1175813"/>
                  <a:gd name="connsiteX5" fmla="*/ 54525 w 755350"/>
                  <a:gd name="connsiteY5" fmla="*/ 579373 h 1175813"/>
                  <a:gd name="connsiteX6" fmla="*/ 143143 w 755350"/>
                  <a:gd name="connsiteY6" fmla="*/ 868920 h 1175813"/>
                  <a:gd name="connsiteX7" fmla="*/ 304784 w 755350"/>
                  <a:gd name="connsiteY7" fmla="*/ 1129827 h 1175813"/>
                  <a:gd name="connsiteX8" fmla="*/ 333350 w 755350"/>
                  <a:gd name="connsiteY8" fmla="*/ 1148585 h 1175813"/>
                  <a:gd name="connsiteX9" fmla="*/ 323727 w 755350"/>
                  <a:gd name="connsiteY9" fmla="*/ 1175813 h 1175813"/>
                  <a:gd name="connsiteX10" fmla="*/ 91641 w 755350"/>
                  <a:gd name="connsiteY10" fmla="*/ 856694 h 1175813"/>
                  <a:gd name="connsiteX11" fmla="*/ 4609 w 755350"/>
                  <a:gd name="connsiteY11" fmla="*/ 562442 h 1175813"/>
                  <a:gd name="connsiteX12" fmla="*/ 17042 w 755350"/>
                  <a:gd name="connsiteY12" fmla="*/ 421532 h 1175813"/>
                  <a:gd name="connsiteX13" fmla="*/ 191553 w 755350"/>
                  <a:gd name="connsiteY13" fmla="*/ 217894 h 1175813"/>
                  <a:gd name="connsiteX14" fmla="*/ 558554 w 755350"/>
                  <a:gd name="connsiteY14" fmla="*/ 25643 h 1175813"/>
                  <a:gd name="connsiteX15" fmla="*/ 660995 w 755350"/>
                  <a:gd name="connsiteY15" fmla="*/ 0 h 1175813"/>
                  <a:gd name="connsiteX0" fmla="*/ 660995 w 755350"/>
                  <a:gd name="connsiteY0" fmla="*/ 0 h 1175813"/>
                  <a:gd name="connsiteX1" fmla="*/ 755350 w 755350"/>
                  <a:gd name="connsiteY1" fmla="*/ 8356 h 1175813"/>
                  <a:gd name="connsiteX2" fmla="*/ 589421 w 755350"/>
                  <a:gd name="connsiteY2" fmla="*/ 48692 h 1175813"/>
                  <a:gd name="connsiteX3" fmla="*/ 236707 w 755350"/>
                  <a:gd name="connsiteY3" fmla="*/ 234825 h 1175813"/>
                  <a:gd name="connsiteX4" fmla="*/ 68547 w 755350"/>
                  <a:gd name="connsiteY4" fmla="*/ 438463 h 1175813"/>
                  <a:gd name="connsiteX5" fmla="*/ 54525 w 755350"/>
                  <a:gd name="connsiteY5" fmla="*/ 579373 h 1175813"/>
                  <a:gd name="connsiteX6" fmla="*/ 143143 w 755350"/>
                  <a:gd name="connsiteY6" fmla="*/ 868920 h 1175813"/>
                  <a:gd name="connsiteX7" fmla="*/ 304784 w 755350"/>
                  <a:gd name="connsiteY7" fmla="*/ 1129827 h 1175813"/>
                  <a:gd name="connsiteX8" fmla="*/ 333350 w 755350"/>
                  <a:gd name="connsiteY8" fmla="*/ 1148585 h 1175813"/>
                  <a:gd name="connsiteX9" fmla="*/ 323727 w 755350"/>
                  <a:gd name="connsiteY9" fmla="*/ 1175813 h 1175813"/>
                  <a:gd name="connsiteX10" fmla="*/ 91641 w 755350"/>
                  <a:gd name="connsiteY10" fmla="*/ 856694 h 1175813"/>
                  <a:gd name="connsiteX11" fmla="*/ 4609 w 755350"/>
                  <a:gd name="connsiteY11" fmla="*/ 562442 h 1175813"/>
                  <a:gd name="connsiteX12" fmla="*/ 17042 w 755350"/>
                  <a:gd name="connsiteY12" fmla="*/ 421532 h 1175813"/>
                  <a:gd name="connsiteX13" fmla="*/ 191553 w 755350"/>
                  <a:gd name="connsiteY13" fmla="*/ 217894 h 1175813"/>
                  <a:gd name="connsiteX14" fmla="*/ 558554 w 755350"/>
                  <a:gd name="connsiteY14" fmla="*/ 25643 h 1175813"/>
                  <a:gd name="connsiteX15" fmla="*/ 660995 w 755350"/>
                  <a:gd name="connsiteY15" fmla="*/ 0 h 1175813"/>
                  <a:gd name="connsiteX0" fmla="*/ 660995 w 755350"/>
                  <a:gd name="connsiteY0" fmla="*/ 0 h 1175813"/>
                  <a:gd name="connsiteX1" fmla="*/ 755350 w 755350"/>
                  <a:gd name="connsiteY1" fmla="*/ 8356 h 1175813"/>
                  <a:gd name="connsiteX2" fmla="*/ 589421 w 755350"/>
                  <a:gd name="connsiteY2" fmla="*/ 48692 h 1175813"/>
                  <a:gd name="connsiteX3" fmla="*/ 236707 w 755350"/>
                  <a:gd name="connsiteY3" fmla="*/ 234825 h 1175813"/>
                  <a:gd name="connsiteX4" fmla="*/ 68547 w 755350"/>
                  <a:gd name="connsiteY4" fmla="*/ 438463 h 1175813"/>
                  <a:gd name="connsiteX5" fmla="*/ 54525 w 755350"/>
                  <a:gd name="connsiteY5" fmla="*/ 579373 h 1175813"/>
                  <a:gd name="connsiteX6" fmla="*/ 143143 w 755350"/>
                  <a:gd name="connsiteY6" fmla="*/ 868920 h 1175813"/>
                  <a:gd name="connsiteX7" fmla="*/ 333350 w 755350"/>
                  <a:gd name="connsiteY7" fmla="*/ 1148585 h 1175813"/>
                  <a:gd name="connsiteX8" fmla="*/ 323727 w 755350"/>
                  <a:gd name="connsiteY8" fmla="*/ 1175813 h 1175813"/>
                  <a:gd name="connsiteX9" fmla="*/ 91641 w 755350"/>
                  <a:gd name="connsiteY9" fmla="*/ 856694 h 1175813"/>
                  <a:gd name="connsiteX10" fmla="*/ 4609 w 755350"/>
                  <a:gd name="connsiteY10" fmla="*/ 562442 h 1175813"/>
                  <a:gd name="connsiteX11" fmla="*/ 17042 w 755350"/>
                  <a:gd name="connsiteY11" fmla="*/ 421532 h 1175813"/>
                  <a:gd name="connsiteX12" fmla="*/ 191553 w 755350"/>
                  <a:gd name="connsiteY12" fmla="*/ 217894 h 1175813"/>
                  <a:gd name="connsiteX13" fmla="*/ 558554 w 755350"/>
                  <a:gd name="connsiteY13" fmla="*/ 25643 h 1175813"/>
                  <a:gd name="connsiteX14" fmla="*/ 660995 w 755350"/>
                  <a:gd name="connsiteY14" fmla="*/ 0 h 1175813"/>
                  <a:gd name="connsiteX0" fmla="*/ 660995 w 755350"/>
                  <a:gd name="connsiteY0" fmla="*/ 0 h 1175813"/>
                  <a:gd name="connsiteX1" fmla="*/ 755350 w 755350"/>
                  <a:gd name="connsiteY1" fmla="*/ 8356 h 1175813"/>
                  <a:gd name="connsiteX2" fmla="*/ 589421 w 755350"/>
                  <a:gd name="connsiteY2" fmla="*/ 48692 h 1175813"/>
                  <a:gd name="connsiteX3" fmla="*/ 236707 w 755350"/>
                  <a:gd name="connsiteY3" fmla="*/ 234825 h 1175813"/>
                  <a:gd name="connsiteX4" fmla="*/ 68547 w 755350"/>
                  <a:gd name="connsiteY4" fmla="*/ 438463 h 1175813"/>
                  <a:gd name="connsiteX5" fmla="*/ 54525 w 755350"/>
                  <a:gd name="connsiteY5" fmla="*/ 579373 h 1175813"/>
                  <a:gd name="connsiteX6" fmla="*/ 143143 w 755350"/>
                  <a:gd name="connsiteY6" fmla="*/ 868920 h 1175813"/>
                  <a:gd name="connsiteX7" fmla="*/ 333350 w 755350"/>
                  <a:gd name="connsiteY7" fmla="*/ 1148585 h 1175813"/>
                  <a:gd name="connsiteX8" fmla="*/ 323727 w 755350"/>
                  <a:gd name="connsiteY8" fmla="*/ 1175813 h 1175813"/>
                  <a:gd name="connsiteX9" fmla="*/ 91641 w 755350"/>
                  <a:gd name="connsiteY9" fmla="*/ 856694 h 1175813"/>
                  <a:gd name="connsiteX10" fmla="*/ 4609 w 755350"/>
                  <a:gd name="connsiteY10" fmla="*/ 562442 h 1175813"/>
                  <a:gd name="connsiteX11" fmla="*/ 17042 w 755350"/>
                  <a:gd name="connsiteY11" fmla="*/ 421532 h 1175813"/>
                  <a:gd name="connsiteX12" fmla="*/ 191553 w 755350"/>
                  <a:gd name="connsiteY12" fmla="*/ 217894 h 1175813"/>
                  <a:gd name="connsiteX13" fmla="*/ 558554 w 755350"/>
                  <a:gd name="connsiteY13" fmla="*/ 25643 h 1175813"/>
                  <a:gd name="connsiteX14" fmla="*/ 660995 w 755350"/>
                  <a:gd name="connsiteY14" fmla="*/ 0 h 1175813"/>
                  <a:gd name="connsiteX0" fmla="*/ 660995 w 755350"/>
                  <a:gd name="connsiteY0" fmla="*/ 0 h 1175813"/>
                  <a:gd name="connsiteX1" fmla="*/ 755350 w 755350"/>
                  <a:gd name="connsiteY1" fmla="*/ 8356 h 1175813"/>
                  <a:gd name="connsiteX2" fmla="*/ 589421 w 755350"/>
                  <a:gd name="connsiteY2" fmla="*/ 48692 h 1175813"/>
                  <a:gd name="connsiteX3" fmla="*/ 236707 w 755350"/>
                  <a:gd name="connsiteY3" fmla="*/ 234825 h 1175813"/>
                  <a:gd name="connsiteX4" fmla="*/ 68547 w 755350"/>
                  <a:gd name="connsiteY4" fmla="*/ 438463 h 1175813"/>
                  <a:gd name="connsiteX5" fmla="*/ 54525 w 755350"/>
                  <a:gd name="connsiteY5" fmla="*/ 579373 h 1175813"/>
                  <a:gd name="connsiteX6" fmla="*/ 143143 w 755350"/>
                  <a:gd name="connsiteY6" fmla="*/ 868920 h 1175813"/>
                  <a:gd name="connsiteX7" fmla="*/ 333350 w 755350"/>
                  <a:gd name="connsiteY7" fmla="*/ 1148585 h 1175813"/>
                  <a:gd name="connsiteX8" fmla="*/ 323727 w 755350"/>
                  <a:gd name="connsiteY8" fmla="*/ 1175813 h 1175813"/>
                  <a:gd name="connsiteX9" fmla="*/ 91641 w 755350"/>
                  <a:gd name="connsiteY9" fmla="*/ 856694 h 1175813"/>
                  <a:gd name="connsiteX10" fmla="*/ 4609 w 755350"/>
                  <a:gd name="connsiteY10" fmla="*/ 562442 h 1175813"/>
                  <a:gd name="connsiteX11" fmla="*/ 17042 w 755350"/>
                  <a:gd name="connsiteY11" fmla="*/ 421532 h 1175813"/>
                  <a:gd name="connsiteX12" fmla="*/ 191553 w 755350"/>
                  <a:gd name="connsiteY12" fmla="*/ 217894 h 1175813"/>
                  <a:gd name="connsiteX13" fmla="*/ 558554 w 755350"/>
                  <a:gd name="connsiteY13" fmla="*/ 25643 h 1175813"/>
                  <a:gd name="connsiteX14" fmla="*/ 660995 w 755350"/>
                  <a:gd name="connsiteY14" fmla="*/ 0 h 1175813"/>
                  <a:gd name="connsiteX0" fmla="*/ 660995 w 755350"/>
                  <a:gd name="connsiteY0" fmla="*/ 0 h 1162048"/>
                  <a:gd name="connsiteX1" fmla="*/ 755350 w 755350"/>
                  <a:gd name="connsiteY1" fmla="*/ 8356 h 1162048"/>
                  <a:gd name="connsiteX2" fmla="*/ 589421 w 755350"/>
                  <a:gd name="connsiteY2" fmla="*/ 48692 h 1162048"/>
                  <a:gd name="connsiteX3" fmla="*/ 236707 w 755350"/>
                  <a:gd name="connsiteY3" fmla="*/ 234825 h 1162048"/>
                  <a:gd name="connsiteX4" fmla="*/ 68547 w 755350"/>
                  <a:gd name="connsiteY4" fmla="*/ 438463 h 1162048"/>
                  <a:gd name="connsiteX5" fmla="*/ 54525 w 755350"/>
                  <a:gd name="connsiteY5" fmla="*/ 579373 h 1162048"/>
                  <a:gd name="connsiteX6" fmla="*/ 143143 w 755350"/>
                  <a:gd name="connsiteY6" fmla="*/ 868920 h 1162048"/>
                  <a:gd name="connsiteX7" fmla="*/ 333350 w 755350"/>
                  <a:gd name="connsiteY7" fmla="*/ 1148585 h 1162048"/>
                  <a:gd name="connsiteX8" fmla="*/ 280865 w 755350"/>
                  <a:gd name="connsiteY8" fmla="*/ 1162048 h 1162048"/>
                  <a:gd name="connsiteX9" fmla="*/ 91641 w 755350"/>
                  <a:gd name="connsiteY9" fmla="*/ 856694 h 1162048"/>
                  <a:gd name="connsiteX10" fmla="*/ 4609 w 755350"/>
                  <a:gd name="connsiteY10" fmla="*/ 562442 h 1162048"/>
                  <a:gd name="connsiteX11" fmla="*/ 17042 w 755350"/>
                  <a:gd name="connsiteY11" fmla="*/ 421532 h 1162048"/>
                  <a:gd name="connsiteX12" fmla="*/ 191553 w 755350"/>
                  <a:gd name="connsiteY12" fmla="*/ 217894 h 1162048"/>
                  <a:gd name="connsiteX13" fmla="*/ 558554 w 755350"/>
                  <a:gd name="connsiteY13" fmla="*/ 25643 h 1162048"/>
                  <a:gd name="connsiteX14" fmla="*/ 660995 w 755350"/>
                  <a:gd name="connsiteY14" fmla="*/ 0 h 1162048"/>
                  <a:gd name="connsiteX0" fmla="*/ 660995 w 755350"/>
                  <a:gd name="connsiteY0" fmla="*/ 0 h 1162048"/>
                  <a:gd name="connsiteX1" fmla="*/ 755350 w 755350"/>
                  <a:gd name="connsiteY1" fmla="*/ 8356 h 1162048"/>
                  <a:gd name="connsiteX2" fmla="*/ 589421 w 755350"/>
                  <a:gd name="connsiteY2" fmla="*/ 48692 h 1162048"/>
                  <a:gd name="connsiteX3" fmla="*/ 236707 w 755350"/>
                  <a:gd name="connsiteY3" fmla="*/ 234825 h 1162048"/>
                  <a:gd name="connsiteX4" fmla="*/ 68547 w 755350"/>
                  <a:gd name="connsiteY4" fmla="*/ 438463 h 1162048"/>
                  <a:gd name="connsiteX5" fmla="*/ 54525 w 755350"/>
                  <a:gd name="connsiteY5" fmla="*/ 579373 h 1162048"/>
                  <a:gd name="connsiteX6" fmla="*/ 143143 w 755350"/>
                  <a:gd name="connsiteY6" fmla="*/ 868920 h 1162048"/>
                  <a:gd name="connsiteX7" fmla="*/ 333350 w 755350"/>
                  <a:gd name="connsiteY7" fmla="*/ 1148585 h 1162048"/>
                  <a:gd name="connsiteX8" fmla="*/ 280865 w 755350"/>
                  <a:gd name="connsiteY8" fmla="*/ 1162048 h 1162048"/>
                  <a:gd name="connsiteX9" fmla="*/ 91641 w 755350"/>
                  <a:gd name="connsiteY9" fmla="*/ 856694 h 1162048"/>
                  <a:gd name="connsiteX10" fmla="*/ 4609 w 755350"/>
                  <a:gd name="connsiteY10" fmla="*/ 562442 h 1162048"/>
                  <a:gd name="connsiteX11" fmla="*/ 17042 w 755350"/>
                  <a:gd name="connsiteY11" fmla="*/ 421532 h 1162048"/>
                  <a:gd name="connsiteX12" fmla="*/ 191553 w 755350"/>
                  <a:gd name="connsiteY12" fmla="*/ 217894 h 1162048"/>
                  <a:gd name="connsiteX13" fmla="*/ 558554 w 755350"/>
                  <a:gd name="connsiteY13" fmla="*/ 25643 h 1162048"/>
                  <a:gd name="connsiteX14" fmla="*/ 660995 w 755350"/>
                  <a:gd name="connsiteY14" fmla="*/ 0 h 1162048"/>
                  <a:gd name="connsiteX0" fmla="*/ 660654 w 755009"/>
                  <a:gd name="connsiteY0" fmla="*/ 0 h 1162048"/>
                  <a:gd name="connsiteX1" fmla="*/ 755009 w 755009"/>
                  <a:gd name="connsiteY1" fmla="*/ 8356 h 1162048"/>
                  <a:gd name="connsiteX2" fmla="*/ 589080 w 755009"/>
                  <a:gd name="connsiteY2" fmla="*/ 48692 h 1162048"/>
                  <a:gd name="connsiteX3" fmla="*/ 236366 w 755009"/>
                  <a:gd name="connsiteY3" fmla="*/ 234825 h 1162048"/>
                  <a:gd name="connsiteX4" fmla="*/ 68206 w 755009"/>
                  <a:gd name="connsiteY4" fmla="*/ 438463 h 1162048"/>
                  <a:gd name="connsiteX5" fmla="*/ 54184 w 755009"/>
                  <a:gd name="connsiteY5" fmla="*/ 579373 h 1162048"/>
                  <a:gd name="connsiteX6" fmla="*/ 142802 w 755009"/>
                  <a:gd name="connsiteY6" fmla="*/ 868920 h 1162048"/>
                  <a:gd name="connsiteX7" fmla="*/ 333009 w 755009"/>
                  <a:gd name="connsiteY7" fmla="*/ 1148585 h 1162048"/>
                  <a:gd name="connsiteX8" fmla="*/ 280524 w 755009"/>
                  <a:gd name="connsiteY8" fmla="*/ 1162048 h 1162048"/>
                  <a:gd name="connsiteX9" fmla="*/ 86538 w 755009"/>
                  <a:gd name="connsiteY9" fmla="*/ 856694 h 1162048"/>
                  <a:gd name="connsiteX10" fmla="*/ 4268 w 755009"/>
                  <a:gd name="connsiteY10" fmla="*/ 562442 h 1162048"/>
                  <a:gd name="connsiteX11" fmla="*/ 16701 w 755009"/>
                  <a:gd name="connsiteY11" fmla="*/ 421532 h 1162048"/>
                  <a:gd name="connsiteX12" fmla="*/ 191212 w 755009"/>
                  <a:gd name="connsiteY12" fmla="*/ 217894 h 1162048"/>
                  <a:gd name="connsiteX13" fmla="*/ 558213 w 755009"/>
                  <a:gd name="connsiteY13" fmla="*/ 25643 h 1162048"/>
                  <a:gd name="connsiteX14" fmla="*/ 660654 w 755009"/>
                  <a:gd name="connsiteY14" fmla="*/ 0 h 1162048"/>
                  <a:gd name="connsiteX0" fmla="*/ 661176 w 755531"/>
                  <a:gd name="connsiteY0" fmla="*/ 0 h 1162048"/>
                  <a:gd name="connsiteX1" fmla="*/ 755531 w 755531"/>
                  <a:gd name="connsiteY1" fmla="*/ 8356 h 1162048"/>
                  <a:gd name="connsiteX2" fmla="*/ 589602 w 755531"/>
                  <a:gd name="connsiteY2" fmla="*/ 48692 h 1162048"/>
                  <a:gd name="connsiteX3" fmla="*/ 236888 w 755531"/>
                  <a:gd name="connsiteY3" fmla="*/ 234825 h 1162048"/>
                  <a:gd name="connsiteX4" fmla="*/ 68728 w 755531"/>
                  <a:gd name="connsiteY4" fmla="*/ 438463 h 1162048"/>
                  <a:gd name="connsiteX5" fmla="*/ 54706 w 755531"/>
                  <a:gd name="connsiteY5" fmla="*/ 579373 h 1162048"/>
                  <a:gd name="connsiteX6" fmla="*/ 143324 w 755531"/>
                  <a:gd name="connsiteY6" fmla="*/ 868920 h 1162048"/>
                  <a:gd name="connsiteX7" fmla="*/ 333531 w 755531"/>
                  <a:gd name="connsiteY7" fmla="*/ 1148585 h 1162048"/>
                  <a:gd name="connsiteX8" fmla="*/ 281046 w 755531"/>
                  <a:gd name="connsiteY8" fmla="*/ 1162048 h 1162048"/>
                  <a:gd name="connsiteX9" fmla="*/ 87060 w 755531"/>
                  <a:gd name="connsiteY9" fmla="*/ 856694 h 1162048"/>
                  <a:gd name="connsiteX10" fmla="*/ 4790 w 755531"/>
                  <a:gd name="connsiteY10" fmla="*/ 562442 h 1162048"/>
                  <a:gd name="connsiteX11" fmla="*/ 17223 w 755531"/>
                  <a:gd name="connsiteY11" fmla="*/ 421532 h 1162048"/>
                  <a:gd name="connsiteX12" fmla="*/ 191734 w 755531"/>
                  <a:gd name="connsiteY12" fmla="*/ 217894 h 1162048"/>
                  <a:gd name="connsiteX13" fmla="*/ 558735 w 755531"/>
                  <a:gd name="connsiteY13" fmla="*/ 25643 h 1162048"/>
                  <a:gd name="connsiteX14" fmla="*/ 661176 w 755531"/>
                  <a:gd name="connsiteY14" fmla="*/ 0 h 1162048"/>
                  <a:gd name="connsiteX0" fmla="*/ 664775 w 759130"/>
                  <a:gd name="connsiteY0" fmla="*/ 0 h 1162048"/>
                  <a:gd name="connsiteX1" fmla="*/ 759130 w 759130"/>
                  <a:gd name="connsiteY1" fmla="*/ 8356 h 1162048"/>
                  <a:gd name="connsiteX2" fmla="*/ 593201 w 759130"/>
                  <a:gd name="connsiteY2" fmla="*/ 48692 h 1162048"/>
                  <a:gd name="connsiteX3" fmla="*/ 240487 w 759130"/>
                  <a:gd name="connsiteY3" fmla="*/ 234825 h 1162048"/>
                  <a:gd name="connsiteX4" fmla="*/ 72327 w 759130"/>
                  <a:gd name="connsiteY4" fmla="*/ 438463 h 1162048"/>
                  <a:gd name="connsiteX5" fmla="*/ 58305 w 759130"/>
                  <a:gd name="connsiteY5" fmla="*/ 579373 h 1162048"/>
                  <a:gd name="connsiteX6" fmla="*/ 146923 w 759130"/>
                  <a:gd name="connsiteY6" fmla="*/ 868920 h 1162048"/>
                  <a:gd name="connsiteX7" fmla="*/ 337130 w 759130"/>
                  <a:gd name="connsiteY7" fmla="*/ 1148585 h 1162048"/>
                  <a:gd name="connsiteX8" fmla="*/ 284645 w 759130"/>
                  <a:gd name="connsiteY8" fmla="*/ 1162048 h 1162048"/>
                  <a:gd name="connsiteX9" fmla="*/ 90659 w 759130"/>
                  <a:gd name="connsiteY9" fmla="*/ 856694 h 1162048"/>
                  <a:gd name="connsiteX10" fmla="*/ 8389 w 759130"/>
                  <a:gd name="connsiteY10" fmla="*/ 562442 h 1162048"/>
                  <a:gd name="connsiteX11" fmla="*/ 20822 w 759130"/>
                  <a:gd name="connsiteY11" fmla="*/ 421532 h 1162048"/>
                  <a:gd name="connsiteX12" fmla="*/ 195333 w 759130"/>
                  <a:gd name="connsiteY12" fmla="*/ 217894 h 1162048"/>
                  <a:gd name="connsiteX13" fmla="*/ 562334 w 759130"/>
                  <a:gd name="connsiteY13" fmla="*/ 25643 h 1162048"/>
                  <a:gd name="connsiteX14" fmla="*/ 664775 w 759130"/>
                  <a:gd name="connsiteY14" fmla="*/ 0 h 1162048"/>
                  <a:gd name="connsiteX0" fmla="*/ 661797 w 756152"/>
                  <a:gd name="connsiteY0" fmla="*/ 0 h 1162048"/>
                  <a:gd name="connsiteX1" fmla="*/ 756152 w 756152"/>
                  <a:gd name="connsiteY1" fmla="*/ 8356 h 1162048"/>
                  <a:gd name="connsiteX2" fmla="*/ 590223 w 756152"/>
                  <a:gd name="connsiteY2" fmla="*/ 48692 h 1162048"/>
                  <a:gd name="connsiteX3" fmla="*/ 237509 w 756152"/>
                  <a:gd name="connsiteY3" fmla="*/ 234825 h 1162048"/>
                  <a:gd name="connsiteX4" fmla="*/ 69349 w 756152"/>
                  <a:gd name="connsiteY4" fmla="*/ 438463 h 1162048"/>
                  <a:gd name="connsiteX5" fmla="*/ 55327 w 756152"/>
                  <a:gd name="connsiteY5" fmla="*/ 579373 h 1162048"/>
                  <a:gd name="connsiteX6" fmla="*/ 143945 w 756152"/>
                  <a:gd name="connsiteY6" fmla="*/ 868920 h 1162048"/>
                  <a:gd name="connsiteX7" fmla="*/ 334152 w 756152"/>
                  <a:gd name="connsiteY7" fmla="*/ 1148585 h 1162048"/>
                  <a:gd name="connsiteX8" fmla="*/ 281667 w 756152"/>
                  <a:gd name="connsiteY8" fmla="*/ 1162048 h 1162048"/>
                  <a:gd name="connsiteX9" fmla="*/ 87681 w 756152"/>
                  <a:gd name="connsiteY9" fmla="*/ 856694 h 1162048"/>
                  <a:gd name="connsiteX10" fmla="*/ 5411 w 756152"/>
                  <a:gd name="connsiteY10" fmla="*/ 562442 h 1162048"/>
                  <a:gd name="connsiteX11" fmla="*/ 17844 w 756152"/>
                  <a:gd name="connsiteY11" fmla="*/ 421532 h 1162048"/>
                  <a:gd name="connsiteX12" fmla="*/ 192355 w 756152"/>
                  <a:gd name="connsiteY12" fmla="*/ 217894 h 1162048"/>
                  <a:gd name="connsiteX13" fmla="*/ 559356 w 756152"/>
                  <a:gd name="connsiteY13" fmla="*/ 25643 h 1162048"/>
                  <a:gd name="connsiteX14" fmla="*/ 661797 w 756152"/>
                  <a:gd name="connsiteY14" fmla="*/ 0 h 1162048"/>
                  <a:gd name="connsiteX0" fmla="*/ 661797 w 756152"/>
                  <a:gd name="connsiteY0" fmla="*/ 0 h 1162048"/>
                  <a:gd name="connsiteX1" fmla="*/ 756152 w 756152"/>
                  <a:gd name="connsiteY1" fmla="*/ 8356 h 1162048"/>
                  <a:gd name="connsiteX2" fmla="*/ 590223 w 756152"/>
                  <a:gd name="connsiteY2" fmla="*/ 48692 h 1162048"/>
                  <a:gd name="connsiteX3" fmla="*/ 237509 w 756152"/>
                  <a:gd name="connsiteY3" fmla="*/ 234825 h 1162048"/>
                  <a:gd name="connsiteX4" fmla="*/ 69349 w 756152"/>
                  <a:gd name="connsiteY4" fmla="*/ 438463 h 1162048"/>
                  <a:gd name="connsiteX5" fmla="*/ 55327 w 756152"/>
                  <a:gd name="connsiteY5" fmla="*/ 579373 h 1162048"/>
                  <a:gd name="connsiteX6" fmla="*/ 143945 w 756152"/>
                  <a:gd name="connsiteY6" fmla="*/ 868920 h 1162048"/>
                  <a:gd name="connsiteX7" fmla="*/ 334152 w 756152"/>
                  <a:gd name="connsiteY7" fmla="*/ 1148585 h 1162048"/>
                  <a:gd name="connsiteX8" fmla="*/ 281667 w 756152"/>
                  <a:gd name="connsiteY8" fmla="*/ 1162048 h 1162048"/>
                  <a:gd name="connsiteX9" fmla="*/ 87681 w 756152"/>
                  <a:gd name="connsiteY9" fmla="*/ 856694 h 1162048"/>
                  <a:gd name="connsiteX10" fmla="*/ 5411 w 756152"/>
                  <a:gd name="connsiteY10" fmla="*/ 562442 h 1162048"/>
                  <a:gd name="connsiteX11" fmla="*/ 17844 w 756152"/>
                  <a:gd name="connsiteY11" fmla="*/ 421532 h 1162048"/>
                  <a:gd name="connsiteX12" fmla="*/ 192355 w 756152"/>
                  <a:gd name="connsiteY12" fmla="*/ 217894 h 1162048"/>
                  <a:gd name="connsiteX13" fmla="*/ 559356 w 756152"/>
                  <a:gd name="connsiteY13" fmla="*/ 25643 h 1162048"/>
                  <a:gd name="connsiteX14" fmla="*/ 661797 w 756152"/>
                  <a:gd name="connsiteY14" fmla="*/ 0 h 1162048"/>
                  <a:gd name="connsiteX0" fmla="*/ 647911 w 742266"/>
                  <a:gd name="connsiteY0" fmla="*/ 0 h 1162048"/>
                  <a:gd name="connsiteX1" fmla="*/ 742266 w 742266"/>
                  <a:gd name="connsiteY1" fmla="*/ 8356 h 1162048"/>
                  <a:gd name="connsiteX2" fmla="*/ 576337 w 742266"/>
                  <a:gd name="connsiteY2" fmla="*/ 48692 h 1162048"/>
                  <a:gd name="connsiteX3" fmla="*/ 223623 w 742266"/>
                  <a:gd name="connsiteY3" fmla="*/ 234825 h 1162048"/>
                  <a:gd name="connsiteX4" fmla="*/ 55463 w 742266"/>
                  <a:gd name="connsiteY4" fmla="*/ 438463 h 1162048"/>
                  <a:gd name="connsiteX5" fmla="*/ 41441 w 742266"/>
                  <a:gd name="connsiteY5" fmla="*/ 579373 h 1162048"/>
                  <a:gd name="connsiteX6" fmla="*/ 130059 w 742266"/>
                  <a:gd name="connsiteY6" fmla="*/ 868920 h 1162048"/>
                  <a:gd name="connsiteX7" fmla="*/ 320266 w 742266"/>
                  <a:gd name="connsiteY7" fmla="*/ 1148585 h 1162048"/>
                  <a:gd name="connsiteX8" fmla="*/ 267781 w 742266"/>
                  <a:gd name="connsiteY8" fmla="*/ 1162048 h 1162048"/>
                  <a:gd name="connsiteX9" fmla="*/ 73795 w 742266"/>
                  <a:gd name="connsiteY9" fmla="*/ 856694 h 1162048"/>
                  <a:gd name="connsiteX10" fmla="*/ 3958 w 742266"/>
                  <a:gd name="connsiteY10" fmla="*/ 421532 h 1162048"/>
                  <a:gd name="connsiteX11" fmla="*/ 178469 w 742266"/>
                  <a:gd name="connsiteY11" fmla="*/ 217894 h 1162048"/>
                  <a:gd name="connsiteX12" fmla="*/ 545470 w 742266"/>
                  <a:gd name="connsiteY12" fmla="*/ 25643 h 1162048"/>
                  <a:gd name="connsiteX13" fmla="*/ 647911 w 742266"/>
                  <a:gd name="connsiteY13" fmla="*/ 0 h 1162048"/>
                  <a:gd name="connsiteX0" fmla="*/ 663066 w 757421"/>
                  <a:gd name="connsiteY0" fmla="*/ 0 h 1162048"/>
                  <a:gd name="connsiteX1" fmla="*/ 757421 w 757421"/>
                  <a:gd name="connsiteY1" fmla="*/ 8356 h 1162048"/>
                  <a:gd name="connsiteX2" fmla="*/ 591492 w 757421"/>
                  <a:gd name="connsiteY2" fmla="*/ 48692 h 1162048"/>
                  <a:gd name="connsiteX3" fmla="*/ 238778 w 757421"/>
                  <a:gd name="connsiteY3" fmla="*/ 234825 h 1162048"/>
                  <a:gd name="connsiteX4" fmla="*/ 70618 w 757421"/>
                  <a:gd name="connsiteY4" fmla="*/ 438463 h 1162048"/>
                  <a:gd name="connsiteX5" fmla="*/ 56596 w 757421"/>
                  <a:gd name="connsiteY5" fmla="*/ 579373 h 1162048"/>
                  <a:gd name="connsiteX6" fmla="*/ 145214 w 757421"/>
                  <a:gd name="connsiteY6" fmla="*/ 868920 h 1162048"/>
                  <a:gd name="connsiteX7" fmla="*/ 335421 w 757421"/>
                  <a:gd name="connsiteY7" fmla="*/ 1148585 h 1162048"/>
                  <a:gd name="connsiteX8" fmla="*/ 282936 w 757421"/>
                  <a:gd name="connsiteY8" fmla="*/ 1162048 h 1162048"/>
                  <a:gd name="connsiteX9" fmla="*/ 88950 w 757421"/>
                  <a:gd name="connsiteY9" fmla="*/ 856694 h 1162048"/>
                  <a:gd name="connsiteX10" fmla="*/ 3238 w 757421"/>
                  <a:gd name="connsiteY10" fmla="*/ 458241 h 1162048"/>
                  <a:gd name="connsiteX11" fmla="*/ 193624 w 757421"/>
                  <a:gd name="connsiteY11" fmla="*/ 217894 h 1162048"/>
                  <a:gd name="connsiteX12" fmla="*/ 560625 w 757421"/>
                  <a:gd name="connsiteY12" fmla="*/ 25643 h 1162048"/>
                  <a:gd name="connsiteX13" fmla="*/ 663066 w 757421"/>
                  <a:gd name="connsiteY13" fmla="*/ 0 h 1162048"/>
                  <a:gd name="connsiteX0" fmla="*/ 664021 w 758376"/>
                  <a:gd name="connsiteY0" fmla="*/ 0 h 1162048"/>
                  <a:gd name="connsiteX1" fmla="*/ 758376 w 758376"/>
                  <a:gd name="connsiteY1" fmla="*/ 8356 h 1162048"/>
                  <a:gd name="connsiteX2" fmla="*/ 592447 w 758376"/>
                  <a:gd name="connsiteY2" fmla="*/ 48692 h 1162048"/>
                  <a:gd name="connsiteX3" fmla="*/ 239733 w 758376"/>
                  <a:gd name="connsiteY3" fmla="*/ 234825 h 1162048"/>
                  <a:gd name="connsiteX4" fmla="*/ 71573 w 758376"/>
                  <a:gd name="connsiteY4" fmla="*/ 438463 h 1162048"/>
                  <a:gd name="connsiteX5" fmla="*/ 57551 w 758376"/>
                  <a:gd name="connsiteY5" fmla="*/ 579373 h 1162048"/>
                  <a:gd name="connsiteX6" fmla="*/ 146169 w 758376"/>
                  <a:gd name="connsiteY6" fmla="*/ 868920 h 1162048"/>
                  <a:gd name="connsiteX7" fmla="*/ 336376 w 758376"/>
                  <a:gd name="connsiteY7" fmla="*/ 1148585 h 1162048"/>
                  <a:gd name="connsiteX8" fmla="*/ 283891 w 758376"/>
                  <a:gd name="connsiteY8" fmla="*/ 1162048 h 1162048"/>
                  <a:gd name="connsiteX9" fmla="*/ 89905 w 758376"/>
                  <a:gd name="connsiteY9" fmla="*/ 856694 h 1162048"/>
                  <a:gd name="connsiteX10" fmla="*/ 4193 w 758376"/>
                  <a:gd name="connsiteY10" fmla="*/ 458241 h 1162048"/>
                  <a:gd name="connsiteX11" fmla="*/ 194579 w 758376"/>
                  <a:gd name="connsiteY11" fmla="*/ 217894 h 1162048"/>
                  <a:gd name="connsiteX12" fmla="*/ 561580 w 758376"/>
                  <a:gd name="connsiteY12" fmla="*/ 25643 h 1162048"/>
                  <a:gd name="connsiteX13" fmla="*/ 664021 w 758376"/>
                  <a:gd name="connsiteY13" fmla="*/ 0 h 1162048"/>
                  <a:gd name="connsiteX0" fmla="*/ 664021 w 758376"/>
                  <a:gd name="connsiteY0" fmla="*/ 0 h 1162048"/>
                  <a:gd name="connsiteX1" fmla="*/ 758376 w 758376"/>
                  <a:gd name="connsiteY1" fmla="*/ 8356 h 1162048"/>
                  <a:gd name="connsiteX2" fmla="*/ 592447 w 758376"/>
                  <a:gd name="connsiteY2" fmla="*/ 48692 h 1162048"/>
                  <a:gd name="connsiteX3" fmla="*/ 239733 w 758376"/>
                  <a:gd name="connsiteY3" fmla="*/ 234825 h 1162048"/>
                  <a:gd name="connsiteX4" fmla="*/ 71573 w 758376"/>
                  <a:gd name="connsiteY4" fmla="*/ 438463 h 1162048"/>
                  <a:gd name="connsiteX5" fmla="*/ 57551 w 758376"/>
                  <a:gd name="connsiteY5" fmla="*/ 579373 h 1162048"/>
                  <a:gd name="connsiteX6" fmla="*/ 146169 w 758376"/>
                  <a:gd name="connsiteY6" fmla="*/ 868920 h 1162048"/>
                  <a:gd name="connsiteX7" fmla="*/ 336376 w 758376"/>
                  <a:gd name="connsiteY7" fmla="*/ 1148585 h 1162048"/>
                  <a:gd name="connsiteX8" fmla="*/ 283891 w 758376"/>
                  <a:gd name="connsiteY8" fmla="*/ 1162048 h 1162048"/>
                  <a:gd name="connsiteX9" fmla="*/ 89905 w 758376"/>
                  <a:gd name="connsiteY9" fmla="*/ 856694 h 1162048"/>
                  <a:gd name="connsiteX10" fmla="*/ 4193 w 758376"/>
                  <a:gd name="connsiteY10" fmla="*/ 458241 h 1162048"/>
                  <a:gd name="connsiteX11" fmla="*/ 194579 w 758376"/>
                  <a:gd name="connsiteY11" fmla="*/ 217894 h 1162048"/>
                  <a:gd name="connsiteX12" fmla="*/ 561580 w 758376"/>
                  <a:gd name="connsiteY12" fmla="*/ 25643 h 1162048"/>
                  <a:gd name="connsiteX13" fmla="*/ 664021 w 758376"/>
                  <a:gd name="connsiteY13" fmla="*/ 0 h 1162048"/>
                  <a:gd name="connsiteX0" fmla="*/ 661773 w 756128"/>
                  <a:gd name="connsiteY0" fmla="*/ 0 h 1162048"/>
                  <a:gd name="connsiteX1" fmla="*/ 756128 w 756128"/>
                  <a:gd name="connsiteY1" fmla="*/ 8356 h 1162048"/>
                  <a:gd name="connsiteX2" fmla="*/ 590199 w 756128"/>
                  <a:gd name="connsiteY2" fmla="*/ 48692 h 1162048"/>
                  <a:gd name="connsiteX3" fmla="*/ 237485 w 756128"/>
                  <a:gd name="connsiteY3" fmla="*/ 234825 h 1162048"/>
                  <a:gd name="connsiteX4" fmla="*/ 69325 w 756128"/>
                  <a:gd name="connsiteY4" fmla="*/ 438463 h 1162048"/>
                  <a:gd name="connsiteX5" fmla="*/ 55303 w 756128"/>
                  <a:gd name="connsiteY5" fmla="*/ 579373 h 1162048"/>
                  <a:gd name="connsiteX6" fmla="*/ 143921 w 756128"/>
                  <a:gd name="connsiteY6" fmla="*/ 868920 h 1162048"/>
                  <a:gd name="connsiteX7" fmla="*/ 334128 w 756128"/>
                  <a:gd name="connsiteY7" fmla="*/ 1148585 h 1162048"/>
                  <a:gd name="connsiteX8" fmla="*/ 281643 w 756128"/>
                  <a:gd name="connsiteY8" fmla="*/ 1162048 h 1162048"/>
                  <a:gd name="connsiteX9" fmla="*/ 87657 w 756128"/>
                  <a:gd name="connsiteY9" fmla="*/ 856694 h 1162048"/>
                  <a:gd name="connsiteX10" fmla="*/ 1945 w 756128"/>
                  <a:gd name="connsiteY10" fmla="*/ 458241 h 1162048"/>
                  <a:gd name="connsiteX11" fmla="*/ 192331 w 756128"/>
                  <a:gd name="connsiteY11" fmla="*/ 217894 h 1162048"/>
                  <a:gd name="connsiteX12" fmla="*/ 559332 w 756128"/>
                  <a:gd name="connsiteY12" fmla="*/ 25643 h 1162048"/>
                  <a:gd name="connsiteX13" fmla="*/ 661773 w 756128"/>
                  <a:gd name="connsiteY13" fmla="*/ 0 h 1162048"/>
                  <a:gd name="connsiteX0" fmla="*/ 663320 w 757675"/>
                  <a:gd name="connsiteY0" fmla="*/ 0 h 1162048"/>
                  <a:gd name="connsiteX1" fmla="*/ 757675 w 757675"/>
                  <a:gd name="connsiteY1" fmla="*/ 8356 h 1162048"/>
                  <a:gd name="connsiteX2" fmla="*/ 591746 w 757675"/>
                  <a:gd name="connsiteY2" fmla="*/ 48692 h 1162048"/>
                  <a:gd name="connsiteX3" fmla="*/ 239032 w 757675"/>
                  <a:gd name="connsiteY3" fmla="*/ 234825 h 1162048"/>
                  <a:gd name="connsiteX4" fmla="*/ 70872 w 757675"/>
                  <a:gd name="connsiteY4" fmla="*/ 438463 h 1162048"/>
                  <a:gd name="connsiteX5" fmla="*/ 56850 w 757675"/>
                  <a:gd name="connsiteY5" fmla="*/ 579373 h 1162048"/>
                  <a:gd name="connsiteX6" fmla="*/ 145468 w 757675"/>
                  <a:gd name="connsiteY6" fmla="*/ 868920 h 1162048"/>
                  <a:gd name="connsiteX7" fmla="*/ 335675 w 757675"/>
                  <a:gd name="connsiteY7" fmla="*/ 1148585 h 1162048"/>
                  <a:gd name="connsiteX8" fmla="*/ 283190 w 757675"/>
                  <a:gd name="connsiteY8" fmla="*/ 1162048 h 1162048"/>
                  <a:gd name="connsiteX9" fmla="*/ 89204 w 757675"/>
                  <a:gd name="connsiteY9" fmla="*/ 856694 h 1162048"/>
                  <a:gd name="connsiteX10" fmla="*/ 1904 w 757675"/>
                  <a:gd name="connsiteY10" fmla="*/ 459770 h 1162048"/>
                  <a:gd name="connsiteX11" fmla="*/ 193878 w 757675"/>
                  <a:gd name="connsiteY11" fmla="*/ 217894 h 1162048"/>
                  <a:gd name="connsiteX12" fmla="*/ 560879 w 757675"/>
                  <a:gd name="connsiteY12" fmla="*/ 25643 h 1162048"/>
                  <a:gd name="connsiteX13" fmla="*/ 663320 w 757675"/>
                  <a:gd name="connsiteY13" fmla="*/ 0 h 1162048"/>
                  <a:gd name="connsiteX0" fmla="*/ 663320 w 757675"/>
                  <a:gd name="connsiteY0" fmla="*/ 0 h 1162048"/>
                  <a:gd name="connsiteX1" fmla="*/ 757675 w 757675"/>
                  <a:gd name="connsiteY1" fmla="*/ 8356 h 1162048"/>
                  <a:gd name="connsiteX2" fmla="*/ 591746 w 757675"/>
                  <a:gd name="connsiteY2" fmla="*/ 48692 h 1162048"/>
                  <a:gd name="connsiteX3" fmla="*/ 239032 w 757675"/>
                  <a:gd name="connsiteY3" fmla="*/ 234825 h 1162048"/>
                  <a:gd name="connsiteX4" fmla="*/ 70872 w 757675"/>
                  <a:gd name="connsiteY4" fmla="*/ 438463 h 1162048"/>
                  <a:gd name="connsiteX5" fmla="*/ 56850 w 757675"/>
                  <a:gd name="connsiteY5" fmla="*/ 579373 h 1162048"/>
                  <a:gd name="connsiteX6" fmla="*/ 145468 w 757675"/>
                  <a:gd name="connsiteY6" fmla="*/ 868920 h 1162048"/>
                  <a:gd name="connsiteX7" fmla="*/ 335675 w 757675"/>
                  <a:gd name="connsiteY7" fmla="*/ 1148585 h 1162048"/>
                  <a:gd name="connsiteX8" fmla="*/ 283190 w 757675"/>
                  <a:gd name="connsiteY8" fmla="*/ 1162048 h 1162048"/>
                  <a:gd name="connsiteX9" fmla="*/ 89204 w 757675"/>
                  <a:gd name="connsiteY9" fmla="*/ 856694 h 1162048"/>
                  <a:gd name="connsiteX10" fmla="*/ 1904 w 757675"/>
                  <a:gd name="connsiteY10" fmla="*/ 459770 h 1162048"/>
                  <a:gd name="connsiteX11" fmla="*/ 193878 w 757675"/>
                  <a:gd name="connsiteY11" fmla="*/ 217894 h 1162048"/>
                  <a:gd name="connsiteX12" fmla="*/ 560879 w 757675"/>
                  <a:gd name="connsiteY12" fmla="*/ 25643 h 1162048"/>
                  <a:gd name="connsiteX13" fmla="*/ 663320 w 757675"/>
                  <a:gd name="connsiteY13" fmla="*/ 0 h 1162048"/>
                  <a:gd name="connsiteX0" fmla="*/ 661760 w 756115"/>
                  <a:gd name="connsiteY0" fmla="*/ 0 h 1162048"/>
                  <a:gd name="connsiteX1" fmla="*/ 756115 w 756115"/>
                  <a:gd name="connsiteY1" fmla="*/ 8356 h 1162048"/>
                  <a:gd name="connsiteX2" fmla="*/ 590186 w 756115"/>
                  <a:gd name="connsiteY2" fmla="*/ 48692 h 1162048"/>
                  <a:gd name="connsiteX3" fmla="*/ 237472 w 756115"/>
                  <a:gd name="connsiteY3" fmla="*/ 234825 h 1162048"/>
                  <a:gd name="connsiteX4" fmla="*/ 69312 w 756115"/>
                  <a:gd name="connsiteY4" fmla="*/ 438463 h 1162048"/>
                  <a:gd name="connsiteX5" fmla="*/ 55290 w 756115"/>
                  <a:gd name="connsiteY5" fmla="*/ 579373 h 1162048"/>
                  <a:gd name="connsiteX6" fmla="*/ 143908 w 756115"/>
                  <a:gd name="connsiteY6" fmla="*/ 868920 h 1162048"/>
                  <a:gd name="connsiteX7" fmla="*/ 334115 w 756115"/>
                  <a:gd name="connsiteY7" fmla="*/ 1148585 h 1162048"/>
                  <a:gd name="connsiteX8" fmla="*/ 281630 w 756115"/>
                  <a:gd name="connsiteY8" fmla="*/ 1162048 h 1162048"/>
                  <a:gd name="connsiteX9" fmla="*/ 87644 w 756115"/>
                  <a:gd name="connsiteY9" fmla="*/ 856694 h 1162048"/>
                  <a:gd name="connsiteX10" fmla="*/ 344 w 756115"/>
                  <a:gd name="connsiteY10" fmla="*/ 459770 h 1162048"/>
                  <a:gd name="connsiteX11" fmla="*/ 192318 w 756115"/>
                  <a:gd name="connsiteY11" fmla="*/ 217894 h 1162048"/>
                  <a:gd name="connsiteX12" fmla="*/ 559319 w 756115"/>
                  <a:gd name="connsiteY12" fmla="*/ 25643 h 1162048"/>
                  <a:gd name="connsiteX13" fmla="*/ 661760 w 756115"/>
                  <a:gd name="connsiteY13" fmla="*/ 0 h 1162048"/>
                  <a:gd name="connsiteX0" fmla="*/ 666539 w 760894"/>
                  <a:gd name="connsiteY0" fmla="*/ 0 h 1162048"/>
                  <a:gd name="connsiteX1" fmla="*/ 760894 w 760894"/>
                  <a:gd name="connsiteY1" fmla="*/ 8356 h 1162048"/>
                  <a:gd name="connsiteX2" fmla="*/ 594965 w 760894"/>
                  <a:gd name="connsiteY2" fmla="*/ 48692 h 1162048"/>
                  <a:gd name="connsiteX3" fmla="*/ 242251 w 760894"/>
                  <a:gd name="connsiteY3" fmla="*/ 234825 h 1162048"/>
                  <a:gd name="connsiteX4" fmla="*/ 74091 w 760894"/>
                  <a:gd name="connsiteY4" fmla="*/ 438463 h 1162048"/>
                  <a:gd name="connsiteX5" fmla="*/ 60069 w 760894"/>
                  <a:gd name="connsiteY5" fmla="*/ 579373 h 1162048"/>
                  <a:gd name="connsiteX6" fmla="*/ 148687 w 760894"/>
                  <a:gd name="connsiteY6" fmla="*/ 868920 h 1162048"/>
                  <a:gd name="connsiteX7" fmla="*/ 338894 w 760894"/>
                  <a:gd name="connsiteY7" fmla="*/ 1148585 h 1162048"/>
                  <a:gd name="connsiteX8" fmla="*/ 286409 w 760894"/>
                  <a:gd name="connsiteY8" fmla="*/ 1162048 h 1162048"/>
                  <a:gd name="connsiteX9" fmla="*/ 92423 w 760894"/>
                  <a:gd name="connsiteY9" fmla="*/ 856694 h 1162048"/>
                  <a:gd name="connsiteX10" fmla="*/ 5123 w 760894"/>
                  <a:gd name="connsiteY10" fmla="*/ 459770 h 1162048"/>
                  <a:gd name="connsiteX11" fmla="*/ 197097 w 760894"/>
                  <a:gd name="connsiteY11" fmla="*/ 217894 h 1162048"/>
                  <a:gd name="connsiteX12" fmla="*/ 564098 w 760894"/>
                  <a:gd name="connsiteY12" fmla="*/ 25643 h 1162048"/>
                  <a:gd name="connsiteX13" fmla="*/ 666539 w 760894"/>
                  <a:gd name="connsiteY13" fmla="*/ 0 h 1162048"/>
                  <a:gd name="connsiteX0" fmla="*/ 704786 w 799141"/>
                  <a:gd name="connsiteY0" fmla="*/ 0 h 1162048"/>
                  <a:gd name="connsiteX1" fmla="*/ 799141 w 799141"/>
                  <a:gd name="connsiteY1" fmla="*/ 8356 h 1162048"/>
                  <a:gd name="connsiteX2" fmla="*/ 633212 w 799141"/>
                  <a:gd name="connsiteY2" fmla="*/ 48692 h 1162048"/>
                  <a:gd name="connsiteX3" fmla="*/ 280498 w 799141"/>
                  <a:gd name="connsiteY3" fmla="*/ 234825 h 1162048"/>
                  <a:gd name="connsiteX4" fmla="*/ 112338 w 799141"/>
                  <a:gd name="connsiteY4" fmla="*/ 438463 h 1162048"/>
                  <a:gd name="connsiteX5" fmla="*/ 98316 w 799141"/>
                  <a:gd name="connsiteY5" fmla="*/ 579373 h 1162048"/>
                  <a:gd name="connsiteX6" fmla="*/ 186934 w 799141"/>
                  <a:gd name="connsiteY6" fmla="*/ 868920 h 1162048"/>
                  <a:gd name="connsiteX7" fmla="*/ 377141 w 799141"/>
                  <a:gd name="connsiteY7" fmla="*/ 1148585 h 1162048"/>
                  <a:gd name="connsiteX8" fmla="*/ 324656 w 799141"/>
                  <a:gd name="connsiteY8" fmla="*/ 1162048 h 1162048"/>
                  <a:gd name="connsiteX9" fmla="*/ 130670 w 799141"/>
                  <a:gd name="connsiteY9" fmla="*/ 856694 h 1162048"/>
                  <a:gd name="connsiteX10" fmla="*/ 3682 w 799141"/>
                  <a:gd name="connsiteY10" fmla="*/ 458241 h 1162048"/>
                  <a:gd name="connsiteX11" fmla="*/ 235344 w 799141"/>
                  <a:gd name="connsiteY11" fmla="*/ 217894 h 1162048"/>
                  <a:gd name="connsiteX12" fmla="*/ 602345 w 799141"/>
                  <a:gd name="connsiteY12" fmla="*/ 25643 h 1162048"/>
                  <a:gd name="connsiteX13" fmla="*/ 704786 w 799141"/>
                  <a:gd name="connsiteY13" fmla="*/ 0 h 1162048"/>
                  <a:gd name="connsiteX0" fmla="*/ 698611 w 792966"/>
                  <a:gd name="connsiteY0" fmla="*/ 0 h 1162048"/>
                  <a:gd name="connsiteX1" fmla="*/ 792966 w 792966"/>
                  <a:gd name="connsiteY1" fmla="*/ 8356 h 1162048"/>
                  <a:gd name="connsiteX2" fmla="*/ 627037 w 792966"/>
                  <a:gd name="connsiteY2" fmla="*/ 48692 h 1162048"/>
                  <a:gd name="connsiteX3" fmla="*/ 274323 w 792966"/>
                  <a:gd name="connsiteY3" fmla="*/ 234825 h 1162048"/>
                  <a:gd name="connsiteX4" fmla="*/ 106163 w 792966"/>
                  <a:gd name="connsiteY4" fmla="*/ 438463 h 1162048"/>
                  <a:gd name="connsiteX5" fmla="*/ 92141 w 792966"/>
                  <a:gd name="connsiteY5" fmla="*/ 579373 h 1162048"/>
                  <a:gd name="connsiteX6" fmla="*/ 180759 w 792966"/>
                  <a:gd name="connsiteY6" fmla="*/ 868920 h 1162048"/>
                  <a:gd name="connsiteX7" fmla="*/ 370966 w 792966"/>
                  <a:gd name="connsiteY7" fmla="*/ 1148585 h 1162048"/>
                  <a:gd name="connsiteX8" fmla="*/ 318481 w 792966"/>
                  <a:gd name="connsiteY8" fmla="*/ 1162048 h 1162048"/>
                  <a:gd name="connsiteX9" fmla="*/ 124495 w 792966"/>
                  <a:gd name="connsiteY9" fmla="*/ 856694 h 1162048"/>
                  <a:gd name="connsiteX10" fmla="*/ 3857 w 792966"/>
                  <a:gd name="connsiteY10" fmla="*/ 459770 h 1162048"/>
                  <a:gd name="connsiteX11" fmla="*/ 229169 w 792966"/>
                  <a:gd name="connsiteY11" fmla="*/ 217894 h 1162048"/>
                  <a:gd name="connsiteX12" fmla="*/ 596170 w 792966"/>
                  <a:gd name="connsiteY12" fmla="*/ 25643 h 1162048"/>
                  <a:gd name="connsiteX13" fmla="*/ 698611 w 792966"/>
                  <a:gd name="connsiteY13" fmla="*/ 0 h 1162048"/>
                  <a:gd name="connsiteX0" fmla="*/ 701057 w 795412"/>
                  <a:gd name="connsiteY0" fmla="*/ 0 h 1162048"/>
                  <a:gd name="connsiteX1" fmla="*/ 795412 w 795412"/>
                  <a:gd name="connsiteY1" fmla="*/ 8356 h 1162048"/>
                  <a:gd name="connsiteX2" fmla="*/ 629483 w 795412"/>
                  <a:gd name="connsiteY2" fmla="*/ 48692 h 1162048"/>
                  <a:gd name="connsiteX3" fmla="*/ 276769 w 795412"/>
                  <a:gd name="connsiteY3" fmla="*/ 234825 h 1162048"/>
                  <a:gd name="connsiteX4" fmla="*/ 108609 w 795412"/>
                  <a:gd name="connsiteY4" fmla="*/ 438463 h 1162048"/>
                  <a:gd name="connsiteX5" fmla="*/ 94587 w 795412"/>
                  <a:gd name="connsiteY5" fmla="*/ 579373 h 1162048"/>
                  <a:gd name="connsiteX6" fmla="*/ 183205 w 795412"/>
                  <a:gd name="connsiteY6" fmla="*/ 868920 h 1162048"/>
                  <a:gd name="connsiteX7" fmla="*/ 373412 w 795412"/>
                  <a:gd name="connsiteY7" fmla="*/ 1148585 h 1162048"/>
                  <a:gd name="connsiteX8" fmla="*/ 320927 w 795412"/>
                  <a:gd name="connsiteY8" fmla="*/ 1162048 h 1162048"/>
                  <a:gd name="connsiteX9" fmla="*/ 82491 w 795412"/>
                  <a:gd name="connsiteY9" fmla="*/ 867400 h 1162048"/>
                  <a:gd name="connsiteX10" fmla="*/ 6303 w 795412"/>
                  <a:gd name="connsiteY10" fmla="*/ 459770 h 1162048"/>
                  <a:gd name="connsiteX11" fmla="*/ 231615 w 795412"/>
                  <a:gd name="connsiteY11" fmla="*/ 217894 h 1162048"/>
                  <a:gd name="connsiteX12" fmla="*/ 598616 w 795412"/>
                  <a:gd name="connsiteY12" fmla="*/ 25643 h 1162048"/>
                  <a:gd name="connsiteX13" fmla="*/ 701057 w 795412"/>
                  <a:gd name="connsiteY13" fmla="*/ 0 h 1162048"/>
                  <a:gd name="connsiteX0" fmla="*/ 700575 w 794930"/>
                  <a:gd name="connsiteY0" fmla="*/ 0 h 1162048"/>
                  <a:gd name="connsiteX1" fmla="*/ 794930 w 794930"/>
                  <a:gd name="connsiteY1" fmla="*/ 8356 h 1162048"/>
                  <a:gd name="connsiteX2" fmla="*/ 629001 w 794930"/>
                  <a:gd name="connsiteY2" fmla="*/ 48692 h 1162048"/>
                  <a:gd name="connsiteX3" fmla="*/ 276287 w 794930"/>
                  <a:gd name="connsiteY3" fmla="*/ 234825 h 1162048"/>
                  <a:gd name="connsiteX4" fmla="*/ 108127 w 794930"/>
                  <a:gd name="connsiteY4" fmla="*/ 438463 h 1162048"/>
                  <a:gd name="connsiteX5" fmla="*/ 94105 w 794930"/>
                  <a:gd name="connsiteY5" fmla="*/ 579373 h 1162048"/>
                  <a:gd name="connsiteX6" fmla="*/ 182723 w 794930"/>
                  <a:gd name="connsiteY6" fmla="*/ 868920 h 1162048"/>
                  <a:gd name="connsiteX7" fmla="*/ 372930 w 794930"/>
                  <a:gd name="connsiteY7" fmla="*/ 1148585 h 1162048"/>
                  <a:gd name="connsiteX8" fmla="*/ 282345 w 794930"/>
                  <a:gd name="connsiteY8" fmla="*/ 1162048 h 1162048"/>
                  <a:gd name="connsiteX9" fmla="*/ 82009 w 794930"/>
                  <a:gd name="connsiteY9" fmla="*/ 867400 h 1162048"/>
                  <a:gd name="connsiteX10" fmla="*/ 5821 w 794930"/>
                  <a:gd name="connsiteY10" fmla="*/ 459770 h 1162048"/>
                  <a:gd name="connsiteX11" fmla="*/ 231133 w 794930"/>
                  <a:gd name="connsiteY11" fmla="*/ 217894 h 1162048"/>
                  <a:gd name="connsiteX12" fmla="*/ 598134 w 794930"/>
                  <a:gd name="connsiteY12" fmla="*/ 25643 h 1162048"/>
                  <a:gd name="connsiteX13" fmla="*/ 700575 w 794930"/>
                  <a:gd name="connsiteY13" fmla="*/ 0 h 1162048"/>
                  <a:gd name="connsiteX0" fmla="*/ 699742 w 794097"/>
                  <a:gd name="connsiteY0" fmla="*/ 0 h 1162048"/>
                  <a:gd name="connsiteX1" fmla="*/ 794097 w 794097"/>
                  <a:gd name="connsiteY1" fmla="*/ 8356 h 1162048"/>
                  <a:gd name="connsiteX2" fmla="*/ 628168 w 794097"/>
                  <a:gd name="connsiteY2" fmla="*/ 48692 h 1162048"/>
                  <a:gd name="connsiteX3" fmla="*/ 275454 w 794097"/>
                  <a:gd name="connsiteY3" fmla="*/ 234825 h 1162048"/>
                  <a:gd name="connsiteX4" fmla="*/ 107294 w 794097"/>
                  <a:gd name="connsiteY4" fmla="*/ 438463 h 1162048"/>
                  <a:gd name="connsiteX5" fmla="*/ 93272 w 794097"/>
                  <a:gd name="connsiteY5" fmla="*/ 579373 h 1162048"/>
                  <a:gd name="connsiteX6" fmla="*/ 181890 w 794097"/>
                  <a:gd name="connsiteY6" fmla="*/ 868920 h 1162048"/>
                  <a:gd name="connsiteX7" fmla="*/ 372097 w 794097"/>
                  <a:gd name="connsiteY7" fmla="*/ 1148585 h 1162048"/>
                  <a:gd name="connsiteX8" fmla="*/ 281512 w 794097"/>
                  <a:gd name="connsiteY8" fmla="*/ 1162048 h 1162048"/>
                  <a:gd name="connsiteX9" fmla="*/ 93876 w 794097"/>
                  <a:gd name="connsiteY9" fmla="*/ 865871 h 1162048"/>
                  <a:gd name="connsiteX10" fmla="*/ 4988 w 794097"/>
                  <a:gd name="connsiteY10" fmla="*/ 459770 h 1162048"/>
                  <a:gd name="connsiteX11" fmla="*/ 230300 w 794097"/>
                  <a:gd name="connsiteY11" fmla="*/ 217894 h 1162048"/>
                  <a:gd name="connsiteX12" fmla="*/ 597301 w 794097"/>
                  <a:gd name="connsiteY12" fmla="*/ 25643 h 1162048"/>
                  <a:gd name="connsiteX13" fmla="*/ 699742 w 794097"/>
                  <a:gd name="connsiteY13" fmla="*/ 0 h 1162048"/>
                  <a:gd name="connsiteX0" fmla="*/ 699842 w 794197"/>
                  <a:gd name="connsiteY0" fmla="*/ 0 h 1162048"/>
                  <a:gd name="connsiteX1" fmla="*/ 794197 w 794197"/>
                  <a:gd name="connsiteY1" fmla="*/ 8356 h 1162048"/>
                  <a:gd name="connsiteX2" fmla="*/ 628268 w 794197"/>
                  <a:gd name="connsiteY2" fmla="*/ 48692 h 1162048"/>
                  <a:gd name="connsiteX3" fmla="*/ 275554 w 794197"/>
                  <a:gd name="connsiteY3" fmla="*/ 234825 h 1162048"/>
                  <a:gd name="connsiteX4" fmla="*/ 107394 w 794197"/>
                  <a:gd name="connsiteY4" fmla="*/ 438463 h 1162048"/>
                  <a:gd name="connsiteX5" fmla="*/ 93372 w 794197"/>
                  <a:gd name="connsiteY5" fmla="*/ 579373 h 1162048"/>
                  <a:gd name="connsiteX6" fmla="*/ 181990 w 794197"/>
                  <a:gd name="connsiteY6" fmla="*/ 868920 h 1162048"/>
                  <a:gd name="connsiteX7" fmla="*/ 372197 w 794197"/>
                  <a:gd name="connsiteY7" fmla="*/ 1148585 h 1162048"/>
                  <a:gd name="connsiteX8" fmla="*/ 292725 w 794197"/>
                  <a:gd name="connsiteY8" fmla="*/ 1162048 h 1162048"/>
                  <a:gd name="connsiteX9" fmla="*/ 93976 w 794197"/>
                  <a:gd name="connsiteY9" fmla="*/ 865871 h 1162048"/>
                  <a:gd name="connsiteX10" fmla="*/ 5088 w 794197"/>
                  <a:gd name="connsiteY10" fmla="*/ 459770 h 1162048"/>
                  <a:gd name="connsiteX11" fmla="*/ 230400 w 794197"/>
                  <a:gd name="connsiteY11" fmla="*/ 217894 h 1162048"/>
                  <a:gd name="connsiteX12" fmla="*/ 597401 w 794197"/>
                  <a:gd name="connsiteY12" fmla="*/ 25643 h 1162048"/>
                  <a:gd name="connsiteX13" fmla="*/ 699842 w 794197"/>
                  <a:gd name="connsiteY13" fmla="*/ 0 h 1162048"/>
                  <a:gd name="connsiteX0" fmla="*/ 704380 w 798735"/>
                  <a:gd name="connsiteY0" fmla="*/ 0 h 1162048"/>
                  <a:gd name="connsiteX1" fmla="*/ 798735 w 798735"/>
                  <a:gd name="connsiteY1" fmla="*/ 8356 h 1162048"/>
                  <a:gd name="connsiteX2" fmla="*/ 632806 w 798735"/>
                  <a:gd name="connsiteY2" fmla="*/ 48692 h 1162048"/>
                  <a:gd name="connsiteX3" fmla="*/ 280092 w 798735"/>
                  <a:gd name="connsiteY3" fmla="*/ 234825 h 1162048"/>
                  <a:gd name="connsiteX4" fmla="*/ 111932 w 798735"/>
                  <a:gd name="connsiteY4" fmla="*/ 438463 h 1162048"/>
                  <a:gd name="connsiteX5" fmla="*/ 97910 w 798735"/>
                  <a:gd name="connsiteY5" fmla="*/ 579373 h 1162048"/>
                  <a:gd name="connsiteX6" fmla="*/ 186528 w 798735"/>
                  <a:gd name="connsiteY6" fmla="*/ 868920 h 1162048"/>
                  <a:gd name="connsiteX7" fmla="*/ 376735 w 798735"/>
                  <a:gd name="connsiteY7" fmla="*/ 1148585 h 1162048"/>
                  <a:gd name="connsiteX8" fmla="*/ 297263 w 798735"/>
                  <a:gd name="connsiteY8" fmla="*/ 1162048 h 1162048"/>
                  <a:gd name="connsiteX9" fmla="*/ 98514 w 798735"/>
                  <a:gd name="connsiteY9" fmla="*/ 865871 h 1162048"/>
                  <a:gd name="connsiteX10" fmla="*/ 4863 w 798735"/>
                  <a:gd name="connsiteY10" fmla="*/ 456711 h 1162048"/>
                  <a:gd name="connsiteX11" fmla="*/ 234938 w 798735"/>
                  <a:gd name="connsiteY11" fmla="*/ 217894 h 1162048"/>
                  <a:gd name="connsiteX12" fmla="*/ 601939 w 798735"/>
                  <a:gd name="connsiteY12" fmla="*/ 25643 h 1162048"/>
                  <a:gd name="connsiteX13" fmla="*/ 704380 w 798735"/>
                  <a:gd name="connsiteY13" fmla="*/ 0 h 1162048"/>
                  <a:gd name="connsiteX0" fmla="*/ 704380 w 798735"/>
                  <a:gd name="connsiteY0" fmla="*/ 0 h 1162048"/>
                  <a:gd name="connsiteX1" fmla="*/ 798735 w 798735"/>
                  <a:gd name="connsiteY1" fmla="*/ 8356 h 1162048"/>
                  <a:gd name="connsiteX2" fmla="*/ 632806 w 798735"/>
                  <a:gd name="connsiteY2" fmla="*/ 48692 h 1162048"/>
                  <a:gd name="connsiteX3" fmla="*/ 280092 w 798735"/>
                  <a:gd name="connsiteY3" fmla="*/ 234825 h 1162048"/>
                  <a:gd name="connsiteX4" fmla="*/ 111932 w 798735"/>
                  <a:gd name="connsiteY4" fmla="*/ 438463 h 1162048"/>
                  <a:gd name="connsiteX5" fmla="*/ 97910 w 798735"/>
                  <a:gd name="connsiteY5" fmla="*/ 579373 h 1162048"/>
                  <a:gd name="connsiteX6" fmla="*/ 186528 w 798735"/>
                  <a:gd name="connsiteY6" fmla="*/ 868920 h 1162048"/>
                  <a:gd name="connsiteX7" fmla="*/ 376735 w 798735"/>
                  <a:gd name="connsiteY7" fmla="*/ 1148585 h 1162048"/>
                  <a:gd name="connsiteX8" fmla="*/ 297263 w 798735"/>
                  <a:gd name="connsiteY8" fmla="*/ 1162048 h 1162048"/>
                  <a:gd name="connsiteX9" fmla="*/ 98514 w 798735"/>
                  <a:gd name="connsiteY9" fmla="*/ 865871 h 1162048"/>
                  <a:gd name="connsiteX10" fmla="*/ 4863 w 798735"/>
                  <a:gd name="connsiteY10" fmla="*/ 456711 h 1162048"/>
                  <a:gd name="connsiteX11" fmla="*/ 234938 w 798735"/>
                  <a:gd name="connsiteY11" fmla="*/ 217894 h 1162048"/>
                  <a:gd name="connsiteX12" fmla="*/ 601939 w 798735"/>
                  <a:gd name="connsiteY12" fmla="*/ 25643 h 1162048"/>
                  <a:gd name="connsiteX13" fmla="*/ 704380 w 798735"/>
                  <a:gd name="connsiteY13" fmla="*/ 0 h 1162048"/>
                  <a:gd name="connsiteX0" fmla="*/ 699556 w 793911"/>
                  <a:gd name="connsiteY0" fmla="*/ 0 h 1162048"/>
                  <a:gd name="connsiteX1" fmla="*/ 793911 w 793911"/>
                  <a:gd name="connsiteY1" fmla="*/ 8356 h 1162048"/>
                  <a:gd name="connsiteX2" fmla="*/ 627982 w 793911"/>
                  <a:gd name="connsiteY2" fmla="*/ 48692 h 1162048"/>
                  <a:gd name="connsiteX3" fmla="*/ 275268 w 793911"/>
                  <a:gd name="connsiteY3" fmla="*/ 234825 h 1162048"/>
                  <a:gd name="connsiteX4" fmla="*/ 107108 w 793911"/>
                  <a:gd name="connsiteY4" fmla="*/ 438463 h 1162048"/>
                  <a:gd name="connsiteX5" fmla="*/ 93086 w 793911"/>
                  <a:gd name="connsiteY5" fmla="*/ 579373 h 1162048"/>
                  <a:gd name="connsiteX6" fmla="*/ 181704 w 793911"/>
                  <a:gd name="connsiteY6" fmla="*/ 868920 h 1162048"/>
                  <a:gd name="connsiteX7" fmla="*/ 371911 w 793911"/>
                  <a:gd name="connsiteY7" fmla="*/ 1148585 h 1162048"/>
                  <a:gd name="connsiteX8" fmla="*/ 292439 w 793911"/>
                  <a:gd name="connsiteY8" fmla="*/ 1162048 h 1162048"/>
                  <a:gd name="connsiteX9" fmla="*/ 93690 w 793911"/>
                  <a:gd name="connsiteY9" fmla="*/ 865871 h 1162048"/>
                  <a:gd name="connsiteX10" fmla="*/ 39 w 793911"/>
                  <a:gd name="connsiteY10" fmla="*/ 456711 h 1162048"/>
                  <a:gd name="connsiteX11" fmla="*/ 230114 w 793911"/>
                  <a:gd name="connsiteY11" fmla="*/ 217894 h 1162048"/>
                  <a:gd name="connsiteX12" fmla="*/ 597115 w 793911"/>
                  <a:gd name="connsiteY12" fmla="*/ 25643 h 1162048"/>
                  <a:gd name="connsiteX13" fmla="*/ 699556 w 793911"/>
                  <a:gd name="connsiteY13" fmla="*/ 0 h 1162048"/>
                  <a:gd name="connsiteX0" fmla="*/ 712248 w 806603"/>
                  <a:gd name="connsiteY0" fmla="*/ 0 h 1162048"/>
                  <a:gd name="connsiteX1" fmla="*/ 806603 w 806603"/>
                  <a:gd name="connsiteY1" fmla="*/ 8356 h 1162048"/>
                  <a:gd name="connsiteX2" fmla="*/ 640674 w 806603"/>
                  <a:gd name="connsiteY2" fmla="*/ 48692 h 1162048"/>
                  <a:gd name="connsiteX3" fmla="*/ 287960 w 806603"/>
                  <a:gd name="connsiteY3" fmla="*/ 234825 h 1162048"/>
                  <a:gd name="connsiteX4" fmla="*/ 119800 w 806603"/>
                  <a:gd name="connsiteY4" fmla="*/ 438463 h 1162048"/>
                  <a:gd name="connsiteX5" fmla="*/ 105778 w 806603"/>
                  <a:gd name="connsiteY5" fmla="*/ 579373 h 1162048"/>
                  <a:gd name="connsiteX6" fmla="*/ 194396 w 806603"/>
                  <a:gd name="connsiteY6" fmla="*/ 868920 h 1162048"/>
                  <a:gd name="connsiteX7" fmla="*/ 384603 w 806603"/>
                  <a:gd name="connsiteY7" fmla="*/ 1148585 h 1162048"/>
                  <a:gd name="connsiteX8" fmla="*/ 305131 w 806603"/>
                  <a:gd name="connsiteY8" fmla="*/ 1162048 h 1162048"/>
                  <a:gd name="connsiteX9" fmla="*/ 106382 w 806603"/>
                  <a:gd name="connsiteY9" fmla="*/ 865871 h 1162048"/>
                  <a:gd name="connsiteX10" fmla="*/ 31 w 806603"/>
                  <a:gd name="connsiteY10" fmla="*/ 467418 h 1162048"/>
                  <a:gd name="connsiteX11" fmla="*/ 242806 w 806603"/>
                  <a:gd name="connsiteY11" fmla="*/ 217894 h 1162048"/>
                  <a:gd name="connsiteX12" fmla="*/ 609807 w 806603"/>
                  <a:gd name="connsiteY12" fmla="*/ 25643 h 1162048"/>
                  <a:gd name="connsiteX13" fmla="*/ 712248 w 806603"/>
                  <a:gd name="connsiteY13" fmla="*/ 0 h 1162048"/>
                  <a:gd name="connsiteX0" fmla="*/ 712248 w 806603"/>
                  <a:gd name="connsiteY0" fmla="*/ 0 h 1162048"/>
                  <a:gd name="connsiteX1" fmla="*/ 806603 w 806603"/>
                  <a:gd name="connsiteY1" fmla="*/ 8356 h 1162048"/>
                  <a:gd name="connsiteX2" fmla="*/ 640674 w 806603"/>
                  <a:gd name="connsiteY2" fmla="*/ 48692 h 1162048"/>
                  <a:gd name="connsiteX3" fmla="*/ 287960 w 806603"/>
                  <a:gd name="connsiteY3" fmla="*/ 234825 h 1162048"/>
                  <a:gd name="connsiteX4" fmla="*/ 89638 w 806603"/>
                  <a:gd name="connsiteY4" fmla="*/ 447640 h 1162048"/>
                  <a:gd name="connsiteX5" fmla="*/ 105778 w 806603"/>
                  <a:gd name="connsiteY5" fmla="*/ 579373 h 1162048"/>
                  <a:gd name="connsiteX6" fmla="*/ 194396 w 806603"/>
                  <a:gd name="connsiteY6" fmla="*/ 868920 h 1162048"/>
                  <a:gd name="connsiteX7" fmla="*/ 384603 w 806603"/>
                  <a:gd name="connsiteY7" fmla="*/ 1148585 h 1162048"/>
                  <a:gd name="connsiteX8" fmla="*/ 305131 w 806603"/>
                  <a:gd name="connsiteY8" fmla="*/ 1162048 h 1162048"/>
                  <a:gd name="connsiteX9" fmla="*/ 106382 w 806603"/>
                  <a:gd name="connsiteY9" fmla="*/ 865871 h 1162048"/>
                  <a:gd name="connsiteX10" fmla="*/ 31 w 806603"/>
                  <a:gd name="connsiteY10" fmla="*/ 467418 h 1162048"/>
                  <a:gd name="connsiteX11" fmla="*/ 242806 w 806603"/>
                  <a:gd name="connsiteY11" fmla="*/ 217894 h 1162048"/>
                  <a:gd name="connsiteX12" fmla="*/ 609807 w 806603"/>
                  <a:gd name="connsiteY12" fmla="*/ 25643 h 1162048"/>
                  <a:gd name="connsiteX13" fmla="*/ 712248 w 806603"/>
                  <a:gd name="connsiteY13" fmla="*/ 0 h 1162048"/>
                  <a:gd name="connsiteX0" fmla="*/ 712248 w 806603"/>
                  <a:gd name="connsiteY0" fmla="*/ 0 h 1162048"/>
                  <a:gd name="connsiteX1" fmla="*/ 806603 w 806603"/>
                  <a:gd name="connsiteY1" fmla="*/ 8356 h 1162048"/>
                  <a:gd name="connsiteX2" fmla="*/ 640674 w 806603"/>
                  <a:gd name="connsiteY2" fmla="*/ 48692 h 1162048"/>
                  <a:gd name="connsiteX3" fmla="*/ 287960 w 806603"/>
                  <a:gd name="connsiteY3" fmla="*/ 234825 h 1162048"/>
                  <a:gd name="connsiteX4" fmla="*/ 105778 w 806603"/>
                  <a:gd name="connsiteY4" fmla="*/ 579373 h 1162048"/>
                  <a:gd name="connsiteX5" fmla="*/ 194396 w 806603"/>
                  <a:gd name="connsiteY5" fmla="*/ 868920 h 1162048"/>
                  <a:gd name="connsiteX6" fmla="*/ 384603 w 806603"/>
                  <a:gd name="connsiteY6" fmla="*/ 1148585 h 1162048"/>
                  <a:gd name="connsiteX7" fmla="*/ 305131 w 806603"/>
                  <a:gd name="connsiteY7" fmla="*/ 1162048 h 1162048"/>
                  <a:gd name="connsiteX8" fmla="*/ 106382 w 806603"/>
                  <a:gd name="connsiteY8" fmla="*/ 865871 h 1162048"/>
                  <a:gd name="connsiteX9" fmla="*/ 31 w 806603"/>
                  <a:gd name="connsiteY9" fmla="*/ 467418 h 1162048"/>
                  <a:gd name="connsiteX10" fmla="*/ 242806 w 806603"/>
                  <a:gd name="connsiteY10" fmla="*/ 217894 h 1162048"/>
                  <a:gd name="connsiteX11" fmla="*/ 609807 w 806603"/>
                  <a:gd name="connsiteY11" fmla="*/ 25643 h 1162048"/>
                  <a:gd name="connsiteX12" fmla="*/ 712248 w 806603"/>
                  <a:gd name="connsiteY12" fmla="*/ 0 h 1162048"/>
                  <a:gd name="connsiteX0" fmla="*/ 712248 w 806603"/>
                  <a:gd name="connsiteY0" fmla="*/ 0 h 1162048"/>
                  <a:gd name="connsiteX1" fmla="*/ 806603 w 806603"/>
                  <a:gd name="connsiteY1" fmla="*/ 8356 h 1162048"/>
                  <a:gd name="connsiteX2" fmla="*/ 640674 w 806603"/>
                  <a:gd name="connsiteY2" fmla="*/ 48692 h 1162048"/>
                  <a:gd name="connsiteX3" fmla="*/ 287960 w 806603"/>
                  <a:gd name="connsiteY3" fmla="*/ 234825 h 1162048"/>
                  <a:gd name="connsiteX4" fmla="*/ 89903 w 806603"/>
                  <a:gd name="connsiteY4" fmla="*/ 489130 h 1162048"/>
                  <a:gd name="connsiteX5" fmla="*/ 194396 w 806603"/>
                  <a:gd name="connsiteY5" fmla="*/ 868920 h 1162048"/>
                  <a:gd name="connsiteX6" fmla="*/ 384603 w 806603"/>
                  <a:gd name="connsiteY6" fmla="*/ 1148585 h 1162048"/>
                  <a:gd name="connsiteX7" fmla="*/ 305131 w 806603"/>
                  <a:gd name="connsiteY7" fmla="*/ 1162048 h 1162048"/>
                  <a:gd name="connsiteX8" fmla="*/ 106382 w 806603"/>
                  <a:gd name="connsiteY8" fmla="*/ 865871 h 1162048"/>
                  <a:gd name="connsiteX9" fmla="*/ 31 w 806603"/>
                  <a:gd name="connsiteY9" fmla="*/ 467418 h 1162048"/>
                  <a:gd name="connsiteX10" fmla="*/ 242806 w 806603"/>
                  <a:gd name="connsiteY10" fmla="*/ 217894 h 1162048"/>
                  <a:gd name="connsiteX11" fmla="*/ 609807 w 806603"/>
                  <a:gd name="connsiteY11" fmla="*/ 25643 h 1162048"/>
                  <a:gd name="connsiteX12" fmla="*/ 712248 w 806603"/>
                  <a:gd name="connsiteY12" fmla="*/ 0 h 1162048"/>
                  <a:gd name="connsiteX0" fmla="*/ 712248 w 806603"/>
                  <a:gd name="connsiteY0" fmla="*/ 0 h 1162048"/>
                  <a:gd name="connsiteX1" fmla="*/ 806603 w 806603"/>
                  <a:gd name="connsiteY1" fmla="*/ 8356 h 1162048"/>
                  <a:gd name="connsiteX2" fmla="*/ 640674 w 806603"/>
                  <a:gd name="connsiteY2" fmla="*/ 48692 h 1162048"/>
                  <a:gd name="connsiteX3" fmla="*/ 287960 w 806603"/>
                  <a:gd name="connsiteY3" fmla="*/ 234825 h 1162048"/>
                  <a:gd name="connsiteX4" fmla="*/ 89903 w 806603"/>
                  <a:gd name="connsiteY4" fmla="*/ 489130 h 1162048"/>
                  <a:gd name="connsiteX5" fmla="*/ 194396 w 806603"/>
                  <a:gd name="connsiteY5" fmla="*/ 868920 h 1162048"/>
                  <a:gd name="connsiteX6" fmla="*/ 384603 w 806603"/>
                  <a:gd name="connsiteY6" fmla="*/ 1148585 h 1162048"/>
                  <a:gd name="connsiteX7" fmla="*/ 305131 w 806603"/>
                  <a:gd name="connsiteY7" fmla="*/ 1162048 h 1162048"/>
                  <a:gd name="connsiteX8" fmla="*/ 106382 w 806603"/>
                  <a:gd name="connsiteY8" fmla="*/ 865871 h 1162048"/>
                  <a:gd name="connsiteX9" fmla="*/ 31 w 806603"/>
                  <a:gd name="connsiteY9" fmla="*/ 467418 h 1162048"/>
                  <a:gd name="connsiteX10" fmla="*/ 242806 w 806603"/>
                  <a:gd name="connsiteY10" fmla="*/ 217894 h 1162048"/>
                  <a:gd name="connsiteX11" fmla="*/ 609807 w 806603"/>
                  <a:gd name="connsiteY11" fmla="*/ 25643 h 1162048"/>
                  <a:gd name="connsiteX12" fmla="*/ 712248 w 806603"/>
                  <a:gd name="connsiteY12" fmla="*/ 0 h 1162048"/>
                  <a:gd name="connsiteX0" fmla="*/ 712248 w 806603"/>
                  <a:gd name="connsiteY0" fmla="*/ 0 h 1162048"/>
                  <a:gd name="connsiteX1" fmla="*/ 806603 w 806603"/>
                  <a:gd name="connsiteY1" fmla="*/ 8356 h 1162048"/>
                  <a:gd name="connsiteX2" fmla="*/ 640674 w 806603"/>
                  <a:gd name="connsiteY2" fmla="*/ 48692 h 1162048"/>
                  <a:gd name="connsiteX3" fmla="*/ 287960 w 806603"/>
                  <a:gd name="connsiteY3" fmla="*/ 234825 h 1162048"/>
                  <a:gd name="connsiteX4" fmla="*/ 89903 w 806603"/>
                  <a:gd name="connsiteY4" fmla="*/ 489130 h 1162048"/>
                  <a:gd name="connsiteX5" fmla="*/ 194396 w 806603"/>
                  <a:gd name="connsiteY5" fmla="*/ 868920 h 1162048"/>
                  <a:gd name="connsiteX6" fmla="*/ 384603 w 806603"/>
                  <a:gd name="connsiteY6" fmla="*/ 1148585 h 1162048"/>
                  <a:gd name="connsiteX7" fmla="*/ 305131 w 806603"/>
                  <a:gd name="connsiteY7" fmla="*/ 1162048 h 1162048"/>
                  <a:gd name="connsiteX8" fmla="*/ 106382 w 806603"/>
                  <a:gd name="connsiteY8" fmla="*/ 865871 h 1162048"/>
                  <a:gd name="connsiteX9" fmla="*/ 31 w 806603"/>
                  <a:gd name="connsiteY9" fmla="*/ 467418 h 1162048"/>
                  <a:gd name="connsiteX10" fmla="*/ 242806 w 806603"/>
                  <a:gd name="connsiteY10" fmla="*/ 217894 h 1162048"/>
                  <a:gd name="connsiteX11" fmla="*/ 609807 w 806603"/>
                  <a:gd name="connsiteY11" fmla="*/ 25643 h 1162048"/>
                  <a:gd name="connsiteX12" fmla="*/ 712248 w 806603"/>
                  <a:gd name="connsiteY12" fmla="*/ 0 h 1162048"/>
                  <a:gd name="connsiteX0" fmla="*/ 712248 w 806603"/>
                  <a:gd name="connsiteY0" fmla="*/ 0 h 1162048"/>
                  <a:gd name="connsiteX1" fmla="*/ 806603 w 806603"/>
                  <a:gd name="connsiteY1" fmla="*/ 8356 h 1162048"/>
                  <a:gd name="connsiteX2" fmla="*/ 640674 w 806603"/>
                  <a:gd name="connsiteY2" fmla="*/ 48692 h 1162048"/>
                  <a:gd name="connsiteX3" fmla="*/ 287960 w 806603"/>
                  <a:gd name="connsiteY3" fmla="*/ 234825 h 1162048"/>
                  <a:gd name="connsiteX4" fmla="*/ 89903 w 806603"/>
                  <a:gd name="connsiteY4" fmla="*/ 489130 h 1162048"/>
                  <a:gd name="connsiteX5" fmla="*/ 194396 w 806603"/>
                  <a:gd name="connsiteY5" fmla="*/ 868920 h 1162048"/>
                  <a:gd name="connsiteX6" fmla="*/ 384603 w 806603"/>
                  <a:gd name="connsiteY6" fmla="*/ 1148585 h 1162048"/>
                  <a:gd name="connsiteX7" fmla="*/ 305131 w 806603"/>
                  <a:gd name="connsiteY7" fmla="*/ 1162048 h 1162048"/>
                  <a:gd name="connsiteX8" fmla="*/ 106382 w 806603"/>
                  <a:gd name="connsiteY8" fmla="*/ 865871 h 1162048"/>
                  <a:gd name="connsiteX9" fmla="*/ 31 w 806603"/>
                  <a:gd name="connsiteY9" fmla="*/ 467418 h 1162048"/>
                  <a:gd name="connsiteX10" fmla="*/ 242806 w 806603"/>
                  <a:gd name="connsiteY10" fmla="*/ 217894 h 1162048"/>
                  <a:gd name="connsiteX11" fmla="*/ 609807 w 806603"/>
                  <a:gd name="connsiteY11" fmla="*/ 25643 h 1162048"/>
                  <a:gd name="connsiteX12" fmla="*/ 712248 w 806603"/>
                  <a:gd name="connsiteY12" fmla="*/ 0 h 1162048"/>
                  <a:gd name="connsiteX0" fmla="*/ 712248 w 806603"/>
                  <a:gd name="connsiteY0" fmla="*/ 0 h 1162048"/>
                  <a:gd name="connsiteX1" fmla="*/ 806603 w 806603"/>
                  <a:gd name="connsiteY1" fmla="*/ 8356 h 1162048"/>
                  <a:gd name="connsiteX2" fmla="*/ 640674 w 806603"/>
                  <a:gd name="connsiteY2" fmla="*/ 48692 h 1162048"/>
                  <a:gd name="connsiteX3" fmla="*/ 287960 w 806603"/>
                  <a:gd name="connsiteY3" fmla="*/ 234825 h 1162048"/>
                  <a:gd name="connsiteX4" fmla="*/ 70853 w 806603"/>
                  <a:gd name="connsiteY4" fmla="*/ 489130 h 1162048"/>
                  <a:gd name="connsiteX5" fmla="*/ 194396 w 806603"/>
                  <a:gd name="connsiteY5" fmla="*/ 868920 h 1162048"/>
                  <a:gd name="connsiteX6" fmla="*/ 384603 w 806603"/>
                  <a:gd name="connsiteY6" fmla="*/ 1148585 h 1162048"/>
                  <a:gd name="connsiteX7" fmla="*/ 305131 w 806603"/>
                  <a:gd name="connsiteY7" fmla="*/ 1162048 h 1162048"/>
                  <a:gd name="connsiteX8" fmla="*/ 106382 w 806603"/>
                  <a:gd name="connsiteY8" fmla="*/ 865871 h 1162048"/>
                  <a:gd name="connsiteX9" fmla="*/ 31 w 806603"/>
                  <a:gd name="connsiteY9" fmla="*/ 467418 h 1162048"/>
                  <a:gd name="connsiteX10" fmla="*/ 242806 w 806603"/>
                  <a:gd name="connsiteY10" fmla="*/ 217894 h 1162048"/>
                  <a:gd name="connsiteX11" fmla="*/ 609807 w 806603"/>
                  <a:gd name="connsiteY11" fmla="*/ 25643 h 1162048"/>
                  <a:gd name="connsiteX12" fmla="*/ 712248 w 806603"/>
                  <a:gd name="connsiteY12" fmla="*/ 0 h 1162048"/>
                  <a:gd name="connsiteX0" fmla="*/ 712248 w 806603"/>
                  <a:gd name="connsiteY0" fmla="*/ 0 h 1162048"/>
                  <a:gd name="connsiteX1" fmla="*/ 806603 w 806603"/>
                  <a:gd name="connsiteY1" fmla="*/ 8356 h 1162048"/>
                  <a:gd name="connsiteX2" fmla="*/ 640674 w 806603"/>
                  <a:gd name="connsiteY2" fmla="*/ 48692 h 1162048"/>
                  <a:gd name="connsiteX3" fmla="*/ 287960 w 806603"/>
                  <a:gd name="connsiteY3" fmla="*/ 234825 h 1162048"/>
                  <a:gd name="connsiteX4" fmla="*/ 86728 w 806603"/>
                  <a:gd name="connsiteY4" fmla="*/ 489130 h 1162048"/>
                  <a:gd name="connsiteX5" fmla="*/ 194396 w 806603"/>
                  <a:gd name="connsiteY5" fmla="*/ 868920 h 1162048"/>
                  <a:gd name="connsiteX6" fmla="*/ 384603 w 806603"/>
                  <a:gd name="connsiteY6" fmla="*/ 1148585 h 1162048"/>
                  <a:gd name="connsiteX7" fmla="*/ 305131 w 806603"/>
                  <a:gd name="connsiteY7" fmla="*/ 1162048 h 1162048"/>
                  <a:gd name="connsiteX8" fmla="*/ 106382 w 806603"/>
                  <a:gd name="connsiteY8" fmla="*/ 865871 h 1162048"/>
                  <a:gd name="connsiteX9" fmla="*/ 31 w 806603"/>
                  <a:gd name="connsiteY9" fmla="*/ 467418 h 1162048"/>
                  <a:gd name="connsiteX10" fmla="*/ 242806 w 806603"/>
                  <a:gd name="connsiteY10" fmla="*/ 217894 h 1162048"/>
                  <a:gd name="connsiteX11" fmla="*/ 609807 w 806603"/>
                  <a:gd name="connsiteY11" fmla="*/ 25643 h 1162048"/>
                  <a:gd name="connsiteX12" fmla="*/ 712248 w 806603"/>
                  <a:gd name="connsiteY12" fmla="*/ 0 h 1162048"/>
                  <a:gd name="connsiteX0" fmla="*/ 712248 w 806603"/>
                  <a:gd name="connsiteY0" fmla="*/ 0 h 1162048"/>
                  <a:gd name="connsiteX1" fmla="*/ 806603 w 806603"/>
                  <a:gd name="connsiteY1" fmla="*/ 8356 h 1162048"/>
                  <a:gd name="connsiteX2" fmla="*/ 640674 w 806603"/>
                  <a:gd name="connsiteY2" fmla="*/ 48692 h 1162048"/>
                  <a:gd name="connsiteX3" fmla="*/ 287960 w 806603"/>
                  <a:gd name="connsiteY3" fmla="*/ 234825 h 1162048"/>
                  <a:gd name="connsiteX4" fmla="*/ 78790 w 806603"/>
                  <a:gd name="connsiteY4" fmla="*/ 487601 h 1162048"/>
                  <a:gd name="connsiteX5" fmla="*/ 194396 w 806603"/>
                  <a:gd name="connsiteY5" fmla="*/ 868920 h 1162048"/>
                  <a:gd name="connsiteX6" fmla="*/ 384603 w 806603"/>
                  <a:gd name="connsiteY6" fmla="*/ 1148585 h 1162048"/>
                  <a:gd name="connsiteX7" fmla="*/ 305131 w 806603"/>
                  <a:gd name="connsiteY7" fmla="*/ 1162048 h 1162048"/>
                  <a:gd name="connsiteX8" fmla="*/ 106382 w 806603"/>
                  <a:gd name="connsiteY8" fmla="*/ 865871 h 1162048"/>
                  <a:gd name="connsiteX9" fmla="*/ 31 w 806603"/>
                  <a:gd name="connsiteY9" fmla="*/ 467418 h 1162048"/>
                  <a:gd name="connsiteX10" fmla="*/ 242806 w 806603"/>
                  <a:gd name="connsiteY10" fmla="*/ 217894 h 1162048"/>
                  <a:gd name="connsiteX11" fmla="*/ 609807 w 806603"/>
                  <a:gd name="connsiteY11" fmla="*/ 25643 h 1162048"/>
                  <a:gd name="connsiteX12" fmla="*/ 712248 w 806603"/>
                  <a:gd name="connsiteY12" fmla="*/ 0 h 1162048"/>
                  <a:gd name="connsiteX0" fmla="*/ 712248 w 806603"/>
                  <a:gd name="connsiteY0" fmla="*/ 0 h 1162048"/>
                  <a:gd name="connsiteX1" fmla="*/ 806603 w 806603"/>
                  <a:gd name="connsiteY1" fmla="*/ 8356 h 1162048"/>
                  <a:gd name="connsiteX2" fmla="*/ 640674 w 806603"/>
                  <a:gd name="connsiteY2" fmla="*/ 48692 h 1162048"/>
                  <a:gd name="connsiteX3" fmla="*/ 287960 w 806603"/>
                  <a:gd name="connsiteY3" fmla="*/ 234825 h 1162048"/>
                  <a:gd name="connsiteX4" fmla="*/ 78790 w 806603"/>
                  <a:gd name="connsiteY4" fmla="*/ 487601 h 1162048"/>
                  <a:gd name="connsiteX5" fmla="*/ 194396 w 806603"/>
                  <a:gd name="connsiteY5" fmla="*/ 868920 h 1162048"/>
                  <a:gd name="connsiteX6" fmla="*/ 384603 w 806603"/>
                  <a:gd name="connsiteY6" fmla="*/ 1148585 h 1162048"/>
                  <a:gd name="connsiteX7" fmla="*/ 305131 w 806603"/>
                  <a:gd name="connsiteY7" fmla="*/ 1162048 h 1162048"/>
                  <a:gd name="connsiteX8" fmla="*/ 106382 w 806603"/>
                  <a:gd name="connsiteY8" fmla="*/ 865871 h 1162048"/>
                  <a:gd name="connsiteX9" fmla="*/ 31 w 806603"/>
                  <a:gd name="connsiteY9" fmla="*/ 467418 h 1162048"/>
                  <a:gd name="connsiteX10" fmla="*/ 242806 w 806603"/>
                  <a:gd name="connsiteY10" fmla="*/ 217894 h 1162048"/>
                  <a:gd name="connsiteX11" fmla="*/ 609807 w 806603"/>
                  <a:gd name="connsiteY11" fmla="*/ 25643 h 1162048"/>
                  <a:gd name="connsiteX12" fmla="*/ 712248 w 806603"/>
                  <a:gd name="connsiteY12" fmla="*/ 0 h 1162048"/>
                  <a:gd name="connsiteX0" fmla="*/ 712248 w 806603"/>
                  <a:gd name="connsiteY0" fmla="*/ 0 h 1162048"/>
                  <a:gd name="connsiteX1" fmla="*/ 806603 w 806603"/>
                  <a:gd name="connsiteY1" fmla="*/ 8356 h 1162048"/>
                  <a:gd name="connsiteX2" fmla="*/ 640674 w 806603"/>
                  <a:gd name="connsiteY2" fmla="*/ 48692 h 1162048"/>
                  <a:gd name="connsiteX3" fmla="*/ 287960 w 806603"/>
                  <a:gd name="connsiteY3" fmla="*/ 234825 h 1162048"/>
                  <a:gd name="connsiteX4" fmla="*/ 78790 w 806603"/>
                  <a:gd name="connsiteY4" fmla="*/ 487601 h 1162048"/>
                  <a:gd name="connsiteX5" fmla="*/ 194396 w 806603"/>
                  <a:gd name="connsiteY5" fmla="*/ 868920 h 1162048"/>
                  <a:gd name="connsiteX6" fmla="*/ 384603 w 806603"/>
                  <a:gd name="connsiteY6" fmla="*/ 1148585 h 1162048"/>
                  <a:gd name="connsiteX7" fmla="*/ 305131 w 806603"/>
                  <a:gd name="connsiteY7" fmla="*/ 1162048 h 1162048"/>
                  <a:gd name="connsiteX8" fmla="*/ 106382 w 806603"/>
                  <a:gd name="connsiteY8" fmla="*/ 865871 h 1162048"/>
                  <a:gd name="connsiteX9" fmla="*/ 31 w 806603"/>
                  <a:gd name="connsiteY9" fmla="*/ 467418 h 1162048"/>
                  <a:gd name="connsiteX10" fmla="*/ 242806 w 806603"/>
                  <a:gd name="connsiteY10" fmla="*/ 217894 h 1162048"/>
                  <a:gd name="connsiteX11" fmla="*/ 609807 w 806603"/>
                  <a:gd name="connsiteY11" fmla="*/ 25643 h 1162048"/>
                  <a:gd name="connsiteX12" fmla="*/ 712248 w 806603"/>
                  <a:gd name="connsiteY12" fmla="*/ 0 h 1162048"/>
                  <a:gd name="connsiteX0" fmla="*/ 712248 w 806603"/>
                  <a:gd name="connsiteY0" fmla="*/ 0 h 1162048"/>
                  <a:gd name="connsiteX1" fmla="*/ 806603 w 806603"/>
                  <a:gd name="connsiteY1" fmla="*/ 8356 h 1162048"/>
                  <a:gd name="connsiteX2" fmla="*/ 640674 w 806603"/>
                  <a:gd name="connsiteY2" fmla="*/ 48692 h 1162048"/>
                  <a:gd name="connsiteX3" fmla="*/ 287960 w 806603"/>
                  <a:gd name="connsiteY3" fmla="*/ 234825 h 1162048"/>
                  <a:gd name="connsiteX4" fmla="*/ 78790 w 806603"/>
                  <a:gd name="connsiteY4" fmla="*/ 487601 h 1162048"/>
                  <a:gd name="connsiteX5" fmla="*/ 194396 w 806603"/>
                  <a:gd name="connsiteY5" fmla="*/ 868920 h 1162048"/>
                  <a:gd name="connsiteX6" fmla="*/ 384603 w 806603"/>
                  <a:gd name="connsiteY6" fmla="*/ 1148585 h 1162048"/>
                  <a:gd name="connsiteX7" fmla="*/ 305131 w 806603"/>
                  <a:gd name="connsiteY7" fmla="*/ 1162048 h 1162048"/>
                  <a:gd name="connsiteX8" fmla="*/ 106382 w 806603"/>
                  <a:gd name="connsiteY8" fmla="*/ 865871 h 1162048"/>
                  <a:gd name="connsiteX9" fmla="*/ 31 w 806603"/>
                  <a:gd name="connsiteY9" fmla="*/ 467418 h 1162048"/>
                  <a:gd name="connsiteX10" fmla="*/ 242806 w 806603"/>
                  <a:gd name="connsiteY10" fmla="*/ 217894 h 1162048"/>
                  <a:gd name="connsiteX11" fmla="*/ 609807 w 806603"/>
                  <a:gd name="connsiteY11" fmla="*/ 25643 h 1162048"/>
                  <a:gd name="connsiteX12" fmla="*/ 712248 w 806603"/>
                  <a:gd name="connsiteY12" fmla="*/ 0 h 1162048"/>
                  <a:gd name="connsiteX0" fmla="*/ 712248 w 806603"/>
                  <a:gd name="connsiteY0" fmla="*/ 0 h 1162048"/>
                  <a:gd name="connsiteX1" fmla="*/ 806603 w 806603"/>
                  <a:gd name="connsiteY1" fmla="*/ 8356 h 1162048"/>
                  <a:gd name="connsiteX2" fmla="*/ 640674 w 806603"/>
                  <a:gd name="connsiteY2" fmla="*/ 48692 h 1162048"/>
                  <a:gd name="connsiteX3" fmla="*/ 287960 w 806603"/>
                  <a:gd name="connsiteY3" fmla="*/ 234825 h 1162048"/>
                  <a:gd name="connsiteX4" fmla="*/ 78790 w 806603"/>
                  <a:gd name="connsiteY4" fmla="*/ 487601 h 1162048"/>
                  <a:gd name="connsiteX5" fmla="*/ 194396 w 806603"/>
                  <a:gd name="connsiteY5" fmla="*/ 868920 h 1162048"/>
                  <a:gd name="connsiteX6" fmla="*/ 384603 w 806603"/>
                  <a:gd name="connsiteY6" fmla="*/ 1148585 h 1162048"/>
                  <a:gd name="connsiteX7" fmla="*/ 305131 w 806603"/>
                  <a:gd name="connsiteY7" fmla="*/ 1162048 h 1162048"/>
                  <a:gd name="connsiteX8" fmla="*/ 106382 w 806603"/>
                  <a:gd name="connsiteY8" fmla="*/ 865871 h 1162048"/>
                  <a:gd name="connsiteX9" fmla="*/ 31 w 806603"/>
                  <a:gd name="connsiteY9" fmla="*/ 467418 h 1162048"/>
                  <a:gd name="connsiteX10" fmla="*/ 242806 w 806603"/>
                  <a:gd name="connsiteY10" fmla="*/ 217894 h 1162048"/>
                  <a:gd name="connsiteX11" fmla="*/ 609807 w 806603"/>
                  <a:gd name="connsiteY11" fmla="*/ 25643 h 1162048"/>
                  <a:gd name="connsiteX12" fmla="*/ 712248 w 806603"/>
                  <a:gd name="connsiteY12" fmla="*/ 0 h 1162048"/>
                  <a:gd name="connsiteX0" fmla="*/ 712248 w 806603"/>
                  <a:gd name="connsiteY0" fmla="*/ 0 h 1162048"/>
                  <a:gd name="connsiteX1" fmla="*/ 806603 w 806603"/>
                  <a:gd name="connsiteY1" fmla="*/ 8356 h 1162048"/>
                  <a:gd name="connsiteX2" fmla="*/ 640674 w 806603"/>
                  <a:gd name="connsiteY2" fmla="*/ 48692 h 1162048"/>
                  <a:gd name="connsiteX3" fmla="*/ 287960 w 806603"/>
                  <a:gd name="connsiteY3" fmla="*/ 234825 h 1162048"/>
                  <a:gd name="connsiteX4" fmla="*/ 78790 w 806603"/>
                  <a:gd name="connsiteY4" fmla="*/ 487601 h 1162048"/>
                  <a:gd name="connsiteX5" fmla="*/ 194396 w 806603"/>
                  <a:gd name="connsiteY5" fmla="*/ 868920 h 1162048"/>
                  <a:gd name="connsiteX6" fmla="*/ 384603 w 806603"/>
                  <a:gd name="connsiteY6" fmla="*/ 1148585 h 1162048"/>
                  <a:gd name="connsiteX7" fmla="*/ 305131 w 806603"/>
                  <a:gd name="connsiteY7" fmla="*/ 1162048 h 1162048"/>
                  <a:gd name="connsiteX8" fmla="*/ 106382 w 806603"/>
                  <a:gd name="connsiteY8" fmla="*/ 865871 h 1162048"/>
                  <a:gd name="connsiteX9" fmla="*/ 31 w 806603"/>
                  <a:gd name="connsiteY9" fmla="*/ 467418 h 1162048"/>
                  <a:gd name="connsiteX10" fmla="*/ 242806 w 806603"/>
                  <a:gd name="connsiteY10" fmla="*/ 217894 h 1162048"/>
                  <a:gd name="connsiteX11" fmla="*/ 609807 w 806603"/>
                  <a:gd name="connsiteY11" fmla="*/ 25643 h 1162048"/>
                  <a:gd name="connsiteX12" fmla="*/ 712248 w 806603"/>
                  <a:gd name="connsiteY12" fmla="*/ 0 h 1162048"/>
                  <a:gd name="connsiteX0" fmla="*/ 712248 w 806603"/>
                  <a:gd name="connsiteY0" fmla="*/ 0 h 1162048"/>
                  <a:gd name="connsiteX1" fmla="*/ 806603 w 806603"/>
                  <a:gd name="connsiteY1" fmla="*/ 8356 h 1162048"/>
                  <a:gd name="connsiteX2" fmla="*/ 640674 w 806603"/>
                  <a:gd name="connsiteY2" fmla="*/ 48692 h 1162048"/>
                  <a:gd name="connsiteX3" fmla="*/ 287960 w 806603"/>
                  <a:gd name="connsiteY3" fmla="*/ 234825 h 1162048"/>
                  <a:gd name="connsiteX4" fmla="*/ 149805 w 806603"/>
                  <a:gd name="connsiteY4" fmla="*/ 383797 h 1162048"/>
                  <a:gd name="connsiteX5" fmla="*/ 78790 w 806603"/>
                  <a:gd name="connsiteY5" fmla="*/ 487601 h 1162048"/>
                  <a:gd name="connsiteX6" fmla="*/ 194396 w 806603"/>
                  <a:gd name="connsiteY6" fmla="*/ 868920 h 1162048"/>
                  <a:gd name="connsiteX7" fmla="*/ 384603 w 806603"/>
                  <a:gd name="connsiteY7" fmla="*/ 1148585 h 1162048"/>
                  <a:gd name="connsiteX8" fmla="*/ 305131 w 806603"/>
                  <a:gd name="connsiteY8" fmla="*/ 1162048 h 1162048"/>
                  <a:gd name="connsiteX9" fmla="*/ 106382 w 806603"/>
                  <a:gd name="connsiteY9" fmla="*/ 865871 h 1162048"/>
                  <a:gd name="connsiteX10" fmla="*/ 31 w 806603"/>
                  <a:gd name="connsiteY10" fmla="*/ 467418 h 1162048"/>
                  <a:gd name="connsiteX11" fmla="*/ 242806 w 806603"/>
                  <a:gd name="connsiteY11" fmla="*/ 217894 h 1162048"/>
                  <a:gd name="connsiteX12" fmla="*/ 609807 w 806603"/>
                  <a:gd name="connsiteY12" fmla="*/ 25643 h 1162048"/>
                  <a:gd name="connsiteX13" fmla="*/ 712248 w 806603"/>
                  <a:gd name="connsiteY13" fmla="*/ 0 h 1162048"/>
                  <a:gd name="connsiteX0" fmla="*/ 712248 w 806603"/>
                  <a:gd name="connsiteY0" fmla="*/ 0 h 1162048"/>
                  <a:gd name="connsiteX1" fmla="*/ 806603 w 806603"/>
                  <a:gd name="connsiteY1" fmla="*/ 8356 h 1162048"/>
                  <a:gd name="connsiteX2" fmla="*/ 640674 w 806603"/>
                  <a:gd name="connsiteY2" fmla="*/ 48692 h 1162048"/>
                  <a:gd name="connsiteX3" fmla="*/ 287960 w 806603"/>
                  <a:gd name="connsiteY3" fmla="*/ 234825 h 1162048"/>
                  <a:gd name="connsiteX4" fmla="*/ 149805 w 806603"/>
                  <a:gd name="connsiteY4" fmla="*/ 374619 h 1162048"/>
                  <a:gd name="connsiteX5" fmla="*/ 78790 w 806603"/>
                  <a:gd name="connsiteY5" fmla="*/ 487601 h 1162048"/>
                  <a:gd name="connsiteX6" fmla="*/ 194396 w 806603"/>
                  <a:gd name="connsiteY6" fmla="*/ 868920 h 1162048"/>
                  <a:gd name="connsiteX7" fmla="*/ 384603 w 806603"/>
                  <a:gd name="connsiteY7" fmla="*/ 1148585 h 1162048"/>
                  <a:gd name="connsiteX8" fmla="*/ 305131 w 806603"/>
                  <a:gd name="connsiteY8" fmla="*/ 1162048 h 1162048"/>
                  <a:gd name="connsiteX9" fmla="*/ 106382 w 806603"/>
                  <a:gd name="connsiteY9" fmla="*/ 865871 h 1162048"/>
                  <a:gd name="connsiteX10" fmla="*/ 31 w 806603"/>
                  <a:gd name="connsiteY10" fmla="*/ 467418 h 1162048"/>
                  <a:gd name="connsiteX11" fmla="*/ 242806 w 806603"/>
                  <a:gd name="connsiteY11" fmla="*/ 217894 h 1162048"/>
                  <a:gd name="connsiteX12" fmla="*/ 609807 w 806603"/>
                  <a:gd name="connsiteY12" fmla="*/ 25643 h 1162048"/>
                  <a:gd name="connsiteX13" fmla="*/ 712248 w 806603"/>
                  <a:gd name="connsiteY13" fmla="*/ 0 h 1162048"/>
                  <a:gd name="connsiteX0" fmla="*/ 712248 w 806603"/>
                  <a:gd name="connsiteY0" fmla="*/ 0 h 1162048"/>
                  <a:gd name="connsiteX1" fmla="*/ 806603 w 806603"/>
                  <a:gd name="connsiteY1" fmla="*/ 8356 h 1162048"/>
                  <a:gd name="connsiteX2" fmla="*/ 640674 w 806603"/>
                  <a:gd name="connsiteY2" fmla="*/ 48692 h 1162048"/>
                  <a:gd name="connsiteX3" fmla="*/ 287960 w 806603"/>
                  <a:gd name="connsiteY3" fmla="*/ 234825 h 1162048"/>
                  <a:gd name="connsiteX4" fmla="*/ 146630 w 806603"/>
                  <a:gd name="connsiteY4" fmla="*/ 370031 h 1162048"/>
                  <a:gd name="connsiteX5" fmla="*/ 78790 w 806603"/>
                  <a:gd name="connsiteY5" fmla="*/ 487601 h 1162048"/>
                  <a:gd name="connsiteX6" fmla="*/ 194396 w 806603"/>
                  <a:gd name="connsiteY6" fmla="*/ 868920 h 1162048"/>
                  <a:gd name="connsiteX7" fmla="*/ 384603 w 806603"/>
                  <a:gd name="connsiteY7" fmla="*/ 1148585 h 1162048"/>
                  <a:gd name="connsiteX8" fmla="*/ 305131 w 806603"/>
                  <a:gd name="connsiteY8" fmla="*/ 1162048 h 1162048"/>
                  <a:gd name="connsiteX9" fmla="*/ 106382 w 806603"/>
                  <a:gd name="connsiteY9" fmla="*/ 865871 h 1162048"/>
                  <a:gd name="connsiteX10" fmla="*/ 31 w 806603"/>
                  <a:gd name="connsiteY10" fmla="*/ 467418 h 1162048"/>
                  <a:gd name="connsiteX11" fmla="*/ 242806 w 806603"/>
                  <a:gd name="connsiteY11" fmla="*/ 217894 h 1162048"/>
                  <a:gd name="connsiteX12" fmla="*/ 609807 w 806603"/>
                  <a:gd name="connsiteY12" fmla="*/ 25643 h 1162048"/>
                  <a:gd name="connsiteX13" fmla="*/ 712248 w 806603"/>
                  <a:gd name="connsiteY13" fmla="*/ 0 h 1162048"/>
                  <a:gd name="connsiteX0" fmla="*/ 712248 w 806603"/>
                  <a:gd name="connsiteY0" fmla="*/ 0 h 1162048"/>
                  <a:gd name="connsiteX1" fmla="*/ 806603 w 806603"/>
                  <a:gd name="connsiteY1" fmla="*/ 8356 h 1162048"/>
                  <a:gd name="connsiteX2" fmla="*/ 640674 w 806603"/>
                  <a:gd name="connsiteY2" fmla="*/ 48692 h 1162048"/>
                  <a:gd name="connsiteX3" fmla="*/ 287960 w 806603"/>
                  <a:gd name="connsiteY3" fmla="*/ 234825 h 1162048"/>
                  <a:gd name="connsiteX4" fmla="*/ 146630 w 806603"/>
                  <a:gd name="connsiteY4" fmla="*/ 370031 h 1162048"/>
                  <a:gd name="connsiteX5" fmla="*/ 78790 w 806603"/>
                  <a:gd name="connsiteY5" fmla="*/ 487601 h 1162048"/>
                  <a:gd name="connsiteX6" fmla="*/ 194396 w 806603"/>
                  <a:gd name="connsiteY6" fmla="*/ 868920 h 1162048"/>
                  <a:gd name="connsiteX7" fmla="*/ 384603 w 806603"/>
                  <a:gd name="connsiteY7" fmla="*/ 1148585 h 1162048"/>
                  <a:gd name="connsiteX8" fmla="*/ 305131 w 806603"/>
                  <a:gd name="connsiteY8" fmla="*/ 1162048 h 1162048"/>
                  <a:gd name="connsiteX9" fmla="*/ 106382 w 806603"/>
                  <a:gd name="connsiteY9" fmla="*/ 865871 h 1162048"/>
                  <a:gd name="connsiteX10" fmla="*/ 31 w 806603"/>
                  <a:gd name="connsiteY10" fmla="*/ 467418 h 1162048"/>
                  <a:gd name="connsiteX11" fmla="*/ 242806 w 806603"/>
                  <a:gd name="connsiteY11" fmla="*/ 217894 h 1162048"/>
                  <a:gd name="connsiteX12" fmla="*/ 609807 w 806603"/>
                  <a:gd name="connsiteY12" fmla="*/ 25643 h 1162048"/>
                  <a:gd name="connsiteX13" fmla="*/ 712248 w 806603"/>
                  <a:gd name="connsiteY13" fmla="*/ 0 h 1162048"/>
                  <a:gd name="connsiteX0" fmla="*/ 712248 w 806603"/>
                  <a:gd name="connsiteY0" fmla="*/ 0 h 1162048"/>
                  <a:gd name="connsiteX1" fmla="*/ 806603 w 806603"/>
                  <a:gd name="connsiteY1" fmla="*/ 8356 h 1162048"/>
                  <a:gd name="connsiteX2" fmla="*/ 640674 w 806603"/>
                  <a:gd name="connsiteY2" fmla="*/ 48692 h 1162048"/>
                  <a:gd name="connsiteX3" fmla="*/ 287960 w 806603"/>
                  <a:gd name="connsiteY3" fmla="*/ 234825 h 1162048"/>
                  <a:gd name="connsiteX4" fmla="*/ 146630 w 806603"/>
                  <a:gd name="connsiteY4" fmla="*/ 370031 h 1162048"/>
                  <a:gd name="connsiteX5" fmla="*/ 78790 w 806603"/>
                  <a:gd name="connsiteY5" fmla="*/ 487601 h 1162048"/>
                  <a:gd name="connsiteX6" fmla="*/ 194396 w 806603"/>
                  <a:gd name="connsiteY6" fmla="*/ 868920 h 1162048"/>
                  <a:gd name="connsiteX7" fmla="*/ 384603 w 806603"/>
                  <a:gd name="connsiteY7" fmla="*/ 1148585 h 1162048"/>
                  <a:gd name="connsiteX8" fmla="*/ 305131 w 806603"/>
                  <a:gd name="connsiteY8" fmla="*/ 1162048 h 1162048"/>
                  <a:gd name="connsiteX9" fmla="*/ 106382 w 806603"/>
                  <a:gd name="connsiteY9" fmla="*/ 865871 h 1162048"/>
                  <a:gd name="connsiteX10" fmla="*/ 31 w 806603"/>
                  <a:gd name="connsiteY10" fmla="*/ 467418 h 1162048"/>
                  <a:gd name="connsiteX11" fmla="*/ 242806 w 806603"/>
                  <a:gd name="connsiteY11" fmla="*/ 217894 h 1162048"/>
                  <a:gd name="connsiteX12" fmla="*/ 609807 w 806603"/>
                  <a:gd name="connsiteY12" fmla="*/ 25643 h 1162048"/>
                  <a:gd name="connsiteX13" fmla="*/ 712248 w 806603"/>
                  <a:gd name="connsiteY13" fmla="*/ 0 h 1162048"/>
                  <a:gd name="connsiteX0" fmla="*/ 712248 w 806603"/>
                  <a:gd name="connsiteY0" fmla="*/ 0 h 1162048"/>
                  <a:gd name="connsiteX1" fmla="*/ 806603 w 806603"/>
                  <a:gd name="connsiteY1" fmla="*/ 8356 h 1162048"/>
                  <a:gd name="connsiteX2" fmla="*/ 640674 w 806603"/>
                  <a:gd name="connsiteY2" fmla="*/ 48692 h 1162048"/>
                  <a:gd name="connsiteX3" fmla="*/ 287960 w 806603"/>
                  <a:gd name="connsiteY3" fmla="*/ 234825 h 1162048"/>
                  <a:gd name="connsiteX4" fmla="*/ 146630 w 806603"/>
                  <a:gd name="connsiteY4" fmla="*/ 370031 h 1162048"/>
                  <a:gd name="connsiteX5" fmla="*/ 78790 w 806603"/>
                  <a:gd name="connsiteY5" fmla="*/ 487601 h 1162048"/>
                  <a:gd name="connsiteX6" fmla="*/ 194396 w 806603"/>
                  <a:gd name="connsiteY6" fmla="*/ 868920 h 1162048"/>
                  <a:gd name="connsiteX7" fmla="*/ 384603 w 806603"/>
                  <a:gd name="connsiteY7" fmla="*/ 1148585 h 1162048"/>
                  <a:gd name="connsiteX8" fmla="*/ 305131 w 806603"/>
                  <a:gd name="connsiteY8" fmla="*/ 1162048 h 1162048"/>
                  <a:gd name="connsiteX9" fmla="*/ 106382 w 806603"/>
                  <a:gd name="connsiteY9" fmla="*/ 865871 h 1162048"/>
                  <a:gd name="connsiteX10" fmla="*/ 31 w 806603"/>
                  <a:gd name="connsiteY10" fmla="*/ 467418 h 1162048"/>
                  <a:gd name="connsiteX11" fmla="*/ 242806 w 806603"/>
                  <a:gd name="connsiteY11" fmla="*/ 217894 h 1162048"/>
                  <a:gd name="connsiteX12" fmla="*/ 609807 w 806603"/>
                  <a:gd name="connsiteY12" fmla="*/ 25643 h 1162048"/>
                  <a:gd name="connsiteX13" fmla="*/ 712248 w 806603"/>
                  <a:gd name="connsiteY13" fmla="*/ 0 h 1162048"/>
                  <a:gd name="connsiteX0" fmla="*/ 712248 w 806603"/>
                  <a:gd name="connsiteY0" fmla="*/ 0 h 1162048"/>
                  <a:gd name="connsiteX1" fmla="*/ 806603 w 806603"/>
                  <a:gd name="connsiteY1" fmla="*/ 8356 h 1162048"/>
                  <a:gd name="connsiteX2" fmla="*/ 640674 w 806603"/>
                  <a:gd name="connsiteY2" fmla="*/ 48692 h 1162048"/>
                  <a:gd name="connsiteX3" fmla="*/ 287960 w 806603"/>
                  <a:gd name="connsiteY3" fmla="*/ 234825 h 1162048"/>
                  <a:gd name="connsiteX4" fmla="*/ 146630 w 806603"/>
                  <a:gd name="connsiteY4" fmla="*/ 370031 h 1162048"/>
                  <a:gd name="connsiteX5" fmla="*/ 78790 w 806603"/>
                  <a:gd name="connsiteY5" fmla="*/ 487601 h 1162048"/>
                  <a:gd name="connsiteX6" fmla="*/ 194396 w 806603"/>
                  <a:gd name="connsiteY6" fmla="*/ 868920 h 1162048"/>
                  <a:gd name="connsiteX7" fmla="*/ 384603 w 806603"/>
                  <a:gd name="connsiteY7" fmla="*/ 1148585 h 1162048"/>
                  <a:gd name="connsiteX8" fmla="*/ 305131 w 806603"/>
                  <a:gd name="connsiteY8" fmla="*/ 1162048 h 1162048"/>
                  <a:gd name="connsiteX9" fmla="*/ 106382 w 806603"/>
                  <a:gd name="connsiteY9" fmla="*/ 865871 h 1162048"/>
                  <a:gd name="connsiteX10" fmla="*/ 31 w 806603"/>
                  <a:gd name="connsiteY10" fmla="*/ 467418 h 1162048"/>
                  <a:gd name="connsiteX11" fmla="*/ 242806 w 806603"/>
                  <a:gd name="connsiteY11" fmla="*/ 217894 h 1162048"/>
                  <a:gd name="connsiteX12" fmla="*/ 609807 w 806603"/>
                  <a:gd name="connsiteY12" fmla="*/ 25643 h 1162048"/>
                  <a:gd name="connsiteX13" fmla="*/ 712248 w 806603"/>
                  <a:gd name="connsiteY13" fmla="*/ 0 h 1162048"/>
                  <a:gd name="connsiteX0" fmla="*/ 712248 w 806603"/>
                  <a:gd name="connsiteY0" fmla="*/ 0 h 1162048"/>
                  <a:gd name="connsiteX1" fmla="*/ 806603 w 806603"/>
                  <a:gd name="connsiteY1" fmla="*/ 8356 h 1162048"/>
                  <a:gd name="connsiteX2" fmla="*/ 640674 w 806603"/>
                  <a:gd name="connsiteY2" fmla="*/ 48692 h 1162048"/>
                  <a:gd name="connsiteX3" fmla="*/ 287960 w 806603"/>
                  <a:gd name="connsiteY3" fmla="*/ 234825 h 1162048"/>
                  <a:gd name="connsiteX4" fmla="*/ 141867 w 806603"/>
                  <a:gd name="connsiteY4" fmla="*/ 362384 h 1162048"/>
                  <a:gd name="connsiteX5" fmla="*/ 78790 w 806603"/>
                  <a:gd name="connsiteY5" fmla="*/ 487601 h 1162048"/>
                  <a:gd name="connsiteX6" fmla="*/ 194396 w 806603"/>
                  <a:gd name="connsiteY6" fmla="*/ 868920 h 1162048"/>
                  <a:gd name="connsiteX7" fmla="*/ 384603 w 806603"/>
                  <a:gd name="connsiteY7" fmla="*/ 1148585 h 1162048"/>
                  <a:gd name="connsiteX8" fmla="*/ 305131 w 806603"/>
                  <a:gd name="connsiteY8" fmla="*/ 1162048 h 1162048"/>
                  <a:gd name="connsiteX9" fmla="*/ 106382 w 806603"/>
                  <a:gd name="connsiteY9" fmla="*/ 865871 h 1162048"/>
                  <a:gd name="connsiteX10" fmla="*/ 31 w 806603"/>
                  <a:gd name="connsiteY10" fmla="*/ 467418 h 1162048"/>
                  <a:gd name="connsiteX11" fmla="*/ 242806 w 806603"/>
                  <a:gd name="connsiteY11" fmla="*/ 217894 h 1162048"/>
                  <a:gd name="connsiteX12" fmla="*/ 609807 w 806603"/>
                  <a:gd name="connsiteY12" fmla="*/ 25643 h 1162048"/>
                  <a:gd name="connsiteX13" fmla="*/ 712248 w 806603"/>
                  <a:gd name="connsiteY13" fmla="*/ 0 h 1162048"/>
                  <a:gd name="connsiteX0" fmla="*/ 712248 w 806603"/>
                  <a:gd name="connsiteY0" fmla="*/ 0 h 1162048"/>
                  <a:gd name="connsiteX1" fmla="*/ 806603 w 806603"/>
                  <a:gd name="connsiteY1" fmla="*/ 8356 h 1162048"/>
                  <a:gd name="connsiteX2" fmla="*/ 640674 w 806603"/>
                  <a:gd name="connsiteY2" fmla="*/ 48692 h 1162048"/>
                  <a:gd name="connsiteX3" fmla="*/ 287960 w 806603"/>
                  <a:gd name="connsiteY3" fmla="*/ 234825 h 1162048"/>
                  <a:gd name="connsiteX4" fmla="*/ 141867 w 806603"/>
                  <a:gd name="connsiteY4" fmla="*/ 362384 h 1162048"/>
                  <a:gd name="connsiteX5" fmla="*/ 78790 w 806603"/>
                  <a:gd name="connsiteY5" fmla="*/ 487601 h 1162048"/>
                  <a:gd name="connsiteX6" fmla="*/ 194396 w 806603"/>
                  <a:gd name="connsiteY6" fmla="*/ 868920 h 1162048"/>
                  <a:gd name="connsiteX7" fmla="*/ 384603 w 806603"/>
                  <a:gd name="connsiteY7" fmla="*/ 1148585 h 1162048"/>
                  <a:gd name="connsiteX8" fmla="*/ 305131 w 806603"/>
                  <a:gd name="connsiteY8" fmla="*/ 1162048 h 1162048"/>
                  <a:gd name="connsiteX9" fmla="*/ 106382 w 806603"/>
                  <a:gd name="connsiteY9" fmla="*/ 865871 h 1162048"/>
                  <a:gd name="connsiteX10" fmla="*/ 31 w 806603"/>
                  <a:gd name="connsiteY10" fmla="*/ 467418 h 1162048"/>
                  <a:gd name="connsiteX11" fmla="*/ 242806 w 806603"/>
                  <a:gd name="connsiteY11" fmla="*/ 217894 h 1162048"/>
                  <a:gd name="connsiteX12" fmla="*/ 609807 w 806603"/>
                  <a:gd name="connsiteY12" fmla="*/ 25643 h 1162048"/>
                  <a:gd name="connsiteX13" fmla="*/ 712248 w 806603"/>
                  <a:gd name="connsiteY13" fmla="*/ 0 h 1162048"/>
                  <a:gd name="connsiteX0" fmla="*/ 712217 w 806572"/>
                  <a:gd name="connsiteY0" fmla="*/ 0 h 1162048"/>
                  <a:gd name="connsiteX1" fmla="*/ 806572 w 806572"/>
                  <a:gd name="connsiteY1" fmla="*/ 8356 h 1162048"/>
                  <a:gd name="connsiteX2" fmla="*/ 640643 w 806572"/>
                  <a:gd name="connsiteY2" fmla="*/ 48692 h 1162048"/>
                  <a:gd name="connsiteX3" fmla="*/ 287929 w 806572"/>
                  <a:gd name="connsiteY3" fmla="*/ 234825 h 1162048"/>
                  <a:gd name="connsiteX4" fmla="*/ 141836 w 806572"/>
                  <a:gd name="connsiteY4" fmla="*/ 362384 h 1162048"/>
                  <a:gd name="connsiteX5" fmla="*/ 78759 w 806572"/>
                  <a:gd name="connsiteY5" fmla="*/ 487601 h 1162048"/>
                  <a:gd name="connsiteX6" fmla="*/ 194365 w 806572"/>
                  <a:gd name="connsiteY6" fmla="*/ 868920 h 1162048"/>
                  <a:gd name="connsiteX7" fmla="*/ 384572 w 806572"/>
                  <a:gd name="connsiteY7" fmla="*/ 1148585 h 1162048"/>
                  <a:gd name="connsiteX8" fmla="*/ 305100 w 806572"/>
                  <a:gd name="connsiteY8" fmla="*/ 1162048 h 1162048"/>
                  <a:gd name="connsiteX9" fmla="*/ 106351 w 806572"/>
                  <a:gd name="connsiteY9" fmla="*/ 865871 h 1162048"/>
                  <a:gd name="connsiteX10" fmla="*/ 0 w 806572"/>
                  <a:gd name="connsiteY10" fmla="*/ 467418 h 1162048"/>
                  <a:gd name="connsiteX11" fmla="*/ 242775 w 806572"/>
                  <a:gd name="connsiteY11" fmla="*/ 217894 h 1162048"/>
                  <a:gd name="connsiteX12" fmla="*/ 609776 w 806572"/>
                  <a:gd name="connsiteY12" fmla="*/ 25643 h 1162048"/>
                  <a:gd name="connsiteX13" fmla="*/ 712217 w 806572"/>
                  <a:gd name="connsiteY13" fmla="*/ 0 h 1162048"/>
                  <a:gd name="connsiteX0" fmla="*/ 714102 w 808457"/>
                  <a:gd name="connsiteY0" fmla="*/ 0 h 1162048"/>
                  <a:gd name="connsiteX1" fmla="*/ 808457 w 808457"/>
                  <a:gd name="connsiteY1" fmla="*/ 8356 h 1162048"/>
                  <a:gd name="connsiteX2" fmla="*/ 642528 w 808457"/>
                  <a:gd name="connsiteY2" fmla="*/ 48692 h 1162048"/>
                  <a:gd name="connsiteX3" fmla="*/ 289814 w 808457"/>
                  <a:gd name="connsiteY3" fmla="*/ 234825 h 1162048"/>
                  <a:gd name="connsiteX4" fmla="*/ 143721 w 808457"/>
                  <a:gd name="connsiteY4" fmla="*/ 362384 h 1162048"/>
                  <a:gd name="connsiteX5" fmla="*/ 80644 w 808457"/>
                  <a:gd name="connsiteY5" fmla="*/ 487601 h 1162048"/>
                  <a:gd name="connsiteX6" fmla="*/ 196250 w 808457"/>
                  <a:gd name="connsiteY6" fmla="*/ 868920 h 1162048"/>
                  <a:gd name="connsiteX7" fmla="*/ 386457 w 808457"/>
                  <a:gd name="connsiteY7" fmla="*/ 1148585 h 1162048"/>
                  <a:gd name="connsiteX8" fmla="*/ 306985 w 808457"/>
                  <a:gd name="connsiteY8" fmla="*/ 1162048 h 1162048"/>
                  <a:gd name="connsiteX9" fmla="*/ 108236 w 808457"/>
                  <a:gd name="connsiteY9" fmla="*/ 865871 h 1162048"/>
                  <a:gd name="connsiteX10" fmla="*/ 1885 w 808457"/>
                  <a:gd name="connsiteY10" fmla="*/ 467418 h 1162048"/>
                  <a:gd name="connsiteX11" fmla="*/ 244660 w 808457"/>
                  <a:gd name="connsiteY11" fmla="*/ 217894 h 1162048"/>
                  <a:gd name="connsiteX12" fmla="*/ 611661 w 808457"/>
                  <a:gd name="connsiteY12" fmla="*/ 25643 h 1162048"/>
                  <a:gd name="connsiteX13" fmla="*/ 714102 w 808457"/>
                  <a:gd name="connsiteY13" fmla="*/ 0 h 1162048"/>
                  <a:gd name="connsiteX0" fmla="*/ 714102 w 808457"/>
                  <a:gd name="connsiteY0" fmla="*/ 0 h 1162048"/>
                  <a:gd name="connsiteX1" fmla="*/ 808457 w 808457"/>
                  <a:gd name="connsiteY1" fmla="*/ 8356 h 1162048"/>
                  <a:gd name="connsiteX2" fmla="*/ 642528 w 808457"/>
                  <a:gd name="connsiteY2" fmla="*/ 48692 h 1162048"/>
                  <a:gd name="connsiteX3" fmla="*/ 289814 w 808457"/>
                  <a:gd name="connsiteY3" fmla="*/ 234825 h 1162048"/>
                  <a:gd name="connsiteX4" fmla="*/ 143721 w 808457"/>
                  <a:gd name="connsiteY4" fmla="*/ 362384 h 1162048"/>
                  <a:gd name="connsiteX5" fmla="*/ 80644 w 808457"/>
                  <a:gd name="connsiteY5" fmla="*/ 487601 h 1162048"/>
                  <a:gd name="connsiteX6" fmla="*/ 196250 w 808457"/>
                  <a:gd name="connsiteY6" fmla="*/ 868920 h 1162048"/>
                  <a:gd name="connsiteX7" fmla="*/ 389632 w 808457"/>
                  <a:gd name="connsiteY7" fmla="*/ 1154703 h 1162048"/>
                  <a:gd name="connsiteX8" fmla="*/ 306985 w 808457"/>
                  <a:gd name="connsiteY8" fmla="*/ 1162048 h 1162048"/>
                  <a:gd name="connsiteX9" fmla="*/ 108236 w 808457"/>
                  <a:gd name="connsiteY9" fmla="*/ 865871 h 1162048"/>
                  <a:gd name="connsiteX10" fmla="*/ 1885 w 808457"/>
                  <a:gd name="connsiteY10" fmla="*/ 467418 h 1162048"/>
                  <a:gd name="connsiteX11" fmla="*/ 244660 w 808457"/>
                  <a:gd name="connsiteY11" fmla="*/ 217894 h 1162048"/>
                  <a:gd name="connsiteX12" fmla="*/ 611661 w 808457"/>
                  <a:gd name="connsiteY12" fmla="*/ 25643 h 1162048"/>
                  <a:gd name="connsiteX13" fmla="*/ 714102 w 808457"/>
                  <a:gd name="connsiteY13" fmla="*/ 0 h 1162048"/>
                  <a:gd name="connsiteX0" fmla="*/ 714102 w 808457"/>
                  <a:gd name="connsiteY0" fmla="*/ 0 h 1162048"/>
                  <a:gd name="connsiteX1" fmla="*/ 808457 w 808457"/>
                  <a:gd name="connsiteY1" fmla="*/ 8356 h 1162048"/>
                  <a:gd name="connsiteX2" fmla="*/ 642528 w 808457"/>
                  <a:gd name="connsiteY2" fmla="*/ 48692 h 1162048"/>
                  <a:gd name="connsiteX3" fmla="*/ 289814 w 808457"/>
                  <a:gd name="connsiteY3" fmla="*/ 234825 h 1162048"/>
                  <a:gd name="connsiteX4" fmla="*/ 150071 w 808457"/>
                  <a:gd name="connsiteY4" fmla="*/ 362384 h 1162048"/>
                  <a:gd name="connsiteX5" fmla="*/ 80644 w 808457"/>
                  <a:gd name="connsiteY5" fmla="*/ 487601 h 1162048"/>
                  <a:gd name="connsiteX6" fmla="*/ 196250 w 808457"/>
                  <a:gd name="connsiteY6" fmla="*/ 868920 h 1162048"/>
                  <a:gd name="connsiteX7" fmla="*/ 389632 w 808457"/>
                  <a:gd name="connsiteY7" fmla="*/ 1154703 h 1162048"/>
                  <a:gd name="connsiteX8" fmla="*/ 306985 w 808457"/>
                  <a:gd name="connsiteY8" fmla="*/ 1162048 h 1162048"/>
                  <a:gd name="connsiteX9" fmla="*/ 108236 w 808457"/>
                  <a:gd name="connsiteY9" fmla="*/ 865871 h 1162048"/>
                  <a:gd name="connsiteX10" fmla="*/ 1885 w 808457"/>
                  <a:gd name="connsiteY10" fmla="*/ 467418 h 1162048"/>
                  <a:gd name="connsiteX11" fmla="*/ 244660 w 808457"/>
                  <a:gd name="connsiteY11" fmla="*/ 217894 h 1162048"/>
                  <a:gd name="connsiteX12" fmla="*/ 611661 w 808457"/>
                  <a:gd name="connsiteY12" fmla="*/ 25643 h 1162048"/>
                  <a:gd name="connsiteX13" fmla="*/ 714102 w 808457"/>
                  <a:gd name="connsiteY13" fmla="*/ 0 h 1162048"/>
                  <a:gd name="connsiteX0" fmla="*/ 714102 w 808457"/>
                  <a:gd name="connsiteY0" fmla="*/ 0 h 1162048"/>
                  <a:gd name="connsiteX1" fmla="*/ 808457 w 808457"/>
                  <a:gd name="connsiteY1" fmla="*/ 8356 h 1162048"/>
                  <a:gd name="connsiteX2" fmla="*/ 642528 w 808457"/>
                  <a:gd name="connsiteY2" fmla="*/ 48692 h 1162048"/>
                  <a:gd name="connsiteX3" fmla="*/ 294577 w 808457"/>
                  <a:gd name="connsiteY3" fmla="*/ 236355 h 1162048"/>
                  <a:gd name="connsiteX4" fmla="*/ 150071 w 808457"/>
                  <a:gd name="connsiteY4" fmla="*/ 362384 h 1162048"/>
                  <a:gd name="connsiteX5" fmla="*/ 80644 w 808457"/>
                  <a:gd name="connsiteY5" fmla="*/ 487601 h 1162048"/>
                  <a:gd name="connsiteX6" fmla="*/ 196250 w 808457"/>
                  <a:gd name="connsiteY6" fmla="*/ 868920 h 1162048"/>
                  <a:gd name="connsiteX7" fmla="*/ 389632 w 808457"/>
                  <a:gd name="connsiteY7" fmla="*/ 1154703 h 1162048"/>
                  <a:gd name="connsiteX8" fmla="*/ 306985 w 808457"/>
                  <a:gd name="connsiteY8" fmla="*/ 1162048 h 1162048"/>
                  <a:gd name="connsiteX9" fmla="*/ 108236 w 808457"/>
                  <a:gd name="connsiteY9" fmla="*/ 865871 h 1162048"/>
                  <a:gd name="connsiteX10" fmla="*/ 1885 w 808457"/>
                  <a:gd name="connsiteY10" fmla="*/ 467418 h 1162048"/>
                  <a:gd name="connsiteX11" fmla="*/ 244660 w 808457"/>
                  <a:gd name="connsiteY11" fmla="*/ 217894 h 1162048"/>
                  <a:gd name="connsiteX12" fmla="*/ 611661 w 808457"/>
                  <a:gd name="connsiteY12" fmla="*/ 25643 h 1162048"/>
                  <a:gd name="connsiteX13" fmla="*/ 714102 w 808457"/>
                  <a:gd name="connsiteY13" fmla="*/ 0 h 11620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808457" h="1162048">
                    <a:moveTo>
                      <a:pt x="714102" y="0"/>
                    </a:moveTo>
                    <a:cubicBezTo>
                      <a:pt x="745554" y="2785"/>
                      <a:pt x="746842" y="-547"/>
                      <a:pt x="808457" y="8356"/>
                    </a:cubicBezTo>
                    <a:cubicBezTo>
                      <a:pt x="738860" y="19251"/>
                      <a:pt x="728175" y="10692"/>
                      <a:pt x="642528" y="48692"/>
                    </a:cubicBezTo>
                    <a:cubicBezTo>
                      <a:pt x="556881" y="86692"/>
                      <a:pt x="376653" y="184073"/>
                      <a:pt x="294577" y="236355"/>
                    </a:cubicBezTo>
                    <a:cubicBezTo>
                      <a:pt x="212501" y="288637"/>
                      <a:pt x="184933" y="320255"/>
                      <a:pt x="150071" y="362384"/>
                    </a:cubicBezTo>
                    <a:cubicBezTo>
                      <a:pt x="97746" y="432046"/>
                      <a:pt x="92261" y="412864"/>
                      <a:pt x="80644" y="487601"/>
                    </a:cubicBezTo>
                    <a:cubicBezTo>
                      <a:pt x="77750" y="600932"/>
                      <a:pt x="144752" y="757736"/>
                      <a:pt x="196250" y="868920"/>
                    </a:cubicBezTo>
                    <a:cubicBezTo>
                      <a:pt x="247748" y="980104"/>
                      <a:pt x="294447" y="1069904"/>
                      <a:pt x="389632" y="1154703"/>
                    </a:cubicBezTo>
                    <a:lnTo>
                      <a:pt x="306985" y="1162048"/>
                    </a:lnTo>
                    <a:cubicBezTo>
                      <a:pt x="200461" y="1068123"/>
                      <a:pt x="159086" y="981643"/>
                      <a:pt x="108236" y="865871"/>
                    </a:cubicBezTo>
                    <a:cubicBezTo>
                      <a:pt x="57386" y="750099"/>
                      <a:pt x="-12385" y="642715"/>
                      <a:pt x="1885" y="467418"/>
                    </a:cubicBezTo>
                    <a:cubicBezTo>
                      <a:pt x="61466" y="341010"/>
                      <a:pt x="143031" y="291523"/>
                      <a:pt x="244660" y="217894"/>
                    </a:cubicBezTo>
                    <a:cubicBezTo>
                      <a:pt x="346289" y="144265"/>
                      <a:pt x="533421" y="61959"/>
                      <a:pt x="611661" y="25643"/>
                    </a:cubicBezTo>
                    <a:cubicBezTo>
                      <a:pt x="689901" y="-10673"/>
                      <a:pt x="676755" y="5944"/>
                      <a:pt x="714102" y="0"/>
                    </a:cubicBezTo>
                    <a:close/>
                  </a:path>
                </a:pathLst>
              </a:custGeom>
              <a:solidFill>
                <a:srgbClr val="ADA46F"/>
              </a:solidFill>
              <a:ln w="952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LID4096" dirty="0"/>
              </a:p>
            </p:txBody>
          </p:sp>
        </p:grp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71566BCA-FC24-2C2A-AE55-18FEC9F53DD8}"/>
              </a:ext>
            </a:extLst>
          </p:cNvPr>
          <p:cNvGrpSpPr/>
          <p:nvPr/>
        </p:nvGrpSpPr>
        <p:grpSpPr>
          <a:xfrm>
            <a:off x="3269184" y="2273301"/>
            <a:ext cx="776397" cy="3450947"/>
            <a:chOff x="3732061" y="403677"/>
            <a:chExt cx="1473200" cy="6548118"/>
          </a:xfrm>
        </p:grpSpPr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810660C3-BC6D-A5C4-DD62-664E6864D1F8}"/>
                </a:ext>
              </a:extLst>
            </p:cNvPr>
            <p:cNvSpPr/>
            <p:nvPr/>
          </p:nvSpPr>
          <p:spPr>
            <a:xfrm>
              <a:off x="3732061" y="403678"/>
              <a:ext cx="1473200" cy="1104901"/>
            </a:xfrm>
            <a:prstGeom prst="ellipse">
              <a:avLst/>
            </a:prstGeom>
            <a:gradFill flip="none" rotWithShape="1">
              <a:gsLst>
                <a:gs pos="0">
                  <a:srgbClr val="780A17"/>
                </a:gs>
                <a:gs pos="100000">
                  <a:srgbClr val="E41A37"/>
                </a:gs>
              </a:gsLst>
              <a:lin ang="2700000" scaled="1"/>
              <a:tileRect/>
            </a:gradFill>
            <a:ln w="952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21" name="Free-form: Shape 120">
              <a:extLst>
                <a:ext uri="{FF2B5EF4-FFF2-40B4-BE49-F238E27FC236}">
                  <a16:creationId xmlns:a16="http://schemas.microsoft.com/office/drawing/2014/main" id="{2D339DAA-7964-CA88-5E20-3193AF657CC7}"/>
                </a:ext>
              </a:extLst>
            </p:cNvPr>
            <p:cNvSpPr/>
            <p:nvPr/>
          </p:nvSpPr>
          <p:spPr>
            <a:xfrm>
              <a:off x="4136091" y="1346796"/>
              <a:ext cx="665137" cy="5604999"/>
            </a:xfrm>
            <a:custGeom>
              <a:avLst/>
              <a:gdLst>
                <a:gd name="connsiteX0" fmla="*/ 31059 w 665137"/>
                <a:gd name="connsiteY0" fmla="*/ 0 h 5604999"/>
                <a:gd name="connsiteX1" fmla="*/ 622155 w 665137"/>
                <a:gd name="connsiteY1" fmla="*/ 0 h 5604999"/>
                <a:gd name="connsiteX2" fmla="*/ 649816 w 665137"/>
                <a:gd name="connsiteY2" fmla="*/ 36371 h 5604999"/>
                <a:gd name="connsiteX3" fmla="*/ 615950 w 665137"/>
                <a:gd name="connsiteY3" fmla="*/ 180305 h 5604999"/>
                <a:gd name="connsiteX4" fmla="*/ 573617 w 665137"/>
                <a:gd name="connsiteY4" fmla="*/ 298838 h 5604999"/>
                <a:gd name="connsiteX5" fmla="*/ 556683 w 665137"/>
                <a:gd name="connsiteY5" fmla="*/ 425838 h 5604999"/>
                <a:gd name="connsiteX6" fmla="*/ 556683 w 665137"/>
                <a:gd name="connsiteY6" fmla="*/ 603638 h 5604999"/>
                <a:gd name="connsiteX7" fmla="*/ 527050 w 665137"/>
                <a:gd name="connsiteY7" fmla="*/ 667138 h 5604999"/>
                <a:gd name="connsiteX8" fmla="*/ 472017 w 665137"/>
                <a:gd name="connsiteY8" fmla="*/ 1446071 h 5604999"/>
                <a:gd name="connsiteX9" fmla="*/ 556683 w 665137"/>
                <a:gd name="connsiteY9" fmla="*/ 2627171 h 5604999"/>
                <a:gd name="connsiteX10" fmla="*/ 560917 w 665137"/>
                <a:gd name="connsiteY10" fmla="*/ 4324738 h 5604999"/>
                <a:gd name="connsiteX11" fmla="*/ 324959 w 665137"/>
                <a:gd name="connsiteY11" fmla="*/ 5604999 h 5604999"/>
                <a:gd name="connsiteX12" fmla="*/ 92174 w 665137"/>
                <a:gd name="connsiteY12" fmla="*/ 4324738 h 5604999"/>
                <a:gd name="connsiteX13" fmla="*/ 96408 w 665137"/>
                <a:gd name="connsiteY13" fmla="*/ 2627171 h 5604999"/>
                <a:gd name="connsiteX14" fmla="*/ 181074 w 665137"/>
                <a:gd name="connsiteY14" fmla="*/ 1446071 h 5604999"/>
                <a:gd name="connsiteX15" fmla="*/ 126041 w 665137"/>
                <a:gd name="connsiteY15" fmla="*/ 667138 h 5604999"/>
                <a:gd name="connsiteX16" fmla="*/ 96408 w 665137"/>
                <a:gd name="connsiteY16" fmla="*/ 603638 h 5604999"/>
                <a:gd name="connsiteX17" fmla="*/ 96408 w 665137"/>
                <a:gd name="connsiteY17" fmla="*/ 425838 h 5604999"/>
                <a:gd name="connsiteX18" fmla="*/ 79474 w 665137"/>
                <a:gd name="connsiteY18" fmla="*/ 298838 h 5604999"/>
                <a:gd name="connsiteX19" fmla="*/ 37141 w 665137"/>
                <a:gd name="connsiteY19" fmla="*/ 180305 h 5604999"/>
                <a:gd name="connsiteX20" fmla="*/ 3275 w 665137"/>
                <a:gd name="connsiteY20" fmla="*/ 36371 h 5604999"/>
                <a:gd name="connsiteX21" fmla="*/ 30587 w 665137"/>
                <a:gd name="connsiteY21" fmla="*/ 496 h 5604999"/>
                <a:gd name="connsiteX0" fmla="*/ 31059 w 665137"/>
                <a:gd name="connsiteY0" fmla="*/ 0 h 5604999"/>
                <a:gd name="connsiteX1" fmla="*/ 622155 w 665137"/>
                <a:gd name="connsiteY1" fmla="*/ 0 h 5604999"/>
                <a:gd name="connsiteX2" fmla="*/ 649816 w 665137"/>
                <a:gd name="connsiteY2" fmla="*/ 36371 h 5604999"/>
                <a:gd name="connsiteX3" fmla="*/ 615950 w 665137"/>
                <a:gd name="connsiteY3" fmla="*/ 180305 h 5604999"/>
                <a:gd name="connsiteX4" fmla="*/ 573617 w 665137"/>
                <a:gd name="connsiteY4" fmla="*/ 298838 h 5604999"/>
                <a:gd name="connsiteX5" fmla="*/ 556683 w 665137"/>
                <a:gd name="connsiteY5" fmla="*/ 425838 h 5604999"/>
                <a:gd name="connsiteX6" fmla="*/ 556683 w 665137"/>
                <a:gd name="connsiteY6" fmla="*/ 603638 h 5604999"/>
                <a:gd name="connsiteX7" fmla="*/ 527050 w 665137"/>
                <a:gd name="connsiteY7" fmla="*/ 667138 h 5604999"/>
                <a:gd name="connsiteX8" fmla="*/ 472017 w 665137"/>
                <a:gd name="connsiteY8" fmla="*/ 1446071 h 5604999"/>
                <a:gd name="connsiteX9" fmla="*/ 556683 w 665137"/>
                <a:gd name="connsiteY9" fmla="*/ 2627171 h 5604999"/>
                <a:gd name="connsiteX10" fmla="*/ 560917 w 665137"/>
                <a:gd name="connsiteY10" fmla="*/ 4324738 h 5604999"/>
                <a:gd name="connsiteX11" fmla="*/ 324959 w 665137"/>
                <a:gd name="connsiteY11" fmla="*/ 5604999 h 5604999"/>
                <a:gd name="connsiteX12" fmla="*/ 92174 w 665137"/>
                <a:gd name="connsiteY12" fmla="*/ 4324738 h 5604999"/>
                <a:gd name="connsiteX13" fmla="*/ 96408 w 665137"/>
                <a:gd name="connsiteY13" fmla="*/ 2627171 h 5604999"/>
                <a:gd name="connsiteX14" fmla="*/ 181074 w 665137"/>
                <a:gd name="connsiteY14" fmla="*/ 1446071 h 5604999"/>
                <a:gd name="connsiteX15" fmla="*/ 126041 w 665137"/>
                <a:gd name="connsiteY15" fmla="*/ 667138 h 5604999"/>
                <a:gd name="connsiteX16" fmla="*/ 96408 w 665137"/>
                <a:gd name="connsiteY16" fmla="*/ 425838 h 5604999"/>
                <a:gd name="connsiteX17" fmla="*/ 79474 w 665137"/>
                <a:gd name="connsiteY17" fmla="*/ 298838 h 5604999"/>
                <a:gd name="connsiteX18" fmla="*/ 37141 w 665137"/>
                <a:gd name="connsiteY18" fmla="*/ 180305 h 5604999"/>
                <a:gd name="connsiteX19" fmla="*/ 3275 w 665137"/>
                <a:gd name="connsiteY19" fmla="*/ 36371 h 5604999"/>
                <a:gd name="connsiteX20" fmla="*/ 30587 w 665137"/>
                <a:gd name="connsiteY20" fmla="*/ 496 h 5604999"/>
                <a:gd name="connsiteX21" fmla="*/ 31059 w 665137"/>
                <a:gd name="connsiteY21" fmla="*/ 0 h 5604999"/>
                <a:gd name="connsiteX0" fmla="*/ 31059 w 665137"/>
                <a:gd name="connsiteY0" fmla="*/ 0 h 5604999"/>
                <a:gd name="connsiteX1" fmla="*/ 622155 w 665137"/>
                <a:gd name="connsiteY1" fmla="*/ 0 h 5604999"/>
                <a:gd name="connsiteX2" fmla="*/ 649816 w 665137"/>
                <a:gd name="connsiteY2" fmla="*/ 36371 h 5604999"/>
                <a:gd name="connsiteX3" fmla="*/ 615950 w 665137"/>
                <a:gd name="connsiteY3" fmla="*/ 180305 h 5604999"/>
                <a:gd name="connsiteX4" fmla="*/ 573617 w 665137"/>
                <a:gd name="connsiteY4" fmla="*/ 298838 h 5604999"/>
                <a:gd name="connsiteX5" fmla="*/ 556683 w 665137"/>
                <a:gd name="connsiteY5" fmla="*/ 425838 h 5604999"/>
                <a:gd name="connsiteX6" fmla="*/ 527050 w 665137"/>
                <a:gd name="connsiteY6" fmla="*/ 667138 h 5604999"/>
                <a:gd name="connsiteX7" fmla="*/ 472017 w 665137"/>
                <a:gd name="connsiteY7" fmla="*/ 1446071 h 5604999"/>
                <a:gd name="connsiteX8" fmla="*/ 556683 w 665137"/>
                <a:gd name="connsiteY8" fmla="*/ 2627171 h 5604999"/>
                <a:gd name="connsiteX9" fmla="*/ 560917 w 665137"/>
                <a:gd name="connsiteY9" fmla="*/ 4324738 h 5604999"/>
                <a:gd name="connsiteX10" fmla="*/ 324959 w 665137"/>
                <a:gd name="connsiteY10" fmla="*/ 5604999 h 5604999"/>
                <a:gd name="connsiteX11" fmla="*/ 92174 w 665137"/>
                <a:gd name="connsiteY11" fmla="*/ 4324738 h 5604999"/>
                <a:gd name="connsiteX12" fmla="*/ 96408 w 665137"/>
                <a:gd name="connsiteY12" fmla="*/ 2627171 h 5604999"/>
                <a:gd name="connsiteX13" fmla="*/ 181074 w 665137"/>
                <a:gd name="connsiteY13" fmla="*/ 1446071 h 5604999"/>
                <a:gd name="connsiteX14" fmla="*/ 126041 w 665137"/>
                <a:gd name="connsiteY14" fmla="*/ 667138 h 5604999"/>
                <a:gd name="connsiteX15" fmla="*/ 96408 w 665137"/>
                <a:gd name="connsiteY15" fmla="*/ 425838 h 5604999"/>
                <a:gd name="connsiteX16" fmla="*/ 79474 w 665137"/>
                <a:gd name="connsiteY16" fmla="*/ 298838 h 5604999"/>
                <a:gd name="connsiteX17" fmla="*/ 37141 w 665137"/>
                <a:gd name="connsiteY17" fmla="*/ 180305 h 5604999"/>
                <a:gd name="connsiteX18" fmla="*/ 3275 w 665137"/>
                <a:gd name="connsiteY18" fmla="*/ 36371 h 5604999"/>
                <a:gd name="connsiteX19" fmla="*/ 30587 w 665137"/>
                <a:gd name="connsiteY19" fmla="*/ 496 h 5604999"/>
                <a:gd name="connsiteX20" fmla="*/ 31059 w 665137"/>
                <a:gd name="connsiteY20" fmla="*/ 0 h 5604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65137" h="5604999">
                  <a:moveTo>
                    <a:pt x="31059" y="0"/>
                  </a:moveTo>
                  <a:lnTo>
                    <a:pt x="622155" y="0"/>
                  </a:lnTo>
                  <a:lnTo>
                    <a:pt x="649816" y="36371"/>
                  </a:lnTo>
                  <a:cubicBezTo>
                    <a:pt x="694441" y="98315"/>
                    <a:pt x="628650" y="136561"/>
                    <a:pt x="615950" y="180305"/>
                  </a:cubicBezTo>
                  <a:cubicBezTo>
                    <a:pt x="603250" y="224049"/>
                    <a:pt x="583495" y="257916"/>
                    <a:pt x="573617" y="298838"/>
                  </a:cubicBezTo>
                  <a:cubicBezTo>
                    <a:pt x="563739" y="339760"/>
                    <a:pt x="564444" y="364455"/>
                    <a:pt x="556683" y="425838"/>
                  </a:cubicBezTo>
                  <a:cubicBezTo>
                    <a:pt x="548922" y="487221"/>
                    <a:pt x="541161" y="497099"/>
                    <a:pt x="527050" y="667138"/>
                  </a:cubicBezTo>
                  <a:cubicBezTo>
                    <a:pt x="512939" y="837177"/>
                    <a:pt x="467078" y="1119399"/>
                    <a:pt x="472017" y="1446071"/>
                  </a:cubicBezTo>
                  <a:cubicBezTo>
                    <a:pt x="476956" y="1772743"/>
                    <a:pt x="541866" y="2147393"/>
                    <a:pt x="556683" y="2627171"/>
                  </a:cubicBezTo>
                  <a:cubicBezTo>
                    <a:pt x="571500" y="3106949"/>
                    <a:pt x="599538" y="3828433"/>
                    <a:pt x="560917" y="4324738"/>
                  </a:cubicBezTo>
                  <a:cubicBezTo>
                    <a:pt x="522296" y="4821043"/>
                    <a:pt x="403083" y="5604999"/>
                    <a:pt x="324959" y="5604999"/>
                  </a:cubicBezTo>
                  <a:cubicBezTo>
                    <a:pt x="246835" y="5604999"/>
                    <a:pt x="130266" y="4821043"/>
                    <a:pt x="92174" y="4324738"/>
                  </a:cubicBezTo>
                  <a:cubicBezTo>
                    <a:pt x="54082" y="3828433"/>
                    <a:pt x="81591" y="3106949"/>
                    <a:pt x="96408" y="2627171"/>
                  </a:cubicBezTo>
                  <a:cubicBezTo>
                    <a:pt x="111225" y="2147393"/>
                    <a:pt x="176135" y="1772743"/>
                    <a:pt x="181074" y="1446071"/>
                  </a:cubicBezTo>
                  <a:cubicBezTo>
                    <a:pt x="186013" y="1119399"/>
                    <a:pt x="140152" y="837177"/>
                    <a:pt x="126041" y="667138"/>
                  </a:cubicBezTo>
                  <a:cubicBezTo>
                    <a:pt x="111930" y="497099"/>
                    <a:pt x="104169" y="487221"/>
                    <a:pt x="96408" y="425838"/>
                  </a:cubicBezTo>
                  <a:cubicBezTo>
                    <a:pt x="88647" y="364455"/>
                    <a:pt x="89352" y="339760"/>
                    <a:pt x="79474" y="298838"/>
                  </a:cubicBezTo>
                  <a:cubicBezTo>
                    <a:pt x="69596" y="257916"/>
                    <a:pt x="49841" y="224049"/>
                    <a:pt x="37141" y="180305"/>
                  </a:cubicBezTo>
                  <a:cubicBezTo>
                    <a:pt x="24441" y="136561"/>
                    <a:pt x="-10836" y="61771"/>
                    <a:pt x="3275" y="36371"/>
                  </a:cubicBezTo>
                  <a:cubicBezTo>
                    <a:pt x="10638" y="25012"/>
                    <a:pt x="19865" y="12935"/>
                    <a:pt x="30587" y="496"/>
                  </a:cubicBezTo>
                  <a:lnTo>
                    <a:pt x="31059" y="0"/>
                  </a:lnTo>
                  <a:close/>
                </a:path>
              </a:pathLst>
            </a:custGeom>
            <a:gradFill flip="none" rotWithShape="1">
              <a:gsLst>
                <a:gs pos="8000">
                  <a:srgbClr val="AF8D7F"/>
                </a:gs>
                <a:gs pos="61000">
                  <a:srgbClr val="E6DBD6"/>
                </a:gs>
                <a:gs pos="100000">
                  <a:srgbClr val="E6DBD6"/>
                </a:gs>
              </a:gsLst>
              <a:lin ang="0" scaled="1"/>
              <a:tileRect/>
            </a:gradFill>
            <a:ln w="952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LID4096"/>
            </a:p>
          </p:txBody>
        </p:sp>
        <p:sp>
          <p:nvSpPr>
            <p:cNvPr id="122" name="Arc 121">
              <a:extLst>
                <a:ext uri="{FF2B5EF4-FFF2-40B4-BE49-F238E27FC236}">
                  <a16:creationId xmlns:a16="http://schemas.microsoft.com/office/drawing/2014/main" id="{8F41888A-E3C7-9CA2-4B4A-F1F3B767CFD3}"/>
                </a:ext>
              </a:extLst>
            </p:cNvPr>
            <p:cNvSpPr/>
            <p:nvPr/>
          </p:nvSpPr>
          <p:spPr>
            <a:xfrm rot="20613216">
              <a:off x="4193634" y="403677"/>
              <a:ext cx="908699" cy="1182549"/>
            </a:xfrm>
            <a:prstGeom prst="arc">
              <a:avLst>
                <a:gd name="adj1" fmla="val 16200000"/>
                <a:gd name="adj2" fmla="val 2903985"/>
              </a:avLst>
            </a:prstGeom>
            <a:ln w="38100">
              <a:solidFill>
                <a:srgbClr val="FBFAE5"/>
              </a:solidFill>
              <a:extLst>
                <a:ext uri="{C807C97D-BFC1-408E-A445-0C87EB9F89A2}">
                  <ask:lineSketchStyleProps xmlns:ask="http://schemas.microsoft.com/office/drawing/2018/sketchyshapes" sd="237143218">
                    <a:custGeom>
                      <a:avLst/>
                      <a:gdLst>
                        <a:gd name="connsiteX0" fmla="*/ 454349 w 908699"/>
                        <a:gd name="connsiteY0" fmla="*/ 0 h 1182549"/>
                        <a:gd name="connsiteX1" fmla="*/ 890498 w 908699"/>
                        <a:gd name="connsiteY1" fmla="*/ 425597 h 1182549"/>
                        <a:gd name="connsiteX2" fmla="*/ 797897 w 908699"/>
                        <a:gd name="connsiteY2" fmla="*/ 978219 h 1182549"/>
                        <a:gd name="connsiteX3" fmla="*/ 454350 w 908699"/>
                        <a:gd name="connsiteY3" fmla="*/ 591275 h 1182549"/>
                        <a:gd name="connsiteX4" fmla="*/ 454349 w 908699"/>
                        <a:gd name="connsiteY4" fmla="*/ 0 h 1182549"/>
                        <a:gd name="connsiteX0" fmla="*/ 454349 w 908699"/>
                        <a:gd name="connsiteY0" fmla="*/ 0 h 1182549"/>
                        <a:gd name="connsiteX1" fmla="*/ 890498 w 908699"/>
                        <a:gd name="connsiteY1" fmla="*/ 425597 h 1182549"/>
                        <a:gd name="connsiteX2" fmla="*/ 797897 w 908699"/>
                        <a:gd name="connsiteY2" fmla="*/ 978219 h 118254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908699" h="1182549" stroke="0" extrusionOk="0">
                          <a:moveTo>
                            <a:pt x="454349" y="0"/>
                          </a:moveTo>
                          <a:cubicBezTo>
                            <a:pt x="678595" y="-4976"/>
                            <a:pt x="842726" y="218626"/>
                            <a:pt x="890498" y="425597"/>
                          </a:cubicBezTo>
                          <a:cubicBezTo>
                            <a:pt x="956167" y="640224"/>
                            <a:pt x="927535" y="835166"/>
                            <a:pt x="797897" y="978219"/>
                          </a:cubicBezTo>
                          <a:cubicBezTo>
                            <a:pt x="675734" y="827530"/>
                            <a:pt x="579980" y="710936"/>
                            <a:pt x="454350" y="591275"/>
                          </a:cubicBezTo>
                          <a:cubicBezTo>
                            <a:pt x="461236" y="382006"/>
                            <a:pt x="459781" y="193988"/>
                            <a:pt x="454349" y="0"/>
                          </a:cubicBezTo>
                          <a:close/>
                        </a:path>
                        <a:path w="908699" h="1182549" fill="none" extrusionOk="0">
                          <a:moveTo>
                            <a:pt x="454349" y="0"/>
                          </a:moveTo>
                          <a:cubicBezTo>
                            <a:pt x="659343" y="-5757"/>
                            <a:pt x="816000" y="150955"/>
                            <a:pt x="890498" y="425597"/>
                          </a:cubicBezTo>
                          <a:cubicBezTo>
                            <a:pt x="926176" y="636980"/>
                            <a:pt x="920059" y="793778"/>
                            <a:pt x="797897" y="978219"/>
                          </a:cubicBezTo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23" name="Arc 122">
              <a:extLst>
                <a:ext uri="{FF2B5EF4-FFF2-40B4-BE49-F238E27FC236}">
                  <a16:creationId xmlns:a16="http://schemas.microsoft.com/office/drawing/2014/main" id="{546CE82F-8C21-99D7-BA0F-CA7BE8F4EEF7}"/>
                </a:ext>
              </a:extLst>
            </p:cNvPr>
            <p:cNvSpPr/>
            <p:nvPr/>
          </p:nvSpPr>
          <p:spPr>
            <a:xfrm rot="20723450">
              <a:off x="4214376" y="414537"/>
              <a:ext cx="563161" cy="1370300"/>
            </a:xfrm>
            <a:prstGeom prst="arc">
              <a:avLst>
                <a:gd name="adj1" fmla="val 16200000"/>
                <a:gd name="adj2" fmla="val 2903985"/>
              </a:avLst>
            </a:prstGeom>
            <a:ln w="38100">
              <a:solidFill>
                <a:srgbClr val="FBFAE5"/>
              </a:solidFill>
              <a:extLst>
                <a:ext uri="{C807C97D-BFC1-408E-A445-0C87EB9F89A2}">
                  <ask:lineSketchStyleProps xmlns:ask="http://schemas.microsoft.com/office/drawing/2018/sketchyshapes" sd="1133269767">
                    <a:custGeom>
                      <a:avLst/>
                      <a:gdLst>
                        <a:gd name="connsiteX0" fmla="*/ 281580 w 563161"/>
                        <a:gd name="connsiteY0" fmla="*/ 0 h 1370300"/>
                        <a:gd name="connsiteX1" fmla="*/ 559791 w 563161"/>
                        <a:gd name="connsiteY1" fmla="*/ 579467 h 1370300"/>
                        <a:gd name="connsiteX2" fmla="*/ 537112 w 563161"/>
                        <a:gd name="connsiteY2" fmla="*/ 972961 h 1370300"/>
                        <a:gd name="connsiteX3" fmla="*/ 281581 w 563161"/>
                        <a:gd name="connsiteY3" fmla="*/ 685150 h 1370300"/>
                        <a:gd name="connsiteX4" fmla="*/ 281580 w 563161"/>
                        <a:gd name="connsiteY4" fmla="*/ 0 h 1370300"/>
                        <a:gd name="connsiteX0" fmla="*/ 281580 w 563161"/>
                        <a:gd name="connsiteY0" fmla="*/ 0 h 1370300"/>
                        <a:gd name="connsiteX1" fmla="*/ 559791 w 563161"/>
                        <a:gd name="connsiteY1" fmla="*/ 579467 h 1370300"/>
                        <a:gd name="connsiteX2" fmla="*/ 537112 w 563161"/>
                        <a:gd name="connsiteY2" fmla="*/ 972961 h 13703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563161" h="1370300" stroke="0" extrusionOk="0">
                          <a:moveTo>
                            <a:pt x="281580" y="0"/>
                          </a:moveTo>
                          <a:cubicBezTo>
                            <a:pt x="397240" y="-9350"/>
                            <a:pt x="557101" y="252171"/>
                            <a:pt x="559791" y="579467"/>
                          </a:cubicBezTo>
                          <a:cubicBezTo>
                            <a:pt x="570228" y="709273"/>
                            <a:pt x="556497" y="844001"/>
                            <a:pt x="537112" y="972961"/>
                          </a:cubicBezTo>
                          <a:cubicBezTo>
                            <a:pt x="417316" y="828808"/>
                            <a:pt x="343473" y="779386"/>
                            <a:pt x="281581" y="685150"/>
                          </a:cubicBezTo>
                          <a:cubicBezTo>
                            <a:pt x="262849" y="439373"/>
                            <a:pt x="317178" y="233647"/>
                            <a:pt x="281580" y="0"/>
                          </a:cubicBezTo>
                          <a:close/>
                        </a:path>
                        <a:path w="563161" h="1370300" fill="none" extrusionOk="0">
                          <a:moveTo>
                            <a:pt x="281580" y="0"/>
                          </a:moveTo>
                          <a:cubicBezTo>
                            <a:pt x="382998" y="-42782"/>
                            <a:pt x="522557" y="266113"/>
                            <a:pt x="559791" y="579467"/>
                          </a:cubicBezTo>
                          <a:cubicBezTo>
                            <a:pt x="561947" y="714246"/>
                            <a:pt x="565545" y="876502"/>
                            <a:pt x="537112" y="972961"/>
                          </a:cubicBezTo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24" name="Arc 123">
              <a:extLst>
                <a:ext uri="{FF2B5EF4-FFF2-40B4-BE49-F238E27FC236}">
                  <a16:creationId xmlns:a16="http://schemas.microsoft.com/office/drawing/2014/main" id="{AE4A1F71-0860-A32F-B469-EA972A68D1D3}"/>
                </a:ext>
              </a:extLst>
            </p:cNvPr>
            <p:cNvSpPr/>
            <p:nvPr/>
          </p:nvSpPr>
          <p:spPr>
            <a:xfrm rot="387726" flipH="1">
              <a:off x="3985386" y="421275"/>
              <a:ext cx="506552" cy="1006148"/>
            </a:xfrm>
            <a:prstGeom prst="arc">
              <a:avLst>
                <a:gd name="adj1" fmla="val 16200000"/>
                <a:gd name="adj2" fmla="val 4695488"/>
              </a:avLst>
            </a:prstGeom>
            <a:ln w="38100">
              <a:solidFill>
                <a:srgbClr val="FBFAE5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253276 w 506552"/>
                        <a:gd name="connsiteY0" fmla="*/ 0 h 1006148"/>
                        <a:gd name="connsiteX1" fmla="*/ 506213 w 506552"/>
                        <a:gd name="connsiteY1" fmla="*/ 477065 h 1006148"/>
                        <a:gd name="connsiteX2" fmla="*/ 349928 w 506552"/>
                        <a:gd name="connsiteY2" fmla="*/ 968077 h 1006148"/>
                        <a:gd name="connsiteX3" fmla="*/ 253276 w 506552"/>
                        <a:gd name="connsiteY3" fmla="*/ 503074 h 1006148"/>
                        <a:gd name="connsiteX4" fmla="*/ 253276 w 506552"/>
                        <a:gd name="connsiteY4" fmla="*/ 0 h 1006148"/>
                        <a:gd name="connsiteX0" fmla="*/ 253276 w 506552"/>
                        <a:gd name="connsiteY0" fmla="*/ 0 h 1006148"/>
                        <a:gd name="connsiteX1" fmla="*/ 506213 w 506552"/>
                        <a:gd name="connsiteY1" fmla="*/ 477065 h 1006148"/>
                        <a:gd name="connsiteX2" fmla="*/ 349928 w 506552"/>
                        <a:gd name="connsiteY2" fmla="*/ 968077 h 100614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506552" h="1006148" stroke="0" extrusionOk="0">
                          <a:moveTo>
                            <a:pt x="253276" y="0"/>
                          </a:moveTo>
                          <a:cubicBezTo>
                            <a:pt x="374002" y="-8676"/>
                            <a:pt x="467546" y="221588"/>
                            <a:pt x="506213" y="477065"/>
                          </a:cubicBezTo>
                          <a:cubicBezTo>
                            <a:pt x="519408" y="691589"/>
                            <a:pt x="432178" y="887258"/>
                            <a:pt x="349928" y="968077"/>
                          </a:cubicBezTo>
                          <a:cubicBezTo>
                            <a:pt x="334783" y="858073"/>
                            <a:pt x="284278" y="621856"/>
                            <a:pt x="253276" y="503074"/>
                          </a:cubicBezTo>
                          <a:cubicBezTo>
                            <a:pt x="264807" y="328280"/>
                            <a:pt x="247884" y="245936"/>
                            <a:pt x="253276" y="0"/>
                          </a:cubicBezTo>
                          <a:close/>
                        </a:path>
                        <a:path w="506552" h="1006148" fill="none" extrusionOk="0">
                          <a:moveTo>
                            <a:pt x="253276" y="0"/>
                          </a:moveTo>
                          <a:cubicBezTo>
                            <a:pt x="401475" y="-27591"/>
                            <a:pt x="463327" y="204191"/>
                            <a:pt x="506213" y="477065"/>
                          </a:cubicBezTo>
                          <a:cubicBezTo>
                            <a:pt x="500891" y="700214"/>
                            <a:pt x="447568" y="871720"/>
                            <a:pt x="349928" y="968077"/>
                          </a:cubicBezTo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25" name="Arc 124">
              <a:extLst>
                <a:ext uri="{FF2B5EF4-FFF2-40B4-BE49-F238E27FC236}">
                  <a16:creationId xmlns:a16="http://schemas.microsoft.com/office/drawing/2014/main" id="{CE9DE637-70FB-9B3E-3BFC-2D43EFA18E30}"/>
                </a:ext>
              </a:extLst>
            </p:cNvPr>
            <p:cNvSpPr/>
            <p:nvPr/>
          </p:nvSpPr>
          <p:spPr>
            <a:xfrm rot="20782650">
              <a:off x="4120151" y="460480"/>
              <a:ext cx="246034" cy="1400470"/>
            </a:xfrm>
            <a:prstGeom prst="arc">
              <a:avLst>
                <a:gd name="adj1" fmla="val 16200000"/>
                <a:gd name="adj2" fmla="val 2903985"/>
              </a:avLst>
            </a:prstGeom>
            <a:ln w="38100">
              <a:solidFill>
                <a:srgbClr val="FBFAE5"/>
              </a:solidFill>
              <a:extLst>
                <a:ext uri="{C807C97D-BFC1-408E-A445-0C87EB9F89A2}">
                  <ask:lineSketchStyleProps xmlns:ask="http://schemas.microsoft.com/office/drawing/2018/sketchyshapes" sd="3818963416">
                    <a:custGeom>
                      <a:avLst/>
                      <a:gdLst>
                        <a:gd name="connsiteX0" fmla="*/ 123017 w 246034"/>
                        <a:gd name="connsiteY0" fmla="*/ 0 h 1400470"/>
                        <a:gd name="connsiteX1" fmla="*/ 245761 w 246034"/>
                        <a:gd name="connsiteY1" fmla="*/ 653609 h 1400470"/>
                        <a:gd name="connsiteX2" fmla="*/ 243694 w 246034"/>
                        <a:gd name="connsiteY2" fmla="*/ 836156 h 1400470"/>
                        <a:gd name="connsiteX3" fmla="*/ 123017 w 246034"/>
                        <a:gd name="connsiteY3" fmla="*/ 700235 h 1400470"/>
                        <a:gd name="connsiteX4" fmla="*/ 123017 w 246034"/>
                        <a:gd name="connsiteY4" fmla="*/ 336113 h 1400470"/>
                        <a:gd name="connsiteX5" fmla="*/ 123017 w 246034"/>
                        <a:gd name="connsiteY5" fmla="*/ 0 h 1400470"/>
                        <a:gd name="connsiteX0" fmla="*/ 123017 w 246034"/>
                        <a:gd name="connsiteY0" fmla="*/ 0 h 1400470"/>
                        <a:gd name="connsiteX1" fmla="*/ 245761 w 246034"/>
                        <a:gd name="connsiteY1" fmla="*/ 653609 h 1400470"/>
                        <a:gd name="connsiteX2" fmla="*/ 243694 w 246034"/>
                        <a:gd name="connsiteY2" fmla="*/ 836156 h 140047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246034" h="1400470" stroke="0" extrusionOk="0">
                          <a:moveTo>
                            <a:pt x="123017" y="0"/>
                          </a:moveTo>
                          <a:cubicBezTo>
                            <a:pt x="241197" y="45519"/>
                            <a:pt x="231519" y="279675"/>
                            <a:pt x="245761" y="653609"/>
                          </a:cubicBezTo>
                          <a:cubicBezTo>
                            <a:pt x="249090" y="716971"/>
                            <a:pt x="249016" y="777155"/>
                            <a:pt x="243694" y="836156"/>
                          </a:cubicBezTo>
                          <a:cubicBezTo>
                            <a:pt x="190714" y="784810"/>
                            <a:pt x="172729" y="748127"/>
                            <a:pt x="123017" y="700235"/>
                          </a:cubicBezTo>
                          <a:cubicBezTo>
                            <a:pt x="140237" y="525805"/>
                            <a:pt x="122162" y="430917"/>
                            <a:pt x="123017" y="336113"/>
                          </a:cubicBezTo>
                          <a:cubicBezTo>
                            <a:pt x="123872" y="241309"/>
                            <a:pt x="108922" y="160886"/>
                            <a:pt x="123017" y="0"/>
                          </a:cubicBezTo>
                          <a:close/>
                        </a:path>
                        <a:path w="246034" h="1400470" fill="none" extrusionOk="0">
                          <a:moveTo>
                            <a:pt x="123017" y="0"/>
                          </a:moveTo>
                          <a:cubicBezTo>
                            <a:pt x="200996" y="-4996"/>
                            <a:pt x="238411" y="256295"/>
                            <a:pt x="245761" y="653609"/>
                          </a:cubicBezTo>
                          <a:cubicBezTo>
                            <a:pt x="241567" y="713608"/>
                            <a:pt x="245404" y="780160"/>
                            <a:pt x="243694" y="836156"/>
                          </a:cubicBezTo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26" name="Arc 125">
              <a:extLst>
                <a:ext uri="{FF2B5EF4-FFF2-40B4-BE49-F238E27FC236}">
                  <a16:creationId xmlns:a16="http://schemas.microsoft.com/office/drawing/2014/main" id="{0FFF9CC3-9C27-7DB3-243A-10FCB9120DCA}"/>
                </a:ext>
              </a:extLst>
            </p:cNvPr>
            <p:cNvSpPr/>
            <p:nvPr/>
          </p:nvSpPr>
          <p:spPr>
            <a:xfrm rot="19646898" flipH="1">
              <a:off x="4117767" y="547033"/>
              <a:ext cx="246034" cy="1400470"/>
            </a:xfrm>
            <a:prstGeom prst="arc">
              <a:avLst>
                <a:gd name="adj1" fmla="val 16200000"/>
                <a:gd name="adj2" fmla="val 141068"/>
              </a:avLst>
            </a:prstGeom>
            <a:ln w="38100">
              <a:solidFill>
                <a:srgbClr val="FBFAE5"/>
              </a:solidFill>
              <a:extLst>
                <a:ext uri="{C807C97D-BFC1-408E-A445-0C87EB9F89A2}">
                  <ask:lineSketchStyleProps xmlns:ask="http://schemas.microsoft.com/office/drawing/2018/sketchyshapes" sd="3258243883">
                    <a:custGeom>
                      <a:avLst/>
                      <a:gdLst>
                        <a:gd name="connsiteX0" fmla="*/ 123017 w 246034"/>
                        <a:gd name="connsiteY0" fmla="*/ 0 h 1400470"/>
                        <a:gd name="connsiteX1" fmla="*/ 244322 w 246034"/>
                        <a:gd name="connsiteY1" fmla="*/ 583809 h 1400470"/>
                        <a:gd name="connsiteX2" fmla="*/ 246031 w 246034"/>
                        <a:gd name="connsiteY2" fmla="*/ 705286 h 1400470"/>
                        <a:gd name="connsiteX3" fmla="*/ 123017 w 246034"/>
                        <a:gd name="connsiteY3" fmla="*/ 700235 h 1400470"/>
                        <a:gd name="connsiteX4" fmla="*/ 123017 w 246034"/>
                        <a:gd name="connsiteY4" fmla="*/ 343115 h 1400470"/>
                        <a:gd name="connsiteX5" fmla="*/ 123017 w 246034"/>
                        <a:gd name="connsiteY5" fmla="*/ 0 h 1400470"/>
                        <a:gd name="connsiteX0" fmla="*/ 123017 w 246034"/>
                        <a:gd name="connsiteY0" fmla="*/ 0 h 1400470"/>
                        <a:gd name="connsiteX1" fmla="*/ 244322 w 246034"/>
                        <a:gd name="connsiteY1" fmla="*/ 583809 h 1400470"/>
                        <a:gd name="connsiteX2" fmla="*/ 246031 w 246034"/>
                        <a:gd name="connsiteY2" fmla="*/ 705286 h 140047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246034" h="1400470" stroke="0" extrusionOk="0">
                          <a:moveTo>
                            <a:pt x="123017" y="0"/>
                          </a:moveTo>
                          <a:cubicBezTo>
                            <a:pt x="151137" y="36329"/>
                            <a:pt x="257462" y="228439"/>
                            <a:pt x="244322" y="583809"/>
                          </a:cubicBezTo>
                          <a:cubicBezTo>
                            <a:pt x="246363" y="619194"/>
                            <a:pt x="240964" y="669262"/>
                            <a:pt x="246031" y="705286"/>
                          </a:cubicBezTo>
                          <a:cubicBezTo>
                            <a:pt x="207478" y="707337"/>
                            <a:pt x="180070" y="701356"/>
                            <a:pt x="123017" y="700235"/>
                          </a:cubicBezTo>
                          <a:cubicBezTo>
                            <a:pt x="107295" y="527330"/>
                            <a:pt x="124434" y="434124"/>
                            <a:pt x="123017" y="343115"/>
                          </a:cubicBezTo>
                          <a:cubicBezTo>
                            <a:pt x="121600" y="252106"/>
                            <a:pt x="132263" y="99543"/>
                            <a:pt x="123017" y="0"/>
                          </a:cubicBezTo>
                          <a:close/>
                        </a:path>
                        <a:path w="246034" h="1400470" fill="none" extrusionOk="0">
                          <a:moveTo>
                            <a:pt x="123017" y="0"/>
                          </a:moveTo>
                          <a:cubicBezTo>
                            <a:pt x="165859" y="-519"/>
                            <a:pt x="253604" y="224341"/>
                            <a:pt x="244322" y="583809"/>
                          </a:cubicBezTo>
                          <a:cubicBezTo>
                            <a:pt x="248453" y="626380"/>
                            <a:pt x="247530" y="665384"/>
                            <a:pt x="246031" y="705286"/>
                          </a:cubicBezTo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27" name="Arc 126">
              <a:extLst>
                <a:ext uri="{FF2B5EF4-FFF2-40B4-BE49-F238E27FC236}">
                  <a16:creationId xmlns:a16="http://schemas.microsoft.com/office/drawing/2014/main" id="{E5E15476-7459-8042-031A-57A17C751547}"/>
                </a:ext>
              </a:extLst>
            </p:cNvPr>
            <p:cNvSpPr/>
            <p:nvPr/>
          </p:nvSpPr>
          <p:spPr>
            <a:xfrm rot="387726" flipH="1">
              <a:off x="4320456" y="416432"/>
              <a:ext cx="164455" cy="1176408"/>
            </a:xfrm>
            <a:prstGeom prst="arc">
              <a:avLst>
                <a:gd name="adj1" fmla="val 16200000"/>
                <a:gd name="adj2" fmla="val 4532397"/>
              </a:avLst>
            </a:prstGeom>
            <a:ln w="38100">
              <a:solidFill>
                <a:srgbClr val="FBFAE5"/>
              </a:solidFill>
              <a:extLst>
                <a:ext uri="{C807C97D-BFC1-408E-A445-0C87EB9F89A2}">
                  <ask:lineSketchStyleProps xmlns:ask="http://schemas.microsoft.com/office/drawing/2018/sketchyshapes" sd="1011431495">
                    <a:custGeom>
                      <a:avLst/>
                      <a:gdLst>
                        <a:gd name="connsiteX0" fmla="*/ 82227 w 164455"/>
                        <a:gd name="connsiteY0" fmla="*/ 0 h 1176408"/>
                        <a:gd name="connsiteX1" fmla="*/ 164442 w 164455"/>
                        <a:gd name="connsiteY1" fmla="*/ 577774 h 1176408"/>
                        <a:gd name="connsiteX2" fmla="*/ 154516 w 164455"/>
                        <a:gd name="connsiteY2" fmla="*/ 868532 h 1176408"/>
                        <a:gd name="connsiteX3" fmla="*/ 82228 w 164455"/>
                        <a:gd name="connsiteY3" fmla="*/ 588204 h 1176408"/>
                        <a:gd name="connsiteX4" fmla="*/ 82227 w 164455"/>
                        <a:gd name="connsiteY4" fmla="*/ 0 h 1176408"/>
                        <a:gd name="connsiteX0" fmla="*/ 82227 w 164455"/>
                        <a:gd name="connsiteY0" fmla="*/ 0 h 1176408"/>
                        <a:gd name="connsiteX1" fmla="*/ 164442 w 164455"/>
                        <a:gd name="connsiteY1" fmla="*/ 577774 h 1176408"/>
                        <a:gd name="connsiteX2" fmla="*/ 154516 w 164455"/>
                        <a:gd name="connsiteY2" fmla="*/ 868532 h 117640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64455" h="1176408" stroke="0" extrusionOk="0">
                          <a:moveTo>
                            <a:pt x="82227" y="0"/>
                          </a:moveTo>
                          <a:cubicBezTo>
                            <a:pt x="151033" y="17247"/>
                            <a:pt x="144730" y="300995"/>
                            <a:pt x="164442" y="577774"/>
                          </a:cubicBezTo>
                          <a:cubicBezTo>
                            <a:pt x="168646" y="686407"/>
                            <a:pt x="165427" y="770866"/>
                            <a:pt x="154516" y="868532"/>
                          </a:cubicBezTo>
                          <a:cubicBezTo>
                            <a:pt x="127792" y="809626"/>
                            <a:pt x="123533" y="698233"/>
                            <a:pt x="82228" y="588204"/>
                          </a:cubicBezTo>
                          <a:cubicBezTo>
                            <a:pt x="98620" y="414747"/>
                            <a:pt x="97040" y="205565"/>
                            <a:pt x="82227" y="0"/>
                          </a:cubicBezTo>
                          <a:close/>
                        </a:path>
                        <a:path w="164455" h="1176408" fill="none" extrusionOk="0">
                          <a:moveTo>
                            <a:pt x="82227" y="0"/>
                          </a:moveTo>
                          <a:cubicBezTo>
                            <a:pt x="122444" y="-13934"/>
                            <a:pt x="180497" y="286552"/>
                            <a:pt x="164442" y="577774"/>
                          </a:cubicBezTo>
                          <a:cubicBezTo>
                            <a:pt x="175479" y="684005"/>
                            <a:pt x="166266" y="781566"/>
                            <a:pt x="154516" y="868532"/>
                          </a:cubicBezTo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28" name="Arc 127">
              <a:extLst>
                <a:ext uri="{FF2B5EF4-FFF2-40B4-BE49-F238E27FC236}">
                  <a16:creationId xmlns:a16="http://schemas.microsoft.com/office/drawing/2014/main" id="{52FBEAFD-B6BE-B47F-32C0-B1B45A46BEBC}"/>
                </a:ext>
              </a:extLst>
            </p:cNvPr>
            <p:cNvSpPr/>
            <p:nvPr/>
          </p:nvSpPr>
          <p:spPr>
            <a:xfrm rot="387726">
              <a:off x="4549735" y="406457"/>
              <a:ext cx="119116" cy="1235277"/>
            </a:xfrm>
            <a:prstGeom prst="arc">
              <a:avLst>
                <a:gd name="adj1" fmla="val 16200000"/>
                <a:gd name="adj2" fmla="val 4702157"/>
              </a:avLst>
            </a:prstGeom>
            <a:ln w="38100">
              <a:solidFill>
                <a:srgbClr val="FBFAE5"/>
              </a:solidFill>
              <a:extLst>
                <a:ext uri="{C807C97D-BFC1-408E-A445-0C87EB9F89A2}">
                  <ask:lineSketchStyleProps xmlns:ask="http://schemas.microsoft.com/office/drawing/2018/sketchyshapes" sd="3050153846">
                    <a:custGeom>
                      <a:avLst/>
                      <a:gdLst>
                        <a:gd name="connsiteX0" fmla="*/ 59558 w 119116"/>
                        <a:gd name="connsiteY0" fmla="*/ 0 h 1235277"/>
                        <a:gd name="connsiteX1" fmla="*/ 119113 w 119116"/>
                        <a:gd name="connsiteY1" fmla="*/ 611573 h 1235277"/>
                        <a:gd name="connsiteX2" fmla="*/ 113491 w 119116"/>
                        <a:gd name="connsiteY2" fmla="*/ 879665 h 1235277"/>
                        <a:gd name="connsiteX3" fmla="*/ 59558 w 119116"/>
                        <a:gd name="connsiteY3" fmla="*/ 617639 h 1235277"/>
                        <a:gd name="connsiteX4" fmla="*/ 59558 w 119116"/>
                        <a:gd name="connsiteY4" fmla="*/ 0 h 1235277"/>
                        <a:gd name="connsiteX0" fmla="*/ 59558 w 119116"/>
                        <a:gd name="connsiteY0" fmla="*/ 0 h 1235277"/>
                        <a:gd name="connsiteX1" fmla="*/ 119113 w 119116"/>
                        <a:gd name="connsiteY1" fmla="*/ 611573 h 1235277"/>
                        <a:gd name="connsiteX2" fmla="*/ 113491 w 119116"/>
                        <a:gd name="connsiteY2" fmla="*/ 879665 h 123527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19116" h="1235277" stroke="0" extrusionOk="0">
                          <a:moveTo>
                            <a:pt x="59558" y="0"/>
                          </a:moveTo>
                          <a:cubicBezTo>
                            <a:pt x="137110" y="-37379"/>
                            <a:pt x="141414" y="286278"/>
                            <a:pt x="119113" y="611573"/>
                          </a:cubicBezTo>
                          <a:cubicBezTo>
                            <a:pt x="117129" y="703496"/>
                            <a:pt x="132121" y="795777"/>
                            <a:pt x="113491" y="879665"/>
                          </a:cubicBezTo>
                          <a:cubicBezTo>
                            <a:pt x="111068" y="823461"/>
                            <a:pt x="72992" y="730290"/>
                            <a:pt x="59558" y="617639"/>
                          </a:cubicBezTo>
                          <a:cubicBezTo>
                            <a:pt x="64597" y="471209"/>
                            <a:pt x="55661" y="218667"/>
                            <a:pt x="59558" y="0"/>
                          </a:cubicBezTo>
                          <a:close/>
                        </a:path>
                        <a:path w="119116" h="1235277" fill="none" extrusionOk="0">
                          <a:moveTo>
                            <a:pt x="59558" y="0"/>
                          </a:moveTo>
                          <a:cubicBezTo>
                            <a:pt x="44011" y="23869"/>
                            <a:pt x="103885" y="329735"/>
                            <a:pt x="119113" y="611573"/>
                          </a:cubicBezTo>
                          <a:cubicBezTo>
                            <a:pt x="118007" y="700497"/>
                            <a:pt x="124369" y="794502"/>
                            <a:pt x="113491" y="879665"/>
                          </a:cubicBezTo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29" name="Arc 128">
              <a:extLst>
                <a:ext uri="{FF2B5EF4-FFF2-40B4-BE49-F238E27FC236}">
                  <a16:creationId xmlns:a16="http://schemas.microsoft.com/office/drawing/2014/main" id="{484A1215-2618-33F3-70E8-86CF40A392B4}"/>
                </a:ext>
              </a:extLst>
            </p:cNvPr>
            <p:cNvSpPr/>
            <p:nvPr/>
          </p:nvSpPr>
          <p:spPr>
            <a:xfrm rot="387726">
              <a:off x="4692529" y="500373"/>
              <a:ext cx="277579" cy="921434"/>
            </a:xfrm>
            <a:prstGeom prst="arc">
              <a:avLst>
                <a:gd name="adj1" fmla="val 16200000"/>
                <a:gd name="adj2" fmla="val 4702157"/>
              </a:avLst>
            </a:prstGeom>
            <a:ln w="38100">
              <a:solidFill>
                <a:srgbClr val="FBFAE5"/>
              </a:solidFill>
              <a:extLst>
                <a:ext uri="{C807C97D-BFC1-408E-A445-0C87EB9F89A2}">
                  <ask:lineSketchStyleProps xmlns:ask="http://schemas.microsoft.com/office/drawing/2018/sketchyshapes" sd="917294077">
                    <a:custGeom>
                      <a:avLst/>
                      <a:gdLst>
                        <a:gd name="connsiteX0" fmla="*/ 138789 w 277579"/>
                        <a:gd name="connsiteY0" fmla="*/ 0 h 921434"/>
                        <a:gd name="connsiteX1" fmla="*/ 277514 w 277579"/>
                        <a:gd name="connsiteY1" fmla="*/ 446588 h 921434"/>
                        <a:gd name="connsiteX2" fmla="*/ 217087 w 277579"/>
                        <a:gd name="connsiteY2" fmla="*/ 841119 h 921434"/>
                        <a:gd name="connsiteX3" fmla="*/ 138790 w 277579"/>
                        <a:gd name="connsiteY3" fmla="*/ 460717 h 921434"/>
                        <a:gd name="connsiteX4" fmla="*/ 138789 w 277579"/>
                        <a:gd name="connsiteY4" fmla="*/ 0 h 921434"/>
                        <a:gd name="connsiteX0" fmla="*/ 138789 w 277579"/>
                        <a:gd name="connsiteY0" fmla="*/ 0 h 921434"/>
                        <a:gd name="connsiteX1" fmla="*/ 277514 w 277579"/>
                        <a:gd name="connsiteY1" fmla="*/ 446588 h 921434"/>
                        <a:gd name="connsiteX2" fmla="*/ 217087 w 277579"/>
                        <a:gd name="connsiteY2" fmla="*/ 841119 h 92143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277579" h="921434" stroke="0" extrusionOk="0">
                          <a:moveTo>
                            <a:pt x="138789" y="0"/>
                          </a:moveTo>
                          <a:cubicBezTo>
                            <a:pt x="202987" y="2724"/>
                            <a:pt x="283422" y="172173"/>
                            <a:pt x="277514" y="446588"/>
                          </a:cubicBezTo>
                          <a:cubicBezTo>
                            <a:pt x="271676" y="606575"/>
                            <a:pt x="261422" y="739886"/>
                            <a:pt x="217087" y="841119"/>
                          </a:cubicBezTo>
                          <a:cubicBezTo>
                            <a:pt x="194993" y="672823"/>
                            <a:pt x="140658" y="554463"/>
                            <a:pt x="138790" y="460717"/>
                          </a:cubicBezTo>
                          <a:cubicBezTo>
                            <a:pt x="120784" y="317823"/>
                            <a:pt x="132588" y="140821"/>
                            <a:pt x="138789" y="0"/>
                          </a:cubicBezTo>
                          <a:close/>
                        </a:path>
                        <a:path w="277579" h="921434" fill="none" extrusionOk="0">
                          <a:moveTo>
                            <a:pt x="138789" y="0"/>
                          </a:moveTo>
                          <a:cubicBezTo>
                            <a:pt x="208335" y="15373"/>
                            <a:pt x="288713" y="219294"/>
                            <a:pt x="277514" y="446588"/>
                          </a:cubicBezTo>
                          <a:cubicBezTo>
                            <a:pt x="287102" y="605109"/>
                            <a:pt x="269903" y="755318"/>
                            <a:pt x="217087" y="841119"/>
                          </a:cubicBezTo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30" name="Free-form: Shape 129">
              <a:extLst>
                <a:ext uri="{FF2B5EF4-FFF2-40B4-BE49-F238E27FC236}">
                  <a16:creationId xmlns:a16="http://schemas.microsoft.com/office/drawing/2014/main" id="{9AE70039-B24A-7308-6A2C-E4CC2E3B8967}"/>
                </a:ext>
              </a:extLst>
            </p:cNvPr>
            <p:cNvSpPr/>
            <p:nvPr/>
          </p:nvSpPr>
          <p:spPr>
            <a:xfrm>
              <a:off x="4085667" y="1269148"/>
              <a:ext cx="765987" cy="155294"/>
            </a:xfrm>
            <a:custGeom>
              <a:avLst/>
              <a:gdLst>
                <a:gd name="connsiteX0" fmla="*/ 202919 w 403686"/>
                <a:gd name="connsiteY0" fmla="*/ 0 h 81842"/>
                <a:gd name="connsiteX1" fmla="*/ 400992 w 403686"/>
                <a:gd name="connsiteY1" fmla="*/ 37731 h 81842"/>
                <a:gd name="connsiteX2" fmla="*/ 380169 w 403686"/>
                <a:gd name="connsiteY2" fmla="*/ 81220 h 81842"/>
                <a:gd name="connsiteX3" fmla="*/ 203725 w 403686"/>
                <a:gd name="connsiteY3" fmla="*/ 58423 h 81842"/>
                <a:gd name="connsiteX4" fmla="*/ 27718 w 403686"/>
                <a:gd name="connsiteY4" fmla="*/ 81842 h 81842"/>
                <a:gd name="connsiteX5" fmla="*/ 786 w 403686"/>
                <a:gd name="connsiteY5" fmla="*/ 33640 h 81842"/>
                <a:gd name="connsiteX6" fmla="*/ 202919 w 403686"/>
                <a:gd name="connsiteY6" fmla="*/ 0 h 81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3686" h="81842" fill="none" extrusionOk="0">
                  <a:moveTo>
                    <a:pt x="202919" y="0"/>
                  </a:moveTo>
                  <a:cubicBezTo>
                    <a:pt x="294609" y="7852"/>
                    <a:pt x="328782" y="6379"/>
                    <a:pt x="400992" y="37731"/>
                  </a:cubicBezTo>
                  <a:cubicBezTo>
                    <a:pt x="406275" y="63278"/>
                    <a:pt x="404100" y="65474"/>
                    <a:pt x="380169" y="81220"/>
                  </a:cubicBezTo>
                  <a:cubicBezTo>
                    <a:pt x="321270" y="77547"/>
                    <a:pt x="257005" y="55982"/>
                    <a:pt x="203725" y="58423"/>
                  </a:cubicBezTo>
                  <a:cubicBezTo>
                    <a:pt x="145603" y="68489"/>
                    <a:pt x="73319" y="74044"/>
                    <a:pt x="27718" y="81842"/>
                  </a:cubicBezTo>
                  <a:cubicBezTo>
                    <a:pt x="11329" y="69528"/>
                    <a:pt x="-2356" y="62809"/>
                    <a:pt x="786" y="33640"/>
                  </a:cubicBezTo>
                  <a:cubicBezTo>
                    <a:pt x="77116" y="2538"/>
                    <a:pt x="126358" y="3963"/>
                    <a:pt x="202919" y="0"/>
                  </a:cubicBezTo>
                  <a:close/>
                </a:path>
                <a:path w="403686" h="81842" stroke="0" extrusionOk="0">
                  <a:moveTo>
                    <a:pt x="202919" y="0"/>
                  </a:moveTo>
                  <a:cubicBezTo>
                    <a:pt x="300395" y="3411"/>
                    <a:pt x="326135" y="9034"/>
                    <a:pt x="400992" y="37731"/>
                  </a:cubicBezTo>
                  <a:cubicBezTo>
                    <a:pt x="407011" y="63746"/>
                    <a:pt x="402719" y="66343"/>
                    <a:pt x="380169" y="81220"/>
                  </a:cubicBezTo>
                  <a:cubicBezTo>
                    <a:pt x="320827" y="81714"/>
                    <a:pt x="269955" y="57255"/>
                    <a:pt x="203725" y="58423"/>
                  </a:cubicBezTo>
                  <a:cubicBezTo>
                    <a:pt x="145488" y="65187"/>
                    <a:pt x="74033" y="67815"/>
                    <a:pt x="27718" y="81842"/>
                  </a:cubicBezTo>
                  <a:cubicBezTo>
                    <a:pt x="14892" y="65617"/>
                    <a:pt x="-3572" y="62576"/>
                    <a:pt x="786" y="33640"/>
                  </a:cubicBezTo>
                  <a:cubicBezTo>
                    <a:pt x="84689" y="3470"/>
                    <a:pt x="122428" y="94"/>
                    <a:pt x="202919" y="0"/>
                  </a:cubicBezTo>
                  <a:close/>
                </a:path>
              </a:pathLst>
            </a:custGeom>
            <a:gradFill>
              <a:gsLst>
                <a:gs pos="52000">
                  <a:srgbClr val="353339"/>
                </a:gs>
                <a:gs pos="100000">
                  <a:srgbClr val="434C5D"/>
                </a:gs>
              </a:gsLst>
              <a:lin ang="2700000" scaled="1"/>
            </a:gradFill>
            <a:ln w="3175">
              <a:noFill/>
              <a:extLst>
                <a:ext uri="{C807C97D-BFC1-408E-A445-0C87EB9F89A2}">
                  <ask:lineSketchStyleProps xmlns:ask="http://schemas.microsoft.com/office/drawing/2018/sketchyshapes" sd="4209774417">
                    <a:custGeom>
                      <a:avLst/>
                      <a:gdLst>
                        <a:gd name="connsiteX0" fmla="*/ 369256 w 765073"/>
                        <a:gd name="connsiteY0" fmla="*/ 0 h 154206"/>
                        <a:gd name="connsiteX1" fmla="*/ 759384 w 765073"/>
                        <a:gd name="connsiteY1" fmla="*/ 66617 h 154206"/>
                        <a:gd name="connsiteX2" fmla="*/ 765073 w 765073"/>
                        <a:gd name="connsiteY2" fmla="*/ 69983 h 154206"/>
                        <a:gd name="connsiteX3" fmla="*/ 744884 w 765073"/>
                        <a:gd name="connsiteY3" fmla="*/ 115706 h 154206"/>
                        <a:gd name="connsiteX4" fmla="*/ 719872 w 765073"/>
                        <a:gd name="connsiteY4" fmla="*/ 152971 h 154206"/>
                        <a:gd name="connsiteX5" fmla="*/ 717751 w 765073"/>
                        <a:gd name="connsiteY5" fmla="*/ 151960 h 154206"/>
                        <a:gd name="connsiteX6" fmla="*/ 385073 w 765073"/>
                        <a:gd name="connsiteY6" fmla="*/ 107705 h 154206"/>
                        <a:gd name="connsiteX7" fmla="*/ 122025 w 765073"/>
                        <a:gd name="connsiteY7" fmla="*/ 133510 h 154206"/>
                        <a:gd name="connsiteX8" fmla="*/ 51103 w 765073"/>
                        <a:gd name="connsiteY8" fmla="*/ 154206 h 154206"/>
                        <a:gd name="connsiteX9" fmla="*/ 25262 w 765073"/>
                        <a:gd name="connsiteY9" fmla="*/ 115706 h 154206"/>
                        <a:gd name="connsiteX10" fmla="*/ 0 w 765073"/>
                        <a:gd name="connsiteY10" fmla="*/ 58493 h 154206"/>
                        <a:gd name="connsiteX11" fmla="*/ 36578 w 765073"/>
                        <a:gd name="connsiteY11" fmla="*/ 44255 h 154206"/>
                        <a:gd name="connsiteX12" fmla="*/ 369256 w 765073"/>
                        <a:gd name="connsiteY12" fmla="*/ 0 h 154206"/>
                        <a:gd name="connsiteX0" fmla="*/ 369256 w 765073"/>
                        <a:gd name="connsiteY0" fmla="*/ 0 h 154206"/>
                        <a:gd name="connsiteX1" fmla="*/ 759384 w 765073"/>
                        <a:gd name="connsiteY1" fmla="*/ 66617 h 154206"/>
                        <a:gd name="connsiteX2" fmla="*/ 765073 w 765073"/>
                        <a:gd name="connsiteY2" fmla="*/ 69983 h 154206"/>
                        <a:gd name="connsiteX3" fmla="*/ 744884 w 765073"/>
                        <a:gd name="connsiteY3" fmla="*/ 115706 h 154206"/>
                        <a:gd name="connsiteX4" fmla="*/ 719872 w 765073"/>
                        <a:gd name="connsiteY4" fmla="*/ 152971 h 154206"/>
                        <a:gd name="connsiteX5" fmla="*/ 717751 w 765073"/>
                        <a:gd name="connsiteY5" fmla="*/ 151960 h 154206"/>
                        <a:gd name="connsiteX6" fmla="*/ 385073 w 765073"/>
                        <a:gd name="connsiteY6" fmla="*/ 107705 h 154206"/>
                        <a:gd name="connsiteX7" fmla="*/ 122025 w 765073"/>
                        <a:gd name="connsiteY7" fmla="*/ 133510 h 154206"/>
                        <a:gd name="connsiteX8" fmla="*/ 51103 w 765073"/>
                        <a:gd name="connsiteY8" fmla="*/ 154206 h 154206"/>
                        <a:gd name="connsiteX9" fmla="*/ 25262 w 765073"/>
                        <a:gd name="connsiteY9" fmla="*/ 115706 h 154206"/>
                        <a:gd name="connsiteX10" fmla="*/ 0 w 765073"/>
                        <a:gd name="connsiteY10" fmla="*/ 58493 h 154206"/>
                        <a:gd name="connsiteX11" fmla="*/ 36578 w 765073"/>
                        <a:gd name="connsiteY11" fmla="*/ 44255 h 154206"/>
                        <a:gd name="connsiteX12" fmla="*/ 369256 w 765073"/>
                        <a:gd name="connsiteY12" fmla="*/ 0 h 154206"/>
                        <a:gd name="connsiteX0" fmla="*/ 369256 w 765073"/>
                        <a:gd name="connsiteY0" fmla="*/ 0 h 154206"/>
                        <a:gd name="connsiteX1" fmla="*/ 759384 w 765073"/>
                        <a:gd name="connsiteY1" fmla="*/ 66617 h 154206"/>
                        <a:gd name="connsiteX2" fmla="*/ 765073 w 765073"/>
                        <a:gd name="connsiteY2" fmla="*/ 69983 h 154206"/>
                        <a:gd name="connsiteX3" fmla="*/ 744884 w 765073"/>
                        <a:gd name="connsiteY3" fmla="*/ 115706 h 154206"/>
                        <a:gd name="connsiteX4" fmla="*/ 719872 w 765073"/>
                        <a:gd name="connsiteY4" fmla="*/ 152971 h 154206"/>
                        <a:gd name="connsiteX5" fmla="*/ 717751 w 765073"/>
                        <a:gd name="connsiteY5" fmla="*/ 151960 h 154206"/>
                        <a:gd name="connsiteX6" fmla="*/ 385073 w 765073"/>
                        <a:gd name="connsiteY6" fmla="*/ 107705 h 154206"/>
                        <a:gd name="connsiteX7" fmla="*/ 122025 w 765073"/>
                        <a:gd name="connsiteY7" fmla="*/ 133510 h 154206"/>
                        <a:gd name="connsiteX8" fmla="*/ 51103 w 765073"/>
                        <a:gd name="connsiteY8" fmla="*/ 154206 h 154206"/>
                        <a:gd name="connsiteX9" fmla="*/ 25262 w 765073"/>
                        <a:gd name="connsiteY9" fmla="*/ 115706 h 154206"/>
                        <a:gd name="connsiteX10" fmla="*/ 0 w 765073"/>
                        <a:gd name="connsiteY10" fmla="*/ 58493 h 154206"/>
                        <a:gd name="connsiteX11" fmla="*/ 36578 w 765073"/>
                        <a:gd name="connsiteY11" fmla="*/ 44255 h 154206"/>
                        <a:gd name="connsiteX12" fmla="*/ 369256 w 765073"/>
                        <a:gd name="connsiteY12" fmla="*/ 0 h 154206"/>
                        <a:gd name="connsiteX0" fmla="*/ 369256 w 765073"/>
                        <a:gd name="connsiteY0" fmla="*/ 0 h 154206"/>
                        <a:gd name="connsiteX1" fmla="*/ 759384 w 765073"/>
                        <a:gd name="connsiteY1" fmla="*/ 66617 h 154206"/>
                        <a:gd name="connsiteX2" fmla="*/ 765073 w 765073"/>
                        <a:gd name="connsiteY2" fmla="*/ 69983 h 154206"/>
                        <a:gd name="connsiteX3" fmla="*/ 744884 w 765073"/>
                        <a:gd name="connsiteY3" fmla="*/ 115706 h 154206"/>
                        <a:gd name="connsiteX4" fmla="*/ 719872 w 765073"/>
                        <a:gd name="connsiteY4" fmla="*/ 152971 h 154206"/>
                        <a:gd name="connsiteX5" fmla="*/ 717751 w 765073"/>
                        <a:gd name="connsiteY5" fmla="*/ 151960 h 154206"/>
                        <a:gd name="connsiteX6" fmla="*/ 385073 w 765073"/>
                        <a:gd name="connsiteY6" fmla="*/ 107705 h 154206"/>
                        <a:gd name="connsiteX7" fmla="*/ 122025 w 765073"/>
                        <a:gd name="connsiteY7" fmla="*/ 133510 h 154206"/>
                        <a:gd name="connsiteX8" fmla="*/ 51103 w 765073"/>
                        <a:gd name="connsiteY8" fmla="*/ 154206 h 154206"/>
                        <a:gd name="connsiteX9" fmla="*/ 25262 w 765073"/>
                        <a:gd name="connsiteY9" fmla="*/ 115706 h 154206"/>
                        <a:gd name="connsiteX10" fmla="*/ 0 w 765073"/>
                        <a:gd name="connsiteY10" fmla="*/ 58493 h 154206"/>
                        <a:gd name="connsiteX11" fmla="*/ 36578 w 765073"/>
                        <a:gd name="connsiteY11" fmla="*/ 44255 h 154206"/>
                        <a:gd name="connsiteX12" fmla="*/ 369256 w 765073"/>
                        <a:gd name="connsiteY12" fmla="*/ 0 h 154206"/>
                        <a:gd name="connsiteX0" fmla="*/ 369256 w 765073"/>
                        <a:gd name="connsiteY0" fmla="*/ 33 h 154239"/>
                        <a:gd name="connsiteX1" fmla="*/ 759384 w 765073"/>
                        <a:gd name="connsiteY1" fmla="*/ 66650 h 154239"/>
                        <a:gd name="connsiteX2" fmla="*/ 765073 w 765073"/>
                        <a:gd name="connsiteY2" fmla="*/ 70016 h 154239"/>
                        <a:gd name="connsiteX3" fmla="*/ 744884 w 765073"/>
                        <a:gd name="connsiteY3" fmla="*/ 115739 h 154239"/>
                        <a:gd name="connsiteX4" fmla="*/ 719872 w 765073"/>
                        <a:gd name="connsiteY4" fmla="*/ 153004 h 154239"/>
                        <a:gd name="connsiteX5" fmla="*/ 717751 w 765073"/>
                        <a:gd name="connsiteY5" fmla="*/ 151993 h 154239"/>
                        <a:gd name="connsiteX6" fmla="*/ 385073 w 765073"/>
                        <a:gd name="connsiteY6" fmla="*/ 107738 h 154239"/>
                        <a:gd name="connsiteX7" fmla="*/ 122025 w 765073"/>
                        <a:gd name="connsiteY7" fmla="*/ 133543 h 154239"/>
                        <a:gd name="connsiteX8" fmla="*/ 51103 w 765073"/>
                        <a:gd name="connsiteY8" fmla="*/ 154239 h 154239"/>
                        <a:gd name="connsiteX9" fmla="*/ 25262 w 765073"/>
                        <a:gd name="connsiteY9" fmla="*/ 115739 h 154239"/>
                        <a:gd name="connsiteX10" fmla="*/ 0 w 765073"/>
                        <a:gd name="connsiteY10" fmla="*/ 58526 h 154239"/>
                        <a:gd name="connsiteX11" fmla="*/ 369256 w 765073"/>
                        <a:gd name="connsiteY11" fmla="*/ 33 h 154239"/>
                        <a:gd name="connsiteX0" fmla="*/ 369256 w 765073"/>
                        <a:gd name="connsiteY0" fmla="*/ 33 h 154239"/>
                        <a:gd name="connsiteX1" fmla="*/ 759384 w 765073"/>
                        <a:gd name="connsiteY1" fmla="*/ 66650 h 154239"/>
                        <a:gd name="connsiteX2" fmla="*/ 765073 w 765073"/>
                        <a:gd name="connsiteY2" fmla="*/ 70016 h 154239"/>
                        <a:gd name="connsiteX3" fmla="*/ 744884 w 765073"/>
                        <a:gd name="connsiteY3" fmla="*/ 115739 h 154239"/>
                        <a:gd name="connsiteX4" fmla="*/ 719872 w 765073"/>
                        <a:gd name="connsiteY4" fmla="*/ 153004 h 154239"/>
                        <a:gd name="connsiteX5" fmla="*/ 717751 w 765073"/>
                        <a:gd name="connsiteY5" fmla="*/ 151993 h 154239"/>
                        <a:gd name="connsiteX6" fmla="*/ 385073 w 765073"/>
                        <a:gd name="connsiteY6" fmla="*/ 107738 h 154239"/>
                        <a:gd name="connsiteX7" fmla="*/ 51103 w 765073"/>
                        <a:gd name="connsiteY7" fmla="*/ 154239 h 154239"/>
                        <a:gd name="connsiteX8" fmla="*/ 25262 w 765073"/>
                        <a:gd name="connsiteY8" fmla="*/ 115739 h 154239"/>
                        <a:gd name="connsiteX9" fmla="*/ 0 w 765073"/>
                        <a:gd name="connsiteY9" fmla="*/ 58526 h 154239"/>
                        <a:gd name="connsiteX10" fmla="*/ 369256 w 765073"/>
                        <a:gd name="connsiteY10" fmla="*/ 33 h 154239"/>
                        <a:gd name="connsiteX0" fmla="*/ 369256 w 765073"/>
                        <a:gd name="connsiteY0" fmla="*/ 47 h 154253"/>
                        <a:gd name="connsiteX1" fmla="*/ 759384 w 765073"/>
                        <a:gd name="connsiteY1" fmla="*/ 66664 h 154253"/>
                        <a:gd name="connsiteX2" fmla="*/ 765073 w 765073"/>
                        <a:gd name="connsiteY2" fmla="*/ 70030 h 154253"/>
                        <a:gd name="connsiteX3" fmla="*/ 744884 w 765073"/>
                        <a:gd name="connsiteY3" fmla="*/ 115753 h 154253"/>
                        <a:gd name="connsiteX4" fmla="*/ 719872 w 765073"/>
                        <a:gd name="connsiteY4" fmla="*/ 153018 h 154253"/>
                        <a:gd name="connsiteX5" fmla="*/ 717751 w 765073"/>
                        <a:gd name="connsiteY5" fmla="*/ 152007 h 154253"/>
                        <a:gd name="connsiteX6" fmla="*/ 385073 w 765073"/>
                        <a:gd name="connsiteY6" fmla="*/ 107752 h 154253"/>
                        <a:gd name="connsiteX7" fmla="*/ 51103 w 765073"/>
                        <a:gd name="connsiteY7" fmla="*/ 154253 h 154253"/>
                        <a:gd name="connsiteX8" fmla="*/ 25262 w 765073"/>
                        <a:gd name="connsiteY8" fmla="*/ 115753 h 154253"/>
                        <a:gd name="connsiteX9" fmla="*/ 0 w 765073"/>
                        <a:gd name="connsiteY9" fmla="*/ 58540 h 154253"/>
                        <a:gd name="connsiteX10" fmla="*/ 369256 w 765073"/>
                        <a:gd name="connsiteY10" fmla="*/ 47 h 154253"/>
                        <a:gd name="connsiteX0" fmla="*/ 369256 w 765073"/>
                        <a:gd name="connsiteY0" fmla="*/ 294 h 154500"/>
                        <a:gd name="connsiteX1" fmla="*/ 759384 w 765073"/>
                        <a:gd name="connsiteY1" fmla="*/ 66911 h 154500"/>
                        <a:gd name="connsiteX2" fmla="*/ 765073 w 765073"/>
                        <a:gd name="connsiteY2" fmla="*/ 70277 h 154500"/>
                        <a:gd name="connsiteX3" fmla="*/ 744884 w 765073"/>
                        <a:gd name="connsiteY3" fmla="*/ 116000 h 154500"/>
                        <a:gd name="connsiteX4" fmla="*/ 719872 w 765073"/>
                        <a:gd name="connsiteY4" fmla="*/ 153265 h 154500"/>
                        <a:gd name="connsiteX5" fmla="*/ 717751 w 765073"/>
                        <a:gd name="connsiteY5" fmla="*/ 152254 h 154500"/>
                        <a:gd name="connsiteX6" fmla="*/ 385073 w 765073"/>
                        <a:gd name="connsiteY6" fmla="*/ 107999 h 154500"/>
                        <a:gd name="connsiteX7" fmla="*/ 51103 w 765073"/>
                        <a:gd name="connsiteY7" fmla="*/ 154500 h 154500"/>
                        <a:gd name="connsiteX8" fmla="*/ 25262 w 765073"/>
                        <a:gd name="connsiteY8" fmla="*/ 116000 h 154500"/>
                        <a:gd name="connsiteX9" fmla="*/ 0 w 765073"/>
                        <a:gd name="connsiteY9" fmla="*/ 58787 h 154500"/>
                        <a:gd name="connsiteX10" fmla="*/ 369256 w 765073"/>
                        <a:gd name="connsiteY10" fmla="*/ 294 h 154500"/>
                        <a:gd name="connsiteX0" fmla="*/ 369256 w 759384"/>
                        <a:gd name="connsiteY0" fmla="*/ 294 h 154500"/>
                        <a:gd name="connsiteX1" fmla="*/ 759384 w 759384"/>
                        <a:gd name="connsiteY1" fmla="*/ 66911 h 154500"/>
                        <a:gd name="connsiteX2" fmla="*/ 744884 w 759384"/>
                        <a:gd name="connsiteY2" fmla="*/ 116000 h 154500"/>
                        <a:gd name="connsiteX3" fmla="*/ 719872 w 759384"/>
                        <a:gd name="connsiteY3" fmla="*/ 153265 h 154500"/>
                        <a:gd name="connsiteX4" fmla="*/ 717751 w 759384"/>
                        <a:gd name="connsiteY4" fmla="*/ 152254 h 154500"/>
                        <a:gd name="connsiteX5" fmla="*/ 385073 w 759384"/>
                        <a:gd name="connsiteY5" fmla="*/ 107999 h 154500"/>
                        <a:gd name="connsiteX6" fmla="*/ 51103 w 759384"/>
                        <a:gd name="connsiteY6" fmla="*/ 154500 h 154500"/>
                        <a:gd name="connsiteX7" fmla="*/ 25262 w 759384"/>
                        <a:gd name="connsiteY7" fmla="*/ 116000 h 154500"/>
                        <a:gd name="connsiteX8" fmla="*/ 0 w 759384"/>
                        <a:gd name="connsiteY8" fmla="*/ 58787 h 154500"/>
                        <a:gd name="connsiteX9" fmla="*/ 369256 w 759384"/>
                        <a:gd name="connsiteY9" fmla="*/ 294 h 154500"/>
                        <a:gd name="connsiteX0" fmla="*/ 369256 w 759384"/>
                        <a:gd name="connsiteY0" fmla="*/ 294 h 154500"/>
                        <a:gd name="connsiteX1" fmla="*/ 759384 w 759384"/>
                        <a:gd name="connsiteY1" fmla="*/ 66911 h 154500"/>
                        <a:gd name="connsiteX2" fmla="*/ 744884 w 759384"/>
                        <a:gd name="connsiteY2" fmla="*/ 116000 h 154500"/>
                        <a:gd name="connsiteX3" fmla="*/ 719872 w 759384"/>
                        <a:gd name="connsiteY3" fmla="*/ 153265 h 154500"/>
                        <a:gd name="connsiteX4" fmla="*/ 717751 w 759384"/>
                        <a:gd name="connsiteY4" fmla="*/ 152254 h 154500"/>
                        <a:gd name="connsiteX5" fmla="*/ 385073 w 759384"/>
                        <a:gd name="connsiteY5" fmla="*/ 107999 h 154500"/>
                        <a:gd name="connsiteX6" fmla="*/ 51103 w 759384"/>
                        <a:gd name="connsiteY6" fmla="*/ 154500 h 154500"/>
                        <a:gd name="connsiteX7" fmla="*/ 25262 w 759384"/>
                        <a:gd name="connsiteY7" fmla="*/ 116000 h 154500"/>
                        <a:gd name="connsiteX8" fmla="*/ 0 w 759384"/>
                        <a:gd name="connsiteY8" fmla="*/ 58787 h 154500"/>
                        <a:gd name="connsiteX9" fmla="*/ 369256 w 759384"/>
                        <a:gd name="connsiteY9" fmla="*/ 294 h 154500"/>
                        <a:gd name="connsiteX0" fmla="*/ 369256 w 759384"/>
                        <a:gd name="connsiteY0" fmla="*/ 294 h 154500"/>
                        <a:gd name="connsiteX1" fmla="*/ 759384 w 759384"/>
                        <a:gd name="connsiteY1" fmla="*/ 66911 h 154500"/>
                        <a:gd name="connsiteX2" fmla="*/ 744884 w 759384"/>
                        <a:gd name="connsiteY2" fmla="*/ 116000 h 154500"/>
                        <a:gd name="connsiteX3" fmla="*/ 719872 w 759384"/>
                        <a:gd name="connsiteY3" fmla="*/ 153265 h 154500"/>
                        <a:gd name="connsiteX4" fmla="*/ 717751 w 759384"/>
                        <a:gd name="connsiteY4" fmla="*/ 152254 h 154500"/>
                        <a:gd name="connsiteX5" fmla="*/ 385073 w 759384"/>
                        <a:gd name="connsiteY5" fmla="*/ 107999 h 154500"/>
                        <a:gd name="connsiteX6" fmla="*/ 51103 w 759384"/>
                        <a:gd name="connsiteY6" fmla="*/ 154500 h 154500"/>
                        <a:gd name="connsiteX7" fmla="*/ 25262 w 759384"/>
                        <a:gd name="connsiteY7" fmla="*/ 116000 h 154500"/>
                        <a:gd name="connsiteX8" fmla="*/ 0 w 759384"/>
                        <a:gd name="connsiteY8" fmla="*/ 58787 h 154500"/>
                        <a:gd name="connsiteX9" fmla="*/ 369256 w 759384"/>
                        <a:gd name="connsiteY9" fmla="*/ 294 h 154500"/>
                        <a:gd name="connsiteX0" fmla="*/ 369256 w 759384"/>
                        <a:gd name="connsiteY0" fmla="*/ 294 h 154500"/>
                        <a:gd name="connsiteX1" fmla="*/ 759384 w 759384"/>
                        <a:gd name="connsiteY1" fmla="*/ 66911 h 154500"/>
                        <a:gd name="connsiteX2" fmla="*/ 744884 w 759384"/>
                        <a:gd name="connsiteY2" fmla="*/ 116000 h 154500"/>
                        <a:gd name="connsiteX3" fmla="*/ 719872 w 759384"/>
                        <a:gd name="connsiteY3" fmla="*/ 153265 h 154500"/>
                        <a:gd name="connsiteX4" fmla="*/ 717751 w 759384"/>
                        <a:gd name="connsiteY4" fmla="*/ 152254 h 154500"/>
                        <a:gd name="connsiteX5" fmla="*/ 385073 w 759384"/>
                        <a:gd name="connsiteY5" fmla="*/ 107999 h 154500"/>
                        <a:gd name="connsiteX6" fmla="*/ 51103 w 759384"/>
                        <a:gd name="connsiteY6" fmla="*/ 154500 h 154500"/>
                        <a:gd name="connsiteX7" fmla="*/ 25262 w 759384"/>
                        <a:gd name="connsiteY7" fmla="*/ 120983 h 154500"/>
                        <a:gd name="connsiteX8" fmla="*/ 0 w 759384"/>
                        <a:gd name="connsiteY8" fmla="*/ 58787 h 154500"/>
                        <a:gd name="connsiteX9" fmla="*/ 369256 w 759384"/>
                        <a:gd name="connsiteY9" fmla="*/ 294 h 154500"/>
                        <a:gd name="connsiteX0" fmla="*/ 369256 w 759384"/>
                        <a:gd name="connsiteY0" fmla="*/ 294 h 154500"/>
                        <a:gd name="connsiteX1" fmla="*/ 759384 w 759384"/>
                        <a:gd name="connsiteY1" fmla="*/ 66911 h 154500"/>
                        <a:gd name="connsiteX2" fmla="*/ 744884 w 759384"/>
                        <a:gd name="connsiteY2" fmla="*/ 116000 h 154500"/>
                        <a:gd name="connsiteX3" fmla="*/ 719872 w 759384"/>
                        <a:gd name="connsiteY3" fmla="*/ 153265 h 154500"/>
                        <a:gd name="connsiteX4" fmla="*/ 717751 w 759384"/>
                        <a:gd name="connsiteY4" fmla="*/ 152254 h 154500"/>
                        <a:gd name="connsiteX5" fmla="*/ 385073 w 759384"/>
                        <a:gd name="connsiteY5" fmla="*/ 107999 h 154500"/>
                        <a:gd name="connsiteX6" fmla="*/ 51103 w 759384"/>
                        <a:gd name="connsiteY6" fmla="*/ 154500 h 154500"/>
                        <a:gd name="connsiteX7" fmla="*/ 0 w 759384"/>
                        <a:gd name="connsiteY7" fmla="*/ 58787 h 154500"/>
                        <a:gd name="connsiteX8" fmla="*/ 369256 w 759384"/>
                        <a:gd name="connsiteY8" fmla="*/ 294 h 154500"/>
                        <a:gd name="connsiteX0" fmla="*/ 370336 w 760464"/>
                        <a:gd name="connsiteY0" fmla="*/ 294 h 154500"/>
                        <a:gd name="connsiteX1" fmla="*/ 760464 w 760464"/>
                        <a:gd name="connsiteY1" fmla="*/ 66911 h 154500"/>
                        <a:gd name="connsiteX2" fmla="*/ 745964 w 760464"/>
                        <a:gd name="connsiteY2" fmla="*/ 116000 h 154500"/>
                        <a:gd name="connsiteX3" fmla="*/ 720952 w 760464"/>
                        <a:gd name="connsiteY3" fmla="*/ 153265 h 154500"/>
                        <a:gd name="connsiteX4" fmla="*/ 718831 w 760464"/>
                        <a:gd name="connsiteY4" fmla="*/ 152254 h 154500"/>
                        <a:gd name="connsiteX5" fmla="*/ 386153 w 760464"/>
                        <a:gd name="connsiteY5" fmla="*/ 107999 h 154500"/>
                        <a:gd name="connsiteX6" fmla="*/ 52183 w 760464"/>
                        <a:gd name="connsiteY6" fmla="*/ 154500 h 154500"/>
                        <a:gd name="connsiteX7" fmla="*/ 1080 w 760464"/>
                        <a:gd name="connsiteY7" fmla="*/ 58787 h 154500"/>
                        <a:gd name="connsiteX8" fmla="*/ 370336 w 760464"/>
                        <a:gd name="connsiteY8" fmla="*/ 294 h 154500"/>
                        <a:gd name="connsiteX0" fmla="*/ 370336 w 760464"/>
                        <a:gd name="connsiteY0" fmla="*/ 294 h 154500"/>
                        <a:gd name="connsiteX1" fmla="*/ 760464 w 760464"/>
                        <a:gd name="connsiteY1" fmla="*/ 66911 h 154500"/>
                        <a:gd name="connsiteX2" fmla="*/ 720952 w 760464"/>
                        <a:gd name="connsiteY2" fmla="*/ 153265 h 154500"/>
                        <a:gd name="connsiteX3" fmla="*/ 718831 w 760464"/>
                        <a:gd name="connsiteY3" fmla="*/ 152254 h 154500"/>
                        <a:gd name="connsiteX4" fmla="*/ 386153 w 760464"/>
                        <a:gd name="connsiteY4" fmla="*/ 107999 h 154500"/>
                        <a:gd name="connsiteX5" fmla="*/ 52183 w 760464"/>
                        <a:gd name="connsiteY5" fmla="*/ 154500 h 154500"/>
                        <a:gd name="connsiteX6" fmla="*/ 1080 w 760464"/>
                        <a:gd name="connsiteY6" fmla="*/ 58787 h 154500"/>
                        <a:gd name="connsiteX7" fmla="*/ 370336 w 760464"/>
                        <a:gd name="connsiteY7" fmla="*/ 294 h 154500"/>
                        <a:gd name="connsiteX0" fmla="*/ 370336 w 762826"/>
                        <a:gd name="connsiteY0" fmla="*/ 294 h 154500"/>
                        <a:gd name="connsiteX1" fmla="*/ 760464 w 762826"/>
                        <a:gd name="connsiteY1" fmla="*/ 66911 h 154500"/>
                        <a:gd name="connsiteX2" fmla="*/ 720952 w 762826"/>
                        <a:gd name="connsiteY2" fmla="*/ 153265 h 154500"/>
                        <a:gd name="connsiteX3" fmla="*/ 718831 w 762826"/>
                        <a:gd name="connsiteY3" fmla="*/ 152254 h 154500"/>
                        <a:gd name="connsiteX4" fmla="*/ 386153 w 762826"/>
                        <a:gd name="connsiteY4" fmla="*/ 107999 h 154500"/>
                        <a:gd name="connsiteX5" fmla="*/ 52183 w 762826"/>
                        <a:gd name="connsiteY5" fmla="*/ 154500 h 154500"/>
                        <a:gd name="connsiteX6" fmla="*/ 1080 w 762826"/>
                        <a:gd name="connsiteY6" fmla="*/ 58787 h 154500"/>
                        <a:gd name="connsiteX7" fmla="*/ 370336 w 762826"/>
                        <a:gd name="connsiteY7" fmla="*/ 294 h 154500"/>
                        <a:gd name="connsiteX0" fmla="*/ 371219 w 763709"/>
                        <a:gd name="connsiteY0" fmla="*/ 294 h 154500"/>
                        <a:gd name="connsiteX1" fmla="*/ 761347 w 763709"/>
                        <a:gd name="connsiteY1" fmla="*/ 66911 h 154500"/>
                        <a:gd name="connsiteX2" fmla="*/ 721835 w 763709"/>
                        <a:gd name="connsiteY2" fmla="*/ 153265 h 154500"/>
                        <a:gd name="connsiteX3" fmla="*/ 719714 w 763709"/>
                        <a:gd name="connsiteY3" fmla="*/ 152254 h 154500"/>
                        <a:gd name="connsiteX4" fmla="*/ 387036 w 763709"/>
                        <a:gd name="connsiteY4" fmla="*/ 107999 h 154500"/>
                        <a:gd name="connsiteX5" fmla="*/ 53066 w 763709"/>
                        <a:gd name="connsiteY5" fmla="*/ 154500 h 154500"/>
                        <a:gd name="connsiteX6" fmla="*/ 1963 w 763709"/>
                        <a:gd name="connsiteY6" fmla="*/ 58787 h 154500"/>
                        <a:gd name="connsiteX7" fmla="*/ 371219 w 763709"/>
                        <a:gd name="connsiteY7" fmla="*/ 294 h 154500"/>
                        <a:gd name="connsiteX0" fmla="*/ 370304 w 762794"/>
                        <a:gd name="connsiteY0" fmla="*/ 294 h 154500"/>
                        <a:gd name="connsiteX1" fmla="*/ 760432 w 762794"/>
                        <a:gd name="connsiteY1" fmla="*/ 66911 h 154500"/>
                        <a:gd name="connsiteX2" fmla="*/ 720920 w 762794"/>
                        <a:gd name="connsiteY2" fmla="*/ 153265 h 154500"/>
                        <a:gd name="connsiteX3" fmla="*/ 718799 w 762794"/>
                        <a:gd name="connsiteY3" fmla="*/ 152254 h 154500"/>
                        <a:gd name="connsiteX4" fmla="*/ 386121 w 762794"/>
                        <a:gd name="connsiteY4" fmla="*/ 107999 h 154500"/>
                        <a:gd name="connsiteX5" fmla="*/ 52151 w 762794"/>
                        <a:gd name="connsiteY5" fmla="*/ 154500 h 154500"/>
                        <a:gd name="connsiteX6" fmla="*/ 1048 w 762794"/>
                        <a:gd name="connsiteY6" fmla="*/ 58787 h 154500"/>
                        <a:gd name="connsiteX7" fmla="*/ 370304 w 762794"/>
                        <a:gd name="connsiteY7" fmla="*/ 294 h 154500"/>
                        <a:gd name="connsiteX0" fmla="*/ 370304 w 762794"/>
                        <a:gd name="connsiteY0" fmla="*/ 294 h 154500"/>
                        <a:gd name="connsiteX1" fmla="*/ 760432 w 762794"/>
                        <a:gd name="connsiteY1" fmla="*/ 66911 h 154500"/>
                        <a:gd name="connsiteX2" fmla="*/ 720920 w 762794"/>
                        <a:gd name="connsiteY2" fmla="*/ 153265 h 154500"/>
                        <a:gd name="connsiteX3" fmla="*/ 718799 w 762794"/>
                        <a:gd name="connsiteY3" fmla="*/ 152254 h 154500"/>
                        <a:gd name="connsiteX4" fmla="*/ 386121 w 762794"/>
                        <a:gd name="connsiteY4" fmla="*/ 107999 h 154500"/>
                        <a:gd name="connsiteX5" fmla="*/ 52151 w 762794"/>
                        <a:gd name="connsiteY5" fmla="*/ 154500 h 154500"/>
                        <a:gd name="connsiteX6" fmla="*/ 1048 w 762794"/>
                        <a:gd name="connsiteY6" fmla="*/ 58787 h 154500"/>
                        <a:gd name="connsiteX7" fmla="*/ 370304 w 762794"/>
                        <a:gd name="connsiteY7" fmla="*/ 294 h 154500"/>
                        <a:gd name="connsiteX0" fmla="*/ 370304 w 762794"/>
                        <a:gd name="connsiteY0" fmla="*/ 294 h 158899"/>
                        <a:gd name="connsiteX1" fmla="*/ 760432 w 762794"/>
                        <a:gd name="connsiteY1" fmla="*/ 66911 h 158899"/>
                        <a:gd name="connsiteX2" fmla="*/ 720920 w 762794"/>
                        <a:gd name="connsiteY2" fmla="*/ 153265 h 158899"/>
                        <a:gd name="connsiteX3" fmla="*/ 744199 w 762794"/>
                        <a:gd name="connsiteY3" fmla="*/ 158899 h 158899"/>
                        <a:gd name="connsiteX4" fmla="*/ 386121 w 762794"/>
                        <a:gd name="connsiteY4" fmla="*/ 107999 h 158899"/>
                        <a:gd name="connsiteX5" fmla="*/ 52151 w 762794"/>
                        <a:gd name="connsiteY5" fmla="*/ 154500 h 158899"/>
                        <a:gd name="connsiteX6" fmla="*/ 1048 w 762794"/>
                        <a:gd name="connsiteY6" fmla="*/ 58787 h 158899"/>
                        <a:gd name="connsiteX7" fmla="*/ 370304 w 762794"/>
                        <a:gd name="connsiteY7" fmla="*/ 294 h 158899"/>
                        <a:gd name="connsiteX0" fmla="*/ 370304 w 762794"/>
                        <a:gd name="connsiteY0" fmla="*/ 294 h 154500"/>
                        <a:gd name="connsiteX1" fmla="*/ 760432 w 762794"/>
                        <a:gd name="connsiteY1" fmla="*/ 66911 h 154500"/>
                        <a:gd name="connsiteX2" fmla="*/ 720920 w 762794"/>
                        <a:gd name="connsiteY2" fmla="*/ 153265 h 154500"/>
                        <a:gd name="connsiteX3" fmla="*/ 386121 w 762794"/>
                        <a:gd name="connsiteY3" fmla="*/ 107999 h 154500"/>
                        <a:gd name="connsiteX4" fmla="*/ 52151 w 762794"/>
                        <a:gd name="connsiteY4" fmla="*/ 154500 h 154500"/>
                        <a:gd name="connsiteX5" fmla="*/ 1048 w 762794"/>
                        <a:gd name="connsiteY5" fmla="*/ 58787 h 154500"/>
                        <a:gd name="connsiteX6" fmla="*/ 370304 w 762794"/>
                        <a:gd name="connsiteY6" fmla="*/ 294 h 154500"/>
                        <a:gd name="connsiteX0" fmla="*/ 370304 w 764645"/>
                        <a:gd name="connsiteY0" fmla="*/ 294 h 154500"/>
                        <a:gd name="connsiteX1" fmla="*/ 760432 w 764645"/>
                        <a:gd name="connsiteY1" fmla="*/ 66911 h 154500"/>
                        <a:gd name="connsiteX2" fmla="*/ 720920 w 764645"/>
                        <a:gd name="connsiteY2" fmla="*/ 153265 h 154500"/>
                        <a:gd name="connsiteX3" fmla="*/ 386121 w 764645"/>
                        <a:gd name="connsiteY3" fmla="*/ 107999 h 154500"/>
                        <a:gd name="connsiteX4" fmla="*/ 52151 w 764645"/>
                        <a:gd name="connsiteY4" fmla="*/ 154500 h 154500"/>
                        <a:gd name="connsiteX5" fmla="*/ 1048 w 764645"/>
                        <a:gd name="connsiteY5" fmla="*/ 58787 h 154500"/>
                        <a:gd name="connsiteX6" fmla="*/ 370304 w 764645"/>
                        <a:gd name="connsiteY6" fmla="*/ 294 h 154500"/>
                        <a:gd name="connsiteX0" fmla="*/ 370304 w 764645"/>
                        <a:gd name="connsiteY0" fmla="*/ 294 h 154500"/>
                        <a:gd name="connsiteX1" fmla="*/ 760432 w 764645"/>
                        <a:gd name="connsiteY1" fmla="*/ 66911 h 154500"/>
                        <a:gd name="connsiteX2" fmla="*/ 720920 w 764645"/>
                        <a:gd name="connsiteY2" fmla="*/ 153265 h 154500"/>
                        <a:gd name="connsiteX3" fmla="*/ 386121 w 764645"/>
                        <a:gd name="connsiteY3" fmla="*/ 107999 h 154500"/>
                        <a:gd name="connsiteX4" fmla="*/ 52151 w 764645"/>
                        <a:gd name="connsiteY4" fmla="*/ 154500 h 154500"/>
                        <a:gd name="connsiteX5" fmla="*/ 1048 w 764645"/>
                        <a:gd name="connsiteY5" fmla="*/ 58787 h 154500"/>
                        <a:gd name="connsiteX6" fmla="*/ 370304 w 764645"/>
                        <a:gd name="connsiteY6" fmla="*/ 294 h 154500"/>
                        <a:gd name="connsiteX0" fmla="*/ 379829 w 764645"/>
                        <a:gd name="connsiteY0" fmla="*/ 164 h 159353"/>
                        <a:gd name="connsiteX1" fmla="*/ 760432 w 764645"/>
                        <a:gd name="connsiteY1" fmla="*/ 71764 h 159353"/>
                        <a:gd name="connsiteX2" fmla="*/ 720920 w 764645"/>
                        <a:gd name="connsiteY2" fmla="*/ 158118 h 159353"/>
                        <a:gd name="connsiteX3" fmla="*/ 386121 w 764645"/>
                        <a:gd name="connsiteY3" fmla="*/ 112852 h 159353"/>
                        <a:gd name="connsiteX4" fmla="*/ 52151 w 764645"/>
                        <a:gd name="connsiteY4" fmla="*/ 159353 h 159353"/>
                        <a:gd name="connsiteX5" fmla="*/ 1048 w 764645"/>
                        <a:gd name="connsiteY5" fmla="*/ 63640 h 159353"/>
                        <a:gd name="connsiteX6" fmla="*/ 379829 w 764645"/>
                        <a:gd name="connsiteY6" fmla="*/ 164 h 159353"/>
                        <a:gd name="connsiteX0" fmla="*/ 379829 w 764645"/>
                        <a:gd name="connsiteY0" fmla="*/ 809 h 159998"/>
                        <a:gd name="connsiteX1" fmla="*/ 760432 w 764645"/>
                        <a:gd name="connsiteY1" fmla="*/ 72409 h 159998"/>
                        <a:gd name="connsiteX2" fmla="*/ 720920 w 764645"/>
                        <a:gd name="connsiteY2" fmla="*/ 158763 h 159998"/>
                        <a:gd name="connsiteX3" fmla="*/ 386121 w 764645"/>
                        <a:gd name="connsiteY3" fmla="*/ 113497 h 159998"/>
                        <a:gd name="connsiteX4" fmla="*/ 52151 w 764645"/>
                        <a:gd name="connsiteY4" fmla="*/ 159998 h 159998"/>
                        <a:gd name="connsiteX5" fmla="*/ 1048 w 764645"/>
                        <a:gd name="connsiteY5" fmla="*/ 64285 h 159998"/>
                        <a:gd name="connsiteX6" fmla="*/ 379829 w 764645"/>
                        <a:gd name="connsiteY6" fmla="*/ 809 h 159998"/>
                        <a:gd name="connsiteX0" fmla="*/ 379829 w 764645"/>
                        <a:gd name="connsiteY0" fmla="*/ 809 h 159998"/>
                        <a:gd name="connsiteX1" fmla="*/ 760432 w 764645"/>
                        <a:gd name="connsiteY1" fmla="*/ 72409 h 159998"/>
                        <a:gd name="connsiteX2" fmla="*/ 720920 w 764645"/>
                        <a:gd name="connsiteY2" fmla="*/ 158763 h 159998"/>
                        <a:gd name="connsiteX3" fmla="*/ 386121 w 764645"/>
                        <a:gd name="connsiteY3" fmla="*/ 113497 h 159998"/>
                        <a:gd name="connsiteX4" fmla="*/ 52151 w 764645"/>
                        <a:gd name="connsiteY4" fmla="*/ 159998 h 159998"/>
                        <a:gd name="connsiteX5" fmla="*/ 1048 w 764645"/>
                        <a:gd name="connsiteY5" fmla="*/ 64285 h 159998"/>
                        <a:gd name="connsiteX6" fmla="*/ 379829 w 764645"/>
                        <a:gd name="connsiteY6" fmla="*/ 809 h 159998"/>
                        <a:gd name="connsiteX0" fmla="*/ 384592 w 764645"/>
                        <a:gd name="connsiteY0" fmla="*/ 809 h 159998"/>
                        <a:gd name="connsiteX1" fmla="*/ 760432 w 764645"/>
                        <a:gd name="connsiteY1" fmla="*/ 72409 h 159998"/>
                        <a:gd name="connsiteX2" fmla="*/ 720920 w 764645"/>
                        <a:gd name="connsiteY2" fmla="*/ 158763 h 159998"/>
                        <a:gd name="connsiteX3" fmla="*/ 386121 w 764645"/>
                        <a:gd name="connsiteY3" fmla="*/ 113497 h 159998"/>
                        <a:gd name="connsiteX4" fmla="*/ 52151 w 764645"/>
                        <a:gd name="connsiteY4" fmla="*/ 159998 h 159998"/>
                        <a:gd name="connsiteX5" fmla="*/ 1048 w 764645"/>
                        <a:gd name="connsiteY5" fmla="*/ 64285 h 159998"/>
                        <a:gd name="connsiteX6" fmla="*/ 384592 w 764645"/>
                        <a:gd name="connsiteY6" fmla="*/ 809 h 159998"/>
                        <a:gd name="connsiteX0" fmla="*/ 384592 w 764645"/>
                        <a:gd name="connsiteY0" fmla="*/ 714 h 163226"/>
                        <a:gd name="connsiteX1" fmla="*/ 760432 w 764645"/>
                        <a:gd name="connsiteY1" fmla="*/ 75637 h 163226"/>
                        <a:gd name="connsiteX2" fmla="*/ 720920 w 764645"/>
                        <a:gd name="connsiteY2" fmla="*/ 161991 h 163226"/>
                        <a:gd name="connsiteX3" fmla="*/ 386121 w 764645"/>
                        <a:gd name="connsiteY3" fmla="*/ 116725 h 163226"/>
                        <a:gd name="connsiteX4" fmla="*/ 52151 w 764645"/>
                        <a:gd name="connsiteY4" fmla="*/ 163226 h 163226"/>
                        <a:gd name="connsiteX5" fmla="*/ 1048 w 764645"/>
                        <a:gd name="connsiteY5" fmla="*/ 67513 h 163226"/>
                        <a:gd name="connsiteX6" fmla="*/ 384592 w 764645"/>
                        <a:gd name="connsiteY6" fmla="*/ 714 h 163226"/>
                        <a:gd name="connsiteX0" fmla="*/ 384592 w 764645"/>
                        <a:gd name="connsiteY0" fmla="*/ 1930 h 164442"/>
                        <a:gd name="connsiteX1" fmla="*/ 760432 w 764645"/>
                        <a:gd name="connsiteY1" fmla="*/ 76853 h 164442"/>
                        <a:gd name="connsiteX2" fmla="*/ 720920 w 764645"/>
                        <a:gd name="connsiteY2" fmla="*/ 163207 h 164442"/>
                        <a:gd name="connsiteX3" fmla="*/ 386121 w 764645"/>
                        <a:gd name="connsiteY3" fmla="*/ 117941 h 164442"/>
                        <a:gd name="connsiteX4" fmla="*/ 52151 w 764645"/>
                        <a:gd name="connsiteY4" fmla="*/ 164442 h 164442"/>
                        <a:gd name="connsiteX5" fmla="*/ 1048 w 764645"/>
                        <a:gd name="connsiteY5" fmla="*/ 68729 h 164442"/>
                        <a:gd name="connsiteX6" fmla="*/ 384592 w 764645"/>
                        <a:gd name="connsiteY6" fmla="*/ 1930 h 164442"/>
                        <a:gd name="connsiteX0" fmla="*/ 384592 w 764645"/>
                        <a:gd name="connsiteY0" fmla="*/ 1930 h 164442"/>
                        <a:gd name="connsiteX1" fmla="*/ 760432 w 764645"/>
                        <a:gd name="connsiteY1" fmla="*/ 76853 h 164442"/>
                        <a:gd name="connsiteX2" fmla="*/ 720920 w 764645"/>
                        <a:gd name="connsiteY2" fmla="*/ 163207 h 164442"/>
                        <a:gd name="connsiteX3" fmla="*/ 386121 w 764645"/>
                        <a:gd name="connsiteY3" fmla="*/ 117941 h 164442"/>
                        <a:gd name="connsiteX4" fmla="*/ 52151 w 764645"/>
                        <a:gd name="connsiteY4" fmla="*/ 164442 h 164442"/>
                        <a:gd name="connsiteX5" fmla="*/ 1048 w 764645"/>
                        <a:gd name="connsiteY5" fmla="*/ 68729 h 164442"/>
                        <a:gd name="connsiteX6" fmla="*/ 384592 w 764645"/>
                        <a:gd name="connsiteY6" fmla="*/ 1930 h 164442"/>
                        <a:gd name="connsiteX0" fmla="*/ 384592 w 764645"/>
                        <a:gd name="connsiteY0" fmla="*/ 1930 h 164442"/>
                        <a:gd name="connsiteX1" fmla="*/ 760432 w 764645"/>
                        <a:gd name="connsiteY1" fmla="*/ 76853 h 164442"/>
                        <a:gd name="connsiteX2" fmla="*/ 720920 w 764645"/>
                        <a:gd name="connsiteY2" fmla="*/ 163207 h 164442"/>
                        <a:gd name="connsiteX3" fmla="*/ 386121 w 764645"/>
                        <a:gd name="connsiteY3" fmla="*/ 117941 h 164442"/>
                        <a:gd name="connsiteX4" fmla="*/ 52151 w 764645"/>
                        <a:gd name="connsiteY4" fmla="*/ 164442 h 164442"/>
                        <a:gd name="connsiteX5" fmla="*/ 1048 w 764645"/>
                        <a:gd name="connsiteY5" fmla="*/ 68729 h 164442"/>
                        <a:gd name="connsiteX6" fmla="*/ 384592 w 764645"/>
                        <a:gd name="connsiteY6" fmla="*/ 1930 h 164442"/>
                        <a:gd name="connsiteX0" fmla="*/ 385036 w 765089"/>
                        <a:gd name="connsiteY0" fmla="*/ 1930 h 164442"/>
                        <a:gd name="connsiteX1" fmla="*/ 760876 w 765089"/>
                        <a:gd name="connsiteY1" fmla="*/ 76853 h 164442"/>
                        <a:gd name="connsiteX2" fmla="*/ 721364 w 765089"/>
                        <a:gd name="connsiteY2" fmla="*/ 163207 h 164442"/>
                        <a:gd name="connsiteX3" fmla="*/ 386565 w 765089"/>
                        <a:gd name="connsiteY3" fmla="*/ 117941 h 164442"/>
                        <a:gd name="connsiteX4" fmla="*/ 52595 w 765089"/>
                        <a:gd name="connsiteY4" fmla="*/ 164442 h 164442"/>
                        <a:gd name="connsiteX5" fmla="*/ 1492 w 765089"/>
                        <a:gd name="connsiteY5" fmla="*/ 68729 h 164442"/>
                        <a:gd name="connsiteX6" fmla="*/ 385036 w 765089"/>
                        <a:gd name="connsiteY6" fmla="*/ 1930 h 164442"/>
                        <a:gd name="connsiteX0" fmla="*/ 385036 w 765987"/>
                        <a:gd name="connsiteY0" fmla="*/ 1930 h 164442"/>
                        <a:gd name="connsiteX1" fmla="*/ 760876 w 765987"/>
                        <a:gd name="connsiteY1" fmla="*/ 76853 h 164442"/>
                        <a:gd name="connsiteX2" fmla="*/ 721364 w 765987"/>
                        <a:gd name="connsiteY2" fmla="*/ 163207 h 164442"/>
                        <a:gd name="connsiteX3" fmla="*/ 386565 w 765987"/>
                        <a:gd name="connsiteY3" fmla="*/ 117941 h 164442"/>
                        <a:gd name="connsiteX4" fmla="*/ 52595 w 765987"/>
                        <a:gd name="connsiteY4" fmla="*/ 164442 h 164442"/>
                        <a:gd name="connsiteX5" fmla="*/ 1492 w 765987"/>
                        <a:gd name="connsiteY5" fmla="*/ 68729 h 164442"/>
                        <a:gd name="connsiteX6" fmla="*/ 385036 w 765987"/>
                        <a:gd name="connsiteY6" fmla="*/ 1930 h 164442"/>
                        <a:gd name="connsiteX0" fmla="*/ 385036 w 765987"/>
                        <a:gd name="connsiteY0" fmla="*/ 715 h 163227"/>
                        <a:gd name="connsiteX1" fmla="*/ 760876 w 765987"/>
                        <a:gd name="connsiteY1" fmla="*/ 75638 h 163227"/>
                        <a:gd name="connsiteX2" fmla="*/ 721364 w 765987"/>
                        <a:gd name="connsiteY2" fmla="*/ 161992 h 163227"/>
                        <a:gd name="connsiteX3" fmla="*/ 386565 w 765987"/>
                        <a:gd name="connsiteY3" fmla="*/ 116726 h 163227"/>
                        <a:gd name="connsiteX4" fmla="*/ 52595 w 765987"/>
                        <a:gd name="connsiteY4" fmla="*/ 163227 h 163227"/>
                        <a:gd name="connsiteX5" fmla="*/ 1492 w 765987"/>
                        <a:gd name="connsiteY5" fmla="*/ 67514 h 163227"/>
                        <a:gd name="connsiteX6" fmla="*/ 385036 w 765987"/>
                        <a:gd name="connsiteY6" fmla="*/ 715 h 163227"/>
                        <a:gd name="connsiteX0" fmla="*/ 385036 w 765987"/>
                        <a:gd name="connsiteY0" fmla="*/ 0 h 162512"/>
                        <a:gd name="connsiteX1" fmla="*/ 760876 w 765987"/>
                        <a:gd name="connsiteY1" fmla="*/ 74923 h 162512"/>
                        <a:gd name="connsiteX2" fmla="*/ 721364 w 765987"/>
                        <a:gd name="connsiteY2" fmla="*/ 161277 h 162512"/>
                        <a:gd name="connsiteX3" fmla="*/ 386565 w 765987"/>
                        <a:gd name="connsiteY3" fmla="*/ 116011 h 162512"/>
                        <a:gd name="connsiteX4" fmla="*/ 52595 w 765987"/>
                        <a:gd name="connsiteY4" fmla="*/ 162512 h 162512"/>
                        <a:gd name="connsiteX5" fmla="*/ 1492 w 765987"/>
                        <a:gd name="connsiteY5" fmla="*/ 66799 h 162512"/>
                        <a:gd name="connsiteX6" fmla="*/ 385036 w 765987"/>
                        <a:gd name="connsiteY6" fmla="*/ 0 h 162512"/>
                        <a:gd name="connsiteX0" fmla="*/ 385036 w 765987"/>
                        <a:gd name="connsiteY0" fmla="*/ 0 h 162512"/>
                        <a:gd name="connsiteX1" fmla="*/ 760876 w 765987"/>
                        <a:gd name="connsiteY1" fmla="*/ 74923 h 162512"/>
                        <a:gd name="connsiteX2" fmla="*/ 721364 w 765987"/>
                        <a:gd name="connsiteY2" fmla="*/ 161277 h 162512"/>
                        <a:gd name="connsiteX3" fmla="*/ 386565 w 765987"/>
                        <a:gd name="connsiteY3" fmla="*/ 116011 h 162512"/>
                        <a:gd name="connsiteX4" fmla="*/ 52595 w 765987"/>
                        <a:gd name="connsiteY4" fmla="*/ 162512 h 162512"/>
                        <a:gd name="connsiteX5" fmla="*/ 1492 w 765987"/>
                        <a:gd name="connsiteY5" fmla="*/ 66799 h 162512"/>
                        <a:gd name="connsiteX6" fmla="*/ 385036 w 765987"/>
                        <a:gd name="connsiteY6" fmla="*/ 0 h 16251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765987" h="162512">
                          <a:moveTo>
                            <a:pt x="385036" y="0"/>
                          </a:moveTo>
                          <a:cubicBezTo>
                            <a:pt x="569660" y="9969"/>
                            <a:pt x="623941" y="15681"/>
                            <a:pt x="760876" y="74923"/>
                          </a:cubicBezTo>
                          <a:cubicBezTo>
                            <a:pt x="773105" y="125304"/>
                            <a:pt x="764697" y="130831"/>
                            <a:pt x="721364" y="161277"/>
                          </a:cubicBezTo>
                          <a:cubicBezTo>
                            <a:pt x="609764" y="146188"/>
                            <a:pt x="504515" y="116146"/>
                            <a:pt x="386565" y="116011"/>
                          </a:cubicBezTo>
                          <a:cubicBezTo>
                            <a:pt x="269635" y="115877"/>
                            <a:pt x="150663" y="152872"/>
                            <a:pt x="52595" y="162512"/>
                          </a:cubicBezTo>
                          <a:cubicBezTo>
                            <a:pt x="21274" y="130609"/>
                            <a:pt x="-6874" y="125284"/>
                            <a:pt x="1492" y="66799"/>
                          </a:cubicBezTo>
                          <a:cubicBezTo>
                            <a:pt x="147724" y="7828"/>
                            <a:pt x="228309" y="5292"/>
                            <a:pt x="385036" y="0"/>
                          </a:cubicBezTo>
                          <a:close/>
                        </a:path>
                      </a:pathLst>
                    </a:cu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LID4096" dirty="0"/>
            </a:p>
          </p:txBody>
        </p:sp>
        <p:sp>
          <p:nvSpPr>
            <p:cNvPr id="131" name="Arc 130">
              <a:extLst>
                <a:ext uri="{FF2B5EF4-FFF2-40B4-BE49-F238E27FC236}">
                  <a16:creationId xmlns:a16="http://schemas.microsoft.com/office/drawing/2014/main" id="{D5B4A6A4-089B-85DB-3FE0-DFAF120210D9}"/>
                </a:ext>
              </a:extLst>
            </p:cNvPr>
            <p:cNvSpPr/>
            <p:nvPr/>
          </p:nvSpPr>
          <p:spPr>
            <a:xfrm rot="387726" flipH="1">
              <a:off x="3828850" y="439036"/>
              <a:ext cx="690576" cy="945062"/>
            </a:xfrm>
            <a:prstGeom prst="arc">
              <a:avLst>
                <a:gd name="adj1" fmla="val 16200000"/>
                <a:gd name="adj2" fmla="val 4695488"/>
              </a:avLst>
            </a:prstGeom>
            <a:ln w="38100">
              <a:solidFill>
                <a:srgbClr val="FBFAE5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253276 w 506552"/>
                        <a:gd name="connsiteY0" fmla="*/ 0 h 1006148"/>
                        <a:gd name="connsiteX1" fmla="*/ 506213 w 506552"/>
                        <a:gd name="connsiteY1" fmla="*/ 477065 h 1006148"/>
                        <a:gd name="connsiteX2" fmla="*/ 349928 w 506552"/>
                        <a:gd name="connsiteY2" fmla="*/ 968077 h 1006148"/>
                        <a:gd name="connsiteX3" fmla="*/ 253276 w 506552"/>
                        <a:gd name="connsiteY3" fmla="*/ 503074 h 1006148"/>
                        <a:gd name="connsiteX4" fmla="*/ 253276 w 506552"/>
                        <a:gd name="connsiteY4" fmla="*/ 0 h 1006148"/>
                        <a:gd name="connsiteX0" fmla="*/ 253276 w 506552"/>
                        <a:gd name="connsiteY0" fmla="*/ 0 h 1006148"/>
                        <a:gd name="connsiteX1" fmla="*/ 506213 w 506552"/>
                        <a:gd name="connsiteY1" fmla="*/ 477065 h 1006148"/>
                        <a:gd name="connsiteX2" fmla="*/ 349928 w 506552"/>
                        <a:gd name="connsiteY2" fmla="*/ 968077 h 100614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506552" h="1006148" stroke="0" extrusionOk="0">
                          <a:moveTo>
                            <a:pt x="253276" y="0"/>
                          </a:moveTo>
                          <a:cubicBezTo>
                            <a:pt x="374002" y="-8676"/>
                            <a:pt x="467546" y="221588"/>
                            <a:pt x="506213" y="477065"/>
                          </a:cubicBezTo>
                          <a:cubicBezTo>
                            <a:pt x="519408" y="691589"/>
                            <a:pt x="432178" y="887258"/>
                            <a:pt x="349928" y="968077"/>
                          </a:cubicBezTo>
                          <a:cubicBezTo>
                            <a:pt x="334783" y="858073"/>
                            <a:pt x="284278" y="621856"/>
                            <a:pt x="253276" y="503074"/>
                          </a:cubicBezTo>
                          <a:cubicBezTo>
                            <a:pt x="264807" y="328280"/>
                            <a:pt x="247884" y="245936"/>
                            <a:pt x="253276" y="0"/>
                          </a:cubicBezTo>
                          <a:close/>
                        </a:path>
                        <a:path w="506552" h="1006148" fill="none" extrusionOk="0">
                          <a:moveTo>
                            <a:pt x="253276" y="0"/>
                          </a:moveTo>
                          <a:cubicBezTo>
                            <a:pt x="401475" y="-27591"/>
                            <a:pt x="463327" y="204191"/>
                            <a:pt x="506213" y="477065"/>
                          </a:cubicBezTo>
                          <a:cubicBezTo>
                            <a:pt x="500891" y="700214"/>
                            <a:pt x="447568" y="871720"/>
                            <a:pt x="349928" y="968077"/>
                          </a:cubicBezTo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</p:spTree>
    <p:extLst>
      <p:ext uri="{BB962C8B-B14F-4D97-AF65-F5344CB8AC3E}">
        <p14:creationId xmlns:p14="http://schemas.microsoft.com/office/powerpoint/2010/main" val="1567131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>
            <a:extLst>
              <a:ext uri="{FF2B5EF4-FFF2-40B4-BE49-F238E27FC236}">
                <a16:creationId xmlns:a16="http://schemas.microsoft.com/office/drawing/2014/main" id="{15A1993C-9A5C-62D4-2651-F4786946ABAF}"/>
              </a:ext>
            </a:extLst>
          </p:cNvPr>
          <p:cNvSpPr/>
          <p:nvPr/>
        </p:nvSpPr>
        <p:spPr>
          <a:xfrm>
            <a:off x="4577585" y="2002396"/>
            <a:ext cx="1655461" cy="1655461"/>
          </a:xfrm>
          <a:prstGeom prst="ellipse">
            <a:avLst/>
          </a:prstGeom>
          <a:gradFill flip="none" rotWithShape="1">
            <a:gsLst>
              <a:gs pos="0">
                <a:srgbClr val="FEBB00"/>
              </a:gs>
              <a:gs pos="62000">
                <a:srgbClr val="C89400"/>
              </a:gs>
              <a:gs pos="52000">
                <a:srgbClr val="C49100"/>
              </a:gs>
              <a:gs pos="100000">
                <a:srgbClr val="8E6900"/>
              </a:gs>
              <a:gs pos="45000">
                <a:srgbClr val="DBA100"/>
              </a:gs>
            </a:gsLst>
            <a:path path="circle">
              <a:fillToRect l="100000" b="100000"/>
            </a:path>
            <a:tileRect t="-100000" r="-100000"/>
          </a:gra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DFAEE6C-89B3-7D5F-446C-6D4E8F8E4569}"/>
              </a:ext>
            </a:extLst>
          </p:cNvPr>
          <p:cNvSpPr/>
          <p:nvPr/>
        </p:nvSpPr>
        <p:spPr>
          <a:xfrm>
            <a:off x="4825964" y="2250775"/>
            <a:ext cx="1158705" cy="1158705"/>
          </a:xfrm>
          <a:prstGeom prst="ellipse">
            <a:avLst/>
          </a:prstGeom>
          <a:gradFill flip="none" rotWithShape="1">
            <a:gsLst>
              <a:gs pos="0">
                <a:srgbClr val="CC9700"/>
              </a:gs>
              <a:gs pos="29000">
                <a:srgbClr val="FFBF09"/>
              </a:gs>
              <a:gs pos="100000">
                <a:srgbClr val="C08E00"/>
              </a:gs>
            </a:gsLst>
            <a:path path="circle">
              <a:fillToRect l="50000" t="50000" r="50000" b="50000"/>
            </a:path>
            <a:tileRect/>
          </a:gra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1F6904D-F377-AB90-6481-27BDE3D224AD}"/>
              </a:ext>
            </a:extLst>
          </p:cNvPr>
          <p:cNvSpPr/>
          <p:nvPr/>
        </p:nvSpPr>
        <p:spPr>
          <a:xfrm>
            <a:off x="5203909" y="2628720"/>
            <a:ext cx="402812" cy="402812"/>
          </a:xfrm>
          <a:prstGeom prst="ellipse">
            <a:avLst/>
          </a:prstGeom>
          <a:gradFill flip="none" rotWithShape="1">
            <a:gsLst>
              <a:gs pos="0">
                <a:srgbClr val="CC9900">
                  <a:shade val="30000"/>
                  <a:satMod val="115000"/>
                </a:srgbClr>
              </a:gs>
              <a:gs pos="30000">
                <a:srgbClr val="CC9900">
                  <a:shade val="67500"/>
                  <a:satMod val="115000"/>
                </a:srgbClr>
              </a:gs>
              <a:gs pos="70000">
                <a:srgbClr val="FFC319"/>
              </a:gs>
            </a:gsLst>
            <a:lin ang="18900000" scaled="1"/>
            <a:tileRect/>
          </a:gra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5D68DB1-C3DE-E6C4-DB66-5A575E770B23}"/>
              </a:ext>
            </a:extLst>
          </p:cNvPr>
          <p:cNvGrpSpPr/>
          <p:nvPr/>
        </p:nvGrpSpPr>
        <p:grpSpPr>
          <a:xfrm>
            <a:off x="7233845" y="1854088"/>
            <a:ext cx="1655461" cy="1655461"/>
            <a:chOff x="7233845" y="1854088"/>
            <a:chExt cx="1655461" cy="1655461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A064588-C23E-F787-B373-93ECD602EE76}"/>
                </a:ext>
              </a:extLst>
            </p:cNvPr>
            <p:cNvSpPr/>
            <p:nvPr/>
          </p:nvSpPr>
          <p:spPr>
            <a:xfrm>
              <a:off x="7233845" y="1854088"/>
              <a:ext cx="1655461" cy="1655461"/>
            </a:xfrm>
            <a:prstGeom prst="ellipse">
              <a:avLst/>
            </a:prstGeom>
            <a:gradFill flip="none" rotWithShape="1">
              <a:gsLst>
                <a:gs pos="0">
                  <a:srgbClr val="FEBB00"/>
                </a:gs>
                <a:gs pos="62000">
                  <a:srgbClr val="C89400"/>
                </a:gs>
                <a:gs pos="52000">
                  <a:srgbClr val="C49100"/>
                </a:gs>
                <a:gs pos="100000">
                  <a:srgbClr val="8E6900"/>
                </a:gs>
                <a:gs pos="45000">
                  <a:srgbClr val="DBA100"/>
                </a:gs>
              </a:gsLst>
              <a:path path="circle">
                <a:fillToRect l="100000" b="100000"/>
              </a:path>
              <a:tileRect t="-100000" r="-100000"/>
            </a:gra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7F12F8C-6551-C8D8-37FC-E8822DDAF73E}"/>
                </a:ext>
              </a:extLst>
            </p:cNvPr>
            <p:cNvSpPr/>
            <p:nvPr/>
          </p:nvSpPr>
          <p:spPr>
            <a:xfrm>
              <a:off x="7482224" y="2102467"/>
              <a:ext cx="1158705" cy="1158705"/>
            </a:xfrm>
            <a:prstGeom prst="ellipse">
              <a:avLst/>
            </a:prstGeom>
            <a:gradFill flip="none" rotWithShape="1">
              <a:gsLst>
                <a:gs pos="0">
                  <a:srgbClr val="CC9700"/>
                </a:gs>
                <a:gs pos="29000">
                  <a:srgbClr val="FFBF09"/>
                </a:gs>
                <a:gs pos="100000">
                  <a:srgbClr val="C08E00"/>
                </a:gs>
              </a:gsLst>
              <a:path path="circle">
                <a:fillToRect l="50000" t="50000" r="50000" b="50000"/>
              </a:path>
              <a:tileRect/>
            </a:gra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B4F50169-2902-F6B7-EDD5-D2845CE8EAD4}"/>
                </a:ext>
              </a:extLst>
            </p:cNvPr>
            <p:cNvSpPr/>
            <p:nvPr/>
          </p:nvSpPr>
          <p:spPr>
            <a:xfrm>
              <a:off x="7860169" y="2480412"/>
              <a:ext cx="402812" cy="402812"/>
            </a:xfrm>
            <a:prstGeom prst="ellipse">
              <a:avLst/>
            </a:prstGeom>
            <a:gradFill flip="none" rotWithShape="1">
              <a:gsLst>
                <a:gs pos="0">
                  <a:srgbClr val="CC9900">
                    <a:shade val="30000"/>
                    <a:satMod val="115000"/>
                  </a:srgbClr>
                </a:gs>
                <a:gs pos="30000">
                  <a:srgbClr val="CC9900">
                    <a:shade val="67500"/>
                    <a:satMod val="115000"/>
                  </a:srgbClr>
                </a:gs>
                <a:gs pos="70000">
                  <a:srgbClr val="FFC319"/>
                </a:gs>
              </a:gsLst>
              <a:lin ang="18900000" scaled="1"/>
              <a:tileRect/>
            </a:gra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</p:spTree>
    <p:extLst>
      <p:ext uri="{BB962C8B-B14F-4D97-AF65-F5344CB8AC3E}">
        <p14:creationId xmlns:p14="http://schemas.microsoft.com/office/powerpoint/2010/main" val="3825396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06A8E458-07A6-7ECE-E723-F5A5DE6D7B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700" y="-32254"/>
            <a:ext cx="5004707" cy="6858000"/>
          </a:xfrm>
          <a:prstGeom prst="rect">
            <a:avLst/>
          </a:prstGeom>
        </p:spPr>
      </p:pic>
      <p:sp>
        <p:nvSpPr>
          <p:cNvPr id="11" name="Free-form: Shape 10">
            <a:extLst>
              <a:ext uri="{FF2B5EF4-FFF2-40B4-BE49-F238E27FC236}">
                <a16:creationId xmlns:a16="http://schemas.microsoft.com/office/drawing/2014/main" id="{AB6E4781-6005-FE70-428D-059655319850}"/>
              </a:ext>
            </a:extLst>
          </p:cNvPr>
          <p:cNvSpPr/>
          <p:nvPr/>
        </p:nvSpPr>
        <p:spPr>
          <a:xfrm>
            <a:off x="-873659" y="2382126"/>
            <a:ext cx="2983176" cy="2029241"/>
          </a:xfrm>
          <a:custGeom>
            <a:avLst/>
            <a:gdLst>
              <a:gd name="connsiteX0" fmla="*/ 539305 w 2990742"/>
              <a:gd name="connsiteY0" fmla="*/ 34649 h 2027391"/>
              <a:gd name="connsiteX1" fmla="*/ 207939 w 2990742"/>
              <a:gd name="connsiteY1" fmla="*/ 240179 h 2027391"/>
              <a:gd name="connsiteX2" fmla="*/ 23382 w 2990742"/>
              <a:gd name="connsiteY2" fmla="*/ 441515 h 2027391"/>
              <a:gd name="connsiteX3" fmla="*/ 10798 w 2990742"/>
              <a:gd name="connsiteY3" fmla="*/ 584128 h 2027391"/>
              <a:gd name="connsiteX4" fmla="*/ 98882 w 2990742"/>
              <a:gd name="connsiteY4" fmla="*/ 881937 h 2027391"/>
              <a:gd name="connsiteX5" fmla="*/ 258273 w 2990742"/>
              <a:gd name="connsiteY5" fmla="*/ 1141996 h 2027391"/>
              <a:gd name="connsiteX6" fmla="*/ 333774 w 2990742"/>
              <a:gd name="connsiteY6" fmla="*/ 1204913 h 2027391"/>
              <a:gd name="connsiteX7" fmla="*/ 421859 w 2990742"/>
              <a:gd name="connsiteY7" fmla="*/ 1188135 h 2027391"/>
              <a:gd name="connsiteX8" fmla="*/ 589638 w 2990742"/>
              <a:gd name="connsiteY8" fmla="*/ 1162968 h 2027391"/>
              <a:gd name="connsiteX9" fmla="*/ 975532 w 2990742"/>
              <a:gd name="connsiteY9" fmla="*/ 1209108 h 2027391"/>
              <a:gd name="connsiteX10" fmla="*/ 1449510 w 2990742"/>
              <a:gd name="connsiteY10" fmla="*/ 1276220 h 2027391"/>
              <a:gd name="connsiteX11" fmla="*/ 2015767 w 2990742"/>
              <a:gd name="connsiteY11" fmla="*/ 1477555 h 2027391"/>
              <a:gd name="connsiteX12" fmla="*/ 2632358 w 2990742"/>
              <a:gd name="connsiteY12" fmla="*/ 1842476 h 2027391"/>
              <a:gd name="connsiteX13" fmla="*/ 2871444 w 2990742"/>
              <a:gd name="connsiteY13" fmla="*/ 2006062 h 2027391"/>
              <a:gd name="connsiteX14" fmla="*/ 2959528 w 2990742"/>
              <a:gd name="connsiteY14" fmla="*/ 2018645 h 2027391"/>
              <a:gd name="connsiteX15" fmla="*/ 2988890 w 2990742"/>
              <a:gd name="connsiteY15" fmla="*/ 1943144 h 2027391"/>
              <a:gd name="connsiteX16" fmla="*/ 2946945 w 2990742"/>
              <a:gd name="connsiteY16" fmla="*/ 1838282 h 2027391"/>
              <a:gd name="connsiteX17" fmla="*/ 2623969 w 2990742"/>
              <a:gd name="connsiteY17" fmla="*/ 1330748 h 2027391"/>
              <a:gd name="connsiteX18" fmla="*/ 2187741 w 2990742"/>
              <a:gd name="connsiteY18" fmla="*/ 705768 h 2027391"/>
              <a:gd name="connsiteX19" fmla="*/ 1801848 w 2990742"/>
              <a:gd name="connsiteY19" fmla="*/ 315680 h 2027391"/>
              <a:gd name="connsiteX20" fmla="*/ 1462094 w 2990742"/>
              <a:gd name="connsiteY20" fmla="*/ 131122 h 2027391"/>
              <a:gd name="connsiteX21" fmla="*/ 1101367 w 2990742"/>
              <a:gd name="connsiteY21" fmla="*/ 17871 h 2027391"/>
              <a:gd name="connsiteX22" fmla="*/ 795169 w 2990742"/>
              <a:gd name="connsiteY22" fmla="*/ 1093 h 2027391"/>
              <a:gd name="connsiteX23" fmla="*/ 539305 w 2990742"/>
              <a:gd name="connsiteY23" fmla="*/ 34649 h 2027391"/>
              <a:gd name="connsiteX0" fmla="*/ 539305 w 2990742"/>
              <a:gd name="connsiteY0" fmla="*/ 34649 h 2027391"/>
              <a:gd name="connsiteX1" fmla="*/ 207939 w 2990742"/>
              <a:gd name="connsiteY1" fmla="*/ 240179 h 2027391"/>
              <a:gd name="connsiteX2" fmla="*/ 23382 w 2990742"/>
              <a:gd name="connsiteY2" fmla="*/ 441515 h 2027391"/>
              <a:gd name="connsiteX3" fmla="*/ 10798 w 2990742"/>
              <a:gd name="connsiteY3" fmla="*/ 584128 h 2027391"/>
              <a:gd name="connsiteX4" fmla="*/ 98882 w 2990742"/>
              <a:gd name="connsiteY4" fmla="*/ 881937 h 2027391"/>
              <a:gd name="connsiteX5" fmla="*/ 258273 w 2990742"/>
              <a:gd name="connsiteY5" fmla="*/ 1141996 h 2027391"/>
              <a:gd name="connsiteX6" fmla="*/ 333774 w 2990742"/>
              <a:gd name="connsiteY6" fmla="*/ 1204913 h 2027391"/>
              <a:gd name="connsiteX7" fmla="*/ 421859 w 2990742"/>
              <a:gd name="connsiteY7" fmla="*/ 1188135 h 2027391"/>
              <a:gd name="connsiteX8" fmla="*/ 589638 w 2990742"/>
              <a:gd name="connsiteY8" fmla="*/ 1162968 h 2027391"/>
              <a:gd name="connsiteX9" fmla="*/ 975532 w 2990742"/>
              <a:gd name="connsiteY9" fmla="*/ 1209108 h 2027391"/>
              <a:gd name="connsiteX10" fmla="*/ 1449510 w 2990742"/>
              <a:gd name="connsiteY10" fmla="*/ 1276220 h 2027391"/>
              <a:gd name="connsiteX11" fmla="*/ 2015767 w 2990742"/>
              <a:gd name="connsiteY11" fmla="*/ 1477555 h 2027391"/>
              <a:gd name="connsiteX12" fmla="*/ 2632358 w 2990742"/>
              <a:gd name="connsiteY12" fmla="*/ 1842476 h 2027391"/>
              <a:gd name="connsiteX13" fmla="*/ 2871444 w 2990742"/>
              <a:gd name="connsiteY13" fmla="*/ 2006062 h 2027391"/>
              <a:gd name="connsiteX14" fmla="*/ 2959528 w 2990742"/>
              <a:gd name="connsiteY14" fmla="*/ 2018645 h 2027391"/>
              <a:gd name="connsiteX15" fmla="*/ 2988890 w 2990742"/>
              <a:gd name="connsiteY15" fmla="*/ 1943144 h 2027391"/>
              <a:gd name="connsiteX16" fmla="*/ 2946945 w 2990742"/>
              <a:gd name="connsiteY16" fmla="*/ 1838282 h 2027391"/>
              <a:gd name="connsiteX17" fmla="*/ 2623969 w 2990742"/>
              <a:gd name="connsiteY17" fmla="*/ 1330748 h 2027391"/>
              <a:gd name="connsiteX18" fmla="*/ 2187741 w 2990742"/>
              <a:gd name="connsiteY18" fmla="*/ 705768 h 2027391"/>
              <a:gd name="connsiteX19" fmla="*/ 1801848 w 2990742"/>
              <a:gd name="connsiteY19" fmla="*/ 315680 h 2027391"/>
              <a:gd name="connsiteX20" fmla="*/ 1462094 w 2990742"/>
              <a:gd name="connsiteY20" fmla="*/ 131122 h 2027391"/>
              <a:gd name="connsiteX21" fmla="*/ 1101367 w 2990742"/>
              <a:gd name="connsiteY21" fmla="*/ 17871 h 2027391"/>
              <a:gd name="connsiteX22" fmla="*/ 795169 w 2990742"/>
              <a:gd name="connsiteY22" fmla="*/ 1093 h 2027391"/>
              <a:gd name="connsiteX23" fmla="*/ 539305 w 2990742"/>
              <a:gd name="connsiteY23" fmla="*/ 34649 h 2027391"/>
              <a:gd name="connsiteX0" fmla="*/ 539305 w 2990742"/>
              <a:gd name="connsiteY0" fmla="*/ 34649 h 2027391"/>
              <a:gd name="connsiteX1" fmla="*/ 207939 w 2990742"/>
              <a:gd name="connsiteY1" fmla="*/ 240179 h 2027391"/>
              <a:gd name="connsiteX2" fmla="*/ 23382 w 2990742"/>
              <a:gd name="connsiteY2" fmla="*/ 441515 h 2027391"/>
              <a:gd name="connsiteX3" fmla="*/ 10798 w 2990742"/>
              <a:gd name="connsiteY3" fmla="*/ 584128 h 2027391"/>
              <a:gd name="connsiteX4" fmla="*/ 98882 w 2990742"/>
              <a:gd name="connsiteY4" fmla="*/ 881937 h 2027391"/>
              <a:gd name="connsiteX5" fmla="*/ 258273 w 2990742"/>
              <a:gd name="connsiteY5" fmla="*/ 1141996 h 2027391"/>
              <a:gd name="connsiteX6" fmla="*/ 333774 w 2990742"/>
              <a:gd name="connsiteY6" fmla="*/ 1204913 h 2027391"/>
              <a:gd name="connsiteX7" fmla="*/ 421859 w 2990742"/>
              <a:gd name="connsiteY7" fmla="*/ 1188135 h 2027391"/>
              <a:gd name="connsiteX8" fmla="*/ 589638 w 2990742"/>
              <a:gd name="connsiteY8" fmla="*/ 1162968 h 2027391"/>
              <a:gd name="connsiteX9" fmla="*/ 975532 w 2990742"/>
              <a:gd name="connsiteY9" fmla="*/ 1209108 h 2027391"/>
              <a:gd name="connsiteX10" fmla="*/ 1449510 w 2990742"/>
              <a:gd name="connsiteY10" fmla="*/ 1276220 h 2027391"/>
              <a:gd name="connsiteX11" fmla="*/ 2015767 w 2990742"/>
              <a:gd name="connsiteY11" fmla="*/ 1477555 h 2027391"/>
              <a:gd name="connsiteX12" fmla="*/ 2632358 w 2990742"/>
              <a:gd name="connsiteY12" fmla="*/ 1842476 h 2027391"/>
              <a:gd name="connsiteX13" fmla="*/ 2871444 w 2990742"/>
              <a:gd name="connsiteY13" fmla="*/ 2006062 h 2027391"/>
              <a:gd name="connsiteX14" fmla="*/ 2959528 w 2990742"/>
              <a:gd name="connsiteY14" fmla="*/ 2018645 h 2027391"/>
              <a:gd name="connsiteX15" fmla="*/ 2988890 w 2990742"/>
              <a:gd name="connsiteY15" fmla="*/ 1943144 h 2027391"/>
              <a:gd name="connsiteX16" fmla="*/ 2946945 w 2990742"/>
              <a:gd name="connsiteY16" fmla="*/ 1838282 h 2027391"/>
              <a:gd name="connsiteX17" fmla="*/ 2623969 w 2990742"/>
              <a:gd name="connsiteY17" fmla="*/ 1330748 h 2027391"/>
              <a:gd name="connsiteX18" fmla="*/ 2187741 w 2990742"/>
              <a:gd name="connsiteY18" fmla="*/ 705768 h 2027391"/>
              <a:gd name="connsiteX19" fmla="*/ 1801848 w 2990742"/>
              <a:gd name="connsiteY19" fmla="*/ 315680 h 2027391"/>
              <a:gd name="connsiteX20" fmla="*/ 1462094 w 2990742"/>
              <a:gd name="connsiteY20" fmla="*/ 131122 h 2027391"/>
              <a:gd name="connsiteX21" fmla="*/ 1101367 w 2990742"/>
              <a:gd name="connsiteY21" fmla="*/ 17871 h 2027391"/>
              <a:gd name="connsiteX22" fmla="*/ 795169 w 2990742"/>
              <a:gd name="connsiteY22" fmla="*/ 1093 h 2027391"/>
              <a:gd name="connsiteX23" fmla="*/ 539305 w 2990742"/>
              <a:gd name="connsiteY23" fmla="*/ 34649 h 2027391"/>
              <a:gd name="connsiteX0" fmla="*/ 539305 w 2990742"/>
              <a:gd name="connsiteY0" fmla="*/ 34649 h 2027391"/>
              <a:gd name="connsiteX1" fmla="*/ 207939 w 2990742"/>
              <a:gd name="connsiteY1" fmla="*/ 240179 h 2027391"/>
              <a:gd name="connsiteX2" fmla="*/ 23382 w 2990742"/>
              <a:gd name="connsiteY2" fmla="*/ 441515 h 2027391"/>
              <a:gd name="connsiteX3" fmla="*/ 10798 w 2990742"/>
              <a:gd name="connsiteY3" fmla="*/ 584128 h 2027391"/>
              <a:gd name="connsiteX4" fmla="*/ 98882 w 2990742"/>
              <a:gd name="connsiteY4" fmla="*/ 881937 h 2027391"/>
              <a:gd name="connsiteX5" fmla="*/ 258273 w 2990742"/>
              <a:gd name="connsiteY5" fmla="*/ 1141996 h 2027391"/>
              <a:gd name="connsiteX6" fmla="*/ 333774 w 2990742"/>
              <a:gd name="connsiteY6" fmla="*/ 1204913 h 2027391"/>
              <a:gd name="connsiteX7" fmla="*/ 421859 w 2990742"/>
              <a:gd name="connsiteY7" fmla="*/ 1188135 h 2027391"/>
              <a:gd name="connsiteX8" fmla="*/ 589638 w 2990742"/>
              <a:gd name="connsiteY8" fmla="*/ 1162968 h 2027391"/>
              <a:gd name="connsiteX9" fmla="*/ 977119 w 2990742"/>
              <a:gd name="connsiteY9" fmla="*/ 1197995 h 2027391"/>
              <a:gd name="connsiteX10" fmla="*/ 1449510 w 2990742"/>
              <a:gd name="connsiteY10" fmla="*/ 1276220 h 2027391"/>
              <a:gd name="connsiteX11" fmla="*/ 2015767 w 2990742"/>
              <a:gd name="connsiteY11" fmla="*/ 1477555 h 2027391"/>
              <a:gd name="connsiteX12" fmla="*/ 2632358 w 2990742"/>
              <a:gd name="connsiteY12" fmla="*/ 1842476 h 2027391"/>
              <a:gd name="connsiteX13" fmla="*/ 2871444 w 2990742"/>
              <a:gd name="connsiteY13" fmla="*/ 2006062 h 2027391"/>
              <a:gd name="connsiteX14" fmla="*/ 2959528 w 2990742"/>
              <a:gd name="connsiteY14" fmla="*/ 2018645 h 2027391"/>
              <a:gd name="connsiteX15" fmla="*/ 2988890 w 2990742"/>
              <a:gd name="connsiteY15" fmla="*/ 1943144 h 2027391"/>
              <a:gd name="connsiteX16" fmla="*/ 2946945 w 2990742"/>
              <a:gd name="connsiteY16" fmla="*/ 1838282 h 2027391"/>
              <a:gd name="connsiteX17" fmla="*/ 2623969 w 2990742"/>
              <a:gd name="connsiteY17" fmla="*/ 1330748 h 2027391"/>
              <a:gd name="connsiteX18" fmla="*/ 2187741 w 2990742"/>
              <a:gd name="connsiteY18" fmla="*/ 705768 h 2027391"/>
              <a:gd name="connsiteX19" fmla="*/ 1801848 w 2990742"/>
              <a:gd name="connsiteY19" fmla="*/ 315680 h 2027391"/>
              <a:gd name="connsiteX20" fmla="*/ 1462094 w 2990742"/>
              <a:gd name="connsiteY20" fmla="*/ 131122 h 2027391"/>
              <a:gd name="connsiteX21" fmla="*/ 1101367 w 2990742"/>
              <a:gd name="connsiteY21" fmla="*/ 17871 h 2027391"/>
              <a:gd name="connsiteX22" fmla="*/ 795169 w 2990742"/>
              <a:gd name="connsiteY22" fmla="*/ 1093 h 2027391"/>
              <a:gd name="connsiteX23" fmla="*/ 539305 w 2990742"/>
              <a:gd name="connsiteY23" fmla="*/ 34649 h 2027391"/>
              <a:gd name="connsiteX0" fmla="*/ 539305 w 2990742"/>
              <a:gd name="connsiteY0" fmla="*/ 34649 h 2027391"/>
              <a:gd name="connsiteX1" fmla="*/ 207939 w 2990742"/>
              <a:gd name="connsiteY1" fmla="*/ 240179 h 2027391"/>
              <a:gd name="connsiteX2" fmla="*/ 23382 w 2990742"/>
              <a:gd name="connsiteY2" fmla="*/ 441515 h 2027391"/>
              <a:gd name="connsiteX3" fmla="*/ 10798 w 2990742"/>
              <a:gd name="connsiteY3" fmla="*/ 584128 h 2027391"/>
              <a:gd name="connsiteX4" fmla="*/ 98882 w 2990742"/>
              <a:gd name="connsiteY4" fmla="*/ 881937 h 2027391"/>
              <a:gd name="connsiteX5" fmla="*/ 258273 w 2990742"/>
              <a:gd name="connsiteY5" fmla="*/ 1141996 h 2027391"/>
              <a:gd name="connsiteX6" fmla="*/ 333774 w 2990742"/>
              <a:gd name="connsiteY6" fmla="*/ 1204913 h 2027391"/>
              <a:gd name="connsiteX7" fmla="*/ 421859 w 2990742"/>
              <a:gd name="connsiteY7" fmla="*/ 1188135 h 2027391"/>
              <a:gd name="connsiteX8" fmla="*/ 589638 w 2990742"/>
              <a:gd name="connsiteY8" fmla="*/ 1162968 h 2027391"/>
              <a:gd name="connsiteX9" fmla="*/ 977119 w 2990742"/>
              <a:gd name="connsiteY9" fmla="*/ 1197995 h 2027391"/>
              <a:gd name="connsiteX10" fmla="*/ 1449510 w 2990742"/>
              <a:gd name="connsiteY10" fmla="*/ 1276220 h 2027391"/>
              <a:gd name="connsiteX11" fmla="*/ 2015767 w 2990742"/>
              <a:gd name="connsiteY11" fmla="*/ 1477555 h 2027391"/>
              <a:gd name="connsiteX12" fmla="*/ 2632358 w 2990742"/>
              <a:gd name="connsiteY12" fmla="*/ 1842476 h 2027391"/>
              <a:gd name="connsiteX13" fmla="*/ 2871444 w 2990742"/>
              <a:gd name="connsiteY13" fmla="*/ 2006062 h 2027391"/>
              <a:gd name="connsiteX14" fmla="*/ 2959528 w 2990742"/>
              <a:gd name="connsiteY14" fmla="*/ 2018645 h 2027391"/>
              <a:gd name="connsiteX15" fmla="*/ 2988890 w 2990742"/>
              <a:gd name="connsiteY15" fmla="*/ 1943144 h 2027391"/>
              <a:gd name="connsiteX16" fmla="*/ 2946945 w 2990742"/>
              <a:gd name="connsiteY16" fmla="*/ 1838282 h 2027391"/>
              <a:gd name="connsiteX17" fmla="*/ 2623969 w 2990742"/>
              <a:gd name="connsiteY17" fmla="*/ 1330748 h 2027391"/>
              <a:gd name="connsiteX18" fmla="*/ 2187741 w 2990742"/>
              <a:gd name="connsiteY18" fmla="*/ 705768 h 2027391"/>
              <a:gd name="connsiteX19" fmla="*/ 1801848 w 2990742"/>
              <a:gd name="connsiteY19" fmla="*/ 315680 h 2027391"/>
              <a:gd name="connsiteX20" fmla="*/ 1462094 w 2990742"/>
              <a:gd name="connsiteY20" fmla="*/ 131122 h 2027391"/>
              <a:gd name="connsiteX21" fmla="*/ 1101367 w 2990742"/>
              <a:gd name="connsiteY21" fmla="*/ 17871 h 2027391"/>
              <a:gd name="connsiteX22" fmla="*/ 795169 w 2990742"/>
              <a:gd name="connsiteY22" fmla="*/ 1093 h 2027391"/>
              <a:gd name="connsiteX23" fmla="*/ 539305 w 2990742"/>
              <a:gd name="connsiteY23" fmla="*/ 34649 h 2027391"/>
              <a:gd name="connsiteX0" fmla="*/ 539305 w 2990742"/>
              <a:gd name="connsiteY0" fmla="*/ 34649 h 2027391"/>
              <a:gd name="connsiteX1" fmla="*/ 207939 w 2990742"/>
              <a:gd name="connsiteY1" fmla="*/ 240179 h 2027391"/>
              <a:gd name="connsiteX2" fmla="*/ 23382 w 2990742"/>
              <a:gd name="connsiteY2" fmla="*/ 441515 h 2027391"/>
              <a:gd name="connsiteX3" fmla="*/ 10798 w 2990742"/>
              <a:gd name="connsiteY3" fmla="*/ 584128 h 2027391"/>
              <a:gd name="connsiteX4" fmla="*/ 98882 w 2990742"/>
              <a:gd name="connsiteY4" fmla="*/ 881937 h 2027391"/>
              <a:gd name="connsiteX5" fmla="*/ 258273 w 2990742"/>
              <a:gd name="connsiteY5" fmla="*/ 1141996 h 2027391"/>
              <a:gd name="connsiteX6" fmla="*/ 333774 w 2990742"/>
              <a:gd name="connsiteY6" fmla="*/ 1204913 h 2027391"/>
              <a:gd name="connsiteX7" fmla="*/ 421859 w 2990742"/>
              <a:gd name="connsiteY7" fmla="*/ 1188135 h 2027391"/>
              <a:gd name="connsiteX8" fmla="*/ 589638 w 2990742"/>
              <a:gd name="connsiteY8" fmla="*/ 1162968 h 2027391"/>
              <a:gd name="connsiteX9" fmla="*/ 977119 w 2990742"/>
              <a:gd name="connsiteY9" fmla="*/ 1197995 h 2027391"/>
              <a:gd name="connsiteX10" fmla="*/ 1449510 w 2990742"/>
              <a:gd name="connsiteY10" fmla="*/ 1276220 h 2027391"/>
              <a:gd name="connsiteX11" fmla="*/ 2015767 w 2990742"/>
              <a:gd name="connsiteY11" fmla="*/ 1477555 h 2027391"/>
              <a:gd name="connsiteX12" fmla="*/ 2632358 w 2990742"/>
              <a:gd name="connsiteY12" fmla="*/ 1842476 h 2027391"/>
              <a:gd name="connsiteX13" fmla="*/ 2871444 w 2990742"/>
              <a:gd name="connsiteY13" fmla="*/ 2006062 h 2027391"/>
              <a:gd name="connsiteX14" fmla="*/ 2959528 w 2990742"/>
              <a:gd name="connsiteY14" fmla="*/ 2018645 h 2027391"/>
              <a:gd name="connsiteX15" fmla="*/ 2988890 w 2990742"/>
              <a:gd name="connsiteY15" fmla="*/ 1943144 h 2027391"/>
              <a:gd name="connsiteX16" fmla="*/ 2946945 w 2990742"/>
              <a:gd name="connsiteY16" fmla="*/ 1838282 h 2027391"/>
              <a:gd name="connsiteX17" fmla="*/ 2623969 w 2990742"/>
              <a:gd name="connsiteY17" fmla="*/ 1330748 h 2027391"/>
              <a:gd name="connsiteX18" fmla="*/ 2187741 w 2990742"/>
              <a:gd name="connsiteY18" fmla="*/ 705768 h 2027391"/>
              <a:gd name="connsiteX19" fmla="*/ 1801848 w 2990742"/>
              <a:gd name="connsiteY19" fmla="*/ 315680 h 2027391"/>
              <a:gd name="connsiteX20" fmla="*/ 1462094 w 2990742"/>
              <a:gd name="connsiteY20" fmla="*/ 131122 h 2027391"/>
              <a:gd name="connsiteX21" fmla="*/ 1101367 w 2990742"/>
              <a:gd name="connsiteY21" fmla="*/ 17871 h 2027391"/>
              <a:gd name="connsiteX22" fmla="*/ 795169 w 2990742"/>
              <a:gd name="connsiteY22" fmla="*/ 1093 h 2027391"/>
              <a:gd name="connsiteX23" fmla="*/ 539305 w 2990742"/>
              <a:gd name="connsiteY23" fmla="*/ 34649 h 2027391"/>
              <a:gd name="connsiteX0" fmla="*/ 539305 w 2990742"/>
              <a:gd name="connsiteY0" fmla="*/ 34649 h 2027391"/>
              <a:gd name="connsiteX1" fmla="*/ 207939 w 2990742"/>
              <a:gd name="connsiteY1" fmla="*/ 240179 h 2027391"/>
              <a:gd name="connsiteX2" fmla="*/ 23382 w 2990742"/>
              <a:gd name="connsiteY2" fmla="*/ 441515 h 2027391"/>
              <a:gd name="connsiteX3" fmla="*/ 10798 w 2990742"/>
              <a:gd name="connsiteY3" fmla="*/ 584128 h 2027391"/>
              <a:gd name="connsiteX4" fmla="*/ 98882 w 2990742"/>
              <a:gd name="connsiteY4" fmla="*/ 881937 h 2027391"/>
              <a:gd name="connsiteX5" fmla="*/ 258273 w 2990742"/>
              <a:gd name="connsiteY5" fmla="*/ 1141996 h 2027391"/>
              <a:gd name="connsiteX6" fmla="*/ 333774 w 2990742"/>
              <a:gd name="connsiteY6" fmla="*/ 1204913 h 2027391"/>
              <a:gd name="connsiteX7" fmla="*/ 421859 w 2990742"/>
              <a:gd name="connsiteY7" fmla="*/ 1188135 h 2027391"/>
              <a:gd name="connsiteX8" fmla="*/ 589638 w 2990742"/>
              <a:gd name="connsiteY8" fmla="*/ 1162968 h 2027391"/>
              <a:gd name="connsiteX9" fmla="*/ 977119 w 2990742"/>
              <a:gd name="connsiteY9" fmla="*/ 1197995 h 2027391"/>
              <a:gd name="connsiteX10" fmla="*/ 1449510 w 2990742"/>
              <a:gd name="connsiteY10" fmla="*/ 1276220 h 2027391"/>
              <a:gd name="connsiteX11" fmla="*/ 2015767 w 2990742"/>
              <a:gd name="connsiteY11" fmla="*/ 1477555 h 2027391"/>
              <a:gd name="connsiteX12" fmla="*/ 2632358 w 2990742"/>
              <a:gd name="connsiteY12" fmla="*/ 1842476 h 2027391"/>
              <a:gd name="connsiteX13" fmla="*/ 2871444 w 2990742"/>
              <a:gd name="connsiteY13" fmla="*/ 2006062 h 2027391"/>
              <a:gd name="connsiteX14" fmla="*/ 2959528 w 2990742"/>
              <a:gd name="connsiteY14" fmla="*/ 2018645 h 2027391"/>
              <a:gd name="connsiteX15" fmla="*/ 2988890 w 2990742"/>
              <a:gd name="connsiteY15" fmla="*/ 1943144 h 2027391"/>
              <a:gd name="connsiteX16" fmla="*/ 2946945 w 2990742"/>
              <a:gd name="connsiteY16" fmla="*/ 1838282 h 2027391"/>
              <a:gd name="connsiteX17" fmla="*/ 2623969 w 2990742"/>
              <a:gd name="connsiteY17" fmla="*/ 1330748 h 2027391"/>
              <a:gd name="connsiteX18" fmla="*/ 2187741 w 2990742"/>
              <a:gd name="connsiteY18" fmla="*/ 705768 h 2027391"/>
              <a:gd name="connsiteX19" fmla="*/ 1801848 w 2990742"/>
              <a:gd name="connsiteY19" fmla="*/ 315680 h 2027391"/>
              <a:gd name="connsiteX20" fmla="*/ 1462094 w 2990742"/>
              <a:gd name="connsiteY20" fmla="*/ 131122 h 2027391"/>
              <a:gd name="connsiteX21" fmla="*/ 1101367 w 2990742"/>
              <a:gd name="connsiteY21" fmla="*/ 17871 h 2027391"/>
              <a:gd name="connsiteX22" fmla="*/ 795169 w 2990742"/>
              <a:gd name="connsiteY22" fmla="*/ 1093 h 2027391"/>
              <a:gd name="connsiteX23" fmla="*/ 539305 w 2990742"/>
              <a:gd name="connsiteY23" fmla="*/ 34649 h 2027391"/>
              <a:gd name="connsiteX0" fmla="*/ 539305 w 2990742"/>
              <a:gd name="connsiteY0" fmla="*/ 34649 h 2027391"/>
              <a:gd name="connsiteX1" fmla="*/ 207939 w 2990742"/>
              <a:gd name="connsiteY1" fmla="*/ 240179 h 2027391"/>
              <a:gd name="connsiteX2" fmla="*/ 23382 w 2990742"/>
              <a:gd name="connsiteY2" fmla="*/ 441515 h 2027391"/>
              <a:gd name="connsiteX3" fmla="*/ 10798 w 2990742"/>
              <a:gd name="connsiteY3" fmla="*/ 584128 h 2027391"/>
              <a:gd name="connsiteX4" fmla="*/ 98882 w 2990742"/>
              <a:gd name="connsiteY4" fmla="*/ 881937 h 2027391"/>
              <a:gd name="connsiteX5" fmla="*/ 258273 w 2990742"/>
              <a:gd name="connsiteY5" fmla="*/ 1141996 h 2027391"/>
              <a:gd name="connsiteX6" fmla="*/ 333774 w 2990742"/>
              <a:gd name="connsiteY6" fmla="*/ 1204913 h 2027391"/>
              <a:gd name="connsiteX7" fmla="*/ 421859 w 2990742"/>
              <a:gd name="connsiteY7" fmla="*/ 1188135 h 2027391"/>
              <a:gd name="connsiteX8" fmla="*/ 589638 w 2990742"/>
              <a:gd name="connsiteY8" fmla="*/ 1162968 h 2027391"/>
              <a:gd name="connsiteX9" fmla="*/ 977119 w 2990742"/>
              <a:gd name="connsiteY9" fmla="*/ 1197995 h 2027391"/>
              <a:gd name="connsiteX10" fmla="*/ 1449510 w 2990742"/>
              <a:gd name="connsiteY10" fmla="*/ 1276220 h 2027391"/>
              <a:gd name="connsiteX11" fmla="*/ 2015767 w 2990742"/>
              <a:gd name="connsiteY11" fmla="*/ 1477555 h 2027391"/>
              <a:gd name="connsiteX12" fmla="*/ 2632358 w 2990742"/>
              <a:gd name="connsiteY12" fmla="*/ 1842476 h 2027391"/>
              <a:gd name="connsiteX13" fmla="*/ 2871444 w 2990742"/>
              <a:gd name="connsiteY13" fmla="*/ 2006062 h 2027391"/>
              <a:gd name="connsiteX14" fmla="*/ 2959528 w 2990742"/>
              <a:gd name="connsiteY14" fmla="*/ 2018645 h 2027391"/>
              <a:gd name="connsiteX15" fmla="*/ 2988890 w 2990742"/>
              <a:gd name="connsiteY15" fmla="*/ 1943144 h 2027391"/>
              <a:gd name="connsiteX16" fmla="*/ 2946945 w 2990742"/>
              <a:gd name="connsiteY16" fmla="*/ 1838282 h 2027391"/>
              <a:gd name="connsiteX17" fmla="*/ 2623969 w 2990742"/>
              <a:gd name="connsiteY17" fmla="*/ 1330748 h 2027391"/>
              <a:gd name="connsiteX18" fmla="*/ 2187741 w 2990742"/>
              <a:gd name="connsiteY18" fmla="*/ 705768 h 2027391"/>
              <a:gd name="connsiteX19" fmla="*/ 1801848 w 2990742"/>
              <a:gd name="connsiteY19" fmla="*/ 315680 h 2027391"/>
              <a:gd name="connsiteX20" fmla="*/ 1462094 w 2990742"/>
              <a:gd name="connsiteY20" fmla="*/ 131122 h 2027391"/>
              <a:gd name="connsiteX21" fmla="*/ 1101367 w 2990742"/>
              <a:gd name="connsiteY21" fmla="*/ 17871 h 2027391"/>
              <a:gd name="connsiteX22" fmla="*/ 795169 w 2990742"/>
              <a:gd name="connsiteY22" fmla="*/ 1093 h 2027391"/>
              <a:gd name="connsiteX23" fmla="*/ 539305 w 2990742"/>
              <a:gd name="connsiteY23" fmla="*/ 34649 h 2027391"/>
              <a:gd name="connsiteX0" fmla="*/ 539305 w 2990742"/>
              <a:gd name="connsiteY0" fmla="*/ 34649 h 2027391"/>
              <a:gd name="connsiteX1" fmla="*/ 207939 w 2990742"/>
              <a:gd name="connsiteY1" fmla="*/ 240179 h 2027391"/>
              <a:gd name="connsiteX2" fmla="*/ 23382 w 2990742"/>
              <a:gd name="connsiteY2" fmla="*/ 441515 h 2027391"/>
              <a:gd name="connsiteX3" fmla="*/ 10798 w 2990742"/>
              <a:gd name="connsiteY3" fmla="*/ 584128 h 2027391"/>
              <a:gd name="connsiteX4" fmla="*/ 98882 w 2990742"/>
              <a:gd name="connsiteY4" fmla="*/ 881937 h 2027391"/>
              <a:gd name="connsiteX5" fmla="*/ 258273 w 2990742"/>
              <a:gd name="connsiteY5" fmla="*/ 1141996 h 2027391"/>
              <a:gd name="connsiteX6" fmla="*/ 333774 w 2990742"/>
              <a:gd name="connsiteY6" fmla="*/ 1204913 h 2027391"/>
              <a:gd name="connsiteX7" fmla="*/ 421859 w 2990742"/>
              <a:gd name="connsiteY7" fmla="*/ 1188135 h 2027391"/>
              <a:gd name="connsiteX8" fmla="*/ 589638 w 2990742"/>
              <a:gd name="connsiteY8" fmla="*/ 1162968 h 2027391"/>
              <a:gd name="connsiteX9" fmla="*/ 977119 w 2990742"/>
              <a:gd name="connsiteY9" fmla="*/ 1197995 h 2027391"/>
              <a:gd name="connsiteX10" fmla="*/ 1449510 w 2990742"/>
              <a:gd name="connsiteY10" fmla="*/ 1276220 h 2027391"/>
              <a:gd name="connsiteX11" fmla="*/ 2015767 w 2990742"/>
              <a:gd name="connsiteY11" fmla="*/ 1477555 h 2027391"/>
              <a:gd name="connsiteX12" fmla="*/ 2632358 w 2990742"/>
              <a:gd name="connsiteY12" fmla="*/ 1842476 h 2027391"/>
              <a:gd name="connsiteX13" fmla="*/ 2871444 w 2990742"/>
              <a:gd name="connsiteY13" fmla="*/ 2006062 h 2027391"/>
              <a:gd name="connsiteX14" fmla="*/ 2959528 w 2990742"/>
              <a:gd name="connsiteY14" fmla="*/ 2018645 h 2027391"/>
              <a:gd name="connsiteX15" fmla="*/ 2988890 w 2990742"/>
              <a:gd name="connsiteY15" fmla="*/ 1943144 h 2027391"/>
              <a:gd name="connsiteX16" fmla="*/ 2946945 w 2990742"/>
              <a:gd name="connsiteY16" fmla="*/ 1838282 h 2027391"/>
              <a:gd name="connsiteX17" fmla="*/ 2623969 w 2990742"/>
              <a:gd name="connsiteY17" fmla="*/ 1330748 h 2027391"/>
              <a:gd name="connsiteX18" fmla="*/ 2187741 w 2990742"/>
              <a:gd name="connsiteY18" fmla="*/ 705768 h 2027391"/>
              <a:gd name="connsiteX19" fmla="*/ 1801848 w 2990742"/>
              <a:gd name="connsiteY19" fmla="*/ 315680 h 2027391"/>
              <a:gd name="connsiteX20" fmla="*/ 1462094 w 2990742"/>
              <a:gd name="connsiteY20" fmla="*/ 131122 h 2027391"/>
              <a:gd name="connsiteX21" fmla="*/ 1101367 w 2990742"/>
              <a:gd name="connsiteY21" fmla="*/ 17871 h 2027391"/>
              <a:gd name="connsiteX22" fmla="*/ 795169 w 2990742"/>
              <a:gd name="connsiteY22" fmla="*/ 1093 h 2027391"/>
              <a:gd name="connsiteX23" fmla="*/ 539305 w 2990742"/>
              <a:gd name="connsiteY23" fmla="*/ 34649 h 2027391"/>
              <a:gd name="connsiteX0" fmla="*/ 539305 w 2990742"/>
              <a:gd name="connsiteY0" fmla="*/ 34649 h 2027391"/>
              <a:gd name="connsiteX1" fmla="*/ 207939 w 2990742"/>
              <a:gd name="connsiteY1" fmla="*/ 240179 h 2027391"/>
              <a:gd name="connsiteX2" fmla="*/ 23382 w 2990742"/>
              <a:gd name="connsiteY2" fmla="*/ 441515 h 2027391"/>
              <a:gd name="connsiteX3" fmla="*/ 10798 w 2990742"/>
              <a:gd name="connsiteY3" fmla="*/ 584128 h 2027391"/>
              <a:gd name="connsiteX4" fmla="*/ 98882 w 2990742"/>
              <a:gd name="connsiteY4" fmla="*/ 881937 h 2027391"/>
              <a:gd name="connsiteX5" fmla="*/ 258273 w 2990742"/>
              <a:gd name="connsiteY5" fmla="*/ 1141996 h 2027391"/>
              <a:gd name="connsiteX6" fmla="*/ 333774 w 2990742"/>
              <a:gd name="connsiteY6" fmla="*/ 1204913 h 2027391"/>
              <a:gd name="connsiteX7" fmla="*/ 421859 w 2990742"/>
              <a:gd name="connsiteY7" fmla="*/ 1188135 h 2027391"/>
              <a:gd name="connsiteX8" fmla="*/ 589638 w 2990742"/>
              <a:gd name="connsiteY8" fmla="*/ 1162968 h 2027391"/>
              <a:gd name="connsiteX9" fmla="*/ 977119 w 2990742"/>
              <a:gd name="connsiteY9" fmla="*/ 1197995 h 2027391"/>
              <a:gd name="connsiteX10" fmla="*/ 1449510 w 2990742"/>
              <a:gd name="connsiteY10" fmla="*/ 1276220 h 2027391"/>
              <a:gd name="connsiteX11" fmla="*/ 2015767 w 2990742"/>
              <a:gd name="connsiteY11" fmla="*/ 1477555 h 2027391"/>
              <a:gd name="connsiteX12" fmla="*/ 2632358 w 2990742"/>
              <a:gd name="connsiteY12" fmla="*/ 1842476 h 2027391"/>
              <a:gd name="connsiteX13" fmla="*/ 2871444 w 2990742"/>
              <a:gd name="connsiteY13" fmla="*/ 2006062 h 2027391"/>
              <a:gd name="connsiteX14" fmla="*/ 2959528 w 2990742"/>
              <a:gd name="connsiteY14" fmla="*/ 2018645 h 2027391"/>
              <a:gd name="connsiteX15" fmla="*/ 2988890 w 2990742"/>
              <a:gd name="connsiteY15" fmla="*/ 1943144 h 2027391"/>
              <a:gd name="connsiteX16" fmla="*/ 2946945 w 2990742"/>
              <a:gd name="connsiteY16" fmla="*/ 1838282 h 2027391"/>
              <a:gd name="connsiteX17" fmla="*/ 2623969 w 2990742"/>
              <a:gd name="connsiteY17" fmla="*/ 1330748 h 2027391"/>
              <a:gd name="connsiteX18" fmla="*/ 2187741 w 2990742"/>
              <a:gd name="connsiteY18" fmla="*/ 705768 h 2027391"/>
              <a:gd name="connsiteX19" fmla="*/ 1801848 w 2990742"/>
              <a:gd name="connsiteY19" fmla="*/ 315680 h 2027391"/>
              <a:gd name="connsiteX20" fmla="*/ 1462094 w 2990742"/>
              <a:gd name="connsiteY20" fmla="*/ 131122 h 2027391"/>
              <a:gd name="connsiteX21" fmla="*/ 1101367 w 2990742"/>
              <a:gd name="connsiteY21" fmla="*/ 17871 h 2027391"/>
              <a:gd name="connsiteX22" fmla="*/ 795169 w 2990742"/>
              <a:gd name="connsiteY22" fmla="*/ 1093 h 2027391"/>
              <a:gd name="connsiteX23" fmla="*/ 539305 w 2990742"/>
              <a:gd name="connsiteY23" fmla="*/ 34649 h 2027391"/>
              <a:gd name="connsiteX0" fmla="*/ 539305 w 2990742"/>
              <a:gd name="connsiteY0" fmla="*/ 34649 h 2027391"/>
              <a:gd name="connsiteX1" fmla="*/ 207939 w 2990742"/>
              <a:gd name="connsiteY1" fmla="*/ 240179 h 2027391"/>
              <a:gd name="connsiteX2" fmla="*/ 23382 w 2990742"/>
              <a:gd name="connsiteY2" fmla="*/ 441515 h 2027391"/>
              <a:gd name="connsiteX3" fmla="*/ 10798 w 2990742"/>
              <a:gd name="connsiteY3" fmla="*/ 584128 h 2027391"/>
              <a:gd name="connsiteX4" fmla="*/ 98882 w 2990742"/>
              <a:gd name="connsiteY4" fmla="*/ 881937 h 2027391"/>
              <a:gd name="connsiteX5" fmla="*/ 258273 w 2990742"/>
              <a:gd name="connsiteY5" fmla="*/ 1141996 h 2027391"/>
              <a:gd name="connsiteX6" fmla="*/ 333774 w 2990742"/>
              <a:gd name="connsiteY6" fmla="*/ 1204913 h 2027391"/>
              <a:gd name="connsiteX7" fmla="*/ 421859 w 2990742"/>
              <a:gd name="connsiteY7" fmla="*/ 1188135 h 2027391"/>
              <a:gd name="connsiteX8" fmla="*/ 589638 w 2990742"/>
              <a:gd name="connsiteY8" fmla="*/ 1162968 h 2027391"/>
              <a:gd name="connsiteX9" fmla="*/ 977119 w 2990742"/>
              <a:gd name="connsiteY9" fmla="*/ 1197995 h 2027391"/>
              <a:gd name="connsiteX10" fmla="*/ 1449510 w 2990742"/>
              <a:gd name="connsiteY10" fmla="*/ 1276220 h 2027391"/>
              <a:gd name="connsiteX11" fmla="*/ 2015767 w 2990742"/>
              <a:gd name="connsiteY11" fmla="*/ 1477555 h 2027391"/>
              <a:gd name="connsiteX12" fmla="*/ 2632358 w 2990742"/>
              <a:gd name="connsiteY12" fmla="*/ 1842476 h 2027391"/>
              <a:gd name="connsiteX13" fmla="*/ 2871444 w 2990742"/>
              <a:gd name="connsiteY13" fmla="*/ 2006062 h 2027391"/>
              <a:gd name="connsiteX14" fmla="*/ 2959528 w 2990742"/>
              <a:gd name="connsiteY14" fmla="*/ 2018645 h 2027391"/>
              <a:gd name="connsiteX15" fmla="*/ 2988890 w 2990742"/>
              <a:gd name="connsiteY15" fmla="*/ 1943144 h 2027391"/>
              <a:gd name="connsiteX16" fmla="*/ 2946945 w 2990742"/>
              <a:gd name="connsiteY16" fmla="*/ 1838282 h 2027391"/>
              <a:gd name="connsiteX17" fmla="*/ 2623969 w 2990742"/>
              <a:gd name="connsiteY17" fmla="*/ 1330748 h 2027391"/>
              <a:gd name="connsiteX18" fmla="*/ 2187741 w 2990742"/>
              <a:gd name="connsiteY18" fmla="*/ 705768 h 2027391"/>
              <a:gd name="connsiteX19" fmla="*/ 1801848 w 2990742"/>
              <a:gd name="connsiteY19" fmla="*/ 315680 h 2027391"/>
              <a:gd name="connsiteX20" fmla="*/ 1462094 w 2990742"/>
              <a:gd name="connsiteY20" fmla="*/ 131122 h 2027391"/>
              <a:gd name="connsiteX21" fmla="*/ 1101367 w 2990742"/>
              <a:gd name="connsiteY21" fmla="*/ 17871 h 2027391"/>
              <a:gd name="connsiteX22" fmla="*/ 795169 w 2990742"/>
              <a:gd name="connsiteY22" fmla="*/ 1093 h 2027391"/>
              <a:gd name="connsiteX23" fmla="*/ 539305 w 2990742"/>
              <a:gd name="connsiteY23" fmla="*/ 34649 h 2027391"/>
              <a:gd name="connsiteX0" fmla="*/ 539305 w 2990742"/>
              <a:gd name="connsiteY0" fmla="*/ 34649 h 2027391"/>
              <a:gd name="connsiteX1" fmla="*/ 207939 w 2990742"/>
              <a:gd name="connsiteY1" fmla="*/ 240179 h 2027391"/>
              <a:gd name="connsiteX2" fmla="*/ 23382 w 2990742"/>
              <a:gd name="connsiteY2" fmla="*/ 441515 h 2027391"/>
              <a:gd name="connsiteX3" fmla="*/ 10798 w 2990742"/>
              <a:gd name="connsiteY3" fmla="*/ 584128 h 2027391"/>
              <a:gd name="connsiteX4" fmla="*/ 98882 w 2990742"/>
              <a:gd name="connsiteY4" fmla="*/ 881937 h 2027391"/>
              <a:gd name="connsiteX5" fmla="*/ 258273 w 2990742"/>
              <a:gd name="connsiteY5" fmla="*/ 1141996 h 2027391"/>
              <a:gd name="connsiteX6" fmla="*/ 333774 w 2990742"/>
              <a:gd name="connsiteY6" fmla="*/ 1204913 h 2027391"/>
              <a:gd name="connsiteX7" fmla="*/ 421859 w 2990742"/>
              <a:gd name="connsiteY7" fmla="*/ 1188135 h 2027391"/>
              <a:gd name="connsiteX8" fmla="*/ 589638 w 2990742"/>
              <a:gd name="connsiteY8" fmla="*/ 1162968 h 2027391"/>
              <a:gd name="connsiteX9" fmla="*/ 977119 w 2990742"/>
              <a:gd name="connsiteY9" fmla="*/ 1197995 h 2027391"/>
              <a:gd name="connsiteX10" fmla="*/ 1449510 w 2990742"/>
              <a:gd name="connsiteY10" fmla="*/ 1276220 h 2027391"/>
              <a:gd name="connsiteX11" fmla="*/ 2015767 w 2990742"/>
              <a:gd name="connsiteY11" fmla="*/ 1477555 h 2027391"/>
              <a:gd name="connsiteX12" fmla="*/ 2632358 w 2990742"/>
              <a:gd name="connsiteY12" fmla="*/ 1842476 h 2027391"/>
              <a:gd name="connsiteX13" fmla="*/ 2871444 w 2990742"/>
              <a:gd name="connsiteY13" fmla="*/ 2006062 h 2027391"/>
              <a:gd name="connsiteX14" fmla="*/ 2959528 w 2990742"/>
              <a:gd name="connsiteY14" fmla="*/ 2018645 h 2027391"/>
              <a:gd name="connsiteX15" fmla="*/ 2988890 w 2990742"/>
              <a:gd name="connsiteY15" fmla="*/ 1943144 h 2027391"/>
              <a:gd name="connsiteX16" fmla="*/ 2946945 w 2990742"/>
              <a:gd name="connsiteY16" fmla="*/ 1838282 h 2027391"/>
              <a:gd name="connsiteX17" fmla="*/ 2623969 w 2990742"/>
              <a:gd name="connsiteY17" fmla="*/ 1330748 h 2027391"/>
              <a:gd name="connsiteX18" fmla="*/ 2187741 w 2990742"/>
              <a:gd name="connsiteY18" fmla="*/ 705768 h 2027391"/>
              <a:gd name="connsiteX19" fmla="*/ 1801848 w 2990742"/>
              <a:gd name="connsiteY19" fmla="*/ 315680 h 2027391"/>
              <a:gd name="connsiteX20" fmla="*/ 1462094 w 2990742"/>
              <a:gd name="connsiteY20" fmla="*/ 131122 h 2027391"/>
              <a:gd name="connsiteX21" fmla="*/ 1101367 w 2990742"/>
              <a:gd name="connsiteY21" fmla="*/ 17871 h 2027391"/>
              <a:gd name="connsiteX22" fmla="*/ 795169 w 2990742"/>
              <a:gd name="connsiteY22" fmla="*/ 1093 h 2027391"/>
              <a:gd name="connsiteX23" fmla="*/ 539305 w 2990742"/>
              <a:gd name="connsiteY23" fmla="*/ 34649 h 2027391"/>
              <a:gd name="connsiteX0" fmla="*/ 539305 w 2990742"/>
              <a:gd name="connsiteY0" fmla="*/ 34649 h 2027391"/>
              <a:gd name="connsiteX1" fmla="*/ 207939 w 2990742"/>
              <a:gd name="connsiteY1" fmla="*/ 240179 h 2027391"/>
              <a:gd name="connsiteX2" fmla="*/ 23382 w 2990742"/>
              <a:gd name="connsiteY2" fmla="*/ 441515 h 2027391"/>
              <a:gd name="connsiteX3" fmla="*/ 10798 w 2990742"/>
              <a:gd name="connsiteY3" fmla="*/ 584128 h 2027391"/>
              <a:gd name="connsiteX4" fmla="*/ 98882 w 2990742"/>
              <a:gd name="connsiteY4" fmla="*/ 881937 h 2027391"/>
              <a:gd name="connsiteX5" fmla="*/ 258273 w 2990742"/>
              <a:gd name="connsiteY5" fmla="*/ 1141996 h 2027391"/>
              <a:gd name="connsiteX6" fmla="*/ 333774 w 2990742"/>
              <a:gd name="connsiteY6" fmla="*/ 1204913 h 2027391"/>
              <a:gd name="connsiteX7" fmla="*/ 421859 w 2990742"/>
              <a:gd name="connsiteY7" fmla="*/ 1188135 h 2027391"/>
              <a:gd name="connsiteX8" fmla="*/ 589638 w 2990742"/>
              <a:gd name="connsiteY8" fmla="*/ 1162968 h 2027391"/>
              <a:gd name="connsiteX9" fmla="*/ 977119 w 2990742"/>
              <a:gd name="connsiteY9" fmla="*/ 1197995 h 2027391"/>
              <a:gd name="connsiteX10" fmla="*/ 1449510 w 2990742"/>
              <a:gd name="connsiteY10" fmla="*/ 1276220 h 2027391"/>
              <a:gd name="connsiteX11" fmla="*/ 2015767 w 2990742"/>
              <a:gd name="connsiteY11" fmla="*/ 1477555 h 2027391"/>
              <a:gd name="connsiteX12" fmla="*/ 2632358 w 2990742"/>
              <a:gd name="connsiteY12" fmla="*/ 1842476 h 2027391"/>
              <a:gd name="connsiteX13" fmla="*/ 2871444 w 2990742"/>
              <a:gd name="connsiteY13" fmla="*/ 2006062 h 2027391"/>
              <a:gd name="connsiteX14" fmla="*/ 2959528 w 2990742"/>
              <a:gd name="connsiteY14" fmla="*/ 2018645 h 2027391"/>
              <a:gd name="connsiteX15" fmla="*/ 2988890 w 2990742"/>
              <a:gd name="connsiteY15" fmla="*/ 1943144 h 2027391"/>
              <a:gd name="connsiteX16" fmla="*/ 2946945 w 2990742"/>
              <a:gd name="connsiteY16" fmla="*/ 1838282 h 2027391"/>
              <a:gd name="connsiteX17" fmla="*/ 2623969 w 2990742"/>
              <a:gd name="connsiteY17" fmla="*/ 1330748 h 2027391"/>
              <a:gd name="connsiteX18" fmla="*/ 2187741 w 2990742"/>
              <a:gd name="connsiteY18" fmla="*/ 705768 h 2027391"/>
              <a:gd name="connsiteX19" fmla="*/ 1801848 w 2990742"/>
              <a:gd name="connsiteY19" fmla="*/ 315680 h 2027391"/>
              <a:gd name="connsiteX20" fmla="*/ 1462094 w 2990742"/>
              <a:gd name="connsiteY20" fmla="*/ 131122 h 2027391"/>
              <a:gd name="connsiteX21" fmla="*/ 1101367 w 2990742"/>
              <a:gd name="connsiteY21" fmla="*/ 17871 h 2027391"/>
              <a:gd name="connsiteX22" fmla="*/ 795169 w 2990742"/>
              <a:gd name="connsiteY22" fmla="*/ 1093 h 2027391"/>
              <a:gd name="connsiteX23" fmla="*/ 539305 w 2990742"/>
              <a:gd name="connsiteY23" fmla="*/ 34649 h 2027391"/>
              <a:gd name="connsiteX0" fmla="*/ 539305 w 2990742"/>
              <a:gd name="connsiteY0" fmla="*/ 34649 h 2027391"/>
              <a:gd name="connsiteX1" fmla="*/ 207939 w 2990742"/>
              <a:gd name="connsiteY1" fmla="*/ 240179 h 2027391"/>
              <a:gd name="connsiteX2" fmla="*/ 23382 w 2990742"/>
              <a:gd name="connsiteY2" fmla="*/ 441515 h 2027391"/>
              <a:gd name="connsiteX3" fmla="*/ 10798 w 2990742"/>
              <a:gd name="connsiteY3" fmla="*/ 584128 h 2027391"/>
              <a:gd name="connsiteX4" fmla="*/ 98882 w 2990742"/>
              <a:gd name="connsiteY4" fmla="*/ 881937 h 2027391"/>
              <a:gd name="connsiteX5" fmla="*/ 258273 w 2990742"/>
              <a:gd name="connsiteY5" fmla="*/ 1141996 h 2027391"/>
              <a:gd name="connsiteX6" fmla="*/ 333774 w 2990742"/>
              <a:gd name="connsiteY6" fmla="*/ 1204913 h 2027391"/>
              <a:gd name="connsiteX7" fmla="*/ 421859 w 2990742"/>
              <a:gd name="connsiteY7" fmla="*/ 1188135 h 2027391"/>
              <a:gd name="connsiteX8" fmla="*/ 588051 w 2990742"/>
              <a:gd name="connsiteY8" fmla="*/ 1170906 h 2027391"/>
              <a:gd name="connsiteX9" fmla="*/ 977119 w 2990742"/>
              <a:gd name="connsiteY9" fmla="*/ 1197995 h 2027391"/>
              <a:gd name="connsiteX10" fmla="*/ 1449510 w 2990742"/>
              <a:gd name="connsiteY10" fmla="*/ 1276220 h 2027391"/>
              <a:gd name="connsiteX11" fmla="*/ 2015767 w 2990742"/>
              <a:gd name="connsiteY11" fmla="*/ 1477555 h 2027391"/>
              <a:gd name="connsiteX12" fmla="*/ 2632358 w 2990742"/>
              <a:gd name="connsiteY12" fmla="*/ 1842476 h 2027391"/>
              <a:gd name="connsiteX13" fmla="*/ 2871444 w 2990742"/>
              <a:gd name="connsiteY13" fmla="*/ 2006062 h 2027391"/>
              <a:gd name="connsiteX14" fmla="*/ 2959528 w 2990742"/>
              <a:gd name="connsiteY14" fmla="*/ 2018645 h 2027391"/>
              <a:gd name="connsiteX15" fmla="*/ 2988890 w 2990742"/>
              <a:gd name="connsiteY15" fmla="*/ 1943144 h 2027391"/>
              <a:gd name="connsiteX16" fmla="*/ 2946945 w 2990742"/>
              <a:gd name="connsiteY16" fmla="*/ 1838282 h 2027391"/>
              <a:gd name="connsiteX17" fmla="*/ 2623969 w 2990742"/>
              <a:gd name="connsiteY17" fmla="*/ 1330748 h 2027391"/>
              <a:gd name="connsiteX18" fmla="*/ 2187741 w 2990742"/>
              <a:gd name="connsiteY18" fmla="*/ 705768 h 2027391"/>
              <a:gd name="connsiteX19" fmla="*/ 1801848 w 2990742"/>
              <a:gd name="connsiteY19" fmla="*/ 315680 h 2027391"/>
              <a:gd name="connsiteX20" fmla="*/ 1462094 w 2990742"/>
              <a:gd name="connsiteY20" fmla="*/ 131122 h 2027391"/>
              <a:gd name="connsiteX21" fmla="*/ 1101367 w 2990742"/>
              <a:gd name="connsiteY21" fmla="*/ 17871 h 2027391"/>
              <a:gd name="connsiteX22" fmla="*/ 795169 w 2990742"/>
              <a:gd name="connsiteY22" fmla="*/ 1093 h 2027391"/>
              <a:gd name="connsiteX23" fmla="*/ 539305 w 2990742"/>
              <a:gd name="connsiteY23" fmla="*/ 34649 h 2027391"/>
              <a:gd name="connsiteX0" fmla="*/ 539305 w 2990742"/>
              <a:gd name="connsiteY0" fmla="*/ 34649 h 2027391"/>
              <a:gd name="connsiteX1" fmla="*/ 207939 w 2990742"/>
              <a:gd name="connsiteY1" fmla="*/ 240179 h 2027391"/>
              <a:gd name="connsiteX2" fmla="*/ 23382 w 2990742"/>
              <a:gd name="connsiteY2" fmla="*/ 441515 h 2027391"/>
              <a:gd name="connsiteX3" fmla="*/ 10798 w 2990742"/>
              <a:gd name="connsiteY3" fmla="*/ 584128 h 2027391"/>
              <a:gd name="connsiteX4" fmla="*/ 98882 w 2990742"/>
              <a:gd name="connsiteY4" fmla="*/ 881937 h 2027391"/>
              <a:gd name="connsiteX5" fmla="*/ 258273 w 2990742"/>
              <a:gd name="connsiteY5" fmla="*/ 1141996 h 2027391"/>
              <a:gd name="connsiteX6" fmla="*/ 333774 w 2990742"/>
              <a:gd name="connsiteY6" fmla="*/ 1204913 h 2027391"/>
              <a:gd name="connsiteX7" fmla="*/ 588051 w 2990742"/>
              <a:gd name="connsiteY7" fmla="*/ 1170906 h 2027391"/>
              <a:gd name="connsiteX8" fmla="*/ 977119 w 2990742"/>
              <a:gd name="connsiteY8" fmla="*/ 1197995 h 2027391"/>
              <a:gd name="connsiteX9" fmla="*/ 1449510 w 2990742"/>
              <a:gd name="connsiteY9" fmla="*/ 1276220 h 2027391"/>
              <a:gd name="connsiteX10" fmla="*/ 2015767 w 2990742"/>
              <a:gd name="connsiteY10" fmla="*/ 1477555 h 2027391"/>
              <a:gd name="connsiteX11" fmla="*/ 2632358 w 2990742"/>
              <a:gd name="connsiteY11" fmla="*/ 1842476 h 2027391"/>
              <a:gd name="connsiteX12" fmla="*/ 2871444 w 2990742"/>
              <a:gd name="connsiteY12" fmla="*/ 2006062 h 2027391"/>
              <a:gd name="connsiteX13" fmla="*/ 2959528 w 2990742"/>
              <a:gd name="connsiteY13" fmla="*/ 2018645 h 2027391"/>
              <a:gd name="connsiteX14" fmla="*/ 2988890 w 2990742"/>
              <a:gd name="connsiteY14" fmla="*/ 1943144 h 2027391"/>
              <a:gd name="connsiteX15" fmla="*/ 2946945 w 2990742"/>
              <a:gd name="connsiteY15" fmla="*/ 1838282 h 2027391"/>
              <a:gd name="connsiteX16" fmla="*/ 2623969 w 2990742"/>
              <a:gd name="connsiteY16" fmla="*/ 1330748 h 2027391"/>
              <a:gd name="connsiteX17" fmla="*/ 2187741 w 2990742"/>
              <a:gd name="connsiteY17" fmla="*/ 705768 h 2027391"/>
              <a:gd name="connsiteX18" fmla="*/ 1801848 w 2990742"/>
              <a:gd name="connsiteY18" fmla="*/ 315680 h 2027391"/>
              <a:gd name="connsiteX19" fmla="*/ 1462094 w 2990742"/>
              <a:gd name="connsiteY19" fmla="*/ 131122 h 2027391"/>
              <a:gd name="connsiteX20" fmla="*/ 1101367 w 2990742"/>
              <a:gd name="connsiteY20" fmla="*/ 17871 h 2027391"/>
              <a:gd name="connsiteX21" fmla="*/ 795169 w 2990742"/>
              <a:gd name="connsiteY21" fmla="*/ 1093 h 2027391"/>
              <a:gd name="connsiteX22" fmla="*/ 539305 w 2990742"/>
              <a:gd name="connsiteY22" fmla="*/ 34649 h 2027391"/>
              <a:gd name="connsiteX0" fmla="*/ 539305 w 2990742"/>
              <a:gd name="connsiteY0" fmla="*/ 34649 h 2027391"/>
              <a:gd name="connsiteX1" fmla="*/ 207939 w 2990742"/>
              <a:gd name="connsiteY1" fmla="*/ 240179 h 2027391"/>
              <a:gd name="connsiteX2" fmla="*/ 23382 w 2990742"/>
              <a:gd name="connsiteY2" fmla="*/ 441515 h 2027391"/>
              <a:gd name="connsiteX3" fmla="*/ 10798 w 2990742"/>
              <a:gd name="connsiteY3" fmla="*/ 584128 h 2027391"/>
              <a:gd name="connsiteX4" fmla="*/ 98882 w 2990742"/>
              <a:gd name="connsiteY4" fmla="*/ 881937 h 2027391"/>
              <a:gd name="connsiteX5" fmla="*/ 258273 w 2990742"/>
              <a:gd name="connsiteY5" fmla="*/ 1141996 h 2027391"/>
              <a:gd name="connsiteX6" fmla="*/ 333774 w 2990742"/>
              <a:gd name="connsiteY6" fmla="*/ 1204913 h 2027391"/>
              <a:gd name="connsiteX7" fmla="*/ 588051 w 2990742"/>
              <a:gd name="connsiteY7" fmla="*/ 1170906 h 2027391"/>
              <a:gd name="connsiteX8" fmla="*/ 977119 w 2990742"/>
              <a:gd name="connsiteY8" fmla="*/ 1197995 h 2027391"/>
              <a:gd name="connsiteX9" fmla="*/ 1449510 w 2990742"/>
              <a:gd name="connsiteY9" fmla="*/ 1276220 h 2027391"/>
              <a:gd name="connsiteX10" fmla="*/ 2015767 w 2990742"/>
              <a:gd name="connsiteY10" fmla="*/ 1477555 h 2027391"/>
              <a:gd name="connsiteX11" fmla="*/ 2632358 w 2990742"/>
              <a:gd name="connsiteY11" fmla="*/ 1842476 h 2027391"/>
              <a:gd name="connsiteX12" fmla="*/ 2871444 w 2990742"/>
              <a:gd name="connsiteY12" fmla="*/ 2006062 h 2027391"/>
              <a:gd name="connsiteX13" fmla="*/ 2959528 w 2990742"/>
              <a:gd name="connsiteY13" fmla="*/ 2018645 h 2027391"/>
              <a:gd name="connsiteX14" fmla="*/ 2988890 w 2990742"/>
              <a:gd name="connsiteY14" fmla="*/ 1943144 h 2027391"/>
              <a:gd name="connsiteX15" fmla="*/ 2946945 w 2990742"/>
              <a:gd name="connsiteY15" fmla="*/ 1838282 h 2027391"/>
              <a:gd name="connsiteX16" fmla="*/ 2623969 w 2990742"/>
              <a:gd name="connsiteY16" fmla="*/ 1330748 h 2027391"/>
              <a:gd name="connsiteX17" fmla="*/ 2187741 w 2990742"/>
              <a:gd name="connsiteY17" fmla="*/ 705768 h 2027391"/>
              <a:gd name="connsiteX18" fmla="*/ 1801848 w 2990742"/>
              <a:gd name="connsiteY18" fmla="*/ 315680 h 2027391"/>
              <a:gd name="connsiteX19" fmla="*/ 1462094 w 2990742"/>
              <a:gd name="connsiteY19" fmla="*/ 131122 h 2027391"/>
              <a:gd name="connsiteX20" fmla="*/ 1101367 w 2990742"/>
              <a:gd name="connsiteY20" fmla="*/ 17871 h 2027391"/>
              <a:gd name="connsiteX21" fmla="*/ 795169 w 2990742"/>
              <a:gd name="connsiteY21" fmla="*/ 1093 h 2027391"/>
              <a:gd name="connsiteX22" fmla="*/ 539305 w 2990742"/>
              <a:gd name="connsiteY22" fmla="*/ 34649 h 2027391"/>
              <a:gd name="connsiteX0" fmla="*/ 539305 w 2990742"/>
              <a:gd name="connsiteY0" fmla="*/ 34649 h 2027391"/>
              <a:gd name="connsiteX1" fmla="*/ 207939 w 2990742"/>
              <a:gd name="connsiteY1" fmla="*/ 240179 h 2027391"/>
              <a:gd name="connsiteX2" fmla="*/ 23382 w 2990742"/>
              <a:gd name="connsiteY2" fmla="*/ 441515 h 2027391"/>
              <a:gd name="connsiteX3" fmla="*/ 10798 w 2990742"/>
              <a:gd name="connsiteY3" fmla="*/ 584128 h 2027391"/>
              <a:gd name="connsiteX4" fmla="*/ 98882 w 2990742"/>
              <a:gd name="connsiteY4" fmla="*/ 881937 h 2027391"/>
              <a:gd name="connsiteX5" fmla="*/ 258273 w 2990742"/>
              <a:gd name="connsiteY5" fmla="*/ 1141996 h 2027391"/>
              <a:gd name="connsiteX6" fmla="*/ 333774 w 2990742"/>
              <a:gd name="connsiteY6" fmla="*/ 1204913 h 2027391"/>
              <a:gd name="connsiteX7" fmla="*/ 588051 w 2990742"/>
              <a:gd name="connsiteY7" fmla="*/ 1170906 h 2027391"/>
              <a:gd name="connsiteX8" fmla="*/ 977119 w 2990742"/>
              <a:gd name="connsiteY8" fmla="*/ 1197995 h 2027391"/>
              <a:gd name="connsiteX9" fmla="*/ 1449510 w 2990742"/>
              <a:gd name="connsiteY9" fmla="*/ 1276220 h 2027391"/>
              <a:gd name="connsiteX10" fmla="*/ 2015767 w 2990742"/>
              <a:gd name="connsiteY10" fmla="*/ 1477555 h 2027391"/>
              <a:gd name="connsiteX11" fmla="*/ 2632358 w 2990742"/>
              <a:gd name="connsiteY11" fmla="*/ 1842476 h 2027391"/>
              <a:gd name="connsiteX12" fmla="*/ 2871444 w 2990742"/>
              <a:gd name="connsiteY12" fmla="*/ 2006062 h 2027391"/>
              <a:gd name="connsiteX13" fmla="*/ 2959528 w 2990742"/>
              <a:gd name="connsiteY13" fmla="*/ 2018645 h 2027391"/>
              <a:gd name="connsiteX14" fmla="*/ 2988890 w 2990742"/>
              <a:gd name="connsiteY14" fmla="*/ 1943144 h 2027391"/>
              <a:gd name="connsiteX15" fmla="*/ 2946945 w 2990742"/>
              <a:gd name="connsiteY15" fmla="*/ 1838282 h 2027391"/>
              <a:gd name="connsiteX16" fmla="*/ 2623969 w 2990742"/>
              <a:gd name="connsiteY16" fmla="*/ 1330748 h 2027391"/>
              <a:gd name="connsiteX17" fmla="*/ 2187741 w 2990742"/>
              <a:gd name="connsiteY17" fmla="*/ 705768 h 2027391"/>
              <a:gd name="connsiteX18" fmla="*/ 1801848 w 2990742"/>
              <a:gd name="connsiteY18" fmla="*/ 315680 h 2027391"/>
              <a:gd name="connsiteX19" fmla="*/ 1462094 w 2990742"/>
              <a:gd name="connsiteY19" fmla="*/ 131122 h 2027391"/>
              <a:gd name="connsiteX20" fmla="*/ 1101367 w 2990742"/>
              <a:gd name="connsiteY20" fmla="*/ 17871 h 2027391"/>
              <a:gd name="connsiteX21" fmla="*/ 795169 w 2990742"/>
              <a:gd name="connsiteY21" fmla="*/ 1093 h 2027391"/>
              <a:gd name="connsiteX22" fmla="*/ 539305 w 2990742"/>
              <a:gd name="connsiteY22" fmla="*/ 34649 h 2027391"/>
              <a:gd name="connsiteX0" fmla="*/ 539305 w 2990742"/>
              <a:gd name="connsiteY0" fmla="*/ 34649 h 2027391"/>
              <a:gd name="connsiteX1" fmla="*/ 207939 w 2990742"/>
              <a:gd name="connsiteY1" fmla="*/ 240179 h 2027391"/>
              <a:gd name="connsiteX2" fmla="*/ 23382 w 2990742"/>
              <a:gd name="connsiteY2" fmla="*/ 441515 h 2027391"/>
              <a:gd name="connsiteX3" fmla="*/ 10798 w 2990742"/>
              <a:gd name="connsiteY3" fmla="*/ 584128 h 2027391"/>
              <a:gd name="connsiteX4" fmla="*/ 98882 w 2990742"/>
              <a:gd name="connsiteY4" fmla="*/ 881937 h 2027391"/>
              <a:gd name="connsiteX5" fmla="*/ 258273 w 2990742"/>
              <a:gd name="connsiteY5" fmla="*/ 1141996 h 2027391"/>
              <a:gd name="connsiteX6" fmla="*/ 333774 w 2990742"/>
              <a:gd name="connsiteY6" fmla="*/ 1204913 h 2027391"/>
              <a:gd name="connsiteX7" fmla="*/ 588051 w 2990742"/>
              <a:gd name="connsiteY7" fmla="*/ 1170906 h 2027391"/>
              <a:gd name="connsiteX8" fmla="*/ 977119 w 2990742"/>
              <a:gd name="connsiteY8" fmla="*/ 1197995 h 2027391"/>
              <a:gd name="connsiteX9" fmla="*/ 1449510 w 2990742"/>
              <a:gd name="connsiteY9" fmla="*/ 1276220 h 2027391"/>
              <a:gd name="connsiteX10" fmla="*/ 2015767 w 2990742"/>
              <a:gd name="connsiteY10" fmla="*/ 1477555 h 2027391"/>
              <a:gd name="connsiteX11" fmla="*/ 2632358 w 2990742"/>
              <a:gd name="connsiteY11" fmla="*/ 1842476 h 2027391"/>
              <a:gd name="connsiteX12" fmla="*/ 2871444 w 2990742"/>
              <a:gd name="connsiteY12" fmla="*/ 2006062 h 2027391"/>
              <a:gd name="connsiteX13" fmla="*/ 2959528 w 2990742"/>
              <a:gd name="connsiteY13" fmla="*/ 2018645 h 2027391"/>
              <a:gd name="connsiteX14" fmla="*/ 2988890 w 2990742"/>
              <a:gd name="connsiteY14" fmla="*/ 1943144 h 2027391"/>
              <a:gd name="connsiteX15" fmla="*/ 2946945 w 2990742"/>
              <a:gd name="connsiteY15" fmla="*/ 1838282 h 2027391"/>
              <a:gd name="connsiteX16" fmla="*/ 2623969 w 2990742"/>
              <a:gd name="connsiteY16" fmla="*/ 1330748 h 2027391"/>
              <a:gd name="connsiteX17" fmla="*/ 2187741 w 2990742"/>
              <a:gd name="connsiteY17" fmla="*/ 705768 h 2027391"/>
              <a:gd name="connsiteX18" fmla="*/ 1801848 w 2990742"/>
              <a:gd name="connsiteY18" fmla="*/ 315680 h 2027391"/>
              <a:gd name="connsiteX19" fmla="*/ 1462094 w 2990742"/>
              <a:gd name="connsiteY19" fmla="*/ 131122 h 2027391"/>
              <a:gd name="connsiteX20" fmla="*/ 1101367 w 2990742"/>
              <a:gd name="connsiteY20" fmla="*/ 17871 h 2027391"/>
              <a:gd name="connsiteX21" fmla="*/ 795169 w 2990742"/>
              <a:gd name="connsiteY21" fmla="*/ 1093 h 2027391"/>
              <a:gd name="connsiteX22" fmla="*/ 539305 w 2990742"/>
              <a:gd name="connsiteY22" fmla="*/ 34649 h 2027391"/>
              <a:gd name="connsiteX0" fmla="*/ 539305 w 2990742"/>
              <a:gd name="connsiteY0" fmla="*/ 34649 h 2027391"/>
              <a:gd name="connsiteX1" fmla="*/ 207939 w 2990742"/>
              <a:gd name="connsiteY1" fmla="*/ 240179 h 2027391"/>
              <a:gd name="connsiteX2" fmla="*/ 23382 w 2990742"/>
              <a:gd name="connsiteY2" fmla="*/ 441515 h 2027391"/>
              <a:gd name="connsiteX3" fmla="*/ 10798 w 2990742"/>
              <a:gd name="connsiteY3" fmla="*/ 584128 h 2027391"/>
              <a:gd name="connsiteX4" fmla="*/ 98882 w 2990742"/>
              <a:gd name="connsiteY4" fmla="*/ 881937 h 2027391"/>
              <a:gd name="connsiteX5" fmla="*/ 258273 w 2990742"/>
              <a:gd name="connsiteY5" fmla="*/ 1141996 h 2027391"/>
              <a:gd name="connsiteX6" fmla="*/ 333774 w 2990742"/>
              <a:gd name="connsiteY6" fmla="*/ 1204913 h 2027391"/>
              <a:gd name="connsiteX7" fmla="*/ 588051 w 2990742"/>
              <a:gd name="connsiteY7" fmla="*/ 1170906 h 2027391"/>
              <a:gd name="connsiteX8" fmla="*/ 977119 w 2990742"/>
              <a:gd name="connsiteY8" fmla="*/ 1197995 h 2027391"/>
              <a:gd name="connsiteX9" fmla="*/ 1449510 w 2990742"/>
              <a:gd name="connsiteY9" fmla="*/ 1276220 h 2027391"/>
              <a:gd name="connsiteX10" fmla="*/ 2015767 w 2990742"/>
              <a:gd name="connsiteY10" fmla="*/ 1477555 h 2027391"/>
              <a:gd name="connsiteX11" fmla="*/ 2632358 w 2990742"/>
              <a:gd name="connsiteY11" fmla="*/ 1842476 h 2027391"/>
              <a:gd name="connsiteX12" fmla="*/ 2871444 w 2990742"/>
              <a:gd name="connsiteY12" fmla="*/ 2006062 h 2027391"/>
              <a:gd name="connsiteX13" fmla="*/ 2959528 w 2990742"/>
              <a:gd name="connsiteY13" fmla="*/ 2018645 h 2027391"/>
              <a:gd name="connsiteX14" fmla="*/ 2988890 w 2990742"/>
              <a:gd name="connsiteY14" fmla="*/ 1943144 h 2027391"/>
              <a:gd name="connsiteX15" fmla="*/ 2946945 w 2990742"/>
              <a:gd name="connsiteY15" fmla="*/ 1838282 h 2027391"/>
              <a:gd name="connsiteX16" fmla="*/ 2623969 w 2990742"/>
              <a:gd name="connsiteY16" fmla="*/ 1330748 h 2027391"/>
              <a:gd name="connsiteX17" fmla="*/ 2187741 w 2990742"/>
              <a:gd name="connsiteY17" fmla="*/ 705768 h 2027391"/>
              <a:gd name="connsiteX18" fmla="*/ 1801848 w 2990742"/>
              <a:gd name="connsiteY18" fmla="*/ 315680 h 2027391"/>
              <a:gd name="connsiteX19" fmla="*/ 1462094 w 2990742"/>
              <a:gd name="connsiteY19" fmla="*/ 131122 h 2027391"/>
              <a:gd name="connsiteX20" fmla="*/ 1101367 w 2990742"/>
              <a:gd name="connsiteY20" fmla="*/ 17871 h 2027391"/>
              <a:gd name="connsiteX21" fmla="*/ 795169 w 2990742"/>
              <a:gd name="connsiteY21" fmla="*/ 1093 h 2027391"/>
              <a:gd name="connsiteX22" fmla="*/ 539305 w 2990742"/>
              <a:gd name="connsiteY22" fmla="*/ 34649 h 2027391"/>
              <a:gd name="connsiteX0" fmla="*/ 539305 w 2990742"/>
              <a:gd name="connsiteY0" fmla="*/ 34649 h 2027391"/>
              <a:gd name="connsiteX1" fmla="*/ 207939 w 2990742"/>
              <a:gd name="connsiteY1" fmla="*/ 240179 h 2027391"/>
              <a:gd name="connsiteX2" fmla="*/ 23382 w 2990742"/>
              <a:gd name="connsiteY2" fmla="*/ 441515 h 2027391"/>
              <a:gd name="connsiteX3" fmla="*/ 10798 w 2990742"/>
              <a:gd name="connsiteY3" fmla="*/ 584128 h 2027391"/>
              <a:gd name="connsiteX4" fmla="*/ 98882 w 2990742"/>
              <a:gd name="connsiteY4" fmla="*/ 881937 h 2027391"/>
              <a:gd name="connsiteX5" fmla="*/ 258273 w 2990742"/>
              <a:gd name="connsiteY5" fmla="*/ 1141996 h 2027391"/>
              <a:gd name="connsiteX6" fmla="*/ 333774 w 2990742"/>
              <a:gd name="connsiteY6" fmla="*/ 1204913 h 2027391"/>
              <a:gd name="connsiteX7" fmla="*/ 588051 w 2990742"/>
              <a:gd name="connsiteY7" fmla="*/ 1170906 h 2027391"/>
              <a:gd name="connsiteX8" fmla="*/ 977119 w 2990742"/>
              <a:gd name="connsiteY8" fmla="*/ 1197995 h 2027391"/>
              <a:gd name="connsiteX9" fmla="*/ 1449510 w 2990742"/>
              <a:gd name="connsiteY9" fmla="*/ 1276220 h 2027391"/>
              <a:gd name="connsiteX10" fmla="*/ 2015767 w 2990742"/>
              <a:gd name="connsiteY10" fmla="*/ 1477555 h 2027391"/>
              <a:gd name="connsiteX11" fmla="*/ 2632358 w 2990742"/>
              <a:gd name="connsiteY11" fmla="*/ 1842476 h 2027391"/>
              <a:gd name="connsiteX12" fmla="*/ 2871444 w 2990742"/>
              <a:gd name="connsiteY12" fmla="*/ 2006062 h 2027391"/>
              <a:gd name="connsiteX13" fmla="*/ 2959528 w 2990742"/>
              <a:gd name="connsiteY13" fmla="*/ 2018645 h 2027391"/>
              <a:gd name="connsiteX14" fmla="*/ 2988890 w 2990742"/>
              <a:gd name="connsiteY14" fmla="*/ 1943144 h 2027391"/>
              <a:gd name="connsiteX15" fmla="*/ 2946945 w 2990742"/>
              <a:gd name="connsiteY15" fmla="*/ 1838282 h 2027391"/>
              <a:gd name="connsiteX16" fmla="*/ 2623969 w 2990742"/>
              <a:gd name="connsiteY16" fmla="*/ 1330748 h 2027391"/>
              <a:gd name="connsiteX17" fmla="*/ 2187741 w 2990742"/>
              <a:gd name="connsiteY17" fmla="*/ 705768 h 2027391"/>
              <a:gd name="connsiteX18" fmla="*/ 1801848 w 2990742"/>
              <a:gd name="connsiteY18" fmla="*/ 315680 h 2027391"/>
              <a:gd name="connsiteX19" fmla="*/ 1462094 w 2990742"/>
              <a:gd name="connsiteY19" fmla="*/ 131122 h 2027391"/>
              <a:gd name="connsiteX20" fmla="*/ 1101367 w 2990742"/>
              <a:gd name="connsiteY20" fmla="*/ 17871 h 2027391"/>
              <a:gd name="connsiteX21" fmla="*/ 795169 w 2990742"/>
              <a:gd name="connsiteY21" fmla="*/ 1093 h 2027391"/>
              <a:gd name="connsiteX22" fmla="*/ 539305 w 2990742"/>
              <a:gd name="connsiteY22" fmla="*/ 34649 h 2027391"/>
              <a:gd name="connsiteX0" fmla="*/ 539305 w 2990742"/>
              <a:gd name="connsiteY0" fmla="*/ 34649 h 2027391"/>
              <a:gd name="connsiteX1" fmla="*/ 207939 w 2990742"/>
              <a:gd name="connsiteY1" fmla="*/ 240179 h 2027391"/>
              <a:gd name="connsiteX2" fmla="*/ 23382 w 2990742"/>
              <a:gd name="connsiteY2" fmla="*/ 441515 h 2027391"/>
              <a:gd name="connsiteX3" fmla="*/ 10798 w 2990742"/>
              <a:gd name="connsiteY3" fmla="*/ 584128 h 2027391"/>
              <a:gd name="connsiteX4" fmla="*/ 98882 w 2990742"/>
              <a:gd name="connsiteY4" fmla="*/ 881937 h 2027391"/>
              <a:gd name="connsiteX5" fmla="*/ 258273 w 2990742"/>
              <a:gd name="connsiteY5" fmla="*/ 1141996 h 2027391"/>
              <a:gd name="connsiteX6" fmla="*/ 333774 w 2990742"/>
              <a:gd name="connsiteY6" fmla="*/ 1204913 h 2027391"/>
              <a:gd name="connsiteX7" fmla="*/ 588051 w 2990742"/>
              <a:gd name="connsiteY7" fmla="*/ 1170906 h 2027391"/>
              <a:gd name="connsiteX8" fmla="*/ 977119 w 2990742"/>
              <a:gd name="connsiteY8" fmla="*/ 1197995 h 2027391"/>
              <a:gd name="connsiteX9" fmla="*/ 1449510 w 2990742"/>
              <a:gd name="connsiteY9" fmla="*/ 1276220 h 2027391"/>
              <a:gd name="connsiteX10" fmla="*/ 2015767 w 2990742"/>
              <a:gd name="connsiteY10" fmla="*/ 1477555 h 2027391"/>
              <a:gd name="connsiteX11" fmla="*/ 2632358 w 2990742"/>
              <a:gd name="connsiteY11" fmla="*/ 1842476 h 2027391"/>
              <a:gd name="connsiteX12" fmla="*/ 2871444 w 2990742"/>
              <a:gd name="connsiteY12" fmla="*/ 2006062 h 2027391"/>
              <a:gd name="connsiteX13" fmla="*/ 2959528 w 2990742"/>
              <a:gd name="connsiteY13" fmla="*/ 2018645 h 2027391"/>
              <a:gd name="connsiteX14" fmla="*/ 2988890 w 2990742"/>
              <a:gd name="connsiteY14" fmla="*/ 1943144 h 2027391"/>
              <a:gd name="connsiteX15" fmla="*/ 2946945 w 2990742"/>
              <a:gd name="connsiteY15" fmla="*/ 1838282 h 2027391"/>
              <a:gd name="connsiteX16" fmla="*/ 2623969 w 2990742"/>
              <a:gd name="connsiteY16" fmla="*/ 1330748 h 2027391"/>
              <a:gd name="connsiteX17" fmla="*/ 2187741 w 2990742"/>
              <a:gd name="connsiteY17" fmla="*/ 705768 h 2027391"/>
              <a:gd name="connsiteX18" fmla="*/ 1801848 w 2990742"/>
              <a:gd name="connsiteY18" fmla="*/ 315680 h 2027391"/>
              <a:gd name="connsiteX19" fmla="*/ 1462094 w 2990742"/>
              <a:gd name="connsiteY19" fmla="*/ 131122 h 2027391"/>
              <a:gd name="connsiteX20" fmla="*/ 1101367 w 2990742"/>
              <a:gd name="connsiteY20" fmla="*/ 17871 h 2027391"/>
              <a:gd name="connsiteX21" fmla="*/ 795169 w 2990742"/>
              <a:gd name="connsiteY21" fmla="*/ 1093 h 2027391"/>
              <a:gd name="connsiteX22" fmla="*/ 539305 w 2990742"/>
              <a:gd name="connsiteY22" fmla="*/ 34649 h 2027391"/>
              <a:gd name="connsiteX0" fmla="*/ 539305 w 2990742"/>
              <a:gd name="connsiteY0" fmla="*/ 34649 h 2027391"/>
              <a:gd name="connsiteX1" fmla="*/ 207939 w 2990742"/>
              <a:gd name="connsiteY1" fmla="*/ 240179 h 2027391"/>
              <a:gd name="connsiteX2" fmla="*/ 23382 w 2990742"/>
              <a:gd name="connsiteY2" fmla="*/ 441515 h 2027391"/>
              <a:gd name="connsiteX3" fmla="*/ 10798 w 2990742"/>
              <a:gd name="connsiteY3" fmla="*/ 584128 h 2027391"/>
              <a:gd name="connsiteX4" fmla="*/ 98882 w 2990742"/>
              <a:gd name="connsiteY4" fmla="*/ 881937 h 2027391"/>
              <a:gd name="connsiteX5" fmla="*/ 258273 w 2990742"/>
              <a:gd name="connsiteY5" fmla="*/ 1148346 h 2027391"/>
              <a:gd name="connsiteX6" fmla="*/ 333774 w 2990742"/>
              <a:gd name="connsiteY6" fmla="*/ 1204913 h 2027391"/>
              <a:gd name="connsiteX7" fmla="*/ 588051 w 2990742"/>
              <a:gd name="connsiteY7" fmla="*/ 1170906 h 2027391"/>
              <a:gd name="connsiteX8" fmla="*/ 977119 w 2990742"/>
              <a:gd name="connsiteY8" fmla="*/ 1197995 h 2027391"/>
              <a:gd name="connsiteX9" fmla="*/ 1449510 w 2990742"/>
              <a:gd name="connsiteY9" fmla="*/ 1276220 h 2027391"/>
              <a:gd name="connsiteX10" fmla="*/ 2015767 w 2990742"/>
              <a:gd name="connsiteY10" fmla="*/ 1477555 h 2027391"/>
              <a:gd name="connsiteX11" fmla="*/ 2632358 w 2990742"/>
              <a:gd name="connsiteY11" fmla="*/ 1842476 h 2027391"/>
              <a:gd name="connsiteX12" fmla="*/ 2871444 w 2990742"/>
              <a:gd name="connsiteY12" fmla="*/ 2006062 h 2027391"/>
              <a:gd name="connsiteX13" fmla="*/ 2959528 w 2990742"/>
              <a:gd name="connsiteY13" fmla="*/ 2018645 h 2027391"/>
              <a:gd name="connsiteX14" fmla="*/ 2988890 w 2990742"/>
              <a:gd name="connsiteY14" fmla="*/ 1943144 h 2027391"/>
              <a:gd name="connsiteX15" fmla="*/ 2946945 w 2990742"/>
              <a:gd name="connsiteY15" fmla="*/ 1838282 h 2027391"/>
              <a:gd name="connsiteX16" fmla="*/ 2623969 w 2990742"/>
              <a:gd name="connsiteY16" fmla="*/ 1330748 h 2027391"/>
              <a:gd name="connsiteX17" fmla="*/ 2187741 w 2990742"/>
              <a:gd name="connsiteY17" fmla="*/ 705768 h 2027391"/>
              <a:gd name="connsiteX18" fmla="*/ 1801848 w 2990742"/>
              <a:gd name="connsiteY18" fmla="*/ 315680 h 2027391"/>
              <a:gd name="connsiteX19" fmla="*/ 1462094 w 2990742"/>
              <a:gd name="connsiteY19" fmla="*/ 131122 h 2027391"/>
              <a:gd name="connsiteX20" fmla="*/ 1101367 w 2990742"/>
              <a:gd name="connsiteY20" fmla="*/ 17871 h 2027391"/>
              <a:gd name="connsiteX21" fmla="*/ 795169 w 2990742"/>
              <a:gd name="connsiteY21" fmla="*/ 1093 h 2027391"/>
              <a:gd name="connsiteX22" fmla="*/ 539305 w 2990742"/>
              <a:gd name="connsiteY22" fmla="*/ 34649 h 2027391"/>
              <a:gd name="connsiteX0" fmla="*/ 539305 w 2990742"/>
              <a:gd name="connsiteY0" fmla="*/ 34649 h 2027391"/>
              <a:gd name="connsiteX1" fmla="*/ 207939 w 2990742"/>
              <a:gd name="connsiteY1" fmla="*/ 240179 h 2027391"/>
              <a:gd name="connsiteX2" fmla="*/ 23382 w 2990742"/>
              <a:gd name="connsiteY2" fmla="*/ 441515 h 2027391"/>
              <a:gd name="connsiteX3" fmla="*/ 10798 w 2990742"/>
              <a:gd name="connsiteY3" fmla="*/ 584128 h 2027391"/>
              <a:gd name="connsiteX4" fmla="*/ 98882 w 2990742"/>
              <a:gd name="connsiteY4" fmla="*/ 881937 h 2027391"/>
              <a:gd name="connsiteX5" fmla="*/ 297960 w 2990742"/>
              <a:gd name="connsiteY5" fmla="*/ 1195971 h 2027391"/>
              <a:gd name="connsiteX6" fmla="*/ 333774 w 2990742"/>
              <a:gd name="connsiteY6" fmla="*/ 1204913 h 2027391"/>
              <a:gd name="connsiteX7" fmla="*/ 588051 w 2990742"/>
              <a:gd name="connsiteY7" fmla="*/ 1170906 h 2027391"/>
              <a:gd name="connsiteX8" fmla="*/ 977119 w 2990742"/>
              <a:gd name="connsiteY8" fmla="*/ 1197995 h 2027391"/>
              <a:gd name="connsiteX9" fmla="*/ 1449510 w 2990742"/>
              <a:gd name="connsiteY9" fmla="*/ 1276220 h 2027391"/>
              <a:gd name="connsiteX10" fmla="*/ 2015767 w 2990742"/>
              <a:gd name="connsiteY10" fmla="*/ 1477555 h 2027391"/>
              <a:gd name="connsiteX11" fmla="*/ 2632358 w 2990742"/>
              <a:gd name="connsiteY11" fmla="*/ 1842476 h 2027391"/>
              <a:gd name="connsiteX12" fmla="*/ 2871444 w 2990742"/>
              <a:gd name="connsiteY12" fmla="*/ 2006062 h 2027391"/>
              <a:gd name="connsiteX13" fmla="*/ 2959528 w 2990742"/>
              <a:gd name="connsiteY13" fmla="*/ 2018645 h 2027391"/>
              <a:gd name="connsiteX14" fmla="*/ 2988890 w 2990742"/>
              <a:gd name="connsiteY14" fmla="*/ 1943144 h 2027391"/>
              <a:gd name="connsiteX15" fmla="*/ 2946945 w 2990742"/>
              <a:gd name="connsiteY15" fmla="*/ 1838282 h 2027391"/>
              <a:gd name="connsiteX16" fmla="*/ 2623969 w 2990742"/>
              <a:gd name="connsiteY16" fmla="*/ 1330748 h 2027391"/>
              <a:gd name="connsiteX17" fmla="*/ 2187741 w 2990742"/>
              <a:gd name="connsiteY17" fmla="*/ 705768 h 2027391"/>
              <a:gd name="connsiteX18" fmla="*/ 1801848 w 2990742"/>
              <a:gd name="connsiteY18" fmla="*/ 315680 h 2027391"/>
              <a:gd name="connsiteX19" fmla="*/ 1462094 w 2990742"/>
              <a:gd name="connsiteY19" fmla="*/ 131122 h 2027391"/>
              <a:gd name="connsiteX20" fmla="*/ 1101367 w 2990742"/>
              <a:gd name="connsiteY20" fmla="*/ 17871 h 2027391"/>
              <a:gd name="connsiteX21" fmla="*/ 795169 w 2990742"/>
              <a:gd name="connsiteY21" fmla="*/ 1093 h 2027391"/>
              <a:gd name="connsiteX22" fmla="*/ 539305 w 2990742"/>
              <a:gd name="connsiteY22" fmla="*/ 34649 h 2027391"/>
              <a:gd name="connsiteX0" fmla="*/ 539305 w 2990742"/>
              <a:gd name="connsiteY0" fmla="*/ 34649 h 2027391"/>
              <a:gd name="connsiteX1" fmla="*/ 207939 w 2990742"/>
              <a:gd name="connsiteY1" fmla="*/ 240179 h 2027391"/>
              <a:gd name="connsiteX2" fmla="*/ 23382 w 2990742"/>
              <a:gd name="connsiteY2" fmla="*/ 441515 h 2027391"/>
              <a:gd name="connsiteX3" fmla="*/ 10798 w 2990742"/>
              <a:gd name="connsiteY3" fmla="*/ 584128 h 2027391"/>
              <a:gd name="connsiteX4" fmla="*/ 98882 w 2990742"/>
              <a:gd name="connsiteY4" fmla="*/ 881937 h 2027391"/>
              <a:gd name="connsiteX5" fmla="*/ 297960 w 2990742"/>
              <a:gd name="connsiteY5" fmla="*/ 1195971 h 2027391"/>
              <a:gd name="connsiteX6" fmla="*/ 333774 w 2990742"/>
              <a:gd name="connsiteY6" fmla="*/ 1204913 h 2027391"/>
              <a:gd name="connsiteX7" fmla="*/ 588051 w 2990742"/>
              <a:gd name="connsiteY7" fmla="*/ 1170906 h 2027391"/>
              <a:gd name="connsiteX8" fmla="*/ 977119 w 2990742"/>
              <a:gd name="connsiteY8" fmla="*/ 1197995 h 2027391"/>
              <a:gd name="connsiteX9" fmla="*/ 1449510 w 2990742"/>
              <a:gd name="connsiteY9" fmla="*/ 1276220 h 2027391"/>
              <a:gd name="connsiteX10" fmla="*/ 2015767 w 2990742"/>
              <a:gd name="connsiteY10" fmla="*/ 1477555 h 2027391"/>
              <a:gd name="connsiteX11" fmla="*/ 2632358 w 2990742"/>
              <a:gd name="connsiteY11" fmla="*/ 1842476 h 2027391"/>
              <a:gd name="connsiteX12" fmla="*/ 2871444 w 2990742"/>
              <a:gd name="connsiteY12" fmla="*/ 2006062 h 2027391"/>
              <a:gd name="connsiteX13" fmla="*/ 2959528 w 2990742"/>
              <a:gd name="connsiteY13" fmla="*/ 2018645 h 2027391"/>
              <a:gd name="connsiteX14" fmla="*/ 2988890 w 2990742"/>
              <a:gd name="connsiteY14" fmla="*/ 1943144 h 2027391"/>
              <a:gd name="connsiteX15" fmla="*/ 2946945 w 2990742"/>
              <a:gd name="connsiteY15" fmla="*/ 1838282 h 2027391"/>
              <a:gd name="connsiteX16" fmla="*/ 2623969 w 2990742"/>
              <a:gd name="connsiteY16" fmla="*/ 1330748 h 2027391"/>
              <a:gd name="connsiteX17" fmla="*/ 2187741 w 2990742"/>
              <a:gd name="connsiteY17" fmla="*/ 705768 h 2027391"/>
              <a:gd name="connsiteX18" fmla="*/ 1801848 w 2990742"/>
              <a:gd name="connsiteY18" fmla="*/ 315680 h 2027391"/>
              <a:gd name="connsiteX19" fmla="*/ 1462094 w 2990742"/>
              <a:gd name="connsiteY19" fmla="*/ 131122 h 2027391"/>
              <a:gd name="connsiteX20" fmla="*/ 1101367 w 2990742"/>
              <a:gd name="connsiteY20" fmla="*/ 17871 h 2027391"/>
              <a:gd name="connsiteX21" fmla="*/ 795169 w 2990742"/>
              <a:gd name="connsiteY21" fmla="*/ 1093 h 2027391"/>
              <a:gd name="connsiteX22" fmla="*/ 539305 w 2990742"/>
              <a:gd name="connsiteY22" fmla="*/ 34649 h 2027391"/>
              <a:gd name="connsiteX0" fmla="*/ 539305 w 2990742"/>
              <a:gd name="connsiteY0" fmla="*/ 34649 h 2027391"/>
              <a:gd name="connsiteX1" fmla="*/ 207939 w 2990742"/>
              <a:gd name="connsiteY1" fmla="*/ 240179 h 2027391"/>
              <a:gd name="connsiteX2" fmla="*/ 23382 w 2990742"/>
              <a:gd name="connsiteY2" fmla="*/ 441515 h 2027391"/>
              <a:gd name="connsiteX3" fmla="*/ 10798 w 2990742"/>
              <a:gd name="connsiteY3" fmla="*/ 584128 h 2027391"/>
              <a:gd name="connsiteX4" fmla="*/ 98882 w 2990742"/>
              <a:gd name="connsiteY4" fmla="*/ 881937 h 2027391"/>
              <a:gd name="connsiteX5" fmla="*/ 333774 w 2990742"/>
              <a:gd name="connsiteY5" fmla="*/ 1204913 h 2027391"/>
              <a:gd name="connsiteX6" fmla="*/ 588051 w 2990742"/>
              <a:gd name="connsiteY6" fmla="*/ 1170906 h 2027391"/>
              <a:gd name="connsiteX7" fmla="*/ 977119 w 2990742"/>
              <a:gd name="connsiteY7" fmla="*/ 1197995 h 2027391"/>
              <a:gd name="connsiteX8" fmla="*/ 1449510 w 2990742"/>
              <a:gd name="connsiteY8" fmla="*/ 1276220 h 2027391"/>
              <a:gd name="connsiteX9" fmla="*/ 2015767 w 2990742"/>
              <a:gd name="connsiteY9" fmla="*/ 1477555 h 2027391"/>
              <a:gd name="connsiteX10" fmla="*/ 2632358 w 2990742"/>
              <a:gd name="connsiteY10" fmla="*/ 1842476 h 2027391"/>
              <a:gd name="connsiteX11" fmla="*/ 2871444 w 2990742"/>
              <a:gd name="connsiteY11" fmla="*/ 2006062 h 2027391"/>
              <a:gd name="connsiteX12" fmla="*/ 2959528 w 2990742"/>
              <a:gd name="connsiteY12" fmla="*/ 2018645 h 2027391"/>
              <a:gd name="connsiteX13" fmla="*/ 2988890 w 2990742"/>
              <a:gd name="connsiteY13" fmla="*/ 1943144 h 2027391"/>
              <a:gd name="connsiteX14" fmla="*/ 2946945 w 2990742"/>
              <a:gd name="connsiteY14" fmla="*/ 1838282 h 2027391"/>
              <a:gd name="connsiteX15" fmla="*/ 2623969 w 2990742"/>
              <a:gd name="connsiteY15" fmla="*/ 1330748 h 2027391"/>
              <a:gd name="connsiteX16" fmla="*/ 2187741 w 2990742"/>
              <a:gd name="connsiteY16" fmla="*/ 705768 h 2027391"/>
              <a:gd name="connsiteX17" fmla="*/ 1801848 w 2990742"/>
              <a:gd name="connsiteY17" fmla="*/ 315680 h 2027391"/>
              <a:gd name="connsiteX18" fmla="*/ 1462094 w 2990742"/>
              <a:gd name="connsiteY18" fmla="*/ 131122 h 2027391"/>
              <a:gd name="connsiteX19" fmla="*/ 1101367 w 2990742"/>
              <a:gd name="connsiteY19" fmla="*/ 17871 h 2027391"/>
              <a:gd name="connsiteX20" fmla="*/ 795169 w 2990742"/>
              <a:gd name="connsiteY20" fmla="*/ 1093 h 2027391"/>
              <a:gd name="connsiteX21" fmla="*/ 539305 w 2990742"/>
              <a:gd name="connsiteY21" fmla="*/ 34649 h 2027391"/>
              <a:gd name="connsiteX0" fmla="*/ 539305 w 2990742"/>
              <a:gd name="connsiteY0" fmla="*/ 34649 h 2027391"/>
              <a:gd name="connsiteX1" fmla="*/ 207939 w 2990742"/>
              <a:gd name="connsiteY1" fmla="*/ 240179 h 2027391"/>
              <a:gd name="connsiteX2" fmla="*/ 23382 w 2990742"/>
              <a:gd name="connsiteY2" fmla="*/ 441515 h 2027391"/>
              <a:gd name="connsiteX3" fmla="*/ 10798 w 2990742"/>
              <a:gd name="connsiteY3" fmla="*/ 584128 h 2027391"/>
              <a:gd name="connsiteX4" fmla="*/ 98882 w 2990742"/>
              <a:gd name="connsiteY4" fmla="*/ 881937 h 2027391"/>
              <a:gd name="connsiteX5" fmla="*/ 333774 w 2990742"/>
              <a:gd name="connsiteY5" fmla="*/ 1204913 h 2027391"/>
              <a:gd name="connsiteX6" fmla="*/ 588051 w 2990742"/>
              <a:gd name="connsiteY6" fmla="*/ 1170906 h 2027391"/>
              <a:gd name="connsiteX7" fmla="*/ 977119 w 2990742"/>
              <a:gd name="connsiteY7" fmla="*/ 1197995 h 2027391"/>
              <a:gd name="connsiteX8" fmla="*/ 1449510 w 2990742"/>
              <a:gd name="connsiteY8" fmla="*/ 1276220 h 2027391"/>
              <a:gd name="connsiteX9" fmla="*/ 2015767 w 2990742"/>
              <a:gd name="connsiteY9" fmla="*/ 1477555 h 2027391"/>
              <a:gd name="connsiteX10" fmla="*/ 2632358 w 2990742"/>
              <a:gd name="connsiteY10" fmla="*/ 1842476 h 2027391"/>
              <a:gd name="connsiteX11" fmla="*/ 2871444 w 2990742"/>
              <a:gd name="connsiteY11" fmla="*/ 2006062 h 2027391"/>
              <a:gd name="connsiteX12" fmla="*/ 2959528 w 2990742"/>
              <a:gd name="connsiteY12" fmla="*/ 2018645 h 2027391"/>
              <a:gd name="connsiteX13" fmla="*/ 2988890 w 2990742"/>
              <a:gd name="connsiteY13" fmla="*/ 1943144 h 2027391"/>
              <a:gd name="connsiteX14" fmla="*/ 2946945 w 2990742"/>
              <a:gd name="connsiteY14" fmla="*/ 1838282 h 2027391"/>
              <a:gd name="connsiteX15" fmla="*/ 2623969 w 2990742"/>
              <a:gd name="connsiteY15" fmla="*/ 1330748 h 2027391"/>
              <a:gd name="connsiteX16" fmla="*/ 2187741 w 2990742"/>
              <a:gd name="connsiteY16" fmla="*/ 705768 h 2027391"/>
              <a:gd name="connsiteX17" fmla="*/ 1801848 w 2990742"/>
              <a:gd name="connsiteY17" fmla="*/ 315680 h 2027391"/>
              <a:gd name="connsiteX18" fmla="*/ 1462094 w 2990742"/>
              <a:gd name="connsiteY18" fmla="*/ 131122 h 2027391"/>
              <a:gd name="connsiteX19" fmla="*/ 1101367 w 2990742"/>
              <a:gd name="connsiteY19" fmla="*/ 17871 h 2027391"/>
              <a:gd name="connsiteX20" fmla="*/ 790407 w 2990742"/>
              <a:gd name="connsiteY20" fmla="*/ 1093 h 2027391"/>
              <a:gd name="connsiteX21" fmla="*/ 539305 w 2990742"/>
              <a:gd name="connsiteY21" fmla="*/ 34649 h 2027391"/>
              <a:gd name="connsiteX0" fmla="*/ 539305 w 2990742"/>
              <a:gd name="connsiteY0" fmla="*/ 28599 h 2021341"/>
              <a:gd name="connsiteX1" fmla="*/ 207939 w 2990742"/>
              <a:gd name="connsiteY1" fmla="*/ 234129 h 2021341"/>
              <a:gd name="connsiteX2" fmla="*/ 23382 w 2990742"/>
              <a:gd name="connsiteY2" fmla="*/ 435465 h 2021341"/>
              <a:gd name="connsiteX3" fmla="*/ 10798 w 2990742"/>
              <a:gd name="connsiteY3" fmla="*/ 578078 h 2021341"/>
              <a:gd name="connsiteX4" fmla="*/ 98882 w 2990742"/>
              <a:gd name="connsiteY4" fmla="*/ 875887 h 2021341"/>
              <a:gd name="connsiteX5" fmla="*/ 333774 w 2990742"/>
              <a:gd name="connsiteY5" fmla="*/ 1198863 h 2021341"/>
              <a:gd name="connsiteX6" fmla="*/ 588051 w 2990742"/>
              <a:gd name="connsiteY6" fmla="*/ 1164856 h 2021341"/>
              <a:gd name="connsiteX7" fmla="*/ 977119 w 2990742"/>
              <a:gd name="connsiteY7" fmla="*/ 1191945 h 2021341"/>
              <a:gd name="connsiteX8" fmla="*/ 1449510 w 2990742"/>
              <a:gd name="connsiteY8" fmla="*/ 1270170 h 2021341"/>
              <a:gd name="connsiteX9" fmla="*/ 2015767 w 2990742"/>
              <a:gd name="connsiteY9" fmla="*/ 1471505 h 2021341"/>
              <a:gd name="connsiteX10" fmla="*/ 2632358 w 2990742"/>
              <a:gd name="connsiteY10" fmla="*/ 1836426 h 2021341"/>
              <a:gd name="connsiteX11" fmla="*/ 2871444 w 2990742"/>
              <a:gd name="connsiteY11" fmla="*/ 2000012 h 2021341"/>
              <a:gd name="connsiteX12" fmla="*/ 2959528 w 2990742"/>
              <a:gd name="connsiteY12" fmla="*/ 2012595 h 2021341"/>
              <a:gd name="connsiteX13" fmla="*/ 2988890 w 2990742"/>
              <a:gd name="connsiteY13" fmla="*/ 1937094 h 2021341"/>
              <a:gd name="connsiteX14" fmla="*/ 2946945 w 2990742"/>
              <a:gd name="connsiteY14" fmla="*/ 1832232 h 2021341"/>
              <a:gd name="connsiteX15" fmla="*/ 2623969 w 2990742"/>
              <a:gd name="connsiteY15" fmla="*/ 1324698 h 2021341"/>
              <a:gd name="connsiteX16" fmla="*/ 2187741 w 2990742"/>
              <a:gd name="connsiteY16" fmla="*/ 699718 h 2021341"/>
              <a:gd name="connsiteX17" fmla="*/ 1801848 w 2990742"/>
              <a:gd name="connsiteY17" fmla="*/ 309630 h 2021341"/>
              <a:gd name="connsiteX18" fmla="*/ 1462094 w 2990742"/>
              <a:gd name="connsiteY18" fmla="*/ 125072 h 2021341"/>
              <a:gd name="connsiteX19" fmla="*/ 1101367 w 2990742"/>
              <a:gd name="connsiteY19" fmla="*/ 11821 h 2021341"/>
              <a:gd name="connsiteX20" fmla="*/ 539305 w 2990742"/>
              <a:gd name="connsiteY20" fmla="*/ 28599 h 2021341"/>
              <a:gd name="connsiteX0" fmla="*/ 539305 w 2990742"/>
              <a:gd name="connsiteY0" fmla="*/ 36721 h 2029463"/>
              <a:gd name="connsiteX1" fmla="*/ 207939 w 2990742"/>
              <a:gd name="connsiteY1" fmla="*/ 242251 h 2029463"/>
              <a:gd name="connsiteX2" fmla="*/ 23382 w 2990742"/>
              <a:gd name="connsiteY2" fmla="*/ 443587 h 2029463"/>
              <a:gd name="connsiteX3" fmla="*/ 10798 w 2990742"/>
              <a:gd name="connsiteY3" fmla="*/ 586200 h 2029463"/>
              <a:gd name="connsiteX4" fmla="*/ 98882 w 2990742"/>
              <a:gd name="connsiteY4" fmla="*/ 884009 h 2029463"/>
              <a:gd name="connsiteX5" fmla="*/ 333774 w 2990742"/>
              <a:gd name="connsiteY5" fmla="*/ 1206985 h 2029463"/>
              <a:gd name="connsiteX6" fmla="*/ 588051 w 2990742"/>
              <a:gd name="connsiteY6" fmla="*/ 1172978 h 2029463"/>
              <a:gd name="connsiteX7" fmla="*/ 977119 w 2990742"/>
              <a:gd name="connsiteY7" fmla="*/ 1200067 h 2029463"/>
              <a:gd name="connsiteX8" fmla="*/ 1449510 w 2990742"/>
              <a:gd name="connsiteY8" fmla="*/ 1278292 h 2029463"/>
              <a:gd name="connsiteX9" fmla="*/ 2015767 w 2990742"/>
              <a:gd name="connsiteY9" fmla="*/ 1479627 h 2029463"/>
              <a:gd name="connsiteX10" fmla="*/ 2632358 w 2990742"/>
              <a:gd name="connsiteY10" fmla="*/ 1844548 h 2029463"/>
              <a:gd name="connsiteX11" fmla="*/ 2871444 w 2990742"/>
              <a:gd name="connsiteY11" fmla="*/ 2008134 h 2029463"/>
              <a:gd name="connsiteX12" fmla="*/ 2959528 w 2990742"/>
              <a:gd name="connsiteY12" fmla="*/ 2020717 h 2029463"/>
              <a:gd name="connsiteX13" fmla="*/ 2988890 w 2990742"/>
              <a:gd name="connsiteY13" fmla="*/ 1945216 h 2029463"/>
              <a:gd name="connsiteX14" fmla="*/ 2946945 w 2990742"/>
              <a:gd name="connsiteY14" fmla="*/ 1840354 h 2029463"/>
              <a:gd name="connsiteX15" fmla="*/ 2623969 w 2990742"/>
              <a:gd name="connsiteY15" fmla="*/ 1332820 h 2029463"/>
              <a:gd name="connsiteX16" fmla="*/ 2187741 w 2990742"/>
              <a:gd name="connsiteY16" fmla="*/ 707840 h 2029463"/>
              <a:gd name="connsiteX17" fmla="*/ 1801848 w 2990742"/>
              <a:gd name="connsiteY17" fmla="*/ 317752 h 2029463"/>
              <a:gd name="connsiteX18" fmla="*/ 1462094 w 2990742"/>
              <a:gd name="connsiteY18" fmla="*/ 133194 h 2029463"/>
              <a:gd name="connsiteX19" fmla="*/ 1101367 w 2990742"/>
              <a:gd name="connsiteY19" fmla="*/ 19943 h 2029463"/>
              <a:gd name="connsiteX20" fmla="*/ 539305 w 2990742"/>
              <a:gd name="connsiteY20" fmla="*/ 36721 h 2029463"/>
              <a:gd name="connsiteX0" fmla="*/ 538843 w 2990280"/>
              <a:gd name="connsiteY0" fmla="*/ 36499 h 2029241"/>
              <a:gd name="connsiteX1" fmla="*/ 199540 w 2990280"/>
              <a:gd name="connsiteY1" fmla="*/ 237266 h 2029241"/>
              <a:gd name="connsiteX2" fmla="*/ 22920 w 2990280"/>
              <a:gd name="connsiteY2" fmla="*/ 443365 h 2029241"/>
              <a:gd name="connsiteX3" fmla="*/ 10336 w 2990280"/>
              <a:gd name="connsiteY3" fmla="*/ 585978 h 2029241"/>
              <a:gd name="connsiteX4" fmla="*/ 98420 w 2990280"/>
              <a:gd name="connsiteY4" fmla="*/ 883787 h 2029241"/>
              <a:gd name="connsiteX5" fmla="*/ 333312 w 2990280"/>
              <a:gd name="connsiteY5" fmla="*/ 1206763 h 2029241"/>
              <a:gd name="connsiteX6" fmla="*/ 587589 w 2990280"/>
              <a:gd name="connsiteY6" fmla="*/ 1172756 h 2029241"/>
              <a:gd name="connsiteX7" fmla="*/ 976657 w 2990280"/>
              <a:gd name="connsiteY7" fmla="*/ 1199845 h 2029241"/>
              <a:gd name="connsiteX8" fmla="*/ 1449048 w 2990280"/>
              <a:gd name="connsiteY8" fmla="*/ 1278070 h 2029241"/>
              <a:gd name="connsiteX9" fmla="*/ 2015305 w 2990280"/>
              <a:gd name="connsiteY9" fmla="*/ 1479405 h 2029241"/>
              <a:gd name="connsiteX10" fmla="*/ 2631896 w 2990280"/>
              <a:gd name="connsiteY10" fmla="*/ 1844326 h 2029241"/>
              <a:gd name="connsiteX11" fmla="*/ 2870982 w 2990280"/>
              <a:gd name="connsiteY11" fmla="*/ 2007912 h 2029241"/>
              <a:gd name="connsiteX12" fmla="*/ 2959066 w 2990280"/>
              <a:gd name="connsiteY12" fmla="*/ 2020495 h 2029241"/>
              <a:gd name="connsiteX13" fmla="*/ 2988428 w 2990280"/>
              <a:gd name="connsiteY13" fmla="*/ 1944994 h 2029241"/>
              <a:gd name="connsiteX14" fmla="*/ 2946483 w 2990280"/>
              <a:gd name="connsiteY14" fmla="*/ 1840132 h 2029241"/>
              <a:gd name="connsiteX15" fmla="*/ 2623507 w 2990280"/>
              <a:gd name="connsiteY15" fmla="*/ 1332598 h 2029241"/>
              <a:gd name="connsiteX16" fmla="*/ 2187279 w 2990280"/>
              <a:gd name="connsiteY16" fmla="*/ 707618 h 2029241"/>
              <a:gd name="connsiteX17" fmla="*/ 1801386 w 2990280"/>
              <a:gd name="connsiteY17" fmla="*/ 317530 h 2029241"/>
              <a:gd name="connsiteX18" fmla="*/ 1461632 w 2990280"/>
              <a:gd name="connsiteY18" fmla="*/ 132972 h 2029241"/>
              <a:gd name="connsiteX19" fmla="*/ 1100905 w 2990280"/>
              <a:gd name="connsiteY19" fmla="*/ 19721 h 2029241"/>
              <a:gd name="connsiteX20" fmla="*/ 538843 w 2990280"/>
              <a:gd name="connsiteY20" fmla="*/ 36499 h 2029241"/>
              <a:gd name="connsiteX0" fmla="*/ 543589 w 2995026"/>
              <a:gd name="connsiteY0" fmla="*/ 36499 h 2029241"/>
              <a:gd name="connsiteX1" fmla="*/ 204286 w 2995026"/>
              <a:gd name="connsiteY1" fmla="*/ 237266 h 2029241"/>
              <a:gd name="connsiteX2" fmla="*/ 27666 w 2995026"/>
              <a:gd name="connsiteY2" fmla="*/ 443365 h 2029241"/>
              <a:gd name="connsiteX3" fmla="*/ 15082 w 2995026"/>
              <a:gd name="connsiteY3" fmla="*/ 585978 h 2029241"/>
              <a:gd name="connsiteX4" fmla="*/ 103166 w 2995026"/>
              <a:gd name="connsiteY4" fmla="*/ 883787 h 2029241"/>
              <a:gd name="connsiteX5" fmla="*/ 338058 w 2995026"/>
              <a:gd name="connsiteY5" fmla="*/ 1206763 h 2029241"/>
              <a:gd name="connsiteX6" fmla="*/ 592335 w 2995026"/>
              <a:gd name="connsiteY6" fmla="*/ 1172756 h 2029241"/>
              <a:gd name="connsiteX7" fmla="*/ 981403 w 2995026"/>
              <a:gd name="connsiteY7" fmla="*/ 1199845 h 2029241"/>
              <a:gd name="connsiteX8" fmla="*/ 1453794 w 2995026"/>
              <a:gd name="connsiteY8" fmla="*/ 1278070 h 2029241"/>
              <a:gd name="connsiteX9" fmla="*/ 2020051 w 2995026"/>
              <a:gd name="connsiteY9" fmla="*/ 1479405 h 2029241"/>
              <a:gd name="connsiteX10" fmla="*/ 2636642 w 2995026"/>
              <a:gd name="connsiteY10" fmla="*/ 1844326 h 2029241"/>
              <a:gd name="connsiteX11" fmla="*/ 2875728 w 2995026"/>
              <a:gd name="connsiteY11" fmla="*/ 2007912 h 2029241"/>
              <a:gd name="connsiteX12" fmla="*/ 2963812 w 2995026"/>
              <a:gd name="connsiteY12" fmla="*/ 2020495 h 2029241"/>
              <a:gd name="connsiteX13" fmla="*/ 2993174 w 2995026"/>
              <a:gd name="connsiteY13" fmla="*/ 1944994 h 2029241"/>
              <a:gd name="connsiteX14" fmla="*/ 2951229 w 2995026"/>
              <a:gd name="connsiteY14" fmla="*/ 1840132 h 2029241"/>
              <a:gd name="connsiteX15" fmla="*/ 2628253 w 2995026"/>
              <a:gd name="connsiteY15" fmla="*/ 1332598 h 2029241"/>
              <a:gd name="connsiteX16" fmla="*/ 2192025 w 2995026"/>
              <a:gd name="connsiteY16" fmla="*/ 707618 h 2029241"/>
              <a:gd name="connsiteX17" fmla="*/ 1806132 w 2995026"/>
              <a:gd name="connsiteY17" fmla="*/ 317530 h 2029241"/>
              <a:gd name="connsiteX18" fmla="*/ 1466378 w 2995026"/>
              <a:gd name="connsiteY18" fmla="*/ 132972 h 2029241"/>
              <a:gd name="connsiteX19" fmla="*/ 1105651 w 2995026"/>
              <a:gd name="connsiteY19" fmla="*/ 19721 h 2029241"/>
              <a:gd name="connsiteX20" fmla="*/ 543589 w 2995026"/>
              <a:gd name="connsiteY20" fmla="*/ 36499 h 2029241"/>
              <a:gd name="connsiteX0" fmla="*/ 543589 w 2995026"/>
              <a:gd name="connsiteY0" fmla="*/ 36499 h 2029241"/>
              <a:gd name="connsiteX1" fmla="*/ 204286 w 2995026"/>
              <a:gd name="connsiteY1" fmla="*/ 237266 h 2029241"/>
              <a:gd name="connsiteX2" fmla="*/ 27666 w 2995026"/>
              <a:gd name="connsiteY2" fmla="*/ 443365 h 2029241"/>
              <a:gd name="connsiteX3" fmla="*/ 15082 w 2995026"/>
              <a:gd name="connsiteY3" fmla="*/ 585978 h 2029241"/>
              <a:gd name="connsiteX4" fmla="*/ 103166 w 2995026"/>
              <a:gd name="connsiteY4" fmla="*/ 883787 h 2029241"/>
              <a:gd name="connsiteX5" fmla="*/ 338058 w 2995026"/>
              <a:gd name="connsiteY5" fmla="*/ 1206763 h 2029241"/>
              <a:gd name="connsiteX6" fmla="*/ 592335 w 2995026"/>
              <a:gd name="connsiteY6" fmla="*/ 1172756 h 2029241"/>
              <a:gd name="connsiteX7" fmla="*/ 981403 w 2995026"/>
              <a:gd name="connsiteY7" fmla="*/ 1199845 h 2029241"/>
              <a:gd name="connsiteX8" fmla="*/ 1453794 w 2995026"/>
              <a:gd name="connsiteY8" fmla="*/ 1278070 h 2029241"/>
              <a:gd name="connsiteX9" fmla="*/ 2020051 w 2995026"/>
              <a:gd name="connsiteY9" fmla="*/ 1479405 h 2029241"/>
              <a:gd name="connsiteX10" fmla="*/ 2636642 w 2995026"/>
              <a:gd name="connsiteY10" fmla="*/ 1844326 h 2029241"/>
              <a:gd name="connsiteX11" fmla="*/ 2875728 w 2995026"/>
              <a:gd name="connsiteY11" fmla="*/ 2007912 h 2029241"/>
              <a:gd name="connsiteX12" fmla="*/ 2963812 w 2995026"/>
              <a:gd name="connsiteY12" fmla="*/ 2020495 h 2029241"/>
              <a:gd name="connsiteX13" fmla="*/ 2993174 w 2995026"/>
              <a:gd name="connsiteY13" fmla="*/ 1944994 h 2029241"/>
              <a:gd name="connsiteX14" fmla="*/ 2951229 w 2995026"/>
              <a:gd name="connsiteY14" fmla="*/ 1840132 h 2029241"/>
              <a:gd name="connsiteX15" fmla="*/ 2628253 w 2995026"/>
              <a:gd name="connsiteY15" fmla="*/ 1332598 h 2029241"/>
              <a:gd name="connsiteX16" fmla="*/ 2192025 w 2995026"/>
              <a:gd name="connsiteY16" fmla="*/ 707618 h 2029241"/>
              <a:gd name="connsiteX17" fmla="*/ 1806132 w 2995026"/>
              <a:gd name="connsiteY17" fmla="*/ 317530 h 2029241"/>
              <a:gd name="connsiteX18" fmla="*/ 1466378 w 2995026"/>
              <a:gd name="connsiteY18" fmla="*/ 132972 h 2029241"/>
              <a:gd name="connsiteX19" fmla="*/ 1105651 w 2995026"/>
              <a:gd name="connsiteY19" fmla="*/ 19721 h 2029241"/>
              <a:gd name="connsiteX20" fmla="*/ 543589 w 2995026"/>
              <a:gd name="connsiteY20" fmla="*/ 36499 h 2029241"/>
              <a:gd name="connsiteX0" fmla="*/ 549410 w 3000847"/>
              <a:gd name="connsiteY0" fmla="*/ 36499 h 2029241"/>
              <a:gd name="connsiteX1" fmla="*/ 210107 w 3000847"/>
              <a:gd name="connsiteY1" fmla="*/ 237266 h 2029241"/>
              <a:gd name="connsiteX2" fmla="*/ 33487 w 3000847"/>
              <a:gd name="connsiteY2" fmla="*/ 443365 h 2029241"/>
              <a:gd name="connsiteX3" fmla="*/ 20903 w 3000847"/>
              <a:gd name="connsiteY3" fmla="*/ 585978 h 2029241"/>
              <a:gd name="connsiteX4" fmla="*/ 108987 w 3000847"/>
              <a:gd name="connsiteY4" fmla="*/ 883787 h 2029241"/>
              <a:gd name="connsiteX5" fmla="*/ 343879 w 3000847"/>
              <a:gd name="connsiteY5" fmla="*/ 1206763 h 2029241"/>
              <a:gd name="connsiteX6" fmla="*/ 598156 w 3000847"/>
              <a:gd name="connsiteY6" fmla="*/ 1172756 h 2029241"/>
              <a:gd name="connsiteX7" fmla="*/ 987224 w 3000847"/>
              <a:gd name="connsiteY7" fmla="*/ 1199845 h 2029241"/>
              <a:gd name="connsiteX8" fmla="*/ 1459615 w 3000847"/>
              <a:gd name="connsiteY8" fmla="*/ 1278070 h 2029241"/>
              <a:gd name="connsiteX9" fmla="*/ 2025872 w 3000847"/>
              <a:gd name="connsiteY9" fmla="*/ 1479405 h 2029241"/>
              <a:gd name="connsiteX10" fmla="*/ 2642463 w 3000847"/>
              <a:gd name="connsiteY10" fmla="*/ 1844326 h 2029241"/>
              <a:gd name="connsiteX11" fmla="*/ 2881549 w 3000847"/>
              <a:gd name="connsiteY11" fmla="*/ 2007912 h 2029241"/>
              <a:gd name="connsiteX12" fmla="*/ 2969633 w 3000847"/>
              <a:gd name="connsiteY12" fmla="*/ 2020495 h 2029241"/>
              <a:gd name="connsiteX13" fmla="*/ 2998995 w 3000847"/>
              <a:gd name="connsiteY13" fmla="*/ 1944994 h 2029241"/>
              <a:gd name="connsiteX14" fmla="*/ 2957050 w 3000847"/>
              <a:gd name="connsiteY14" fmla="*/ 1840132 h 2029241"/>
              <a:gd name="connsiteX15" fmla="*/ 2634074 w 3000847"/>
              <a:gd name="connsiteY15" fmla="*/ 1332598 h 2029241"/>
              <a:gd name="connsiteX16" fmla="*/ 2197846 w 3000847"/>
              <a:gd name="connsiteY16" fmla="*/ 707618 h 2029241"/>
              <a:gd name="connsiteX17" fmla="*/ 1811953 w 3000847"/>
              <a:gd name="connsiteY17" fmla="*/ 317530 h 2029241"/>
              <a:gd name="connsiteX18" fmla="*/ 1472199 w 3000847"/>
              <a:gd name="connsiteY18" fmla="*/ 132972 h 2029241"/>
              <a:gd name="connsiteX19" fmla="*/ 1111472 w 3000847"/>
              <a:gd name="connsiteY19" fmla="*/ 19721 h 2029241"/>
              <a:gd name="connsiteX20" fmla="*/ 549410 w 3000847"/>
              <a:gd name="connsiteY20" fmla="*/ 36499 h 2029241"/>
              <a:gd name="connsiteX0" fmla="*/ 532336 w 2983773"/>
              <a:gd name="connsiteY0" fmla="*/ 36499 h 2029241"/>
              <a:gd name="connsiteX1" fmla="*/ 193033 w 2983773"/>
              <a:gd name="connsiteY1" fmla="*/ 237266 h 2029241"/>
              <a:gd name="connsiteX2" fmla="*/ 16413 w 2983773"/>
              <a:gd name="connsiteY2" fmla="*/ 443365 h 2029241"/>
              <a:gd name="connsiteX3" fmla="*/ 3829 w 2983773"/>
              <a:gd name="connsiteY3" fmla="*/ 585978 h 2029241"/>
              <a:gd name="connsiteX4" fmla="*/ 91913 w 2983773"/>
              <a:gd name="connsiteY4" fmla="*/ 883787 h 2029241"/>
              <a:gd name="connsiteX5" fmla="*/ 326805 w 2983773"/>
              <a:gd name="connsiteY5" fmla="*/ 1206763 h 2029241"/>
              <a:gd name="connsiteX6" fmla="*/ 581082 w 2983773"/>
              <a:gd name="connsiteY6" fmla="*/ 1172756 h 2029241"/>
              <a:gd name="connsiteX7" fmla="*/ 970150 w 2983773"/>
              <a:gd name="connsiteY7" fmla="*/ 1199845 h 2029241"/>
              <a:gd name="connsiteX8" fmla="*/ 1442541 w 2983773"/>
              <a:gd name="connsiteY8" fmla="*/ 1278070 h 2029241"/>
              <a:gd name="connsiteX9" fmla="*/ 2008798 w 2983773"/>
              <a:gd name="connsiteY9" fmla="*/ 1479405 h 2029241"/>
              <a:gd name="connsiteX10" fmla="*/ 2625389 w 2983773"/>
              <a:gd name="connsiteY10" fmla="*/ 1844326 h 2029241"/>
              <a:gd name="connsiteX11" fmla="*/ 2864475 w 2983773"/>
              <a:gd name="connsiteY11" fmla="*/ 2007912 h 2029241"/>
              <a:gd name="connsiteX12" fmla="*/ 2952559 w 2983773"/>
              <a:gd name="connsiteY12" fmla="*/ 2020495 h 2029241"/>
              <a:gd name="connsiteX13" fmla="*/ 2981921 w 2983773"/>
              <a:gd name="connsiteY13" fmla="*/ 1944994 h 2029241"/>
              <a:gd name="connsiteX14" fmla="*/ 2939976 w 2983773"/>
              <a:gd name="connsiteY14" fmla="*/ 1840132 h 2029241"/>
              <a:gd name="connsiteX15" fmla="*/ 2617000 w 2983773"/>
              <a:gd name="connsiteY15" fmla="*/ 1332598 h 2029241"/>
              <a:gd name="connsiteX16" fmla="*/ 2180772 w 2983773"/>
              <a:gd name="connsiteY16" fmla="*/ 707618 h 2029241"/>
              <a:gd name="connsiteX17" fmla="*/ 1794879 w 2983773"/>
              <a:gd name="connsiteY17" fmla="*/ 317530 h 2029241"/>
              <a:gd name="connsiteX18" fmla="*/ 1455125 w 2983773"/>
              <a:gd name="connsiteY18" fmla="*/ 132972 h 2029241"/>
              <a:gd name="connsiteX19" fmla="*/ 1094398 w 2983773"/>
              <a:gd name="connsiteY19" fmla="*/ 19721 h 2029241"/>
              <a:gd name="connsiteX20" fmla="*/ 532336 w 2983773"/>
              <a:gd name="connsiteY20" fmla="*/ 36499 h 2029241"/>
              <a:gd name="connsiteX0" fmla="*/ 532167 w 2983604"/>
              <a:gd name="connsiteY0" fmla="*/ 36499 h 2029241"/>
              <a:gd name="connsiteX1" fmla="*/ 192864 w 2983604"/>
              <a:gd name="connsiteY1" fmla="*/ 237266 h 2029241"/>
              <a:gd name="connsiteX2" fmla="*/ 16244 w 2983604"/>
              <a:gd name="connsiteY2" fmla="*/ 443365 h 2029241"/>
              <a:gd name="connsiteX3" fmla="*/ 3660 w 2983604"/>
              <a:gd name="connsiteY3" fmla="*/ 585978 h 2029241"/>
              <a:gd name="connsiteX4" fmla="*/ 91744 w 2983604"/>
              <a:gd name="connsiteY4" fmla="*/ 883787 h 2029241"/>
              <a:gd name="connsiteX5" fmla="*/ 326636 w 2983604"/>
              <a:gd name="connsiteY5" fmla="*/ 1206763 h 2029241"/>
              <a:gd name="connsiteX6" fmla="*/ 580913 w 2983604"/>
              <a:gd name="connsiteY6" fmla="*/ 1172756 h 2029241"/>
              <a:gd name="connsiteX7" fmla="*/ 969981 w 2983604"/>
              <a:gd name="connsiteY7" fmla="*/ 1199845 h 2029241"/>
              <a:gd name="connsiteX8" fmla="*/ 1442372 w 2983604"/>
              <a:gd name="connsiteY8" fmla="*/ 1278070 h 2029241"/>
              <a:gd name="connsiteX9" fmla="*/ 2008629 w 2983604"/>
              <a:gd name="connsiteY9" fmla="*/ 1479405 h 2029241"/>
              <a:gd name="connsiteX10" fmla="*/ 2625220 w 2983604"/>
              <a:gd name="connsiteY10" fmla="*/ 1844326 h 2029241"/>
              <a:gd name="connsiteX11" fmla="*/ 2864306 w 2983604"/>
              <a:gd name="connsiteY11" fmla="*/ 2007912 h 2029241"/>
              <a:gd name="connsiteX12" fmla="*/ 2952390 w 2983604"/>
              <a:gd name="connsiteY12" fmla="*/ 2020495 h 2029241"/>
              <a:gd name="connsiteX13" fmla="*/ 2981752 w 2983604"/>
              <a:gd name="connsiteY13" fmla="*/ 1944994 h 2029241"/>
              <a:gd name="connsiteX14" fmla="*/ 2939807 w 2983604"/>
              <a:gd name="connsiteY14" fmla="*/ 1840132 h 2029241"/>
              <a:gd name="connsiteX15" fmla="*/ 2616831 w 2983604"/>
              <a:gd name="connsiteY15" fmla="*/ 1332598 h 2029241"/>
              <a:gd name="connsiteX16" fmla="*/ 2180603 w 2983604"/>
              <a:gd name="connsiteY16" fmla="*/ 707618 h 2029241"/>
              <a:gd name="connsiteX17" fmla="*/ 1794710 w 2983604"/>
              <a:gd name="connsiteY17" fmla="*/ 317530 h 2029241"/>
              <a:gd name="connsiteX18" fmla="*/ 1454956 w 2983604"/>
              <a:gd name="connsiteY18" fmla="*/ 132972 h 2029241"/>
              <a:gd name="connsiteX19" fmla="*/ 1094229 w 2983604"/>
              <a:gd name="connsiteY19" fmla="*/ 19721 h 2029241"/>
              <a:gd name="connsiteX20" fmla="*/ 532167 w 2983604"/>
              <a:gd name="connsiteY20" fmla="*/ 36499 h 2029241"/>
              <a:gd name="connsiteX0" fmla="*/ 533170 w 2984607"/>
              <a:gd name="connsiteY0" fmla="*/ 36499 h 2029241"/>
              <a:gd name="connsiteX1" fmla="*/ 193867 w 2984607"/>
              <a:gd name="connsiteY1" fmla="*/ 237266 h 2029241"/>
              <a:gd name="connsiteX2" fmla="*/ 17247 w 2984607"/>
              <a:gd name="connsiteY2" fmla="*/ 443365 h 2029241"/>
              <a:gd name="connsiteX3" fmla="*/ 4663 w 2984607"/>
              <a:gd name="connsiteY3" fmla="*/ 585978 h 2029241"/>
              <a:gd name="connsiteX4" fmla="*/ 92747 w 2984607"/>
              <a:gd name="connsiteY4" fmla="*/ 883787 h 2029241"/>
              <a:gd name="connsiteX5" fmla="*/ 327639 w 2984607"/>
              <a:gd name="connsiteY5" fmla="*/ 1206763 h 2029241"/>
              <a:gd name="connsiteX6" fmla="*/ 581916 w 2984607"/>
              <a:gd name="connsiteY6" fmla="*/ 1172756 h 2029241"/>
              <a:gd name="connsiteX7" fmla="*/ 970984 w 2984607"/>
              <a:gd name="connsiteY7" fmla="*/ 1199845 h 2029241"/>
              <a:gd name="connsiteX8" fmla="*/ 1443375 w 2984607"/>
              <a:gd name="connsiteY8" fmla="*/ 1278070 h 2029241"/>
              <a:gd name="connsiteX9" fmla="*/ 2009632 w 2984607"/>
              <a:gd name="connsiteY9" fmla="*/ 1479405 h 2029241"/>
              <a:gd name="connsiteX10" fmla="*/ 2626223 w 2984607"/>
              <a:gd name="connsiteY10" fmla="*/ 1844326 h 2029241"/>
              <a:gd name="connsiteX11" fmla="*/ 2865309 w 2984607"/>
              <a:gd name="connsiteY11" fmla="*/ 2007912 h 2029241"/>
              <a:gd name="connsiteX12" fmla="*/ 2953393 w 2984607"/>
              <a:gd name="connsiteY12" fmla="*/ 2020495 h 2029241"/>
              <a:gd name="connsiteX13" fmla="*/ 2982755 w 2984607"/>
              <a:gd name="connsiteY13" fmla="*/ 1944994 h 2029241"/>
              <a:gd name="connsiteX14" fmla="*/ 2940810 w 2984607"/>
              <a:gd name="connsiteY14" fmla="*/ 1840132 h 2029241"/>
              <a:gd name="connsiteX15" fmla="*/ 2617834 w 2984607"/>
              <a:gd name="connsiteY15" fmla="*/ 1332598 h 2029241"/>
              <a:gd name="connsiteX16" fmla="*/ 2181606 w 2984607"/>
              <a:gd name="connsiteY16" fmla="*/ 707618 h 2029241"/>
              <a:gd name="connsiteX17" fmla="*/ 1795713 w 2984607"/>
              <a:gd name="connsiteY17" fmla="*/ 317530 h 2029241"/>
              <a:gd name="connsiteX18" fmla="*/ 1455959 w 2984607"/>
              <a:gd name="connsiteY18" fmla="*/ 132972 h 2029241"/>
              <a:gd name="connsiteX19" fmla="*/ 1095232 w 2984607"/>
              <a:gd name="connsiteY19" fmla="*/ 19721 h 2029241"/>
              <a:gd name="connsiteX20" fmla="*/ 533170 w 2984607"/>
              <a:gd name="connsiteY20" fmla="*/ 36499 h 2029241"/>
              <a:gd name="connsiteX0" fmla="*/ 533170 w 2984607"/>
              <a:gd name="connsiteY0" fmla="*/ 36499 h 2029241"/>
              <a:gd name="connsiteX1" fmla="*/ 193867 w 2984607"/>
              <a:gd name="connsiteY1" fmla="*/ 237266 h 2029241"/>
              <a:gd name="connsiteX2" fmla="*/ 17247 w 2984607"/>
              <a:gd name="connsiteY2" fmla="*/ 443365 h 2029241"/>
              <a:gd name="connsiteX3" fmla="*/ 4663 w 2984607"/>
              <a:gd name="connsiteY3" fmla="*/ 585978 h 2029241"/>
              <a:gd name="connsiteX4" fmla="*/ 92747 w 2984607"/>
              <a:gd name="connsiteY4" fmla="*/ 883787 h 2029241"/>
              <a:gd name="connsiteX5" fmla="*/ 327639 w 2984607"/>
              <a:gd name="connsiteY5" fmla="*/ 1206763 h 2029241"/>
              <a:gd name="connsiteX6" fmla="*/ 581916 w 2984607"/>
              <a:gd name="connsiteY6" fmla="*/ 1172756 h 2029241"/>
              <a:gd name="connsiteX7" fmla="*/ 970984 w 2984607"/>
              <a:gd name="connsiteY7" fmla="*/ 1199845 h 2029241"/>
              <a:gd name="connsiteX8" fmla="*/ 1443375 w 2984607"/>
              <a:gd name="connsiteY8" fmla="*/ 1278070 h 2029241"/>
              <a:gd name="connsiteX9" fmla="*/ 2009632 w 2984607"/>
              <a:gd name="connsiteY9" fmla="*/ 1479405 h 2029241"/>
              <a:gd name="connsiteX10" fmla="*/ 2626223 w 2984607"/>
              <a:gd name="connsiteY10" fmla="*/ 1844326 h 2029241"/>
              <a:gd name="connsiteX11" fmla="*/ 2865309 w 2984607"/>
              <a:gd name="connsiteY11" fmla="*/ 2007912 h 2029241"/>
              <a:gd name="connsiteX12" fmla="*/ 2953393 w 2984607"/>
              <a:gd name="connsiteY12" fmla="*/ 2020495 h 2029241"/>
              <a:gd name="connsiteX13" fmla="*/ 2982755 w 2984607"/>
              <a:gd name="connsiteY13" fmla="*/ 1944994 h 2029241"/>
              <a:gd name="connsiteX14" fmla="*/ 2940810 w 2984607"/>
              <a:gd name="connsiteY14" fmla="*/ 1840132 h 2029241"/>
              <a:gd name="connsiteX15" fmla="*/ 2617834 w 2984607"/>
              <a:gd name="connsiteY15" fmla="*/ 1332598 h 2029241"/>
              <a:gd name="connsiteX16" fmla="*/ 1795713 w 2984607"/>
              <a:gd name="connsiteY16" fmla="*/ 317530 h 2029241"/>
              <a:gd name="connsiteX17" fmla="*/ 1455959 w 2984607"/>
              <a:gd name="connsiteY17" fmla="*/ 132972 h 2029241"/>
              <a:gd name="connsiteX18" fmla="*/ 1095232 w 2984607"/>
              <a:gd name="connsiteY18" fmla="*/ 19721 h 2029241"/>
              <a:gd name="connsiteX19" fmla="*/ 533170 w 2984607"/>
              <a:gd name="connsiteY19" fmla="*/ 36499 h 2029241"/>
              <a:gd name="connsiteX0" fmla="*/ 533170 w 2983176"/>
              <a:gd name="connsiteY0" fmla="*/ 36499 h 2029241"/>
              <a:gd name="connsiteX1" fmla="*/ 193867 w 2983176"/>
              <a:gd name="connsiteY1" fmla="*/ 237266 h 2029241"/>
              <a:gd name="connsiteX2" fmla="*/ 17247 w 2983176"/>
              <a:gd name="connsiteY2" fmla="*/ 443365 h 2029241"/>
              <a:gd name="connsiteX3" fmla="*/ 4663 w 2983176"/>
              <a:gd name="connsiteY3" fmla="*/ 585978 h 2029241"/>
              <a:gd name="connsiteX4" fmla="*/ 92747 w 2983176"/>
              <a:gd name="connsiteY4" fmla="*/ 883787 h 2029241"/>
              <a:gd name="connsiteX5" fmla="*/ 327639 w 2983176"/>
              <a:gd name="connsiteY5" fmla="*/ 1206763 h 2029241"/>
              <a:gd name="connsiteX6" fmla="*/ 581916 w 2983176"/>
              <a:gd name="connsiteY6" fmla="*/ 1172756 h 2029241"/>
              <a:gd name="connsiteX7" fmla="*/ 970984 w 2983176"/>
              <a:gd name="connsiteY7" fmla="*/ 1199845 h 2029241"/>
              <a:gd name="connsiteX8" fmla="*/ 1443375 w 2983176"/>
              <a:gd name="connsiteY8" fmla="*/ 1278070 h 2029241"/>
              <a:gd name="connsiteX9" fmla="*/ 2009632 w 2983176"/>
              <a:gd name="connsiteY9" fmla="*/ 1479405 h 2029241"/>
              <a:gd name="connsiteX10" fmla="*/ 2626223 w 2983176"/>
              <a:gd name="connsiteY10" fmla="*/ 1844326 h 2029241"/>
              <a:gd name="connsiteX11" fmla="*/ 2865309 w 2983176"/>
              <a:gd name="connsiteY11" fmla="*/ 2007912 h 2029241"/>
              <a:gd name="connsiteX12" fmla="*/ 2953393 w 2983176"/>
              <a:gd name="connsiteY12" fmla="*/ 2020495 h 2029241"/>
              <a:gd name="connsiteX13" fmla="*/ 2982755 w 2983176"/>
              <a:gd name="connsiteY13" fmla="*/ 1944994 h 2029241"/>
              <a:gd name="connsiteX14" fmla="*/ 2940810 w 2983176"/>
              <a:gd name="connsiteY14" fmla="*/ 1840132 h 2029241"/>
              <a:gd name="connsiteX15" fmla="*/ 2652759 w 2983176"/>
              <a:gd name="connsiteY15" fmla="*/ 1318310 h 2029241"/>
              <a:gd name="connsiteX16" fmla="*/ 1795713 w 2983176"/>
              <a:gd name="connsiteY16" fmla="*/ 317530 h 2029241"/>
              <a:gd name="connsiteX17" fmla="*/ 1455959 w 2983176"/>
              <a:gd name="connsiteY17" fmla="*/ 132972 h 2029241"/>
              <a:gd name="connsiteX18" fmla="*/ 1095232 w 2983176"/>
              <a:gd name="connsiteY18" fmla="*/ 19721 h 2029241"/>
              <a:gd name="connsiteX19" fmla="*/ 533170 w 2983176"/>
              <a:gd name="connsiteY19" fmla="*/ 36499 h 2029241"/>
              <a:gd name="connsiteX0" fmla="*/ 533170 w 2983176"/>
              <a:gd name="connsiteY0" fmla="*/ 36499 h 2029241"/>
              <a:gd name="connsiteX1" fmla="*/ 193867 w 2983176"/>
              <a:gd name="connsiteY1" fmla="*/ 237266 h 2029241"/>
              <a:gd name="connsiteX2" fmla="*/ 17247 w 2983176"/>
              <a:gd name="connsiteY2" fmla="*/ 443365 h 2029241"/>
              <a:gd name="connsiteX3" fmla="*/ 4663 w 2983176"/>
              <a:gd name="connsiteY3" fmla="*/ 585978 h 2029241"/>
              <a:gd name="connsiteX4" fmla="*/ 92747 w 2983176"/>
              <a:gd name="connsiteY4" fmla="*/ 883787 h 2029241"/>
              <a:gd name="connsiteX5" fmla="*/ 327639 w 2983176"/>
              <a:gd name="connsiteY5" fmla="*/ 1206763 h 2029241"/>
              <a:gd name="connsiteX6" fmla="*/ 581916 w 2983176"/>
              <a:gd name="connsiteY6" fmla="*/ 1172756 h 2029241"/>
              <a:gd name="connsiteX7" fmla="*/ 970984 w 2983176"/>
              <a:gd name="connsiteY7" fmla="*/ 1199845 h 2029241"/>
              <a:gd name="connsiteX8" fmla="*/ 1443375 w 2983176"/>
              <a:gd name="connsiteY8" fmla="*/ 1278070 h 2029241"/>
              <a:gd name="connsiteX9" fmla="*/ 2009632 w 2983176"/>
              <a:gd name="connsiteY9" fmla="*/ 1479405 h 2029241"/>
              <a:gd name="connsiteX10" fmla="*/ 2626223 w 2983176"/>
              <a:gd name="connsiteY10" fmla="*/ 1844326 h 2029241"/>
              <a:gd name="connsiteX11" fmla="*/ 2865309 w 2983176"/>
              <a:gd name="connsiteY11" fmla="*/ 2007912 h 2029241"/>
              <a:gd name="connsiteX12" fmla="*/ 2953393 w 2983176"/>
              <a:gd name="connsiteY12" fmla="*/ 2020495 h 2029241"/>
              <a:gd name="connsiteX13" fmla="*/ 2982755 w 2983176"/>
              <a:gd name="connsiteY13" fmla="*/ 1944994 h 2029241"/>
              <a:gd name="connsiteX14" fmla="*/ 2940810 w 2983176"/>
              <a:gd name="connsiteY14" fmla="*/ 1840132 h 2029241"/>
              <a:gd name="connsiteX15" fmla="*/ 2652759 w 2983176"/>
              <a:gd name="connsiteY15" fmla="*/ 1318310 h 2029241"/>
              <a:gd name="connsiteX16" fmla="*/ 1795713 w 2983176"/>
              <a:gd name="connsiteY16" fmla="*/ 317530 h 2029241"/>
              <a:gd name="connsiteX17" fmla="*/ 1455959 w 2983176"/>
              <a:gd name="connsiteY17" fmla="*/ 132972 h 2029241"/>
              <a:gd name="connsiteX18" fmla="*/ 1095232 w 2983176"/>
              <a:gd name="connsiteY18" fmla="*/ 19721 h 2029241"/>
              <a:gd name="connsiteX19" fmla="*/ 533170 w 2983176"/>
              <a:gd name="connsiteY19" fmla="*/ 36499 h 2029241"/>
              <a:gd name="connsiteX0" fmla="*/ 533170 w 2983176"/>
              <a:gd name="connsiteY0" fmla="*/ 36499 h 2029241"/>
              <a:gd name="connsiteX1" fmla="*/ 193867 w 2983176"/>
              <a:gd name="connsiteY1" fmla="*/ 237266 h 2029241"/>
              <a:gd name="connsiteX2" fmla="*/ 17247 w 2983176"/>
              <a:gd name="connsiteY2" fmla="*/ 443365 h 2029241"/>
              <a:gd name="connsiteX3" fmla="*/ 4663 w 2983176"/>
              <a:gd name="connsiteY3" fmla="*/ 585978 h 2029241"/>
              <a:gd name="connsiteX4" fmla="*/ 92747 w 2983176"/>
              <a:gd name="connsiteY4" fmla="*/ 883787 h 2029241"/>
              <a:gd name="connsiteX5" fmla="*/ 327639 w 2983176"/>
              <a:gd name="connsiteY5" fmla="*/ 1206763 h 2029241"/>
              <a:gd name="connsiteX6" fmla="*/ 581916 w 2983176"/>
              <a:gd name="connsiteY6" fmla="*/ 1172756 h 2029241"/>
              <a:gd name="connsiteX7" fmla="*/ 970984 w 2983176"/>
              <a:gd name="connsiteY7" fmla="*/ 1199845 h 2029241"/>
              <a:gd name="connsiteX8" fmla="*/ 1443375 w 2983176"/>
              <a:gd name="connsiteY8" fmla="*/ 1278070 h 2029241"/>
              <a:gd name="connsiteX9" fmla="*/ 2009632 w 2983176"/>
              <a:gd name="connsiteY9" fmla="*/ 1479405 h 2029241"/>
              <a:gd name="connsiteX10" fmla="*/ 2626223 w 2983176"/>
              <a:gd name="connsiteY10" fmla="*/ 1844326 h 2029241"/>
              <a:gd name="connsiteX11" fmla="*/ 2865309 w 2983176"/>
              <a:gd name="connsiteY11" fmla="*/ 2007912 h 2029241"/>
              <a:gd name="connsiteX12" fmla="*/ 2953393 w 2983176"/>
              <a:gd name="connsiteY12" fmla="*/ 2020495 h 2029241"/>
              <a:gd name="connsiteX13" fmla="*/ 2982755 w 2983176"/>
              <a:gd name="connsiteY13" fmla="*/ 1944994 h 2029241"/>
              <a:gd name="connsiteX14" fmla="*/ 2940810 w 2983176"/>
              <a:gd name="connsiteY14" fmla="*/ 1840132 h 2029241"/>
              <a:gd name="connsiteX15" fmla="*/ 2652759 w 2983176"/>
              <a:gd name="connsiteY15" fmla="*/ 1318310 h 2029241"/>
              <a:gd name="connsiteX16" fmla="*/ 1795713 w 2983176"/>
              <a:gd name="connsiteY16" fmla="*/ 317530 h 2029241"/>
              <a:gd name="connsiteX17" fmla="*/ 1455959 w 2983176"/>
              <a:gd name="connsiteY17" fmla="*/ 132972 h 2029241"/>
              <a:gd name="connsiteX18" fmla="*/ 1095232 w 2983176"/>
              <a:gd name="connsiteY18" fmla="*/ 19721 h 2029241"/>
              <a:gd name="connsiteX19" fmla="*/ 533170 w 2983176"/>
              <a:gd name="connsiteY19" fmla="*/ 36499 h 2029241"/>
              <a:gd name="connsiteX0" fmla="*/ 533170 w 2983176"/>
              <a:gd name="connsiteY0" fmla="*/ 36499 h 2029241"/>
              <a:gd name="connsiteX1" fmla="*/ 193867 w 2983176"/>
              <a:gd name="connsiteY1" fmla="*/ 237266 h 2029241"/>
              <a:gd name="connsiteX2" fmla="*/ 17247 w 2983176"/>
              <a:gd name="connsiteY2" fmla="*/ 443365 h 2029241"/>
              <a:gd name="connsiteX3" fmla="*/ 4663 w 2983176"/>
              <a:gd name="connsiteY3" fmla="*/ 585978 h 2029241"/>
              <a:gd name="connsiteX4" fmla="*/ 92747 w 2983176"/>
              <a:gd name="connsiteY4" fmla="*/ 883787 h 2029241"/>
              <a:gd name="connsiteX5" fmla="*/ 327639 w 2983176"/>
              <a:gd name="connsiteY5" fmla="*/ 1206763 h 2029241"/>
              <a:gd name="connsiteX6" fmla="*/ 581916 w 2983176"/>
              <a:gd name="connsiteY6" fmla="*/ 1172756 h 2029241"/>
              <a:gd name="connsiteX7" fmla="*/ 970984 w 2983176"/>
              <a:gd name="connsiteY7" fmla="*/ 1199845 h 2029241"/>
              <a:gd name="connsiteX8" fmla="*/ 1443375 w 2983176"/>
              <a:gd name="connsiteY8" fmla="*/ 1278070 h 2029241"/>
              <a:gd name="connsiteX9" fmla="*/ 2009632 w 2983176"/>
              <a:gd name="connsiteY9" fmla="*/ 1479405 h 2029241"/>
              <a:gd name="connsiteX10" fmla="*/ 2626223 w 2983176"/>
              <a:gd name="connsiteY10" fmla="*/ 1844326 h 2029241"/>
              <a:gd name="connsiteX11" fmla="*/ 2865309 w 2983176"/>
              <a:gd name="connsiteY11" fmla="*/ 2007912 h 2029241"/>
              <a:gd name="connsiteX12" fmla="*/ 2953393 w 2983176"/>
              <a:gd name="connsiteY12" fmla="*/ 2020495 h 2029241"/>
              <a:gd name="connsiteX13" fmla="*/ 2982755 w 2983176"/>
              <a:gd name="connsiteY13" fmla="*/ 1944994 h 2029241"/>
              <a:gd name="connsiteX14" fmla="*/ 2940810 w 2983176"/>
              <a:gd name="connsiteY14" fmla="*/ 1840132 h 2029241"/>
              <a:gd name="connsiteX15" fmla="*/ 2652759 w 2983176"/>
              <a:gd name="connsiteY15" fmla="*/ 1318310 h 2029241"/>
              <a:gd name="connsiteX16" fmla="*/ 1795713 w 2983176"/>
              <a:gd name="connsiteY16" fmla="*/ 317530 h 2029241"/>
              <a:gd name="connsiteX17" fmla="*/ 1455959 w 2983176"/>
              <a:gd name="connsiteY17" fmla="*/ 132972 h 2029241"/>
              <a:gd name="connsiteX18" fmla="*/ 1095232 w 2983176"/>
              <a:gd name="connsiteY18" fmla="*/ 19721 h 2029241"/>
              <a:gd name="connsiteX19" fmla="*/ 533170 w 2983176"/>
              <a:gd name="connsiteY19" fmla="*/ 36499 h 2029241"/>
              <a:gd name="connsiteX0" fmla="*/ 533170 w 2983176"/>
              <a:gd name="connsiteY0" fmla="*/ 36499 h 2029241"/>
              <a:gd name="connsiteX1" fmla="*/ 193867 w 2983176"/>
              <a:gd name="connsiteY1" fmla="*/ 237266 h 2029241"/>
              <a:gd name="connsiteX2" fmla="*/ 17247 w 2983176"/>
              <a:gd name="connsiteY2" fmla="*/ 443365 h 2029241"/>
              <a:gd name="connsiteX3" fmla="*/ 4663 w 2983176"/>
              <a:gd name="connsiteY3" fmla="*/ 585978 h 2029241"/>
              <a:gd name="connsiteX4" fmla="*/ 92747 w 2983176"/>
              <a:gd name="connsiteY4" fmla="*/ 883787 h 2029241"/>
              <a:gd name="connsiteX5" fmla="*/ 327639 w 2983176"/>
              <a:gd name="connsiteY5" fmla="*/ 1206763 h 2029241"/>
              <a:gd name="connsiteX6" fmla="*/ 581916 w 2983176"/>
              <a:gd name="connsiteY6" fmla="*/ 1172756 h 2029241"/>
              <a:gd name="connsiteX7" fmla="*/ 970984 w 2983176"/>
              <a:gd name="connsiteY7" fmla="*/ 1199845 h 2029241"/>
              <a:gd name="connsiteX8" fmla="*/ 1443375 w 2983176"/>
              <a:gd name="connsiteY8" fmla="*/ 1278070 h 2029241"/>
              <a:gd name="connsiteX9" fmla="*/ 2009632 w 2983176"/>
              <a:gd name="connsiteY9" fmla="*/ 1479405 h 2029241"/>
              <a:gd name="connsiteX10" fmla="*/ 2626223 w 2983176"/>
              <a:gd name="connsiteY10" fmla="*/ 1844326 h 2029241"/>
              <a:gd name="connsiteX11" fmla="*/ 2865309 w 2983176"/>
              <a:gd name="connsiteY11" fmla="*/ 2007912 h 2029241"/>
              <a:gd name="connsiteX12" fmla="*/ 2953393 w 2983176"/>
              <a:gd name="connsiteY12" fmla="*/ 2020495 h 2029241"/>
              <a:gd name="connsiteX13" fmla="*/ 2982755 w 2983176"/>
              <a:gd name="connsiteY13" fmla="*/ 1944994 h 2029241"/>
              <a:gd name="connsiteX14" fmla="*/ 2940810 w 2983176"/>
              <a:gd name="connsiteY14" fmla="*/ 1840132 h 2029241"/>
              <a:gd name="connsiteX15" fmla="*/ 2652759 w 2983176"/>
              <a:gd name="connsiteY15" fmla="*/ 1318310 h 2029241"/>
              <a:gd name="connsiteX16" fmla="*/ 1795713 w 2983176"/>
              <a:gd name="connsiteY16" fmla="*/ 317530 h 2029241"/>
              <a:gd name="connsiteX17" fmla="*/ 1455959 w 2983176"/>
              <a:gd name="connsiteY17" fmla="*/ 132972 h 2029241"/>
              <a:gd name="connsiteX18" fmla="*/ 1095232 w 2983176"/>
              <a:gd name="connsiteY18" fmla="*/ 19721 h 2029241"/>
              <a:gd name="connsiteX19" fmla="*/ 533170 w 2983176"/>
              <a:gd name="connsiteY19" fmla="*/ 36499 h 2029241"/>
              <a:gd name="connsiteX0" fmla="*/ 533170 w 2983176"/>
              <a:gd name="connsiteY0" fmla="*/ 36499 h 2029241"/>
              <a:gd name="connsiteX1" fmla="*/ 193867 w 2983176"/>
              <a:gd name="connsiteY1" fmla="*/ 237266 h 2029241"/>
              <a:gd name="connsiteX2" fmla="*/ 17247 w 2983176"/>
              <a:gd name="connsiteY2" fmla="*/ 443365 h 2029241"/>
              <a:gd name="connsiteX3" fmla="*/ 4663 w 2983176"/>
              <a:gd name="connsiteY3" fmla="*/ 585978 h 2029241"/>
              <a:gd name="connsiteX4" fmla="*/ 92747 w 2983176"/>
              <a:gd name="connsiteY4" fmla="*/ 883787 h 2029241"/>
              <a:gd name="connsiteX5" fmla="*/ 327639 w 2983176"/>
              <a:gd name="connsiteY5" fmla="*/ 1206763 h 2029241"/>
              <a:gd name="connsiteX6" fmla="*/ 581916 w 2983176"/>
              <a:gd name="connsiteY6" fmla="*/ 1172756 h 2029241"/>
              <a:gd name="connsiteX7" fmla="*/ 970984 w 2983176"/>
              <a:gd name="connsiteY7" fmla="*/ 1199845 h 2029241"/>
              <a:gd name="connsiteX8" fmla="*/ 1443375 w 2983176"/>
              <a:gd name="connsiteY8" fmla="*/ 1278070 h 2029241"/>
              <a:gd name="connsiteX9" fmla="*/ 2009632 w 2983176"/>
              <a:gd name="connsiteY9" fmla="*/ 1479405 h 2029241"/>
              <a:gd name="connsiteX10" fmla="*/ 2626223 w 2983176"/>
              <a:gd name="connsiteY10" fmla="*/ 1844326 h 2029241"/>
              <a:gd name="connsiteX11" fmla="*/ 2865309 w 2983176"/>
              <a:gd name="connsiteY11" fmla="*/ 2007912 h 2029241"/>
              <a:gd name="connsiteX12" fmla="*/ 2953393 w 2983176"/>
              <a:gd name="connsiteY12" fmla="*/ 2020495 h 2029241"/>
              <a:gd name="connsiteX13" fmla="*/ 2982755 w 2983176"/>
              <a:gd name="connsiteY13" fmla="*/ 1944994 h 2029241"/>
              <a:gd name="connsiteX14" fmla="*/ 2940810 w 2983176"/>
              <a:gd name="connsiteY14" fmla="*/ 1840132 h 2029241"/>
              <a:gd name="connsiteX15" fmla="*/ 2652759 w 2983176"/>
              <a:gd name="connsiteY15" fmla="*/ 1318310 h 2029241"/>
              <a:gd name="connsiteX16" fmla="*/ 1795713 w 2983176"/>
              <a:gd name="connsiteY16" fmla="*/ 317530 h 2029241"/>
              <a:gd name="connsiteX17" fmla="*/ 1455959 w 2983176"/>
              <a:gd name="connsiteY17" fmla="*/ 132972 h 2029241"/>
              <a:gd name="connsiteX18" fmla="*/ 1095232 w 2983176"/>
              <a:gd name="connsiteY18" fmla="*/ 19721 h 2029241"/>
              <a:gd name="connsiteX19" fmla="*/ 533170 w 2983176"/>
              <a:gd name="connsiteY19" fmla="*/ 36499 h 2029241"/>
              <a:gd name="connsiteX0" fmla="*/ 533170 w 2983176"/>
              <a:gd name="connsiteY0" fmla="*/ 36499 h 2029241"/>
              <a:gd name="connsiteX1" fmla="*/ 193867 w 2983176"/>
              <a:gd name="connsiteY1" fmla="*/ 237266 h 2029241"/>
              <a:gd name="connsiteX2" fmla="*/ 17247 w 2983176"/>
              <a:gd name="connsiteY2" fmla="*/ 443365 h 2029241"/>
              <a:gd name="connsiteX3" fmla="*/ 4663 w 2983176"/>
              <a:gd name="connsiteY3" fmla="*/ 585978 h 2029241"/>
              <a:gd name="connsiteX4" fmla="*/ 92747 w 2983176"/>
              <a:gd name="connsiteY4" fmla="*/ 883787 h 2029241"/>
              <a:gd name="connsiteX5" fmla="*/ 327639 w 2983176"/>
              <a:gd name="connsiteY5" fmla="*/ 1206763 h 2029241"/>
              <a:gd name="connsiteX6" fmla="*/ 581916 w 2983176"/>
              <a:gd name="connsiteY6" fmla="*/ 1172756 h 2029241"/>
              <a:gd name="connsiteX7" fmla="*/ 970984 w 2983176"/>
              <a:gd name="connsiteY7" fmla="*/ 1199845 h 2029241"/>
              <a:gd name="connsiteX8" fmla="*/ 1443375 w 2983176"/>
              <a:gd name="connsiteY8" fmla="*/ 1278070 h 2029241"/>
              <a:gd name="connsiteX9" fmla="*/ 2009632 w 2983176"/>
              <a:gd name="connsiteY9" fmla="*/ 1479405 h 2029241"/>
              <a:gd name="connsiteX10" fmla="*/ 2626223 w 2983176"/>
              <a:gd name="connsiteY10" fmla="*/ 1844326 h 2029241"/>
              <a:gd name="connsiteX11" fmla="*/ 2865309 w 2983176"/>
              <a:gd name="connsiteY11" fmla="*/ 2007912 h 2029241"/>
              <a:gd name="connsiteX12" fmla="*/ 2953393 w 2983176"/>
              <a:gd name="connsiteY12" fmla="*/ 2020495 h 2029241"/>
              <a:gd name="connsiteX13" fmla="*/ 2982755 w 2983176"/>
              <a:gd name="connsiteY13" fmla="*/ 1944994 h 2029241"/>
              <a:gd name="connsiteX14" fmla="*/ 2940810 w 2983176"/>
              <a:gd name="connsiteY14" fmla="*/ 1840132 h 2029241"/>
              <a:gd name="connsiteX15" fmla="*/ 2652759 w 2983176"/>
              <a:gd name="connsiteY15" fmla="*/ 1318310 h 2029241"/>
              <a:gd name="connsiteX16" fmla="*/ 1795713 w 2983176"/>
              <a:gd name="connsiteY16" fmla="*/ 317530 h 2029241"/>
              <a:gd name="connsiteX17" fmla="*/ 1455959 w 2983176"/>
              <a:gd name="connsiteY17" fmla="*/ 132972 h 2029241"/>
              <a:gd name="connsiteX18" fmla="*/ 1095232 w 2983176"/>
              <a:gd name="connsiteY18" fmla="*/ 19721 h 2029241"/>
              <a:gd name="connsiteX19" fmla="*/ 533170 w 2983176"/>
              <a:gd name="connsiteY19" fmla="*/ 36499 h 2029241"/>
              <a:gd name="connsiteX0" fmla="*/ 533170 w 2983176"/>
              <a:gd name="connsiteY0" fmla="*/ 36499 h 2029241"/>
              <a:gd name="connsiteX1" fmla="*/ 193867 w 2983176"/>
              <a:gd name="connsiteY1" fmla="*/ 237266 h 2029241"/>
              <a:gd name="connsiteX2" fmla="*/ 17247 w 2983176"/>
              <a:gd name="connsiteY2" fmla="*/ 443365 h 2029241"/>
              <a:gd name="connsiteX3" fmla="*/ 4663 w 2983176"/>
              <a:gd name="connsiteY3" fmla="*/ 585978 h 2029241"/>
              <a:gd name="connsiteX4" fmla="*/ 92747 w 2983176"/>
              <a:gd name="connsiteY4" fmla="*/ 883787 h 2029241"/>
              <a:gd name="connsiteX5" fmla="*/ 327639 w 2983176"/>
              <a:gd name="connsiteY5" fmla="*/ 1206763 h 2029241"/>
              <a:gd name="connsiteX6" fmla="*/ 581916 w 2983176"/>
              <a:gd name="connsiteY6" fmla="*/ 1172756 h 2029241"/>
              <a:gd name="connsiteX7" fmla="*/ 970984 w 2983176"/>
              <a:gd name="connsiteY7" fmla="*/ 1199845 h 2029241"/>
              <a:gd name="connsiteX8" fmla="*/ 1443375 w 2983176"/>
              <a:gd name="connsiteY8" fmla="*/ 1278070 h 2029241"/>
              <a:gd name="connsiteX9" fmla="*/ 2009632 w 2983176"/>
              <a:gd name="connsiteY9" fmla="*/ 1479405 h 2029241"/>
              <a:gd name="connsiteX10" fmla="*/ 2626223 w 2983176"/>
              <a:gd name="connsiteY10" fmla="*/ 1844326 h 2029241"/>
              <a:gd name="connsiteX11" fmla="*/ 2865309 w 2983176"/>
              <a:gd name="connsiteY11" fmla="*/ 2007912 h 2029241"/>
              <a:gd name="connsiteX12" fmla="*/ 2953393 w 2983176"/>
              <a:gd name="connsiteY12" fmla="*/ 2020495 h 2029241"/>
              <a:gd name="connsiteX13" fmla="*/ 2982755 w 2983176"/>
              <a:gd name="connsiteY13" fmla="*/ 1944994 h 2029241"/>
              <a:gd name="connsiteX14" fmla="*/ 2940810 w 2983176"/>
              <a:gd name="connsiteY14" fmla="*/ 1840132 h 2029241"/>
              <a:gd name="connsiteX15" fmla="*/ 2652759 w 2983176"/>
              <a:gd name="connsiteY15" fmla="*/ 1318310 h 2029241"/>
              <a:gd name="connsiteX16" fmla="*/ 1795713 w 2983176"/>
              <a:gd name="connsiteY16" fmla="*/ 317530 h 2029241"/>
              <a:gd name="connsiteX17" fmla="*/ 1455959 w 2983176"/>
              <a:gd name="connsiteY17" fmla="*/ 132972 h 2029241"/>
              <a:gd name="connsiteX18" fmla="*/ 1095232 w 2983176"/>
              <a:gd name="connsiteY18" fmla="*/ 19721 h 2029241"/>
              <a:gd name="connsiteX19" fmla="*/ 533170 w 2983176"/>
              <a:gd name="connsiteY19" fmla="*/ 36499 h 2029241"/>
              <a:gd name="connsiteX0" fmla="*/ 533170 w 2983176"/>
              <a:gd name="connsiteY0" fmla="*/ 36499 h 2029241"/>
              <a:gd name="connsiteX1" fmla="*/ 193867 w 2983176"/>
              <a:gd name="connsiteY1" fmla="*/ 237266 h 2029241"/>
              <a:gd name="connsiteX2" fmla="*/ 17247 w 2983176"/>
              <a:gd name="connsiteY2" fmla="*/ 443365 h 2029241"/>
              <a:gd name="connsiteX3" fmla="*/ 4663 w 2983176"/>
              <a:gd name="connsiteY3" fmla="*/ 585978 h 2029241"/>
              <a:gd name="connsiteX4" fmla="*/ 92747 w 2983176"/>
              <a:gd name="connsiteY4" fmla="*/ 883787 h 2029241"/>
              <a:gd name="connsiteX5" fmla="*/ 327639 w 2983176"/>
              <a:gd name="connsiteY5" fmla="*/ 1206763 h 2029241"/>
              <a:gd name="connsiteX6" fmla="*/ 581916 w 2983176"/>
              <a:gd name="connsiteY6" fmla="*/ 1172756 h 2029241"/>
              <a:gd name="connsiteX7" fmla="*/ 970984 w 2983176"/>
              <a:gd name="connsiteY7" fmla="*/ 1199845 h 2029241"/>
              <a:gd name="connsiteX8" fmla="*/ 1443375 w 2983176"/>
              <a:gd name="connsiteY8" fmla="*/ 1278070 h 2029241"/>
              <a:gd name="connsiteX9" fmla="*/ 2009632 w 2983176"/>
              <a:gd name="connsiteY9" fmla="*/ 1479405 h 2029241"/>
              <a:gd name="connsiteX10" fmla="*/ 2626223 w 2983176"/>
              <a:gd name="connsiteY10" fmla="*/ 1844326 h 2029241"/>
              <a:gd name="connsiteX11" fmla="*/ 2865309 w 2983176"/>
              <a:gd name="connsiteY11" fmla="*/ 2007912 h 2029241"/>
              <a:gd name="connsiteX12" fmla="*/ 2953393 w 2983176"/>
              <a:gd name="connsiteY12" fmla="*/ 2020495 h 2029241"/>
              <a:gd name="connsiteX13" fmla="*/ 2982755 w 2983176"/>
              <a:gd name="connsiteY13" fmla="*/ 1944994 h 2029241"/>
              <a:gd name="connsiteX14" fmla="*/ 2940810 w 2983176"/>
              <a:gd name="connsiteY14" fmla="*/ 1840132 h 2029241"/>
              <a:gd name="connsiteX15" fmla="*/ 2652759 w 2983176"/>
              <a:gd name="connsiteY15" fmla="*/ 1318310 h 2029241"/>
              <a:gd name="connsiteX16" fmla="*/ 1795713 w 2983176"/>
              <a:gd name="connsiteY16" fmla="*/ 317530 h 2029241"/>
              <a:gd name="connsiteX17" fmla="*/ 1455959 w 2983176"/>
              <a:gd name="connsiteY17" fmla="*/ 132972 h 2029241"/>
              <a:gd name="connsiteX18" fmla="*/ 1095232 w 2983176"/>
              <a:gd name="connsiteY18" fmla="*/ 19721 h 2029241"/>
              <a:gd name="connsiteX19" fmla="*/ 533170 w 2983176"/>
              <a:gd name="connsiteY19" fmla="*/ 36499 h 2029241"/>
              <a:gd name="connsiteX0" fmla="*/ 533170 w 2983176"/>
              <a:gd name="connsiteY0" fmla="*/ 36499 h 2029241"/>
              <a:gd name="connsiteX1" fmla="*/ 193867 w 2983176"/>
              <a:gd name="connsiteY1" fmla="*/ 237266 h 2029241"/>
              <a:gd name="connsiteX2" fmla="*/ 17247 w 2983176"/>
              <a:gd name="connsiteY2" fmla="*/ 443365 h 2029241"/>
              <a:gd name="connsiteX3" fmla="*/ 4663 w 2983176"/>
              <a:gd name="connsiteY3" fmla="*/ 585978 h 2029241"/>
              <a:gd name="connsiteX4" fmla="*/ 92747 w 2983176"/>
              <a:gd name="connsiteY4" fmla="*/ 883787 h 2029241"/>
              <a:gd name="connsiteX5" fmla="*/ 327639 w 2983176"/>
              <a:gd name="connsiteY5" fmla="*/ 1206763 h 2029241"/>
              <a:gd name="connsiteX6" fmla="*/ 581916 w 2983176"/>
              <a:gd name="connsiteY6" fmla="*/ 1172756 h 2029241"/>
              <a:gd name="connsiteX7" fmla="*/ 970984 w 2983176"/>
              <a:gd name="connsiteY7" fmla="*/ 1199845 h 2029241"/>
              <a:gd name="connsiteX8" fmla="*/ 1443375 w 2983176"/>
              <a:gd name="connsiteY8" fmla="*/ 1278070 h 2029241"/>
              <a:gd name="connsiteX9" fmla="*/ 2009632 w 2983176"/>
              <a:gd name="connsiteY9" fmla="*/ 1479405 h 2029241"/>
              <a:gd name="connsiteX10" fmla="*/ 2626223 w 2983176"/>
              <a:gd name="connsiteY10" fmla="*/ 1844326 h 2029241"/>
              <a:gd name="connsiteX11" fmla="*/ 2865309 w 2983176"/>
              <a:gd name="connsiteY11" fmla="*/ 2007912 h 2029241"/>
              <a:gd name="connsiteX12" fmla="*/ 2953393 w 2983176"/>
              <a:gd name="connsiteY12" fmla="*/ 2020495 h 2029241"/>
              <a:gd name="connsiteX13" fmla="*/ 2982755 w 2983176"/>
              <a:gd name="connsiteY13" fmla="*/ 1944994 h 2029241"/>
              <a:gd name="connsiteX14" fmla="*/ 2940810 w 2983176"/>
              <a:gd name="connsiteY14" fmla="*/ 1840132 h 2029241"/>
              <a:gd name="connsiteX15" fmla="*/ 2652759 w 2983176"/>
              <a:gd name="connsiteY15" fmla="*/ 1318310 h 2029241"/>
              <a:gd name="connsiteX16" fmla="*/ 1795713 w 2983176"/>
              <a:gd name="connsiteY16" fmla="*/ 317530 h 2029241"/>
              <a:gd name="connsiteX17" fmla="*/ 1455959 w 2983176"/>
              <a:gd name="connsiteY17" fmla="*/ 132972 h 2029241"/>
              <a:gd name="connsiteX18" fmla="*/ 1095232 w 2983176"/>
              <a:gd name="connsiteY18" fmla="*/ 19721 h 2029241"/>
              <a:gd name="connsiteX19" fmla="*/ 533170 w 2983176"/>
              <a:gd name="connsiteY19" fmla="*/ 36499 h 2029241"/>
              <a:gd name="connsiteX0" fmla="*/ 533170 w 2983176"/>
              <a:gd name="connsiteY0" fmla="*/ 36499 h 2029241"/>
              <a:gd name="connsiteX1" fmla="*/ 193867 w 2983176"/>
              <a:gd name="connsiteY1" fmla="*/ 237266 h 2029241"/>
              <a:gd name="connsiteX2" fmla="*/ 17247 w 2983176"/>
              <a:gd name="connsiteY2" fmla="*/ 443365 h 2029241"/>
              <a:gd name="connsiteX3" fmla="*/ 4663 w 2983176"/>
              <a:gd name="connsiteY3" fmla="*/ 585978 h 2029241"/>
              <a:gd name="connsiteX4" fmla="*/ 92747 w 2983176"/>
              <a:gd name="connsiteY4" fmla="*/ 883787 h 2029241"/>
              <a:gd name="connsiteX5" fmla="*/ 327639 w 2983176"/>
              <a:gd name="connsiteY5" fmla="*/ 1206763 h 2029241"/>
              <a:gd name="connsiteX6" fmla="*/ 581916 w 2983176"/>
              <a:gd name="connsiteY6" fmla="*/ 1172756 h 2029241"/>
              <a:gd name="connsiteX7" fmla="*/ 970984 w 2983176"/>
              <a:gd name="connsiteY7" fmla="*/ 1199845 h 2029241"/>
              <a:gd name="connsiteX8" fmla="*/ 1443375 w 2983176"/>
              <a:gd name="connsiteY8" fmla="*/ 1278070 h 2029241"/>
              <a:gd name="connsiteX9" fmla="*/ 2009632 w 2983176"/>
              <a:gd name="connsiteY9" fmla="*/ 1479405 h 2029241"/>
              <a:gd name="connsiteX10" fmla="*/ 2626223 w 2983176"/>
              <a:gd name="connsiteY10" fmla="*/ 1844326 h 2029241"/>
              <a:gd name="connsiteX11" fmla="*/ 2865309 w 2983176"/>
              <a:gd name="connsiteY11" fmla="*/ 2007912 h 2029241"/>
              <a:gd name="connsiteX12" fmla="*/ 2953393 w 2983176"/>
              <a:gd name="connsiteY12" fmla="*/ 2020495 h 2029241"/>
              <a:gd name="connsiteX13" fmla="*/ 2982755 w 2983176"/>
              <a:gd name="connsiteY13" fmla="*/ 1944994 h 2029241"/>
              <a:gd name="connsiteX14" fmla="*/ 2940810 w 2983176"/>
              <a:gd name="connsiteY14" fmla="*/ 1840132 h 2029241"/>
              <a:gd name="connsiteX15" fmla="*/ 2652759 w 2983176"/>
              <a:gd name="connsiteY15" fmla="*/ 1318310 h 2029241"/>
              <a:gd name="connsiteX16" fmla="*/ 1795713 w 2983176"/>
              <a:gd name="connsiteY16" fmla="*/ 317530 h 2029241"/>
              <a:gd name="connsiteX17" fmla="*/ 1455959 w 2983176"/>
              <a:gd name="connsiteY17" fmla="*/ 120272 h 2029241"/>
              <a:gd name="connsiteX18" fmla="*/ 1095232 w 2983176"/>
              <a:gd name="connsiteY18" fmla="*/ 19721 h 2029241"/>
              <a:gd name="connsiteX19" fmla="*/ 533170 w 2983176"/>
              <a:gd name="connsiteY19" fmla="*/ 36499 h 2029241"/>
              <a:gd name="connsiteX0" fmla="*/ 533170 w 2983176"/>
              <a:gd name="connsiteY0" fmla="*/ 36499 h 2029241"/>
              <a:gd name="connsiteX1" fmla="*/ 193867 w 2983176"/>
              <a:gd name="connsiteY1" fmla="*/ 237266 h 2029241"/>
              <a:gd name="connsiteX2" fmla="*/ 17247 w 2983176"/>
              <a:gd name="connsiteY2" fmla="*/ 443365 h 2029241"/>
              <a:gd name="connsiteX3" fmla="*/ 4663 w 2983176"/>
              <a:gd name="connsiteY3" fmla="*/ 585978 h 2029241"/>
              <a:gd name="connsiteX4" fmla="*/ 92747 w 2983176"/>
              <a:gd name="connsiteY4" fmla="*/ 883787 h 2029241"/>
              <a:gd name="connsiteX5" fmla="*/ 327639 w 2983176"/>
              <a:gd name="connsiteY5" fmla="*/ 1206763 h 2029241"/>
              <a:gd name="connsiteX6" fmla="*/ 581916 w 2983176"/>
              <a:gd name="connsiteY6" fmla="*/ 1172756 h 2029241"/>
              <a:gd name="connsiteX7" fmla="*/ 970984 w 2983176"/>
              <a:gd name="connsiteY7" fmla="*/ 1199845 h 2029241"/>
              <a:gd name="connsiteX8" fmla="*/ 1443375 w 2983176"/>
              <a:gd name="connsiteY8" fmla="*/ 1278070 h 2029241"/>
              <a:gd name="connsiteX9" fmla="*/ 2009632 w 2983176"/>
              <a:gd name="connsiteY9" fmla="*/ 1479405 h 2029241"/>
              <a:gd name="connsiteX10" fmla="*/ 2626223 w 2983176"/>
              <a:gd name="connsiteY10" fmla="*/ 1844326 h 2029241"/>
              <a:gd name="connsiteX11" fmla="*/ 2865309 w 2983176"/>
              <a:gd name="connsiteY11" fmla="*/ 2007912 h 2029241"/>
              <a:gd name="connsiteX12" fmla="*/ 2953393 w 2983176"/>
              <a:gd name="connsiteY12" fmla="*/ 2020495 h 2029241"/>
              <a:gd name="connsiteX13" fmla="*/ 2982755 w 2983176"/>
              <a:gd name="connsiteY13" fmla="*/ 1944994 h 2029241"/>
              <a:gd name="connsiteX14" fmla="*/ 2940810 w 2983176"/>
              <a:gd name="connsiteY14" fmla="*/ 1840132 h 2029241"/>
              <a:gd name="connsiteX15" fmla="*/ 2652759 w 2983176"/>
              <a:gd name="connsiteY15" fmla="*/ 1318310 h 2029241"/>
              <a:gd name="connsiteX16" fmla="*/ 1795713 w 2983176"/>
              <a:gd name="connsiteY16" fmla="*/ 317530 h 2029241"/>
              <a:gd name="connsiteX17" fmla="*/ 1455959 w 2983176"/>
              <a:gd name="connsiteY17" fmla="*/ 120272 h 2029241"/>
              <a:gd name="connsiteX18" fmla="*/ 1095232 w 2983176"/>
              <a:gd name="connsiteY18" fmla="*/ 19721 h 2029241"/>
              <a:gd name="connsiteX19" fmla="*/ 533170 w 2983176"/>
              <a:gd name="connsiteY19" fmla="*/ 36499 h 2029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983176" h="2029241">
                <a:moveTo>
                  <a:pt x="533170" y="36499"/>
                </a:moveTo>
                <a:cubicBezTo>
                  <a:pt x="382943" y="72756"/>
                  <a:pt x="279854" y="169455"/>
                  <a:pt x="193867" y="237266"/>
                </a:cubicBezTo>
                <a:cubicBezTo>
                  <a:pt x="107880" y="305077"/>
                  <a:pt x="61481" y="378896"/>
                  <a:pt x="17247" y="443365"/>
                </a:cubicBezTo>
                <a:cubicBezTo>
                  <a:pt x="7937" y="471322"/>
                  <a:pt x="-7920" y="512574"/>
                  <a:pt x="4663" y="585978"/>
                </a:cubicBezTo>
                <a:cubicBezTo>
                  <a:pt x="17246" y="659382"/>
                  <a:pt x="38918" y="780323"/>
                  <a:pt x="92747" y="883787"/>
                </a:cubicBezTo>
                <a:cubicBezTo>
                  <a:pt x="146576" y="987251"/>
                  <a:pt x="246111" y="1158602"/>
                  <a:pt x="327639" y="1206763"/>
                </a:cubicBezTo>
                <a:cubicBezTo>
                  <a:pt x="409167" y="1254925"/>
                  <a:pt x="474692" y="1173909"/>
                  <a:pt x="581916" y="1172756"/>
                </a:cubicBezTo>
                <a:cubicBezTo>
                  <a:pt x="689140" y="1171603"/>
                  <a:pt x="827408" y="1182293"/>
                  <a:pt x="970984" y="1199845"/>
                </a:cubicBezTo>
                <a:cubicBezTo>
                  <a:pt x="1114560" y="1217397"/>
                  <a:pt x="1270267" y="1231477"/>
                  <a:pt x="1443375" y="1278070"/>
                </a:cubicBezTo>
                <a:cubicBezTo>
                  <a:pt x="1616483" y="1324663"/>
                  <a:pt x="1812491" y="1385029"/>
                  <a:pt x="2009632" y="1479405"/>
                </a:cubicBezTo>
                <a:cubicBezTo>
                  <a:pt x="2206773" y="1573781"/>
                  <a:pt x="2483610" y="1756242"/>
                  <a:pt x="2626223" y="1844326"/>
                </a:cubicBezTo>
                <a:cubicBezTo>
                  <a:pt x="2768836" y="1932410"/>
                  <a:pt x="2810781" y="1978551"/>
                  <a:pt x="2865309" y="2007912"/>
                </a:cubicBezTo>
                <a:cubicBezTo>
                  <a:pt x="2919837" y="2037273"/>
                  <a:pt x="2933819" y="2030981"/>
                  <a:pt x="2953393" y="2020495"/>
                </a:cubicBezTo>
                <a:cubicBezTo>
                  <a:pt x="2972967" y="2010009"/>
                  <a:pt x="2984852" y="1975055"/>
                  <a:pt x="2982755" y="1944994"/>
                </a:cubicBezTo>
                <a:cubicBezTo>
                  <a:pt x="2980658" y="1914934"/>
                  <a:pt x="2995809" y="1944579"/>
                  <a:pt x="2940810" y="1840132"/>
                </a:cubicBezTo>
                <a:cubicBezTo>
                  <a:pt x="2885811" y="1735685"/>
                  <a:pt x="2822970" y="1586364"/>
                  <a:pt x="2652759" y="1318310"/>
                </a:cubicBezTo>
                <a:cubicBezTo>
                  <a:pt x="2482548" y="1050256"/>
                  <a:pt x="2109481" y="584935"/>
                  <a:pt x="1795713" y="317530"/>
                </a:cubicBezTo>
                <a:cubicBezTo>
                  <a:pt x="1537509" y="143786"/>
                  <a:pt x="1582231" y="171495"/>
                  <a:pt x="1455959" y="120272"/>
                </a:cubicBezTo>
                <a:cubicBezTo>
                  <a:pt x="1329687" y="69049"/>
                  <a:pt x="1206386" y="41392"/>
                  <a:pt x="1095232" y="19721"/>
                </a:cubicBezTo>
                <a:cubicBezTo>
                  <a:pt x="814434" y="-15408"/>
                  <a:pt x="683397" y="242"/>
                  <a:pt x="533170" y="36499"/>
                </a:cubicBezTo>
                <a:close/>
              </a:path>
            </a:pathLst>
          </a:cu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ED23415-5BC2-91FC-B1EA-6331C9470867}"/>
              </a:ext>
            </a:extLst>
          </p:cNvPr>
          <p:cNvGrpSpPr/>
          <p:nvPr/>
        </p:nvGrpSpPr>
        <p:grpSpPr>
          <a:xfrm>
            <a:off x="8000414" y="713324"/>
            <a:ext cx="2983176" cy="5992351"/>
            <a:chOff x="8000414" y="713324"/>
            <a:chExt cx="2983176" cy="5992351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2016674D-EF2F-55BA-C4B9-34EB4D1116E5}"/>
                </a:ext>
              </a:extLst>
            </p:cNvPr>
            <p:cNvGrpSpPr/>
            <p:nvPr/>
          </p:nvGrpSpPr>
          <p:grpSpPr>
            <a:xfrm rot="1173074">
              <a:off x="8329609" y="1806925"/>
              <a:ext cx="2229050" cy="4898750"/>
              <a:chOff x="5193214" y="1553007"/>
              <a:chExt cx="2229050" cy="4898750"/>
            </a:xfrm>
          </p:grpSpPr>
          <p:sp>
            <p:nvSpPr>
              <p:cNvPr id="12" name="Free-form: Shape 11">
                <a:extLst>
                  <a:ext uri="{FF2B5EF4-FFF2-40B4-BE49-F238E27FC236}">
                    <a16:creationId xmlns:a16="http://schemas.microsoft.com/office/drawing/2014/main" id="{67FABD84-E7C5-F5AA-3B46-7468A397D805}"/>
                  </a:ext>
                </a:extLst>
              </p:cNvPr>
              <p:cNvSpPr/>
              <p:nvPr/>
            </p:nvSpPr>
            <p:spPr>
              <a:xfrm rot="10800000">
                <a:off x="5276319" y="1553007"/>
                <a:ext cx="2145945" cy="4895500"/>
              </a:xfrm>
              <a:custGeom>
                <a:avLst/>
                <a:gdLst>
                  <a:gd name="connsiteX0" fmla="*/ 468 w 2105143"/>
                  <a:gd name="connsiteY0" fmla="*/ 94924 h 4893116"/>
                  <a:gd name="connsiteX1" fmla="*/ 570919 w 2105143"/>
                  <a:gd name="connsiteY1" fmla="*/ 1852417 h 4893116"/>
                  <a:gd name="connsiteX2" fmla="*/ 1510486 w 2105143"/>
                  <a:gd name="connsiteY2" fmla="*/ 4348142 h 4893116"/>
                  <a:gd name="connsiteX3" fmla="*/ 1732795 w 2105143"/>
                  <a:gd name="connsiteY3" fmla="*/ 4813731 h 4893116"/>
                  <a:gd name="connsiteX4" fmla="*/ 1959297 w 2105143"/>
                  <a:gd name="connsiteY4" fmla="*/ 4880843 h 4893116"/>
                  <a:gd name="connsiteX5" fmla="*/ 2072549 w 2105143"/>
                  <a:gd name="connsiteY5" fmla="*/ 4679507 h 4893116"/>
                  <a:gd name="connsiteX6" fmla="*/ 2064160 w 2105143"/>
                  <a:gd name="connsiteY6" fmla="*/ 4369114 h 4893116"/>
                  <a:gd name="connsiteX7" fmla="*/ 1992853 w 2105143"/>
                  <a:gd name="connsiteY7" fmla="*/ 4226502 h 4893116"/>
                  <a:gd name="connsiteX8" fmla="*/ 801617 w 2105143"/>
                  <a:gd name="connsiteY8" fmla="*/ 908656 h 4893116"/>
                  <a:gd name="connsiteX9" fmla="*/ 659004 w 2105143"/>
                  <a:gd name="connsiteY9" fmla="*/ 308843 h 4893116"/>
                  <a:gd name="connsiteX10" fmla="*/ 468 w 2105143"/>
                  <a:gd name="connsiteY10" fmla="*/ 94924 h 4893116"/>
                  <a:gd name="connsiteX0" fmla="*/ 468 w 2164696"/>
                  <a:gd name="connsiteY0" fmla="*/ 94924 h 4893116"/>
                  <a:gd name="connsiteX1" fmla="*/ 570919 w 2164696"/>
                  <a:gd name="connsiteY1" fmla="*/ 1852417 h 4893116"/>
                  <a:gd name="connsiteX2" fmla="*/ 1510486 w 2164696"/>
                  <a:gd name="connsiteY2" fmla="*/ 4348142 h 4893116"/>
                  <a:gd name="connsiteX3" fmla="*/ 1732795 w 2164696"/>
                  <a:gd name="connsiteY3" fmla="*/ 4813731 h 4893116"/>
                  <a:gd name="connsiteX4" fmla="*/ 1959297 w 2164696"/>
                  <a:gd name="connsiteY4" fmla="*/ 4880843 h 4893116"/>
                  <a:gd name="connsiteX5" fmla="*/ 2072549 w 2164696"/>
                  <a:gd name="connsiteY5" fmla="*/ 4679507 h 4893116"/>
                  <a:gd name="connsiteX6" fmla="*/ 2064160 w 2164696"/>
                  <a:gd name="connsiteY6" fmla="*/ 4369114 h 4893116"/>
                  <a:gd name="connsiteX7" fmla="*/ 801617 w 2164696"/>
                  <a:gd name="connsiteY7" fmla="*/ 908656 h 4893116"/>
                  <a:gd name="connsiteX8" fmla="*/ 659004 w 2164696"/>
                  <a:gd name="connsiteY8" fmla="*/ 308843 h 4893116"/>
                  <a:gd name="connsiteX9" fmla="*/ 468 w 2164696"/>
                  <a:gd name="connsiteY9" fmla="*/ 94924 h 4893116"/>
                  <a:gd name="connsiteX0" fmla="*/ 468 w 2112932"/>
                  <a:gd name="connsiteY0" fmla="*/ 94924 h 4893116"/>
                  <a:gd name="connsiteX1" fmla="*/ 570919 w 2112932"/>
                  <a:gd name="connsiteY1" fmla="*/ 1852417 h 4893116"/>
                  <a:gd name="connsiteX2" fmla="*/ 1510486 w 2112932"/>
                  <a:gd name="connsiteY2" fmla="*/ 4348142 h 4893116"/>
                  <a:gd name="connsiteX3" fmla="*/ 1732795 w 2112932"/>
                  <a:gd name="connsiteY3" fmla="*/ 4813731 h 4893116"/>
                  <a:gd name="connsiteX4" fmla="*/ 1959297 w 2112932"/>
                  <a:gd name="connsiteY4" fmla="*/ 4880843 h 4893116"/>
                  <a:gd name="connsiteX5" fmla="*/ 2072549 w 2112932"/>
                  <a:gd name="connsiteY5" fmla="*/ 4679507 h 4893116"/>
                  <a:gd name="connsiteX6" fmla="*/ 2064160 w 2112932"/>
                  <a:gd name="connsiteY6" fmla="*/ 4369114 h 4893116"/>
                  <a:gd name="connsiteX7" fmla="*/ 801617 w 2112932"/>
                  <a:gd name="connsiteY7" fmla="*/ 908656 h 4893116"/>
                  <a:gd name="connsiteX8" fmla="*/ 659004 w 2112932"/>
                  <a:gd name="connsiteY8" fmla="*/ 308843 h 4893116"/>
                  <a:gd name="connsiteX9" fmla="*/ 468 w 2112932"/>
                  <a:gd name="connsiteY9" fmla="*/ 94924 h 4893116"/>
                  <a:gd name="connsiteX0" fmla="*/ 468 w 2112932"/>
                  <a:gd name="connsiteY0" fmla="*/ 94924 h 4893116"/>
                  <a:gd name="connsiteX1" fmla="*/ 570919 w 2112932"/>
                  <a:gd name="connsiteY1" fmla="*/ 1852417 h 4893116"/>
                  <a:gd name="connsiteX2" fmla="*/ 1510486 w 2112932"/>
                  <a:gd name="connsiteY2" fmla="*/ 4348142 h 4893116"/>
                  <a:gd name="connsiteX3" fmla="*/ 1732795 w 2112932"/>
                  <a:gd name="connsiteY3" fmla="*/ 4813731 h 4893116"/>
                  <a:gd name="connsiteX4" fmla="*/ 1959297 w 2112932"/>
                  <a:gd name="connsiteY4" fmla="*/ 4880843 h 4893116"/>
                  <a:gd name="connsiteX5" fmla="*/ 2072549 w 2112932"/>
                  <a:gd name="connsiteY5" fmla="*/ 4679507 h 4893116"/>
                  <a:gd name="connsiteX6" fmla="*/ 2064160 w 2112932"/>
                  <a:gd name="connsiteY6" fmla="*/ 4369114 h 4893116"/>
                  <a:gd name="connsiteX7" fmla="*/ 801617 w 2112932"/>
                  <a:gd name="connsiteY7" fmla="*/ 908656 h 4893116"/>
                  <a:gd name="connsiteX8" fmla="*/ 659004 w 2112932"/>
                  <a:gd name="connsiteY8" fmla="*/ 308843 h 4893116"/>
                  <a:gd name="connsiteX9" fmla="*/ 468 w 2112932"/>
                  <a:gd name="connsiteY9" fmla="*/ 94924 h 4893116"/>
                  <a:gd name="connsiteX0" fmla="*/ 468 w 2097912"/>
                  <a:gd name="connsiteY0" fmla="*/ 94924 h 4893116"/>
                  <a:gd name="connsiteX1" fmla="*/ 570919 w 2097912"/>
                  <a:gd name="connsiteY1" fmla="*/ 1852417 h 4893116"/>
                  <a:gd name="connsiteX2" fmla="*/ 1510486 w 2097912"/>
                  <a:gd name="connsiteY2" fmla="*/ 4348142 h 4893116"/>
                  <a:gd name="connsiteX3" fmla="*/ 1732795 w 2097912"/>
                  <a:gd name="connsiteY3" fmla="*/ 4813731 h 4893116"/>
                  <a:gd name="connsiteX4" fmla="*/ 1959297 w 2097912"/>
                  <a:gd name="connsiteY4" fmla="*/ 4880843 h 4893116"/>
                  <a:gd name="connsiteX5" fmla="*/ 2072549 w 2097912"/>
                  <a:gd name="connsiteY5" fmla="*/ 4679507 h 4893116"/>
                  <a:gd name="connsiteX6" fmla="*/ 2064160 w 2097912"/>
                  <a:gd name="connsiteY6" fmla="*/ 4369114 h 4893116"/>
                  <a:gd name="connsiteX7" fmla="*/ 801617 w 2097912"/>
                  <a:gd name="connsiteY7" fmla="*/ 908656 h 4893116"/>
                  <a:gd name="connsiteX8" fmla="*/ 659004 w 2097912"/>
                  <a:gd name="connsiteY8" fmla="*/ 308843 h 4893116"/>
                  <a:gd name="connsiteX9" fmla="*/ 468 w 2097912"/>
                  <a:gd name="connsiteY9" fmla="*/ 94924 h 4893116"/>
                  <a:gd name="connsiteX0" fmla="*/ 468 w 2119868"/>
                  <a:gd name="connsiteY0" fmla="*/ 94924 h 4893116"/>
                  <a:gd name="connsiteX1" fmla="*/ 570919 w 2119868"/>
                  <a:gd name="connsiteY1" fmla="*/ 1852417 h 4893116"/>
                  <a:gd name="connsiteX2" fmla="*/ 1510486 w 2119868"/>
                  <a:gd name="connsiteY2" fmla="*/ 4348142 h 4893116"/>
                  <a:gd name="connsiteX3" fmla="*/ 1732795 w 2119868"/>
                  <a:gd name="connsiteY3" fmla="*/ 4813731 h 4893116"/>
                  <a:gd name="connsiteX4" fmla="*/ 1959297 w 2119868"/>
                  <a:gd name="connsiteY4" fmla="*/ 4880843 h 4893116"/>
                  <a:gd name="connsiteX5" fmla="*/ 2072549 w 2119868"/>
                  <a:gd name="connsiteY5" fmla="*/ 4679507 h 4893116"/>
                  <a:gd name="connsiteX6" fmla="*/ 2064160 w 2119868"/>
                  <a:gd name="connsiteY6" fmla="*/ 4369114 h 4893116"/>
                  <a:gd name="connsiteX7" fmla="*/ 801617 w 2119868"/>
                  <a:gd name="connsiteY7" fmla="*/ 908656 h 4893116"/>
                  <a:gd name="connsiteX8" fmla="*/ 659004 w 2119868"/>
                  <a:gd name="connsiteY8" fmla="*/ 308843 h 4893116"/>
                  <a:gd name="connsiteX9" fmla="*/ 468 w 2119868"/>
                  <a:gd name="connsiteY9" fmla="*/ 94924 h 4893116"/>
                  <a:gd name="connsiteX0" fmla="*/ 468 w 2137485"/>
                  <a:gd name="connsiteY0" fmla="*/ 94924 h 4916108"/>
                  <a:gd name="connsiteX1" fmla="*/ 570919 w 2137485"/>
                  <a:gd name="connsiteY1" fmla="*/ 1852417 h 4916108"/>
                  <a:gd name="connsiteX2" fmla="*/ 1510486 w 2137485"/>
                  <a:gd name="connsiteY2" fmla="*/ 4348142 h 4916108"/>
                  <a:gd name="connsiteX3" fmla="*/ 1732795 w 2137485"/>
                  <a:gd name="connsiteY3" fmla="*/ 4813731 h 4916108"/>
                  <a:gd name="connsiteX4" fmla="*/ 1959297 w 2137485"/>
                  <a:gd name="connsiteY4" fmla="*/ 4880843 h 4916108"/>
                  <a:gd name="connsiteX5" fmla="*/ 2064160 w 2137485"/>
                  <a:gd name="connsiteY5" fmla="*/ 4369114 h 4916108"/>
                  <a:gd name="connsiteX6" fmla="*/ 801617 w 2137485"/>
                  <a:gd name="connsiteY6" fmla="*/ 908656 h 4916108"/>
                  <a:gd name="connsiteX7" fmla="*/ 659004 w 2137485"/>
                  <a:gd name="connsiteY7" fmla="*/ 308843 h 4916108"/>
                  <a:gd name="connsiteX8" fmla="*/ 468 w 2137485"/>
                  <a:gd name="connsiteY8" fmla="*/ 94924 h 4916108"/>
                  <a:gd name="connsiteX0" fmla="*/ 468 w 2099944"/>
                  <a:gd name="connsiteY0" fmla="*/ 94924 h 4846286"/>
                  <a:gd name="connsiteX1" fmla="*/ 570919 w 2099944"/>
                  <a:gd name="connsiteY1" fmla="*/ 1852417 h 4846286"/>
                  <a:gd name="connsiteX2" fmla="*/ 1510486 w 2099944"/>
                  <a:gd name="connsiteY2" fmla="*/ 4348142 h 4846286"/>
                  <a:gd name="connsiteX3" fmla="*/ 1732795 w 2099944"/>
                  <a:gd name="connsiteY3" fmla="*/ 4813731 h 4846286"/>
                  <a:gd name="connsiteX4" fmla="*/ 2064160 w 2099944"/>
                  <a:gd name="connsiteY4" fmla="*/ 4369114 h 4846286"/>
                  <a:gd name="connsiteX5" fmla="*/ 801617 w 2099944"/>
                  <a:gd name="connsiteY5" fmla="*/ 908656 h 4846286"/>
                  <a:gd name="connsiteX6" fmla="*/ 659004 w 2099944"/>
                  <a:gd name="connsiteY6" fmla="*/ 308843 h 4846286"/>
                  <a:gd name="connsiteX7" fmla="*/ 468 w 2099944"/>
                  <a:gd name="connsiteY7" fmla="*/ 94924 h 4846286"/>
                  <a:gd name="connsiteX0" fmla="*/ 468 w 2084556"/>
                  <a:gd name="connsiteY0" fmla="*/ 94924 h 4734449"/>
                  <a:gd name="connsiteX1" fmla="*/ 570919 w 2084556"/>
                  <a:gd name="connsiteY1" fmla="*/ 1852417 h 4734449"/>
                  <a:gd name="connsiteX2" fmla="*/ 1510486 w 2084556"/>
                  <a:gd name="connsiteY2" fmla="*/ 4348142 h 4734449"/>
                  <a:gd name="connsiteX3" fmla="*/ 2064160 w 2084556"/>
                  <a:gd name="connsiteY3" fmla="*/ 4369114 h 4734449"/>
                  <a:gd name="connsiteX4" fmla="*/ 801617 w 2084556"/>
                  <a:gd name="connsiteY4" fmla="*/ 908656 h 4734449"/>
                  <a:gd name="connsiteX5" fmla="*/ 659004 w 2084556"/>
                  <a:gd name="connsiteY5" fmla="*/ 308843 h 4734449"/>
                  <a:gd name="connsiteX6" fmla="*/ 468 w 2084556"/>
                  <a:gd name="connsiteY6" fmla="*/ 94924 h 4734449"/>
                  <a:gd name="connsiteX0" fmla="*/ 468 w 2083652"/>
                  <a:gd name="connsiteY0" fmla="*/ 94924 h 4739810"/>
                  <a:gd name="connsiteX1" fmla="*/ 570919 w 2083652"/>
                  <a:gd name="connsiteY1" fmla="*/ 1852417 h 4739810"/>
                  <a:gd name="connsiteX2" fmla="*/ 1510486 w 2083652"/>
                  <a:gd name="connsiteY2" fmla="*/ 4348142 h 4739810"/>
                  <a:gd name="connsiteX3" fmla="*/ 2064160 w 2083652"/>
                  <a:gd name="connsiteY3" fmla="*/ 4369114 h 4739810"/>
                  <a:gd name="connsiteX4" fmla="*/ 801617 w 2083652"/>
                  <a:gd name="connsiteY4" fmla="*/ 908656 h 4739810"/>
                  <a:gd name="connsiteX5" fmla="*/ 659004 w 2083652"/>
                  <a:gd name="connsiteY5" fmla="*/ 308843 h 4739810"/>
                  <a:gd name="connsiteX6" fmla="*/ 468 w 2083652"/>
                  <a:gd name="connsiteY6" fmla="*/ 94924 h 4739810"/>
                  <a:gd name="connsiteX0" fmla="*/ 468 w 2083652"/>
                  <a:gd name="connsiteY0" fmla="*/ 94924 h 4739810"/>
                  <a:gd name="connsiteX1" fmla="*/ 570919 w 2083652"/>
                  <a:gd name="connsiteY1" fmla="*/ 1852417 h 4739810"/>
                  <a:gd name="connsiteX2" fmla="*/ 1510486 w 2083652"/>
                  <a:gd name="connsiteY2" fmla="*/ 4348142 h 4739810"/>
                  <a:gd name="connsiteX3" fmla="*/ 2064160 w 2083652"/>
                  <a:gd name="connsiteY3" fmla="*/ 4369114 h 4739810"/>
                  <a:gd name="connsiteX4" fmla="*/ 801617 w 2083652"/>
                  <a:gd name="connsiteY4" fmla="*/ 908656 h 4739810"/>
                  <a:gd name="connsiteX5" fmla="*/ 659004 w 2083652"/>
                  <a:gd name="connsiteY5" fmla="*/ 308843 h 4739810"/>
                  <a:gd name="connsiteX6" fmla="*/ 468 w 2083652"/>
                  <a:gd name="connsiteY6" fmla="*/ 94924 h 4739810"/>
                  <a:gd name="connsiteX0" fmla="*/ 468 w 2082145"/>
                  <a:gd name="connsiteY0" fmla="*/ 94924 h 4744142"/>
                  <a:gd name="connsiteX1" fmla="*/ 570919 w 2082145"/>
                  <a:gd name="connsiteY1" fmla="*/ 1852417 h 4744142"/>
                  <a:gd name="connsiteX2" fmla="*/ 1510486 w 2082145"/>
                  <a:gd name="connsiteY2" fmla="*/ 4348142 h 4744142"/>
                  <a:gd name="connsiteX3" fmla="*/ 2064160 w 2082145"/>
                  <a:gd name="connsiteY3" fmla="*/ 4369114 h 4744142"/>
                  <a:gd name="connsiteX4" fmla="*/ 801617 w 2082145"/>
                  <a:gd name="connsiteY4" fmla="*/ 908656 h 4744142"/>
                  <a:gd name="connsiteX5" fmla="*/ 659004 w 2082145"/>
                  <a:gd name="connsiteY5" fmla="*/ 308843 h 4744142"/>
                  <a:gd name="connsiteX6" fmla="*/ 468 w 2082145"/>
                  <a:gd name="connsiteY6" fmla="*/ 94924 h 4744142"/>
                  <a:gd name="connsiteX0" fmla="*/ 468 w 2081428"/>
                  <a:gd name="connsiteY0" fmla="*/ 94924 h 4747415"/>
                  <a:gd name="connsiteX1" fmla="*/ 570919 w 2081428"/>
                  <a:gd name="connsiteY1" fmla="*/ 1852417 h 4747415"/>
                  <a:gd name="connsiteX2" fmla="*/ 1510486 w 2081428"/>
                  <a:gd name="connsiteY2" fmla="*/ 4348142 h 4747415"/>
                  <a:gd name="connsiteX3" fmla="*/ 2064160 w 2081428"/>
                  <a:gd name="connsiteY3" fmla="*/ 4369114 h 4747415"/>
                  <a:gd name="connsiteX4" fmla="*/ 801617 w 2081428"/>
                  <a:gd name="connsiteY4" fmla="*/ 908656 h 4747415"/>
                  <a:gd name="connsiteX5" fmla="*/ 659004 w 2081428"/>
                  <a:gd name="connsiteY5" fmla="*/ 308843 h 4747415"/>
                  <a:gd name="connsiteX6" fmla="*/ 468 w 2081428"/>
                  <a:gd name="connsiteY6" fmla="*/ 94924 h 4747415"/>
                  <a:gd name="connsiteX0" fmla="*/ 468 w 2146407"/>
                  <a:gd name="connsiteY0" fmla="*/ 94924 h 4880475"/>
                  <a:gd name="connsiteX1" fmla="*/ 570919 w 2146407"/>
                  <a:gd name="connsiteY1" fmla="*/ 1852417 h 4880475"/>
                  <a:gd name="connsiteX2" fmla="*/ 1510486 w 2146407"/>
                  <a:gd name="connsiteY2" fmla="*/ 4348142 h 4880475"/>
                  <a:gd name="connsiteX3" fmla="*/ 2130835 w 2146407"/>
                  <a:gd name="connsiteY3" fmla="*/ 4581839 h 4880475"/>
                  <a:gd name="connsiteX4" fmla="*/ 801617 w 2146407"/>
                  <a:gd name="connsiteY4" fmla="*/ 908656 h 4880475"/>
                  <a:gd name="connsiteX5" fmla="*/ 659004 w 2146407"/>
                  <a:gd name="connsiteY5" fmla="*/ 308843 h 4880475"/>
                  <a:gd name="connsiteX6" fmla="*/ 468 w 2146407"/>
                  <a:gd name="connsiteY6" fmla="*/ 94924 h 4880475"/>
                  <a:gd name="connsiteX0" fmla="*/ 468 w 2146407"/>
                  <a:gd name="connsiteY0" fmla="*/ 94924 h 4880475"/>
                  <a:gd name="connsiteX1" fmla="*/ 570919 w 2146407"/>
                  <a:gd name="connsiteY1" fmla="*/ 1852417 h 4880475"/>
                  <a:gd name="connsiteX2" fmla="*/ 1510486 w 2146407"/>
                  <a:gd name="connsiteY2" fmla="*/ 4348142 h 4880475"/>
                  <a:gd name="connsiteX3" fmla="*/ 2130835 w 2146407"/>
                  <a:gd name="connsiteY3" fmla="*/ 4581839 h 4880475"/>
                  <a:gd name="connsiteX4" fmla="*/ 1355170 w 2146407"/>
                  <a:gd name="connsiteY4" fmla="*/ 2464178 h 4880475"/>
                  <a:gd name="connsiteX5" fmla="*/ 801617 w 2146407"/>
                  <a:gd name="connsiteY5" fmla="*/ 908656 h 4880475"/>
                  <a:gd name="connsiteX6" fmla="*/ 659004 w 2146407"/>
                  <a:gd name="connsiteY6" fmla="*/ 308843 h 4880475"/>
                  <a:gd name="connsiteX7" fmla="*/ 468 w 2146407"/>
                  <a:gd name="connsiteY7" fmla="*/ 94924 h 4880475"/>
                  <a:gd name="connsiteX0" fmla="*/ 468 w 2146407"/>
                  <a:gd name="connsiteY0" fmla="*/ 94924 h 4880475"/>
                  <a:gd name="connsiteX1" fmla="*/ 570919 w 2146407"/>
                  <a:gd name="connsiteY1" fmla="*/ 1852417 h 4880475"/>
                  <a:gd name="connsiteX2" fmla="*/ 1510486 w 2146407"/>
                  <a:gd name="connsiteY2" fmla="*/ 4348142 h 4880475"/>
                  <a:gd name="connsiteX3" fmla="*/ 2130835 w 2146407"/>
                  <a:gd name="connsiteY3" fmla="*/ 4581839 h 4880475"/>
                  <a:gd name="connsiteX4" fmla="*/ 1355170 w 2146407"/>
                  <a:gd name="connsiteY4" fmla="*/ 2464178 h 4880475"/>
                  <a:gd name="connsiteX5" fmla="*/ 801617 w 2146407"/>
                  <a:gd name="connsiteY5" fmla="*/ 908656 h 4880475"/>
                  <a:gd name="connsiteX6" fmla="*/ 659004 w 2146407"/>
                  <a:gd name="connsiteY6" fmla="*/ 308843 h 4880475"/>
                  <a:gd name="connsiteX7" fmla="*/ 468 w 2146407"/>
                  <a:gd name="connsiteY7" fmla="*/ 94924 h 4880475"/>
                  <a:gd name="connsiteX0" fmla="*/ 468 w 2146407"/>
                  <a:gd name="connsiteY0" fmla="*/ 94924 h 4880475"/>
                  <a:gd name="connsiteX1" fmla="*/ 570919 w 2146407"/>
                  <a:gd name="connsiteY1" fmla="*/ 1852417 h 4880475"/>
                  <a:gd name="connsiteX2" fmla="*/ 1510486 w 2146407"/>
                  <a:gd name="connsiteY2" fmla="*/ 4348142 h 4880475"/>
                  <a:gd name="connsiteX3" fmla="*/ 2130835 w 2146407"/>
                  <a:gd name="connsiteY3" fmla="*/ 4581839 h 4880475"/>
                  <a:gd name="connsiteX4" fmla="*/ 1355170 w 2146407"/>
                  <a:gd name="connsiteY4" fmla="*/ 2464178 h 4880475"/>
                  <a:gd name="connsiteX5" fmla="*/ 801617 w 2146407"/>
                  <a:gd name="connsiteY5" fmla="*/ 908656 h 4880475"/>
                  <a:gd name="connsiteX6" fmla="*/ 659004 w 2146407"/>
                  <a:gd name="connsiteY6" fmla="*/ 308843 h 4880475"/>
                  <a:gd name="connsiteX7" fmla="*/ 468 w 2146407"/>
                  <a:gd name="connsiteY7" fmla="*/ 94924 h 4880475"/>
                  <a:gd name="connsiteX0" fmla="*/ 468 w 2146407"/>
                  <a:gd name="connsiteY0" fmla="*/ 94924 h 4880475"/>
                  <a:gd name="connsiteX1" fmla="*/ 570919 w 2146407"/>
                  <a:gd name="connsiteY1" fmla="*/ 1852417 h 4880475"/>
                  <a:gd name="connsiteX2" fmla="*/ 1510486 w 2146407"/>
                  <a:gd name="connsiteY2" fmla="*/ 4348142 h 4880475"/>
                  <a:gd name="connsiteX3" fmla="*/ 2130835 w 2146407"/>
                  <a:gd name="connsiteY3" fmla="*/ 4581839 h 4880475"/>
                  <a:gd name="connsiteX4" fmla="*/ 1355170 w 2146407"/>
                  <a:gd name="connsiteY4" fmla="*/ 2464178 h 4880475"/>
                  <a:gd name="connsiteX5" fmla="*/ 1183720 w 2146407"/>
                  <a:gd name="connsiteY5" fmla="*/ 2248278 h 4880475"/>
                  <a:gd name="connsiteX6" fmla="*/ 801617 w 2146407"/>
                  <a:gd name="connsiteY6" fmla="*/ 908656 h 4880475"/>
                  <a:gd name="connsiteX7" fmla="*/ 659004 w 2146407"/>
                  <a:gd name="connsiteY7" fmla="*/ 308843 h 4880475"/>
                  <a:gd name="connsiteX8" fmla="*/ 468 w 2146407"/>
                  <a:gd name="connsiteY8" fmla="*/ 94924 h 4880475"/>
                  <a:gd name="connsiteX0" fmla="*/ 468 w 2146407"/>
                  <a:gd name="connsiteY0" fmla="*/ 94924 h 4880475"/>
                  <a:gd name="connsiteX1" fmla="*/ 570919 w 2146407"/>
                  <a:gd name="connsiteY1" fmla="*/ 1852417 h 4880475"/>
                  <a:gd name="connsiteX2" fmla="*/ 1510486 w 2146407"/>
                  <a:gd name="connsiteY2" fmla="*/ 4348142 h 4880475"/>
                  <a:gd name="connsiteX3" fmla="*/ 2130835 w 2146407"/>
                  <a:gd name="connsiteY3" fmla="*/ 4581839 h 4880475"/>
                  <a:gd name="connsiteX4" fmla="*/ 1355170 w 2146407"/>
                  <a:gd name="connsiteY4" fmla="*/ 2464178 h 4880475"/>
                  <a:gd name="connsiteX5" fmla="*/ 1075770 w 2146407"/>
                  <a:gd name="connsiteY5" fmla="*/ 1899028 h 4880475"/>
                  <a:gd name="connsiteX6" fmla="*/ 801617 w 2146407"/>
                  <a:gd name="connsiteY6" fmla="*/ 908656 h 4880475"/>
                  <a:gd name="connsiteX7" fmla="*/ 659004 w 2146407"/>
                  <a:gd name="connsiteY7" fmla="*/ 308843 h 4880475"/>
                  <a:gd name="connsiteX8" fmla="*/ 468 w 2146407"/>
                  <a:gd name="connsiteY8" fmla="*/ 94924 h 4880475"/>
                  <a:gd name="connsiteX0" fmla="*/ 468 w 2146407"/>
                  <a:gd name="connsiteY0" fmla="*/ 94924 h 4880475"/>
                  <a:gd name="connsiteX1" fmla="*/ 570919 w 2146407"/>
                  <a:gd name="connsiteY1" fmla="*/ 1852417 h 4880475"/>
                  <a:gd name="connsiteX2" fmla="*/ 1510486 w 2146407"/>
                  <a:gd name="connsiteY2" fmla="*/ 4348142 h 4880475"/>
                  <a:gd name="connsiteX3" fmla="*/ 2130835 w 2146407"/>
                  <a:gd name="connsiteY3" fmla="*/ 4581839 h 4880475"/>
                  <a:gd name="connsiteX4" fmla="*/ 1355170 w 2146407"/>
                  <a:gd name="connsiteY4" fmla="*/ 2464178 h 4880475"/>
                  <a:gd name="connsiteX5" fmla="*/ 1069420 w 2146407"/>
                  <a:gd name="connsiteY5" fmla="*/ 1981578 h 4880475"/>
                  <a:gd name="connsiteX6" fmla="*/ 801617 w 2146407"/>
                  <a:gd name="connsiteY6" fmla="*/ 908656 h 4880475"/>
                  <a:gd name="connsiteX7" fmla="*/ 659004 w 2146407"/>
                  <a:gd name="connsiteY7" fmla="*/ 308843 h 4880475"/>
                  <a:gd name="connsiteX8" fmla="*/ 468 w 2146407"/>
                  <a:gd name="connsiteY8" fmla="*/ 94924 h 4880475"/>
                  <a:gd name="connsiteX0" fmla="*/ 468 w 2146407"/>
                  <a:gd name="connsiteY0" fmla="*/ 94924 h 4880475"/>
                  <a:gd name="connsiteX1" fmla="*/ 570919 w 2146407"/>
                  <a:gd name="connsiteY1" fmla="*/ 1852417 h 4880475"/>
                  <a:gd name="connsiteX2" fmla="*/ 1510486 w 2146407"/>
                  <a:gd name="connsiteY2" fmla="*/ 4348142 h 4880475"/>
                  <a:gd name="connsiteX3" fmla="*/ 2130835 w 2146407"/>
                  <a:gd name="connsiteY3" fmla="*/ 4581839 h 4880475"/>
                  <a:gd name="connsiteX4" fmla="*/ 1355170 w 2146407"/>
                  <a:gd name="connsiteY4" fmla="*/ 2464178 h 4880475"/>
                  <a:gd name="connsiteX5" fmla="*/ 1069420 w 2146407"/>
                  <a:gd name="connsiteY5" fmla="*/ 1981578 h 4880475"/>
                  <a:gd name="connsiteX6" fmla="*/ 801617 w 2146407"/>
                  <a:gd name="connsiteY6" fmla="*/ 908656 h 4880475"/>
                  <a:gd name="connsiteX7" fmla="*/ 659004 w 2146407"/>
                  <a:gd name="connsiteY7" fmla="*/ 308843 h 4880475"/>
                  <a:gd name="connsiteX8" fmla="*/ 468 w 2146407"/>
                  <a:gd name="connsiteY8" fmla="*/ 94924 h 4880475"/>
                  <a:gd name="connsiteX0" fmla="*/ 468 w 2146407"/>
                  <a:gd name="connsiteY0" fmla="*/ 94924 h 4880475"/>
                  <a:gd name="connsiteX1" fmla="*/ 570919 w 2146407"/>
                  <a:gd name="connsiteY1" fmla="*/ 1852417 h 4880475"/>
                  <a:gd name="connsiteX2" fmla="*/ 1510486 w 2146407"/>
                  <a:gd name="connsiteY2" fmla="*/ 4348142 h 4880475"/>
                  <a:gd name="connsiteX3" fmla="*/ 2130835 w 2146407"/>
                  <a:gd name="connsiteY3" fmla="*/ 4581839 h 4880475"/>
                  <a:gd name="connsiteX4" fmla="*/ 1355170 w 2146407"/>
                  <a:gd name="connsiteY4" fmla="*/ 2464178 h 4880475"/>
                  <a:gd name="connsiteX5" fmla="*/ 910670 w 2146407"/>
                  <a:gd name="connsiteY5" fmla="*/ 1448178 h 4880475"/>
                  <a:gd name="connsiteX6" fmla="*/ 801617 w 2146407"/>
                  <a:gd name="connsiteY6" fmla="*/ 908656 h 4880475"/>
                  <a:gd name="connsiteX7" fmla="*/ 659004 w 2146407"/>
                  <a:gd name="connsiteY7" fmla="*/ 308843 h 4880475"/>
                  <a:gd name="connsiteX8" fmla="*/ 468 w 2146407"/>
                  <a:gd name="connsiteY8" fmla="*/ 94924 h 4880475"/>
                  <a:gd name="connsiteX0" fmla="*/ 468 w 2146407"/>
                  <a:gd name="connsiteY0" fmla="*/ 94924 h 4880475"/>
                  <a:gd name="connsiteX1" fmla="*/ 570919 w 2146407"/>
                  <a:gd name="connsiteY1" fmla="*/ 1852417 h 4880475"/>
                  <a:gd name="connsiteX2" fmla="*/ 1510486 w 2146407"/>
                  <a:gd name="connsiteY2" fmla="*/ 4348142 h 4880475"/>
                  <a:gd name="connsiteX3" fmla="*/ 2130835 w 2146407"/>
                  <a:gd name="connsiteY3" fmla="*/ 4581839 h 4880475"/>
                  <a:gd name="connsiteX4" fmla="*/ 1355170 w 2146407"/>
                  <a:gd name="connsiteY4" fmla="*/ 2464178 h 4880475"/>
                  <a:gd name="connsiteX5" fmla="*/ 910670 w 2146407"/>
                  <a:gd name="connsiteY5" fmla="*/ 1448178 h 4880475"/>
                  <a:gd name="connsiteX6" fmla="*/ 801617 w 2146407"/>
                  <a:gd name="connsiteY6" fmla="*/ 908656 h 4880475"/>
                  <a:gd name="connsiteX7" fmla="*/ 659004 w 2146407"/>
                  <a:gd name="connsiteY7" fmla="*/ 308843 h 4880475"/>
                  <a:gd name="connsiteX8" fmla="*/ 468 w 2146407"/>
                  <a:gd name="connsiteY8" fmla="*/ 94924 h 4880475"/>
                  <a:gd name="connsiteX0" fmla="*/ 468 w 2146407"/>
                  <a:gd name="connsiteY0" fmla="*/ 94924 h 4880475"/>
                  <a:gd name="connsiteX1" fmla="*/ 570919 w 2146407"/>
                  <a:gd name="connsiteY1" fmla="*/ 1852417 h 4880475"/>
                  <a:gd name="connsiteX2" fmla="*/ 1510486 w 2146407"/>
                  <a:gd name="connsiteY2" fmla="*/ 4348142 h 4880475"/>
                  <a:gd name="connsiteX3" fmla="*/ 2130835 w 2146407"/>
                  <a:gd name="connsiteY3" fmla="*/ 4581839 h 4880475"/>
                  <a:gd name="connsiteX4" fmla="*/ 1355170 w 2146407"/>
                  <a:gd name="connsiteY4" fmla="*/ 2464178 h 4880475"/>
                  <a:gd name="connsiteX5" fmla="*/ 910670 w 2146407"/>
                  <a:gd name="connsiteY5" fmla="*/ 1448178 h 4880475"/>
                  <a:gd name="connsiteX6" fmla="*/ 801617 w 2146407"/>
                  <a:gd name="connsiteY6" fmla="*/ 908656 h 4880475"/>
                  <a:gd name="connsiteX7" fmla="*/ 659004 w 2146407"/>
                  <a:gd name="connsiteY7" fmla="*/ 308843 h 4880475"/>
                  <a:gd name="connsiteX8" fmla="*/ 468 w 2146407"/>
                  <a:gd name="connsiteY8" fmla="*/ 94924 h 4880475"/>
                  <a:gd name="connsiteX0" fmla="*/ 468 w 2146407"/>
                  <a:gd name="connsiteY0" fmla="*/ 94924 h 4880475"/>
                  <a:gd name="connsiteX1" fmla="*/ 570919 w 2146407"/>
                  <a:gd name="connsiteY1" fmla="*/ 1852417 h 4880475"/>
                  <a:gd name="connsiteX2" fmla="*/ 1510486 w 2146407"/>
                  <a:gd name="connsiteY2" fmla="*/ 4348142 h 4880475"/>
                  <a:gd name="connsiteX3" fmla="*/ 2130835 w 2146407"/>
                  <a:gd name="connsiteY3" fmla="*/ 4581839 h 4880475"/>
                  <a:gd name="connsiteX4" fmla="*/ 1355170 w 2146407"/>
                  <a:gd name="connsiteY4" fmla="*/ 2464178 h 4880475"/>
                  <a:gd name="connsiteX5" fmla="*/ 910670 w 2146407"/>
                  <a:gd name="connsiteY5" fmla="*/ 1448178 h 4880475"/>
                  <a:gd name="connsiteX6" fmla="*/ 801617 w 2146407"/>
                  <a:gd name="connsiteY6" fmla="*/ 908656 h 4880475"/>
                  <a:gd name="connsiteX7" fmla="*/ 659004 w 2146407"/>
                  <a:gd name="connsiteY7" fmla="*/ 308843 h 4880475"/>
                  <a:gd name="connsiteX8" fmla="*/ 468 w 2146407"/>
                  <a:gd name="connsiteY8" fmla="*/ 94924 h 4880475"/>
                  <a:gd name="connsiteX0" fmla="*/ 468 w 2146407"/>
                  <a:gd name="connsiteY0" fmla="*/ 94924 h 4880475"/>
                  <a:gd name="connsiteX1" fmla="*/ 570919 w 2146407"/>
                  <a:gd name="connsiteY1" fmla="*/ 1852417 h 4880475"/>
                  <a:gd name="connsiteX2" fmla="*/ 1510486 w 2146407"/>
                  <a:gd name="connsiteY2" fmla="*/ 4348142 h 4880475"/>
                  <a:gd name="connsiteX3" fmla="*/ 2130835 w 2146407"/>
                  <a:gd name="connsiteY3" fmla="*/ 4581839 h 4880475"/>
                  <a:gd name="connsiteX4" fmla="*/ 1355170 w 2146407"/>
                  <a:gd name="connsiteY4" fmla="*/ 2464178 h 4880475"/>
                  <a:gd name="connsiteX5" fmla="*/ 910670 w 2146407"/>
                  <a:gd name="connsiteY5" fmla="*/ 1448178 h 4880475"/>
                  <a:gd name="connsiteX6" fmla="*/ 801617 w 2146407"/>
                  <a:gd name="connsiteY6" fmla="*/ 908656 h 4880475"/>
                  <a:gd name="connsiteX7" fmla="*/ 659004 w 2146407"/>
                  <a:gd name="connsiteY7" fmla="*/ 308843 h 4880475"/>
                  <a:gd name="connsiteX8" fmla="*/ 468 w 2146407"/>
                  <a:gd name="connsiteY8" fmla="*/ 94924 h 4880475"/>
                  <a:gd name="connsiteX0" fmla="*/ 468 w 2146407"/>
                  <a:gd name="connsiteY0" fmla="*/ 94924 h 4880475"/>
                  <a:gd name="connsiteX1" fmla="*/ 570919 w 2146407"/>
                  <a:gd name="connsiteY1" fmla="*/ 1852417 h 4880475"/>
                  <a:gd name="connsiteX2" fmla="*/ 1510486 w 2146407"/>
                  <a:gd name="connsiteY2" fmla="*/ 4348142 h 4880475"/>
                  <a:gd name="connsiteX3" fmla="*/ 2130835 w 2146407"/>
                  <a:gd name="connsiteY3" fmla="*/ 4581839 h 4880475"/>
                  <a:gd name="connsiteX4" fmla="*/ 1355170 w 2146407"/>
                  <a:gd name="connsiteY4" fmla="*/ 2464178 h 4880475"/>
                  <a:gd name="connsiteX5" fmla="*/ 910670 w 2146407"/>
                  <a:gd name="connsiteY5" fmla="*/ 1448178 h 4880475"/>
                  <a:gd name="connsiteX6" fmla="*/ 801617 w 2146407"/>
                  <a:gd name="connsiteY6" fmla="*/ 908656 h 4880475"/>
                  <a:gd name="connsiteX7" fmla="*/ 659004 w 2146407"/>
                  <a:gd name="connsiteY7" fmla="*/ 308843 h 4880475"/>
                  <a:gd name="connsiteX8" fmla="*/ 468 w 2146407"/>
                  <a:gd name="connsiteY8" fmla="*/ 94924 h 4880475"/>
                  <a:gd name="connsiteX0" fmla="*/ 468 w 2146407"/>
                  <a:gd name="connsiteY0" fmla="*/ 94924 h 4880475"/>
                  <a:gd name="connsiteX1" fmla="*/ 570919 w 2146407"/>
                  <a:gd name="connsiteY1" fmla="*/ 1852417 h 4880475"/>
                  <a:gd name="connsiteX2" fmla="*/ 1510486 w 2146407"/>
                  <a:gd name="connsiteY2" fmla="*/ 4348142 h 4880475"/>
                  <a:gd name="connsiteX3" fmla="*/ 2130835 w 2146407"/>
                  <a:gd name="connsiteY3" fmla="*/ 4581839 h 4880475"/>
                  <a:gd name="connsiteX4" fmla="*/ 1355170 w 2146407"/>
                  <a:gd name="connsiteY4" fmla="*/ 2464178 h 4880475"/>
                  <a:gd name="connsiteX5" fmla="*/ 910670 w 2146407"/>
                  <a:gd name="connsiteY5" fmla="*/ 1448178 h 4880475"/>
                  <a:gd name="connsiteX6" fmla="*/ 801617 w 2146407"/>
                  <a:gd name="connsiteY6" fmla="*/ 908656 h 4880475"/>
                  <a:gd name="connsiteX7" fmla="*/ 659004 w 2146407"/>
                  <a:gd name="connsiteY7" fmla="*/ 308843 h 4880475"/>
                  <a:gd name="connsiteX8" fmla="*/ 468 w 2146407"/>
                  <a:gd name="connsiteY8" fmla="*/ 94924 h 4880475"/>
                  <a:gd name="connsiteX0" fmla="*/ 468 w 2146407"/>
                  <a:gd name="connsiteY0" fmla="*/ 94924 h 4880475"/>
                  <a:gd name="connsiteX1" fmla="*/ 570919 w 2146407"/>
                  <a:gd name="connsiteY1" fmla="*/ 1852417 h 4880475"/>
                  <a:gd name="connsiteX2" fmla="*/ 1510486 w 2146407"/>
                  <a:gd name="connsiteY2" fmla="*/ 4348142 h 4880475"/>
                  <a:gd name="connsiteX3" fmla="*/ 2130835 w 2146407"/>
                  <a:gd name="connsiteY3" fmla="*/ 4581839 h 4880475"/>
                  <a:gd name="connsiteX4" fmla="*/ 1355170 w 2146407"/>
                  <a:gd name="connsiteY4" fmla="*/ 2464178 h 4880475"/>
                  <a:gd name="connsiteX5" fmla="*/ 910670 w 2146407"/>
                  <a:gd name="connsiteY5" fmla="*/ 1448178 h 4880475"/>
                  <a:gd name="connsiteX6" fmla="*/ 801617 w 2146407"/>
                  <a:gd name="connsiteY6" fmla="*/ 908656 h 4880475"/>
                  <a:gd name="connsiteX7" fmla="*/ 659004 w 2146407"/>
                  <a:gd name="connsiteY7" fmla="*/ 308843 h 4880475"/>
                  <a:gd name="connsiteX8" fmla="*/ 468 w 2146407"/>
                  <a:gd name="connsiteY8" fmla="*/ 94924 h 4880475"/>
                  <a:gd name="connsiteX0" fmla="*/ 721 w 2146660"/>
                  <a:gd name="connsiteY0" fmla="*/ 141256 h 4926807"/>
                  <a:gd name="connsiteX1" fmla="*/ 571172 w 2146660"/>
                  <a:gd name="connsiteY1" fmla="*/ 1898749 h 4926807"/>
                  <a:gd name="connsiteX2" fmla="*/ 1510739 w 2146660"/>
                  <a:gd name="connsiteY2" fmla="*/ 4394474 h 4926807"/>
                  <a:gd name="connsiteX3" fmla="*/ 2131088 w 2146660"/>
                  <a:gd name="connsiteY3" fmla="*/ 4628171 h 4926807"/>
                  <a:gd name="connsiteX4" fmla="*/ 1355423 w 2146660"/>
                  <a:gd name="connsiteY4" fmla="*/ 2510510 h 4926807"/>
                  <a:gd name="connsiteX5" fmla="*/ 910923 w 2146660"/>
                  <a:gd name="connsiteY5" fmla="*/ 1494510 h 4926807"/>
                  <a:gd name="connsiteX6" fmla="*/ 801870 w 2146660"/>
                  <a:gd name="connsiteY6" fmla="*/ 954988 h 4926807"/>
                  <a:gd name="connsiteX7" fmla="*/ 659257 w 2146660"/>
                  <a:gd name="connsiteY7" fmla="*/ 355175 h 4926807"/>
                  <a:gd name="connsiteX8" fmla="*/ 681511 w 2146660"/>
                  <a:gd name="connsiteY8" fmla="*/ 133649 h 4926807"/>
                  <a:gd name="connsiteX9" fmla="*/ 721 w 2146660"/>
                  <a:gd name="connsiteY9" fmla="*/ 141256 h 4926807"/>
                  <a:gd name="connsiteX0" fmla="*/ 251 w 2146190"/>
                  <a:gd name="connsiteY0" fmla="*/ 107526 h 4893077"/>
                  <a:gd name="connsiteX1" fmla="*/ 570702 w 2146190"/>
                  <a:gd name="connsiteY1" fmla="*/ 1865019 h 4893077"/>
                  <a:gd name="connsiteX2" fmla="*/ 1510269 w 2146190"/>
                  <a:gd name="connsiteY2" fmla="*/ 4360744 h 4893077"/>
                  <a:gd name="connsiteX3" fmla="*/ 2130618 w 2146190"/>
                  <a:gd name="connsiteY3" fmla="*/ 4594441 h 4893077"/>
                  <a:gd name="connsiteX4" fmla="*/ 1354953 w 2146190"/>
                  <a:gd name="connsiteY4" fmla="*/ 2476780 h 4893077"/>
                  <a:gd name="connsiteX5" fmla="*/ 910453 w 2146190"/>
                  <a:gd name="connsiteY5" fmla="*/ 1460780 h 4893077"/>
                  <a:gd name="connsiteX6" fmla="*/ 801400 w 2146190"/>
                  <a:gd name="connsiteY6" fmla="*/ 921258 h 4893077"/>
                  <a:gd name="connsiteX7" fmla="*/ 658787 w 2146190"/>
                  <a:gd name="connsiteY7" fmla="*/ 321445 h 4893077"/>
                  <a:gd name="connsiteX8" fmla="*/ 634475 w 2146190"/>
                  <a:gd name="connsiteY8" fmla="*/ 206402 h 4893077"/>
                  <a:gd name="connsiteX9" fmla="*/ 251 w 2146190"/>
                  <a:gd name="connsiteY9" fmla="*/ 107526 h 4893077"/>
                  <a:gd name="connsiteX0" fmla="*/ 251 w 2146190"/>
                  <a:gd name="connsiteY0" fmla="*/ 118754 h 4904305"/>
                  <a:gd name="connsiteX1" fmla="*/ 570702 w 2146190"/>
                  <a:gd name="connsiteY1" fmla="*/ 1876247 h 4904305"/>
                  <a:gd name="connsiteX2" fmla="*/ 1510269 w 2146190"/>
                  <a:gd name="connsiteY2" fmla="*/ 4371972 h 4904305"/>
                  <a:gd name="connsiteX3" fmla="*/ 2130618 w 2146190"/>
                  <a:gd name="connsiteY3" fmla="*/ 4605669 h 4904305"/>
                  <a:gd name="connsiteX4" fmla="*/ 1354953 w 2146190"/>
                  <a:gd name="connsiteY4" fmla="*/ 2488008 h 4904305"/>
                  <a:gd name="connsiteX5" fmla="*/ 910453 w 2146190"/>
                  <a:gd name="connsiteY5" fmla="*/ 1472008 h 4904305"/>
                  <a:gd name="connsiteX6" fmla="*/ 801400 w 2146190"/>
                  <a:gd name="connsiteY6" fmla="*/ 932486 h 4904305"/>
                  <a:gd name="connsiteX7" fmla="*/ 658787 w 2146190"/>
                  <a:gd name="connsiteY7" fmla="*/ 332673 h 4904305"/>
                  <a:gd name="connsiteX8" fmla="*/ 634475 w 2146190"/>
                  <a:gd name="connsiteY8" fmla="*/ 217630 h 4904305"/>
                  <a:gd name="connsiteX9" fmla="*/ 251 w 2146190"/>
                  <a:gd name="connsiteY9" fmla="*/ 118754 h 4904305"/>
                  <a:gd name="connsiteX0" fmla="*/ 7 w 2145946"/>
                  <a:gd name="connsiteY0" fmla="*/ 94434 h 4879985"/>
                  <a:gd name="connsiteX1" fmla="*/ 570458 w 2145946"/>
                  <a:gd name="connsiteY1" fmla="*/ 1851927 h 4879985"/>
                  <a:gd name="connsiteX2" fmla="*/ 1510025 w 2145946"/>
                  <a:gd name="connsiteY2" fmla="*/ 4347652 h 4879985"/>
                  <a:gd name="connsiteX3" fmla="*/ 2130374 w 2145946"/>
                  <a:gd name="connsiteY3" fmla="*/ 4581349 h 4879985"/>
                  <a:gd name="connsiteX4" fmla="*/ 1354709 w 2145946"/>
                  <a:gd name="connsiteY4" fmla="*/ 2463688 h 4879985"/>
                  <a:gd name="connsiteX5" fmla="*/ 910209 w 2145946"/>
                  <a:gd name="connsiteY5" fmla="*/ 1447688 h 4879985"/>
                  <a:gd name="connsiteX6" fmla="*/ 801156 w 2145946"/>
                  <a:gd name="connsiteY6" fmla="*/ 908166 h 4879985"/>
                  <a:gd name="connsiteX7" fmla="*/ 658543 w 2145946"/>
                  <a:gd name="connsiteY7" fmla="*/ 308353 h 4879985"/>
                  <a:gd name="connsiteX8" fmla="*/ 558031 w 2145946"/>
                  <a:gd name="connsiteY8" fmla="*/ 282756 h 4879985"/>
                  <a:gd name="connsiteX9" fmla="*/ 7 w 2145946"/>
                  <a:gd name="connsiteY9" fmla="*/ 94434 h 4879985"/>
                  <a:gd name="connsiteX0" fmla="*/ 6 w 2145945"/>
                  <a:gd name="connsiteY0" fmla="*/ 140016 h 4925567"/>
                  <a:gd name="connsiteX1" fmla="*/ 570457 w 2145945"/>
                  <a:gd name="connsiteY1" fmla="*/ 1897509 h 4925567"/>
                  <a:gd name="connsiteX2" fmla="*/ 1510024 w 2145945"/>
                  <a:gd name="connsiteY2" fmla="*/ 4393234 h 4925567"/>
                  <a:gd name="connsiteX3" fmla="*/ 2130373 w 2145945"/>
                  <a:gd name="connsiteY3" fmla="*/ 4626931 h 4925567"/>
                  <a:gd name="connsiteX4" fmla="*/ 1354708 w 2145945"/>
                  <a:gd name="connsiteY4" fmla="*/ 2509270 h 4925567"/>
                  <a:gd name="connsiteX5" fmla="*/ 910208 w 2145945"/>
                  <a:gd name="connsiteY5" fmla="*/ 1493270 h 4925567"/>
                  <a:gd name="connsiteX6" fmla="*/ 801155 w 2145945"/>
                  <a:gd name="connsiteY6" fmla="*/ 953748 h 4925567"/>
                  <a:gd name="connsiteX7" fmla="*/ 658542 w 2145945"/>
                  <a:gd name="connsiteY7" fmla="*/ 353935 h 4925567"/>
                  <a:gd name="connsiteX8" fmla="*/ 558030 w 2145945"/>
                  <a:gd name="connsiteY8" fmla="*/ 328338 h 4925567"/>
                  <a:gd name="connsiteX9" fmla="*/ 6 w 2145945"/>
                  <a:gd name="connsiteY9" fmla="*/ 140016 h 4925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145945" h="4925567">
                    <a:moveTo>
                      <a:pt x="6" y="140016"/>
                    </a:moveTo>
                    <a:cubicBezTo>
                      <a:pt x="2077" y="401544"/>
                      <a:pt x="318787" y="1188639"/>
                      <a:pt x="570457" y="1897509"/>
                    </a:cubicBezTo>
                    <a:cubicBezTo>
                      <a:pt x="822127" y="2606379"/>
                      <a:pt x="1286551" y="3957910"/>
                      <a:pt x="1510024" y="4393234"/>
                    </a:cubicBezTo>
                    <a:cubicBezTo>
                      <a:pt x="1660472" y="4850783"/>
                      <a:pt x="2248518" y="5200179"/>
                      <a:pt x="2130373" y="4626931"/>
                    </a:cubicBezTo>
                    <a:cubicBezTo>
                      <a:pt x="2104487" y="4312937"/>
                      <a:pt x="1500044" y="2908742"/>
                      <a:pt x="1354708" y="2509270"/>
                    </a:cubicBezTo>
                    <a:cubicBezTo>
                      <a:pt x="1174631" y="2475943"/>
                      <a:pt x="1002467" y="1752524"/>
                      <a:pt x="910208" y="1493270"/>
                    </a:cubicBezTo>
                    <a:cubicBezTo>
                      <a:pt x="811599" y="1059391"/>
                      <a:pt x="856858" y="1280162"/>
                      <a:pt x="801155" y="953748"/>
                    </a:cubicBezTo>
                    <a:cubicBezTo>
                      <a:pt x="732752" y="620984"/>
                      <a:pt x="699063" y="458170"/>
                      <a:pt x="658542" y="353935"/>
                    </a:cubicBezTo>
                    <a:cubicBezTo>
                      <a:pt x="618021" y="249700"/>
                      <a:pt x="667786" y="363991"/>
                      <a:pt x="558030" y="328338"/>
                    </a:cubicBezTo>
                    <a:cubicBezTo>
                      <a:pt x="537174" y="7310"/>
                      <a:pt x="-2065" y="-121512"/>
                      <a:pt x="6" y="140016"/>
                    </a:cubicBezTo>
                    <a:close/>
                  </a:path>
                </a:pathLst>
              </a:custGeom>
              <a:gradFill>
                <a:gsLst>
                  <a:gs pos="0">
                    <a:srgbClr val="D6C9A6"/>
                  </a:gs>
                  <a:gs pos="100000">
                    <a:srgbClr val="E7E0CB"/>
                  </a:gs>
                </a:gsLst>
                <a:lin ang="5400000" scaled="1"/>
              </a:gradFill>
              <a:ln w="952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26" name="Free-form: Shape 25">
                <a:extLst>
                  <a:ext uri="{FF2B5EF4-FFF2-40B4-BE49-F238E27FC236}">
                    <a16:creationId xmlns:a16="http://schemas.microsoft.com/office/drawing/2014/main" id="{7B55F197-8EA8-BD86-023A-475BB2A4202F}"/>
                  </a:ext>
                </a:extLst>
              </p:cNvPr>
              <p:cNvSpPr/>
              <p:nvPr/>
            </p:nvSpPr>
            <p:spPr>
              <a:xfrm rot="10800000">
                <a:off x="5193214" y="1571282"/>
                <a:ext cx="2146407" cy="4880475"/>
              </a:xfrm>
              <a:custGeom>
                <a:avLst/>
                <a:gdLst>
                  <a:gd name="connsiteX0" fmla="*/ 468 w 2105143"/>
                  <a:gd name="connsiteY0" fmla="*/ 94924 h 4893116"/>
                  <a:gd name="connsiteX1" fmla="*/ 570919 w 2105143"/>
                  <a:gd name="connsiteY1" fmla="*/ 1852417 h 4893116"/>
                  <a:gd name="connsiteX2" fmla="*/ 1510486 w 2105143"/>
                  <a:gd name="connsiteY2" fmla="*/ 4348142 h 4893116"/>
                  <a:gd name="connsiteX3" fmla="*/ 1732795 w 2105143"/>
                  <a:gd name="connsiteY3" fmla="*/ 4813731 h 4893116"/>
                  <a:gd name="connsiteX4" fmla="*/ 1959297 w 2105143"/>
                  <a:gd name="connsiteY4" fmla="*/ 4880843 h 4893116"/>
                  <a:gd name="connsiteX5" fmla="*/ 2072549 w 2105143"/>
                  <a:gd name="connsiteY5" fmla="*/ 4679507 h 4893116"/>
                  <a:gd name="connsiteX6" fmla="*/ 2064160 w 2105143"/>
                  <a:gd name="connsiteY6" fmla="*/ 4369114 h 4893116"/>
                  <a:gd name="connsiteX7" fmla="*/ 1992853 w 2105143"/>
                  <a:gd name="connsiteY7" fmla="*/ 4226502 h 4893116"/>
                  <a:gd name="connsiteX8" fmla="*/ 801617 w 2105143"/>
                  <a:gd name="connsiteY8" fmla="*/ 908656 h 4893116"/>
                  <a:gd name="connsiteX9" fmla="*/ 659004 w 2105143"/>
                  <a:gd name="connsiteY9" fmla="*/ 308843 h 4893116"/>
                  <a:gd name="connsiteX10" fmla="*/ 468 w 2105143"/>
                  <a:gd name="connsiteY10" fmla="*/ 94924 h 4893116"/>
                  <a:gd name="connsiteX0" fmla="*/ 468 w 2164696"/>
                  <a:gd name="connsiteY0" fmla="*/ 94924 h 4893116"/>
                  <a:gd name="connsiteX1" fmla="*/ 570919 w 2164696"/>
                  <a:gd name="connsiteY1" fmla="*/ 1852417 h 4893116"/>
                  <a:gd name="connsiteX2" fmla="*/ 1510486 w 2164696"/>
                  <a:gd name="connsiteY2" fmla="*/ 4348142 h 4893116"/>
                  <a:gd name="connsiteX3" fmla="*/ 1732795 w 2164696"/>
                  <a:gd name="connsiteY3" fmla="*/ 4813731 h 4893116"/>
                  <a:gd name="connsiteX4" fmla="*/ 1959297 w 2164696"/>
                  <a:gd name="connsiteY4" fmla="*/ 4880843 h 4893116"/>
                  <a:gd name="connsiteX5" fmla="*/ 2072549 w 2164696"/>
                  <a:gd name="connsiteY5" fmla="*/ 4679507 h 4893116"/>
                  <a:gd name="connsiteX6" fmla="*/ 2064160 w 2164696"/>
                  <a:gd name="connsiteY6" fmla="*/ 4369114 h 4893116"/>
                  <a:gd name="connsiteX7" fmla="*/ 801617 w 2164696"/>
                  <a:gd name="connsiteY7" fmla="*/ 908656 h 4893116"/>
                  <a:gd name="connsiteX8" fmla="*/ 659004 w 2164696"/>
                  <a:gd name="connsiteY8" fmla="*/ 308843 h 4893116"/>
                  <a:gd name="connsiteX9" fmla="*/ 468 w 2164696"/>
                  <a:gd name="connsiteY9" fmla="*/ 94924 h 4893116"/>
                  <a:gd name="connsiteX0" fmla="*/ 468 w 2112932"/>
                  <a:gd name="connsiteY0" fmla="*/ 94924 h 4893116"/>
                  <a:gd name="connsiteX1" fmla="*/ 570919 w 2112932"/>
                  <a:gd name="connsiteY1" fmla="*/ 1852417 h 4893116"/>
                  <a:gd name="connsiteX2" fmla="*/ 1510486 w 2112932"/>
                  <a:gd name="connsiteY2" fmla="*/ 4348142 h 4893116"/>
                  <a:gd name="connsiteX3" fmla="*/ 1732795 w 2112932"/>
                  <a:gd name="connsiteY3" fmla="*/ 4813731 h 4893116"/>
                  <a:gd name="connsiteX4" fmla="*/ 1959297 w 2112932"/>
                  <a:gd name="connsiteY4" fmla="*/ 4880843 h 4893116"/>
                  <a:gd name="connsiteX5" fmla="*/ 2072549 w 2112932"/>
                  <a:gd name="connsiteY5" fmla="*/ 4679507 h 4893116"/>
                  <a:gd name="connsiteX6" fmla="*/ 2064160 w 2112932"/>
                  <a:gd name="connsiteY6" fmla="*/ 4369114 h 4893116"/>
                  <a:gd name="connsiteX7" fmla="*/ 801617 w 2112932"/>
                  <a:gd name="connsiteY7" fmla="*/ 908656 h 4893116"/>
                  <a:gd name="connsiteX8" fmla="*/ 659004 w 2112932"/>
                  <a:gd name="connsiteY8" fmla="*/ 308843 h 4893116"/>
                  <a:gd name="connsiteX9" fmla="*/ 468 w 2112932"/>
                  <a:gd name="connsiteY9" fmla="*/ 94924 h 4893116"/>
                  <a:gd name="connsiteX0" fmla="*/ 468 w 2112932"/>
                  <a:gd name="connsiteY0" fmla="*/ 94924 h 4893116"/>
                  <a:gd name="connsiteX1" fmla="*/ 570919 w 2112932"/>
                  <a:gd name="connsiteY1" fmla="*/ 1852417 h 4893116"/>
                  <a:gd name="connsiteX2" fmla="*/ 1510486 w 2112932"/>
                  <a:gd name="connsiteY2" fmla="*/ 4348142 h 4893116"/>
                  <a:gd name="connsiteX3" fmla="*/ 1732795 w 2112932"/>
                  <a:gd name="connsiteY3" fmla="*/ 4813731 h 4893116"/>
                  <a:gd name="connsiteX4" fmla="*/ 1959297 w 2112932"/>
                  <a:gd name="connsiteY4" fmla="*/ 4880843 h 4893116"/>
                  <a:gd name="connsiteX5" fmla="*/ 2072549 w 2112932"/>
                  <a:gd name="connsiteY5" fmla="*/ 4679507 h 4893116"/>
                  <a:gd name="connsiteX6" fmla="*/ 2064160 w 2112932"/>
                  <a:gd name="connsiteY6" fmla="*/ 4369114 h 4893116"/>
                  <a:gd name="connsiteX7" fmla="*/ 801617 w 2112932"/>
                  <a:gd name="connsiteY7" fmla="*/ 908656 h 4893116"/>
                  <a:gd name="connsiteX8" fmla="*/ 659004 w 2112932"/>
                  <a:gd name="connsiteY8" fmla="*/ 308843 h 4893116"/>
                  <a:gd name="connsiteX9" fmla="*/ 468 w 2112932"/>
                  <a:gd name="connsiteY9" fmla="*/ 94924 h 4893116"/>
                  <a:gd name="connsiteX0" fmla="*/ 468 w 2097912"/>
                  <a:gd name="connsiteY0" fmla="*/ 94924 h 4893116"/>
                  <a:gd name="connsiteX1" fmla="*/ 570919 w 2097912"/>
                  <a:gd name="connsiteY1" fmla="*/ 1852417 h 4893116"/>
                  <a:gd name="connsiteX2" fmla="*/ 1510486 w 2097912"/>
                  <a:gd name="connsiteY2" fmla="*/ 4348142 h 4893116"/>
                  <a:gd name="connsiteX3" fmla="*/ 1732795 w 2097912"/>
                  <a:gd name="connsiteY3" fmla="*/ 4813731 h 4893116"/>
                  <a:gd name="connsiteX4" fmla="*/ 1959297 w 2097912"/>
                  <a:gd name="connsiteY4" fmla="*/ 4880843 h 4893116"/>
                  <a:gd name="connsiteX5" fmla="*/ 2072549 w 2097912"/>
                  <a:gd name="connsiteY5" fmla="*/ 4679507 h 4893116"/>
                  <a:gd name="connsiteX6" fmla="*/ 2064160 w 2097912"/>
                  <a:gd name="connsiteY6" fmla="*/ 4369114 h 4893116"/>
                  <a:gd name="connsiteX7" fmla="*/ 801617 w 2097912"/>
                  <a:gd name="connsiteY7" fmla="*/ 908656 h 4893116"/>
                  <a:gd name="connsiteX8" fmla="*/ 659004 w 2097912"/>
                  <a:gd name="connsiteY8" fmla="*/ 308843 h 4893116"/>
                  <a:gd name="connsiteX9" fmla="*/ 468 w 2097912"/>
                  <a:gd name="connsiteY9" fmla="*/ 94924 h 4893116"/>
                  <a:gd name="connsiteX0" fmla="*/ 468 w 2119868"/>
                  <a:gd name="connsiteY0" fmla="*/ 94924 h 4893116"/>
                  <a:gd name="connsiteX1" fmla="*/ 570919 w 2119868"/>
                  <a:gd name="connsiteY1" fmla="*/ 1852417 h 4893116"/>
                  <a:gd name="connsiteX2" fmla="*/ 1510486 w 2119868"/>
                  <a:gd name="connsiteY2" fmla="*/ 4348142 h 4893116"/>
                  <a:gd name="connsiteX3" fmla="*/ 1732795 w 2119868"/>
                  <a:gd name="connsiteY3" fmla="*/ 4813731 h 4893116"/>
                  <a:gd name="connsiteX4" fmla="*/ 1959297 w 2119868"/>
                  <a:gd name="connsiteY4" fmla="*/ 4880843 h 4893116"/>
                  <a:gd name="connsiteX5" fmla="*/ 2072549 w 2119868"/>
                  <a:gd name="connsiteY5" fmla="*/ 4679507 h 4893116"/>
                  <a:gd name="connsiteX6" fmla="*/ 2064160 w 2119868"/>
                  <a:gd name="connsiteY6" fmla="*/ 4369114 h 4893116"/>
                  <a:gd name="connsiteX7" fmla="*/ 801617 w 2119868"/>
                  <a:gd name="connsiteY7" fmla="*/ 908656 h 4893116"/>
                  <a:gd name="connsiteX8" fmla="*/ 659004 w 2119868"/>
                  <a:gd name="connsiteY8" fmla="*/ 308843 h 4893116"/>
                  <a:gd name="connsiteX9" fmla="*/ 468 w 2119868"/>
                  <a:gd name="connsiteY9" fmla="*/ 94924 h 4893116"/>
                  <a:gd name="connsiteX0" fmla="*/ 468 w 2137485"/>
                  <a:gd name="connsiteY0" fmla="*/ 94924 h 4916108"/>
                  <a:gd name="connsiteX1" fmla="*/ 570919 w 2137485"/>
                  <a:gd name="connsiteY1" fmla="*/ 1852417 h 4916108"/>
                  <a:gd name="connsiteX2" fmla="*/ 1510486 w 2137485"/>
                  <a:gd name="connsiteY2" fmla="*/ 4348142 h 4916108"/>
                  <a:gd name="connsiteX3" fmla="*/ 1732795 w 2137485"/>
                  <a:gd name="connsiteY3" fmla="*/ 4813731 h 4916108"/>
                  <a:gd name="connsiteX4" fmla="*/ 1959297 w 2137485"/>
                  <a:gd name="connsiteY4" fmla="*/ 4880843 h 4916108"/>
                  <a:gd name="connsiteX5" fmla="*/ 2064160 w 2137485"/>
                  <a:gd name="connsiteY5" fmla="*/ 4369114 h 4916108"/>
                  <a:gd name="connsiteX6" fmla="*/ 801617 w 2137485"/>
                  <a:gd name="connsiteY6" fmla="*/ 908656 h 4916108"/>
                  <a:gd name="connsiteX7" fmla="*/ 659004 w 2137485"/>
                  <a:gd name="connsiteY7" fmla="*/ 308843 h 4916108"/>
                  <a:gd name="connsiteX8" fmla="*/ 468 w 2137485"/>
                  <a:gd name="connsiteY8" fmla="*/ 94924 h 4916108"/>
                  <a:gd name="connsiteX0" fmla="*/ 468 w 2099944"/>
                  <a:gd name="connsiteY0" fmla="*/ 94924 h 4846286"/>
                  <a:gd name="connsiteX1" fmla="*/ 570919 w 2099944"/>
                  <a:gd name="connsiteY1" fmla="*/ 1852417 h 4846286"/>
                  <a:gd name="connsiteX2" fmla="*/ 1510486 w 2099944"/>
                  <a:gd name="connsiteY2" fmla="*/ 4348142 h 4846286"/>
                  <a:gd name="connsiteX3" fmla="*/ 1732795 w 2099944"/>
                  <a:gd name="connsiteY3" fmla="*/ 4813731 h 4846286"/>
                  <a:gd name="connsiteX4" fmla="*/ 2064160 w 2099944"/>
                  <a:gd name="connsiteY4" fmla="*/ 4369114 h 4846286"/>
                  <a:gd name="connsiteX5" fmla="*/ 801617 w 2099944"/>
                  <a:gd name="connsiteY5" fmla="*/ 908656 h 4846286"/>
                  <a:gd name="connsiteX6" fmla="*/ 659004 w 2099944"/>
                  <a:gd name="connsiteY6" fmla="*/ 308843 h 4846286"/>
                  <a:gd name="connsiteX7" fmla="*/ 468 w 2099944"/>
                  <a:gd name="connsiteY7" fmla="*/ 94924 h 4846286"/>
                  <a:gd name="connsiteX0" fmla="*/ 468 w 2084556"/>
                  <a:gd name="connsiteY0" fmla="*/ 94924 h 4734449"/>
                  <a:gd name="connsiteX1" fmla="*/ 570919 w 2084556"/>
                  <a:gd name="connsiteY1" fmla="*/ 1852417 h 4734449"/>
                  <a:gd name="connsiteX2" fmla="*/ 1510486 w 2084556"/>
                  <a:gd name="connsiteY2" fmla="*/ 4348142 h 4734449"/>
                  <a:gd name="connsiteX3" fmla="*/ 2064160 w 2084556"/>
                  <a:gd name="connsiteY3" fmla="*/ 4369114 h 4734449"/>
                  <a:gd name="connsiteX4" fmla="*/ 801617 w 2084556"/>
                  <a:gd name="connsiteY4" fmla="*/ 908656 h 4734449"/>
                  <a:gd name="connsiteX5" fmla="*/ 659004 w 2084556"/>
                  <a:gd name="connsiteY5" fmla="*/ 308843 h 4734449"/>
                  <a:gd name="connsiteX6" fmla="*/ 468 w 2084556"/>
                  <a:gd name="connsiteY6" fmla="*/ 94924 h 4734449"/>
                  <a:gd name="connsiteX0" fmla="*/ 468 w 2083652"/>
                  <a:gd name="connsiteY0" fmla="*/ 94924 h 4739810"/>
                  <a:gd name="connsiteX1" fmla="*/ 570919 w 2083652"/>
                  <a:gd name="connsiteY1" fmla="*/ 1852417 h 4739810"/>
                  <a:gd name="connsiteX2" fmla="*/ 1510486 w 2083652"/>
                  <a:gd name="connsiteY2" fmla="*/ 4348142 h 4739810"/>
                  <a:gd name="connsiteX3" fmla="*/ 2064160 w 2083652"/>
                  <a:gd name="connsiteY3" fmla="*/ 4369114 h 4739810"/>
                  <a:gd name="connsiteX4" fmla="*/ 801617 w 2083652"/>
                  <a:gd name="connsiteY4" fmla="*/ 908656 h 4739810"/>
                  <a:gd name="connsiteX5" fmla="*/ 659004 w 2083652"/>
                  <a:gd name="connsiteY5" fmla="*/ 308843 h 4739810"/>
                  <a:gd name="connsiteX6" fmla="*/ 468 w 2083652"/>
                  <a:gd name="connsiteY6" fmla="*/ 94924 h 4739810"/>
                  <a:gd name="connsiteX0" fmla="*/ 468 w 2083652"/>
                  <a:gd name="connsiteY0" fmla="*/ 94924 h 4739810"/>
                  <a:gd name="connsiteX1" fmla="*/ 570919 w 2083652"/>
                  <a:gd name="connsiteY1" fmla="*/ 1852417 h 4739810"/>
                  <a:gd name="connsiteX2" fmla="*/ 1510486 w 2083652"/>
                  <a:gd name="connsiteY2" fmla="*/ 4348142 h 4739810"/>
                  <a:gd name="connsiteX3" fmla="*/ 2064160 w 2083652"/>
                  <a:gd name="connsiteY3" fmla="*/ 4369114 h 4739810"/>
                  <a:gd name="connsiteX4" fmla="*/ 801617 w 2083652"/>
                  <a:gd name="connsiteY4" fmla="*/ 908656 h 4739810"/>
                  <a:gd name="connsiteX5" fmla="*/ 659004 w 2083652"/>
                  <a:gd name="connsiteY5" fmla="*/ 308843 h 4739810"/>
                  <a:gd name="connsiteX6" fmla="*/ 468 w 2083652"/>
                  <a:gd name="connsiteY6" fmla="*/ 94924 h 4739810"/>
                  <a:gd name="connsiteX0" fmla="*/ 468 w 2082145"/>
                  <a:gd name="connsiteY0" fmla="*/ 94924 h 4744142"/>
                  <a:gd name="connsiteX1" fmla="*/ 570919 w 2082145"/>
                  <a:gd name="connsiteY1" fmla="*/ 1852417 h 4744142"/>
                  <a:gd name="connsiteX2" fmla="*/ 1510486 w 2082145"/>
                  <a:gd name="connsiteY2" fmla="*/ 4348142 h 4744142"/>
                  <a:gd name="connsiteX3" fmla="*/ 2064160 w 2082145"/>
                  <a:gd name="connsiteY3" fmla="*/ 4369114 h 4744142"/>
                  <a:gd name="connsiteX4" fmla="*/ 801617 w 2082145"/>
                  <a:gd name="connsiteY4" fmla="*/ 908656 h 4744142"/>
                  <a:gd name="connsiteX5" fmla="*/ 659004 w 2082145"/>
                  <a:gd name="connsiteY5" fmla="*/ 308843 h 4744142"/>
                  <a:gd name="connsiteX6" fmla="*/ 468 w 2082145"/>
                  <a:gd name="connsiteY6" fmla="*/ 94924 h 4744142"/>
                  <a:gd name="connsiteX0" fmla="*/ 468 w 2081428"/>
                  <a:gd name="connsiteY0" fmla="*/ 94924 h 4747415"/>
                  <a:gd name="connsiteX1" fmla="*/ 570919 w 2081428"/>
                  <a:gd name="connsiteY1" fmla="*/ 1852417 h 4747415"/>
                  <a:gd name="connsiteX2" fmla="*/ 1510486 w 2081428"/>
                  <a:gd name="connsiteY2" fmla="*/ 4348142 h 4747415"/>
                  <a:gd name="connsiteX3" fmla="*/ 2064160 w 2081428"/>
                  <a:gd name="connsiteY3" fmla="*/ 4369114 h 4747415"/>
                  <a:gd name="connsiteX4" fmla="*/ 801617 w 2081428"/>
                  <a:gd name="connsiteY4" fmla="*/ 908656 h 4747415"/>
                  <a:gd name="connsiteX5" fmla="*/ 659004 w 2081428"/>
                  <a:gd name="connsiteY5" fmla="*/ 308843 h 4747415"/>
                  <a:gd name="connsiteX6" fmla="*/ 468 w 2081428"/>
                  <a:gd name="connsiteY6" fmla="*/ 94924 h 4747415"/>
                  <a:gd name="connsiteX0" fmla="*/ 468 w 2146407"/>
                  <a:gd name="connsiteY0" fmla="*/ 94924 h 4880475"/>
                  <a:gd name="connsiteX1" fmla="*/ 570919 w 2146407"/>
                  <a:gd name="connsiteY1" fmla="*/ 1852417 h 4880475"/>
                  <a:gd name="connsiteX2" fmla="*/ 1510486 w 2146407"/>
                  <a:gd name="connsiteY2" fmla="*/ 4348142 h 4880475"/>
                  <a:gd name="connsiteX3" fmla="*/ 2130835 w 2146407"/>
                  <a:gd name="connsiteY3" fmla="*/ 4581839 h 4880475"/>
                  <a:gd name="connsiteX4" fmla="*/ 801617 w 2146407"/>
                  <a:gd name="connsiteY4" fmla="*/ 908656 h 4880475"/>
                  <a:gd name="connsiteX5" fmla="*/ 659004 w 2146407"/>
                  <a:gd name="connsiteY5" fmla="*/ 308843 h 4880475"/>
                  <a:gd name="connsiteX6" fmla="*/ 468 w 2146407"/>
                  <a:gd name="connsiteY6" fmla="*/ 94924 h 4880475"/>
                  <a:gd name="connsiteX0" fmla="*/ 468 w 2146407"/>
                  <a:gd name="connsiteY0" fmla="*/ 94924 h 4880475"/>
                  <a:gd name="connsiteX1" fmla="*/ 570919 w 2146407"/>
                  <a:gd name="connsiteY1" fmla="*/ 1852417 h 4880475"/>
                  <a:gd name="connsiteX2" fmla="*/ 1510486 w 2146407"/>
                  <a:gd name="connsiteY2" fmla="*/ 4348142 h 4880475"/>
                  <a:gd name="connsiteX3" fmla="*/ 2130835 w 2146407"/>
                  <a:gd name="connsiteY3" fmla="*/ 4581839 h 4880475"/>
                  <a:gd name="connsiteX4" fmla="*/ 1355170 w 2146407"/>
                  <a:gd name="connsiteY4" fmla="*/ 2464178 h 4880475"/>
                  <a:gd name="connsiteX5" fmla="*/ 801617 w 2146407"/>
                  <a:gd name="connsiteY5" fmla="*/ 908656 h 4880475"/>
                  <a:gd name="connsiteX6" fmla="*/ 659004 w 2146407"/>
                  <a:gd name="connsiteY6" fmla="*/ 308843 h 4880475"/>
                  <a:gd name="connsiteX7" fmla="*/ 468 w 2146407"/>
                  <a:gd name="connsiteY7" fmla="*/ 94924 h 4880475"/>
                  <a:gd name="connsiteX0" fmla="*/ 468 w 2146407"/>
                  <a:gd name="connsiteY0" fmla="*/ 94924 h 4880475"/>
                  <a:gd name="connsiteX1" fmla="*/ 570919 w 2146407"/>
                  <a:gd name="connsiteY1" fmla="*/ 1852417 h 4880475"/>
                  <a:gd name="connsiteX2" fmla="*/ 1510486 w 2146407"/>
                  <a:gd name="connsiteY2" fmla="*/ 4348142 h 4880475"/>
                  <a:gd name="connsiteX3" fmla="*/ 2130835 w 2146407"/>
                  <a:gd name="connsiteY3" fmla="*/ 4581839 h 4880475"/>
                  <a:gd name="connsiteX4" fmla="*/ 1355170 w 2146407"/>
                  <a:gd name="connsiteY4" fmla="*/ 2464178 h 4880475"/>
                  <a:gd name="connsiteX5" fmla="*/ 801617 w 2146407"/>
                  <a:gd name="connsiteY5" fmla="*/ 908656 h 4880475"/>
                  <a:gd name="connsiteX6" fmla="*/ 659004 w 2146407"/>
                  <a:gd name="connsiteY6" fmla="*/ 308843 h 4880475"/>
                  <a:gd name="connsiteX7" fmla="*/ 468 w 2146407"/>
                  <a:gd name="connsiteY7" fmla="*/ 94924 h 4880475"/>
                  <a:gd name="connsiteX0" fmla="*/ 468 w 2146407"/>
                  <a:gd name="connsiteY0" fmla="*/ 94924 h 4880475"/>
                  <a:gd name="connsiteX1" fmla="*/ 570919 w 2146407"/>
                  <a:gd name="connsiteY1" fmla="*/ 1852417 h 4880475"/>
                  <a:gd name="connsiteX2" fmla="*/ 1510486 w 2146407"/>
                  <a:gd name="connsiteY2" fmla="*/ 4348142 h 4880475"/>
                  <a:gd name="connsiteX3" fmla="*/ 2130835 w 2146407"/>
                  <a:gd name="connsiteY3" fmla="*/ 4581839 h 4880475"/>
                  <a:gd name="connsiteX4" fmla="*/ 1355170 w 2146407"/>
                  <a:gd name="connsiteY4" fmla="*/ 2464178 h 4880475"/>
                  <a:gd name="connsiteX5" fmla="*/ 801617 w 2146407"/>
                  <a:gd name="connsiteY5" fmla="*/ 908656 h 4880475"/>
                  <a:gd name="connsiteX6" fmla="*/ 659004 w 2146407"/>
                  <a:gd name="connsiteY6" fmla="*/ 308843 h 4880475"/>
                  <a:gd name="connsiteX7" fmla="*/ 468 w 2146407"/>
                  <a:gd name="connsiteY7" fmla="*/ 94924 h 4880475"/>
                  <a:gd name="connsiteX0" fmla="*/ 468 w 2146407"/>
                  <a:gd name="connsiteY0" fmla="*/ 94924 h 4880475"/>
                  <a:gd name="connsiteX1" fmla="*/ 570919 w 2146407"/>
                  <a:gd name="connsiteY1" fmla="*/ 1852417 h 4880475"/>
                  <a:gd name="connsiteX2" fmla="*/ 1510486 w 2146407"/>
                  <a:gd name="connsiteY2" fmla="*/ 4348142 h 4880475"/>
                  <a:gd name="connsiteX3" fmla="*/ 2130835 w 2146407"/>
                  <a:gd name="connsiteY3" fmla="*/ 4581839 h 4880475"/>
                  <a:gd name="connsiteX4" fmla="*/ 1355170 w 2146407"/>
                  <a:gd name="connsiteY4" fmla="*/ 2464178 h 4880475"/>
                  <a:gd name="connsiteX5" fmla="*/ 1183720 w 2146407"/>
                  <a:gd name="connsiteY5" fmla="*/ 2248278 h 4880475"/>
                  <a:gd name="connsiteX6" fmla="*/ 801617 w 2146407"/>
                  <a:gd name="connsiteY6" fmla="*/ 908656 h 4880475"/>
                  <a:gd name="connsiteX7" fmla="*/ 659004 w 2146407"/>
                  <a:gd name="connsiteY7" fmla="*/ 308843 h 4880475"/>
                  <a:gd name="connsiteX8" fmla="*/ 468 w 2146407"/>
                  <a:gd name="connsiteY8" fmla="*/ 94924 h 4880475"/>
                  <a:gd name="connsiteX0" fmla="*/ 468 w 2146407"/>
                  <a:gd name="connsiteY0" fmla="*/ 94924 h 4880475"/>
                  <a:gd name="connsiteX1" fmla="*/ 570919 w 2146407"/>
                  <a:gd name="connsiteY1" fmla="*/ 1852417 h 4880475"/>
                  <a:gd name="connsiteX2" fmla="*/ 1510486 w 2146407"/>
                  <a:gd name="connsiteY2" fmla="*/ 4348142 h 4880475"/>
                  <a:gd name="connsiteX3" fmla="*/ 2130835 w 2146407"/>
                  <a:gd name="connsiteY3" fmla="*/ 4581839 h 4880475"/>
                  <a:gd name="connsiteX4" fmla="*/ 1355170 w 2146407"/>
                  <a:gd name="connsiteY4" fmla="*/ 2464178 h 4880475"/>
                  <a:gd name="connsiteX5" fmla="*/ 1075770 w 2146407"/>
                  <a:gd name="connsiteY5" fmla="*/ 1899028 h 4880475"/>
                  <a:gd name="connsiteX6" fmla="*/ 801617 w 2146407"/>
                  <a:gd name="connsiteY6" fmla="*/ 908656 h 4880475"/>
                  <a:gd name="connsiteX7" fmla="*/ 659004 w 2146407"/>
                  <a:gd name="connsiteY7" fmla="*/ 308843 h 4880475"/>
                  <a:gd name="connsiteX8" fmla="*/ 468 w 2146407"/>
                  <a:gd name="connsiteY8" fmla="*/ 94924 h 4880475"/>
                  <a:gd name="connsiteX0" fmla="*/ 468 w 2146407"/>
                  <a:gd name="connsiteY0" fmla="*/ 94924 h 4880475"/>
                  <a:gd name="connsiteX1" fmla="*/ 570919 w 2146407"/>
                  <a:gd name="connsiteY1" fmla="*/ 1852417 h 4880475"/>
                  <a:gd name="connsiteX2" fmla="*/ 1510486 w 2146407"/>
                  <a:gd name="connsiteY2" fmla="*/ 4348142 h 4880475"/>
                  <a:gd name="connsiteX3" fmla="*/ 2130835 w 2146407"/>
                  <a:gd name="connsiteY3" fmla="*/ 4581839 h 4880475"/>
                  <a:gd name="connsiteX4" fmla="*/ 1355170 w 2146407"/>
                  <a:gd name="connsiteY4" fmla="*/ 2464178 h 4880475"/>
                  <a:gd name="connsiteX5" fmla="*/ 1069420 w 2146407"/>
                  <a:gd name="connsiteY5" fmla="*/ 1981578 h 4880475"/>
                  <a:gd name="connsiteX6" fmla="*/ 801617 w 2146407"/>
                  <a:gd name="connsiteY6" fmla="*/ 908656 h 4880475"/>
                  <a:gd name="connsiteX7" fmla="*/ 659004 w 2146407"/>
                  <a:gd name="connsiteY7" fmla="*/ 308843 h 4880475"/>
                  <a:gd name="connsiteX8" fmla="*/ 468 w 2146407"/>
                  <a:gd name="connsiteY8" fmla="*/ 94924 h 4880475"/>
                  <a:gd name="connsiteX0" fmla="*/ 468 w 2146407"/>
                  <a:gd name="connsiteY0" fmla="*/ 94924 h 4880475"/>
                  <a:gd name="connsiteX1" fmla="*/ 570919 w 2146407"/>
                  <a:gd name="connsiteY1" fmla="*/ 1852417 h 4880475"/>
                  <a:gd name="connsiteX2" fmla="*/ 1510486 w 2146407"/>
                  <a:gd name="connsiteY2" fmla="*/ 4348142 h 4880475"/>
                  <a:gd name="connsiteX3" fmla="*/ 2130835 w 2146407"/>
                  <a:gd name="connsiteY3" fmla="*/ 4581839 h 4880475"/>
                  <a:gd name="connsiteX4" fmla="*/ 1355170 w 2146407"/>
                  <a:gd name="connsiteY4" fmla="*/ 2464178 h 4880475"/>
                  <a:gd name="connsiteX5" fmla="*/ 1069420 w 2146407"/>
                  <a:gd name="connsiteY5" fmla="*/ 1981578 h 4880475"/>
                  <a:gd name="connsiteX6" fmla="*/ 801617 w 2146407"/>
                  <a:gd name="connsiteY6" fmla="*/ 908656 h 4880475"/>
                  <a:gd name="connsiteX7" fmla="*/ 659004 w 2146407"/>
                  <a:gd name="connsiteY7" fmla="*/ 308843 h 4880475"/>
                  <a:gd name="connsiteX8" fmla="*/ 468 w 2146407"/>
                  <a:gd name="connsiteY8" fmla="*/ 94924 h 4880475"/>
                  <a:gd name="connsiteX0" fmla="*/ 468 w 2146407"/>
                  <a:gd name="connsiteY0" fmla="*/ 94924 h 4880475"/>
                  <a:gd name="connsiteX1" fmla="*/ 570919 w 2146407"/>
                  <a:gd name="connsiteY1" fmla="*/ 1852417 h 4880475"/>
                  <a:gd name="connsiteX2" fmla="*/ 1510486 w 2146407"/>
                  <a:gd name="connsiteY2" fmla="*/ 4348142 h 4880475"/>
                  <a:gd name="connsiteX3" fmla="*/ 2130835 w 2146407"/>
                  <a:gd name="connsiteY3" fmla="*/ 4581839 h 4880475"/>
                  <a:gd name="connsiteX4" fmla="*/ 1355170 w 2146407"/>
                  <a:gd name="connsiteY4" fmla="*/ 2464178 h 4880475"/>
                  <a:gd name="connsiteX5" fmla="*/ 910670 w 2146407"/>
                  <a:gd name="connsiteY5" fmla="*/ 1448178 h 4880475"/>
                  <a:gd name="connsiteX6" fmla="*/ 801617 w 2146407"/>
                  <a:gd name="connsiteY6" fmla="*/ 908656 h 4880475"/>
                  <a:gd name="connsiteX7" fmla="*/ 659004 w 2146407"/>
                  <a:gd name="connsiteY7" fmla="*/ 308843 h 4880475"/>
                  <a:gd name="connsiteX8" fmla="*/ 468 w 2146407"/>
                  <a:gd name="connsiteY8" fmla="*/ 94924 h 4880475"/>
                  <a:gd name="connsiteX0" fmla="*/ 468 w 2146407"/>
                  <a:gd name="connsiteY0" fmla="*/ 94924 h 4880475"/>
                  <a:gd name="connsiteX1" fmla="*/ 570919 w 2146407"/>
                  <a:gd name="connsiteY1" fmla="*/ 1852417 h 4880475"/>
                  <a:gd name="connsiteX2" fmla="*/ 1510486 w 2146407"/>
                  <a:gd name="connsiteY2" fmla="*/ 4348142 h 4880475"/>
                  <a:gd name="connsiteX3" fmla="*/ 2130835 w 2146407"/>
                  <a:gd name="connsiteY3" fmla="*/ 4581839 h 4880475"/>
                  <a:gd name="connsiteX4" fmla="*/ 1355170 w 2146407"/>
                  <a:gd name="connsiteY4" fmla="*/ 2464178 h 4880475"/>
                  <a:gd name="connsiteX5" fmla="*/ 910670 w 2146407"/>
                  <a:gd name="connsiteY5" fmla="*/ 1448178 h 4880475"/>
                  <a:gd name="connsiteX6" fmla="*/ 801617 w 2146407"/>
                  <a:gd name="connsiteY6" fmla="*/ 908656 h 4880475"/>
                  <a:gd name="connsiteX7" fmla="*/ 659004 w 2146407"/>
                  <a:gd name="connsiteY7" fmla="*/ 308843 h 4880475"/>
                  <a:gd name="connsiteX8" fmla="*/ 468 w 2146407"/>
                  <a:gd name="connsiteY8" fmla="*/ 94924 h 4880475"/>
                  <a:gd name="connsiteX0" fmla="*/ 468 w 2146407"/>
                  <a:gd name="connsiteY0" fmla="*/ 94924 h 4880475"/>
                  <a:gd name="connsiteX1" fmla="*/ 570919 w 2146407"/>
                  <a:gd name="connsiteY1" fmla="*/ 1852417 h 4880475"/>
                  <a:gd name="connsiteX2" fmla="*/ 1510486 w 2146407"/>
                  <a:gd name="connsiteY2" fmla="*/ 4348142 h 4880475"/>
                  <a:gd name="connsiteX3" fmla="*/ 2130835 w 2146407"/>
                  <a:gd name="connsiteY3" fmla="*/ 4581839 h 4880475"/>
                  <a:gd name="connsiteX4" fmla="*/ 1355170 w 2146407"/>
                  <a:gd name="connsiteY4" fmla="*/ 2464178 h 4880475"/>
                  <a:gd name="connsiteX5" fmla="*/ 910670 w 2146407"/>
                  <a:gd name="connsiteY5" fmla="*/ 1448178 h 4880475"/>
                  <a:gd name="connsiteX6" fmla="*/ 801617 w 2146407"/>
                  <a:gd name="connsiteY6" fmla="*/ 908656 h 4880475"/>
                  <a:gd name="connsiteX7" fmla="*/ 659004 w 2146407"/>
                  <a:gd name="connsiteY7" fmla="*/ 308843 h 4880475"/>
                  <a:gd name="connsiteX8" fmla="*/ 468 w 2146407"/>
                  <a:gd name="connsiteY8" fmla="*/ 94924 h 4880475"/>
                  <a:gd name="connsiteX0" fmla="*/ 468 w 2146407"/>
                  <a:gd name="connsiteY0" fmla="*/ 94924 h 4880475"/>
                  <a:gd name="connsiteX1" fmla="*/ 570919 w 2146407"/>
                  <a:gd name="connsiteY1" fmla="*/ 1852417 h 4880475"/>
                  <a:gd name="connsiteX2" fmla="*/ 1510486 w 2146407"/>
                  <a:gd name="connsiteY2" fmla="*/ 4348142 h 4880475"/>
                  <a:gd name="connsiteX3" fmla="*/ 2130835 w 2146407"/>
                  <a:gd name="connsiteY3" fmla="*/ 4581839 h 4880475"/>
                  <a:gd name="connsiteX4" fmla="*/ 1355170 w 2146407"/>
                  <a:gd name="connsiteY4" fmla="*/ 2464178 h 4880475"/>
                  <a:gd name="connsiteX5" fmla="*/ 910670 w 2146407"/>
                  <a:gd name="connsiteY5" fmla="*/ 1448178 h 4880475"/>
                  <a:gd name="connsiteX6" fmla="*/ 801617 w 2146407"/>
                  <a:gd name="connsiteY6" fmla="*/ 908656 h 4880475"/>
                  <a:gd name="connsiteX7" fmla="*/ 659004 w 2146407"/>
                  <a:gd name="connsiteY7" fmla="*/ 308843 h 4880475"/>
                  <a:gd name="connsiteX8" fmla="*/ 468 w 2146407"/>
                  <a:gd name="connsiteY8" fmla="*/ 94924 h 4880475"/>
                  <a:gd name="connsiteX0" fmla="*/ 468 w 2146407"/>
                  <a:gd name="connsiteY0" fmla="*/ 94924 h 4880475"/>
                  <a:gd name="connsiteX1" fmla="*/ 570919 w 2146407"/>
                  <a:gd name="connsiteY1" fmla="*/ 1852417 h 4880475"/>
                  <a:gd name="connsiteX2" fmla="*/ 1510486 w 2146407"/>
                  <a:gd name="connsiteY2" fmla="*/ 4348142 h 4880475"/>
                  <a:gd name="connsiteX3" fmla="*/ 2130835 w 2146407"/>
                  <a:gd name="connsiteY3" fmla="*/ 4581839 h 4880475"/>
                  <a:gd name="connsiteX4" fmla="*/ 1355170 w 2146407"/>
                  <a:gd name="connsiteY4" fmla="*/ 2464178 h 4880475"/>
                  <a:gd name="connsiteX5" fmla="*/ 910670 w 2146407"/>
                  <a:gd name="connsiteY5" fmla="*/ 1448178 h 4880475"/>
                  <a:gd name="connsiteX6" fmla="*/ 801617 w 2146407"/>
                  <a:gd name="connsiteY6" fmla="*/ 908656 h 4880475"/>
                  <a:gd name="connsiteX7" fmla="*/ 659004 w 2146407"/>
                  <a:gd name="connsiteY7" fmla="*/ 308843 h 4880475"/>
                  <a:gd name="connsiteX8" fmla="*/ 468 w 2146407"/>
                  <a:gd name="connsiteY8" fmla="*/ 94924 h 4880475"/>
                  <a:gd name="connsiteX0" fmla="*/ 468 w 2146407"/>
                  <a:gd name="connsiteY0" fmla="*/ 94924 h 4880475"/>
                  <a:gd name="connsiteX1" fmla="*/ 570919 w 2146407"/>
                  <a:gd name="connsiteY1" fmla="*/ 1852417 h 4880475"/>
                  <a:gd name="connsiteX2" fmla="*/ 1510486 w 2146407"/>
                  <a:gd name="connsiteY2" fmla="*/ 4348142 h 4880475"/>
                  <a:gd name="connsiteX3" fmla="*/ 2130835 w 2146407"/>
                  <a:gd name="connsiteY3" fmla="*/ 4581839 h 4880475"/>
                  <a:gd name="connsiteX4" fmla="*/ 1355170 w 2146407"/>
                  <a:gd name="connsiteY4" fmla="*/ 2464178 h 4880475"/>
                  <a:gd name="connsiteX5" fmla="*/ 910670 w 2146407"/>
                  <a:gd name="connsiteY5" fmla="*/ 1448178 h 4880475"/>
                  <a:gd name="connsiteX6" fmla="*/ 801617 w 2146407"/>
                  <a:gd name="connsiteY6" fmla="*/ 908656 h 4880475"/>
                  <a:gd name="connsiteX7" fmla="*/ 659004 w 2146407"/>
                  <a:gd name="connsiteY7" fmla="*/ 308843 h 4880475"/>
                  <a:gd name="connsiteX8" fmla="*/ 468 w 2146407"/>
                  <a:gd name="connsiteY8" fmla="*/ 94924 h 4880475"/>
                  <a:gd name="connsiteX0" fmla="*/ 468 w 2146407"/>
                  <a:gd name="connsiteY0" fmla="*/ 94924 h 4880475"/>
                  <a:gd name="connsiteX1" fmla="*/ 570919 w 2146407"/>
                  <a:gd name="connsiteY1" fmla="*/ 1852417 h 4880475"/>
                  <a:gd name="connsiteX2" fmla="*/ 1510486 w 2146407"/>
                  <a:gd name="connsiteY2" fmla="*/ 4348142 h 4880475"/>
                  <a:gd name="connsiteX3" fmla="*/ 2130835 w 2146407"/>
                  <a:gd name="connsiteY3" fmla="*/ 4581839 h 4880475"/>
                  <a:gd name="connsiteX4" fmla="*/ 1355170 w 2146407"/>
                  <a:gd name="connsiteY4" fmla="*/ 2464178 h 4880475"/>
                  <a:gd name="connsiteX5" fmla="*/ 910670 w 2146407"/>
                  <a:gd name="connsiteY5" fmla="*/ 1448178 h 4880475"/>
                  <a:gd name="connsiteX6" fmla="*/ 801617 w 2146407"/>
                  <a:gd name="connsiteY6" fmla="*/ 908656 h 4880475"/>
                  <a:gd name="connsiteX7" fmla="*/ 659004 w 2146407"/>
                  <a:gd name="connsiteY7" fmla="*/ 308843 h 4880475"/>
                  <a:gd name="connsiteX8" fmla="*/ 468 w 2146407"/>
                  <a:gd name="connsiteY8" fmla="*/ 94924 h 4880475"/>
                  <a:gd name="connsiteX0" fmla="*/ 468 w 2146407"/>
                  <a:gd name="connsiteY0" fmla="*/ 94924 h 4880475"/>
                  <a:gd name="connsiteX1" fmla="*/ 570919 w 2146407"/>
                  <a:gd name="connsiteY1" fmla="*/ 1852417 h 4880475"/>
                  <a:gd name="connsiteX2" fmla="*/ 1510486 w 2146407"/>
                  <a:gd name="connsiteY2" fmla="*/ 4348142 h 4880475"/>
                  <a:gd name="connsiteX3" fmla="*/ 2130835 w 2146407"/>
                  <a:gd name="connsiteY3" fmla="*/ 4581839 h 4880475"/>
                  <a:gd name="connsiteX4" fmla="*/ 1355170 w 2146407"/>
                  <a:gd name="connsiteY4" fmla="*/ 2464178 h 4880475"/>
                  <a:gd name="connsiteX5" fmla="*/ 910670 w 2146407"/>
                  <a:gd name="connsiteY5" fmla="*/ 1448178 h 4880475"/>
                  <a:gd name="connsiteX6" fmla="*/ 801617 w 2146407"/>
                  <a:gd name="connsiteY6" fmla="*/ 908656 h 4880475"/>
                  <a:gd name="connsiteX7" fmla="*/ 659004 w 2146407"/>
                  <a:gd name="connsiteY7" fmla="*/ 308843 h 4880475"/>
                  <a:gd name="connsiteX8" fmla="*/ 468 w 2146407"/>
                  <a:gd name="connsiteY8" fmla="*/ 94924 h 4880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146407" h="4880475">
                    <a:moveTo>
                      <a:pt x="468" y="94924"/>
                    </a:moveTo>
                    <a:cubicBezTo>
                      <a:pt x="-14213" y="352186"/>
                      <a:pt x="319249" y="1143547"/>
                      <a:pt x="570919" y="1852417"/>
                    </a:cubicBezTo>
                    <a:cubicBezTo>
                      <a:pt x="822589" y="2561287"/>
                      <a:pt x="1287013" y="3912818"/>
                      <a:pt x="1510486" y="4348142"/>
                    </a:cubicBezTo>
                    <a:cubicBezTo>
                      <a:pt x="1660934" y="4805691"/>
                      <a:pt x="2248980" y="5155087"/>
                      <a:pt x="2130835" y="4581839"/>
                    </a:cubicBezTo>
                    <a:cubicBezTo>
                      <a:pt x="2104949" y="4267845"/>
                      <a:pt x="1500506" y="2863650"/>
                      <a:pt x="1355170" y="2464178"/>
                    </a:cubicBezTo>
                    <a:cubicBezTo>
                      <a:pt x="1175093" y="2430851"/>
                      <a:pt x="1002929" y="1707432"/>
                      <a:pt x="910670" y="1448178"/>
                    </a:cubicBezTo>
                    <a:cubicBezTo>
                      <a:pt x="812061" y="1014299"/>
                      <a:pt x="857320" y="1235070"/>
                      <a:pt x="801617" y="908656"/>
                    </a:cubicBezTo>
                    <a:cubicBezTo>
                      <a:pt x="733214" y="575892"/>
                      <a:pt x="790431" y="447960"/>
                      <a:pt x="659004" y="308843"/>
                    </a:cubicBezTo>
                    <a:cubicBezTo>
                      <a:pt x="527577" y="169726"/>
                      <a:pt x="15149" y="-162338"/>
                      <a:pt x="468" y="94924"/>
                    </a:cubicBezTo>
                    <a:close/>
                  </a:path>
                </a:pathLst>
              </a:custGeom>
              <a:gradFill>
                <a:gsLst>
                  <a:gs pos="0">
                    <a:srgbClr val="B1A46B"/>
                  </a:gs>
                  <a:gs pos="100000">
                    <a:srgbClr val="BFB88F"/>
                  </a:gs>
                </a:gsLst>
                <a:lin ang="5400000" scaled="1"/>
              </a:gradFill>
              <a:ln w="952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AB64770D-949A-13E0-71E6-A302A2EA48F7}"/>
                </a:ext>
              </a:extLst>
            </p:cNvPr>
            <p:cNvGrpSpPr/>
            <p:nvPr/>
          </p:nvGrpSpPr>
          <p:grpSpPr>
            <a:xfrm rot="1173074">
              <a:off x="8000414" y="713324"/>
              <a:ext cx="2983176" cy="2032026"/>
              <a:chOff x="4015612" y="589085"/>
              <a:chExt cx="2983176" cy="2032026"/>
            </a:xfrm>
          </p:grpSpPr>
          <p:sp>
            <p:nvSpPr>
              <p:cNvPr id="13" name="Free-form: Shape 12">
                <a:extLst>
                  <a:ext uri="{FF2B5EF4-FFF2-40B4-BE49-F238E27FC236}">
                    <a16:creationId xmlns:a16="http://schemas.microsoft.com/office/drawing/2014/main" id="{64437E6C-1EE3-57EB-9445-FF6085E24E54}"/>
                  </a:ext>
                </a:extLst>
              </p:cNvPr>
              <p:cNvSpPr/>
              <p:nvPr/>
            </p:nvSpPr>
            <p:spPr>
              <a:xfrm>
                <a:off x="4015612" y="591870"/>
                <a:ext cx="2983176" cy="2029241"/>
              </a:xfrm>
              <a:custGeom>
                <a:avLst/>
                <a:gdLst>
                  <a:gd name="connsiteX0" fmla="*/ 539305 w 2990742"/>
                  <a:gd name="connsiteY0" fmla="*/ 34649 h 2027391"/>
                  <a:gd name="connsiteX1" fmla="*/ 207939 w 2990742"/>
                  <a:gd name="connsiteY1" fmla="*/ 240179 h 2027391"/>
                  <a:gd name="connsiteX2" fmla="*/ 23382 w 2990742"/>
                  <a:gd name="connsiteY2" fmla="*/ 441515 h 2027391"/>
                  <a:gd name="connsiteX3" fmla="*/ 10798 w 2990742"/>
                  <a:gd name="connsiteY3" fmla="*/ 584128 h 2027391"/>
                  <a:gd name="connsiteX4" fmla="*/ 98882 w 2990742"/>
                  <a:gd name="connsiteY4" fmla="*/ 881937 h 2027391"/>
                  <a:gd name="connsiteX5" fmla="*/ 258273 w 2990742"/>
                  <a:gd name="connsiteY5" fmla="*/ 1141996 h 2027391"/>
                  <a:gd name="connsiteX6" fmla="*/ 333774 w 2990742"/>
                  <a:gd name="connsiteY6" fmla="*/ 1204913 h 2027391"/>
                  <a:gd name="connsiteX7" fmla="*/ 421859 w 2990742"/>
                  <a:gd name="connsiteY7" fmla="*/ 1188135 h 2027391"/>
                  <a:gd name="connsiteX8" fmla="*/ 589638 w 2990742"/>
                  <a:gd name="connsiteY8" fmla="*/ 1162968 h 2027391"/>
                  <a:gd name="connsiteX9" fmla="*/ 975532 w 2990742"/>
                  <a:gd name="connsiteY9" fmla="*/ 1209108 h 2027391"/>
                  <a:gd name="connsiteX10" fmla="*/ 1449510 w 2990742"/>
                  <a:gd name="connsiteY10" fmla="*/ 1276220 h 2027391"/>
                  <a:gd name="connsiteX11" fmla="*/ 2015767 w 2990742"/>
                  <a:gd name="connsiteY11" fmla="*/ 1477555 h 2027391"/>
                  <a:gd name="connsiteX12" fmla="*/ 2632358 w 2990742"/>
                  <a:gd name="connsiteY12" fmla="*/ 1842476 h 2027391"/>
                  <a:gd name="connsiteX13" fmla="*/ 2871444 w 2990742"/>
                  <a:gd name="connsiteY13" fmla="*/ 2006062 h 2027391"/>
                  <a:gd name="connsiteX14" fmla="*/ 2959528 w 2990742"/>
                  <a:gd name="connsiteY14" fmla="*/ 2018645 h 2027391"/>
                  <a:gd name="connsiteX15" fmla="*/ 2988890 w 2990742"/>
                  <a:gd name="connsiteY15" fmla="*/ 1943144 h 2027391"/>
                  <a:gd name="connsiteX16" fmla="*/ 2946945 w 2990742"/>
                  <a:gd name="connsiteY16" fmla="*/ 1838282 h 2027391"/>
                  <a:gd name="connsiteX17" fmla="*/ 2623969 w 2990742"/>
                  <a:gd name="connsiteY17" fmla="*/ 1330748 h 2027391"/>
                  <a:gd name="connsiteX18" fmla="*/ 2187741 w 2990742"/>
                  <a:gd name="connsiteY18" fmla="*/ 705768 h 2027391"/>
                  <a:gd name="connsiteX19" fmla="*/ 1801848 w 2990742"/>
                  <a:gd name="connsiteY19" fmla="*/ 315680 h 2027391"/>
                  <a:gd name="connsiteX20" fmla="*/ 1462094 w 2990742"/>
                  <a:gd name="connsiteY20" fmla="*/ 131122 h 2027391"/>
                  <a:gd name="connsiteX21" fmla="*/ 1101367 w 2990742"/>
                  <a:gd name="connsiteY21" fmla="*/ 17871 h 2027391"/>
                  <a:gd name="connsiteX22" fmla="*/ 795169 w 2990742"/>
                  <a:gd name="connsiteY22" fmla="*/ 1093 h 2027391"/>
                  <a:gd name="connsiteX23" fmla="*/ 539305 w 2990742"/>
                  <a:gd name="connsiteY23" fmla="*/ 34649 h 2027391"/>
                  <a:gd name="connsiteX0" fmla="*/ 539305 w 2990742"/>
                  <a:gd name="connsiteY0" fmla="*/ 34649 h 2027391"/>
                  <a:gd name="connsiteX1" fmla="*/ 207939 w 2990742"/>
                  <a:gd name="connsiteY1" fmla="*/ 240179 h 2027391"/>
                  <a:gd name="connsiteX2" fmla="*/ 23382 w 2990742"/>
                  <a:gd name="connsiteY2" fmla="*/ 441515 h 2027391"/>
                  <a:gd name="connsiteX3" fmla="*/ 10798 w 2990742"/>
                  <a:gd name="connsiteY3" fmla="*/ 584128 h 2027391"/>
                  <a:gd name="connsiteX4" fmla="*/ 98882 w 2990742"/>
                  <a:gd name="connsiteY4" fmla="*/ 881937 h 2027391"/>
                  <a:gd name="connsiteX5" fmla="*/ 258273 w 2990742"/>
                  <a:gd name="connsiteY5" fmla="*/ 1141996 h 2027391"/>
                  <a:gd name="connsiteX6" fmla="*/ 333774 w 2990742"/>
                  <a:gd name="connsiteY6" fmla="*/ 1204913 h 2027391"/>
                  <a:gd name="connsiteX7" fmla="*/ 421859 w 2990742"/>
                  <a:gd name="connsiteY7" fmla="*/ 1188135 h 2027391"/>
                  <a:gd name="connsiteX8" fmla="*/ 589638 w 2990742"/>
                  <a:gd name="connsiteY8" fmla="*/ 1162968 h 2027391"/>
                  <a:gd name="connsiteX9" fmla="*/ 975532 w 2990742"/>
                  <a:gd name="connsiteY9" fmla="*/ 1209108 h 2027391"/>
                  <a:gd name="connsiteX10" fmla="*/ 1449510 w 2990742"/>
                  <a:gd name="connsiteY10" fmla="*/ 1276220 h 2027391"/>
                  <a:gd name="connsiteX11" fmla="*/ 2015767 w 2990742"/>
                  <a:gd name="connsiteY11" fmla="*/ 1477555 h 2027391"/>
                  <a:gd name="connsiteX12" fmla="*/ 2632358 w 2990742"/>
                  <a:gd name="connsiteY12" fmla="*/ 1842476 h 2027391"/>
                  <a:gd name="connsiteX13" fmla="*/ 2871444 w 2990742"/>
                  <a:gd name="connsiteY13" fmla="*/ 2006062 h 2027391"/>
                  <a:gd name="connsiteX14" fmla="*/ 2959528 w 2990742"/>
                  <a:gd name="connsiteY14" fmla="*/ 2018645 h 2027391"/>
                  <a:gd name="connsiteX15" fmla="*/ 2988890 w 2990742"/>
                  <a:gd name="connsiteY15" fmla="*/ 1943144 h 2027391"/>
                  <a:gd name="connsiteX16" fmla="*/ 2946945 w 2990742"/>
                  <a:gd name="connsiteY16" fmla="*/ 1838282 h 2027391"/>
                  <a:gd name="connsiteX17" fmla="*/ 2623969 w 2990742"/>
                  <a:gd name="connsiteY17" fmla="*/ 1330748 h 2027391"/>
                  <a:gd name="connsiteX18" fmla="*/ 2187741 w 2990742"/>
                  <a:gd name="connsiteY18" fmla="*/ 705768 h 2027391"/>
                  <a:gd name="connsiteX19" fmla="*/ 1801848 w 2990742"/>
                  <a:gd name="connsiteY19" fmla="*/ 315680 h 2027391"/>
                  <a:gd name="connsiteX20" fmla="*/ 1462094 w 2990742"/>
                  <a:gd name="connsiteY20" fmla="*/ 131122 h 2027391"/>
                  <a:gd name="connsiteX21" fmla="*/ 1101367 w 2990742"/>
                  <a:gd name="connsiteY21" fmla="*/ 17871 h 2027391"/>
                  <a:gd name="connsiteX22" fmla="*/ 795169 w 2990742"/>
                  <a:gd name="connsiteY22" fmla="*/ 1093 h 2027391"/>
                  <a:gd name="connsiteX23" fmla="*/ 539305 w 2990742"/>
                  <a:gd name="connsiteY23" fmla="*/ 34649 h 2027391"/>
                  <a:gd name="connsiteX0" fmla="*/ 539305 w 2990742"/>
                  <a:gd name="connsiteY0" fmla="*/ 34649 h 2027391"/>
                  <a:gd name="connsiteX1" fmla="*/ 207939 w 2990742"/>
                  <a:gd name="connsiteY1" fmla="*/ 240179 h 2027391"/>
                  <a:gd name="connsiteX2" fmla="*/ 23382 w 2990742"/>
                  <a:gd name="connsiteY2" fmla="*/ 441515 h 2027391"/>
                  <a:gd name="connsiteX3" fmla="*/ 10798 w 2990742"/>
                  <a:gd name="connsiteY3" fmla="*/ 584128 h 2027391"/>
                  <a:gd name="connsiteX4" fmla="*/ 98882 w 2990742"/>
                  <a:gd name="connsiteY4" fmla="*/ 881937 h 2027391"/>
                  <a:gd name="connsiteX5" fmla="*/ 258273 w 2990742"/>
                  <a:gd name="connsiteY5" fmla="*/ 1141996 h 2027391"/>
                  <a:gd name="connsiteX6" fmla="*/ 333774 w 2990742"/>
                  <a:gd name="connsiteY6" fmla="*/ 1204913 h 2027391"/>
                  <a:gd name="connsiteX7" fmla="*/ 421859 w 2990742"/>
                  <a:gd name="connsiteY7" fmla="*/ 1188135 h 2027391"/>
                  <a:gd name="connsiteX8" fmla="*/ 589638 w 2990742"/>
                  <a:gd name="connsiteY8" fmla="*/ 1162968 h 2027391"/>
                  <a:gd name="connsiteX9" fmla="*/ 975532 w 2990742"/>
                  <a:gd name="connsiteY9" fmla="*/ 1209108 h 2027391"/>
                  <a:gd name="connsiteX10" fmla="*/ 1449510 w 2990742"/>
                  <a:gd name="connsiteY10" fmla="*/ 1276220 h 2027391"/>
                  <a:gd name="connsiteX11" fmla="*/ 2015767 w 2990742"/>
                  <a:gd name="connsiteY11" fmla="*/ 1477555 h 2027391"/>
                  <a:gd name="connsiteX12" fmla="*/ 2632358 w 2990742"/>
                  <a:gd name="connsiteY12" fmla="*/ 1842476 h 2027391"/>
                  <a:gd name="connsiteX13" fmla="*/ 2871444 w 2990742"/>
                  <a:gd name="connsiteY13" fmla="*/ 2006062 h 2027391"/>
                  <a:gd name="connsiteX14" fmla="*/ 2959528 w 2990742"/>
                  <a:gd name="connsiteY14" fmla="*/ 2018645 h 2027391"/>
                  <a:gd name="connsiteX15" fmla="*/ 2988890 w 2990742"/>
                  <a:gd name="connsiteY15" fmla="*/ 1943144 h 2027391"/>
                  <a:gd name="connsiteX16" fmla="*/ 2946945 w 2990742"/>
                  <a:gd name="connsiteY16" fmla="*/ 1838282 h 2027391"/>
                  <a:gd name="connsiteX17" fmla="*/ 2623969 w 2990742"/>
                  <a:gd name="connsiteY17" fmla="*/ 1330748 h 2027391"/>
                  <a:gd name="connsiteX18" fmla="*/ 2187741 w 2990742"/>
                  <a:gd name="connsiteY18" fmla="*/ 705768 h 2027391"/>
                  <a:gd name="connsiteX19" fmla="*/ 1801848 w 2990742"/>
                  <a:gd name="connsiteY19" fmla="*/ 315680 h 2027391"/>
                  <a:gd name="connsiteX20" fmla="*/ 1462094 w 2990742"/>
                  <a:gd name="connsiteY20" fmla="*/ 131122 h 2027391"/>
                  <a:gd name="connsiteX21" fmla="*/ 1101367 w 2990742"/>
                  <a:gd name="connsiteY21" fmla="*/ 17871 h 2027391"/>
                  <a:gd name="connsiteX22" fmla="*/ 795169 w 2990742"/>
                  <a:gd name="connsiteY22" fmla="*/ 1093 h 2027391"/>
                  <a:gd name="connsiteX23" fmla="*/ 539305 w 2990742"/>
                  <a:gd name="connsiteY23" fmla="*/ 34649 h 2027391"/>
                  <a:gd name="connsiteX0" fmla="*/ 539305 w 2990742"/>
                  <a:gd name="connsiteY0" fmla="*/ 34649 h 2027391"/>
                  <a:gd name="connsiteX1" fmla="*/ 207939 w 2990742"/>
                  <a:gd name="connsiteY1" fmla="*/ 240179 h 2027391"/>
                  <a:gd name="connsiteX2" fmla="*/ 23382 w 2990742"/>
                  <a:gd name="connsiteY2" fmla="*/ 441515 h 2027391"/>
                  <a:gd name="connsiteX3" fmla="*/ 10798 w 2990742"/>
                  <a:gd name="connsiteY3" fmla="*/ 584128 h 2027391"/>
                  <a:gd name="connsiteX4" fmla="*/ 98882 w 2990742"/>
                  <a:gd name="connsiteY4" fmla="*/ 881937 h 2027391"/>
                  <a:gd name="connsiteX5" fmla="*/ 258273 w 2990742"/>
                  <a:gd name="connsiteY5" fmla="*/ 1141996 h 2027391"/>
                  <a:gd name="connsiteX6" fmla="*/ 333774 w 2990742"/>
                  <a:gd name="connsiteY6" fmla="*/ 1204913 h 2027391"/>
                  <a:gd name="connsiteX7" fmla="*/ 421859 w 2990742"/>
                  <a:gd name="connsiteY7" fmla="*/ 1188135 h 2027391"/>
                  <a:gd name="connsiteX8" fmla="*/ 589638 w 2990742"/>
                  <a:gd name="connsiteY8" fmla="*/ 1162968 h 2027391"/>
                  <a:gd name="connsiteX9" fmla="*/ 977119 w 2990742"/>
                  <a:gd name="connsiteY9" fmla="*/ 1197995 h 2027391"/>
                  <a:gd name="connsiteX10" fmla="*/ 1449510 w 2990742"/>
                  <a:gd name="connsiteY10" fmla="*/ 1276220 h 2027391"/>
                  <a:gd name="connsiteX11" fmla="*/ 2015767 w 2990742"/>
                  <a:gd name="connsiteY11" fmla="*/ 1477555 h 2027391"/>
                  <a:gd name="connsiteX12" fmla="*/ 2632358 w 2990742"/>
                  <a:gd name="connsiteY12" fmla="*/ 1842476 h 2027391"/>
                  <a:gd name="connsiteX13" fmla="*/ 2871444 w 2990742"/>
                  <a:gd name="connsiteY13" fmla="*/ 2006062 h 2027391"/>
                  <a:gd name="connsiteX14" fmla="*/ 2959528 w 2990742"/>
                  <a:gd name="connsiteY14" fmla="*/ 2018645 h 2027391"/>
                  <a:gd name="connsiteX15" fmla="*/ 2988890 w 2990742"/>
                  <a:gd name="connsiteY15" fmla="*/ 1943144 h 2027391"/>
                  <a:gd name="connsiteX16" fmla="*/ 2946945 w 2990742"/>
                  <a:gd name="connsiteY16" fmla="*/ 1838282 h 2027391"/>
                  <a:gd name="connsiteX17" fmla="*/ 2623969 w 2990742"/>
                  <a:gd name="connsiteY17" fmla="*/ 1330748 h 2027391"/>
                  <a:gd name="connsiteX18" fmla="*/ 2187741 w 2990742"/>
                  <a:gd name="connsiteY18" fmla="*/ 705768 h 2027391"/>
                  <a:gd name="connsiteX19" fmla="*/ 1801848 w 2990742"/>
                  <a:gd name="connsiteY19" fmla="*/ 315680 h 2027391"/>
                  <a:gd name="connsiteX20" fmla="*/ 1462094 w 2990742"/>
                  <a:gd name="connsiteY20" fmla="*/ 131122 h 2027391"/>
                  <a:gd name="connsiteX21" fmla="*/ 1101367 w 2990742"/>
                  <a:gd name="connsiteY21" fmla="*/ 17871 h 2027391"/>
                  <a:gd name="connsiteX22" fmla="*/ 795169 w 2990742"/>
                  <a:gd name="connsiteY22" fmla="*/ 1093 h 2027391"/>
                  <a:gd name="connsiteX23" fmla="*/ 539305 w 2990742"/>
                  <a:gd name="connsiteY23" fmla="*/ 34649 h 2027391"/>
                  <a:gd name="connsiteX0" fmla="*/ 539305 w 2990742"/>
                  <a:gd name="connsiteY0" fmla="*/ 34649 h 2027391"/>
                  <a:gd name="connsiteX1" fmla="*/ 207939 w 2990742"/>
                  <a:gd name="connsiteY1" fmla="*/ 240179 h 2027391"/>
                  <a:gd name="connsiteX2" fmla="*/ 23382 w 2990742"/>
                  <a:gd name="connsiteY2" fmla="*/ 441515 h 2027391"/>
                  <a:gd name="connsiteX3" fmla="*/ 10798 w 2990742"/>
                  <a:gd name="connsiteY3" fmla="*/ 584128 h 2027391"/>
                  <a:gd name="connsiteX4" fmla="*/ 98882 w 2990742"/>
                  <a:gd name="connsiteY4" fmla="*/ 881937 h 2027391"/>
                  <a:gd name="connsiteX5" fmla="*/ 258273 w 2990742"/>
                  <a:gd name="connsiteY5" fmla="*/ 1141996 h 2027391"/>
                  <a:gd name="connsiteX6" fmla="*/ 333774 w 2990742"/>
                  <a:gd name="connsiteY6" fmla="*/ 1204913 h 2027391"/>
                  <a:gd name="connsiteX7" fmla="*/ 421859 w 2990742"/>
                  <a:gd name="connsiteY7" fmla="*/ 1188135 h 2027391"/>
                  <a:gd name="connsiteX8" fmla="*/ 589638 w 2990742"/>
                  <a:gd name="connsiteY8" fmla="*/ 1162968 h 2027391"/>
                  <a:gd name="connsiteX9" fmla="*/ 977119 w 2990742"/>
                  <a:gd name="connsiteY9" fmla="*/ 1197995 h 2027391"/>
                  <a:gd name="connsiteX10" fmla="*/ 1449510 w 2990742"/>
                  <a:gd name="connsiteY10" fmla="*/ 1276220 h 2027391"/>
                  <a:gd name="connsiteX11" fmla="*/ 2015767 w 2990742"/>
                  <a:gd name="connsiteY11" fmla="*/ 1477555 h 2027391"/>
                  <a:gd name="connsiteX12" fmla="*/ 2632358 w 2990742"/>
                  <a:gd name="connsiteY12" fmla="*/ 1842476 h 2027391"/>
                  <a:gd name="connsiteX13" fmla="*/ 2871444 w 2990742"/>
                  <a:gd name="connsiteY13" fmla="*/ 2006062 h 2027391"/>
                  <a:gd name="connsiteX14" fmla="*/ 2959528 w 2990742"/>
                  <a:gd name="connsiteY14" fmla="*/ 2018645 h 2027391"/>
                  <a:gd name="connsiteX15" fmla="*/ 2988890 w 2990742"/>
                  <a:gd name="connsiteY15" fmla="*/ 1943144 h 2027391"/>
                  <a:gd name="connsiteX16" fmla="*/ 2946945 w 2990742"/>
                  <a:gd name="connsiteY16" fmla="*/ 1838282 h 2027391"/>
                  <a:gd name="connsiteX17" fmla="*/ 2623969 w 2990742"/>
                  <a:gd name="connsiteY17" fmla="*/ 1330748 h 2027391"/>
                  <a:gd name="connsiteX18" fmla="*/ 2187741 w 2990742"/>
                  <a:gd name="connsiteY18" fmla="*/ 705768 h 2027391"/>
                  <a:gd name="connsiteX19" fmla="*/ 1801848 w 2990742"/>
                  <a:gd name="connsiteY19" fmla="*/ 315680 h 2027391"/>
                  <a:gd name="connsiteX20" fmla="*/ 1462094 w 2990742"/>
                  <a:gd name="connsiteY20" fmla="*/ 131122 h 2027391"/>
                  <a:gd name="connsiteX21" fmla="*/ 1101367 w 2990742"/>
                  <a:gd name="connsiteY21" fmla="*/ 17871 h 2027391"/>
                  <a:gd name="connsiteX22" fmla="*/ 795169 w 2990742"/>
                  <a:gd name="connsiteY22" fmla="*/ 1093 h 2027391"/>
                  <a:gd name="connsiteX23" fmla="*/ 539305 w 2990742"/>
                  <a:gd name="connsiteY23" fmla="*/ 34649 h 2027391"/>
                  <a:gd name="connsiteX0" fmla="*/ 539305 w 2990742"/>
                  <a:gd name="connsiteY0" fmla="*/ 34649 h 2027391"/>
                  <a:gd name="connsiteX1" fmla="*/ 207939 w 2990742"/>
                  <a:gd name="connsiteY1" fmla="*/ 240179 h 2027391"/>
                  <a:gd name="connsiteX2" fmla="*/ 23382 w 2990742"/>
                  <a:gd name="connsiteY2" fmla="*/ 441515 h 2027391"/>
                  <a:gd name="connsiteX3" fmla="*/ 10798 w 2990742"/>
                  <a:gd name="connsiteY3" fmla="*/ 584128 h 2027391"/>
                  <a:gd name="connsiteX4" fmla="*/ 98882 w 2990742"/>
                  <a:gd name="connsiteY4" fmla="*/ 881937 h 2027391"/>
                  <a:gd name="connsiteX5" fmla="*/ 258273 w 2990742"/>
                  <a:gd name="connsiteY5" fmla="*/ 1141996 h 2027391"/>
                  <a:gd name="connsiteX6" fmla="*/ 333774 w 2990742"/>
                  <a:gd name="connsiteY6" fmla="*/ 1204913 h 2027391"/>
                  <a:gd name="connsiteX7" fmla="*/ 421859 w 2990742"/>
                  <a:gd name="connsiteY7" fmla="*/ 1188135 h 2027391"/>
                  <a:gd name="connsiteX8" fmla="*/ 589638 w 2990742"/>
                  <a:gd name="connsiteY8" fmla="*/ 1162968 h 2027391"/>
                  <a:gd name="connsiteX9" fmla="*/ 977119 w 2990742"/>
                  <a:gd name="connsiteY9" fmla="*/ 1197995 h 2027391"/>
                  <a:gd name="connsiteX10" fmla="*/ 1449510 w 2990742"/>
                  <a:gd name="connsiteY10" fmla="*/ 1276220 h 2027391"/>
                  <a:gd name="connsiteX11" fmla="*/ 2015767 w 2990742"/>
                  <a:gd name="connsiteY11" fmla="*/ 1477555 h 2027391"/>
                  <a:gd name="connsiteX12" fmla="*/ 2632358 w 2990742"/>
                  <a:gd name="connsiteY12" fmla="*/ 1842476 h 2027391"/>
                  <a:gd name="connsiteX13" fmla="*/ 2871444 w 2990742"/>
                  <a:gd name="connsiteY13" fmla="*/ 2006062 h 2027391"/>
                  <a:gd name="connsiteX14" fmla="*/ 2959528 w 2990742"/>
                  <a:gd name="connsiteY14" fmla="*/ 2018645 h 2027391"/>
                  <a:gd name="connsiteX15" fmla="*/ 2988890 w 2990742"/>
                  <a:gd name="connsiteY15" fmla="*/ 1943144 h 2027391"/>
                  <a:gd name="connsiteX16" fmla="*/ 2946945 w 2990742"/>
                  <a:gd name="connsiteY16" fmla="*/ 1838282 h 2027391"/>
                  <a:gd name="connsiteX17" fmla="*/ 2623969 w 2990742"/>
                  <a:gd name="connsiteY17" fmla="*/ 1330748 h 2027391"/>
                  <a:gd name="connsiteX18" fmla="*/ 2187741 w 2990742"/>
                  <a:gd name="connsiteY18" fmla="*/ 705768 h 2027391"/>
                  <a:gd name="connsiteX19" fmla="*/ 1801848 w 2990742"/>
                  <a:gd name="connsiteY19" fmla="*/ 315680 h 2027391"/>
                  <a:gd name="connsiteX20" fmla="*/ 1462094 w 2990742"/>
                  <a:gd name="connsiteY20" fmla="*/ 131122 h 2027391"/>
                  <a:gd name="connsiteX21" fmla="*/ 1101367 w 2990742"/>
                  <a:gd name="connsiteY21" fmla="*/ 17871 h 2027391"/>
                  <a:gd name="connsiteX22" fmla="*/ 795169 w 2990742"/>
                  <a:gd name="connsiteY22" fmla="*/ 1093 h 2027391"/>
                  <a:gd name="connsiteX23" fmla="*/ 539305 w 2990742"/>
                  <a:gd name="connsiteY23" fmla="*/ 34649 h 2027391"/>
                  <a:gd name="connsiteX0" fmla="*/ 539305 w 2990742"/>
                  <a:gd name="connsiteY0" fmla="*/ 34649 h 2027391"/>
                  <a:gd name="connsiteX1" fmla="*/ 207939 w 2990742"/>
                  <a:gd name="connsiteY1" fmla="*/ 240179 h 2027391"/>
                  <a:gd name="connsiteX2" fmla="*/ 23382 w 2990742"/>
                  <a:gd name="connsiteY2" fmla="*/ 441515 h 2027391"/>
                  <a:gd name="connsiteX3" fmla="*/ 10798 w 2990742"/>
                  <a:gd name="connsiteY3" fmla="*/ 584128 h 2027391"/>
                  <a:gd name="connsiteX4" fmla="*/ 98882 w 2990742"/>
                  <a:gd name="connsiteY4" fmla="*/ 881937 h 2027391"/>
                  <a:gd name="connsiteX5" fmla="*/ 258273 w 2990742"/>
                  <a:gd name="connsiteY5" fmla="*/ 1141996 h 2027391"/>
                  <a:gd name="connsiteX6" fmla="*/ 333774 w 2990742"/>
                  <a:gd name="connsiteY6" fmla="*/ 1204913 h 2027391"/>
                  <a:gd name="connsiteX7" fmla="*/ 421859 w 2990742"/>
                  <a:gd name="connsiteY7" fmla="*/ 1188135 h 2027391"/>
                  <a:gd name="connsiteX8" fmla="*/ 589638 w 2990742"/>
                  <a:gd name="connsiteY8" fmla="*/ 1162968 h 2027391"/>
                  <a:gd name="connsiteX9" fmla="*/ 977119 w 2990742"/>
                  <a:gd name="connsiteY9" fmla="*/ 1197995 h 2027391"/>
                  <a:gd name="connsiteX10" fmla="*/ 1449510 w 2990742"/>
                  <a:gd name="connsiteY10" fmla="*/ 1276220 h 2027391"/>
                  <a:gd name="connsiteX11" fmla="*/ 2015767 w 2990742"/>
                  <a:gd name="connsiteY11" fmla="*/ 1477555 h 2027391"/>
                  <a:gd name="connsiteX12" fmla="*/ 2632358 w 2990742"/>
                  <a:gd name="connsiteY12" fmla="*/ 1842476 h 2027391"/>
                  <a:gd name="connsiteX13" fmla="*/ 2871444 w 2990742"/>
                  <a:gd name="connsiteY13" fmla="*/ 2006062 h 2027391"/>
                  <a:gd name="connsiteX14" fmla="*/ 2959528 w 2990742"/>
                  <a:gd name="connsiteY14" fmla="*/ 2018645 h 2027391"/>
                  <a:gd name="connsiteX15" fmla="*/ 2988890 w 2990742"/>
                  <a:gd name="connsiteY15" fmla="*/ 1943144 h 2027391"/>
                  <a:gd name="connsiteX16" fmla="*/ 2946945 w 2990742"/>
                  <a:gd name="connsiteY16" fmla="*/ 1838282 h 2027391"/>
                  <a:gd name="connsiteX17" fmla="*/ 2623969 w 2990742"/>
                  <a:gd name="connsiteY17" fmla="*/ 1330748 h 2027391"/>
                  <a:gd name="connsiteX18" fmla="*/ 2187741 w 2990742"/>
                  <a:gd name="connsiteY18" fmla="*/ 705768 h 2027391"/>
                  <a:gd name="connsiteX19" fmla="*/ 1801848 w 2990742"/>
                  <a:gd name="connsiteY19" fmla="*/ 315680 h 2027391"/>
                  <a:gd name="connsiteX20" fmla="*/ 1462094 w 2990742"/>
                  <a:gd name="connsiteY20" fmla="*/ 131122 h 2027391"/>
                  <a:gd name="connsiteX21" fmla="*/ 1101367 w 2990742"/>
                  <a:gd name="connsiteY21" fmla="*/ 17871 h 2027391"/>
                  <a:gd name="connsiteX22" fmla="*/ 795169 w 2990742"/>
                  <a:gd name="connsiteY22" fmla="*/ 1093 h 2027391"/>
                  <a:gd name="connsiteX23" fmla="*/ 539305 w 2990742"/>
                  <a:gd name="connsiteY23" fmla="*/ 34649 h 2027391"/>
                  <a:gd name="connsiteX0" fmla="*/ 539305 w 2990742"/>
                  <a:gd name="connsiteY0" fmla="*/ 34649 h 2027391"/>
                  <a:gd name="connsiteX1" fmla="*/ 207939 w 2990742"/>
                  <a:gd name="connsiteY1" fmla="*/ 240179 h 2027391"/>
                  <a:gd name="connsiteX2" fmla="*/ 23382 w 2990742"/>
                  <a:gd name="connsiteY2" fmla="*/ 441515 h 2027391"/>
                  <a:gd name="connsiteX3" fmla="*/ 10798 w 2990742"/>
                  <a:gd name="connsiteY3" fmla="*/ 584128 h 2027391"/>
                  <a:gd name="connsiteX4" fmla="*/ 98882 w 2990742"/>
                  <a:gd name="connsiteY4" fmla="*/ 881937 h 2027391"/>
                  <a:gd name="connsiteX5" fmla="*/ 258273 w 2990742"/>
                  <a:gd name="connsiteY5" fmla="*/ 1141996 h 2027391"/>
                  <a:gd name="connsiteX6" fmla="*/ 333774 w 2990742"/>
                  <a:gd name="connsiteY6" fmla="*/ 1204913 h 2027391"/>
                  <a:gd name="connsiteX7" fmla="*/ 421859 w 2990742"/>
                  <a:gd name="connsiteY7" fmla="*/ 1188135 h 2027391"/>
                  <a:gd name="connsiteX8" fmla="*/ 589638 w 2990742"/>
                  <a:gd name="connsiteY8" fmla="*/ 1162968 h 2027391"/>
                  <a:gd name="connsiteX9" fmla="*/ 977119 w 2990742"/>
                  <a:gd name="connsiteY9" fmla="*/ 1197995 h 2027391"/>
                  <a:gd name="connsiteX10" fmla="*/ 1449510 w 2990742"/>
                  <a:gd name="connsiteY10" fmla="*/ 1276220 h 2027391"/>
                  <a:gd name="connsiteX11" fmla="*/ 2015767 w 2990742"/>
                  <a:gd name="connsiteY11" fmla="*/ 1477555 h 2027391"/>
                  <a:gd name="connsiteX12" fmla="*/ 2632358 w 2990742"/>
                  <a:gd name="connsiteY12" fmla="*/ 1842476 h 2027391"/>
                  <a:gd name="connsiteX13" fmla="*/ 2871444 w 2990742"/>
                  <a:gd name="connsiteY13" fmla="*/ 2006062 h 2027391"/>
                  <a:gd name="connsiteX14" fmla="*/ 2959528 w 2990742"/>
                  <a:gd name="connsiteY14" fmla="*/ 2018645 h 2027391"/>
                  <a:gd name="connsiteX15" fmla="*/ 2988890 w 2990742"/>
                  <a:gd name="connsiteY15" fmla="*/ 1943144 h 2027391"/>
                  <a:gd name="connsiteX16" fmla="*/ 2946945 w 2990742"/>
                  <a:gd name="connsiteY16" fmla="*/ 1838282 h 2027391"/>
                  <a:gd name="connsiteX17" fmla="*/ 2623969 w 2990742"/>
                  <a:gd name="connsiteY17" fmla="*/ 1330748 h 2027391"/>
                  <a:gd name="connsiteX18" fmla="*/ 2187741 w 2990742"/>
                  <a:gd name="connsiteY18" fmla="*/ 705768 h 2027391"/>
                  <a:gd name="connsiteX19" fmla="*/ 1801848 w 2990742"/>
                  <a:gd name="connsiteY19" fmla="*/ 315680 h 2027391"/>
                  <a:gd name="connsiteX20" fmla="*/ 1462094 w 2990742"/>
                  <a:gd name="connsiteY20" fmla="*/ 131122 h 2027391"/>
                  <a:gd name="connsiteX21" fmla="*/ 1101367 w 2990742"/>
                  <a:gd name="connsiteY21" fmla="*/ 17871 h 2027391"/>
                  <a:gd name="connsiteX22" fmla="*/ 795169 w 2990742"/>
                  <a:gd name="connsiteY22" fmla="*/ 1093 h 2027391"/>
                  <a:gd name="connsiteX23" fmla="*/ 539305 w 2990742"/>
                  <a:gd name="connsiteY23" fmla="*/ 34649 h 2027391"/>
                  <a:gd name="connsiteX0" fmla="*/ 539305 w 2990742"/>
                  <a:gd name="connsiteY0" fmla="*/ 34649 h 2027391"/>
                  <a:gd name="connsiteX1" fmla="*/ 207939 w 2990742"/>
                  <a:gd name="connsiteY1" fmla="*/ 240179 h 2027391"/>
                  <a:gd name="connsiteX2" fmla="*/ 23382 w 2990742"/>
                  <a:gd name="connsiteY2" fmla="*/ 441515 h 2027391"/>
                  <a:gd name="connsiteX3" fmla="*/ 10798 w 2990742"/>
                  <a:gd name="connsiteY3" fmla="*/ 584128 h 2027391"/>
                  <a:gd name="connsiteX4" fmla="*/ 98882 w 2990742"/>
                  <a:gd name="connsiteY4" fmla="*/ 881937 h 2027391"/>
                  <a:gd name="connsiteX5" fmla="*/ 258273 w 2990742"/>
                  <a:gd name="connsiteY5" fmla="*/ 1141996 h 2027391"/>
                  <a:gd name="connsiteX6" fmla="*/ 333774 w 2990742"/>
                  <a:gd name="connsiteY6" fmla="*/ 1204913 h 2027391"/>
                  <a:gd name="connsiteX7" fmla="*/ 421859 w 2990742"/>
                  <a:gd name="connsiteY7" fmla="*/ 1188135 h 2027391"/>
                  <a:gd name="connsiteX8" fmla="*/ 589638 w 2990742"/>
                  <a:gd name="connsiteY8" fmla="*/ 1162968 h 2027391"/>
                  <a:gd name="connsiteX9" fmla="*/ 977119 w 2990742"/>
                  <a:gd name="connsiteY9" fmla="*/ 1197995 h 2027391"/>
                  <a:gd name="connsiteX10" fmla="*/ 1449510 w 2990742"/>
                  <a:gd name="connsiteY10" fmla="*/ 1276220 h 2027391"/>
                  <a:gd name="connsiteX11" fmla="*/ 2015767 w 2990742"/>
                  <a:gd name="connsiteY11" fmla="*/ 1477555 h 2027391"/>
                  <a:gd name="connsiteX12" fmla="*/ 2632358 w 2990742"/>
                  <a:gd name="connsiteY12" fmla="*/ 1842476 h 2027391"/>
                  <a:gd name="connsiteX13" fmla="*/ 2871444 w 2990742"/>
                  <a:gd name="connsiteY13" fmla="*/ 2006062 h 2027391"/>
                  <a:gd name="connsiteX14" fmla="*/ 2959528 w 2990742"/>
                  <a:gd name="connsiteY14" fmla="*/ 2018645 h 2027391"/>
                  <a:gd name="connsiteX15" fmla="*/ 2988890 w 2990742"/>
                  <a:gd name="connsiteY15" fmla="*/ 1943144 h 2027391"/>
                  <a:gd name="connsiteX16" fmla="*/ 2946945 w 2990742"/>
                  <a:gd name="connsiteY16" fmla="*/ 1838282 h 2027391"/>
                  <a:gd name="connsiteX17" fmla="*/ 2623969 w 2990742"/>
                  <a:gd name="connsiteY17" fmla="*/ 1330748 h 2027391"/>
                  <a:gd name="connsiteX18" fmla="*/ 2187741 w 2990742"/>
                  <a:gd name="connsiteY18" fmla="*/ 705768 h 2027391"/>
                  <a:gd name="connsiteX19" fmla="*/ 1801848 w 2990742"/>
                  <a:gd name="connsiteY19" fmla="*/ 315680 h 2027391"/>
                  <a:gd name="connsiteX20" fmla="*/ 1462094 w 2990742"/>
                  <a:gd name="connsiteY20" fmla="*/ 131122 h 2027391"/>
                  <a:gd name="connsiteX21" fmla="*/ 1101367 w 2990742"/>
                  <a:gd name="connsiteY21" fmla="*/ 17871 h 2027391"/>
                  <a:gd name="connsiteX22" fmla="*/ 795169 w 2990742"/>
                  <a:gd name="connsiteY22" fmla="*/ 1093 h 2027391"/>
                  <a:gd name="connsiteX23" fmla="*/ 539305 w 2990742"/>
                  <a:gd name="connsiteY23" fmla="*/ 34649 h 2027391"/>
                  <a:gd name="connsiteX0" fmla="*/ 539305 w 2990742"/>
                  <a:gd name="connsiteY0" fmla="*/ 34649 h 2027391"/>
                  <a:gd name="connsiteX1" fmla="*/ 207939 w 2990742"/>
                  <a:gd name="connsiteY1" fmla="*/ 240179 h 2027391"/>
                  <a:gd name="connsiteX2" fmla="*/ 23382 w 2990742"/>
                  <a:gd name="connsiteY2" fmla="*/ 441515 h 2027391"/>
                  <a:gd name="connsiteX3" fmla="*/ 10798 w 2990742"/>
                  <a:gd name="connsiteY3" fmla="*/ 584128 h 2027391"/>
                  <a:gd name="connsiteX4" fmla="*/ 98882 w 2990742"/>
                  <a:gd name="connsiteY4" fmla="*/ 881937 h 2027391"/>
                  <a:gd name="connsiteX5" fmla="*/ 258273 w 2990742"/>
                  <a:gd name="connsiteY5" fmla="*/ 1141996 h 2027391"/>
                  <a:gd name="connsiteX6" fmla="*/ 333774 w 2990742"/>
                  <a:gd name="connsiteY6" fmla="*/ 1204913 h 2027391"/>
                  <a:gd name="connsiteX7" fmla="*/ 421859 w 2990742"/>
                  <a:gd name="connsiteY7" fmla="*/ 1188135 h 2027391"/>
                  <a:gd name="connsiteX8" fmla="*/ 589638 w 2990742"/>
                  <a:gd name="connsiteY8" fmla="*/ 1162968 h 2027391"/>
                  <a:gd name="connsiteX9" fmla="*/ 977119 w 2990742"/>
                  <a:gd name="connsiteY9" fmla="*/ 1197995 h 2027391"/>
                  <a:gd name="connsiteX10" fmla="*/ 1449510 w 2990742"/>
                  <a:gd name="connsiteY10" fmla="*/ 1276220 h 2027391"/>
                  <a:gd name="connsiteX11" fmla="*/ 2015767 w 2990742"/>
                  <a:gd name="connsiteY11" fmla="*/ 1477555 h 2027391"/>
                  <a:gd name="connsiteX12" fmla="*/ 2632358 w 2990742"/>
                  <a:gd name="connsiteY12" fmla="*/ 1842476 h 2027391"/>
                  <a:gd name="connsiteX13" fmla="*/ 2871444 w 2990742"/>
                  <a:gd name="connsiteY13" fmla="*/ 2006062 h 2027391"/>
                  <a:gd name="connsiteX14" fmla="*/ 2959528 w 2990742"/>
                  <a:gd name="connsiteY14" fmla="*/ 2018645 h 2027391"/>
                  <a:gd name="connsiteX15" fmla="*/ 2988890 w 2990742"/>
                  <a:gd name="connsiteY15" fmla="*/ 1943144 h 2027391"/>
                  <a:gd name="connsiteX16" fmla="*/ 2946945 w 2990742"/>
                  <a:gd name="connsiteY16" fmla="*/ 1838282 h 2027391"/>
                  <a:gd name="connsiteX17" fmla="*/ 2623969 w 2990742"/>
                  <a:gd name="connsiteY17" fmla="*/ 1330748 h 2027391"/>
                  <a:gd name="connsiteX18" fmla="*/ 2187741 w 2990742"/>
                  <a:gd name="connsiteY18" fmla="*/ 705768 h 2027391"/>
                  <a:gd name="connsiteX19" fmla="*/ 1801848 w 2990742"/>
                  <a:gd name="connsiteY19" fmla="*/ 315680 h 2027391"/>
                  <a:gd name="connsiteX20" fmla="*/ 1462094 w 2990742"/>
                  <a:gd name="connsiteY20" fmla="*/ 131122 h 2027391"/>
                  <a:gd name="connsiteX21" fmla="*/ 1101367 w 2990742"/>
                  <a:gd name="connsiteY21" fmla="*/ 17871 h 2027391"/>
                  <a:gd name="connsiteX22" fmla="*/ 795169 w 2990742"/>
                  <a:gd name="connsiteY22" fmla="*/ 1093 h 2027391"/>
                  <a:gd name="connsiteX23" fmla="*/ 539305 w 2990742"/>
                  <a:gd name="connsiteY23" fmla="*/ 34649 h 2027391"/>
                  <a:gd name="connsiteX0" fmla="*/ 539305 w 2990742"/>
                  <a:gd name="connsiteY0" fmla="*/ 34649 h 2027391"/>
                  <a:gd name="connsiteX1" fmla="*/ 207939 w 2990742"/>
                  <a:gd name="connsiteY1" fmla="*/ 240179 h 2027391"/>
                  <a:gd name="connsiteX2" fmla="*/ 23382 w 2990742"/>
                  <a:gd name="connsiteY2" fmla="*/ 441515 h 2027391"/>
                  <a:gd name="connsiteX3" fmla="*/ 10798 w 2990742"/>
                  <a:gd name="connsiteY3" fmla="*/ 584128 h 2027391"/>
                  <a:gd name="connsiteX4" fmla="*/ 98882 w 2990742"/>
                  <a:gd name="connsiteY4" fmla="*/ 881937 h 2027391"/>
                  <a:gd name="connsiteX5" fmla="*/ 258273 w 2990742"/>
                  <a:gd name="connsiteY5" fmla="*/ 1141996 h 2027391"/>
                  <a:gd name="connsiteX6" fmla="*/ 333774 w 2990742"/>
                  <a:gd name="connsiteY6" fmla="*/ 1204913 h 2027391"/>
                  <a:gd name="connsiteX7" fmla="*/ 421859 w 2990742"/>
                  <a:gd name="connsiteY7" fmla="*/ 1188135 h 2027391"/>
                  <a:gd name="connsiteX8" fmla="*/ 589638 w 2990742"/>
                  <a:gd name="connsiteY8" fmla="*/ 1162968 h 2027391"/>
                  <a:gd name="connsiteX9" fmla="*/ 977119 w 2990742"/>
                  <a:gd name="connsiteY9" fmla="*/ 1197995 h 2027391"/>
                  <a:gd name="connsiteX10" fmla="*/ 1449510 w 2990742"/>
                  <a:gd name="connsiteY10" fmla="*/ 1276220 h 2027391"/>
                  <a:gd name="connsiteX11" fmla="*/ 2015767 w 2990742"/>
                  <a:gd name="connsiteY11" fmla="*/ 1477555 h 2027391"/>
                  <a:gd name="connsiteX12" fmla="*/ 2632358 w 2990742"/>
                  <a:gd name="connsiteY12" fmla="*/ 1842476 h 2027391"/>
                  <a:gd name="connsiteX13" fmla="*/ 2871444 w 2990742"/>
                  <a:gd name="connsiteY13" fmla="*/ 2006062 h 2027391"/>
                  <a:gd name="connsiteX14" fmla="*/ 2959528 w 2990742"/>
                  <a:gd name="connsiteY14" fmla="*/ 2018645 h 2027391"/>
                  <a:gd name="connsiteX15" fmla="*/ 2988890 w 2990742"/>
                  <a:gd name="connsiteY15" fmla="*/ 1943144 h 2027391"/>
                  <a:gd name="connsiteX16" fmla="*/ 2946945 w 2990742"/>
                  <a:gd name="connsiteY16" fmla="*/ 1838282 h 2027391"/>
                  <a:gd name="connsiteX17" fmla="*/ 2623969 w 2990742"/>
                  <a:gd name="connsiteY17" fmla="*/ 1330748 h 2027391"/>
                  <a:gd name="connsiteX18" fmla="*/ 2187741 w 2990742"/>
                  <a:gd name="connsiteY18" fmla="*/ 705768 h 2027391"/>
                  <a:gd name="connsiteX19" fmla="*/ 1801848 w 2990742"/>
                  <a:gd name="connsiteY19" fmla="*/ 315680 h 2027391"/>
                  <a:gd name="connsiteX20" fmla="*/ 1462094 w 2990742"/>
                  <a:gd name="connsiteY20" fmla="*/ 131122 h 2027391"/>
                  <a:gd name="connsiteX21" fmla="*/ 1101367 w 2990742"/>
                  <a:gd name="connsiteY21" fmla="*/ 17871 h 2027391"/>
                  <a:gd name="connsiteX22" fmla="*/ 795169 w 2990742"/>
                  <a:gd name="connsiteY22" fmla="*/ 1093 h 2027391"/>
                  <a:gd name="connsiteX23" fmla="*/ 539305 w 2990742"/>
                  <a:gd name="connsiteY23" fmla="*/ 34649 h 2027391"/>
                  <a:gd name="connsiteX0" fmla="*/ 539305 w 2990742"/>
                  <a:gd name="connsiteY0" fmla="*/ 34649 h 2027391"/>
                  <a:gd name="connsiteX1" fmla="*/ 207939 w 2990742"/>
                  <a:gd name="connsiteY1" fmla="*/ 240179 h 2027391"/>
                  <a:gd name="connsiteX2" fmla="*/ 23382 w 2990742"/>
                  <a:gd name="connsiteY2" fmla="*/ 441515 h 2027391"/>
                  <a:gd name="connsiteX3" fmla="*/ 10798 w 2990742"/>
                  <a:gd name="connsiteY3" fmla="*/ 584128 h 2027391"/>
                  <a:gd name="connsiteX4" fmla="*/ 98882 w 2990742"/>
                  <a:gd name="connsiteY4" fmla="*/ 881937 h 2027391"/>
                  <a:gd name="connsiteX5" fmla="*/ 258273 w 2990742"/>
                  <a:gd name="connsiteY5" fmla="*/ 1141996 h 2027391"/>
                  <a:gd name="connsiteX6" fmla="*/ 333774 w 2990742"/>
                  <a:gd name="connsiteY6" fmla="*/ 1204913 h 2027391"/>
                  <a:gd name="connsiteX7" fmla="*/ 421859 w 2990742"/>
                  <a:gd name="connsiteY7" fmla="*/ 1188135 h 2027391"/>
                  <a:gd name="connsiteX8" fmla="*/ 589638 w 2990742"/>
                  <a:gd name="connsiteY8" fmla="*/ 1162968 h 2027391"/>
                  <a:gd name="connsiteX9" fmla="*/ 977119 w 2990742"/>
                  <a:gd name="connsiteY9" fmla="*/ 1197995 h 2027391"/>
                  <a:gd name="connsiteX10" fmla="*/ 1449510 w 2990742"/>
                  <a:gd name="connsiteY10" fmla="*/ 1276220 h 2027391"/>
                  <a:gd name="connsiteX11" fmla="*/ 2015767 w 2990742"/>
                  <a:gd name="connsiteY11" fmla="*/ 1477555 h 2027391"/>
                  <a:gd name="connsiteX12" fmla="*/ 2632358 w 2990742"/>
                  <a:gd name="connsiteY12" fmla="*/ 1842476 h 2027391"/>
                  <a:gd name="connsiteX13" fmla="*/ 2871444 w 2990742"/>
                  <a:gd name="connsiteY13" fmla="*/ 2006062 h 2027391"/>
                  <a:gd name="connsiteX14" fmla="*/ 2959528 w 2990742"/>
                  <a:gd name="connsiteY14" fmla="*/ 2018645 h 2027391"/>
                  <a:gd name="connsiteX15" fmla="*/ 2988890 w 2990742"/>
                  <a:gd name="connsiteY15" fmla="*/ 1943144 h 2027391"/>
                  <a:gd name="connsiteX16" fmla="*/ 2946945 w 2990742"/>
                  <a:gd name="connsiteY16" fmla="*/ 1838282 h 2027391"/>
                  <a:gd name="connsiteX17" fmla="*/ 2623969 w 2990742"/>
                  <a:gd name="connsiteY17" fmla="*/ 1330748 h 2027391"/>
                  <a:gd name="connsiteX18" fmla="*/ 2187741 w 2990742"/>
                  <a:gd name="connsiteY18" fmla="*/ 705768 h 2027391"/>
                  <a:gd name="connsiteX19" fmla="*/ 1801848 w 2990742"/>
                  <a:gd name="connsiteY19" fmla="*/ 315680 h 2027391"/>
                  <a:gd name="connsiteX20" fmla="*/ 1462094 w 2990742"/>
                  <a:gd name="connsiteY20" fmla="*/ 131122 h 2027391"/>
                  <a:gd name="connsiteX21" fmla="*/ 1101367 w 2990742"/>
                  <a:gd name="connsiteY21" fmla="*/ 17871 h 2027391"/>
                  <a:gd name="connsiteX22" fmla="*/ 795169 w 2990742"/>
                  <a:gd name="connsiteY22" fmla="*/ 1093 h 2027391"/>
                  <a:gd name="connsiteX23" fmla="*/ 539305 w 2990742"/>
                  <a:gd name="connsiteY23" fmla="*/ 34649 h 2027391"/>
                  <a:gd name="connsiteX0" fmla="*/ 539305 w 2990742"/>
                  <a:gd name="connsiteY0" fmla="*/ 34649 h 2027391"/>
                  <a:gd name="connsiteX1" fmla="*/ 207939 w 2990742"/>
                  <a:gd name="connsiteY1" fmla="*/ 240179 h 2027391"/>
                  <a:gd name="connsiteX2" fmla="*/ 23382 w 2990742"/>
                  <a:gd name="connsiteY2" fmla="*/ 441515 h 2027391"/>
                  <a:gd name="connsiteX3" fmla="*/ 10798 w 2990742"/>
                  <a:gd name="connsiteY3" fmla="*/ 584128 h 2027391"/>
                  <a:gd name="connsiteX4" fmla="*/ 98882 w 2990742"/>
                  <a:gd name="connsiteY4" fmla="*/ 881937 h 2027391"/>
                  <a:gd name="connsiteX5" fmla="*/ 258273 w 2990742"/>
                  <a:gd name="connsiteY5" fmla="*/ 1141996 h 2027391"/>
                  <a:gd name="connsiteX6" fmla="*/ 333774 w 2990742"/>
                  <a:gd name="connsiteY6" fmla="*/ 1204913 h 2027391"/>
                  <a:gd name="connsiteX7" fmla="*/ 421859 w 2990742"/>
                  <a:gd name="connsiteY7" fmla="*/ 1188135 h 2027391"/>
                  <a:gd name="connsiteX8" fmla="*/ 589638 w 2990742"/>
                  <a:gd name="connsiteY8" fmla="*/ 1162968 h 2027391"/>
                  <a:gd name="connsiteX9" fmla="*/ 977119 w 2990742"/>
                  <a:gd name="connsiteY9" fmla="*/ 1197995 h 2027391"/>
                  <a:gd name="connsiteX10" fmla="*/ 1449510 w 2990742"/>
                  <a:gd name="connsiteY10" fmla="*/ 1276220 h 2027391"/>
                  <a:gd name="connsiteX11" fmla="*/ 2015767 w 2990742"/>
                  <a:gd name="connsiteY11" fmla="*/ 1477555 h 2027391"/>
                  <a:gd name="connsiteX12" fmla="*/ 2632358 w 2990742"/>
                  <a:gd name="connsiteY12" fmla="*/ 1842476 h 2027391"/>
                  <a:gd name="connsiteX13" fmla="*/ 2871444 w 2990742"/>
                  <a:gd name="connsiteY13" fmla="*/ 2006062 h 2027391"/>
                  <a:gd name="connsiteX14" fmla="*/ 2959528 w 2990742"/>
                  <a:gd name="connsiteY14" fmla="*/ 2018645 h 2027391"/>
                  <a:gd name="connsiteX15" fmla="*/ 2988890 w 2990742"/>
                  <a:gd name="connsiteY15" fmla="*/ 1943144 h 2027391"/>
                  <a:gd name="connsiteX16" fmla="*/ 2946945 w 2990742"/>
                  <a:gd name="connsiteY16" fmla="*/ 1838282 h 2027391"/>
                  <a:gd name="connsiteX17" fmla="*/ 2623969 w 2990742"/>
                  <a:gd name="connsiteY17" fmla="*/ 1330748 h 2027391"/>
                  <a:gd name="connsiteX18" fmla="*/ 2187741 w 2990742"/>
                  <a:gd name="connsiteY18" fmla="*/ 705768 h 2027391"/>
                  <a:gd name="connsiteX19" fmla="*/ 1801848 w 2990742"/>
                  <a:gd name="connsiteY19" fmla="*/ 315680 h 2027391"/>
                  <a:gd name="connsiteX20" fmla="*/ 1462094 w 2990742"/>
                  <a:gd name="connsiteY20" fmla="*/ 131122 h 2027391"/>
                  <a:gd name="connsiteX21" fmla="*/ 1101367 w 2990742"/>
                  <a:gd name="connsiteY21" fmla="*/ 17871 h 2027391"/>
                  <a:gd name="connsiteX22" fmla="*/ 795169 w 2990742"/>
                  <a:gd name="connsiteY22" fmla="*/ 1093 h 2027391"/>
                  <a:gd name="connsiteX23" fmla="*/ 539305 w 2990742"/>
                  <a:gd name="connsiteY23" fmla="*/ 34649 h 2027391"/>
                  <a:gd name="connsiteX0" fmla="*/ 539305 w 2990742"/>
                  <a:gd name="connsiteY0" fmla="*/ 34649 h 2027391"/>
                  <a:gd name="connsiteX1" fmla="*/ 207939 w 2990742"/>
                  <a:gd name="connsiteY1" fmla="*/ 240179 h 2027391"/>
                  <a:gd name="connsiteX2" fmla="*/ 23382 w 2990742"/>
                  <a:gd name="connsiteY2" fmla="*/ 441515 h 2027391"/>
                  <a:gd name="connsiteX3" fmla="*/ 10798 w 2990742"/>
                  <a:gd name="connsiteY3" fmla="*/ 584128 h 2027391"/>
                  <a:gd name="connsiteX4" fmla="*/ 98882 w 2990742"/>
                  <a:gd name="connsiteY4" fmla="*/ 881937 h 2027391"/>
                  <a:gd name="connsiteX5" fmla="*/ 258273 w 2990742"/>
                  <a:gd name="connsiteY5" fmla="*/ 1141996 h 2027391"/>
                  <a:gd name="connsiteX6" fmla="*/ 333774 w 2990742"/>
                  <a:gd name="connsiteY6" fmla="*/ 1204913 h 2027391"/>
                  <a:gd name="connsiteX7" fmla="*/ 421859 w 2990742"/>
                  <a:gd name="connsiteY7" fmla="*/ 1188135 h 2027391"/>
                  <a:gd name="connsiteX8" fmla="*/ 588051 w 2990742"/>
                  <a:gd name="connsiteY8" fmla="*/ 1170906 h 2027391"/>
                  <a:gd name="connsiteX9" fmla="*/ 977119 w 2990742"/>
                  <a:gd name="connsiteY9" fmla="*/ 1197995 h 2027391"/>
                  <a:gd name="connsiteX10" fmla="*/ 1449510 w 2990742"/>
                  <a:gd name="connsiteY10" fmla="*/ 1276220 h 2027391"/>
                  <a:gd name="connsiteX11" fmla="*/ 2015767 w 2990742"/>
                  <a:gd name="connsiteY11" fmla="*/ 1477555 h 2027391"/>
                  <a:gd name="connsiteX12" fmla="*/ 2632358 w 2990742"/>
                  <a:gd name="connsiteY12" fmla="*/ 1842476 h 2027391"/>
                  <a:gd name="connsiteX13" fmla="*/ 2871444 w 2990742"/>
                  <a:gd name="connsiteY13" fmla="*/ 2006062 h 2027391"/>
                  <a:gd name="connsiteX14" fmla="*/ 2959528 w 2990742"/>
                  <a:gd name="connsiteY14" fmla="*/ 2018645 h 2027391"/>
                  <a:gd name="connsiteX15" fmla="*/ 2988890 w 2990742"/>
                  <a:gd name="connsiteY15" fmla="*/ 1943144 h 2027391"/>
                  <a:gd name="connsiteX16" fmla="*/ 2946945 w 2990742"/>
                  <a:gd name="connsiteY16" fmla="*/ 1838282 h 2027391"/>
                  <a:gd name="connsiteX17" fmla="*/ 2623969 w 2990742"/>
                  <a:gd name="connsiteY17" fmla="*/ 1330748 h 2027391"/>
                  <a:gd name="connsiteX18" fmla="*/ 2187741 w 2990742"/>
                  <a:gd name="connsiteY18" fmla="*/ 705768 h 2027391"/>
                  <a:gd name="connsiteX19" fmla="*/ 1801848 w 2990742"/>
                  <a:gd name="connsiteY19" fmla="*/ 315680 h 2027391"/>
                  <a:gd name="connsiteX20" fmla="*/ 1462094 w 2990742"/>
                  <a:gd name="connsiteY20" fmla="*/ 131122 h 2027391"/>
                  <a:gd name="connsiteX21" fmla="*/ 1101367 w 2990742"/>
                  <a:gd name="connsiteY21" fmla="*/ 17871 h 2027391"/>
                  <a:gd name="connsiteX22" fmla="*/ 795169 w 2990742"/>
                  <a:gd name="connsiteY22" fmla="*/ 1093 h 2027391"/>
                  <a:gd name="connsiteX23" fmla="*/ 539305 w 2990742"/>
                  <a:gd name="connsiteY23" fmla="*/ 34649 h 2027391"/>
                  <a:gd name="connsiteX0" fmla="*/ 539305 w 2990742"/>
                  <a:gd name="connsiteY0" fmla="*/ 34649 h 2027391"/>
                  <a:gd name="connsiteX1" fmla="*/ 207939 w 2990742"/>
                  <a:gd name="connsiteY1" fmla="*/ 240179 h 2027391"/>
                  <a:gd name="connsiteX2" fmla="*/ 23382 w 2990742"/>
                  <a:gd name="connsiteY2" fmla="*/ 441515 h 2027391"/>
                  <a:gd name="connsiteX3" fmla="*/ 10798 w 2990742"/>
                  <a:gd name="connsiteY3" fmla="*/ 584128 h 2027391"/>
                  <a:gd name="connsiteX4" fmla="*/ 98882 w 2990742"/>
                  <a:gd name="connsiteY4" fmla="*/ 881937 h 2027391"/>
                  <a:gd name="connsiteX5" fmla="*/ 258273 w 2990742"/>
                  <a:gd name="connsiteY5" fmla="*/ 1141996 h 2027391"/>
                  <a:gd name="connsiteX6" fmla="*/ 333774 w 2990742"/>
                  <a:gd name="connsiteY6" fmla="*/ 1204913 h 2027391"/>
                  <a:gd name="connsiteX7" fmla="*/ 588051 w 2990742"/>
                  <a:gd name="connsiteY7" fmla="*/ 1170906 h 2027391"/>
                  <a:gd name="connsiteX8" fmla="*/ 977119 w 2990742"/>
                  <a:gd name="connsiteY8" fmla="*/ 1197995 h 2027391"/>
                  <a:gd name="connsiteX9" fmla="*/ 1449510 w 2990742"/>
                  <a:gd name="connsiteY9" fmla="*/ 1276220 h 2027391"/>
                  <a:gd name="connsiteX10" fmla="*/ 2015767 w 2990742"/>
                  <a:gd name="connsiteY10" fmla="*/ 1477555 h 2027391"/>
                  <a:gd name="connsiteX11" fmla="*/ 2632358 w 2990742"/>
                  <a:gd name="connsiteY11" fmla="*/ 1842476 h 2027391"/>
                  <a:gd name="connsiteX12" fmla="*/ 2871444 w 2990742"/>
                  <a:gd name="connsiteY12" fmla="*/ 2006062 h 2027391"/>
                  <a:gd name="connsiteX13" fmla="*/ 2959528 w 2990742"/>
                  <a:gd name="connsiteY13" fmla="*/ 2018645 h 2027391"/>
                  <a:gd name="connsiteX14" fmla="*/ 2988890 w 2990742"/>
                  <a:gd name="connsiteY14" fmla="*/ 1943144 h 2027391"/>
                  <a:gd name="connsiteX15" fmla="*/ 2946945 w 2990742"/>
                  <a:gd name="connsiteY15" fmla="*/ 1838282 h 2027391"/>
                  <a:gd name="connsiteX16" fmla="*/ 2623969 w 2990742"/>
                  <a:gd name="connsiteY16" fmla="*/ 1330748 h 2027391"/>
                  <a:gd name="connsiteX17" fmla="*/ 2187741 w 2990742"/>
                  <a:gd name="connsiteY17" fmla="*/ 705768 h 2027391"/>
                  <a:gd name="connsiteX18" fmla="*/ 1801848 w 2990742"/>
                  <a:gd name="connsiteY18" fmla="*/ 315680 h 2027391"/>
                  <a:gd name="connsiteX19" fmla="*/ 1462094 w 2990742"/>
                  <a:gd name="connsiteY19" fmla="*/ 131122 h 2027391"/>
                  <a:gd name="connsiteX20" fmla="*/ 1101367 w 2990742"/>
                  <a:gd name="connsiteY20" fmla="*/ 17871 h 2027391"/>
                  <a:gd name="connsiteX21" fmla="*/ 795169 w 2990742"/>
                  <a:gd name="connsiteY21" fmla="*/ 1093 h 2027391"/>
                  <a:gd name="connsiteX22" fmla="*/ 539305 w 2990742"/>
                  <a:gd name="connsiteY22" fmla="*/ 34649 h 2027391"/>
                  <a:gd name="connsiteX0" fmla="*/ 539305 w 2990742"/>
                  <a:gd name="connsiteY0" fmla="*/ 34649 h 2027391"/>
                  <a:gd name="connsiteX1" fmla="*/ 207939 w 2990742"/>
                  <a:gd name="connsiteY1" fmla="*/ 240179 h 2027391"/>
                  <a:gd name="connsiteX2" fmla="*/ 23382 w 2990742"/>
                  <a:gd name="connsiteY2" fmla="*/ 441515 h 2027391"/>
                  <a:gd name="connsiteX3" fmla="*/ 10798 w 2990742"/>
                  <a:gd name="connsiteY3" fmla="*/ 584128 h 2027391"/>
                  <a:gd name="connsiteX4" fmla="*/ 98882 w 2990742"/>
                  <a:gd name="connsiteY4" fmla="*/ 881937 h 2027391"/>
                  <a:gd name="connsiteX5" fmla="*/ 258273 w 2990742"/>
                  <a:gd name="connsiteY5" fmla="*/ 1141996 h 2027391"/>
                  <a:gd name="connsiteX6" fmla="*/ 333774 w 2990742"/>
                  <a:gd name="connsiteY6" fmla="*/ 1204913 h 2027391"/>
                  <a:gd name="connsiteX7" fmla="*/ 588051 w 2990742"/>
                  <a:gd name="connsiteY7" fmla="*/ 1170906 h 2027391"/>
                  <a:gd name="connsiteX8" fmla="*/ 977119 w 2990742"/>
                  <a:gd name="connsiteY8" fmla="*/ 1197995 h 2027391"/>
                  <a:gd name="connsiteX9" fmla="*/ 1449510 w 2990742"/>
                  <a:gd name="connsiteY9" fmla="*/ 1276220 h 2027391"/>
                  <a:gd name="connsiteX10" fmla="*/ 2015767 w 2990742"/>
                  <a:gd name="connsiteY10" fmla="*/ 1477555 h 2027391"/>
                  <a:gd name="connsiteX11" fmla="*/ 2632358 w 2990742"/>
                  <a:gd name="connsiteY11" fmla="*/ 1842476 h 2027391"/>
                  <a:gd name="connsiteX12" fmla="*/ 2871444 w 2990742"/>
                  <a:gd name="connsiteY12" fmla="*/ 2006062 h 2027391"/>
                  <a:gd name="connsiteX13" fmla="*/ 2959528 w 2990742"/>
                  <a:gd name="connsiteY13" fmla="*/ 2018645 h 2027391"/>
                  <a:gd name="connsiteX14" fmla="*/ 2988890 w 2990742"/>
                  <a:gd name="connsiteY14" fmla="*/ 1943144 h 2027391"/>
                  <a:gd name="connsiteX15" fmla="*/ 2946945 w 2990742"/>
                  <a:gd name="connsiteY15" fmla="*/ 1838282 h 2027391"/>
                  <a:gd name="connsiteX16" fmla="*/ 2623969 w 2990742"/>
                  <a:gd name="connsiteY16" fmla="*/ 1330748 h 2027391"/>
                  <a:gd name="connsiteX17" fmla="*/ 2187741 w 2990742"/>
                  <a:gd name="connsiteY17" fmla="*/ 705768 h 2027391"/>
                  <a:gd name="connsiteX18" fmla="*/ 1801848 w 2990742"/>
                  <a:gd name="connsiteY18" fmla="*/ 315680 h 2027391"/>
                  <a:gd name="connsiteX19" fmla="*/ 1462094 w 2990742"/>
                  <a:gd name="connsiteY19" fmla="*/ 131122 h 2027391"/>
                  <a:gd name="connsiteX20" fmla="*/ 1101367 w 2990742"/>
                  <a:gd name="connsiteY20" fmla="*/ 17871 h 2027391"/>
                  <a:gd name="connsiteX21" fmla="*/ 795169 w 2990742"/>
                  <a:gd name="connsiteY21" fmla="*/ 1093 h 2027391"/>
                  <a:gd name="connsiteX22" fmla="*/ 539305 w 2990742"/>
                  <a:gd name="connsiteY22" fmla="*/ 34649 h 2027391"/>
                  <a:gd name="connsiteX0" fmla="*/ 539305 w 2990742"/>
                  <a:gd name="connsiteY0" fmla="*/ 34649 h 2027391"/>
                  <a:gd name="connsiteX1" fmla="*/ 207939 w 2990742"/>
                  <a:gd name="connsiteY1" fmla="*/ 240179 h 2027391"/>
                  <a:gd name="connsiteX2" fmla="*/ 23382 w 2990742"/>
                  <a:gd name="connsiteY2" fmla="*/ 441515 h 2027391"/>
                  <a:gd name="connsiteX3" fmla="*/ 10798 w 2990742"/>
                  <a:gd name="connsiteY3" fmla="*/ 584128 h 2027391"/>
                  <a:gd name="connsiteX4" fmla="*/ 98882 w 2990742"/>
                  <a:gd name="connsiteY4" fmla="*/ 881937 h 2027391"/>
                  <a:gd name="connsiteX5" fmla="*/ 258273 w 2990742"/>
                  <a:gd name="connsiteY5" fmla="*/ 1141996 h 2027391"/>
                  <a:gd name="connsiteX6" fmla="*/ 333774 w 2990742"/>
                  <a:gd name="connsiteY6" fmla="*/ 1204913 h 2027391"/>
                  <a:gd name="connsiteX7" fmla="*/ 588051 w 2990742"/>
                  <a:gd name="connsiteY7" fmla="*/ 1170906 h 2027391"/>
                  <a:gd name="connsiteX8" fmla="*/ 977119 w 2990742"/>
                  <a:gd name="connsiteY8" fmla="*/ 1197995 h 2027391"/>
                  <a:gd name="connsiteX9" fmla="*/ 1449510 w 2990742"/>
                  <a:gd name="connsiteY9" fmla="*/ 1276220 h 2027391"/>
                  <a:gd name="connsiteX10" fmla="*/ 2015767 w 2990742"/>
                  <a:gd name="connsiteY10" fmla="*/ 1477555 h 2027391"/>
                  <a:gd name="connsiteX11" fmla="*/ 2632358 w 2990742"/>
                  <a:gd name="connsiteY11" fmla="*/ 1842476 h 2027391"/>
                  <a:gd name="connsiteX12" fmla="*/ 2871444 w 2990742"/>
                  <a:gd name="connsiteY12" fmla="*/ 2006062 h 2027391"/>
                  <a:gd name="connsiteX13" fmla="*/ 2959528 w 2990742"/>
                  <a:gd name="connsiteY13" fmla="*/ 2018645 h 2027391"/>
                  <a:gd name="connsiteX14" fmla="*/ 2988890 w 2990742"/>
                  <a:gd name="connsiteY14" fmla="*/ 1943144 h 2027391"/>
                  <a:gd name="connsiteX15" fmla="*/ 2946945 w 2990742"/>
                  <a:gd name="connsiteY15" fmla="*/ 1838282 h 2027391"/>
                  <a:gd name="connsiteX16" fmla="*/ 2623969 w 2990742"/>
                  <a:gd name="connsiteY16" fmla="*/ 1330748 h 2027391"/>
                  <a:gd name="connsiteX17" fmla="*/ 2187741 w 2990742"/>
                  <a:gd name="connsiteY17" fmla="*/ 705768 h 2027391"/>
                  <a:gd name="connsiteX18" fmla="*/ 1801848 w 2990742"/>
                  <a:gd name="connsiteY18" fmla="*/ 315680 h 2027391"/>
                  <a:gd name="connsiteX19" fmla="*/ 1462094 w 2990742"/>
                  <a:gd name="connsiteY19" fmla="*/ 131122 h 2027391"/>
                  <a:gd name="connsiteX20" fmla="*/ 1101367 w 2990742"/>
                  <a:gd name="connsiteY20" fmla="*/ 17871 h 2027391"/>
                  <a:gd name="connsiteX21" fmla="*/ 795169 w 2990742"/>
                  <a:gd name="connsiteY21" fmla="*/ 1093 h 2027391"/>
                  <a:gd name="connsiteX22" fmla="*/ 539305 w 2990742"/>
                  <a:gd name="connsiteY22" fmla="*/ 34649 h 2027391"/>
                  <a:gd name="connsiteX0" fmla="*/ 539305 w 2990742"/>
                  <a:gd name="connsiteY0" fmla="*/ 34649 h 2027391"/>
                  <a:gd name="connsiteX1" fmla="*/ 207939 w 2990742"/>
                  <a:gd name="connsiteY1" fmla="*/ 240179 h 2027391"/>
                  <a:gd name="connsiteX2" fmla="*/ 23382 w 2990742"/>
                  <a:gd name="connsiteY2" fmla="*/ 441515 h 2027391"/>
                  <a:gd name="connsiteX3" fmla="*/ 10798 w 2990742"/>
                  <a:gd name="connsiteY3" fmla="*/ 584128 h 2027391"/>
                  <a:gd name="connsiteX4" fmla="*/ 98882 w 2990742"/>
                  <a:gd name="connsiteY4" fmla="*/ 881937 h 2027391"/>
                  <a:gd name="connsiteX5" fmla="*/ 258273 w 2990742"/>
                  <a:gd name="connsiteY5" fmla="*/ 1141996 h 2027391"/>
                  <a:gd name="connsiteX6" fmla="*/ 333774 w 2990742"/>
                  <a:gd name="connsiteY6" fmla="*/ 1204913 h 2027391"/>
                  <a:gd name="connsiteX7" fmla="*/ 588051 w 2990742"/>
                  <a:gd name="connsiteY7" fmla="*/ 1170906 h 2027391"/>
                  <a:gd name="connsiteX8" fmla="*/ 977119 w 2990742"/>
                  <a:gd name="connsiteY8" fmla="*/ 1197995 h 2027391"/>
                  <a:gd name="connsiteX9" fmla="*/ 1449510 w 2990742"/>
                  <a:gd name="connsiteY9" fmla="*/ 1276220 h 2027391"/>
                  <a:gd name="connsiteX10" fmla="*/ 2015767 w 2990742"/>
                  <a:gd name="connsiteY10" fmla="*/ 1477555 h 2027391"/>
                  <a:gd name="connsiteX11" fmla="*/ 2632358 w 2990742"/>
                  <a:gd name="connsiteY11" fmla="*/ 1842476 h 2027391"/>
                  <a:gd name="connsiteX12" fmla="*/ 2871444 w 2990742"/>
                  <a:gd name="connsiteY12" fmla="*/ 2006062 h 2027391"/>
                  <a:gd name="connsiteX13" fmla="*/ 2959528 w 2990742"/>
                  <a:gd name="connsiteY13" fmla="*/ 2018645 h 2027391"/>
                  <a:gd name="connsiteX14" fmla="*/ 2988890 w 2990742"/>
                  <a:gd name="connsiteY14" fmla="*/ 1943144 h 2027391"/>
                  <a:gd name="connsiteX15" fmla="*/ 2946945 w 2990742"/>
                  <a:gd name="connsiteY15" fmla="*/ 1838282 h 2027391"/>
                  <a:gd name="connsiteX16" fmla="*/ 2623969 w 2990742"/>
                  <a:gd name="connsiteY16" fmla="*/ 1330748 h 2027391"/>
                  <a:gd name="connsiteX17" fmla="*/ 2187741 w 2990742"/>
                  <a:gd name="connsiteY17" fmla="*/ 705768 h 2027391"/>
                  <a:gd name="connsiteX18" fmla="*/ 1801848 w 2990742"/>
                  <a:gd name="connsiteY18" fmla="*/ 315680 h 2027391"/>
                  <a:gd name="connsiteX19" fmla="*/ 1462094 w 2990742"/>
                  <a:gd name="connsiteY19" fmla="*/ 131122 h 2027391"/>
                  <a:gd name="connsiteX20" fmla="*/ 1101367 w 2990742"/>
                  <a:gd name="connsiteY20" fmla="*/ 17871 h 2027391"/>
                  <a:gd name="connsiteX21" fmla="*/ 795169 w 2990742"/>
                  <a:gd name="connsiteY21" fmla="*/ 1093 h 2027391"/>
                  <a:gd name="connsiteX22" fmla="*/ 539305 w 2990742"/>
                  <a:gd name="connsiteY22" fmla="*/ 34649 h 2027391"/>
                  <a:gd name="connsiteX0" fmla="*/ 539305 w 2990742"/>
                  <a:gd name="connsiteY0" fmla="*/ 34649 h 2027391"/>
                  <a:gd name="connsiteX1" fmla="*/ 207939 w 2990742"/>
                  <a:gd name="connsiteY1" fmla="*/ 240179 h 2027391"/>
                  <a:gd name="connsiteX2" fmla="*/ 23382 w 2990742"/>
                  <a:gd name="connsiteY2" fmla="*/ 441515 h 2027391"/>
                  <a:gd name="connsiteX3" fmla="*/ 10798 w 2990742"/>
                  <a:gd name="connsiteY3" fmla="*/ 584128 h 2027391"/>
                  <a:gd name="connsiteX4" fmla="*/ 98882 w 2990742"/>
                  <a:gd name="connsiteY4" fmla="*/ 881937 h 2027391"/>
                  <a:gd name="connsiteX5" fmla="*/ 258273 w 2990742"/>
                  <a:gd name="connsiteY5" fmla="*/ 1141996 h 2027391"/>
                  <a:gd name="connsiteX6" fmla="*/ 333774 w 2990742"/>
                  <a:gd name="connsiteY6" fmla="*/ 1204913 h 2027391"/>
                  <a:gd name="connsiteX7" fmla="*/ 588051 w 2990742"/>
                  <a:gd name="connsiteY7" fmla="*/ 1170906 h 2027391"/>
                  <a:gd name="connsiteX8" fmla="*/ 977119 w 2990742"/>
                  <a:gd name="connsiteY8" fmla="*/ 1197995 h 2027391"/>
                  <a:gd name="connsiteX9" fmla="*/ 1449510 w 2990742"/>
                  <a:gd name="connsiteY9" fmla="*/ 1276220 h 2027391"/>
                  <a:gd name="connsiteX10" fmla="*/ 2015767 w 2990742"/>
                  <a:gd name="connsiteY10" fmla="*/ 1477555 h 2027391"/>
                  <a:gd name="connsiteX11" fmla="*/ 2632358 w 2990742"/>
                  <a:gd name="connsiteY11" fmla="*/ 1842476 h 2027391"/>
                  <a:gd name="connsiteX12" fmla="*/ 2871444 w 2990742"/>
                  <a:gd name="connsiteY12" fmla="*/ 2006062 h 2027391"/>
                  <a:gd name="connsiteX13" fmla="*/ 2959528 w 2990742"/>
                  <a:gd name="connsiteY13" fmla="*/ 2018645 h 2027391"/>
                  <a:gd name="connsiteX14" fmla="*/ 2988890 w 2990742"/>
                  <a:gd name="connsiteY14" fmla="*/ 1943144 h 2027391"/>
                  <a:gd name="connsiteX15" fmla="*/ 2946945 w 2990742"/>
                  <a:gd name="connsiteY15" fmla="*/ 1838282 h 2027391"/>
                  <a:gd name="connsiteX16" fmla="*/ 2623969 w 2990742"/>
                  <a:gd name="connsiteY16" fmla="*/ 1330748 h 2027391"/>
                  <a:gd name="connsiteX17" fmla="*/ 2187741 w 2990742"/>
                  <a:gd name="connsiteY17" fmla="*/ 705768 h 2027391"/>
                  <a:gd name="connsiteX18" fmla="*/ 1801848 w 2990742"/>
                  <a:gd name="connsiteY18" fmla="*/ 315680 h 2027391"/>
                  <a:gd name="connsiteX19" fmla="*/ 1462094 w 2990742"/>
                  <a:gd name="connsiteY19" fmla="*/ 131122 h 2027391"/>
                  <a:gd name="connsiteX20" fmla="*/ 1101367 w 2990742"/>
                  <a:gd name="connsiteY20" fmla="*/ 17871 h 2027391"/>
                  <a:gd name="connsiteX21" fmla="*/ 795169 w 2990742"/>
                  <a:gd name="connsiteY21" fmla="*/ 1093 h 2027391"/>
                  <a:gd name="connsiteX22" fmla="*/ 539305 w 2990742"/>
                  <a:gd name="connsiteY22" fmla="*/ 34649 h 2027391"/>
                  <a:gd name="connsiteX0" fmla="*/ 539305 w 2990742"/>
                  <a:gd name="connsiteY0" fmla="*/ 34649 h 2027391"/>
                  <a:gd name="connsiteX1" fmla="*/ 207939 w 2990742"/>
                  <a:gd name="connsiteY1" fmla="*/ 240179 h 2027391"/>
                  <a:gd name="connsiteX2" fmla="*/ 23382 w 2990742"/>
                  <a:gd name="connsiteY2" fmla="*/ 441515 h 2027391"/>
                  <a:gd name="connsiteX3" fmla="*/ 10798 w 2990742"/>
                  <a:gd name="connsiteY3" fmla="*/ 584128 h 2027391"/>
                  <a:gd name="connsiteX4" fmla="*/ 98882 w 2990742"/>
                  <a:gd name="connsiteY4" fmla="*/ 881937 h 2027391"/>
                  <a:gd name="connsiteX5" fmla="*/ 258273 w 2990742"/>
                  <a:gd name="connsiteY5" fmla="*/ 1141996 h 2027391"/>
                  <a:gd name="connsiteX6" fmla="*/ 333774 w 2990742"/>
                  <a:gd name="connsiteY6" fmla="*/ 1204913 h 2027391"/>
                  <a:gd name="connsiteX7" fmla="*/ 588051 w 2990742"/>
                  <a:gd name="connsiteY7" fmla="*/ 1170906 h 2027391"/>
                  <a:gd name="connsiteX8" fmla="*/ 977119 w 2990742"/>
                  <a:gd name="connsiteY8" fmla="*/ 1197995 h 2027391"/>
                  <a:gd name="connsiteX9" fmla="*/ 1449510 w 2990742"/>
                  <a:gd name="connsiteY9" fmla="*/ 1276220 h 2027391"/>
                  <a:gd name="connsiteX10" fmla="*/ 2015767 w 2990742"/>
                  <a:gd name="connsiteY10" fmla="*/ 1477555 h 2027391"/>
                  <a:gd name="connsiteX11" fmla="*/ 2632358 w 2990742"/>
                  <a:gd name="connsiteY11" fmla="*/ 1842476 h 2027391"/>
                  <a:gd name="connsiteX12" fmla="*/ 2871444 w 2990742"/>
                  <a:gd name="connsiteY12" fmla="*/ 2006062 h 2027391"/>
                  <a:gd name="connsiteX13" fmla="*/ 2959528 w 2990742"/>
                  <a:gd name="connsiteY13" fmla="*/ 2018645 h 2027391"/>
                  <a:gd name="connsiteX14" fmla="*/ 2988890 w 2990742"/>
                  <a:gd name="connsiteY14" fmla="*/ 1943144 h 2027391"/>
                  <a:gd name="connsiteX15" fmla="*/ 2946945 w 2990742"/>
                  <a:gd name="connsiteY15" fmla="*/ 1838282 h 2027391"/>
                  <a:gd name="connsiteX16" fmla="*/ 2623969 w 2990742"/>
                  <a:gd name="connsiteY16" fmla="*/ 1330748 h 2027391"/>
                  <a:gd name="connsiteX17" fmla="*/ 2187741 w 2990742"/>
                  <a:gd name="connsiteY17" fmla="*/ 705768 h 2027391"/>
                  <a:gd name="connsiteX18" fmla="*/ 1801848 w 2990742"/>
                  <a:gd name="connsiteY18" fmla="*/ 315680 h 2027391"/>
                  <a:gd name="connsiteX19" fmla="*/ 1462094 w 2990742"/>
                  <a:gd name="connsiteY19" fmla="*/ 131122 h 2027391"/>
                  <a:gd name="connsiteX20" fmla="*/ 1101367 w 2990742"/>
                  <a:gd name="connsiteY20" fmla="*/ 17871 h 2027391"/>
                  <a:gd name="connsiteX21" fmla="*/ 795169 w 2990742"/>
                  <a:gd name="connsiteY21" fmla="*/ 1093 h 2027391"/>
                  <a:gd name="connsiteX22" fmla="*/ 539305 w 2990742"/>
                  <a:gd name="connsiteY22" fmla="*/ 34649 h 2027391"/>
                  <a:gd name="connsiteX0" fmla="*/ 539305 w 2990742"/>
                  <a:gd name="connsiteY0" fmla="*/ 34649 h 2027391"/>
                  <a:gd name="connsiteX1" fmla="*/ 207939 w 2990742"/>
                  <a:gd name="connsiteY1" fmla="*/ 240179 h 2027391"/>
                  <a:gd name="connsiteX2" fmla="*/ 23382 w 2990742"/>
                  <a:gd name="connsiteY2" fmla="*/ 441515 h 2027391"/>
                  <a:gd name="connsiteX3" fmla="*/ 10798 w 2990742"/>
                  <a:gd name="connsiteY3" fmla="*/ 584128 h 2027391"/>
                  <a:gd name="connsiteX4" fmla="*/ 98882 w 2990742"/>
                  <a:gd name="connsiteY4" fmla="*/ 881937 h 2027391"/>
                  <a:gd name="connsiteX5" fmla="*/ 258273 w 2990742"/>
                  <a:gd name="connsiteY5" fmla="*/ 1141996 h 2027391"/>
                  <a:gd name="connsiteX6" fmla="*/ 333774 w 2990742"/>
                  <a:gd name="connsiteY6" fmla="*/ 1204913 h 2027391"/>
                  <a:gd name="connsiteX7" fmla="*/ 588051 w 2990742"/>
                  <a:gd name="connsiteY7" fmla="*/ 1170906 h 2027391"/>
                  <a:gd name="connsiteX8" fmla="*/ 977119 w 2990742"/>
                  <a:gd name="connsiteY8" fmla="*/ 1197995 h 2027391"/>
                  <a:gd name="connsiteX9" fmla="*/ 1449510 w 2990742"/>
                  <a:gd name="connsiteY9" fmla="*/ 1276220 h 2027391"/>
                  <a:gd name="connsiteX10" fmla="*/ 2015767 w 2990742"/>
                  <a:gd name="connsiteY10" fmla="*/ 1477555 h 2027391"/>
                  <a:gd name="connsiteX11" fmla="*/ 2632358 w 2990742"/>
                  <a:gd name="connsiteY11" fmla="*/ 1842476 h 2027391"/>
                  <a:gd name="connsiteX12" fmla="*/ 2871444 w 2990742"/>
                  <a:gd name="connsiteY12" fmla="*/ 2006062 h 2027391"/>
                  <a:gd name="connsiteX13" fmla="*/ 2959528 w 2990742"/>
                  <a:gd name="connsiteY13" fmla="*/ 2018645 h 2027391"/>
                  <a:gd name="connsiteX14" fmla="*/ 2988890 w 2990742"/>
                  <a:gd name="connsiteY14" fmla="*/ 1943144 h 2027391"/>
                  <a:gd name="connsiteX15" fmla="*/ 2946945 w 2990742"/>
                  <a:gd name="connsiteY15" fmla="*/ 1838282 h 2027391"/>
                  <a:gd name="connsiteX16" fmla="*/ 2623969 w 2990742"/>
                  <a:gd name="connsiteY16" fmla="*/ 1330748 h 2027391"/>
                  <a:gd name="connsiteX17" fmla="*/ 2187741 w 2990742"/>
                  <a:gd name="connsiteY17" fmla="*/ 705768 h 2027391"/>
                  <a:gd name="connsiteX18" fmla="*/ 1801848 w 2990742"/>
                  <a:gd name="connsiteY18" fmla="*/ 315680 h 2027391"/>
                  <a:gd name="connsiteX19" fmla="*/ 1462094 w 2990742"/>
                  <a:gd name="connsiteY19" fmla="*/ 131122 h 2027391"/>
                  <a:gd name="connsiteX20" fmla="*/ 1101367 w 2990742"/>
                  <a:gd name="connsiteY20" fmla="*/ 17871 h 2027391"/>
                  <a:gd name="connsiteX21" fmla="*/ 795169 w 2990742"/>
                  <a:gd name="connsiteY21" fmla="*/ 1093 h 2027391"/>
                  <a:gd name="connsiteX22" fmla="*/ 539305 w 2990742"/>
                  <a:gd name="connsiteY22" fmla="*/ 34649 h 2027391"/>
                  <a:gd name="connsiteX0" fmla="*/ 539305 w 2990742"/>
                  <a:gd name="connsiteY0" fmla="*/ 34649 h 2027391"/>
                  <a:gd name="connsiteX1" fmla="*/ 207939 w 2990742"/>
                  <a:gd name="connsiteY1" fmla="*/ 240179 h 2027391"/>
                  <a:gd name="connsiteX2" fmla="*/ 23382 w 2990742"/>
                  <a:gd name="connsiteY2" fmla="*/ 441515 h 2027391"/>
                  <a:gd name="connsiteX3" fmla="*/ 10798 w 2990742"/>
                  <a:gd name="connsiteY3" fmla="*/ 584128 h 2027391"/>
                  <a:gd name="connsiteX4" fmla="*/ 98882 w 2990742"/>
                  <a:gd name="connsiteY4" fmla="*/ 881937 h 2027391"/>
                  <a:gd name="connsiteX5" fmla="*/ 258273 w 2990742"/>
                  <a:gd name="connsiteY5" fmla="*/ 1148346 h 2027391"/>
                  <a:gd name="connsiteX6" fmla="*/ 333774 w 2990742"/>
                  <a:gd name="connsiteY6" fmla="*/ 1204913 h 2027391"/>
                  <a:gd name="connsiteX7" fmla="*/ 588051 w 2990742"/>
                  <a:gd name="connsiteY7" fmla="*/ 1170906 h 2027391"/>
                  <a:gd name="connsiteX8" fmla="*/ 977119 w 2990742"/>
                  <a:gd name="connsiteY8" fmla="*/ 1197995 h 2027391"/>
                  <a:gd name="connsiteX9" fmla="*/ 1449510 w 2990742"/>
                  <a:gd name="connsiteY9" fmla="*/ 1276220 h 2027391"/>
                  <a:gd name="connsiteX10" fmla="*/ 2015767 w 2990742"/>
                  <a:gd name="connsiteY10" fmla="*/ 1477555 h 2027391"/>
                  <a:gd name="connsiteX11" fmla="*/ 2632358 w 2990742"/>
                  <a:gd name="connsiteY11" fmla="*/ 1842476 h 2027391"/>
                  <a:gd name="connsiteX12" fmla="*/ 2871444 w 2990742"/>
                  <a:gd name="connsiteY12" fmla="*/ 2006062 h 2027391"/>
                  <a:gd name="connsiteX13" fmla="*/ 2959528 w 2990742"/>
                  <a:gd name="connsiteY13" fmla="*/ 2018645 h 2027391"/>
                  <a:gd name="connsiteX14" fmla="*/ 2988890 w 2990742"/>
                  <a:gd name="connsiteY14" fmla="*/ 1943144 h 2027391"/>
                  <a:gd name="connsiteX15" fmla="*/ 2946945 w 2990742"/>
                  <a:gd name="connsiteY15" fmla="*/ 1838282 h 2027391"/>
                  <a:gd name="connsiteX16" fmla="*/ 2623969 w 2990742"/>
                  <a:gd name="connsiteY16" fmla="*/ 1330748 h 2027391"/>
                  <a:gd name="connsiteX17" fmla="*/ 2187741 w 2990742"/>
                  <a:gd name="connsiteY17" fmla="*/ 705768 h 2027391"/>
                  <a:gd name="connsiteX18" fmla="*/ 1801848 w 2990742"/>
                  <a:gd name="connsiteY18" fmla="*/ 315680 h 2027391"/>
                  <a:gd name="connsiteX19" fmla="*/ 1462094 w 2990742"/>
                  <a:gd name="connsiteY19" fmla="*/ 131122 h 2027391"/>
                  <a:gd name="connsiteX20" fmla="*/ 1101367 w 2990742"/>
                  <a:gd name="connsiteY20" fmla="*/ 17871 h 2027391"/>
                  <a:gd name="connsiteX21" fmla="*/ 795169 w 2990742"/>
                  <a:gd name="connsiteY21" fmla="*/ 1093 h 2027391"/>
                  <a:gd name="connsiteX22" fmla="*/ 539305 w 2990742"/>
                  <a:gd name="connsiteY22" fmla="*/ 34649 h 2027391"/>
                  <a:gd name="connsiteX0" fmla="*/ 539305 w 2990742"/>
                  <a:gd name="connsiteY0" fmla="*/ 34649 h 2027391"/>
                  <a:gd name="connsiteX1" fmla="*/ 207939 w 2990742"/>
                  <a:gd name="connsiteY1" fmla="*/ 240179 h 2027391"/>
                  <a:gd name="connsiteX2" fmla="*/ 23382 w 2990742"/>
                  <a:gd name="connsiteY2" fmla="*/ 441515 h 2027391"/>
                  <a:gd name="connsiteX3" fmla="*/ 10798 w 2990742"/>
                  <a:gd name="connsiteY3" fmla="*/ 584128 h 2027391"/>
                  <a:gd name="connsiteX4" fmla="*/ 98882 w 2990742"/>
                  <a:gd name="connsiteY4" fmla="*/ 881937 h 2027391"/>
                  <a:gd name="connsiteX5" fmla="*/ 297960 w 2990742"/>
                  <a:gd name="connsiteY5" fmla="*/ 1195971 h 2027391"/>
                  <a:gd name="connsiteX6" fmla="*/ 333774 w 2990742"/>
                  <a:gd name="connsiteY6" fmla="*/ 1204913 h 2027391"/>
                  <a:gd name="connsiteX7" fmla="*/ 588051 w 2990742"/>
                  <a:gd name="connsiteY7" fmla="*/ 1170906 h 2027391"/>
                  <a:gd name="connsiteX8" fmla="*/ 977119 w 2990742"/>
                  <a:gd name="connsiteY8" fmla="*/ 1197995 h 2027391"/>
                  <a:gd name="connsiteX9" fmla="*/ 1449510 w 2990742"/>
                  <a:gd name="connsiteY9" fmla="*/ 1276220 h 2027391"/>
                  <a:gd name="connsiteX10" fmla="*/ 2015767 w 2990742"/>
                  <a:gd name="connsiteY10" fmla="*/ 1477555 h 2027391"/>
                  <a:gd name="connsiteX11" fmla="*/ 2632358 w 2990742"/>
                  <a:gd name="connsiteY11" fmla="*/ 1842476 h 2027391"/>
                  <a:gd name="connsiteX12" fmla="*/ 2871444 w 2990742"/>
                  <a:gd name="connsiteY12" fmla="*/ 2006062 h 2027391"/>
                  <a:gd name="connsiteX13" fmla="*/ 2959528 w 2990742"/>
                  <a:gd name="connsiteY13" fmla="*/ 2018645 h 2027391"/>
                  <a:gd name="connsiteX14" fmla="*/ 2988890 w 2990742"/>
                  <a:gd name="connsiteY14" fmla="*/ 1943144 h 2027391"/>
                  <a:gd name="connsiteX15" fmla="*/ 2946945 w 2990742"/>
                  <a:gd name="connsiteY15" fmla="*/ 1838282 h 2027391"/>
                  <a:gd name="connsiteX16" fmla="*/ 2623969 w 2990742"/>
                  <a:gd name="connsiteY16" fmla="*/ 1330748 h 2027391"/>
                  <a:gd name="connsiteX17" fmla="*/ 2187741 w 2990742"/>
                  <a:gd name="connsiteY17" fmla="*/ 705768 h 2027391"/>
                  <a:gd name="connsiteX18" fmla="*/ 1801848 w 2990742"/>
                  <a:gd name="connsiteY18" fmla="*/ 315680 h 2027391"/>
                  <a:gd name="connsiteX19" fmla="*/ 1462094 w 2990742"/>
                  <a:gd name="connsiteY19" fmla="*/ 131122 h 2027391"/>
                  <a:gd name="connsiteX20" fmla="*/ 1101367 w 2990742"/>
                  <a:gd name="connsiteY20" fmla="*/ 17871 h 2027391"/>
                  <a:gd name="connsiteX21" fmla="*/ 795169 w 2990742"/>
                  <a:gd name="connsiteY21" fmla="*/ 1093 h 2027391"/>
                  <a:gd name="connsiteX22" fmla="*/ 539305 w 2990742"/>
                  <a:gd name="connsiteY22" fmla="*/ 34649 h 2027391"/>
                  <a:gd name="connsiteX0" fmla="*/ 539305 w 2990742"/>
                  <a:gd name="connsiteY0" fmla="*/ 34649 h 2027391"/>
                  <a:gd name="connsiteX1" fmla="*/ 207939 w 2990742"/>
                  <a:gd name="connsiteY1" fmla="*/ 240179 h 2027391"/>
                  <a:gd name="connsiteX2" fmla="*/ 23382 w 2990742"/>
                  <a:gd name="connsiteY2" fmla="*/ 441515 h 2027391"/>
                  <a:gd name="connsiteX3" fmla="*/ 10798 w 2990742"/>
                  <a:gd name="connsiteY3" fmla="*/ 584128 h 2027391"/>
                  <a:gd name="connsiteX4" fmla="*/ 98882 w 2990742"/>
                  <a:gd name="connsiteY4" fmla="*/ 881937 h 2027391"/>
                  <a:gd name="connsiteX5" fmla="*/ 297960 w 2990742"/>
                  <a:gd name="connsiteY5" fmla="*/ 1195971 h 2027391"/>
                  <a:gd name="connsiteX6" fmla="*/ 333774 w 2990742"/>
                  <a:gd name="connsiteY6" fmla="*/ 1204913 h 2027391"/>
                  <a:gd name="connsiteX7" fmla="*/ 588051 w 2990742"/>
                  <a:gd name="connsiteY7" fmla="*/ 1170906 h 2027391"/>
                  <a:gd name="connsiteX8" fmla="*/ 977119 w 2990742"/>
                  <a:gd name="connsiteY8" fmla="*/ 1197995 h 2027391"/>
                  <a:gd name="connsiteX9" fmla="*/ 1449510 w 2990742"/>
                  <a:gd name="connsiteY9" fmla="*/ 1276220 h 2027391"/>
                  <a:gd name="connsiteX10" fmla="*/ 2015767 w 2990742"/>
                  <a:gd name="connsiteY10" fmla="*/ 1477555 h 2027391"/>
                  <a:gd name="connsiteX11" fmla="*/ 2632358 w 2990742"/>
                  <a:gd name="connsiteY11" fmla="*/ 1842476 h 2027391"/>
                  <a:gd name="connsiteX12" fmla="*/ 2871444 w 2990742"/>
                  <a:gd name="connsiteY12" fmla="*/ 2006062 h 2027391"/>
                  <a:gd name="connsiteX13" fmla="*/ 2959528 w 2990742"/>
                  <a:gd name="connsiteY13" fmla="*/ 2018645 h 2027391"/>
                  <a:gd name="connsiteX14" fmla="*/ 2988890 w 2990742"/>
                  <a:gd name="connsiteY14" fmla="*/ 1943144 h 2027391"/>
                  <a:gd name="connsiteX15" fmla="*/ 2946945 w 2990742"/>
                  <a:gd name="connsiteY15" fmla="*/ 1838282 h 2027391"/>
                  <a:gd name="connsiteX16" fmla="*/ 2623969 w 2990742"/>
                  <a:gd name="connsiteY16" fmla="*/ 1330748 h 2027391"/>
                  <a:gd name="connsiteX17" fmla="*/ 2187741 w 2990742"/>
                  <a:gd name="connsiteY17" fmla="*/ 705768 h 2027391"/>
                  <a:gd name="connsiteX18" fmla="*/ 1801848 w 2990742"/>
                  <a:gd name="connsiteY18" fmla="*/ 315680 h 2027391"/>
                  <a:gd name="connsiteX19" fmla="*/ 1462094 w 2990742"/>
                  <a:gd name="connsiteY19" fmla="*/ 131122 h 2027391"/>
                  <a:gd name="connsiteX20" fmla="*/ 1101367 w 2990742"/>
                  <a:gd name="connsiteY20" fmla="*/ 17871 h 2027391"/>
                  <a:gd name="connsiteX21" fmla="*/ 795169 w 2990742"/>
                  <a:gd name="connsiteY21" fmla="*/ 1093 h 2027391"/>
                  <a:gd name="connsiteX22" fmla="*/ 539305 w 2990742"/>
                  <a:gd name="connsiteY22" fmla="*/ 34649 h 2027391"/>
                  <a:gd name="connsiteX0" fmla="*/ 539305 w 2990742"/>
                  <a:gd name="connsiteY0" fmla="*/ 34649 h 2027391"/>
                  <a:gd name="connsiteX1" fmla="*/ 207939 w 2990742"/>
                  <a:gd name="connsiteY1" fmla="*/ 240179 h 2027391"/>
                  <a:gd name="connsiteX2" fmla="*/ 23382 w 2990742"/>
                  <a:gd name="connsiteY2" fmla="*/ 441515 h 2027391"/>
                  <a:gd name="connsiteX3" fmla="*/ 10798 w 2990742"/>
                  <a:gd name="connsiteY3" fmla="*/ 584128 h 2027391"/>
                  <a:gd name="connsiteX4" fmla="*/ 98882 w 2990742"/>
                  <a:gd name="connsiteY4" fmla="*/ 881937 h 2027391"/>
                  <a:gd name="connsiteX5" fmla="*/ 333774 w 2990742"/>
                  <a:gd name="connsiteY5" fmla="*/ 1204913 h 2027391"/>
                  <a:gd name="connsiteX6" fmla="*/ 588051 w 2990742"/>
                  <a:gd name="connsiteY6" fmla="*/ 1170906 h 2027391"/>
                  <a:gd name="connsiteX7" fmla="*/ 977119 w 2990742"/>
                  <a:gd name="connsiteY7" fmla="*/ 1197995 h 2027391"/>
                  <a:gd name="connsiteX8" fmla="*/ 1449510 w 2990742"/>
                  <a:gd name="connsiteY8" fmla="*/ 1276220 h 2027391"/>
                  <a:gd name="connsiteX9" fmla="*/ 2015767 w 2990742"/>
                  <a:gd name="connsiteY9" fmla="*/ 1477555 h 2027391"/>
                  <a:gd name="connsiteX10" fmla="*/ 2632358 w 2990742"/>
                  <a:gd name="connsiteY10" fmla="*/ 1842476 h 2027391"/>
                  <a:gd name="connsiteX11" fmla="*/ 2871444 w 2990742"/>
                  <a:gd name="connsiteY11" fmla="*/ 2006062 h 2027391"/>
                  <a:gd name="connsiteX12" fmla="*/ 2959528 w 2990742"/>
                  <a:gd name="connsiteY12" fmla="*/ 2018645 h 2027391"/>
                  <a:gd name="connsiteX13" fmla="*/ 2988890 w 2990742"/>
                  <a:gd name="connsiteY13" fmla="*/ 1943144 h 2027391"/>
                  <a:gd name="connsiteX14" fmla="*/ 2946945 w 2990742"/>
                  <a:gd name="connsiteY14" fmla="*/ 1838282 h 2027391"/>
                  <a:gd name="connsiteX15" fmla="*/ 2623969 w 2990742"/>
                  <a:gd name="connsiteY15" fmla="*/ 1330748 h 2027391"/>
                  <a:gd name="connsiteX16" fmla="*/ 2187741 w 2990742"/>
                  <a:gd name="connsiteY16" fmla="*/ 705768 h 2027391"/>
                  <a:gd name="connsiteX17" fmla="*/ 1801848 w 2990742"/>
                  <a:gd name="connsiteY17" fmla="*/ 315680 h 2027391"/>
                  <a:gd name="connsiteX18" fmla="*/ 1462094 w 2990742"/>
                  <a:gd name="connsiteY18" fmla="*/ 131122 h 2027391"/>
                  <a:gd name="connsiteX19" fmla="*/ 1101367 w 2990742"/>
                  <a:gd name="connsiteY19" fmla="*/ 17871 h 2027391"/>
                  <a:gd name="connsiteX20" fmla="*/ 795169 w 2990742"/>
                  <a:gd name="connsiteY20" fmla="*/ 1093 h 2027391"/>
                  <a:gd name="connsiteX21" fmla="*/ 539305 w 2990742"/>
                  <a:gd name="connsiteY21" fmla="*/ 34649 h 2027391"/>
                  <a:gd name="connsiteX0" fmla="*/ 539305 w 2990742"/>
                  <a:gd name="connsiteY0" fmla="*/ 34649 h 2027391"/>
                  <a:gd name="connsiteX1" fmla="*/ 207939 w 2990742"/>
                  <a:gd name="connsiteY1" fmla="*/ 240179 h 2027391"/>
                  <a:gd name="connsiteX2" fmla="*/ 23382 w 2990742"/>
                  <a:gd name="connsiteY2" fmla="*/ 441515 h 2027391"/>
                  <a:gd name="connsiteX3" fmla="*/ 10798 w 2990742"/>
                  <a:gd name="connsiteY3" fmla="*/ 584128 h 2027391"/>
                  <a:gd name="connsiteX4" fmla="*/ 98882 w 2990742"/>
                  <a:gd name="connsiteY4" fmla="*/ 881937 h 2027391"/>
                  <a:gd name="connsiteX5" fmla="*/ 333774 w 2990742"/>
                  <a:gd name="connsiteY5" fmla="*/ 1204913 h 2027391"/>
                  <a:gd name="connsiteX6" fmla="*/ 588051 w 2990742"/>
                  <a:gd name="connsiteY6" fmla="*/ 1170906 h 2027391"/>
                  <a:gd name="connsiteX7" fmla="*/ 977119 w 2990742"/>
                  <a:gd name="connsiteY7" fmla="*/ 1197995 h 2027391"/>
                  <a:gd name="connsiteX8" fmla="*/ 1449510 w 2990742"/>
                  <a:gd name="connsiteY8" fmla="*/ 1276220 h 2027391"/>
                  <a:gd name="connsiteX9" fmla="*/ 2015767 w 2990742"/>
                  <a:gd name="connsiteY9" fmla="*/ 1477555 h 2027391"/>
                  <a:gd name="connsiteX10" fmla="*/ 2632358 w 2990742"/>
                  <a:gd name="connsiteY10" fmla="*/ 1842476 h 2027391"/>
                  <a:gd name="connsiteX11" fmla="*/ 2871444 w 2990742"/>
                  <a:gd name="connsiteY11" fmla="*/ 2006062 h 2027391"/>
                  <a:gd name="connsiteX12" fmla="*/ 2959528 w 2990742"/>
                  <a:gd name="connsiteY12" fmla="*/ 2018645 h 2027391"/>
                  <a:gd name="connsiteX13" fmla="*/ 2988890 w 2990742"/>
                  <a:gd name="connsiteY13" fmla="*/ 1943144 h 2027391"/>
                  <a:gd name="connsiteX14" fmla="*/ 2946945 w 2990742"/>
                  <a:gd name="connsiteY14" fmla="*/ 1838282 h 2027391"/>
                  <a:gd name="connsiteX15" fmla="*/ 2623969 w 2990742"/>
                  <a:gd name="connsiteY15" fmla="*/ 1330748 h 2027391"/>
                  <a:gd name="connsiteX16" fmla="*/ 2187741 w 2990742"/>
                  <a:gd name="connsiteY16" fmla="*/ 705768 h 2027391"/>
                  <a:gd name="connsiteX17" fmla="*/ 1801848 w 2990742"/>
                  <a:gd name="connsiteY17" fmla="*/ 315680 h 2027391"/>
                  <a:gd name="connsiteX18" fmla="*/ 1462094 w 2990742"/>
                  <a:gd name="connsiteY18" fmla="*/ 131122 h 2027391"/>
                  <a:gd name="connsiteX19" fmla="*/ 1101367 w 2990742"/>
                  <a:gd name="connsiteY19" fmla="*/ 17871 h 2027391"/>
                  <a:gd name="connsiteX20" fmla="*/ 790407 w 2990742"/>
                  <a:gd name="connsiteY20" fmla="*/ 1093 h 2027391"/>
                  <a:gd name="connsiteX21" fmla="*/ 539305 w 2990742"/>
                  <a:gd name="connsiteY21" fmla="*/ 34649 h 2027391"/>
                  <a:gd name="connsiteX0" fmla="*/ 539305 w 2990742"/>
                  <a:gd name="connsiteY0" fmla="*/ 28599 h 2021341"/>
                  <a:gd name="connsiteX1" fmla="*/ 207939 w 2990742"/>
                  <a:gd name="connsiteY1" fmla="*/ 234129 h 2021341"/>
                  <a:gd name="connsiteX2" fmla="*/ 23382 w 2990742"/>
                  <a:gd name="connsiteY2" fmla="*/ 435465 h 2021341"/>
                  <a:gd name="connsiteX3" fmla="*/ 10798 w 2990742"/>
                  <a:gd name="connsiteY3" fmla="*/ 578078 h 2021341"/>
                  <a:gd name="connsiteX4" fmla="*/ 98882 w 2990742"/>
                  <a:gd name="connsiteY4" fmla="*/ 875887 h 2021341"/>
                  <a:gd name="connsiteX5" fmla="*/ 333774 w 2990742"/>
                  <a:gd name="connsiteY5" fmla="*/ 1198863 h 2021341"/>
                  <a:gd name="connsiteX6" fmla="*/ 588051 w 2990742"/>
                  <a:gd name="connsiteY6" fmla="*/ 1164856 h 2021341"/>
                  <a:gd name="connsiteX7" fmla="*/ 977119 w 2990742"/>
                  <a:gd name="connsiteY7" fmla="*/ 1191945 h 2021341"/>
                  <a:gd name="connsiteX8" fmla="*/ 1449510 w 2990742"/>
                  <a:gd name="connsiteY8" fmla="*/ 1270170 h 2021341"/>
                  <a:gd name="connsiteX9" fmla="*/ 2015767 w 2990742"/>
                  <a:gd name="connsiteY9" fmla="*/ 1471505 h 2021341"/>
                  <a:gd name="connsiteX10" fmla="*/ 2632358 w 2990742"/>
                  <a:gd name="connsiteY10" fmla="*/ 1836426 h 2021341"/>
                  <a:gd name="connsiteX11" fmla="*/ 2871444 w 2990742"/>
                  <a:gd name="connsiteY11" fmla="*/ 2000012 h 2021341"/>
                  <a:gd name="connsiteX12" fmla="*/ 2959528 w 2990742"/>
                  <a:gd name="connsiteY12" fmla="*/ 2012595 h 2021341"/>
                  <a:gd name="connsiteX13" fmla="*/ 2988890 w 2990742"/>
                  <a:gd name="connsiteY13" fmla="*/ 1937094 h 2021341"/>
                  <a:gd name="connsiteX14" fmla="*/ 2946945 w 2990742"/>
                  <a:gd name="connsiteY14" fmla="*/ 1832232 h 2021341"/>
                  <a:gd name="connsiteX15" fmla="*/ 2623969 w 2990742"/>
                  <a:gd name="connsiteY15" fmla="*/ 1324698 h 2021341"/>
                  <a:gd name="connsiteX16" fmla="*/ 2187741 w 2990742"/>
                  <a:gd name="connsiteY16" fmla="*/ 699718 h 2021341"/>
                  <a:gd name="connsiteX17" fmla="*/ 1801848 w 2990742"/>
                  <a:gd name="connsiteY17" fmla="*/ 309630 h 2021341"/>
                  <a:gd name="connsiteX18" fmla="*/ 1462094 w 2990742"/>
                  <a:gd name="connsiteY18" fmla="*/ 125072 h 2021341"/>
                  <a:gd name="connsiteX19" fmla="*/ 1101367 w 2990742"/>
                  <a:gd name="connsiteY19" fmla="*/ 11821 h 2021341"/>
                  <a:gd name="connsiteX20" fmla="*/ 539305 w 2990742"/>
                  <a:gd name="connsiteY20" fmla="*/ 28599 h 2021341"/>
                  <a:gd name="connsiteX0" fmla="*/ 539305 w 2990742"/>
                  <a:gd name="connsiteY0" fmla="*/ 36721 h 2029463"/>
                  <a:gd name="connsiteX1" fmla="*/ 207939 w 2990742"/>
                  <a:gd name="connsiteY1" fmla="*/ 242251 h 2029463"/>
                  <a:gd name="connsiteX2" fmla="*/ 23382 w 2990742"/>
                  <a:gd name="connsiteY2" fmla="*/ 443587 h 2029463"/>
                  <a:gd name="connsiteX3" fmla="*/ 10798 w 2990742"/>
                  <a:gd name="connsiteY3" fmla="*/ 586200 h 2029463"/>
                  <a:gd name="connsiteX4" fmla="*/ 98882 w 2990742"/>
                  <a:gd name="connsiteY4" fmla="*/ 884009 h 2029463"/>
                  <a:gd name="connsiteX5" fmla="*/ 333774 w 2990742"/>
                  <a:gd name="connsiteY5" fmla="*/ 1206985 h 2029463"/>
                  <a:gd name="connsiteX6" fmla="*/ 588051 w 2990742"/>
                  <a:gd name="connsiteY6" fmla="*/ 1172978 h 2029463"/>
                  <a:gd name="connsiteX7" fmla="*/ 977119 w 2990742"/>
                  <a:gd name="connsiteY7" fmla="*/ 1200067 h 2029463"/>
                  <a:gd name="connsiteX8" fmla="*/ 1449510 w 2990742"/>
                  <a:gd name="connsiteY8" fmla="*/ 1278292 h 2029463"/>
                  <a:gd name="connsiteX9" fmla="*/ 2015767 w 2990742"/>
                  <a:gd name="connsiteY9" fmla="*/ 1479627 h 2029463"/>
                  <a:gd name="connsiteX10" fmla="*/ 2632358 w 2990742"/>
                  <a:gd name="connsiteY10" fmla="*/ 1844548 h 2029463"/>
                  <a:gd name="connsiteX11" fmla="*/ 2871444 w 2990742"/>
                  <a:gd name="connsiteY11" fmla="*/ 2008134 h 2029463"/>
                  <a:gd name="connsiteX12" fmla="*/ 2959528 w 2990742"/>
                  <a:gd name="connsiteY12" fmla="*/ 2020717 h 2029463"/>
                  <a:gd name="connsiteX13" fmla="*/ 2988890 w 2990742"/>
                  <a:gd name="connsiteY13" fmla="*/ 1945216 h 2029463"/>
                  <a:gd name="connsiteX14" fmla="*/ 2946945 w 2990742"/>
                  <a:gd name="connsiteY14" fmla="*/ 1840354 h 2029463"/>
                  <a:gd name="connsiteX15" fmla="*/ 2623969 w 2990742"/>
                  <a:gd name="connsiteY15" fmla="*/ 1332820 h 2029463"/>
                  <a:gd name="connsiteX16" fmla="*/ 2187741 w 2990742"/>
                  <a:gd name="connsiteY16" fmla="*/ 707840 h 2029463"/>
                  <a:gd name="connsiteX17" fmla="*/ 1801848 w 2990742"/>
                  <a:gd name="connsiteY17" fmla="*/ 317752 h 2029463"/>
                  <a:gd name="connsiteX18" fmla="*/ 1462094 w 2990742"/>
                  <a:gd name="connsiteY18" fmla="*/ 133194 h 2029463"/>
                  <a:gd name="connsiteX19" fmla="*/ 1101367 w 2990742"/>
                  <a:gd name="connsiteY19" fmla="*/ 19943 h 2029463"/>
                  <a:gd name="connsiteX20" fmla="*/ 539305 w 2990742"/>
                  <a:gd name="connsiteY20" fmla="*/ 36721 h 2029463"/>
                  <a:gd name="connsiteX0" fmla="*/ 538843 w 2990280"/>
                  <a:gd name="connsiteY0" fmla="*/ 36499 h 2029241"/>
                  <a:gd name="connsiteX1" fmla="*/ 199540 w 2990280"/>
                  <a:gd name="connsiteY1" fmla="*/ 237266 h 2029241"/>
                  <a:gd name="connsiteX2" fmla="*/ 22920 w 2990280"/>
                  <a:gd name="connsiteY2" fmla="*/ 443365 h 2029241"/>
                  <a:gd name="connsiteX3" fmla="*/ 10336 w 2990280"/>
                  <a:gd name="connsiteY3" fmla="*/ 585978 h 2029241"/>
                  <a:gd name="connsiteX4" fmla="*/ 98420 w 2990280"/>
                  <a:gd name="connsiteY4" fmla="*/ 883787 h 2029241"/>
                  <a:gd name="connsiteX5" fmla="*/ 333312 w 2990280"/>
                  <a:gd name="connsiteY5" fmla="*/ 1206763 h 2029241"/>
                  <a:gd name="connsiteX6" fmla="*/ 587589 w 2990280"/>
                  <a:gd name="connsiteY6" fmla="*/ 1172756 h 2029241"/>
                  <a:gd name="connsiteX7" fmla="*/ 976657 w 2990280"/>
                  <a:gd name="connsiteY7" fmla="*/ 1199845 h 2029241"/>
                  <a:gd name="connsiteX8" fmla="*/ 1449048 w 2990280"/>
                  <a:gd name="connsiteY8" fmla="*/ 1278070 h 2029241"/>
                  <a:gd name="connsiteX9" fmla="*/ 2015305 w 2990280"/>
                  <a:gd name="connsiteY9" fmla="*/ 1479405 h 2029241"/>
                  <a:gd name="connsiteX10" fmla="*/ 2631896 w 2990280"/>
                  <a:gd name="connsiteY10" fmla="*/ 1844326 h 2029241"/>
                  <a:gd name="connsiteX11" fmla="*/ 2870982 w 2990280"/>
                  <a:gd name="connsiteY11" fmla="*/ 2007912 h 2029241"/>
                  <a:gd name="connsiteX12" fmla="*/ 2959066 w 2990280"/>
                  <a:gd name="connsiteY12" fmla="*/ 2020495 h 2029241"/>
                  <a:gd name="connsiteX13" fmla="*/ 2988428 w 2990280"/>
                  <a:gd name="connsiteY13" fmla="*/ 1944994 h 2029241"/>
                  <a:gd name="connsiteX14" fmla="*/ 2946483 w 2990280"/>
                  <a:gd name="connsiteY14" fmla="*/ 1840132 h 2029241"/>
                  <a:gd name="connsiteX15" fmla="*/ 2623507 w 2990280"/>
                  <a:gd name="connsiteY15" fmla="*/ 1332598 h 2029241"/>
                  <a:gd name="connsiteX16" fmla="*/ 2187279 w 2990280"/>
                  <a:gd name="connsiteY16" fmla="*/ 707618 h 2029241"/>
                  <a:gd name="connsiteX17" fmla="*/ 1801386 w 2990280"/>
                  <a:gd name="connsiteY17" fmla="*/ 317530 h 2029241"/>
                  <a:gd name="connsiteX18" fmla="*/ 1461632 w 2990280"/>
                  <a:gd name="connsiteY18" fmla="*/ 132972 h 2029241"/>
                  <a:gd name="connsiteX19" fmla="*/ 1100905 w 2990280"/>
                  <a:gd name="connsiteY19" fmla="*/ 19721 h 2029241"/>
                  <a:gd name="connsiteX20" fmla="*/ 538843 w 2990280"/>
                  <a:gd name="connsiteY20" fmla="*/ 36499 h 2029241"/>
                  <a:gd name="connsiteX0" fmla="*/ 543589 w 2995026"/>
                  <a:gd name="connsiteY0" fmla="*/ 36499 h 2029241"/>
                  <a:gd name="connsiteX1" fmla="*/ 204286 w 2995026"/>
                  <a:gd name="connsiteY1" fmla="*/ 237266 h 2029241"/>
                  <a:gd name="connsiteX2" fmla="*/ 27666 w 2995026"/>
                  <a:gd name="connsiteY2" fmla="*/ 443365 h 2029241"/>
                  <a:gd name="connsiteX3" fmla="*/ 15082 w 2995026"/>
                  <a:gd name="connsiteY3" fmla="*/ 585978 h 2029241"/>
                  <a:gd name="connsiteX4" fmla="*/ 103166 w 2995026"/>
                  <a:gd name="connsiteY4" fmla="*/ 883787 h 2029241"/>
                  <a:gd name="connsiteX5" fmla="*/ 338058 w 2995026"/>
                  <a:gd name="connsiteY5" fmla="*/ 1206763 h 2029241"/>
                  <a:gd name="connsiteX6" fmla="*/ 592335 w 2995026"/>
                  <a:gd name="connsiteY6" fmla="*/ 1172756 h 2029241"/>
                  <a:gd name="connsiteX7" fmla="*/ 981403 w 2995026"/>
                  <a:gd name="connsiteY7" fmla="*/ 1199845 h 2029241"/>
                  <a:gd name="connsiteX8" fmla="*/ 1453794 w 2995026"/>
                  <a:gd name="connsiteY8" fmla="*/ 1278070 h 2029241"/>
                  <a:gd name="connsiteX9" fmla="*/ 2020051 w 2995026"/>
                  <a:gd name="connsiteY9" fmla="*/ 1479405 h 2029241"/>
                  <a:gd name="connsiteX10" fmla="*/ 2636642 w 2995026"/>
                  <a:gd name="connsiteY10" fmla="*/ 1844326 h 2029241"/>
                  <a:gd name="connsiteX11" fmla="*/ 2875728 w 2995026"/>
                  <a:gd name="connsiteY11" fmla="*/ 2007912 h 2029241"/>
                  <a:gd name="connsiteX12" fmla="*/ 2963812 w 2995026"/>
                  <a:gd name="connsiteY12" fmla="*/ 2020495 h 2029241"/>
                  <a:gd name="connsiteX13" fmla="*/ 2993174 w 2995026"/>
                  <a:gd name="connsiteY13" fmla="*/ 1944994 h 2029241"/>
                  <a:gd name="connsiteX14" fmla="*/ 2951229 w 2995026"/>
                  <a:gd name="connsiteY14" fmla="*/ 1840132 h 2029241"/>
                  <a:gd name="connsiteX15" fmla="*/ 2628253 w 2995026"/>
                  <a:gd name="connsiteY15" fmla="*/ 1332598 h 2029241"/>
                  <a:gd name="connsiteX16" fmla="*/ 2192025 w 2995026"/>
                  <a:gd name="connsiteY16" fmla="*/ 707618 h 2029241"/>
                  <a:gd name="connsiteX17" fmla="*/ 1806132 w 2995026"/>
                  <a:gd name="connsiteY17" fmla="*/ 317530 h 2029241"/>
                  <a:gd name="connsiteX18" fmla="*/ 1466378 w 2995026"/>
                  <a:gd name="connsiteY18" fmla="*/ 132972 h 2029241"/>
                  <a:gd name="connsiteX19" fmla="*/ 1105651 w 2995026"/>
                  <a:gd name="connsiteY19" fmla="*/ 19721 h 2029241"/>
                  <a:gd name="connsiteX20" fmla="*/ 543589 w 2995026"/>
                  <a:gd name="connsiteY20" fmla="*/ 36499 h 2029241"/>
                  <a:gd name="connsiteX0" fmla="*/ 543589 w 2995026"/>
                  <a:gd name="connsiteY0" fmla="*/ 36499 h 2029241"/>
                  <a:gd name="connsiteX1" fmla="*/ 204286 w 2995026"/>
                  <a:gd name="connsiteY1" fmla="*/ 237266 h 2029241"/>
                  <a:gd name="connsiteX2" fmla="*/ 27666 w 2995026"/>
                  <a:gd name="connsiteY2" fmla="*/ 443365 h 2029241"/>
                  <a:gd name="connsiteX3" fmla="*/ 15082 w 2995026"/>
                  <a:gd name="connsiteY3" fmla="*/ 585978 h 2029241"/>
                  <a:gd name="connsiteX4" fmla="*/ 103166 w 2995026"/>
                  <a:gd name="connsiteY4" fmla="*/ 883787 h 2029241"/>
                  <a:gd name="connsiteX5" fmla="*/ 338058 w 2995026"/>
                  <a:gd name="connsiteY5" fmla="*/ 1206763 h 2029241"/>
                  <a:gd name="connsiteX6" fmla="*/ 592335 w 2995026"/>
                  <a:gd name="connsiteY6" fmla="*/ 1172756 h 2029241"/>
                  <a:gd name="connsiteX7" fmla="*/ 981403 w 2995026"/>
                  <a:gd name="connsiteY7" fmla="*/ 1199845 h 2029241"/>
                  <a:gd name="connsiteX8" fmla="*/ 1453794 w 2995026"/>
                  <a:gd name="connsiteY8" fmla="*/ 1278070 h 2029241"/>
                  <a:gd name="connsiteX9" fmla="*/ 2020051 w 2995026"/>
                  <a:gd name="connsiteY9" fmla="*/ 1479405 h 2029241"/>
                  <a:gd name="connsiteX10" fmla="*/ 2636642 w 2995026"/>
                  <a:gd name="connsiteY10" fmla="*/ 1844326 h 2029241"/>
                  <a:gd name="connsiteX11" fmla="*/ 2875728 w 2995026"/>
                  <a:gd name="connsiteY11" fmla="*/ 2007912 h 2029241"/>
                  <a:gd name="connsiteX12" fmla="*/ 2963812 w 2995026"/>
                  <a:gd name="connsiteY12" fmla="*/ 2020495 h 2029241"/>
                  <a:gd name="connsiteX13" fmla="*/ 2993174 w 2995026"/>
                  <a:gd name="connsiteY13" fmla="*/ 1944994 h 2029241"/>
                  <a:gd name="connsiteX14" fmla="*/ 2951229 w 2995026"/>
                  <a:gd name="connsiteY14" fmla="*/ 1840132 h 2029241"/>
                  <a:gd name="connsiteX15" fmla="*/ 2628253 w 2995026"/>
                  <a:gd name="connsiteY15" fmla="*/ 1332598 h 2029241"/>
                  <a:gd name="connsiteX16" fmla="*/ 2192025 w 2995026"/>
                  <a:gd name="connsiteY16" fmla="*/ 707618 h 2029241"/>
                  <a:gd name="connsiteX17" fmla="*/ 1806132 w 2995026"/>
                  <a:gd name="connsiteY17" fmla="*/ 317530 h 2029241"/>
                  <a:gd name="connsiteX18" fmla="*/ 1466378 w 2995026"/>
                  <a:gd name="connsiteY18" fmla="*/ 132972 h 2029241"/>
                  <a:gd name="connsiteX19" fmla="*/ 1105651 w 2995026"/>
                  <a:gd name="connsiteY19" fmla="*/ 19721 h 2029241"/>
                  <a:gd name="connsiteX20" fmla="*/ 543589 w 2995026"/>
                  <a:gd name="connsiteY20" fmla="*/ 36499 h 2029241"/>
                  <a:gd name="connsiteX0" fmla="*/ 549410 w 3000847"/>
                  <a:gd name="connsiteY0" fmla="*/ 36499 h 2029241"/>
                  <a:gd name="connsiteX1" fmla="*/ 210107 w 3000847"/>
                  <a:gd name="connsiteY1" fmla="*/ 237266 h 2029241"/>
                  <a:gd name="connsiteX2" fmla="*/ 33487 w 3000847"/>
                  <a:gd name="connsiteY2" fmla="*/ 443365 h 2029241"/>
                  <a:gd name="connsiteX3" fmla="*/ 20903 w 3000847"/>
                  <a:gd name="connsiteY3" fmla="*/ 585978 h 2029241"/>
                  <a:gd name="connsiteX4" fmla="*/ 108987 w 3000847"/>
                  <a:gd name="connsiteY4" fmla="*/ 883787 h 2029241"/>
                  <a:gd name="connsiteX5" fmla="*/ 343879 w 3000847"/>
                  <a:gd name="connsiteY5" fmla="*/ 1206763 h 2029241"/>
                  <a:gd name="connsiteX6" fmla="*/ 598156 w 3000847"/>
                  <a:gd name="connsiteY6" fmla="*/ 1172756 h 2029241"/>
                  <a:gd name="connsiteX7" fmla="*/ 987224 w 3000847"/>
                  <a:gd name="connsiteY7" fmla="*/ 1199845 h 2029241"/>
                  <a:gd name="connsiteX8" fmla="*/ 1459615 w 3000847"/>
                  <a:gd name="connsiteY8" fmla="*/ 1278070 h 2029241"/>
                  <a:gd name="connsiteX9" fmla="*/ 2025872 w 3000847"/>
                  <a:gd name="connsiteY9" fmla="*/ 1479405 h 2029241"/>
                  <a:gd name="connsiteX10" fmla="*/ 2642463 w 3000847"/>
                  <a:gd name="connsiteY10" fmla="*/ 1844326 h 2029241"/>
                  <a:gd name="connsiteX11" fmla="*/ 2881549 w 3000847"/>
                  <a:gd name="connsiteY11" fmla="*/ 2007912 h 2029241"/>
                  <a:gd name="connsiteX12" fmla="*/ 2969633 w 3000847"/>
                  <a:gd name="connsiteY12" fmla="*/ 2020495 h 2029241"/>
                  <a:gd name="connsiteX13" fmla="*/ 2998995 w 3000847"/>
                  <a:gd name="connsiteY13" fmla="*/ 1944994 h 2029241"/>
                  <a:gd name="connsiteX14" fmla="*/ 2957050 w 3000847"/>
                  <a:gd name="connsiteY14" fmla="*/ 1840132 h 2029241"/>
                  <a:gd name="connsiteX15" fmla="*/ 2634074 w 3000847"/>
                  <a:gd name="connsiteY15" fmla="*/ 1332598 h 2029241"/>
                  <a:gd name="connsiteX16" fmla="*/ 2197846 w 3000847"/>
                  <a:gd name="connsiteY16" fmla="*/ 707618 h 2029241"/>
                  <a:gd name="connsiteX17" fmla="*/ 1811953 w 3000847"/>
                  <a:gd name="connsiteY17" fmla="*/ 317530 h 2029241"/>
                  <a:gd name="connsiteX18" fmla="*/ 1472199 w 3000847"/>
                  <a:gd name="connsiteY18" fmla="*/ 132972 h 2029241"/>
                  <a:gd name="connsiteX19" fmla="*/ 1111472 w 3000847"/>
                  <a:gd name="connsiteY19" fmla="*/ 19721 h 2029241"/>
                  <a:gd name="connsiteX20" fmla="*/ 549410 w 3000847"/>
                  <a:gd name="connsiteY20" fmla="*/ 36499 h 2029241"/>
                  <a:gd name="connsiteX0" fmla="*/ 532336 w 2983773"/>
                  <a:gd name="connsiteY0" fmla="*/ 36499 h 2029241"/>
                  <a:gd name="connsiteX1" fmla="*/ 193033 w 2983773"/>
                  <a:gd name="connsiteY1" fmla="*/ 237266 h 2029241"/>
                  <a:gd name="connsiteX2" fmla="*/ 16413 w 2983773"/>
                  <a:gd name="connsiteY2" fmla="*/ 443365 h 2029241"/>
                  <a:gd name="connsiteX3" fmla="*/ 3829 w 2983773"/>
                  <a:gd name="connsiteY3" fmla="*/ 585978 h 2029241"/>
                  <a:gd name="connsiteX4" fmla="*/ 91913 w 2983773"/>
                  <a:gd name="connsiteY4" fmla="*/ 883787 h 2029241"/>
                  <a:gd name="connsiteX5" fmla="*/ 326805 w 2983773"/>
                  <a:gd name="connsiteY5" fmla="*/ 1206763 h 2029241"/>
                  <a:gd name="connsiteX6" fmla="*/ 581082 w 2983773"/>
                  <a:gd name="connsiteY6" fmla="*/ 1172756 h 2029241"/>
                  <a:gd name="connsiteX7" fmla="*/ 970150 w 2983773"/>
                  <a:gd name="connsiteY7" fmla="*/ 1199845 h 2029241"/>
                  <a:gd name="connsiteX8" fmla="*/ 1442541 w 2983773"/>
                  <a:gd name="connsiteY8" fmla="*/ 1278070 h 2029241"/>
                  <a:gd name="connsiteX9" fmla="*/ 2008798 w 2983773"/>
                  <a:gd name="connsiteY9" fmla="*/ 1479405 h 2029241"/>
                  <a:gd name="connsiteX10" fmla="*/ 2625389 w 2983773"/>
                  <a:gd name="connsiteY10" fmla="*/ 1844326 h 2029241"/>
                  <a:gd name="connsiteX11" fmla="*/ 2864475 w 2983773"/>
                  <a:gd name="connsiteY11" fmla="*/ 2007912 h 2029241"/>
                  <a:gd name="connsiteX12" fmla="*/ 2952559 w 2983773"/>
                  <a:gd name="connsiteY12" fmla="*/ 2020495 h 2029241"/>
                  <a:gd name="connsiteX13" fmla="*/ 2981921 w 2983773"/>
                  <a:gd name="connsiteY13" fmla="*/ 1944994 h 2029241"/>
                  <a:gd name="connsiteX14" fmla="*/ 2939976 w 2983773"/>
                  <a:gd name="connsiteY14" fmla="*/ 1840132 h 2029241"/>
                  <a:gd name="connsiteX15" fmla="*/ 2617000 w 2983773"/>
                  <a:gd name="connsiteY15" fmla="*/ 1332598 h 2029241"/>
                  <a:gd name="connsiteX16" fmla="*/ 2180772 w 2983773"/>
                  <a:gd name="connsiteY16" fmla="*/ 707618 h 2029241"/>
                  <a:gd name="connsiteX17" fmla="*/ 1794879 w 2983773"/>
                  <a:gd name="connsiteY17" fmla="*/ 317530 h 2029241"/>
                  <a:gd name="connsiteX18" fmla="*/ 1455125 w 2983773"/>
                  <a:gd name="connsiteY18" fmla="*/ 132972 h 2029241"/>
                  <a:gd name="connsiteX19" fmla="*/ 1094398 w 2983773"/>
                  <a:gd name="connsiteY19" fmla="*/ 19721 h 2029241"/>
                  <a:gd name="connsiteX20" fmla="*/ 532336 w 2983773"/>
                  <a:gd name="connsiteY20" fmla="*/ 36499 h 2029241"/>
                  <a:gd name="connsiteX0" fmla="*/ 532167 w 2983604"/>
                  <a:gd name="connsiteY0" fmla="*/ 36499 h 2029241"/>
                  <a:gd name="connsiteX1" fmla="*/ 192864 w 2983604"/>
                  <a:gd name="connsiteY1" fmla="*/ 237266 h 2029241"/>
                  <a:gd name="connsiteX2" fmla="*/ 16244 w 2983604"/>
                  <a:gd name="connsiteY2" fmla="*/ 443365 h 2029241"/>
                  <a:gd name="connsiteX3" fmla="*/ 3660 w 2983604"/>
                  <a:gd name="connsiteY3" fmla="*/ 585978 h 2029241"/>
                  <a:gd name="connsiteX4" fmla="*/ 91744 w 2983604"/>
                  <a:gd name="connsiteY4" fmla="*/ 883787 h 2029241"/>
                  <a:gd name="connsiteX5" fmla="*/ 326636 w 2983604"/>
                  <a:gd name="connsiteY5" fmla="*/ 1206763 h 2029241"/>
                  <a:gd name="connsiteX6" fmla="*/ 580913 w 2983604"/>
                  <a:gd name="connsiteY6" fmla="*/ 1172756 h 2029241"/>
                  <a:gd name="connsiteX7" fmla="*/ 969981 w 2983604"/>
                  <a:gd name="connsiteY7" fmla="*/ 1199845 h 2029241"/>
                  <a:gd name="connsiteX8" fmla="*/ 1442372 w 2983604"/>
                  <a:gd name="connsiteY8" fmla="*/ 1278070 h 2029241"/>
                  <a:gd name="connsiteX9" fmla="*/ 2008629 w 2983604"/>
                  <a:gd name="connsiteY9" fmla="*/ 1479405 h 2029241"/>
                  <a:gd name="connsiteX10" fmla="*/ 2625220 w 2983604"/>
                  <a:gd name="connsiteY10" fmla="*/ 1844326 h 2029241"/>
                  <a:gd name="connsiteX11" fmla="*/ 2864306 w 2983604"/>
                  <a:gd name="connsiteY11" fmla="*/ 2007912 h 2029241"/>
                  <a:gd name="connsiteX12" fmla="*/ 2952390 w 2983604"/>
                  <a:gd name="connsiteY12" fmla="*/ 2020495 h 2029241"/>
                  <a:gd name="connsiteX13" fmla="*/ 2981752 w 2983604"/>
                  <a:gd name="connsiteY13" fmla="*/ 1944994 h 2029241"/>
                  <a:gd name="connsiteX14" fmla="*/ 2939807 w 2983604"/>
                  <a:gd name="connsiteY14" fmla="*/ 1840132 h 2029241"/>
                  <a:gd name="connsiteX15" fmla="*/ 2616831 w 2983604"/>
                  <a:gd name="connsiteY15" fmla="*/ 1332598 h 2029241"/>
                  <a:gd name="connsiteX16" fmla="*/ 2180603 w 2983604"/>
                  <a:gd name="connsiteY16" fmla="*/ 707618 h 2029241"/>
                  <a:gd name="connsiteX17" fmla="*/ 1794710 w 2983604"/>
                  <a:gd name="connsiteY17" fmla="*/ 317530 h 2029241"/>
                  <a:gd name="connsiteX18" fmla="*/ 1454956 w 2983604"/>
                  <a:gd name="connsiteY18" fmla="*/ 132972 h 2029241"/>
                  <a:gd name="connsiteX19" fmla="*/ 1094229 w 2983604"/>
                  <a:gd name="connsiteY19" fmla="*/ 19721 h 2029241"/>
                  <a:gd name="connsiteX20" fmla="*/ 532167 w 2983604"/>
                  <a:gd name="connsiteY20" fmla="*/ 36499 h 2029241"/>
                  <a:gd name="connsiteX0" fmla="*/ 533170 w 2984607"/>
                  <a:gd name="connsiteY0" fmla="*/ 36499 h 2029241"/>
                  <a:gd name="connsiteX1" fmla="*/ 193867 w 2984607"/>
                  <a:gd name="connsiteY1" fmla="*/ 237266 h 2029241"/>
                  <a:gd name="connsiteX2" fmla="*/ 17247 w 2984607"/>
                  <a:gd name="connsiteY2" fmla="*/ 443365 h 2029241"/>
                  <a:gd name="connsiteX3" fmla="*/ 4663 w 2984607"/>
                  <a:gd name="connsiteY3" fmla="*/ 585978 h 2029241"/>
                  <a:gd name="connsiteX4" fmla="*/ 92747 w 2984607"/>
                  <a:gd name="connsiteY4" fmla="*/ 883787 h 2029241"/>
                  <a:gd name="connsiteX5" fmla="*/ 327639 w 2984607"/>
                  <a:gd name="connsiteY5" fmla="*/ 1206763 h 2029241"/>
                  <a:gd name="connsiteX6" fmla="*/ 581916 w 2984607"/>
                  <a:gd name="connsiteY6" fmla="*/ 1172756 h 2029241"/>
                  <a:gd name="connsiteX7" fmla="*/ 970984 w 2984607"/>
                  <a:gd name="connsiteY7" fmla="*/ 1199845 h 2029241"/>
                  <a:gd name="connsiteX8" fmla="*/ 1443375 w 2984607"/>
                  <a:gd name="connsiteY8" fmla="*/ 1278070 h 2029241"/>
                  <a:gd name="connsiteX9" fmla="*/ 2009632 w 2984607"/>
                  <a:gd name="connsiteY9" fmla="*/ 1479405 h 2029241"/>
                  <a:gd name="connsiteX10" fmla="*/ 2626223 w 2984607"/>
                  <a:gd name="connsiteY10" fmla="*/ 1844326 h 2029241"/>
                  <a:gd name="connsiteX11" fmla="*/ 2865309 w 2984607"/>
                  <a:gd name="connsiteY11" fmla="*/ 2007912 h 2029241"/>
                  <a:gd name="connsiteX12" fmla="*/ 2953393 w 2984607"/>
                  <a:gd name="connsiteY12" fmla="*/ 2020495 h 2029241"/>
                  <a:gd name="connsiteX13" fmla="*/ 2982755 w 2984607"/>
                  <a:gd name="connsiteY13" fmla="*/ 1944994 h 2029241"/>
                  <a:gd name="connsiteX14" fmla="*/ 2940810 w 2984607"/>
                  <a:gd name="connsiteY14" fmla="*/ 1840132 h 2029241"/>
                  <a:gd name="connsiteX15" fmla="*/ 2617834 w 2984607"/>
                  <a:gd name="connsiteY15" fmla="*/ 1332598 h 2029241"/>
                  <a:gd name="connsiteX16" fmla="*/ 2181606 w 2984607"/>
                  <a:gd name="connsiteY16" fmla="*/ 707618 h 2029241"/>
                  <a:gd name="connsiteX17" fmla="*/ 1795713 w 2984607"/>
                  <a:gd name="connsiteY17" fmla="*/ 317530 h 2029241"/>
                  <a:gd name="connsiteX18" fmla="*/ 1455959 w 2984607"/>
                  <a:gd name="connsiteY18" fmla="*/ 132972 h 2029241"/>
                  <a:gd name="connsiteX19" fmla="*/ 1095232 w 2984607"/>
                  <a:gd name="connsiteY19" fmla="*/ 19721 h 2029241"/>
                  <a:gd name="connsiteX20" fmla="*/ 533170 w 2984607"/>
                  <a:gd name="connsiteY20" fmla="*/ 36499 h 2029241"/>
                  <a:gd name="connsiteX0" fmla="*/ 533170 w 2984607"/>
                  <a:gd name="connsiteY0" fmla="*/ 36499 h 2029241"/>
                  <a:gd name="connsiteX1" fmla="*/ 193867 w 2984607"/>
                  <a:gd name="connsiteY1" fmla="*/ 237266 h 2029241"/>
                  <a:gd name="connsiteX2" fmla="*/ 17247 w 2984607"/>
                  <a:gd name="connsiteY2" fmla="*/ 443365 h 2029241"/>
                  <a:gd name="connsiteX3" fmla="*/ 4663 w 2984607"/>
                  <a:gd name="connsiteY3" fmla="*/ 585978 h 2029241"/>
                  <a:gd name="connsiteX4" fmla="*/ 92747 w 2984607"/>
                  <a:gd name="connsiteY4" fmla="*/ 883787 h 2029241"/>
                  <a:gd name="connsiteX5" fmla="*/ 327639 w 2984607"/>
                  <a:gd name="connsiteY5" fmla="*/ 1206763 h 2029241"/>
                  <a:gd name="connsiteX6" fmla="*/ 581916 w 2984607"/>
                  <a:gd name="connsiteY6" fmla="*/ 1172756 h 2029241"/>
                  <a:gd name="connsiteX7" fmla="*/ 970984 w 2984607"/>
                  <a:gd name="connsiteY7" fmla="*/ 1199845 h 2029241"/>
                  <a:gd name="connsiteX8" fmla="*/ 1443375 w 2984607"/>
                  <a:gd name="connsiteY8" fmla="*/ 1278070 h 2029241"/>
                  <a:gd name="connsiteX9" fmla="*/ 2009632 w 2984607"/>
                  <a:gd name="connsiteY9" fmla="*/ 1479405 h 2029241"/>
                  <a:gd name="connsiteX10" fmla="*/ 2626223 w 2984607"/>
                  <a:gd name="connsiteY10" fmla="*/ 1844326 h 2029241"/>
                  <a:gd name="connsiteX11" fmla="*/ 2865309 w 2984607"/>
                  <a:gd name="connsiteY11" fmla="*/ 2007912 h 2029241"/>
                  <a:gd name="connsiteX12" fmla="*/ 2953393 w 2984607"/>
                  <a:gd name="connsiteY12" fmla="*/ 2020495 h 2029241"/>
                  <a:gd name="connsiteX13" fmla="*/ 2982755 w 2984607"/>
                  <a:gd name="connsiteY13" fmla="*/ 1944994 h 2029241"/>
                  <a:gd name="connsiteX14" fmla="*/ 2940810 w 2984607"/>
                  <a:gd name="connsiteY14" fmla="*/ 1840132 h 2029241"/>
                  <a:gd name="connsiteX15" fmla="*/ 2617834 w 2984607"/>
                  <a:gd name="connsiteY15" fmla="*/ 1332598 h 2029241"/>
                  <a:gd name="connsiteX16" fmla="*/ 1795713 w 2984607"/>
                  <a:gd name="connsiteY16" fmla="*/ 317530 h 2029241"/>
                  <a:gd name="connsiteX17" fmla="*/ 1455959 w 2984607"/>
                  <a:gd name="connsiteY17" fmla="*/ 132972 h 2029241"/>
                  <a:gd name="connsiteX18" fmla="*/ 1095232 w 2984607"/>
                  <a:gd name="connsiteY18" fmla="*/ 19721 h 2029241"/>
                  <a:gd name="connsiteX19" fmla="*/ 533170 w 2984607"/>
                  <a:gd name="connsiteY19" fmla="*/ 36499 h 2029241"/>
                  <a:gd name="connsiteX0" fmla="*/ 533170 w 2983176"/>
                  <a:gd name="connsiteY0" fmla="*/ 36499 h 2029241"/>
                  <a:gd name="connsiteX1" fmla="*/ 193867 w 2983176"/>
                  <a:gd name="connsiteY1" fmla="*/ 237266 h 2029241"/>
                  <a:gd name="connsiteX2" fmla="*/ 17247 w 2983176"/>
                  <a:gd name="connsiteY2" fmla="*/ 443365 h 2029241"/>
                  <a:gd name="connsiteX3" fmla="*/ 4663 w 2983176"/>
                  <a:gd name="connsiteY3" fmla="*/ 585978 h 2029241"/>
                  <a:gd name="connsiteX4" fmla="*/ 92747 w 2983176"/>
                  <a:gd name="connsiteY4" fmla="*/ 883787 h 2029241"/>
                  <a:gd name="connsiteX5" fmla="*/ 327639 w 2983176"/>
                  <a:gd name="connsiteY5" fmla="*/ 1206763 h 2029241"/>
                  <a:gd name="connsiteX6" fmla="*/ 581916 w 2983176"/>
                  <a:gd name="connsiteY6" fmla="*/ 1172756 h 2029241"/>
                  <a:gd name="connsiteX7" fmla="*/ 970984 w 2983176"/>
                  <a:gd name="connsiteY7" fmla="*/ 1199845 h 2029241"/>
                  <a:gd name="connsiteX8" fmla="*/ 1443375 w 2983176"/>
                  <a:gd name="connsiteY8" fmla="*/ 1278070 h 2029241"/>
                  <a:gd name="connsiteX9" fmla="*/ 2009632 w 2983176"/>
                  <a:gd name="connsiteY9" fmla="*/ 1479405 h 2029241"/>
                  <a:gd name="connsiteX10" fmla="*/ 2626223 w 2983176"/>
                  <a:gd name="connsiteY10" fmla="*/ 1844326 h 2029241"/>
                  <a:gd name="connsiteX11" fmla="*/ 2865309 w 2983176"/>
                  <a:gd name="connsiteY11" fmla="*/ 2007912 h 2029241"/>
                  <a:gd name="connsiteX12" fmla="*/ 2953393 w 2983176"/>
                  <a:gd name="connsiteY12" fmla="*/ 2020495 h 2029241"/>
                  <a:gd name="connsiteX13" fmla="*/ 2982755 w 2983176"/>
                  <a:gd name="connsiteY13" fmla="*/ 1944994 h 2029241"/>
                  <a:gd name="connsiteX14" fmla="*/ 2940810 w 2983176"/>
                  <a:gd name="connsiteY14" fmla="*/ 1840132 h 2029241"/>
                  <a:gd name="connsiteX15" fmla="*/ 2652759 w 2983176"/>
                  <a:gd name="connsiteY15" fmla="*/ 1318310 h 2029241"/>
                  <a:gd name="connsiteX16" fmla="*/ 1795713 w 2983176"/>
                  <a:gd name="connsiteY16" fmla="*/ 317530 h 2029241"/>
                  <a:gd name="connsiteX17" fmla="*/ 1455959 w 2983176"/>
                  <a:gd name="connsiteY17" fmla="*/ 132972 h 2029241"/>
                  <a:gd name="connsiteX18" fmla="*/ 1095232 w 2983176"/>
                  <a:gd name="connsiteY18" fmla="*/ 19721 h 2029241"/>
                  <a:gd name="connsiteX19" fmla="*/ 533170 w 2983176"/>
                  <a:gd name="connsiteY19" fmla="*/ 36499 h 2029241"/>
                  <a:gd name="connsiteX0" fmla="*/ 533170 w 2983176"/>
                  <a:gd name="connsiteY0" fmla="*/ 36499 h 2029241"/>
                  <a:gd name="connsiteX1" fmla="*/ 193867 w 2983176"/>
                  <a:gd name="connsiteY1" fmla="*/ 237266 h 2029241"/>
                  <a:gd name="connsiteX2" fmla="*/ 17247 w 2983176"/>
                  <a:gd name="connsiteY2" fmla="*/ 443365 h 2029241"/>
                  <a:gd name="connsiteX3" fmla="*/ 4663 w 2983176"/>
                  <a:gd name="connsiteY3" fmla="*/ 585978 h 2029241"/>
                  <a:gd name="connsiteX4" fmla="*/ 92747 w 2983176"/>
                  <a:gd name="connsiteY4" fmla="*/ 883787 h 2029241"/>
                  <a:gd name="connsiteX5" fmla="*/ 327639 w 2983176"/>
                  <a:gd name="connsiteY5" fmla="*/ 1206763 h 2029241"/>
                  <a:gd name="connsiteX6" fmla="*/ 581916 w 2983176"/>
                  <a:gd name="connsiteY6" fmla="*/ 1172756 h 2029241"/>
                  <a:gd name="connsiteX7" fmla="*/ 970984 w 2983176"/>
                  <a:gd name="connsiteY7" fmla="*/ 1199845 h 2029241"/>
                  <a:gd name="connsiteX8" fmla="*/ 1443375 w 2983176"/>
                  <a:gd name="connsiteY8" fmla="*/ 1278070 h 2029241"/>
                  <a:gd name="connsiteX9" fmla="*/ 2009632 w 2983176"/>
                  <a:gd name="connsiteY9" fmla="*/ 1479405 h 2029241"/>
                  <a:gd name="connsiteX10" fmla="*/ 2626223 w 2983176"/>
                  <a:gd name="connsiteY10" fmla="*/ 1844326 h 2029241"/>
                  <a:gd name="connsiteX11" fmla="*/ 2865309 w 2983176"/>
                  <a:gd name="connsiteY11" fmla="*/ 2007912 h 2029241"/>
                  <a:gd name="connsiteX12" fmla="*/ 2953393 w 2983176"/>
                  <a:gd name="connsiteY12" fmla="*/ 2020495 h 2029241"/>
                  <a:gd name="connsiteX13" fmla="*/ 2982755 w 2983176"/>
                  <a:gd name="connsiteY13" fmla="*/ 1944994 h 2029241"/>
                  <a:gd name="connsiteX14" fmla="*/ 2940810 w 2983176"/>
                  <a:gd name="connsiteY14" fmla="*/ 1840132 h 2029241"/>
                  <a:gd name="connsiteX15" fmla="*/ 2652759 w 2983176"/>
                  <a:gd name="connsiteY15" fmla="*/ 1318310 h 2029241"/>
                  <a:gd name="connsiteX16" fmla="*/ 1795713 w 2983176"/>
                  <a:gd name="connsiteY16" fmla="*/ 317530 h 2029241"/>
                  <a:gd name="connsiteX17" fmla="*/ 1455959 w 2983176"/>
                  <a:gd name="connsiteY17" fmla="*/ 132972 h 2029241"/>
                  <a:gd name="connsiteX18" fmla="*/ 1095232 w 2983176"/>
                  <a:gd name="connsiteY18" fmla="*/ 19721 h 2029241"/>
                  <a:gd name="connsiteX19" fmla="*/ 533170 w 2983176"/>
                  <a:gd name="connsiteY19" fmla="*/ 36499 h 2029241"/>
                  <a:gd name="connsiteX0" fmla="*/ 533170 w 2983176"/>
                  <a:gd name="connsiteY0" fmla="*/ 36499 h 2029241"/>
                  <a:gd name="connsiteX1" fmla="*/ 193867 w 2983176"/>
                  <a:gd name="connsiteY1" fmla="*/ 237266 h 2029241"/>
                  <a:gd name="connsiteX2" fmla="*/ 17247 w 2983176"/>
                  <a:gd name="connsiteY2" fmla="*/ 443365 h 2029241"/>
                  <a:gd name="connsiteX3" fmla="*/ 4663 w 2983176"/>
                  <a:gd name="connsiteY3" fmla="*/ 585978 h 2029241"/>
                  <a:gd name="connsiteX4" fmla="*/ 92747 w 2983176"/>
                  <a:gd name="connsiteY4" fmla="*/ 883787 h 2029241"/>
                  <a:gd name="connsiteX5" fmla="*/ 327639 w 2983176"/>
                  <a:gd name="connsiteY5" fmla="*/ 1206763 h 2029241"/>
                  <a:gd name="connsiteX6" fmla="*/ 581916 w 2983176"/>
                  <a:gd name="connsiteY6" fmla="*/ 1172756 h 2029241"/>
                  <a:gd name="connsiteX7" fmla="*/ 970984 w 2983176"/>
                  <a:gd name="connsiteY7" fmla="*/ 1199845 h 2029241"/>
                  <a:gd name="connsiteX8" fmla="*/ 1443375 w 2983176"/>
                  <a:gd name="connsiteY8" fmla="*/ 1278070 h 2029241"/>
                  <a:gd name="connsiteX9" fmla="*/ 2009632 w 2983176"/>
                  <a:gd name="connsiteY9" fmla="*/ 1479405 h 2029241"/>
                  <a:gd name="connsiteX10" fmla="*/ 2626223 w 2983176"/>
                  <a:gd name="connsiteY10" fmla="*/ 1844326 h 2029241"/>
                  <a:gd name="connsiteX11" fmla="*/ 2865309 w 2983176"/>
                  <a:gd name="connsiteY11" fmla="*/ 2007912 h 2029241"/>
                  <a:gd name="connsiteX12" fmla="*/ 2953393 w 2983176"/>
                  <a:gd name="connsiteY12" fmla="*/ 2020495 h 2029241"/>
                  <a:gd name="connsiteX13" fmla="*/ 2982755 w 2983176"/>
                  <a:gd name="connsiteY13" fmla="*/ 1944994 h 2029241"/>
                  <a:gd name="connsiteX14" fmla="*/ 2940810 w 2983176"/>
                  <a:gd name="connsiteY14" fmla="*/ 1840132 h 2029241"/>
                  <a:gd name="connsiteX15" fmla="*/ 2652759 w 2983176"/>
                  <a:gd name="connsiteY15" fmla="*/ 1318310 h 2029241"/>
                  <a:gd name="connsiteX16" fmla="*/ 1795713 w 2983176"/>
                  <a:gd name="connsiteY16" fmla="*/ 317530 h 2029241"/>
                  <a:gd name="connsiteX17" fmla="*/ 1455959 w 2983176"/>
                  <a:gd name="connsiteY17" fmla="*/ 132972 h 2029241"/>
                  <a:gd name="connsiteX18" fmla="*/ 1095232 w 2983176"/>
                  <a:gd name="connsiteY18" fmla="*/ 19721 h 2029241"/>
                  <a:gd name="connsiteX19" fmla="*/ 533170 w 2983176"/>
                  <a:gd name="connsiteY19" fmla="*/ 36499 h 2029241"/>
                  <a:gd name="connsiteX0" fmla="*/ 533170 w 2983176"/>
                  <a:gd name="connsiteY0" fmla="*/ 36499 h 2029241"/>
                  <a:gd name="connsiteX1" fmla="*/ 193867 w 2983176"/>
                  <a:gd name="connsiteY1" fmla="*/ 237266 h 2029241"/>
                  <a:gd name="connsiteX2" fmla="*/ 17247 w 2983176"/>
                  <a:gd name="connsiteY2" fmla="*/ 443365 h 2029241"/>
                  <a:gd name="connsiteX3" fmla="*/ 4663 w 2983176"/>
                  <a:gd name="connsiteY3" fmla="*/ 585978 h 2029241"/>
                  <a:gd name="connsiteX4" fmla="*/ 92747 w 2983176"/>
                  <a:gd name="connsiteY4" fmla="*/ 883787 h 2029241"/>
                  <a:gd name="connsiteX5" fmla="*/ 327639 w 2983176"/>
                  <a:gd name="connsiteY5" fmla="*/ 1206763 h 2029241"/>
                  <a:gd name="connsiteX6" fmla="*/ 581916 w 2983176"/>
                  <a:gd name="connsiteY6" fmla="*/ 1172756 h 2029241"/>
                  <a:gd name="connsiteX7" fmla="*/ 970984 w 2983176"/>
                  <a:gd name="connsiteY7" fmla="*/ 1199845 h 2029241"/>
                  <a:gd name="connsiteX8" fmla="*/ 1443375 w 2983176"/>
                  <a:gd name="connsiteY8" fmla="*/ 1278070 h 2029241"/>
                  <a:gd name="connsiteX9" fmla="*/ 2009632 w 2983176"/>
                  <a:gd name="connsiteY9" fmla="*/ 1479405 h 2029241"/>
                  <a:gd name="connsiteX10" fmla="*/ 2626223 w 2983176"/>
                  <a:gd name="connsiteY10" fmla="*/ 1844326 h 2029241"/>
                  <a:gd name="connsiteX11" fmla="*/ 2865309 w 2983176"/>
                  <a:gd name="connsiteY11" fmla="*/ 2007912 h 2029241"/>
                  <a:gd name="connsiteX12" fmla="*/ 2953393 w 2983176"/>
                  <a:gd name="connsiteY12" fmla="*/ 2020495 h 2029241"/>
                  <a:gd name="connsiteX13" fmla="*/ 2982755 w 2983176"/>
                  <a:gd name="connsiteY13" fmla="*/ 1944994 h 2029241"/>
                  <a:gd name="connsiteX14" fmla="*/ 2940810 w 2983176"/>
                  <a:gd name="connsiteY14" fmla="*/ 1840132 h 2029241"/>
                  <a:gd name="connsiteX15" fmla="*/ 2652759 w 2983176"/>
                  <a:gd name="connsiteY15" fmla="*/ 1318310 h 2029241"/>
                  <a:gd name="connsiteX16" fmla="*/ 1795713 w 2983176"/>
                  <a:gd name="connsiteY16" fmla="*/ 317530 h 2029241"/>
                  <a:gd name="connsiteX17" fmla="*/ 1455959 w 2983176"/>
                  <a:gd name="connsiteY17" fmla="*/ 132972 h 2029241"/>
                  <a:gd name="connsiteX18" fmla="*/ 1095232 w 2983176"/>
                  <a:gd name="connsiteY18" fmla="*/ 19721 h 2029241"/>
                  <a:gd name="connsiteX19" fmla="*/ 533170 w 2983176"/>
                  <a:gd name="connsiteY19" fmla="*/ 36499 h 2029241"/>
                  <a:gd name="connsiteX0" fmla="*/ 533170 w 2983176"/>
                  <a:gd name="connsiteY0" fmla="*/ 36499 h 2029241"/>
                  <a:gd name="connsiteX1" fmla="*/ 193867 w 2983176"/>
                  <a:gd name="connsiteY1" fmla="*/ 237266 h 2029241"/>
                  <a:gd name="connsiteX2" fmla="*/ 17247 w 2983176"/>
                  <a:gd name="connsiteY2" fmla="*/ 443365 h 2029241"/>
                  <a:gd name="connsiteX3" fmla="*/ 4663 w 2983176"/>
                  <a:gd name="connsiteY3" fmla="*/ 585978 h 2029241"/>
                  <a:gd name="connsiteX4" fmla="*/ 92747 w 2983176"/>
                  <a:gd name="connsiteY4" fmla="*/ 883787 h 2029241"/>
                  <a:gd name="connsiteX5" fmla="*/ 327639 w 2983176"/>
                  <a:gd name="connsiteY5" fmla="*/ 1206763 h 2029241"/>
                  <a:gd name="connsiteX6" fmla="*/ 581916 w 2983176"/>
                  <a:gd name="connsiteY6" fmla="*/ 1172756 h 2029241"/>
                  <a:gd name="connsiteX7" fmla="*/ 970984 w 2983176"/>
                  <a:gd name="connsiteY7" fmla="*/ 1199845 h 2029241"/>
                  <a:gd name="connsiteX8" fmla="*/ 1443375 w 2983176"/>
                  <a:gd name="connsiteY8" fmla="*/ 1278070 h 2029241"/>
                  <a:gd name="connsiteX9" fmla="*/ 2009632 w 2983176"/>
                  <a:gd name="connsiteY9" fmla="*/ 1479405 h 2029241"/>
                  <a:gd name="connsiteX10" fmla="*/ 2626223 w 2983176"/>
                  <a:gd name="connsiteY10" fmla="*/ 1844326 h 2029241"/>
                  <a:gd name="connsiteX11" fmla="*/ 2865309 w 2983176"/>
                  <a:gd name="connsiteY11" fmla="*/ 2007912 h 2029241"/>
                  <a:gd name="connsiteX12" fmla="*/ 2953393 w 2983176"/>
                  <a:gd name="connsiteY12" fmla="*/ 2020495 h 2029241"/>
                  <a:gd name="connsiteX13" fmla="*/ 2982755 w 2983176"/>
                  <a:gd name="connsiteY13" fmla="*/ 1944994 h 2029241"/>
                  <a:gd name="connsiteX14" fmla="*/ 2940810 w 2983176"/>
                  <a:gd name="connsiteY14" fmla="*/ 1840132 h 2029241"/>
                  <a:gd name="connsiteX15" fmla="*/ 2652759 w 2983176"/>
                  <a:gd name="connsiteY15" fmla="*/ 1318310 h 2029241"/>
                  <a:gd name="connsiteX16" fmla="*/ 1795713 w 2983176"/>
                  <a:gd name="connsiteY16" fmla="*/ 317530 h 2029241"/>
                  <a:gd name="connsiteX17" fmla="*/ 1455959 w 2983176"/>
                  <a:gd name="connsiteY17" fmla="*/ 132972 h 2029241"/>
                  <a:gd name="connsiteX18" fmla="*/ 1095232 w 2983176"/>
                  <a:gd name="connsiteY18" fmla="*/ 19721 h 2029241"/>
                  <a:gd name="connsiteX19" fmla="*/ 533170 w 2983176"/>
                  <a:gd name="connsiteY19" fmla="*/ 36499 h 2029241"/>
                  <a:gd name="connsiteX0" fmla="*/ 533170 w 2983176"/>
                  <a:gd name="connsiteY0" fmla="*/ 36499 h 2029241"/>
                  <a:gd name="connsiteX1" fmla="*/ 193867 w 2983176"/>
                  <a:gd name="connsiteY1" fmla="*/ 237266 h 2029241"/>
                  <a:gd name="connsiteX2" fmla="*/ 17247 w 2983176"/>
                  <a:gd name="connsiteY2" fmla="*/ 443365 h 2029241"/>
                  <a:gd name="connsiteX3" fmla="*/ 4663 w 2983176"/>
                  <a:gd name="connsiteY3" fmla="*/ 585978 h 2029241"/>
                  <a:gd name="connsiteX4" fmla="*/ 92747 w 2983176"/>
                  <a:gd name="connsiteY4" fmla="*/ 883787 h 2029241"/>
                  <a:gd name="connsiteX5" fmla="*/ 327639 w 2983176"/>
                  <a:gd name="connsiteY5" fmla="*/ 1206763 h 2029241"/>
                  <a:gd name="connsiteX6" fmla="*/ 581916 w 2983176"/>
                  <a:gd name="connsiteY6" fmla="*/ 1172756 h 2029241"/>
                  <a:gd name="connsiteX7" fmla="*/ 970984 w 2983176"/>
                  <a:gd name="connsiteY7" fmla="*/ 1199845 h 2029241"/>
                  <a:gd name="connsiteX8" fmla="*/ 1443375 w 2983176"/>
                  <a:gd name="connsiteY8" fmla="*/ 1278070 h 2029241"/>
                  <a:gd name="connsiteX9" fmla="*/ 2009632 w 2983176"/>
                  <a:gd name="connsiteY9" fmla="*/ 1479405 h 2029241"/>
                  <a:gd name="connsiteX10" fmla="*/ 2626223 w 2983176"/>
                  <a:gd name="connsiteY10" fmla="*/ 1844326 h 2029241"/>
                  <a:gd name="connsiteX11" fmla="*/ 2865309 w 2983176"/>
                  <a:gd name="connsiteY11" fmla="*/ 2007912 h 2029241"/>
                  <a:gd name="connsiteX12" fmla="*/ 2953393 w 2983176"/>
                  <a:gd name="connsiteY12" fmla="*/ 2020495 h 2029241"/>
                  <a:gd name="connsiteX13" fmla="*/ 2982755 w 2983176"/>
                  <a:gd name="connsiteY13" fmla="*/ 1944994 h 2029241"/>
                  <a:gd name="connsiteX14" fmla="*/ 2940810 w 2983176"/>
                  <a:gd name="connsiteY14" fmla="*/ 1840132 h 2029241"/>
                  <a:gd name="connsiteX15" fmla="*/ 2652759 w 2983176"/>
                  <a:gd name="connsiteY15" fmla="*/ 1318310 h 2029241"/>
                  <a:gd name="connsiteX16" fmla="*/ 1795713 w 2983176"/>
                  <a:gd name="connsiteY16" fmla="*/ 317530 h 2029241"/>
                  <a:gd name="connsiteX17" fmla="*/ 1455959 w 2983176"/>
                  <a:gd name="connsiteY17" fmla="*/ 132972 h 2029241"/>
                  <a:gd name="connsiteX18" fmla="*/ 1095232 w 2983176"/>
                  <a:gd name="connsiteY18" fmla="*/ 19721 h 2029241"/>
                  <a:gd name="connsiteX19" fmla="*/ 533170 w 2983176"/>
                  <a:gd name="connsiteY19" fmla="*/ 36499 h 2029241"/>
                  <a:gd name="connsiteX0" fmla="*/ 533170 w 2983176"/>
                  <a:gd name="connsiteY0" fmla="*/ 36499 h 2029241"/>
                  <a:gd name="connsiteX1" fmla="*/ 193867 w 2983176"/>
                  <a:gd name="connsiteY1" fmla="*/ 237266 h 2029241"/>
                  <a:gd name="connsiteX2" fmla="*/ 17247 w 2983176"/>
                  <a:gd name="connsiteY2" fmla="*/ 443365 h 2029241"/>
                  <a:gd name="connsiteX3" fmla="*/ 4663 w 2983176"/>
                  <a:gd name="connsiteY3" fmla="*/ 585978 h 2029241"/>
                  <a:gd name="connsiteX4" fmla="*/ 92747 w 2983176"/>
                  <a:gd name="connsiteY4" fmla="*/ 883787 h 2029241"/>
                  <a:gd name="connsiteX5" fmla="*/ 327639 w 2983176"/>
                  <a:gd name="connsiteY5" fmla="*/ 1206763 h 2029241"/>
                  <a:gd name="connsiteX6" fmla="*/ 581916 w 2983176"/>
                  <a:gd name="connsiteY6" fmla="*/ 1172756 h 2029241"/>
                  <a:gd name="connsiteX7" fmla="*/ 970984 w 2983176"/>
                  <a:gd name="connsiteY7" fmla="*/ 1199845 h 2029241"/>
                  <a:gd name="connsiteX8" fmla="*/ 1443375 w 2983176"/>
                  <a:gd name="connsiteY8" fmla="*/ 1278070 h 2029241"/>
                  <a:gd name="connsiteX9" fmla="*/ 2009632 w 2983176"/>
                  <a:gd name="connsiteY9" fmla="*/ 1479405 h 2029241"/>
                  <a:gd name="connsiteX10" fmla="*/ 2626223 w 2983176"/>
                  <a:gd name="connsiteY10" fmla="*/ 1844326 h 2029241"/>
                  <a:gd name="connsiteX11" fmla="*/ 2865309 w 2983176"/>
                  <a:gd name="connsiteY11" fmla="*/ 2007912 h 2029241"/>
                  <a:gd name="connsiteX12" fmla="*/ 2953393 w 2983176"/>
                  <a:gd name="connsiteY12" fmla="*/ 2020495 h 2029241"/>
                  <a:gd name="connsiteX13" fmla="*/ 2982755 w 2983176"/>
                  <a:gd name="connsiteY13" fmla="*/ 1944994 h 2029241"/>
                  <a:gd name="connsiteX14" fmla="*/ 2940810 w 2983176"/>
                  <a:gd name="connsiteY14" fmla="*/ 1840132 h 2029241"/>
                  <a:gd name="connsiteX15" fmla="*/ 2652759 w 2983176"/>
                  <a:gd name="connsiteY15" fmla="*/ 1318310 h 2029241"/>
                  <a:gd name="connsiteX16" fmla="*/ 1795713 w 2983176"/>
                  <a:gd name="connsiteY16" fmla="*/ 317530 h 2029241"/>
                  <a:gd name="connsiteX17" fmla="*/ 1455959 w 2983176"/>
                  <a:gd name="connsiteY17" fmla="*/ 132972 h 2029241"/>
                  <a:gd name="connsiteX18" fmla="*/ 1095232 w 2983176"/>
                  <a:gd name="connsiteY18" fmla="*/ 19721 h 2029241"/>
                  <a:gd name="connsiteX19" fmla="*/ 533170 w 2983176"/>
                  <a:gd name="connsiteY19" fmla="*/ 36499 h 2029241"/>
                  <a:gd name="connsiteX0" fmla="*/ 533170 w 2983176"/>
                  <a:gd name="connsiteY0" fmla="*/ 36499 h 2029241"/>
                  <a:gd name="connsiteX1" fmla="*/ 193867 w 2983176"/>
                  <a:gd name="connsiteY1" fmla="*/ 237266 h 2029241"/>
                  <a:gd name="connsiteX2" fmla="*/ 17247 w 2983176"/>
                  <a:gd name="connsiteY2" fmla="*/ 443365 h 2029241"/>
                  <a:gd name="connsiteX3" fmla="*/ 4663 w 2983176"/>
                  <a:gd name="connsiteY3" fmla="*/ 585978 h 2029241"/>
                  <a:gd name="connsiteX4" fmla="*/ 92747 w 2983176"/>
                  <a:gd name="connsiteY4" fmla="*/ 883787 h 2029241"/>
                  <a:gd name="connsiteX5" fmla="*/ 327639 w 2983176"/>
                  <a:gd name="connsiteY5" fmla="*/ 1206763 h 2029241"/>
                  <a:gd name="connsiteX6" fmla="*/ 581916 w 2983176"/>
                  <a:gd name="connsiteY6" fmla="*/ 1172756 h 2029241"/>
                  <a:gd name="connsiteX7" fmla="*/ 970984 w 2983176"/>
                  <a:gd name="connsiteY7" fmla="*/ 1199845 h 2029241"/>
                  <a:gd name="connsiteX8" fmla="*/ 1443375 w 2983176"/>
                  <a:gd name="connsiteY8" fmla="*/ 1278070 h 2029241"/>
                  <a:gd name="connsiteX9" fmla="*/ 2009632 w 2983176"/>
                  <a:gd name="connsiteY9" fmla="*/ 1479405 h 2029241"/>
                  <a:gd name="connsiteX10" fmla="*/ 2626223 w 2983176"/>
                  <a:gd name="connsiteY10" fmla="*/ 1844326 h 2029241"/>
                  <a:gd name="connsiteX11" fmla="*/ 2865309 w 2983176"/>
                  <a:gd name="connsiteY11" fmla="*/ 2007912 h 2029241"/>
                  <a:gd name="connsiteX12" fmla="*/ 2953393 w 2983176"/>
                  <a:gd name="connsiteY12" fmla="*/ 2020495 h 2029241"/>
                  <a:gd name="connsiteX13" fmla="*/ 2982755 w 2983176"/>
                  <a:gd name="connsiteY13" fmla="*/ 1944994 h 2029241"/>
                  <a:gd name="connsiteX14" fmla="*/ 2940810 w 2983176"/>
                  <a:gd name="connsiteY14" fmla="*/ 1840132 h 2029241"/>
                  <a:gd name="connsiteX15" fmla="*/ 2652759 w 2983176"/>
                  <a:gd name="connsiteY15" fmla="*/ 1318310 h 2029241"/>
                  <a:gd name="connsiteX16" fmla="*/ 1795713 w 2983176"/>
                  <a:gd name="connsiteY16" fmla="*/ 317530 h 2029241"/>
                  <a:gd name="connsiteX17" fmla="*/ 1455959 w 2983176"/>
                  <a:gd name="connsiteY17" fmla="*/ 132972 h 2029241"/>
                  <a:gd name="connsiteX18" fmla="*/ 1095232 w 2983176"/>
                  <a:gd name="connsiteY18" fmla="*/ 19721 h 2029241"/>
                  <a:gd name="connsiteX19" fmla="*/ 533170 w 2983176"/>
                  <a:gd name="connsiteY19" fmla="*/ 36499 h 2029241"/>
                  <a:gd name="connsiteX0" fmla="*/ 533170 w 2983176"/>
                  <a:gd name="connsiteY0" fmla="*/ 36499 h 2029241"/>
                  <a:gd name="connsiteX1" fmla="*/ 193867 w 2983176"/>
                  <a:gd name="connsiteY1" fmla="*/ 237266 h 2029241"/>
                  <a:gd name="connsiteX2" fmla="*/ 17247 w 2983176"/>
                  <a:gd name="connsiteY2" fmla="*/ 443365 h 2029241"/>
                  <a:gd name="connsiteX3" fmla="*/ 4663 w 2983176"/>
                  <a:gd name="connsiteY3" fmla="*/ 585978 h 2029241"/>
                  <a:gd name="connsiteX4" fmla="*/ 92747 w 2983176"/>
                  <a:gd name="connsiteY4" fmla="*/ 883787 h 2029241"/>
                  <a:gd name="connsiteX5" fmla="*/ 327639 w 2983176"/>
                  <a:gd name="connsiteY5" fmla="*/ 1206763 h 2029241"/>
                  <a:gd name="connsiteX6" fmla="*/ 581916 w 2983176"/>
                  <a:gd name="connsiteY6" fmla="*/ 1172756 h 2029241"/>
                  <a:gd name="connsiteX7" fmla="*/ 970984 w 2983176"/>
                  <a:gd name="connsiteY7" fmla="*/ 1199845 h 2029241"/>
                  <a:gd name="connsiteX8" fmla="*/ 1443375 w 2983176"/>
                  <a:gd name="connsiteY8" fmla="*/ 1278070 h 2029241"/>
                  <a:gd name="connsiteX9" fmla="*/ 2009632 w 2983176"/>
                  <a:gd name="connsiteY9" fmla="*/ 1479405 h 2029241"/>
                  <a:gd name="connsiteX10" fmla="*/ 2626223 w 2983176"/>
                  <a:gd name="connsiteY10" fmla="*/ 1844326 h 2029241"/>
                  <a:gd name="connsiteX11" fmla="*/ 2865309 w 2983176"/>
                  <a:gd name="connsiteY11" fmla="*/ 2007912 h 2029241"/>
                  <a:gd name="connsiteX12" fmla="*/ 2953393 w 2983176"/>
                  <a:gd name="connsiteY12" fmla="*/ 2020495 h 2029241"/>
                  <a:gd name="connsiteX13" fmla="*/ 2982755 w 2983176"/>
                  <a:gd name="connsiteY13" fmla="*/ 1944994 h 2029241"/>
                  <a:gd name="connsiteX14" fmla="*/ 2940810 w 2983176"/>
                  <a:gd name="connsiteY14" fmla="*/ 1840132 h 2029241"/>
                  <a:gd name="connsiteX15" fmla="*/ 2652759 w 2983176"/>
                  <a:gd name="connsiteY15" fmla="*/ 1318310 h 2029241"/>
                  <a:gd name="connsiteX16" fmla="*/ 1795713 w 2983176"/>
                  <a:gd name="connsiteY16" fmla="*/ 317530 h 2029241"/>
                  <a:gd name="connsiteX17" fmla="*/ 1455959 w 2983176"/>
                  <a:gd name="connsiteY17" fmla="*/ 132972 h 2029241"/>
                  <a:gd name="connsiteX18" fmla="*/ 1095232 w 2983176"/>
                  <a:gd name="connsiteY18" fmla="*/ 19721 h 2029241"/>
                  <a:gd name="connsiteX19" fmla="*/ 533170 w 2983176"/>
                  <a:gd name="connsiteY19" fmla="*/ 36499 h 2029241"/>
                  <a:gd name="connsiteX0" fmla="*/ 533170 w 2983176"/>
                  <a:gd name="connsiteY0" fmla="*/ 36499 h 2029241"/>
                  <a:gd name="connsiteX1" fmla="*/ 193867 w 2983176"/>
                  <a:gd name="connsiteY1" fmla="*/ 237266 h 2029241"/>
                  <a:gd name="connsiteX2" fmla="*/ 17247 w 2983176"/>
                  <a:gd name="connsiteY2" fmla="*/ 443365 h 2029241"/>
                  <a:gd name="connsiteX3" fmla="*/ 4663 w 2983176"/>
                  <a:gd name="connsiteY3" fmla="*/ 585978 h 2029241"/>
                  <a:gd name="connsiteX4" fmla="*/ 92747 w 2983176"/>
                  <a:gd name="connsiteY4" fmla="*/ 883787 h 2029241"/>
                  <a:gd name="connsiteX5" fmla="*/ 327639 w 2983176"/>
                  <a:gd name="connsiteY5" fmla="*/ 1206763 h 2029241"/>
                  <a:gd name="connsiteX6" fmla="*/ 581916 w 2983176"/>
                  <a:gd name="connsiteY6" fmla="*/ 1172756 h 2029241"/>
                  <a:gd name="connsiteX7" fmla="*/ 970984 w 2983176"/>
                  <a:gd name="connsiteY7" fmla="*/ 1199845 h 2029241"/>
                  <a:gd name="connsiteX8" fmla="*/ 1443375 w 2983176"/>
                  <a:gd name="connsiteY8" fmla="*/ 1278070 h 2029241"/>
                  <a:gd name="connsiteX9" fmla="*/ 2009632 w 2983176"/>
                  <a:gd name="connsiteY9" fmla="*/ 1479405 h 2029241"/>
                  <a:gd name="connsiteX10" fmla="*/ 2626223 w 2983176"/>
                  <a:gd name="connsiteY10" fmla="*/ 1844326 h 2029241"/>
                  <a:gd name="connsiteX11" fmla="*/ 2865309 w 2983176"/>
                  <a:gd name="connsiteY11" fmla="*/ 2007912 h 2029241"/>
                  <a:gd name="connsiteX12" fmla="*/ 2953393 w 2983176"/>
                  <a:gd name="connsiteY12" fmla="*/ 2020495 h 2029241"/>
                  <a:gd name="connsiteX13" fmla="*/ 2982755 w 2983176"/>
                  <a:gd name="connsiteY13" fmla="*/ 1944994 h 2029241"/>
                  <a:gd name="connsiteX14" fmla="*/ 2940810 w 2983176"/>
                  <a:gd name="connsiteY14" fmla="*/ 1840132 h 2029241"/>
                  <a:gd name="connsiteX15" fmla="*/ 2652759 w 2983176"/>
                  <a:gd name="connsiteY15" fmla="*/ 1318310 h 2029241"/>
                  <a:gd name="connsiteX16" fmla="*/ 1795713 w 2983176"/>
                  <a:gd name="connsiteY16" fmla="*/ 317530 h 2029241"/>
                  <a:gd name="connsiteX17" fmla="*/ 1455959 w 2983176"/>
                  <a:gd name="connsiteY17" fmla="*/ 132972 h 2029241"/>
                  <a:gd name="connsiteX18" fmla="*/ 1095232 w 2983176"/>
                  <a:gd name="connsiteY18" fmla="*/ 19721 h 2029241"/>
                  <a:gd name="connsiteX19" fmla="*/ 533170 w 2983176"/>
                  <a:gd name="connsiteY19" fmla="*/ 36499 h 2029241"/>
                  <a:gd name="connsiteX0" fmla="*/ 533170 w 2983176"/>
                  <a:gd name="connsiteY0" fmla="*/ 36499 h 2029241"/>
                  <a:gd name="connsiteX1" fmla="*/ 193867 w 2983176"/>
                  <a:gd name="connsiteY1" fmla="*/ 237266 h 2029241"/>
                  <a:gd name="connsiteX2" fmla="*/ 17247 w 2983176"/>
                  <a:gd name="connsiteY2" fmla="*/ 443365 h 2029241"/>
                  <a:gd name="connsiteX3" fmla="*/ 4663 w 2983176"/>
                  <a:gd name="connsiteY3" fmla="*/ 585978 h 2029241"/>
                  <a:gd name="connsiteX4" fmla="*/ 92747 w 2983176"/>
                  <a:gd name="connsiteY4" fmla="*/ 883787 h 2029241"/>
                  <a:gd name="connsiteX5" fmla="*/ 327639 w 2983176"/>
                  <a:gd name="connsiteY5" fmla="*/ 1206763 h 2029241"/>
                  <a:gd name="connsiteX6" fmla="*/ 581916 w 2983176"/>
                  <a:gd name="connsiteY6" fmla="*/ 1172756 h 2029241"/>
                  <a:gd name="connsiteX7" fmla="*/ 970984 w 2983176"/>
                  <a:gd name="connsiteY7" fmla="*/ 1199845 h 2029241"/>
                  <a:gd name="connsiteX8" fmla="*/ 1443375 w 2983176"/>
                  <a:gd name="connsiteY8" fmla="*/ 1278070 h 2029241"/>
                  <a:gd name="connsiteX9" fmla="*/ 2009632 w 2983176"/>
                  <a:gd name="connsiteY9" fmla="*/ 1479405 h 2029241"/>
                  <a:gd name="connsiteX10" fmla="*/ 2626223 w 2983176"/>
                  <a:gd name="connsiteY10" fmla="*/ 1844326 h 2029241"/>
                  <a:gd name="connsiteX11" fmla="*/ 2865309 w 2983176"/>
                  <a:gd name="connsiteY11" fmla="*/ 2007912 h 2029241"/>
                  <a:gd name="connsiteX12" fmla="*/ 2953393 w 2983176"/>
                  <a:gd name="connsiteY12" fmla="*/ 2020495 h 2029241"/>
                  <a:gd name="connsiteX13" fmla="*/ 2982755 w 2983176"/>
                  <a:gd name="connsiteY13" fmla="*/ 1944994 h 2029241"/>
                  <a:gd name="connsiteX14" fmla="*/ 2940810 w 2983176"/>
                  <a:gd name="connsiteY14" fmla="*/ 1840132 h 2029241"/>
                  <a:gd name="connsiteX15" fmla="*/ 2652759 w 2983176"/>
                  <a:gd name="connsiteY15" fmla="*/ 1318310 h 2029241"/>
                  <a:gd name="connsiteX16" fmla="*/ 1795713 w 2983176"/>
                  <a:gd name="connsiteY16" fmla="*/ 317530 h 2029241"/>
                  <a:gd name="connsiteX17" fmla="*/ 1455959 w 2983176"/>
                  <a:gd name="connsiteY17" fmla="*/ 120272 h 2029241"/>
                  <a:gd name="connsiteX18" fmla="*/ 1095232 w 2983176"/>
                  <a:gd name="connsiteY18" fmla="*/ 19721 h 2029241"/>
                  <a:gd name="connsiteX19" fmla="*/ 533170 w 2983176"/>
                  <a:gd name="connsiteY19" fmla="*/ 36499 h 2029241"/>
                  <a:gd name="connsiteX0" fmla="*/ 533170 w 2983176"/>
                  <a:gd name="connsiteY0" fmla="*/ 36499 h 2029241"/>
                  <a:gd name="connsiteX1" fmla="*/ 193867 w 2983176"/>
                  <a:gd name="connsiteY1" fmla="*/ 237266 h 2029241"/>
                  <a:gd name="connsiteX2" fmla="*/ 17247 w 2983176"/>
                  <a:gd name="connsiteY2" fmla="*/ 443365 h 2029241"/>
                  <a:gd name="connsiteX3" fmla="*/ 4663 w 2983176"/>
                  <a:gd name="connsiteY3" fmla="*/ 585978 h 2029241"/>
                  <a:gd name="connsiteX4" fmla="*/ 92747 w 2983176"/>
                  <a:gd name="connsiteY4" fmla="*/ 883787 h 2029241"/>
                  <a:gd name="connsiteX5" fmla="*/ 327639 w 2983176"/>
                  <a:gd name="connsiteY5" fmla="*/ 1206763 h 2029241"/>
                  <a:gd name="connsiteX6" fmla="*/ 581916 w 2983176"/>
                  <a:gd name="connsiteY6" fmla="*/ 1172756 h 2029241"/>
                  <a:gd name="connsiteX7" fmla="*/ 970984 w 2983176"/>
                  <a:gd name="connsiteY7" fmla="*/ 1199845 h 2029241"/>
                  <a:gd name="connsiteX8" fmla="*/ 1443375 w 2983176"/>
                  <a:gd name="connsiteY8" fmla="*/ 1278070 h 2029241"/>
                  <a:gd name="connsiteX9" fmla="*/ 2009632 w 2983176"/>
                  <a:gd name="connsiteY9" fmla="*/ 1479405 h 2029241"/>
                  <a:gd name="connsiteX10" fmla="*/ 2626223 w 2983176"/>
                  <a:gd name="connsiteY10" fmla="*/ 1844326 h 2029241"/>
                  <a:gd name="connsiteX11" fmla="*/ 2865309 w 2983176"/>
                  <a:gd name="connsiteY11" fmla="*/ 2007912 h 2029241"/>
                  <a:gd name="connsiteX12" fmla="*/ 2953393 w 2983176"/>
                  <a:gd name="connsiteY12" fmla="*/ 2020495 h 2029241"/>
                  <a:gd name="connsiteX13" fmla="*/ 2982755 w 2983176"/>
                  <a:gd name="connsiteY13" fmla="*/ 1944994 h 2029241"/>
                  <a:gd name="connsiteX14" fmla="*/ 2940810 w 2983176"/>
                  <a:gd name="connsiteY14" fmla="*/ 1840132 h 2029241"/>
                  <a:gd name="connsiteX15" fmla="*/ 2652759 w 2983176"/>
                  <a:gd name="connsiteY15" fmla="*/ 1318310 h 2029241"/>
                  <a:gd name="connsiteX16" fmla="*/ 1795713 w 2983176"/>
                  <a:gd name="connsiteY16" fmla="*/ 317530 h 2029241"/>
                  <a:gd name="connsiteX17" fmla="*/ 1455959 w 2983176"/>
                  <a:gd name="connsiteY17" fmla="*/ 120272 h 2029241"/>
                  <a:gd name="connsiteX18" fmla="*/ 1095232 w 2983176"/>
                  <a:gd name="connsiteY18" fmla="*/ 19721 h 2029241"/>
                  <a:gd name="connsiteX19" fmla="*/ 533170 w 2983176"/>
                  <a:gd name="connsiteY19" fmla="*/ 36499 h 2029241"/>
                  <a:gd name="connsiteX0" fmla="*/ 533170 w 2983176"/>
                  <a:gd name="connsiteY0" fmla="*/ 36499 h 2029241"/>
                  <a:gd name="connsiteX1" fmla="*/ 193867 w 2983176"/>
                  <a:gd name="connsiteY1" fmla="*/ 237266 h 2029241"/>
                  <a:gd name="connsiteX2" fmla="*/ 17247 w 2983176"/>
                  <a:gd name="connsiteY2" fmla="*/ 443365 h 2029241"/>
                  <a:gd name="connsiteX3" fmla="*/ 4663 w 2983176"/>
                  <a:gd name="connsiteY3" fmla="*/ 585978 h 2029241"/>
                  <a:gd name="connsiteX4" fmla="*/ 92747 w 2983176"/>
                  <a:gd name="connsiteY4" fmla="*/ 883787 h 2029241"/>
                  <a:gd name="connsiteX5" fmla="*/ 327639 w 2983176"/>
                  <a:gd name="connsiteY5" fmla="*/ 1206763 h 2029241"/>
                  <a:gd name="connsiteX6" fmla="*/ 590383 w 2983176"/>
                  <a:gd name="connsiteY6" fmla="*/ 1189689 h 2029241"/>
                  <a:gd name="connsiteX7" fmla="*/ 970984 w 2983176"/>
                  <a:gd name="connsiteY7" fmla="*/ 1199845 h 2029241"/>
                  <a:gd name="connsiteX8" fmla="*/ 1443375 w 2983176"/>
                  <a:gd name="connsiteY8" fmla="*/ 1278070 h 2029241"/>
                  <a:gd name="connsiteX9" fmla="*/ 2009632 w 2983176"/>
                  <a:gd name="connsiteY9" fmla="*/ 1479405 h 2029241"/>
                  <a:gd name="connsiteX10" fmla="*/ 2626223 w 2983176"/>
                  <a:gd name="connsiteY10" fmla="*/ 1844326 h 2029241"/>
                  <a:gd name="connsiteX11" fmla="*/ 2865309 w 2983176"/>
                  <a:gd name="connsiteY11" fmla="*/ 2007912 h 2029241"/>
                  <a:gd name="connsiteX12" fmla="*/ 2953393 w 2983176"/>
                  <a:gd name="connsiteY12" fmla="*/ 2020495 h 2029241"/>
                  <a:gd name="connsiteX13" fmla="*/ 2982755 w 2983176"/>
                  <a:gd name="connsiteY13" fmla="*/ 1944994 h 2029241"/>
                  <a:gd name="connsiteX14" fmla="*/ 2940810 w 2983176"/>
                  <a:gd name="connsiteY14" fmla="*/ 1840132 h 2029241"/>
                  <a:gd name="connsiteX15" fmla="*/ 2652759 w 2983176"/>
                  <a:gd name="connsiteY15" fmla="*/ 1318310 h 2029241"/>
                  <a:gd name="connsiteX16" fmla="*/ 1795713 w 2983176"/>
                  <a:gd name="connsiteY16" fmla="*/ 317530 h 2029241"/>
                  <a:gd name="connsiteX17" fmla="*/ 1455959 w 2983176"/>
                  <a:gd name="connsiteY17" fmla="*/ 120272 h 2029241"/>
                  <a:gd name="connsiteX18" fmla="*/ 1095232 w 2983176"/>
                  <a:gd name="connsiteY18" fmla="*/ 19721 h 2029241"/>
                  <a:gd name="connsiteX19" fmla="*/ 533170 w 2983176"/>
                  <a:gd name="connsiteY19" fmla="*/ 36499 h 2029241"/>
                  <a:gd name="connsiteX0" fmla="*/ 533170 w 2983176"/>
                  <a:gd name="connsiteY0" fmla="*/ 36499 h 2029241"/>
                  <a:gd name="connsiteX1" fmla="*/ 193867 w 2983176"/>
                  <a:gd name="connsiteY1" fmla="*/ 237266 h 2029241"/>
                  <a:gd name="connsiteX2" fmla="*/ 17247 w 2983176"/>
                  <a:gd name="connsiteY2" fmla="*/ 443365 h 2029241"/>
                  <a:gd name="connsiteX3" fmla="*/ 4663 w 2983176"/>
                  <a:gd name="connsiteY3" fmla="*/ 585978 h 2029241"/>
                  <a:gd name="connsiteX4" fmla="*/ 92747 w 2983176"/>
                  <a:gd name="connsiteY4" fmla="*/ 883787 h 2029241"/>
                  <a:gd name="connsiteX5" fmla="*/ 327639 w 2983176"/>
                  <a:gd name="connsiteY5" fmla="*/ 1206763 h 2029241"/>
                  <a:gd name="connsiteX6" fmla="*/ 970984 w 2983176"/>
                  <a:gd name="connsiteY6" fmla="*/ 1199845 h 2029241"/>
                  <a:gd name="connsiteX7" fmla="*/ 1443375 w 2983176"/>
                  <a:gd name="connsiteY7" fmla="*/ 1278070 h 2029241"/>
                  <a:gd name="connsiteX8" fmla="*/ 2009632 w 2983176"/>
                  <a:gd name="connsiteY8" fmla="*/ 1479405 h 2029241"/>
                  <a:gd name="connsiteX9" fmla="*/ 2626223 w 2983176"/>
                  <a:gd name="connsiteY9" fmla="*/ 1844326 h 2029241"/>
                  <a:gd name="connsiteX10" fmla="*/ 2865309 w 2983176"/>
                  <a:gd name="connsiteY10" fmla="*/ 2007912 h 2029241"/>
                  <a:gd name="connsiteX11" fmla="*/ 2953393 w 2983176"/>
                  <a:gd name="connsiteY11" fmla="*/ 2020495 h 2029241"/>
                  <a:gd name="connsiteX12" fmla="*/ 2982755 w 2983176"/>
                  <a:gd name="connsiteY12" fmla="*/ 1944994 h 2029241"/>
                  <a:gd name="connsiteX13" fmla="*/ 2940810 w 2983176"/>
                  <a:gd name="connsiteY13" fmla="*/ 1840132 h 2029241"/>
                  <a:gd name="connsiteX14" fmla="*/ 2652759 w 2983176"/>
                  <a:gd name="connsiteY14" fmla="*/ 1318310 h 2029241"/>
                  <a:gd name="connsiteX15" fmla="*/ 1795713 w 2983176"/>
                  <a:gd name="connsiteY15" fmla="*/ 317530 h 2029241"/>
                  <a:gd name="connsiteX16" fmla="*/ 1455959 w 2983176"/>
                  <a:gd name="connsiteY16" fmla="*/ 120272 h 2029241"/>
                  <a:gd name="connsiteX17" fmla="*/ 1095232 w 2983176"/>
                  <a:gd name="connsiteY17" fmla="*/ 19721 h 2029241"/>
                  <a:gd name="connsiteX18" fmla="*/ 533170 w 2983176"/>
                  <a:gd name="connsiteY18" fmla="*/ 36499 h 20292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983176" h="2029241">
                    <a:moveTo>
                      <a:pt x="533170" y="36499"/>
                    </a:moveTo>
                    <a:cubicBezTo>
                      <a:pt x="382943" y="72756"/>
                      <a:pt x="279854" y="169455"/>
                      <a:pt x="193867" y="237266"/>
                    </a:cubicBezTo>
                    <a:cubicBezTo>
                      <a:pt x="107880" y="305077"/>
                      <a:pt x="61481" y="378896"/>
                      <a:pt x="17247" y="443365"/>
                    </a:cubicBezTo>
                    <a:cubicBezTo>
                      <a:pt x="7937" y="471322"/>
                      <a:pt x="-7920" y="512574"/>
                      <a:pt x="4663" y="585978"/>
                    </a:cubicBezTo>
                    <a:cubicBezTo>
                      <a:pt x="17246" y="659382"/>
                      <a:pt x="38918" y="780323"/>
                      <a:pt x="92747" y="883787"/>
                    </a:cubicBezTo>
                    <a:cubicBezTo>
                      <a:pt x="146576" y="987251"/>
                      <a:pt x="181266" y="1154087"/>
                      <a:pt x="327639" y="1206763"/>
                    </a:cubicBezTo>
                    <a:cubicBezTo>
                      <a:pt x="474012" y="1259439"/>
                      <a:pt x="785028" y="1187961"/>
                      <a:pt x="970984" y="1199845"/>
                    </a:cubicBezTo>
                    <a:cubicBezTo>
                      <a:pt x="1156940" y="1211730"/>
                      <a:pt x="1270267" y="1231477"/>
                      <a:pt x="1443375" y="1278070"/>
                    </a:cubicBezTo>
                    <a:cubicBezTo>
                      <a:pt x="1616483" y="1324663"/>
                      <a:pt x="1812491" y="1385029"/>
                      <a:pt x="2009632" y="1479405"/>
                    </a:cubicBezTo>
                    <a:cubicBezTo>
                      <a:pt x="2206773" y="1573781"/>
                      <a:pt x="2483610" y="1756242"/>
                      <a:pt x="2626223" y="1844326"/>
                    </a:cubicBezTo>
                    <a:cubicBezTo>
                      <a:pt x="2768836" y="1932410"/>
                      <a:pt x="2810781" y="1978551"/>
                      <a:pt x="2865309" y="2007912"/>
                    </a:cubicBezTo>
                    <a:cubicBezTo>
                      <a:pt x="2919837" y="2037273"/>
                      <a:pt x="2933819" y="2030981"/>
                      <a:pt x="2953393" y="2020495"/>
                    </a:cubicBezTo>
                    <a:cubicBezTo>
                      <a:pt x="2972967" y="2010009"/>
                      <a:pt x="2984852" y="1975055"/>
                      <a:pt x="2982755" y="1944994"/>
                    </a:cubicBezTo>
                    <a:cubicBezTo>
                      <a:pt x="2980658" y="1914934"/>
                      <a:pt x="2995809" y="1944579"/>
                      <a:pt x="2940810" y="1840132"/>
                    </a:cubicBezTo>
                    <a:cubicBezTo>
                      <a:pt x="2885811" y="1735685"/>
                      <a:pt x="2822970" y="1586364"/>
                      <a:pt x="2652759" y="1318310"/>
                    </a:cubicBezTo>
                    <a:cubicBezTo>
                      <a:pt x="2482548" y="1050256"/>
                      <a:pt x="2109481" y="584935"/>
                      <a:pt x="1795713" y="317530"/>
                    </a:cubicBezTo>
                    <a:cubicBezTo>
                      <a:pt x="1537509" y="143786"/>
                      <a:pt x="1582231" y="171495"/>
                      <a:pt x="1455959" y="120272"/>
                    </a:cubicBezTo>
                    <a:cubicBezTo>
                      <a:pt x="1329687" y="69049"/>
                      <a:pt x="1206386" y="41392"/>
                      <a:pt x="1095232" y="19721"/>
                    </a:cubicBezTo>
                    <a:cubicBezTo>
                      <a:pt x="814434" y="-15408"/>
                      <a:pt x="683397" y="242"/>
                      <a:pt x="533170" y="36499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 dirty="0"/>
              </a:p>
            </p:txBody>
          </p:sp>
          <p:sp>
            <p:nvSpPr>
              <p:cNvPr id="24" name="Free-form: Shape 23">
                <a:extLst>
                  <a:ext uri="{FF2B5EF4-FFF2-40B4-BE49-F238E27FC236}">
                    <a16:creationId xmlns:a16="http://schemas.microsoft.com/office/drawing/2014/main" id="{CF1D31E0-1A59-62A7-C45A-8A5BE86AFFE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67459" y="589085"/>
                <a:ext cx="751201" cy="1229894"/>
              </a:xfrm>
              <a:custGeom>
                <a:avLst/>
                <a:gdLst>
                  <a:gd name="connsiteX0" fmla="*/ 744199 w 745045"/>
                  <a:gd name="connsiteY0" fmla="*/ 146 h 1189956"/>
                  <a:gd name="connsiteX1" fmla="*/ 736300 w 745045"/>
                  <a:gd name="connsiteY1" fmla="*/ 22499 h 1189956"/>
                  <a:gd name="connsiteX2" fmla="*/ 682336 w 745045"/>
                  <a:gd name="connsiteY2" fmla="*/ 28015 h 1189956"/>
                  <a:gd name="connsiteX3" fmla="*/ 571958 w 745045"/>
                  <a:gd name="connsiteY3" fmla="*/ 50599 h 1189956"/>
                  <a:gd name="connsiteX4" fmla="*/ 236707 w 745045"/>
                  <a:gd name="connsiteY4" fmla="*/ 248968 h 1189956"/>
                  <a:gd name="connsiteX5" fmla="*/ 62197 w 745045"/>
                  <a:gd name="connsiteY5" fmla="*/ 452606 h 1189956"/>
                  <a:gd name="connsiteX6" fmla="*/ 49763 w 745045"/>
                  <a:gd name="connsiteY6" fmla="*/ 593516 h 1189956"/>
                  <a:gd name="connsiteX7" fmla="*/ 135206 w 745045"/>
                  <a:gd name="connsiteY7" fmla="*/ 884593 h 1189956"/>
                  <a:gd name="connsiteX8" fmla="*/ 304784 w 745045"/>
                  <a:gd name="connsiteY8" fmla="*/ 1143970 h 1189956"/>
                  <a:gd name="connsiteX9" fmla="*/ 333350 w 745045"/>
                  <a:gd name="connsiteY9" fmla="*/ 1162728 h 1189956"/>
                  <a:gd name="connsiteX10" fmla="*/ 323727 w 745045"/>
                  <a:gd name="connsiteY10" fmla="*/ 1189956 h 1189956"/>
                  <a:gd name="connsiteX11" fmla="*/ 91641 w 745045"/>
                  <a:gd name="connsiteY11" fmla="*/ 870837 h 1189956"/>
                  <a:gd name="connsiteX12" fmla="*/ 4609 w 745045"/>
                  <a:gd name="connsiteY12" fmla="*/ 576585 h 1189956"/>
                  <a:gd name="connsiteX13" fmla="*/ 17042 w 745045"/>
                  <a:gd name="connsiteY13" fmla="*/ 435675 h 1189956"/>
                  <a:gd name="connsiteX14" fmla="*/ 191553 w 745045"/>
                  <a:gd name="connsiteY14" fmla="*/ 232037 h 1189956"/>
                  <a:gd name="connsiteX15" fmla="*/ 526804 w 745045"/>
                  <a:gd name="connsiteY15" fmla="*/ 33668 h 1189956"/>
                  <a:gd name="connsiteX16" fmla="*/ 637182 w 745045"/>
                  <a:gd name="connsiteY16" fmla="*/ 11084 h 1189956"/>
                  <a:gd name="connsiteX17" fmla="*/ 744251 w 745045"/>
                  <a:gd name="connsiteY17" fmla="*/ 0 h 1189956"/>
                  <a:gd name="connsiteX18" fmla="*/ 745045 w 745045"/>
                  <a:gd name="connsiteY18" fmla="*/ 59 h 1189956"/>
                  <a:gd name="connsiteX19" fmla="*/ 744199 w 745045"/>
                  <a:gd name="connsiteY19" fmla="*/ 146 h 1189956"/>
                  <a:gd name="connsiteX0" fmla="*/ 744199 w 745045"/>
                  <a:gd name="connsiteY0" fmla="*/ 146 h 1189956"/>
                  <a:gd name="connsiteX1" fmla="*/ 682336 w 745045"/>
                  <a:gd name="connsiteY1" fmla="*/ 28015 h 1189956"/>
                  <a:gd name="connsiteX2" fmla="*/ 571958 w 745045"/>
                  <a:gd name="connsiteY2" fmla="*/ 50599 h 1189956"/>
                  <a:gd name="connsiteX3" fmla="*/ 236707 w 745045"/>
                  <a:gd name="connsiteY3" fmla="*/ 248968 h 1189956"/>
                  <a:gd name="connsiteX4" fmla="*/ 62197 w 745045"/>
                  <a:gd name="connsiteY4" fmla="*/ 452606 h 1189956"/>
                  <a:gd name="connsiteX5" fmla="*/ 49763 w 745045"/>
                  <a:gd name="connsiteY5" fmla="*/ 593516 h 1189956"/>
                  <a:gd name="connsiteX6" fmla="*/ 135206 w 745045"/>
                  <a:gd name="connsiteY6" fmla="*/ 884593 h 1189956"/>
                  <a:gd name="connsiteX7" fmla="*/ 304784 w 745045"/>
                  <a:gd name="connsiteY7" fmla="*/ 1143970 h 1189956"/>
                  <a:gd name="connsiteX8" fmla="*/ 333350 w 745045"/>
                  <a:gd name="connsiteY8" fmla="*/ 1162728 h 1189956"/>
                  <a:gd name="connsiteX9" fmla="*/ 323727 w 745045"/>
                  <a:gd name="connsiteY9" fmla="*/ 1189956 h 1189956"/>
                  <a:gd name="connsiteX10" fmla="*/ 91641 w 745045"/>
                  <a:gd name="connsiteY10" fmla="*/ 870837 h 1189956"/>
                  <a:gd name="connsiteX11" fmla="*/ 4609 w 745045"/>
                  <a:gd name="connsiteY11" fmla="*/ 576585 h 1189956"/>
                  <a:gd name="connsiteX12" fmla="*/ 17042 w 745045"/>
                  <a:gd name="connsiteY12" fmla="*/ 435675 h 1189956"/>
                  <a:gd name="connsiteX13" fmla="*/ 191553 w 745045"/>
                  <a:gd name="connsiteY13" fmla="*/ 232037 h 1189956"/>
                  <a:gd name="connsiteX14" fmla="*/ 526804 w 745045"/>
                  <a:gd name="connsiteY14" fmla="*/ 33668 h 1189956"/>
                  <a:gd name="connsiteX15" fmla="*/ 637182 w 745045"/>
                  <a:gd name="connsiteY15" fmla="*/ 11084 h 1189956"/>
                  <a:gd name="connsiteX16" fmla="*/ 744199 w 745045"/>
                  <a:gd name="connsiteY16" fmla="*/ 146 h 1189956"/>
                  <a:gd name="connsiteX17" fmla="*/ 744251 w 745045"/>
                  <a:gd name="connsiteY17" fmla="*/ 0 h 1189956"/>
                  <a:gd name="connsiteX18" fmla="*/ 745045 w 745045"/>
                  <a:gd name="connsiteY18" fmla="*/ 59 h 1189956"/>
                  <a:gd name="connsiteX19" fmla="*/ 744199 w 745045"/>
                  <a:gd name="connsiteY19" fmla="*/ 146 h 1189956"/>
                  <a:gd name="connsiteX20" fmla="*/ 744251 w 745045"/>
                  <a:gd name="connsiteY20" fmla="*/ 0 h 1189956"/>
                  <a:gd name="connsiteX0" fmla="*/ 744199 w 745045"/>
                  <a:gd name="connsiteY0" fmla="*/ 146 h 1189956"/>
                  <a:gd name="connsiteX1" fmla="*/ 682336 w 745045"/>
                  <a:gd name="connsiteY1" fmla="*/ 28015 h 1189956"/>
                  <a:gd name="connsiteX2" fmla="*/ 571958 w 745045"/>
                  <a:gd name="connsiteY2" fmla="*/ 50599 h 1189956"/>
                  <a:gd name="connsiteX3" fmla="*/ 236707 w 745045"/>
                  <a:gd name="connsiteY3" fmla="*/ 248968 h 1189956"/>
                  <a:gd name="connsiteX4" fmla="*/ 62197 w 745045"/>
                  <a:gd name="connsiteY4" fmla="*/ 452606 h 1189956"/>
                  <a:gd name="connsiteX5" fmla="*/ 49763 w 745045"/>
                  <a:gd name="connsiteY5" fmla="*/ 593516 h 1189956"/>
                  <a:gd name="connsiteX6" fmla="*/ 135206 w 745045"/>
                  <a:gd name="connsiteY6" fmla="*/ 884593 h 1189956"/>
                  <a:gd name="connsiteX7" fmla="*/ 304784 w 745045"/>
                  <a:gd name="connsiteY7" fmla="*/ 1143970 h 1189956"/>
                  <a:gd name="connsiteX8" fmla="*/ 333350 w 745045"/>
                  <a:gd name="connsiteY8" fmla="*/ 1162728 h 1189956"/>
                  <a:gd name="connsiteX9" fmla="*/ 323727 w 745045"/>
                  <a:gd name="connsiteY9" fmla="*/ 1189956 h 1189956"/>
                  <a:gd name="connsiteX10" fmla="*/ 91641 w 745045"/>
                  <a:gd name="connsiteY10" fmla="*/ 870837 h 1189956"/>
                  <a:gd name="connsiteX11" fmla="*/ 4609 w 745045"/>
                  <a:gd name="connsiteY11" fmla="*/ 576585 h 1189956"/>
                  <a:gd name="connsiteX12" fmla="*/ 17042 w 745045"/>
                  <a:gd name="connsiteY12" fmla="*/ 435675 h 1189956"/>
                  <a:gd name="connsiteX13" fmla="*/ 191553 w 745045"/>
                  <a:gd name="connsiteY13" fmla="*/ 232037 h 1189956"/>
                  <a:gd name="connsiteX14" fmla="*/ 526804 w 745045"/>
                  <a:gd name="connsiteY14" fmla="*/ 33668 h 1189956"/>
                  <a:gd name="connsiteX15" fmla="*/ 660994 w 745045"/>
                  <a:gd name="connsiteY15" fmla="*/ 1907 h 1189956"/>
                  <a:gd name="connsiteX16" fmla="*/ 744199 w 745045"/>
                  <a:gd name="connsiteY16" fmla="*/ 146 h 1189956"/>
                  <a:gd name="connsiteX17" fmla="*/ 744251 w 745045"/>
                  <a:gd name="connsiteY17" fmla="*/ 0 h 1189956"/>
                  <a:gd name="connsiteX18" fmla="*/ 745045 w 745045"/>
                  <a:gd name="connsiteY18" fmla="*/ 59 h 1189956"/>
                  <a:gd name="connsiteX19" fmla="*/ 744199 w 745045"/>
                  <a:gd name="connsiteY19" fmla="*/ 146 h 1189956"/>
                  <a:gd name="connsiteX20" fmla="*/ 744251 w 745045"/>
                  <a:gd name="connsiteY20" fmla="*/ 0 h 1189956"/>
                  <a:gd name="connsiteX0" fmla="*/ 744199 w 745045"/>
                  <a:gd name="connsiteY0" fmla="*/ 146 h 1189956"/>
                  <a:gd name="connsiteX1" fmla="*/ 682336 w 745045"/>
                  <a:gd name="connsiteY1" fmla="*/ 28015 h 1189956"/>
                  <a:gd name="connsiteX2" fmla="*/ 571958 w 745045"/>
                  <a:gd name="connsiteY2" fmla="*/ 50599 h 1189956"/>
                  <a:gd name="connsiteX3" fmla="*/ 236707 w 745045"/>
                  <a:gd name="connsiteY3" fmla="*/ 248968 h 1189956"/>
                  <a:gd name="connsiteX4" fmla="*/ 62197 w 745045"/>
                  <a:gd name="connsiteY4" fmla="*/ 452606 h 1189956"/>
                  <a:gd name="connsiteX5" fmla="*/ 49763 w 745045"/>
                  <a:gd name="connsiteY5" fmla="*/ 593516 h 1189956"/>
                  <a:gd name="connsiteX6" fmla="*/ 135206 w 745045"/>
                  <a:gd name="connsiteY6" fmla="*/ 884593 h 1189956"/>
                  <a:gd name="connsiteX7" fmla="*/ 304784 w 745045"/>
                  <a:gd name="connsiteY7" fmla="*/ 1143970 h 1189956"/>
                  <a:gd name="connsiteX8" fmla="*/ 333350 w 745045"/>
                  <a:gd name="connsiteY8" fmla="*/ 1162728 h 1189956"/>
                  <a:gd name="connsiteX9" fmla="*/ 323727 w 745045"/>
                  <a:gd name="connsiteY9" fmla="*/ 1189956 h 1189956"/>
                  <a:gd name="connsiteX10" fmla="*/ 91641 w 745045"/>
                  <a:gd name="connsiteY10" fmla="*/ 870837 h 1189956"/>
                  <a:gd name="connsiteX11" fmla="*/ 4609 w 745045"/>
                  <a:gd name="connsiteY11" fmla="*/ 576585 h 1189956"/>
                  <a:gd name="connsiteX12" fmla="*/ 17042 w 745045"/>
                  <a:gd name="connsiteY12" fmla="*/ 435675 h 1189956"/>
                  <a:gd name="connsiteX13" fmla="*/ 191553 w 745045"/>
                  <a:gd name="connsiteY13" fmla="*/ 232037 h 1189956"/>
                  <a:gd name="connsiteX14" fmla="*/ 526804 w 745045"/>
                  <a:gd name="connsiteY14" fmla="*/ 33668 h 1189956"/>
                  <a:gd name="connsiteX15" fmla="*/ 660994 w 745045"/>
                  <a:gd name="connsiteY15" fmla="*/ 1907 h 1189956"/>
                  <a:gd name="connsiteX16" fmla="*/ 744199 w 745045"/>
                  <a:gd name="connsiteY16" fmla="*/ 146 h 1189956"/>
                  <a:gd name="connsiteX17" fmla="*/ 744251 w 745045"/>
                  <a:gd name="connsiteY17" fmla="*/ 0 h 1189956"/>
                  <a:gd name="connsiteX18" fmla="*/ 745045 w 745045"/>
                  <a:gd name="connsiteY18" fmla="*/ 59 h 1189956"/>
                  <a:gd name="connsiteX19" fmla="*/ 744199 w 745045"/>
                  <a:gd name="connsiteY19" fmla="*/ 146 h 1189956"/>
                  <a:gd name="connsiteX20" fmla="*/ 744251 w 745045"/>
                  <a:gd name="connsiteY20" fmla="*/ 0 h 1189956"/>
                  <a:gd name="connsiteX0" fmla="*/ 744199 w 745045"/>
                  <a:gd name="connsiteY0" fmla="*/ 146 h 1189956"/>
                  <a:gd name="connsiteX1" fmla="*/ 682336 w 745045"/>
                  <a:gd name="connsiteY1" fmla="*/ 28015 h 1189956"/>
                  <a:gd name="connsiteX2" fmla="*/ 571958 w 745045"/>
                  <a:gd name="connsiteY2" fmla="*/ 50599 h 1189956"/>
                  <a:gd name="connsiteX3" fmla="*/ 236707 w 745045"/>
                  <a:gd name="connsiteY3" fmla="*/ 248968 h 1189956"/>
                  <a:gd name="connsiteX4" fmla="*/ 62197 w 745045"/>
                  <a:gd name="connsiteY4" fmla="*/ 452606 h 1189956"/>
                  <a:gd name="connsiteX5" fmla="*/ 49763 w 745045"/>
                  <a:gd name="connsiteY5" fmla="*/ 593516 h 1189956"/>
                  <a:gd name="connsiteX6" fmla="*/ 135206 w 745045"/>
                  <a:gd name="connsiteY6" fmla="*/ 884593 h 1189956"/>
                  <a:gd name="connsiteX7" fmla="*/ 304784 w 745045"/>
                  <a:gd name="connsiteY7" fmla="*/ 1143970 h 1189956"/>
                  <a:gd name="connsiteX8" fmla="*/ 333350 w 745045"/>
                  <a:gd name="connsiteY8" fmla="*/ 1162728 h 1189956"/>
                  <a:gd name="connsiteX9" fmla="*/ 323727 w 745045"/>
                  <a:gd name="connsiteY9" fmla="*/ 1189956 h 1189956"/>
                  <a:gd name="connsiteX10" fmla="*/ 91641 w 745045"/>
                  <a:gd name="connsiteY10" fmla="*/ 870837 h 1189956"/>
                  <a:gd name="connsiteX11" fmla="*/ 4609 w 745045"/>
                  <a:gd name="connsiteY11" fmla="*/ 576585 h 1189956"/>
                  <a:gd name="connsiteX12" fmla="*/ 17042 w 745045"/>
                  <a:gd name="connsiteY12" fmla="*/ 435675 h 1189956"/>
                  <a:gd name="connsiteX13" fmla="*/ 191553 w 745045"/>
                  <a:gd name="connsiteY13" fmla="*/ 232037 h 1189956"/>
                  <a:gd name="connsiteX14" fmla="*/ 526804 w 745045"/>
                  <a:gd name="connsiteY14" fmla="*/ 33668 h 1189956"/>
                  <a:gd name="connsiteX15" fmla="*/ 660994 w 745045"/>
                  <a:gd name="connsiteY15" fmla="*/ 1907 h 1189956"/>
                  <a:gd name="connsiteX16" fmla="*/ 744199 w 745045"/>
                  <a:gd name="connsiteY16" fmla="*/ 146 h 1189956"/>
                  <a:gd name="connsiteX17" fmla="*/ 744251 w 745045"/>
                  <a:gd name="connsiteY17" fmla="*/ 0 h 1189956"/>
                  <a:gd name="connsiteX18" fmla="*/ 745045 w 745045"/>
                  <a:gd name="connsiteY18" fmla="*/ 59 h 1189956"/>
                  <a:gd name="connsiteX19" fmla="*/ 744199 w 745045"/>
                  <a:gd name="connsiteY19" fmla="*/ 146 h 1189956"/>
                  <a:gd name="connsiteX20" fmla="*/ 744251 w 745045"/>
                  <a:gd name="connsiteY20" fmla="*/ 0 h 1189956"/>
                  <a:gd name="connsiteX0" fmla="*/ 744199 w 745045"/>
                  <a:gd name="connsiteY0" fmla="*/ 146 h 1189956"/>
                  <a:gd name="connsiteX1" fmla="*/ 682336 w 745045"/>
                  <a:gd name="connsiteY1" fmla="*/ 28015 h 1189956"/>
                  <a:gd name="connsiteX2" fmla="*/ 571958 w 745045"/>
                  <a:gd name="connsiteY2" fmla="*/ 50599 h 1189956"/>
                  <a:gd name="connsiteX3" fmla="*/ 236707 w 745045"/>
                  <a:gd name="connsiteY3" fmla="*/ 248968 h 1189956"/>
                  <a:gd name="connsiteX4" fmla="*/ 62197 w 745045"/>
                  <a:gd name="connsiteY4" fmla="*/ 452606 h 1189956"/>
                  <a:gd name="connsiteX5" fmla="*/ 49763 w 745045"/>
                  <a:gd name="connsiteY5" fmla="*/ 593516 h 1189956"/>
                  <a:gd name="connsiteX6" fmla="*/ 135206 w 745045"/>
                  <a:gd name="connsiteY6" fmla="*/ 884593 h 1189956"/>
                  <a:gd name="connsiteX7" fmla="*/ 304784 w 745045"/>
                  <a:gd name="connsiteY7" fmla="*/ 1143970 h 1189956"/>
                  <a:gd name="connsiteX8" fmla="*/ 333350 w 745045"/>
                  <a:gd name="connsiteY8" fmla="*/ 1162728 h 1189956"/>
                  <a:gd name="connsiteX9" fmla="*/ 323727 w 745045"/>
                  <a:gd name="connsiteY9" fmla="*/ 1189956 h 1189956"/>
                  <a:gd name="connsiteX10" fmla="*/ 91641 w 745045"/>
                  <a:gd name="connsiteY10" fmla="*/ 870837 h 1189956"/>
                  <a:gd name="connsiteX11" fmla="*/ 4609 w 745045"/>
                  <a:gd name="connsiteY11" fmla="*/ 576585 h 1189956"/>
                  <a:gd name="connsiteX12" fmla="*/ 17042 w 745045"/>
                  <a:gd name="connsiteY12" fmla="*/ 435675 h 1189956"/>
                  <a:gd name="connsiteX13" fmla="*/ 191553 w 745045"/>
                  <a:gd name="connsiteY13" fmla="*/ 232037 h 1189956"/>
                  <a:gd name="connsiteX14" fmla="*/ 526804 w 745045"/>
                  <a:gd name="connsiteY14" fmla="*/ 33668 h 1189956"/>
                  <a:gd name="connsiteX15" fmla="*/ 660994 w 745045"/>
                  <a:gd name="connsiteY15" fmla="*/ 1907 h 1189956"/>
                  <a:gd name="connsiteX16" fmla="*/ 744199 w 745045"/>
                  <a:gd name="connsiteY16" fmla="*/ 146 h 1189956"/>
                  <a:gd name="connsiteX17" fmla="*/ 744251 w 745045"/>
                  <a:gd name="connsiteY17" fmla="*/ 0 h 1189956"/>
                  <a:gd name="connsiteX18" fmla="*/ 745045 w 745045"/>
                  <a:gd name="connsiteY18" fmla="*/ 59 h 1189956"/>
                  <a:gd name="connsiteX19" fmla="*/ 744199 w 745045"/>
                  <a:gd name="connsiteY19" fmla="*/ 146 h 1189956"/>
                  <a:gd name="connsiteX20" fmla="*/ 744251 w 745045"/>
                  <a:gd name="connsiteY20" fmla="*/ 0 h 1189956"/>
                  <a:gd name="connsiteX0" fmla="*/ 744199 w 745045"/>
                  <a:gd name="connsiteY0" fmla="*/ 146 h 1189956"/>
                  <a:gd name="connsiteX1" fmla="*/ 674398 w 745045"/>
                  <a:gd name="connsiteY1" fmla="*/ 18838 h 1189956"/>
                  <a:gd name="connsiteX2" fmla="*/ 571958 w 745045"/>
                  <a:gd name="connsiteY2" fmla="*/ 50599 h 1189956"/>
                  <a:gd name="connsiteX3" fmla="*/ 236707 w 745045"/>
                  <a:gd name="connsiteY3" fmla="*/ 248968 h 1189956"/>
                  <a:gd name="connsiteX4" fmla="*/ 62197 w 745045"/>
                  <a:gd name="connsiteY4" fmla="*/ 452606 h 1189956"/>
                  <a:gd name="connsiteX5" fmla="*/ 49763 w 745045"/>
                  <a:gd name="connsiteY5" fmla="*/ 593516 h 1189956"/>
                  <a:gd name="connsiteX6" fmla="*/ 135206 w 745045"/>
                  <a:gd name="connsiteY6" fmla="*/ 884593 h 1189956"/>
                  <a:gd name="connsiteX7" fmla="*/ 304784 w 745045"/>
                  <a:gd name="connsiteY7" fmla="*/ 1143970 h 1189956"/>
                  <a:gd name="connsiteX8" fmla="*/ 333350 w 745045"/>
                  <a:gd name="connsiteY8" fmla="*/ 1162728 h 1189956"/>
                  <a:gd name="connsiteX9" fmla="*/ 323727 w 745045"/>
                  <a:gd name="connsiteY9" fmla="*/ 1189956 h 1189956"/>
                  <a:gd name="connsiteX10" fmla="*/ 91641 w 745045"/>
                  <a:gd name="connsiteY10" fmla="*/ 870837 h 1189956"/>
                  <a:gd name="connsiteX11" fmla="*/ 4609 w 745045"/>
                  <a:gd name="connsiteY11" fmla="*/ 576585 h 1189956"/>
                  <a:gd name="connsiteX12" fmla="*/ 17042 w 745045"/>
                  <a:gd name="connsiteY12" fmla="*/ 435675 h 1189956"/>
                  <a:gd name="connsiteX13" fmla="*/ 191553 w 745045"/>
                  <a:gd name="connsiteY13" fmla="*/ 232037 h 1189956"/>
                  <a:gd name="connsiteX14" fmla="*/ 526804 w 745045"/>
                  <a:gd name="connsiteY14" fmla="*/ 33668 h 1189956"/>
                  <a:gd name="connsiteX15" fmla="*/ 660994 w 745045"/>
                  <a:gd name="connsiteY15" fmla="*/ 1907 h 1189956"/>
                  <a:gd name="connsiteX16" fmla="*/ 744199 w 745045"/>
                  <a:gd name="connsiteY16" fmla="*/ 146 h 1189956"/>
                  <a:gd name="connsiteX17" fmla="*/ 744251 w 745045"/>
                  <a:gd name="connsiteY17" fmla="*/ 0 h 1189956"/>
                  <a:gd name="connsiteX18" fmla="*/ 745045 w 745045"/>
                  <a:gd name="connsiteY18" fmla="*/ 59 h 1189956"/>
                  <a:gd name="connsiteX19" fmla="*/ 744199 w 745045"/>
                  <a:gd name="connsiteY19" fmla="*/ 146 h 1189956"/>
                  <a:gd name="connsiteX20" fmla="*/ 744251 w 745045"/>
                  <a:gd name="connsiteY20" fmla="*/ 0 h 1189956"/>
                  <a:gd name="connsiteX0" fmla="*/ 744199 w 745045"/>
                  <a:gd name="connsiteY0" fmla="*/ 146 h 1189956"/>
                  <a:gd name="connsiteX1" fmla="*/ 571958 w 745045"/>
                  <a:gd name="connsiteY1" fmla="*/ 50599 h 1189956"/>
                  <a:gd name="connsiteX2" fmla="*/ 236707 w 745045"/>
                  <a:gd name="connsiteY2" fmla="*/ 248968 h 1189956"/>
                  <a:gd name="connsiteX3" fmla="*/ 62197 w 745045"/>
                  <a:gd name="connsiteY3" fmla="*/ 452606 h 1189956"/>
                  <a:gd name="connsiteX4" fmla="*/ 49763 w 745045"/>
                  <a:gd name="connsiteY4" fmla="*/ 593516 h 1189956"/>
                  <a:gd name="connsiteX5" fmla="*/ 135206 w 745045"/>
                  <a:gd name="connsiteY5" fmla="*/ 884593 h 1189956"/>
                  <a:gd name="connsiteX6" fmla="*/ 304784 w 745045"/>
                  <a:gd name="connsiteY6" fmla="*/ 1143970 h 1189956"/>
                  <a:gd name="connsiteX7" fmla="*/ 333350 w 745045"/>
                  <a:gd name="connsiteY7" fmla="*/ 1162728 h 1189956"/>
                  <a:gd name="connsiteX8" fmla="*/ 323727 w 745045"/>
                  <a:gd name="connsiteY8" fmla="*/ 1189956 h 1189956"/>
                  <a:gd name="connsiteX9" fmla="*/ 91641 w 745045"/>
                  <a:gd name="connsiteY9" fmla="*/ 870837 h 1189956"/>
                  <a:gd name="connsiteX10" fmla="*/ 4609 w 745045"/>
                  <a:gd name="connsiteY10" fmla="*/ 576585 h 1189956"/>
                  <a:gd name="connsiteX11" fmla="*/ 17042 w 745045"/>
                  <a:gd name="connsiteY11" fmla="*/ 435675 h 1189956"/>
                  <a:gd name="connsiteX12" fmla="*/ 191553 w 745045"/>
                  <a:gd name="connsiteY12" fmla="*/ 232037 h 1189956"/>
                  <a:gd name="connsiteX13" fmla="*/ 526804 w 745045"/>
                  <a:gd name="connsiteY13" fmla="*/ 33668 h 1189956"/>
                  <a:gd name="connsiteX14" fmla="*/ 660994 w 745045"/>
                  <a:gd name="connsiteY14" fmla="*/ 1907 h 1189956"/>
                  <a:gd name="connsiteX15" fmla="*/ 744199 w 745045"/>
                  <a:gd name="connsiteY15" fmla="*/ 146 h 1189956"/>
                  <a:gd name="connsiteX16" fmla="*/ 744251 w 745045"/>
                  <a:gd name="connsiteY16" fmla="*/ 0 h 1189956"/>
                  <a:gd name="connsiteX17" fmla="*/ 745045 w 745045"/>
                  <a:gd name="connsiteY17" fmla="*/ 59 h 1189956"/>
                  <a:gd name="connsiteX18" fmla="*/ 744199 w 745045"/>
                  <a:gd name="connsiteY18" fmla="*/ 146 h 1189956"/>
                  <a:gd name="connsiteX19" fmla="*/ 744251 w 745045"/>
                  <a:gd name="connsiteY19" fmla="*/ 0 h 1189956"/>
                  <a:gd name="connsiteX0" fmla="*/ 744199 w 745045"/>
                  <a:gd name="connsiteY0" fmla="*/ 2828 h 1192638"/>
                  <a:gd name="connsiteX1" fmla="*/ 571958 w 745045"/>
                  <a:gd name="connsiteY1" fmla="*/ 53281 h 1192638"/>
                  <a:gd name="connsiteX2" fmla="*/ 236707 w 745045"/>
                  <a:gd name="connsiteY2" fmla="*/ 251650 h 1192638"/>
                  <a:gd name="connsiteX3" fmla="*/ 62197 w 745045"/>
                  <a:gd name="connsiteY3" fmla="*/ 455288 h 1192638"/>
                  <a:gd name="connsiteX4" fmla="*/ 49763 w 745045"/>
                  <a:gd name="connsiteY4" fmla="*/ 596198 h 1192638"/>
                  <a:gd name="connsiteX5" fmla="*/ 135206 w 745045"/>
                  <a:gd name="connsiteY5" fmla="*/ 887275 h 1192638"/>
                  <a:gd name="connsiteX6" fmla="*/ 304784 w 745045"/>
                  <a:gd name="connsiteY6" fmla="*/ 1146652 h 1192638"/>
                  <a:gd name="connsiteX7" fmla="*/ 333350 w 745045"/>
                  <a:gd name="connsiteY7" fmla="*/ 1165410 h 1192638"/>
                  <a:gd name="connsiteX8" fmla="*/ 323727 w 745045"/>
                  <a:gd name="connsiteY8" fmla="*/ 1192638 h 1192638"/>
                  <a:gd name="connsiteX9" fmla="*/ 91641 w 745045"/>
                  <a:gd name="connsiteY9" fmla="*/ 873519 h 1192638"/>
                  <a:gd name="connsiteX10" fmla="*/ 4609 w 745045"/>
                  <a:gd name="connsiteY10" fmla="*/ 579267 h 1192638"/>
                  <a:gd name="connsiteX11" fmla="*/ 17042 w 745045"/>
                  <a:gd name="connsiteY11" fmla="*/ 438357 h 1192638"/>
                  <a:gd name="connsiteX12" fmla="*/ 191553 w 745045"/>
                  <a:gd name="connsiteY12" fmla="*/ 234719 h 1192638"/>
                  <a:gd name="connsiteX13" fmla="*/ 526804 w 745045"/>
                  <a:gd name="connsiteY13" fmla="*/ 36350 h 1192638"/>
                  <a:gd name="connsiteX14" fmla="*/ 654644 w 745045"/>
                  <a:gd name="connsiteY14" fmla="*/ 0 h 1192638"/>
                  <a:gd name="connsiteX15" fmla="*/ 744199 w 745045"/>
                  <a:gd name="connsiteY15" fmla="*/ 2828 h 1192638"/>
                  <a:gd name="connsiteX16" fmla="*/ 744251 w 745045"/>
                  <a:gd name="connsiteY16" fmla="*/ 2682 h 1192638"/>
                  <a:gd name="connsiteX17" fmla="*/ 745045 w 745045"/>
                  <a:gd name="connsiteY17" fmla="*/ 2741 h 1192638"/>
                  <a:gd name="connsiteX18" fmla="*/ 744199 w 745045"/>
                  <a:gd name="connsiteY18" fmla="*/ 2828 h 1192638"/>
                  <a:gd name="connsiteX19" fmla="*/ 744251 w 745045"/>
                  <a:gd name="connsiteY19" fmla="*/ 2682 h 1192638"/>
                  <a:gd name="connsiteX0" fmla="*/ 744199 w 745045"/>
                  <a:gd name="connsiteY0" fmla="*/ 2828 h 1192638"/>
                  <a:gd name="connsiteX1" fmla="*/ 571958 w 745045"/>
                  <a:gd name="connsiteY1" fmla="*/ 53281 h 1192638"/>
                  <a:gd name="connsiteX2" fmla="*/ 236707 w 745045"/>
                  <a:gd name="connsiteY2" fmla="*/ 251650 h 1192638"/>
                  <a:gd name="connsiteX3" fmla="*/ 62197 w 745045"/>
                  <a:gd name="connsiteY3" fmla="*/ 455288 h 1192638"/>
                  <a:gd name="connsiteX4" fmla="*/ 49763 w 745045"/>
                  <a:gd name="connsiteY4" fmla="*/ 596198 h 1192638"/>
                  <a:gd name="connsiteX5" fmla="*/ 135206 w 745045"/>
                  <a:gd name="connsiteY5" fmla="*/ 887275 h 1192638"/>
                  <a:gd name="connsiteX6" fmla="*/ 304784 w 745045"/>
                  <a:gd name="connsiteY6" fmla="*/ 1146652 h 1192638"/>
                  <a:gd name="connsiteX7" fmla="*/ 333350 w 745045"/>
                  <a:gd name="connsiteY7" fmla="*/ 1165410 h 1192638"/>
                  <a:gd name="connsiteX8" fmla="*/ 323727 w 745045"/>
                  <a:gd name="connsiteY8" fmla="*/ 1192638 h 1192638"/>
                  <a:gd name="connsiteX9" fmla="*/ 91641 w 745045"/>
                  <a:gd name="connsiteY9" fmla="*/ 873519 h 1192638"/>
                  <a:gd name="connsiteX10" fmla="*/ 4609 w 745045"/>
                  <a:gd name="connsiteY10" fmla="*/ 579267 h 1192638"/>
                  <a:gd name="connsiteX11" fmla="*/ 17042 w 745045"/>
                  <a:gd name="connsiteY11" fmla="*/ 438357 h 1192638"/>
                  <a:gd name="connsiteX12" fmla="*/ 191553 w 745045"/>
                  <a:gd name="connsiteY12" fmla="*/ 234719 h 1192638"/>
                  <a:gd name="connsiteX13" fmla="*/ 526804 w 745045"/>
                  <a:gd name="connsiteY13" fmla="*/ 36350 h 1192638"/>
                  <a:gd name="connsiteX14" fmla="*/ 654644 w 745045"/>
                  <a:gd name="connsiteY14" fmla="*/ 0 h 1192638"/>
                  <a:gd name="connsiteX15" fmla="*/ 744199 w 745045"/>
                  <a:gd name="connsiteY15" fmla="*/ 2828 h 1192638"/>
                  <a:gd name="connsiteX16" fmla="*/ 744251 w 745045"/>
                  <a:gd name="connsiteY16" fmla="*/ 2682 h 1192638"/>
                  <a:gd name="connsiteX17" fmla="*/ 745045 w 745045"/>
                  <a:gd name="connsiteY17" fmla="*/ 2741 h 1192638"/>
                  <a:gd name="connsiteX18" fmla="*/ 744199 w 745045"/>
                  <a:gd name="connsiteY18" fmla="*/ 2828 h 1192638"/>
                  <a:gd name="connsiteX19" fmla="*/ 744251 w 745045"/>
                  <a:gd name="connsiteY19" fmla="*/ 2682 h 1192638"/>
                  <a:gd name="connsiteX0" fmla="*/ 744199 w 745045"/>
                  <a:gd name="connsiteY0" fmla="*/ 2828 h 1192638"/>
                  <a:gd name="connsiteX1" fmla="*/ 571958 w 745045"/>
                  <a:gd name="connsiteY1" fmla="*/ 53281 h 1192638"/>
                  <a:gd name="connsiteX2" fmla="*/ 236707 w 745045"/>
                  <a:gd name="connsiteY2" fmla="*/ 251650 h 1192638"/>
                  <a:gd name="connsiteX3" fmla="*/ 62197 w 745045"/>
                  <a:gd name="connsiteY3" fmla="*/ 455288 h 1192638"/>
                  <a:gd name="connsiteX4" fmla="*/ 49763 w 745045"/>
                  <a:gd name="connsiteY4" fmla="*/ 596198 h 1192638"/>
                  <a:gd name="connsiteX5" fmla="*/ 135206 w 745045"/>
                  <a:gd name="connsiteY5" fmla="*/ 887275 h 1192638"/>
                  <a:gd name="connsiteX6" fmla="*/ 304784 w 745045"/>
                  <a:gd name="connsiteY6" fmla="*/ 1146652 h 1192638"/>
                  <a:gd name="connsiteX7" fmla="*/ 333350 w 745045"/>
                  <a:gd name="connsiteY7" fmla="*/ 1165410 h 1192638"/>
                  <a:gd name="connsiteX8" fmla="*/ 323727 w 745045"/>
                  <a:gd name="connsiteY8" fmla="*/ 1192638 h 1192638"/>
                  <a:gd name="connsiteX9" fmla="*/ 91641 w 745045"/>
                  <a:gd name="connsiteY9" fmla="*/ 873519 h 1192638"/>
                  <a:gd name="connsiteX10" fmla="*/ 4609 w 745045"/>
                  <a:gd name="connsiteY10" fmla="*/ 579267 h 1192638"/>
                  <a:gd name="connsiteX11" fmla="*/ 17042 w 745045"/>
                  <a:gd name="connsiteY11" fmla="*/ 438357 h 1192638"/>
                  <a:gd name="connsiteX12" fmla="*/ 191553 w 745045"/>
                  <a:gd name="connsiteY12" fmla="*/ 234719 h 1192638"/>
                  <a:gd name="connsiteX13" fmla="*/ 526804 w 745045"/>
                  <a:gd name="connsiteY13" fmla="*/ 36350 h 1192638"/>
                  <a:gd name="connsiteX14" fmla="*/ 654644 w 745045"/>
                  <a:gd name="connsiteY14" fmla="*/ 0 h 1192638"/>
                  <a:gd name="connsiteX15" fmla="*/ 744199 w 745045"/>
                  <a:gd name="connsiteY15" fmla="*/ 2828 h 1192638"/>
                  <a:gd name="connsiteX16" fmla="*/ 744251 w 745045"/>
                  <a:gd name="connsiteY16" fmla="*/ 2682 h 1192638"/>
                  <a:gd name="connsiteX17" fmla="*/ 745045 w 745045"/>
                  <a:gd name="connsiteY17" fmla="*/ 2741 h 1192638"/>
                  <a:gd name="connsiteX18" fmla="*/ 744199 w 745045"/>
                  <a:gd name="connsiteY18" fmla="*/ 2828 h 1192638"/>
                  <a:gd name="connsiteX19" fmla="*/ 744251 w 745045"/>
                  <a:gd name="connsiteY19" fmla="*/ 2682 h 1192638"/>
                  <a:gd name="connsiteX0" fmla="*/ 744199 w 745045"/>
                  <a:gd name="connsiteY0" fmla="*/ 2828 h 1192638"/>
                  <a:gd name="connsiteX1" fmla="*/ 571958 w 745045"/>
                  <a:gd name="connsiteY1" fmla="*/ 53281 h 1192638"/>
                  <a:gd name="connsiteX2" fmla="*/ 236707 w 745045"/>
                  <a:gd name="connsiteY2" fmla="*/ 251650 h 1192638"/>
                  <a:gd name="connsiteX3" fmla="*/ 62197 w 745045"/>
                  <a:gd name="connsiteY3" fmla="*/ 455288 h 1192638"/>
                  <a:gd name="connsiteX4" fmla="*/ 49763 w 745045"/>
                  <a:gd name="connsiteY4" fmla="*/ 596198 h 1192638"/>
                  <a:gd name="connsiteX5" fmla="*/ 135206 w 745045"/>
                  <a:gd name="connsiteY5" fmla="*/ 887275 h 1192638"/>
                  <a:gd name="connsiteX6" fmla="*/ 304784 w 745045"/>
                  <a:gd name="connsiteY6" fmla="*/ 1146652 h 1192638"/>
                  <a:gd name="connsiteX7" fmla="*/ 333350 w 745045"/>
                  <a:gd name="connsiteY7" fmla="*/ 1165410 h 1192638"/>
                  <a:gd name="connsiteX8" fmla="*/ 323727 w 745045"/>
                  <a:gd name="connsiteY8" fmla="*/ 1192638 h 1192638"/>
                  <a:gd name="connsiteX9" fmla="*/ 91641 w 745045"/>
                  <a:gd name="connsiteY9" fmla="*/ 873519 h 1192638"/>
                  <a:gd name="connsiteX10" fmla="*/ 4609 w 745045"/>
                  <a:gd name="connsiteY10" fmla="*/ 579267 h 1192638"/>
                  <a:gd name="connsiteX11" fmla="*/ 17042 w 745045"/>
                  <a:gd name="connsiteY11" fmla="*/ 438357 h 1192638"/>
                  <a:gd name="connsiteX12" fmla="*/ 191553 w 745045"/>
                  <a:gd name="connsiteY12" fmla="*/ 234719 h 1192638"/>
                  <a:gd name="connsiteX13" fmla="*/ 526804 w 745045"/>
                  <a:gd name="connsiteY13" fmla="*/ 36350 h 1192638"/>
                  <a:gd name="connsiteX14" fmla="*/ 654644 w 745045"/>
                  <a:gd name="connsiteY14" fmla="*/ 0 h 1192638"/>
                  <a:gd name="connsiteX15" fmla="*/ 744199 w 745045"/>
                  <a:gd name="connsiteY15" fmla="*/ 2828 h 1192638"/>
                  <a:gd name="connsiteX16" fmla="*/ 718851 w 745045"/>
                  <a:gd name="connsiteY16" fmla="*/ 4211 h 1192638"/>
                  <a:gd name="connsiteX17" fmla="*/ 745045 w 745045"/>
                  <a:gd name="connsiteY17" fmla="*/ 2741 h 1192638"/>
                  <a:gd name="connsiteX18" fmla="*/ 744199 w 745045"/>
                  <a:gd name="connsiteY18" fmla="*/ 2828 h 1192638"/>
                  <a:gd name="connsiteX19" fmla="*/ 718851 w 745045"/>
                  <a:gd name="connsiteY19" fmla="*/ 4211 h 1192638"/>
                  <a:gd name="connsiteX0" fmla="*/ 744199 w 745045"/>
                  <a:gd name="connsiteY0" fmla="*/ 2828 h 1192638"/>
                  <a:gd name="connsiteX1" fmla="*/ 571958 w 745045"/>
                  <a:gd name="connsiteY1" fmla="*/ 53281 h 1192638"/>
                  <a:gd name="connsiteX2" fmla="*/ 236707 w 745045"/>
                  <a:gd name="connsiteY2" fmla="*/ 251650 h 1192638"/>
                  <a:gd name="connsiteX3" fmla="*/ 62197 w 745045"/>
                  <a:gd name="connsiteY3" fmla="*/ 455288 h 1192638"/>
                  <a:gd name="connsiteX4" fmla="*/ 49763 w 745045"/>
                  <a:gd name="connsiteY4" fmla="*/ 596198 h 1192638"/>
                  <a:gd name="connsiteX5" fmla="*/ 135206 w 745045"/>
                  <a:gd name="connsiteY5" fmla="*/ 887275 h 1192638"/>
                  <a:gd name="connsiteX6" fmla="*/ 304784 w 745045"/>
                  <a:gd name="connsiteY6" fmla="*/ 1146652 h 1192638"/>
                  <a:gd name="connsiteX7" fmla="*/ 333350 w 745045"/>
                  <a:gd name="connsiteY7" fmla="*/ 1165410 h 1192638"/>
                  <a:gd name="connsiteX8" fmla="*/ 323727 w 745045"/>
                  <a:gd name="connsiteY8" fmla="*/ 1192638 h 1192638"/>
                  <a:gd name="connsiteX9" fmla="*/ 91641 w 745045"/>
                  <a:gd name="connsiteY9" fmla="*/ 873519 h 1192638"/>
                  <a:gd name="connsiteX10" fmla="*/ 4609 w 745045"/>
                  <a:gd name="connsiteY10" fmla="*/ 579267 h 1192638"/>
                  <a:gd name="connsiteX11" fmla="*/ 17042 w 745045"/>
                  <a:gd name="connsiteY11" fmla="*/ 438357 h 1192638"/>
                  <a:gd name="connsiteX12" fmla="*/ 191553 w 745045"/>
                  <a:gd name="connsiteY12" fmla="*/ 234719 h 1192638"/>
                  <a:gd name="connsiteX13" fmla="*/ 526804 w 745045"/>
                  <a:gd name="connsiteY13" fmla="*/ 36350 h 1192638"/>
                  <a:gd name="connsiteX14" fmla="*/ 654644 w 745045"/>
                  <a:gd name="connsiteY14" fmla="*/ 0 h 1192638"/>
                  <a:gd name="connsiteX15" fmla="*/ 744199 w 745045"/>
                  <a:gd name="connsiteY15" fmla="*/ 2828 h 1192638"/>
                  <a:gd name="connsiteX16" fmla="*/ 744199 w 745045"/>
                  <a:gd name="connsiteY16" fmla="*/ 2828 h 1192638"/>
                  <a:gd name="connsiteX17" fmla="*/ 745045 w 745045"/>
                  <a:gd name="connsiteY17" fmla="*/ 2741 h 1192638"/>
                  <a:gd name="connsiteX18" fmla="*/ 744199 w 745045"/>
                  <a:gd name="connsiteY18" fmla="*/ 2828 h 1192638"/>
                  <a:gd name="connsiteX0" fmla="*/ 744199 w 745045"/>
                  <a:gd name="connsiteY0" fmla="*/ 2828 h 1192638"/>
                  <a:gd name="connsiteX1" fmla="*/ 571958 w 745045"/>
                  <a:gd name="connsiteY1" fmla="*/ 53281 h 1192638"/>
                  <a:gd name="connsiteX2" fmla="*/ 236707 w 745045"/>
                  <a:gd name="connsiteY2" fmla="*/ 251650 h 1192638"/>
                  <a:gd name="connsiteX3" fmla="*/ 62197 w 745045"/>
                  <a:gd name="connsiteY3" fmla="*/ 455288 h 1192638"/>
                  <a:gd name="connsiteX4" fmla="*/ 49763 w 745045"/>
                  <a:gd name="connsiteY4" fmla="*/ 596198 h 1192638"/>
                  <a:gd name="connsiteX5" fmla="*/ 135206 w 745045"/>
                  <a:gd name="connsiteY5" fmla="*/ 887275 h 1192638"/>
                  <a:gd name="connsiteX6" fmla="*/ 304784 w 745045"/>
                  <a:gd name="connsiteY6" fmla="*/ 1146652 h 1192638"/>
                  <a:gd name="connsiteX7" fmla="*/ 333350 w 745045"/>
                  <a:gd name="connsiteY7" fmla="*/ 1165410 h 1192638"/>
                  <a:gd name="connsiteX8" fmla="*/ 323727 w 745045"/>
                  <a:gd name="connsiteY8" fmla="*/ 1192638 h 1192638"/>
                  <a:gd name="connsiteX9" fmla="*/ 91641 w 745045"/>
                  <a:gd name="connsiteY9" fmla="*/ 873519 h 1192638"/>
                  <a:gd name="connsiteX10" fmla="*/ 4609 w 745045"/>
                  <a:gd name="connsiteY10" fmla="*/ 579267 h 1192638"/>
                  <a:gd name="connsiteX11" fmla="*/ 17042 w 745045"/>
                  <a:gd name="connsiteY11" fmla="*/ 438357 h 1192638"/>
                  <a:gd name="connsiteX12" fmla="*/ 191553 w 745045"/>
                  <a:gd name="connsiteY12" fmla="*/ 234719 h 1192638"/>
                  <a:gd name="connsiteX13" fmla="*/ 526804 w 745045"/>
                  <a:gd name="connsiteY13" fmla="*/ 36350 h 1192638"/>
                  <a:gd name="connsiteX14" fmla="*/ 654644 w 745045"/>
                  <a:gd name="connsiteY14" fmla="*/ 0 h 1192638"/>
                  <a:gd name="connsiteX15" fmla="*/ 744199 w 745045"/>
                  <a:gd name="connsiteY15" fmla="*/ 2828 h 1192638"/>
                  <a:gd name="connsiteX16" fmla="*/ 720386 w 745045"/>
                  <a:gd name="connsiteY16" fmla="*/ 2828 h 1192638"/>
                  <a:gd name="connsiteX17" fmla="*/ 745045 w 745045"/>
                  <a:gd name="connsiteY17" fmla="*/ 2741 h 1192638"/>
                  <a:gd name="connsiteX18" fmla="*/ 720386 w 745045"/>
                  <a:gd name="connsiteY18" fmla="*/ 2828 h 1192638"/>
                  <a:gd name="connsiteX0" fmla="*/ 744199 w 744199"/>
                  <a:gd name="connsiteY0" fmla="*/ 2828 h 1192638"/>
                  <a:gd name="connsiteX1" fmla="*/ 571958 w 744199"/>
                  <a:gd name="connsiteY1" fmla="*/ 53281 h 1192638"/>
                  <a:gd name="connsiteX2" fmla="*/ 236707 w 744199"/>
                  <a:gd name="connsiteY2" fmla="*/ 251650 h 1192638"/>
                  <a:gd name="connsiteX3" fmla="*/ 62197 w 744199"/>
                  <a:gd name="connsiteY3" fmla="*/ 455288 h 1192638"/>
                  <a:gd name="connsiteX4" fmla="*/ 49763 w 744199"/>
                  <a:gd name="connsiteY4" fmla="*/ 596198 h 1192638"/>
                  <a:gd name="connsiteX5" fmla="*/ 135206 w 744199"/>
                  <a:gd name="connsiteY5" fmla="*/ 887275 h 1192638"/>
                  <a:gd name="connsiteX6" fmla="*/ 304784 w 744199"/>
                  <a:gd name="connsiteY6" fmla="*/ 1146652 h 1192638"/>
                  <a:gd name="connsiteX7" fmla="*/ 333350 w 744199"/>
                  <a:gd name="connsiteY7" fmla="*/ 1165410 h 1192638"/>
                  <a:gd name="connsiteX8" fmla="*/ 323727 w 744199"/>
                  <a:gd name="connsiteY8" fmla="*/ 1192638 h 1192638"/>
                  <a:gd name="connsiteX9" fmla="*/ 91641 w 744199"/>
                  <a:gd name="connsiteY9" fmla="*/ 873519 h 1192638"/>
                  <a:gd name="connsiteX10" fmla="*/ 4609 w 744199"/>
                  <a:gd name="connsiteY10" fmla="*/ 579267 h 1192638"/>
                  <a:gd name="connsiteX11" fmla="*/ 17042 w 744199"/>
                  <a:gd name="connsiteY11" fmla="*/ 438357 h 1192638"/>
                  <a:gd name="connsiteX12" fmla="*/ 191553 w 744199"/>
                  <a:gd name="connsiteY12" fmla="*/ 234719 h 1192638"/>
                  <a:gd name="connsiteX13" fmla="*/ 526804 w 744199"/>
                  <a:gd name="connsiteY13" fmla="*/ 36350 h 1192638"/>
                  <a:gd name="connsiteX14" fmla="*/ 654644 w 744199"/>
                  <a:gd name="connsiteY14" fmla="*/ 0 h 1192638"/>
                  <a:gd name="connsiteX15" fmla="*/ 744199 w 744199"/>
                  <a:gd name="connsiteY15" fmla="*/ 2828 h 1192638"/>
                  <a:gd name="connsiteX0" fmla="*/ 726737 w 726737"/>
                  <a:gd name="connsiteY0" fmla="*/ 1298 h 1192638"/>
                  <a:gd name="connsiteX1" fmla="*/ 571958 w 726737"/>
                  <a:gd name="connsiteY1" fmla="*/ 53281 h 1192638"/>
                  <a:gd name="connsiteX2" fmla="*/ 236707 w 726737"/>
                  <a:gd name="connsiteY2" fmla="*/ 251650 h 1192638"/>
                  <a:gd name="connsiteX3" fmla="*/ 62197 w 726737"/>
                  <a:gd name="connsiteY3" fmla="*/ 455288 h 1192638"/>
                  <a:gd name="connsiteX4" fmla="*/ 49763 w 726737"/>
                  <a:gd name="connsiteY4" fmla="*/ 596198 h 1192638"/>
                  <a:gd name="connsiteX5" fmla="*/ 135206 w 726737"/>
                  <a:gd name="connsiteY5" fmla="*/ 887275 h 1192638"/>
                  <a:gd name="connsiteX6" fmla="*/ 304784 w 726737"/>
                  <a:gd name="connsiteY6" fmla="*/ 1146652 h 1192638"/>
                  <a:gd name="connsiteX7" fmla="*/ 333350 w 726737"/>
                  <a:gd name="connsiteY7" fmla="*/ 1165410 h 1192638"/>
                  <a:gd name="connsiteX8" fmla="*/ 323727 w 726737"/>
                  <a:gd name="connsiteY8" fmla="*/ 1192638 h 1192638"/>
                  <a:gd name="connsiteX9" fmla="*/ 91641 w 726737"/>
                  <a:gd name="connsiteY9" fmla="*/ 873519 h 1192638"/>
                  <a:gd name="connsiteX10" fmla="*/ 4609 w 726737"/>
                  <a:gd name="connsiteY10" fmla="*/ 579267 h 1192638"/>
                  <a:gd name="connsiteX11" fmla="*/ 17042 w 726737"/>
                  <a:gd name="connsiteY11" fmla="*/ 438357 h 1192638"/>
                  <a:gd name="connsiteX12" fmla="*/ 191553 w 726737"/>
                  <a:gd name="connsiteY12" fmla="*/ 234719 h 1192638"/>
                  <a:gd name="connsiteX13" fmla="*/ 526804 w 726737"/>
                  <a:gd name="connsiteY13" fmla="*/ 36350 h 1192638"/>
                  <a:gd name="connsiteX14" fmla="*/ 654644 w 726737"/>
                  <a:gd name="connsiteY14" fmla="*/ 0 h 1192638"/>
                  <a:gd name="connsiteX15" fmla="*/ 726737 w 726737"/>
                  <a:gd name="connsiteY15" fmla="*/ 1298 h 1192638"/>
                  <a:gd name="connsiteX0" fmla="*/ 726737 w 726737"/>
                  <a:gd name="connsiteY0" fmla="*/ 1298 h 1192638"/>
                  <a:gd name="connsiteX1" fmla="*/ 571958 w 726737"/>
                  <a:gd name="connsiteY1" fmla="*/ 53281 h 1192638"/>
                  <a:gd name="connsiteX2" fmla="*/ 236707 w 726737"/>
                  <a:gd name="connsiteY2" fmla="*/ 251650 h 1192638"/>
                  <a:gd name="connsiteX3" fmla="*/ 62197 w 726737"/>
                  <a:gd name="connsiteY3" fmla="*/ 455288 h 1192638"/>
                  <a:gd name="connsiteX4" fmla="*/ 49763 w 726737"/>
                  <a:gd name="connsiteY4" fmla="*/ 596198 h 1192638"/>
                  <a:gd name="connsiteX5" fmla="*/ 141556 w 726737"/>
                  <a:gd name="connsiteY5" fmla="*/ 884216 h 1192638"/>
                  <a:gd name="connsiteX6" fmla="*/ 304784 w 726737"/>
                  <a:gd name="connsiteY6" fmla="*/ 1146652 h 1192638"/>
                  <a:gd name="connsiteX7" fmla="*/ 333350 w 726737"/>
                  <a:gd name="connsiteY7" fmla="*/ 1165410 h 1192638"/>
                  <a:gd name="connsiteX8" fmla="*/ 323727 w 726737"/>
                  <a:gd name="connsiteY8" fmla="*/ 1192638 h 1192638"/>
                  <a:gd name="connsiteX9" fmla="*/ 91641 w 726737"/>
                  <a:gd name="connsiteY9" fmla="*/ 873519 h 1192638"/>
                  <a:gd name="connsiteX10" fmla="*/ 4609 w 726737"/>
                  <a:gd name="connsiteY10" fmla="*/ 579267 h 1192638"/>
                  <a:gd name="connsiteX11" fmla="*/ 17042 w 726737"/>
                  <a:gd name="connsiteY11" fmla="*/ 438357 h 1192638"/>
                  <a:gd name="connsiteX12" fmla="*/ 191553 w 726737"/>
                  <a:gd name="connsiteY12" fmla="*/ 234719 h 1192638"/>
                  <a:gd name="connsiteX13" fmla="*/ 526804 w 726737"/>
                  <a:gd name="connsiteY13" fmla="*/ 36350 h 1192638"/>
                  <a:gd name="connsiteX14" fmla="*/ 654644 w 726737"/>
                  <a:gd name="connsiteY14" fmla="*/ 0 h 1192638"/>
                  <a:gd name="connsiteX15" fmla="*/ 726737 w 726737"/>
                  <a:gd name="connsiteY15" fmla="*/ 1298 h 1192638"/>
                  <a:gd name="connsiteX0" fmla="*/ 726737 w 726737"/>
                  <a:gd name="connsiteY0" fmla="*/ 1298 h 1192638"/>
                  <a:gd name="connsiteX1" fmla="*/ 571958 w 726737"/>
                  <a:gd name="connsiteY1" fmla="*/ 53281 h 1192638"/>
                  <a:gd name="connsiteX2" fmla="*/ 236707 w 726737"/>
                  <a:gd name="connsiteY2" fmla="*/ 251650 h 1192638"/>
                  <a:gd name="connsiteX3" fmla="*/ 62197 w 726737"/>
                  <a:gd name="connsiteY3" fmla="*/ 455288 h 1192638"/>
                  <a:gd name="connsiteX4" fmla="*/ 49763 w 726737"/>
                  <a:gd name="connsiteY4" fmla="*/ 596198 h 1192638"/>
                  <a:gd name="connsiteX5" fmla="*/ 141556 w 726737"/>
                  <a:gd name="connsiteY5" fmla="*/ 884216 h 1192638"/>
                  <a:gd name="connsiteX6" fmla="*/ 333350 w 726737"/>
                  <a:gd name="connsiteY6" fmla="*/ 1165410 h 1192638"/>
                  <a:gd name="connsiteX7" fmla="*/ 323727 w 726737"/>
                  <a:gd name="connsiteY7" fmla="*/ 1192638 h 1192638"/>
                  <a:gd name="connsiteX8" fmla="*/ 91641 w 726737"/>
                  <a:gd name="connsiteY8" fmla="*/ 873519 h 1192638"/>
                  <a:gd name="connsiteX9" fmla="*/ 4609 w 726737"/>
                  <a:gd name="connsiteY9" fmla="*/ 579267 h 1192638"/>
                  <a:gd name="connsiteX10" fmla="*/ 17042 w 726737"/>
                  <a:gd name="connsiteY10" fmla="*/ 438357 h 1192638"/>
                  <a:gd name="connsiteX11" fmla="*/ 191553 w 726737"/>
                  <a:gd name="connsiteY11" fmla="*/ 234719 h 1192638"/>
                  <a:gd name="connsiteX12" fmla="*/ 526804 w 726737"/>
                  <a:gd name="connsiteY12" fmla="*/ 36350 h 1192638"/>
                  <a:gd name="connsiteX13" fmla="*/ 654644 w 726737"/>
                  <a:gd name="connsiteY13" fmla="*/ 0 h 1192638"/>
                  <a:gd name="connsiteX14" fmla="*/ 726737 w 726737"/>
                  <a:gd name="connsiteY14" fmla="*/ 1298 h 1192638"/>
                  <a:gd name="connsiteX0" fmla="*/ 726737 w 726737"/>
                  <a:gd name="connsiteY0" fmla="*/ 1298 h 1192638"/>
                  <a:gd name="connsiteX1" fmla="*/ 571958 w 726737"/>
                  <a:gd name="connsiteY1" fmla="*/ 53281 h 1192638"/>
                  <a:gd name="connsiteX2" fmla="*/ 236707 w 726737"/>
                  <a:gd name="connsiteY2" fmla="*/ 251650 h 1192638"/>
                  <a:gd name="connsiteX3" fmla="*/ 62197 w 726737"/>
                  <a:gd name="connsiteY3" fmla="*/ 455288 h 1192638"/>
                  <a:gd name="connsiteX4" fmla="*/ 49763 w 726737"/>
                  <a:gd name="connsiteY4" fmla="*/ 596198 h 1192638"/>
                  <a:gd name="connsiteX5" fmla="*/ 141556 w 726737"/>
                  <a:gd name="connsiteY5" fmla="*/ 884216 h 1192638"/>
                  <a:gd name="connsiteX6" fmla="*/ 333350 w 726737"/>
                  <a:gd name="connsiteY6" fmla="*/ 1165410 h 1192638"/>
                  <a:gd name="connsiteX7" fmla="*/ 323727 w 726737"/>
                  <a:gd name="connsiteY7" fmla="*/ 1192638 h 1192638"/>
                  <a:gd name="connsiteX8" fmla="*/ 91641 w 726737"/>
                  <a:gd name="connsiteY8" fmla="*/ 873519 h 1192638"/>
                  <a:gd name="connsiteX9" fmla="*/ 4609 w 726737"/>
                  <a:gd name="connsiteY9" fmla="*/ 579267 h 1192638"/>
                  <a:gd name="connsiteX10" fmla="*/ 17042 w 726737"/>
                  <a:gd name="connsiteY10" fmla="*/ 438357 h 1192638"/>
                  <a:gd name="connsiteX11" fmla="*/ 191553 w 726737"/>
                  <a:gd name="connsiteY11" fmla="*/ 234719 h 1192638"/>
                  <a:gd name="connsiteX12" fmla="*/ 526804 w 726737"/>
                  <a:gd name="connsiteY12" fmla="*/ 36350 h 1192638"/>
                  <a:gd name="connsiteX13" fmla="*/ 654644 w 726737"/>
                  <a:gd name="connsiteY13" fmla="*/ 0 h 1192638"/>
                  <a:gd name="connsiteX14" fmla="*/ 726737 w 726737"/>
                  <a:gd name="connsiteY14" fmla="*/ 1298 h 1192638"/>
                  <a:gd name="connsiteX0" fmla="*/ 726737 w 726737"/>
                  <a:gd name="connsiteY0" fmla="*/ 1298 h 1186520"/>
                  <a:gd name="connsiteX1" fmla="*/ 571958 w 726737"/>
                  <a:gd name="connsiteY1" fmla="*/ 53281 h 1186520"/>
                  <a:gd name="connsiteX2" fmla="*/ 236707 w 726737"/>
                  <a:gd name="connsiteY2" fmla="*/ 251650 h 1186520"/>
                  <a:gd name="connsiteX3" fmla="*/ 62197 w 726737"/>
                  <a:gd name="connsiteY3" fmla="*/ 455288 h 1186520"/>
                  <a:gd name="connsiteX4" fmla="*/ 49763 w 726737"/>
                  <a:gd name="connsiteY4" fmla="*/ 596198 h 1186520"/>
                  <a:gd name="connsiteX5" fmla="*/ 141556 w 726737"/>
                  <a:gd name="connsiteY5" fmla="*/ 884216 h 1186520"/>
                  <a:gd name="connsiteX6" fmla="*/ 333350 w 726737"/>
                  <a:gd name="connsiteY6" fmla="*/ 1165410 h 1186520"/>
                  <a:gd name="connsiteX7" fmla="*/ 304677 w 726737"/>
                  <a:gd name="connsiteY7" fmla="*/ 1186520 h 1186520"/>
                  <a:gd name="connsiteX8" fmla="*/ 91641 w 726737"/>
                  <a:gd name="connsiteY8" fmla="*/ 873519 h 1186520"/>
                  <a:gd name="connsiteX9" fmla="*/ 4609 w 726737"/>
                  <a:gd name="connsiteY9" fmla="*/ 579267 h 1186520"/>
                  <a:gd name="connsiteX10" fmla="*/ 17042 w 726737"/>
                  <a:gd name="connsiteY10" fmla="*/ 438357 h 1186520"/>
                  <a:gd name="connsiteX11" fmla="*/ 191553 w 726737"/>
                  <a:gd name="connsiteY11" fmla="*/ 234719 h 1186520"/>
                  <a:gd name="connsiteX12" fmla="*/ 526804 w 726737"/>
                  <a:gd name="connsiteY12" fmla="*/ 36350 h 1186520"/>
                  <a:gd name="connsiteX13" fmla="*/ 654644 w 726737"/>
                  <a:gd name="connsiteY13" fmla="*/ 0 h 1186520"/>
                  <a:gd name="connsiteX14" fmla="*/ 726737 w 726737"/>
                  <a:gd name="connsiteY14" fmla="*/ 1298 h 1186520"/>
                  <a:gd name="connsiteX0" fmla="*/ 726737 w 726737"/>
                  <a:gd name="connsiteY0" fmla="*/ 1298 h 1186520"/>
                  <a:gd name="connsiteX1" fmla="*/ 571958 w 726737"/>
                  <a:gd name="connsiteY1" fmla="*/ 53281 h 1186520"/>
                  <a:gd name="connsiteX2" fmla="*/ 236707 w 726737"/>
                  <a:gd name="connsiteY2" fmla="*/ 251650 h 1186520"/>
                  <a:gd name="connsiteX3" fmla="*/ 62197 w 726737"/>
                  <a:gd name="connsiteY3" fmla="*/ 455288 h 1186520"/>
                  <a:gd name="connsiteX4" fmla="*/ 49763 w 726737"/>
                  <a:gd name="connsiteY4" fmla="*/ 596198 h 1186520"/>
                  <a:gd name="connsiteX5" fmla="*/ 141556 w 726737"/>
                  <a:gd name="connsiteY5" fmla="*/ 884216 h 1186520"/>
                  <a:gd name="connsiteX6" fmla="*/ 334937 w 726737"/>
                  <a:gd name="connsiteY6" fmla="*/ 1173058 h 1186520"/>
                  <a:gd name="connsiteX7" fmla="*/ 304677 w 726737"/>
                  <a:gd name="connsiteY7" fmla="*/ 1186520 h 1186520"/>
                  <a:gd name="connsiteX8" fmla="*/ 91641 w 726737"/>
                  <a:gd name="connsiteY8" fmla="*/ 873519 h 1186520"/>
                  <a:gd name="connsiteX9" fmla="*/ 4609 w 726737"/>
                  <a:gd name="connsiteY9" fmla="*/ 579267 h 1186520"/>
                  <a:gd name="connsiteX10" fmla="*/ 17042 w 726737"/>
                  <a:gd name="connsiteY10" fmla="*/ 438357 h 1186520"/>
                  <a:gd name="connsiteX11" fmla="*/ 191553 w 726737"/>
                  <a:gd name="connsiteY11" fmla="*/ 234719 h 1186520"/>
                  <a:gd name="connsiteX12" fmla="*/ 526804 w 726737"/>
                  <a:gd name="connsiteY12" fmla="*/ 36350 h 1186520"/>
                  <a:gd name="connsiteX13" fmla="*/ 654644 w 726737"/>
                  <a:gd name="connsiteY13" fmla="*/ 0 h 1186520"/>
                  <a:gd name="connsiteX14" fmla="*/ 726737 w 726737"/>
                  <a:gd name="connsiteY14" fmla="*/ 1298 h 1186520"/>
                  <a:gd name="connsiteX0" fmla="*/ 726737 w 726737"/>
                  <a:gd name="connsiteY0" fmla="*/ 1298 h 1186520"/>
                  <a:gd name="connsiteX1" fmla="*/ 571958 w 726737"/>
                  <a:gd name="connsiteY1" fmla="*/ 53281 h 1186520"/>
                  <a:gd name="connsiteX2" fmla="*/ 236707 w 726737"/>
                  <a:gd name="connsiteY2" fmla="*/ 251650 h 1186520"/>
                  <a:gd name="connsiteX3" fmla="*/ 62197 w 726737"/>
                  <a:gd name="connsiteY3" fmla="*/ 455288 h 1186520"/>
                  <a:gd name="connsiteX4" fmla="*/ 49763 w 726737"/>
                  <a:gd name="connsiteY4" fmla="*/ 596198 h 1186520"/>
                  <a:gd name="connsiteX5" fmla="*/ 141556 w 726737"/>
                  <a:gd name="connsiteY5" fmla="*/ 884216 h 1186520"/>
                  <a:gd name="connsiteX6" fmla="*/ 334937 w 726737"/>
                  <a:gd name="connsiteY6" fmla="*/ 1173058 h 1186520"/>
                  <a:gd name="connsiteX7" fmla="*/ 304677 w 726737"/>
                  <a:gd name="connsiteY7" fmla="*/ 1186520 h 1186520"/>
                  <a:gd name="connsiteX8" fmla="*/ 91641 w 726737"/>
                  <a:gd name="connsiteY8" fmla="*/ 873519 h 1186520"/>
                  <a:gd name="connsiteX9" fmla="*/ 4609 w 726737"/>
                  <a:gd name="connsiteY9" fmla="*/ 579267 h 1186520"/>
                  <a:gd name="connsiteX10" fmla="*/ 17042 w 726737"/>
                  <a:gd name="connsiteY10" fmla="*/ 438357 h 1186520"/>
                  <a:gd name="connsiteX11" fmla="*/ 191553 w 726737"/>
                  <a:gd name="connsiteY11" fmla="*/ 234719 h 1186520"/>
                  <a:gd name="connsiteX12" fmla="*/ 526804 w 726737"/>
                  <a:gd name="connsiteY12" fmla="*/ 36350 h 1186520"/>
                  <a:gd name="connsiteX13" fmla="*/ 654644 w 726737"/>
                  <a:gd name="connsiteY13" fmla="*/ 0 h 1186520"/>
                  <a:gd name="connsiteX14" fmla="*/ 726737 w 726737"/>
                  <a:gd name="connsiteY14" fmla="*/ 1298 h 1186520"/>
                  <a:gd name="connsiteX0" fmla="*/ 726737 w 726737"/>
                  <a:gd name="connsiteY0" fmla="*/ 1298 h 1186520"/>
                  <a:gd name="connsiteX1" fmla="*/ 571958 w 726737"/>
                  <a:gd name="connsiteY1" fmla="*/ 53281 h 1186520"/>
                  <a:gd name="connsiteX2" fmla="*/ 236707 w 726737"/>
                  <a:gd name="connsiteY2" fmla="*/ 251650 h 1186520"/>
                  <a:gd name="connsiteX3" fmla="*/ 62197 w 726737"/>
                  <a:gd name="connsiteY3" fmla="*/ 455288 h 1186520"/>
                  <a:gd name="connsiteX4" fmla="*/ 49763 w 726737"/>
                  <a:gd name="connsiteY4" fmla="*/ 596198 h 1186520"/>
                  <a:gd name="connsiteX5" fmla="*/ 141556 w 726737"/>
                  <a:gd name="connsiteY5" fmla="*/ 884216 h 1186520"/>
                  <a:gd name="connsiteX6" fmla="*/ 334937 w 726737"/>
                  <a:gd name="connsiteY6" fmla="*/ 1173058 h 1186520"/>
                  <a:gd name="connsiteX7" fmla="*/ 290390 w 726737"/>
                  <a:gd name="connsiteY7" fmla="*/ 1186520 h 1186520"/>
                  <a:gd name="connsiteX8" fmla="*/ 91641 w 726737"/>
                  <a:gd name="connsiteY8" fmla="*/ 873519 h 1186520"/>
                  <a:gd name="connsiteX9" fmla="*/ 4609 w 726737"/>
                  <a:gd name="connsiteY9" fmla="*/ 579267 h 1186520"/>
                  <a:gd name="connsiteX10" fmla="*/ 17042 w 726737"/>
                  <a:gd name="connsiteY10" fmla="*/ 438357 h 1186520"/>
                  <a:gd name="connsiteX11" fmla="*/ 191553 w 726737"/>
                  <a:gd name="connsiteY11" fmla="*/ 234719 h 1186520"/>
                  <a:gd name="connsiteX12" fmla="*/ 526804 w 726737"/>
                  <a:gd name="connsiteY12" fmla="*/ 36350 h 1186520"/>
                  <a:gd name="connsiteX13" fmla="*/ 654644 w 726737"/>
                  <a:gd name="connsiteY13" fmla="*/ 0 h 1186520"/>
                  <a:gd name="connsiteX14" fmla="*/ 726737 w 726737"/>
                  <a:gd name="connsiteY14" fmla="*/ 1298 h 1186520"/>
                  <a:gd name="connsiteX0" fmla="*/ 726737 w 726737"/>
                  <a:gd name="connsiteY0" fmla="*/ 1298 h 1186520"/>
                  <a:gd name="connsiteX1" fmla="*/ 571958 w 726737"/>
                  <a:gd name="connsiteY1" fmla="*/ 53281 h 1186520"/>
                  <a:gd name="connsiteX2" fmla="*/ 236707 w 726737"/>
                  <a:gd name="connsiteY2" fmla="*/ 251650 h 1186520"/>
                  <a:gd name="connsiteX3" fmla="*/ 62197 w 726737"/>
                  <a:gd name="connsiteY3" fmla="*/ 455288 h 1186520"/>
                  <a:gd name="connsiteX4" fmla="*/ 49763 w 726737"/>
                  <a:gd name="connsiteY4" fmla="*/ 596198 h 1186520"/>
                  <a:gd name="connsiteX5" fmla="*/ 141556 w 726737"/>
                  <a:gd name="connsiteY5" fmla="*/ 884216 h 1186520"/>
                  <a:gd name="connsiteX6" fmla="*/ 334937 w 726737"/>
                  <a:gd name="connsiteY6" fmla="*/ 1173058 h 1186520"/>
                  <a:gd name="connsiteX7" fmla="*/ 290390 w 726737"/>
                  <a:gd name="connsiteY7" fmla="*/ 1186520 h 1186520"/>
                  <a:gd name="connsiteX8" fmla="*/ 91641 w 726737"/>
                  <a:gd name="connsiteY8" fmla="*/ 873519 h 1186520"/>
                  <a:gd name="connsiteX9" fmla="*/ 4609 w 726737"/>
                  <a:gd name="connsiteY9" fmla="*/ 579267 h 1186520"/>
                  <a:gd name="connsiteX10" fmla="*/ 17042 w 726737"/>
                  <a:gd name="connsiteY10" fmla="*/ 438357 h 1186520"/>
                  <a:gd name="connsiteX11" fmla="*/ 191553 w 726737"/>
                  <a:gd name="connsiteY11" fmla="*/ 234719 h 1186520"/>
                  <a:gd name="connsiteX12" fmla="*/ 526804 w 726737"/>
                  <a:gd name="connsiteY12" fmla="*/ 36350 h 1186520"/>
                  <a:gd name="connsiteX13" fmla="*/ 654644 w 726737"/>
                  <a:gd name="connsiteY13" fmla="*/ 0 h 1186520"/>
                  <a:gd name="connsiteX14" fmla="*/ 726737 w 726737"/>
                  <a:gd name="connsiteY14" fmla="*/ 1298 h 1186520"/>
                  <a:gd name="connsiteX0" fmla="*/ 726396 w 726396"/>
                  <a:gd name="connsiteY0" fmla="*/ 1298 h 1186520"/>
                  <a:gd name="connsiteX1" fmla="*/ 571617 w 726396"/>
                  <a:gd name="connsiteY1" fmla="*/ 53281 h 1186520"/>
                  <a:gd name="connsiteX2" fmla="*/ 236366 w 726396"/>
                  <a:gd name="connsiteY2" fmla="*/ 251650 h 1186520"/>
                  <a:gd name="connsiteX3" fmla="*/ 61856 w 726396"/>
                  <a:gd name="connsiteY3" fmla="*/ 455288 h 1186520"/>
                  <a:gd name="connsiteX4" fmla="*/ 49422 w 726396"/>
                  <a:gd name="connsiteY4" fmla="*/ 596198 h 1186520"/>
                  <a:gd name="connsiteX5" fmla="*/ 141215 w 726396"/>
                  <a:gd name="connsiteY5" fmla="*/ 884216 h 1186520"/>
                  <a:gd name="connsiteX6" fmla="*/ 334596 w 726396"/>
                  <a:gd name="connsiteY6" fmla="*/ 1173058 h 1186520"/>
                  <a:gd name="connsiteX7" fmla="*/ 290049 w 726396"/>
                  <a:gd name="connsiteY7" fmla="*/ 1186520 h 1186520"/>
                  <a:gd name="connsiteX8" fmla="*/ 86538 w 726396"/>
                  <a:gd name="connsiteY8" fmla="*/ 873519 h 1186520"/>
                  <a:gd name="connsiteX9" fmla="*/ 4268 w 726396"/>
                  <a:gd name="connsiteY9" fmla="*/ 579267 h 1186520"/>
                  <a:gd name="connsiteX10" fmla="*/ 16701 w 726396"/>
                  <a:gd name="connsiteY10" fmla="*/ 438357 h 1186520"/>
                  <a:gd name="connsiteX11" fmla="*/ 191212 w 726396"/>
                  <a:gd name="connsiteY11" fmla="*/ 234719 h 1186520"/>
                  <a:gd name="connsiteX12" fmla="*/ 526463 w 726396"/>
                  <a:gd name="connsiteY12" fmla="*/ 36350 h 1186520"/>
                  <a:gd name="connsiteX13" fmla="*/ 654303 w 726396"/>
                  <a:gd name="connsiteY13" fmla="*/ 0 h 1186520"/>
                  <a:gd name="connsiteX14" fmla="*/ 726396 w 726396"/>
                  <a:gd name="connsiteY14" fmla="*/ 1298 h 1186520"/>
                  <a:gd name="connsiteX0" fmla="*/ 726396 w 726396"/>
                  <a:gd name="connsiteY0" fmla="*/ 1298 h 1186520"/>
                  <a:gd name="connsiteX1" fmla="*/ 571617 w 726396"/>
                  <a:gd name="connsiteY1" fmla="*/ 53281 h 1186520"/>
                  <a:gd name="connsiteX2" fmla="*/ 236366 w 726396"/>
                  <a:gd name="connsiteY2" fmla="*/ 251650 h 1186520"/>
                  <a:gd name="connsiteX3" fmla="*/ 61856 w 726396"/>
                  <a:gd name="connsiteY3" fmla="*/ 455288 h 1186520"/>
                  <a:gd name="connsiteX4" fmla="*/ 49422 w 726396"/>
                  <a:gd name="connsiteY4" fmla="*/ 596198 h 1186520"/>
                  <a:gd name="connsiteX5" fmla="*/ 141215 w 726396"/>
                  <a:gd name="connsiteY5" fmla="*/ 884216 h 1186520"/>
                  <a:gd name="connsiteX6" fmla="*/ 334596 w 726396"/>
                  <a:gd name="connsiteY6" fmla="*/ 1173058 h 1186520"/>
                  <a:gd name="connsiteX7" fmla="*/ 264649 w 726396"/>
                  <a:gd name="connsiteY7" fmla="*/ 1186520 h 1186520"/>
                  <a:gd name="connsiteX8" fmla="*/ 86538 w 726396"/>
                  <a:gd name="connsiteY8" fmla="*/ 873519 h 1186520"/>
                  <a:gd name="connsiteX9" fmla="*/ 4268 w 726396"/>
                  <a:gd name="connsiteY9" fmla="*/ 579267 h 1186520"/>
                  <a:gd name="connsiteX10" fmla="*/ 16701 w 726396"/>
                  <a:gd name="connsiteY10" fmla="*/ 438357 h 1186520"/>
                  <a:gd name="connsiteX11" fmla="*/ 191212 w 726396"/>
                  <a:gd name="connsiteY11" fmla="*/ 234719 h 1186520"/>
                  <a:gd name="connsiteX12" fmla="*/ 526463 w 726396"/>
                  <a:gd name="connsiteY12" fmla="*/ 36350 h 1186520"/>
                  <a:gd name="connsiteX13" fmla="*/ 654303 w 726396"/>
                  <a:gd name="connsiteY13" fmla="*/ 0 h 1186520"/>
                  <a:gd name="connsiteX14" fmla="*/ 726396 w 726396"/>
                  <a:gd name="connsiteY14" fmla="*/ 1298 h 1186520"/>
                  <a:gd name="connsiteX0" fmla="*/ 726396 w 726396"/>
                  <a:gd name="connsiteY0" fmla="*/ 1298 h 1186520"/>
                  <a:gd name="connsiteX1" fmla="*/ 571617 w 726396"/>
                  <a:gd name="connsiteY1" fmla="*/ 53281 h 1186520"/>
                  <a:gd name="connsiteX2" fmla="*/ 236366 w 726396"/>
                  <a:gd name="connsiteY2" fmla="*/ 251650 h 1186520"/>
                  <a:gd name="connsiteX3" fmla="*/ 61856 w 726396"/>
                  <a:gd name="connsiteY3" fmla="*/ 455288 h 1186520"/>
                  <a:gd name="connsiteX4" fmla="*/ 49422 w 726396"/>
                  <a:gd name="connsiteY4" fmla="*/ 596198 h 1186520"/>
                  <a:gd name="connsiteX5" fmla="*/ 141215 w 726396"/>
                  <a:gd name="connsiteY5" fmla="*/ 884216 h 1186520"/>
                  <a:gd name="connsiteX6" fmla="*/ 328246 w 726396"/>
                  <a:gd name="connsiteY6" fmla="*/ 1177646 h 1186520"/>
                  <a:gd name="connsiteX7" fmla="*/ 264649 w 726396"/>
                  <a:gd name="connsiteY7" fmla="*/ 1186520 h 1186520"/>
                  <a:gd name="connsiteX8" fmla="*/ 86538 w 726396"/>
                  <a:gd name="connsiteY8" fmla="*/ 873519 h 1186520"/>
                  <a:gd name="connsiteX9" fmla="*/ 4268 w 726396"/>
                  <a:gd name="connsiteY9" fmla="*/ 579267 h 1186520"/>
                  <a:gd name="connsiteX10" fmla="*/ 16701 w 726396"/>
                  <a:gd name="connsiteY10" fmla="*/ 438357 h 1186520"/>
                  <a:gd name="connsiteX11" fmla="*/ 191212 w 726396"/>
                  <a:gd name="connsiteY11" fmla="*/ 234719 h 1186520"/>
                  <a:gd name="connsiteX12" fmla="*/ 526463 w 726396"/>
                  <a:gd name="connsiteY12" fmla="*/ 36350 h 1186520"/>
                  <a:gd name="connsiteX13" fmla="*/ 654303 w 726396"/>
                  <a:gd name="connsiteY13" fmla="*/ 0 h 1186520"/>
                  <a:gd name="connsiteX14" fmla="*/ 726396 w 726396"/>
                  <a:gd name="connsiteY14" fmla="*/ 1298 h 1186520"/>
                  <a:gd name="connsiteX0" fmla="*/ 726396 w 726396"/>
                  <a:gd name="connsiteY0" fmla="*/ 1298 h 1186520"/>
                  <a:gd name="connsiteX1" fmla="*/ 571617 w 726396"/>
                  <a:gd name="connsiteY1" fmla="*/ 53281 h 1186520"/>
                  <a:gd name="connsiteX2" fmla="*/ 236366 w 726396"/>
                  <a:gd name="connsiteY2" fmla="*/ 251650 h 1186520"/>
                  <a:gd name="connsiteX3" fmla="*/ 61856 w 726396"/>
                  <a:gd name="connsiteY3" fmla="*/ 455288 h 1186520"/>
                  <a:gd name="connsiteX4" fmla="*/ 49422 w 726396"/>
                  <a:gd name="connsiteY4" fmla="*/ 596198 h 1186520"/>
                  <a:gd name="connsiteX5" fmla="*/ 141215 w 726396"/>
                  <a:gd name="connsiteY5" fmla="*/ 884216 h 1186520"/>
                  <a:gd name="connsiteX6" fmla="*/ 328246 w 726396"/>
                  <a:gd name="connsiteY6" fmla="*/ 1177646 h 1186520"/>
                  <a:gd name="connsiteX7" fmla="*/ 264649 w 726396"/>
                  <a:gd name="connsiteY7" fmla="*/ 1186520 h 1186520"/>
                  <a:gd name="connsiteX8" fmla="*/ 86538 w 726396"/>
                  <a:gd name="connsiteY8" fmla="*/ 873519 h 1186520"/>
                  <a:gd name="connsiteX9" fmla="*/ 4268 w 726396"/>
                  <a:gd name="connsiteY9" fmla="*/ 579267 h 1186520"/>
                  <a:gd name="connsiteX10" fmla="*/ 16701 w 726396"/>
                  <a:gd name="connsiteY10" fmla="*/ 438357 h 1186520"/>
                  <a:gd name="connsiteX11" fmla="*/ 191212 w 726396"/>
                  <a:gd name="connsiteY11" fmla="*/ 234719 h 1186520"/>
                  <a:gd name="connsiteX12" fmla="*/ 526463 w 726396"/>
                  <a:gd name="connsiteY12" fmla="*/ 36350 h 1186520"/>
                  <a:gd name="connsiteX13" fmla="*/ 654303 w 726396"/>
                  <a:gd name="connsiteY13" fmla="*/ 0 h 1186520"/>
                  <a:gd name="connsiteX14" fmla="*/ 726396 w 726396"/>
                  <a:gd name="connsiteY14" fmla="*/ 1298 h 1186520"/>
                  <a:gd name="connsiteX0" fmla="*/ 726396 w 726396"/>
                  <a:gd name="connsiteY0" fmla="*/ 1298 h 1186520"/>
                  <a:gd name="connsiteX1" fmla="*/ 571617 w 726396"/>
                  <a:gd name="connsiteY1" fmla="*/ 53281 h 1186520"/>
                  <a:gd name="connsiteX2" fmla="*/ 236366 w 726396"/>
                  <a:gd name="connsiteY2" fmla="*/ 251650 h 1186520"/>
                  <a:gd name="connsiteX3" fmla="*/ 61856 w 726396"/>
                  <a:gd name="connsiteY3" fmla="*/ 455288 h 1186520"/>
                  <a:gd name="connsiteX4" fmla="*/ 49422 w 726396"/>
                  <a:gd name="connsiteY4" fmla="*/ 596198 h 1186520"/>
                  <a:gd name="connsiteX5" fmla="*/ 141215 w 726396"/>
                  <a:gd name="connsiteY5" fmla="*/ 884216 h 1186520"/>
                  <a:gd name="connsiteX6" fmla="*/ 328246 w 726396"/>
                  <a:gd name="connsiteY6" fmla="*/ 1182235 h 1186520"/>
                  <a:gd name="connsiteX7" fmla="*/ 264649 w 726396"/>
                  <a:gd name="connsiteY7" fmla="*/ 1186520 h 1186520"/>
                  <a:gd name="connsiteX8" fmla="*/ 86538 w 726396"/>
                  <a:gd name="connsiteY8" fmla="*/ 873519 h 1186520"/>
                  <a:gd name="connsiteX9" fmla="*/ 4268 w 726396"/>
                  <a:gd name="connsiteY9" fmla="*/ 579267 h 1186520"/>
                  <a:gd name="connsiteX10" fmla="*/ 16701 w 726396"/>
                  <a:gd name="connsiteY10" fmla="*/ 438357 h 1186520"/>
                  <a:gd name="connsiteX11" fmla="*/ 191212 w 726396"/>
                  <a:gd name="connsiteY11" fmla="*/ 234719 h 1186520"/>
                  <a:gd name="connsiteX12" fmla="*/ 526463 w 726396"/>
                  <a:gd name="connsiteY12" fmla="*/ 36350 h 1186520"/>
                  <a:gd name="connsiteX13" fmla="*/ 654303 w 726396"/>
                  <a:gd name="connsiteY13" fmla="*/ 0 h 1186520"/>
                  <a:gd name="connsiteX14" fmla="*/ 726396 w 726396"/>
                  <a:gd name="connsiteY14" fmla="*/ 1298 h 1186520"/>
                  <a:gd name="connsiteX0" fmla="*/ 725274 w 725274"/>
                  <a:gd name="connsiteY0" fmla="*/ 1298 h 1186520"/>
                  <a:gd name="connsiteX1" fmla="*/ 570495 w 725274"/>
                  <a:gd name="connsiteY1" fmla="*/ 53281 h 1186520"/>
                  <a:gd name="connsiteX2" fmla="*/ 235244 w 725274"/>
                  <a:gd name="connsiteY2" fmla="*/ 251650 h 1186520"/>
                  <a:gd name="connsiteX3" fmla="*/ 60734 w 725274"/>
                  <a:gd name="connsiteY3" fmla="*/ 455288 h 1186520"/>
                  <a:gd name="connsiteX4" fmla="*/ 48300 w 725274"/>
                  <a:gd name="connsiteY4" fmla="*/ 596198 h 1186520"/>
                  <a:gd name="connsiteX5" fmla="*/ 140093 w 725274"/>
                  <a:gd name="connsiteY5" fmla="*/ 884216 h 1186520"/>
                  <a:gd name="connsiteX6" fmla="*/ 327124 w 725274"/>
                  <a:gd name="connsiteY6" fmla="*/ 1182235 h 1186520"/>
                  <a:gd name="connsiteX7" fmla="*/ 263527 w 725274"/>
                  <a:gd name="connsiteY7" fmla="*/ 1186520 h 1186520"/>
                  <a:gd name="connsiteX8" fmla="*/ 69541 w 725274"/>
                  <a:gd name="connsiteY8" fmla="*/ 873519 h 1186520"/>
                  <a:gd name="connsiteX9" fmla="*/ 3146 w 725274"/>
                  <a:gd name="connsiteY9" fmla="*/ 579267 h 1186520"/>
                  <a:gd name="connsiteX10" fmla="*/ 15579 w 725274"/>
                  <a:gd name="connsiteY10" fmla="*/ 438357 h 1186520"/>
                  <a:gd name="connsiteX11" fmla="*/ 190090 w 725274"/>
                  <a:gd name="connsiteY11" fmla="*/ 234719 h 1186520"/>
                  <a:gd name="connsiteX12" fmla="*/ 525341 w 725274"/>
                  <a:gd name="connsiteY12" fmla="*/ 36350 h 1186520"/>
                  <a:gd name="connsiteX13" fmla="*/ 653181 w 725274"/>
                  <a:gd name="connsiteY13" fmla="*/ 0 h 1186520"/>
                  <a:gd name="connsiteX14" fmla="*/ 725274 w 725274"/>
                  <a:gd name="connsiteY14" fmla="*/ 1298 h 1186520"/>
                  <a:gd name="connsiteX0" fmla="*/ 741266 w 741266"/>
                  <a:gd name="connsiteY0" fmla="*/ 1298 h 1186520"/>
                  <a:gd name="connsiteX1" fmla="*/ 586487 w 741266"/>
                  <a:gd name="connsiteY1" fmla="*/ 53281 h 1186520"/>
                  <a:gd name="connsiteX2" fmla="*/ 251236 w 741266"/>
                  <a:gd name="connsiteY2" fmla="*/ 251650 h 1186520"/>
                  <a:gd name="connsiteX3" fmla="*/ 76726 w 741266"/>
                  <a:gd name="connsiteY3" fmla="*/ 455288 h 1186520"/>
                  <a:gd name="connsiteX4" fmla="*/ 64292 w 741266"/>
                  <a:gd name="connsiteY4" fmla="*/ 596198 h 1186520"/>
                  <a:gd name="connsiteX5" fmla="*/ 156085 w 741266"/>
                  <a:gd name="connsiteY5" fmla="*/ 884216 h 1186520"/>
                  <a:gd name="connsiteX6" fmla="*/ 343116 w 741266"/>
                  <a:gd name="connsiteY6" fmla="*/ 1182235 h 1186520"/>
                  <a:gd name="connsiteX7" fmla="*/ 279519 w 741266"/>
                  <a:gd name="connsiteY7" fmla="*/ 1186520 h 1186520"/>
                  <a:gd name="connsiteX8" fmla="*/ 85533 w 741266"/>
                  <a:gd name="connsiteY8" fmla="*/ 873519 h 1186520"/>
                  <a:gd name="connsiteX9" fmla="*/ 1676 w 741266"/>
                  <a:gd name="connsiteY9" fmla="*/ 573149 h 1186520"/>
                  <a:gd name="connsiteX10" fmla="*/ 31571 w 741266"/>
                  <a:gd name="connsiteY10" fmla="*/ 438357 h 1186520"/>
                  <a:gd name="connsiteX11" fmla="*/ 206082 w 741266"/>
                  <a:gd name="connsiteY11" fmla="*/ 234719 h 1186520"/>
                  <a:gd name="connsiteX12" fmla="*/ 541333 w 741266"/>
                  <a:gd name="connsiteY12" fmla="*/ 36350 h 1186520"/>
                  <a:gd name="connsiteX13" fmla="*/ 669173 w 741266"/>
                  <a:gd name="connsiteY13" fmla="*/ 0 h 1186520"/>
                  <a:gd name="connsiteX14" fmla="*/ 741266 w 741266"/>
                  <a:gd name="connsiteY14" fmla="*/ 1298 h 1186520"/>
                  <a:gd name="connsiteX0" fmla="*/ 750445 w 750445"/>
                  <a:gd name="connsiteY0" fmla="*/ 1298 h 1186520"/>
                  <a:gd name="connsiteX1" fmla="*/ 595666 w 750445"/>
                  <a:gd name="connsiteY1" fmla="*/ 53281 h 1186520"/>
                  <a:gd name="connsiteX2" fmla="*/ 260415 w 750445"/>
                  <a:gd name="connsiteY2" fmla="*/ 251650 h 1186520"/>
                  <a:gd name="connsiteX3" fmla="*/ 85905 w 750445"/>
                  <a:gd name="connsiteY3" fmla="*/ 455288 h 1186520"/>
                  <a:gd name="connsiteX4" fmla="*/ 73471 w 750445"/>
                  <a:gd name="connsiteY4" fmla="*/ 596198 h 1186520"/>
                  <a:gd name="connsiteX5" fmla="*/ 165264 w 750445"/>
                  <a:gd name="connsiteY5" fmla="*/ 884216 h 1186520"/>
                  <a:gd name="connsiteX6" fmla="*/ 352295 w 750445"/>
                  <a:gd name="connsiteY6" fmla="*/ 1182235 h 1186520"/>
                  <a:gd name="connsiteX7" fmla="*/ 288698 w 750445"/>
                  <a:gd name="connsiteY7" fmla="*/ 1186520 h 1186520"/>
                  <a:gd name="connsiteX8" fmla="*/ 94712 w 750445"/>
                  <a:gd name="connsiteY8" fmla="*/ 873519 h 1186520"/>
                  <a:gd name="connsiteX9" fmla="*/ 1330 w 750445"/>
                  <a:gd name="connsiteY9" fmla="*/ 571620 h 1186520"/>
                  <a:gd name="connsiteX10" fmla="*/ 40750 w 750445"/>
                  <a:gd name="connsiteY10" fmla="*/ 438357 h 1186520"/>
                  <a:gd name="connsiteX11" fmla="*/ 215261 w 750445"/>
                  <a:gd name="connsiteY11" fmla="*/ 234719 h 1186520"/>
                  <a:gd name="connsiteX12" fmla="*/ 550512 w 750445"/>
                  <a:gd name="connsiteY12" fmla="*/ 36350 h 1186520"/>
                  <a:gd name="connsiteX13" fmla="*/ 678352 w 750445"/>
                  <a:gd name="connsiteY13" fmla="*/ 0 h 1186520"/>
                  <a:gd name="connsiteX14" fmla="*/ 750445 w 750445"/>
                  <a:gd name="connsiteY14" fmla="*/ 1298 h 1186520"/>
                  <a:gd name="connsiteX0" fmla="*/ 751109 w 751109"/>
                  <a:gd name="connsiteY0" fmla="*/ 1298 h 1186520"/>
                  <a:gd name="connsiteX1" fmla="*/ 596330 w 751109"/>
                  <a:gd name="connsiteY1" fmla="*/ 53281 h 1186520"/>
                  <a:gd name="connsiteX2" fmla="*/ 261079 w 751109"/>
                  <a:gd name="connsiteY2" fmla="*/ 251650 h 1186520"/>
                  <a:gd name="connsiteX3" fmla="*/ 86569 w 751109"/>
                  <a:gd name="connsiteY3" fmla="*/ 455288 h 1186520"/>
                  <a:gd name="connsiteX4" fmla="*/ 74135 w 751109"/>
                  <a:gd name="connsiteY4" fmla="*/ 596198 h 1186520"/>
                  <a:gd name="connsiteX5" fmla="*/ 165928 w 751109"/>
                  <a:gd name="connsiteY5" fmla="*/ 884216 h 1186520"/>
                  <a:gd name="connsiteX6" fmla="*/ 352959 w 751109"/>
                  <a:gd name="connsiteY6" fmla="*/ 1182235 h 1186520"/>
                  <a:gd name="connsiteX7" fmla="*/ 289362 w 751109"/>
                  <a:gd name="connsiteY7" fmla="*/ 1186520 h 1186520"/>
                  <a:gd name="connsiteX8" fmla="*/ 95376 w 751109"/>
                  <a:gd name="connsiteY8" fmla="*/ 873519 h 1186520"/>
                  <a:gd name="connsiteX9" fmla="*/ 1994 w 751109"/>
                  <a:gd name="connsiteY9" fmla="*/ 571620 h 1186520"/>
                  <a:gd name="connsiteX10" fmla="*/ 33477 w 751109"/>
                  <a:gd name="connsiteY10" fmla="*/ 436828 h 1186520"/>
                  <a:gd name="connsiteX11" fmla="*/ 215925 w 751109"/>
                  <a:gd name="connsiteY11" fmla="*/ 234719 h 1186520"/>
                  <a:gd name="connsiteX12" fmla="*/ 551176 w 751109"/>
                  <a:gd name="connsiteY12" fmla="*/ 36350 h 1186520"/>
                  <a:gd name="connsiteX13" fmla="*/ 679016 w 751109"/>
                  <a:gd name="connsiteY13" fmla="*/ 0 h 1186520"/>
                  <a:gd name="connsiteX14" fmla="*/ 751109 w 751109"/>
                  <a:gd name="connsiteY14" fmla="*/ 1298 h 1186520"/>
                  <a:gd name="connsiteX0" fmla="*/ 750723 w 750723"/>
                  <a:gd name="connsiteY0" fmla="*/ 1298 h 1186520"/>
                  <a:gd name="connsiteX1" fmla="*/ 595944 w 750723"/>
                  <a:gd name="connsiteY1" fmla="*/ 53281 h 1186520"/>
                  <a:gd name="connsiteX2" fmla="*/ 260693 w 750723"/>
                  <a:gd name="connsiteY2" fmla="*/ 251650 h 1186520"/>
                  <a:gd name="connsiteX3" fmla="*/ 86183 w 750723"/>
                  <a:gd name="connsiteY3" fmla="*/ 455288 h 1186520"/>
                  <a:gd name="connsiteX4" fmla="*/ 73749 w 750723"/>
                  <a:gd name="connsiteY4" fmla="*/ 596198 h 1186520"/>
                  <a:gd name="connsiteX5" fmla="*/ 165542 w 750723"/>
                  <a:gd name="connsiteY5" fmla="*/ 884216 h 1186520"/>
                  <a:gd name="connsiteX6" fmla="*/ 352573 w 750723"/>
                  <a:gd name="connsiteY6" fmla="*/ 1182235 h 1186520"/>
                  <a:gd name="connsiteX7" fmla="*/ 288976 w 750723"/>
                  <a:gd name="connsiteY7" fmla="*/ 1186520 h 1186520"/>
                  <a:gd name="connsiteX8" fmla="*/ 87052 w 750723"/>
                  <a:gd name="connsiteY8" fmla="*/ 876578 h 1186520"/>
                  <a:gd name="connsiteX9" fmla="*/ 1608 w 750723"/>
                  <a:gd name="connsiteY9" fmla="*/ 571620 h 1186520"/>
                  <a:gd name="connsiteX10" fmla="*/ 33091 w 750723"/>
                  <a:gd name="connsiteY10" fmla="*/ 436828 h 1186520"/>
                  <a:gd name="connsiteX11" fmla="*/ 215539 w 750723"/>
                  <a:gd name="connsiteY11" fmla="*/ 234719 h 1186520"/>
                  <a:gd name="connsiteX12" fmla="*/ 550790 w 750723"/>
                  <a:gd name="connsiteY12" fmla="*/ 36350 h 1186520"/>
                  <a:gd name="connsiteX13" fmla="*/ 678630 w 750723"/>
                  <a:gd name="connsiteY13" fmla="*/ 0 h 1186520"/>
                  <a:gd name="connsiteX14" fmla="*/ 750723 w 750723"/>
                  <a:gd name="connsiteY14" fmla="*/ 1298 h 1186520"/>
                  <a:gd name="connsiteX0" fmla="*/ 750723 w 750723"/>
                  <a:gd name="connsiteY0" fmla="*/ 1298 h 1184991"/>
                  <a:gd name="connsiteX1" fmla="*/ 595944 w 750723"/>
                  <a:gd name="connsiteY1" fmla="*/ 53281 h 1184991"/>
                  <a:gd name="connsiteX2" fmla="*/ 260693 w 750723"/>
                  <a:gd name="connsiteY2" fmla="*/ 251650 h 1184991"/>
                  <a:gd name="connsiteX3" fmla="*/ 86183 w 750723"/>
                  <a:gd name="connsiteY3" fmla="*/ 455288 h 1184991"/>
                  <a:gd name="connsiteX4" fmla="*/ 73749 w 750723"/>
                  <a:gd name="connsiteY4" fmla="*/ 596198 h 1184991"/>
                  <a:gd name="connsiteX5" fmla="*/ 165542 w 750723"/>
                  <a:gd name="connsiteY5" fmla="*/ 884216 h 1184991"/>
                  <a:gd name="connsiteX6" fmla="*/ 352573 w 750723"/>
                  <a:gd name="connsiteY6" fmla="*/ 1182235 h 1184991"/>
                  <a:gd name="connsiteX7" fmla="*/ 268338 w 750723"/>
                  <a:gd name="connsiteY7" fmla="*/ 1184991 h 1184991"/>
                  <a:gd name="connsiteX8" fmla="*/ 87052 w 750723"/>
                  <a:gd name="connsiteY8" fmla="*/ 876578 h 1184991"/>
                  <a:gd name="connsiteX9" fmla="*/ 1608 w 750723"/>
                  <a:gd name="connsiteY9" fmla="*/ 571620 h 1184991"/>
                  <a:gd name="connsiteX10" fmla="*/ 33091 w 750723"/>
                  <a:gd name="connsiteY10" fmla="*/ 436828 h 1184991"/>
                  <a:gd name="connsiteX11" fmla="*/ 215539 w 750723"/>
                  <a:gd name="connsiteY11" fmla="*/ 234719 h 1184991"/>
                  <a:gd name="connsiteX12" fmla="*/ 550790 w 750723"/>
                  <a:gd name="connsiteY12" fmla="*/ 36350 h 1184991"/>
                  <a:gd name="connsiteX13" fmla="*/ 678630 w 750723"/>
                  <a:gd name="connsiteY13" fmla="*/ 0 h 1184991"/>
                  <a:gd name="connsiteX14" fmla="*/ 750723 w 750723"/>
                  <a:gd name="connsiteY14" fmla="*/ 1298 h 1184991"/>
                  <a:gd name="connsiteX0" fmla="*/ 751201 w 751201"/>
                  <a:gd name="connsiteY0" fmla="*/ 1298 h 1184991"/>
                  <a:gd name="connsiteX1" fmla="*/ 596422 w 751201"/>
                  <a:gd name="connsiteY1" fmla="*/ 53281 h 1184991"/>
                  <a:gd name="connsiteX2" fmla="*/ 261171 w 751201"/>
                  <a:gd name="connsiteY2" fmla="*/ 251650 h 1184991"/>
                  <a:gd name="connsiteX3" fmla="*/ 86661 w 751201"/>
                  <a:gd name="connsiteY3" fmla="*/ 455288 h 1184991"/>
                  <a:gd name="connsiteX4" fmla="*/ 74227 w 751201"/>
                  <a:gd name="connsiteY4" fmla="*/ 596198 h 1184991"/>
                  <a:gd name="connsiteX5" fmla="*/ 166020 w 751201"/>
                  <a:gd name="connsiteY5" fmla="*/ 884216 h 1184991"/>
                  <a:gd name="connsiteX6" fmla="*/ 353051 w 751201"/>
                  <a:gd name="connsiteY6" fmla="*/ 1182235 h 1184991"/>
                  <a:gd name="connsiteX7" fmla="*/ 268816 w 751201"/>
                  <a:gd name="connsiteY7" fmla="*/ 1184991 h 1184991"/>
                  <a:gd name="connsiteX8" fmla="*/ 87530 w 751201"/>
                  <a:gd name="connsiteY8" fmla="*/ 876578 h 1184991"/>
                  <a:gd name="connsiteX9" fmla="*/ 2086 w 751201"/>
                  <a:gd name="connsiteY9" fmla="*/ 571620 h 1184991"/>
                  <a:gd name="connsiteX10" fmla="*/ 28807 w 751201"/>
                  <a:gd name="connsiteY10" fmla="*/ 433769 h 1184991"/>
                  <a:gd name="connsiteX11" fmla="*/ 216017 w 751201"/>
                  <a:gd name="connsiteY11" fmla="*/ 234719 h 1184991"/>
                  <a:gd name="connsiteX12" fmla="*/ 551268 w 751201"/>
                  <a:gd name="connsiteY12" fmla="*/ 36350 h 1184991"/>
                  <a:gd name="connsiteX13" fmla="*/ 679108 w 751201"/>
                  <a:gd name="connsiteY13" fmla="*/ 0 h 1184991"/>
                  <a:gd name="connsiteX14" fmla="*/ 751201 w 751201"/>
                  <a:gd name="connsiteY14" fmla="*/ 1298 h 11849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751201" h="1184991">
                    <a:moveTo>
                      <a:pt x="751201" y="1298"/>
                    </a:moveTo>
                    <a:cubicBezTo>
                      <a:pt x="699608" y="18626"/>
                      <a:pt x="678094" y="11556"/>
                      <a:pt x="596422" y="53281"/>
                    </a:cubicBezTo>
                    <a:cubicBezTo>
                      <a:pt x="514750" y="95006"/>
                      <a:pt x="346131" y="184649"/>
                      <a:pt x="261171" y="251650"/>
                    </a:cubicBezTo>
                    <a:cubicBezTo>
                      <a:pt x="176211" y="318652"/>
                      <a:pt x="130366" y="391589"/>
                      <a:pt x="86661" y="455288"/>
                    </a:cubicBezTo>
                    <a:cubicBezTo>
                      <a:pt x="77462" y="482911"/>
                      <a:pt x="61001" y="524710"/>
                      <a:pt x="74227" y="596198"/>
                    </a:cubicBezTo>
                    <a:cubicBezTo>
                      <a:pt x="87454" y="667686"/>
                      <a:pt x="119549" y="786543"/>
                      <a:pt x="166020" y="884216"/>
                    </a:cubicBezTo>
                    <a:cubicBezTo>
                      <a:pt x="212491" y="981889"/>
                      <a:pt x="259189" y="1091063"/>
                      <a:pt x="353051" y="1182235"/>
                    </a:cubicBezTo>
                    <a:lnTo>
                      <a:pt x="268816" y="1184991"/>
                    </a:lnTo>
                    <a:cubicBezTo>
                      <a:pt x="163880" y="1075772"/>
                      <a:pt x="131985" y="978806"/>
                      <a:pt x="87530" y="876578"/>
                    </a:cubicBezTo>
                    <a:cubicBezTo>
                      <a:pt x="43075" y="774350"/>
                      <a:pt x="11873" y="645422"/>
                      <a:pt x="2086" y="571620"/>
                    </a:cubicBezTo>
                    <a:cubicBezTo>
                      <a:pt x="-7701" y="497818"/>
                      <a:pt x="19608" y="461392"/>
                      <a:pt x="28807" y="433769"/>
                    </a:cubicBezTo>
                    <a:cubicBezTo>
                      <a:pt x="72513" y="370070"/>
                      <a:pt x="128940" y="300956"/>
                      <a:pt x="216017" y="234719"/>
                    </a:cubicBezTo>
                    <a:cubicBezTo>
                      <a:pt x="303094" y="168483"/>
                      <a:pt x="474086" y="75470"/>
                      <a:pt x="551268" y="36350"/>
                    </a:cubicBezTo>
                    <a:cubicBezTo>
                      <a:pt x="628450" y="-2770"/>
                      <a:pt x="629061" y="10533"/>
                      <a:pt x="679108" y="0"/>
                    </a:cubicBezTo>
                    <a:cubicBezTo>
                      <a:pt x="712135" y="7061"/>
                      <a:pt x="721349" y="355"/>
                      <a:pt x="751201" y="1298"/>
                    </a:cubicBezTo>
                    <a:close/>
                  </a:path>
                </a:pathLst>
              </a:custGeom>
              <a:solidFill>
                <a:srgbClr val="ADA46F"/>
              </a:solidFill>
              <a:ln w="952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LID4096" dirty="0"/>
              </a:p>
            </p:txBody>
          </p:sp>
          <p:sp>
            <p:nvSpPr>
              <p:cNvPr id="25" name="Free-form: Shape 24">
                <a:extLst>
                  <a:ext uri="{FF2B5EF4-FFF2-40B4-BE49-F238E27FC236}">
                    <a16:creationId xmlns:a16="http://schemas.microsoft.com/office/drawing/2014/main" id="{3CAB0569-01BD-EDA4-0115-E7682803DBB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307629" y="606548"/>
                <a:ext cx="808457" cy="1206082"/>
              </a:xfrm>
              <a:custGeom>
                <a:avLst/>
                <a:gdLst>
                  <a:gd name="connsiteX0" fmla="*/ 744199 w 745045"/>
                  <a:gd name="connsiteY0" fmla="*/ 146 h 1189956"/>
                  <a:gd name="connsiteX1" fmla="*/ 736300 w 745045"/>
                  <a:gd name="connsiteY1" fmla="*/ 22499 h 1189956"/>
                  <a:gd name="connsiteX2" fmla="*/ 682336 w 745045"/>
                  <a:gd name="connsiteY2" fmla="*/ 28015 h 1189956"/>
                  <a:gd name="connsiteX3" fmla="*/ 571958 w 745045"/>
                  <a:gd name="connsiteY3" fmla="*/ 50599 h 1189956"/>
                  <a:gd name="connsiteX4" fmla="*/ 236707 w 745045"/>
                  <a:gd name="connsiteY4" fmla="*/ 248968 h 1189956"/>
                  <a:gd name="connsiteX5" fmla="*/ 62197 w 745045"/>
                  <a:gd name="connsiteY5" fmla="*/ 452606 h 1189956"/>
                  <a:gd name="connsiteX6" fmla="*/ 49763 w 745045"/>
                  <a:gd name="connsiteY6" fmla="*/ 593516 h 1189956"/>
                  <a:gd name="connsiteX7" fmla="*/ 135206 w 745045"/>
                  <a:gd name="connsiteY7" fmla="*/ 884593 h 1189956"/>
                  <a:gd name="connsiteX8" fmla="*/ 304784 w 745045"/>
                  <a:gd name="connsiteY8" fmla="*/ 1143970 h 1189956"/>
                  <a:gd name="connsiteX9" fmla="*/ 333350 w 745045"/>
                  <a:gd name="connsiteY9" fmla="*/ 1162728 h 1189956"/>
                  <a:gd name="connsiteX10" fmla="*/ 323727 w 745045"/>
                  <a:gd name="connsiteY10" fmla="*/ 1189956 h 1189956"/>
                  <a:gd name="connsiteX11" fmla="*/ 91641 w 745045"/>
                  <a:gd name="connsiteY11" fmla="*/ 870837 h 1189956"/>
                  <a:gd name="connsiteX12" fmla="*/ 4609 w 745045"/>
                  <a:gd name="connsiteY12" fmla="*/ 576585 h 1189956"/>
                  <a:gd name="connsiteX13" fmla="*/ 17042 w 745045"/>
                  <a:gd name="connsiteY13" fmla="*/ 435675 h 1189956"/>
                  <a:gd name="connsiteX14" fmla="*/ 191553 w 745045"/>
                  <a:gd name="connsiteY14" fmla="*/ 232037 h 1189956"/>
                  <a:gd name="connsiteX15" fmla="*/ 526804 w 745045"/>
                  <a:gd name="connsiteY15" fmla="*/ 33668 h 1189956"/>
                  <a:gd name="connsiteX16" fmla="*/ 637182 w 745045"/>
                  <a:gd name="connsiteY16" fmla="*/ 11084 h 1189956"/>
                  <a:gd name="connsiteX17" fmla="*/ 744251 w 745045"/>
                  <a:gd name="connsiteY17" fmla="*/ 0 h 1189956"/>
                  <a:gd name="connsiteX18" fmla="*/ 745045 w 745045"/>
                  <a:gd name="connsiteY18" fmla="*/ 59 h 1189956"/>
                  <a:gd name="connsiteX19" fmla="*/ 744199 w 745045"/>
                  <a:gd name="connsiteY19" fmla="*/ 146 h 1189956"/>
                  <a:gd name="connsiteX0" fmla="*/ 744199 w 745045"/>
                  <a:gd name="connsiteY0" fmla="*/ 146 h 1189956"/>
                  <a:gd name="connsiteX1" fmla="*/ 736300 w 745045"/>
                  <a:gd name="connsiteY1" fmla="*/ 22499 h 1189956"/>
                  <a:gd name="connsiteX2" fmla="*/ 571958 w 745045"/>
                  <a:gd name="connsiteY2" fmla="*/ 50599 h 1189956"/>
                  <a:gd name="connsiteX3" fmla="*/ 236707 w 745045"/>
                  <a:gd name="connsiteY3" fmla="*/ 248968 h 1189956"/>
                  <a:gd name="connsiteX4" fmla="*/ 62197 w 745045"/>
                  <a:gd name="connsiteY4" fmla="*/ 452606 h 1189956"/>
                  <a:gd name="connsiteX5" fmla="*/ 49763 w 745045"/>
                  <a:gd name="connsiteY5" fmla="*/ 593516 h 1189956"/>
                  <a:gd name="connsiteX6" fmla="*/ 135206 w 745045"/>
                  <a:gd name="connsiteY6" fmla="*/ 884593 h 1189956"/>
                  <a:gd name="connsiteX7" fmla="*/ 304784 w 745045"/>
                  <a:gd name="connsiteY7" fmla="*/ 1143970 h 1189956"/>
                  <a:gd name="connsiteX8" fmla="*/ 333350 w 745045"/>
                  <a:gd name="connsiteY8" fmla="*/ 1162728 h 1189956"/>
                  <a:gd name="connsiteX9" fmla="*/ 323727 w 745045"/>
                  <a:gd name="connsiteY9" fmla="*/ 1189956 h 1189956"/>
                  <a:gd name="connsiteX10" fmla="*/ 91641 w 745045"/>
                  <a:gd name="connsiteY10" fmla="*/ 870837 h 1189956"/>
                  <a:gd name="connsiteX11" fmla="*/ 4609 w 745045"/>
                  <a:gd name="connsiteY11" fmla="*/ 576585 h 1189956"/>
                  <a:gd name="connsiteX12" fmla="*/ 17042 w 745045"/>
                  <a:gd name="connsiteY12" fmla="*/ 435675 h 1189956"/>
                  <a:gd name="connsiteX13" fmla="*/ 191553 w 745045"/>
                  <a:gd name="connsiteY13" fmla="*/ 232037 h 1189956"/>
                  <a:gd name="connsiteX14" fmla="*/ 526804 w 745045"/>
                  <a:gd name="connsiteY14" fmla="*/ 33668 h 1189956"/>
                  <a:gd name="connsiteX15" fmla="*/ 637182 w 745045"/>
                  <a:gd name="connsiteY15" fmla="*/ 11084 h 1189956"/>
                  <a:gd name="connsiteX16" fmla="*/ 744199 w 745045"/>
                  <a:gd name="connsiteY16" fmla="*/ 146 h 1189956"/>
                  <a:gd name="connsiteX17" fmla="*/ 744251 w 745045"/>
                  <a:gd name="connsiteY17" fmla="*/ 0 h 1189956"/>
                  <a:gd name="connsiteX18" fmla="*/ 745045 w 745045"/>
                  <a:gd name="connsiteY18" fmla="*/ 59 h 1189956"/>
                  <a:gd name="connsiteX19" fmla="*/ 744199 w 745045"/>
                  <a:gd name="connsiteY19" fmla="*/ 146 h 1189956"/>
                  <a:gd name="connsiteX20" fmla="*/ 744251 w 745045"/>
                  <a:gd name="connsiteY20" fmla="*/ 0 h 1189956"/>
                  <a:gd name="connsiteX0" fmla="*/ 744199 w 745045"/>
                  <a:gd name="connsiteY0" fmla="*/ 87 h 1189897"/>
                  <a:gd name="connsiteX1" fmla="*/ 736300 w 745045"/>
                  <a:gd name="connsiteY1" fmla="*/ 22440 h 1189897"/>
                  <a:gd name="connsiteX2" fmla="*/ 571958 w 745045"/>
                  <a:gd name="connsiteY2" fmla="*/ 50540 h 1189897"/>
                  <a:gd name="connsiteX3" fmla="*/ 236707 w 745045"/>
                  <a:gd name="connsiteY3" fmla="*/ 248909 h 1189897"/>
                  <a:gd name="connsiteX4" fmla="*/ 62197 w 745045"/>
                  <a:gd name="connsiteY4" fmla="*/ 452547 h 1189897"/>
                  <a:gd name="connsiteX5" fmla="*/ 49763 w 745045"/>
                  <a:gd name="connsiteY5" fmla="*/ 593457 h 1189897"/>
                  <a:gd name="connsiteX6" fmla="*/ 135206 w 745045"/>
                  <a:gd name="connsiteY6" fmla="*/ 884534 h 1189897"/>
                  <a:gd name="connsiteX7" fmla="*/ 304784 w 745045"/>
                  <a:gd name="connsiteY7" fmla="*/ 1143911 h 1189897"/>
                  <a:gd name="connsiteX8" fmla="*/ 333350 w 745045"/>
                  <a:gd name="connsiteY8" fmla="*/ 1162669 h 1189897"/>
                  <a:gd name="connsiteX9" fmla="*/ 323727 w 745045"/>
                  <a:gd name="connsiteY9" fmla="*/ 1189897 h 1189897"/>
                  <a:gd name="connsiteX10" fmla="*/ 91641 w 745045"/>
                  <a:gd name="connsiteY10" fmla="*/ 870778 h 1189897"/>
                  <a:gd name="connsiteX11" fmla="*/ 4609 w 745045"/>
                  <a:gd name="connsiteY11" fmla="*/ 576526 h 1189897"/>
                  <a:gd name="connsiteX12" fmla="*/ 17042 w 745045"/>
                  <a:gd name="connsiteY12" fmla="*/ 435616 h 1189897"/>
                  <a:gd name="connsiteX13" fmla="*/ 191553 w 745045"/>
                  <a:gd name="connsiteY13" fmla="*/ 231978 h 1189897"/>
                  <a:gd name="connsiteX14" fmla="*/ 526804 w 745045"/>
                  <a:gd name="connsiteY14" fmla="*/ 33609 h 1189897"/>
                  <a:gd name="connsiteX15" fmla="*/ 637182 w 745045"/>
                  <a:gd name="connsiteY15" fmla="*/ 11025 h 1189897"/>
                  <a:gd name="connsiteX16" fmla="*/ 744199 w 745045"/>
                  <a:gd name="connsiteY16" fmla="*/ 87 h 1189897"/>
                  <a:gd name="connsiteX17" fmla="*/ 744199 w 745045"/>
                  <a:gd name="connsiteY17" fmla="*/ 87 h 1189897"/>
                  <a:gd name="connsiteX18" fmla="*/ 745045 w 745045"/>
                  <a:gd name="connsiteY18" fmla="*/ 0 h 1189897"/>
                  <a:gd name="connsiteX19" fmla="*/ 744199 w 745045"/>
                  <a:gd name="connsiteY19" fmla="*/ 87 h 1189897"/>
                  <a:gd name="connsiteX0" fmla="*/ 744199 w 744199"/>
                  <a:gd name="connsiteY0" fmla="*/ 0 h 1189810"/>
                  <a:gd name="connsiteX1" fmla="*/ 736300 w 744199"/>
                  <a:gd name="connsiteY1" fmla="*/ 22353 h 1189810"/>
                  <a:gd name="connsiteX2" fmla="*/ 571958 w 744199"/>
                  <a:gd name="connsiteY2" fmla="*/ 50453 h 1189810"/>
                  <a:gd name="connsiteX3" fmla="*/ 236707 w 744199"/>
                  <a:gd name="connsiteY3" fmla="*/ 248822 h 1189810"/>
                  <a:gd name="connsiteX4" fmla="*/ 62197 w 744199"/>
                  <a:gd name="connsiteY4" fmla="*/ 452460 h 1189810"/>
                  <a:gd name="connsiteX5" fmla="*/ 49763 w 744199"/>
                  <a:gd name="connsiteY5" fmla="*/ 593370 h 1189810"/>
                  <a:gd name="connsiteX6" fmla="*/ 135206 w 744199"/>
                  <a:gd name="connsiteY6" fmla="*/ 884447 h 1189810"/>
                  <a:gd name="connsiteX7" fmla="*/ 304784 w 744199"/>
                  <a:gd name="connsiteY7" fmla="*/ 1143824 h 1189810"/>
                  <a:gd name="connsiteX8" fmla="*/ 333350 w 744199"/>
                  <a:gd name="connsiteY8" fmla="*/ 1162582 h 1189810"/>
                  <a:gd name="connsiteX9" fmla="*/ 323727 w 744199"/>
                  <a:gd name="connsiteY9" fmla="*/ 1189810 h 1189810"/>
                  <a:gd name="connsiteX10" fmla="*/ 91641 w 744199"/>
                  <a:gd name="connsiteY10" fmla="*/ 870691 h 1189810"/>
                  <a:gd name="connsiteX11" fmla="*/ 4609 w 744199"/>
                  <a:gd name="connsiteY11" fmla="*/ 576439 h 1189810"/>
                  <a:gd name="connsiteX12" fmla="*/ 17042 w 744199"/>
                  <a:gd name="connsiteY12" fmla="*/ 435529 h 1189810"/>
                  <a:gd name="connsiteX13" fmla="*/ 191553 w 744199"/>
                  <a:gd name="connsiteY13" fmla="*/ 231891 h 1189810"/>
                  <a:gd name="connsiteX14" fmla="*/ 526804 w 744199"/>
                  <a:gd name="connsiteY14" fmla="*/ 33522 h 1189810"/>
                  <a:gd name="connsiteX15" fmla="*/ 637182 w 744199"/>
                  <a:gd name="connsiteY15" fmla="*/ 10938 h 1189810"/>
                  <a:gd name="connsiteX16" fmla="*/ 744199 w 744199"/>
                  <a:gd name="connsiteY16" fmla="*/ 0 h 1189810"/>
                  <a:gd name="connsiteX0" fmla="*/ 637182 w 736300"/>
                  <a:gd name="connsiteY0" fmla="*/ 0 h 1178872"/>
                  <a:gd name="connsiteX1" fmla="*/ 736300 w 736300"/>
                  <a:gd name="connsiteY1" fmla="*/ 11415 h 1178872"/>
                  <a:gd name="connsiteX2" fmla="*/ 571958 w 736300"/>
                  <a:gd name="connsiteY2" fmla="*/ 39515 h 1178872"/>
                  <a:gd name="connsiteX3" fmla="*/ 236707 w 736300"/>
                  <a:gd name="connsiteY3" fmla="*/ 237884 h 1178872"/>
                  <a:gd name="connsiteX4" fmla="*/ 62197 w 736300"/>
                  <a:gd name="connsiteY4" fmla="*/ 441522 h 1178872"/>
                  <a:gd name="connsiteX5" fmla="*/ 49763 w 736300"/>
                  <a:gd name="connsiteY5" fmla="*/ 582432 h 1178872"/>
                  <a:gd name="connsiteX6" fmla="*/ 135206 w 736300"/>
                  <a:gd name="connsiteY6" fmla="*/ 873509 h 1178872"/>
                  <a:gd name="connsiteX7" fmla="*/ 304784 w 736300"/>
                  <a:gd name="connsiteY7" fmla="*/ 1132886 h 1178872"/>
                  <a:gd name="connsiteX8" fmla="*/ 333350 w 736300"/>
                  <a:gd name="connsiteY8" fmla="*/ 1151644 h 1178872"/>
                  <a:gd name="connsiteX9" fmla="*/ 323727 w 736300"/>
                  <a:gd name="connsiteY9" fmla="*/ 1178872 h 1178872"/>
                  <a:gd name="connsiteX10" fmla="*/ 91641 w 736300"/>
                  <a:gd name="connsiteY10" fmla="*/ 859753 h 1178872"/>
                  <a:gd name="connsiteX11" fmla="*/ 4609 w 736300"/>
                  <a:gd name="connsiteY11" fmla="*/ 565501 h 1178872"/>
                  <a:gd name="connsiteX12" fmla="*/ 17042 w 736300"/>
                  <a:gd name="connsiteY12" fmla="*/ 424591 h 1178872"/>
                  <a:gd name="connsiteX13" fmla="*/ 191553 w 736300"/>
                  <a:gd name="connsiteY13" fmla="*/ 220953 h 1178872"/>
                  <a:gd name="connsiteX14" fmla="*/ 526804 w 736300"/>
                  <a:gd name="connsiteY14" fmla="*/ 22584 h 1178872"/>
                  <a:gd name="connsiteX15" fmla="*/ 637182 w 736300"/>
                  <a:gd name="connsiteY15" fmla="*/ 0 h 1178872"/>
                  <a:gd name="connsiteX0" fmla="*/ 637182 w 780750"/>
                  <a:gd name="connsiteY0" fmla="*/ 0 h 1178872"/>
                  <a:gd name="connsiteX1" fmla="*/ 780750 w 780750"/>
                  <a:gd name="connsiteY1" fmla="*/ 20593 h 1178872"/>
                  <a:gd name="connsiteX2" fmla="*/ 571958 w 780750"/>
                  <a:gd name="connsiteY2" fmla="*/ 39515 h 1178872"/>
                  <a:gd name="connsiteX3" fmla="*/ 236707 w 780750"/>
                  <a:gd name="connsiteY3" fmla="*/ 237884 h 1178872"/>
                  <a:gd name="connsiteX4" fmla="*/ 62197 w 780750"/>
                  <a:gd name="connsiteY4" fmla="*/ 441522 h 1178872"/>
                  <a:gd name="connsiteX5" fmla="*/ 49763 w 780750"/>
                  <a:gd name="connsiteY5" fmla="*/ 582432 h 1178872"/>
                  <a:gd name="connsiteX6" fmla="*/ 135206 w 780750"/>
                  <a:gd name="connsiteY6" fmla="*/ 873509 h 1178872"/>
                  <a:gd name="connsiteX7" fmla="*/ 304784 w 780750"/>
                  <a:gd name="connsiteY7" fmla="*/ 1132886 h 1178872"/>
                  <a:gd name="connsiteX8" fmla="*/ 333350 w 780750"/>
                  <a:gd name="connsiteY8" fmla="*/ 1151644 h 1178872"/>
                  <a:gd name="connsiteX9" fmla="*/ 323727 w 780750"/>
                  <a:gd name="connsiteY9" fmla="*/ 1178872 h 1178872"/>
                  <a:gd name="connsiteX10" fmla="*/ 91641 w 780750"/>
                  <a:gd name="connsiteY10" fmla="*/ 859753 h 1178872"/>
                  <a:gd name="connsiteX11" fmla="*/ 4609 w 780750"/>
                  <a:gd name="connsiteY11" fmla="*/ 565501 h 1178872"/>
                  <a:gd name="connsiteX12" fmla="*/ 17042 w 780750"/>
                  <a:gd name="connsiteY12" fmla="*/ 424591 h 1178872"/>
                  <a:gd name="connsiteX13" fmla="*/ 191553 w 780750"/>
                  <a:gd name="connsiteY13" fmla="*/ 220953 h 1178872"/>
                  <a:gd name="connsiteX14" fmla="*/ 526804 w 780750"/>
                  <a:gd name="connsiteY14" fmla="*/ 22584 h 1178872"/>
                  <a:gd name="connsiteX15" fmla="*/ 637182 w 780750"/>
                  <a:gd name="connsiteY15" fmla="*/ 0 h 1178872"/>
                  <a:gd name="connsiteX0" fmla="*/ 676870 w 780750"/>
                  <a:gd name="connsiteY0" fmla="*/ 2400 h 1176683"/>
                  <a:gd name="connsiteX1" fmla="*/ 780750 w 780750"/>
                  <a:gd name="connsiteY1" fmla="*/ 18404 h 1176683"/>
                  <a:gd name="connsiteX2" fmla="*/ 571958 w 780750"/>
                  <a:gd name="connsiteY2" fmla="*/ 37326 h 1176683"/>
                  <a:gd name="connsiteX3" fmla="*/ 236707 w 780750"/>
                  <a:gd name="connsiteY3" fmla="*/ 235695 h 1176683"/>
                  <a:gd name="connsiteX4" fmla="*/ 62197 w 780750"/>
                  <a:gd name="connsiteY4" fmla="*/ 439333 h 1176683"/>
                  <a:gd name="connsiteX5" fmla="*/ 49763 w 780750"/>
                  <a:gd name="connsiteY5" fmla="*/ 580243 h 1176683"/>
                  <a:gd name="connsiteX6" fmla="*/ 135206 w 780750"/>
                  <a:gd name="connsiteY6" fmla="*/ 871320 h 1176683"/>
                  <a:gd name="connsiteX7" fmla="*/ 304784 w 780750"/>
                  <a:gd name="connsiteY7" fmla="*/ 1130697 h 1176683"/>
                  <a:gd name="connsiteX8" fmla="*/ 333350 w 780750"/>
                  <a:gd name="connsiteY8" fmla="*/ 1149455 h 1176683"/>
                  <a:gd name="connsiteX9" fmla="*/ 323727 w 780750"/>
                  <a:gd name="connsiteY9" fmla="*/ 1176683 h 1176683"/>
                  <a:gd name="connsiteX10" fmla="*/ 91641 w 780750"/>
                  <a:gd name="connsiteY10" fmla="*/ 857564 h 1176683"/>
                  <a:gd name="connsiteX11" fmla="*/ 4609 w 780750"/>
                  <a:gd name="connsiteY11" fmla="*/ 563312 h 1176683"/>
                  <a:gd name="connsiteX12" fmla="*/ 17042 w 780750"/>
                  <a:gd name="connsiteY12" fmla="*/ 422402 h 1176683"/>
                  <a:gd name="connsiteX13" fmla="*/ 191553 w 780750"/>
                  <a:gd name="connsiteY13" fmla="*/ 218764 h 1176683"/>
                  <a:gd name="connsiteX14" fmla="*/ 526804 w 780750"/>
                  <a:gd name="connsiteY14" fmla="*/ 20395 h 1176683"/>
                  <a:gd name="connsiteX15" fmla="*/ 676870 w 780750"/>
                  <a:gd name="connsiteY15" fmla="*/ 2400 h 1176683"/>
                  <a:gd name="connsiteX0" fmla="*/ 676870 w 780750"/>
                  <a:gd name="connsiteY0" fmla="*/ 2400 h 1176683"/>
                  <a:gd name="connsiteX1" fmla="*/ 780750 w 780750"/>
                  <a:gd name="connsiteY1" fmla="*/ 18404 h 1176683"/>
                  <a:gd name="connsiteX2" fmla="*/ 584658 w 780750"/>
                  <a:gd name="connsiteY2" fmla="*/ 46503 h 1176683"/>
                  <a:gd name="connsiteX3" fmla="*/ 236707 w 780750"/>
                  <a:gd name="connsiteY3" fmla="*/ 235695 h 1176683"/>
                  <a:gd name="connsiteX4" fmla="*/ 62197 w 780750"/>
                  <a:gd name="connsiteY4" fmla="*/ 439333 h 1176683"/>
                  <a:gd name="connsiteX5" fmla="*/ 49763 w 780750"/>
                  <a:gd name="connsiteY5" fmla="*/ 580243 h 1176683"/>
                  <a:gd name="connsiteX6" fmla="*/ 135206 w 780750"/>
                  <a:gd name="connsiteY6" fmla="*/ 871320 h 1176683"/>
                  <a:gd name="connsiteX7" fmla="*/ 304784 w 780750"/>
                  <a:gd name="connsiteY7" fmla="*/ 1130697 h 1176683"/>
                  <a:gd name="connsiteX8" fmla="*/ 333350 w 780750"/>
                  <a:gd name="connsiteY8" fmla="*/ 1149455 h 1176683"/>
                  <a:gd name="connsiteX9" fmla="*/ 323727 w 780750"/>
                  <a:gd name="connsiteY9" fmla="*/ 1176683 h 1176683"/>
                  <a:gd name="connsiteX10" fmla="*/ 91641 w 780750"/>
                  <a:gd name="connsiteY10" fmla="*/ 857564 h 1176683"/>
                  <a:gd name="connsiteX11" fmla="*/ 4609 w 780750"/>
                  <a:gd name="connsiteY11" fmla="*/ 563312 h 1176683"/>
                  <a:gd name="connsiteX12" fmla="*/ 17042 w 780750"/>
                  <a:gd name="connsiteY12" fmla="*/ 422402 h 1176683"/>
                  <a:gd name="connsiteX13" fmla="*/ 191553 w 780750"/>
                  <a:gd name="connsiteY13" fmla="*/ 218764 h 1176683"/>
                  <a:gd name="connsiteX14" fmla="*/ 526804 w 780750"/>
                  <a:gd name="connsiteY14" fmla="*/ 20395 h 1176683"/>
                  <a:gd name="connsiteX15" fmla="*/ 676870 w 780750"/>
                  <a:gd name="connsiteY15" fmla="*/ 2400 h 1176683"/>
                  <a:gd name="connsiteX0" fmla="*/ 676870 w 780750"/>
                  <a:gd name="connsiteY0" fmla="*/ 0 h 1174283"/>
                  <a:gd name="connsiteX1" fmla="*/ 780750 w 780750"/>
                  <a:gd name="connsiteY1" fmla="*/ 16004 h 1174283"/>
                  <a:gd name="connsiteX2" fmla="*/ 584658 w 780750"/>
                  <a:gd name="connsiteY2" fmla="*/ 44103 h 1174283"/>
                  <a:gd name="connsiteX3" fmla="*/ 236707 w 780750"/>
                  <a:gd name="connsiteY3" fmla="*/ 233295 h 1174283"/>
                  <a:gd name="connsiteX4" fmla="*/ 62197 w 780750"/>
                  <a:gd name="connsiteY4" fmla="*/ 436933 h 1174283"/>
                  <a:gd name="connsiteX5" fmla="*/ 49763 w 780750"/>
                  <a:gd name="connsiteY5" fmla="*/ 577843 h 1174283"/>
                  <a:gd name="connsiteX6" fmla="*/ 135206 w 780750"/>
                  <a:gd name="connsiteY6" fmla="*/ 868920 h 1174283"/>
                  <a:gd name="connsiteX7" fmla="*/ 304784 w 780750"/>
                  <a:gd name="connsiteY7" fmla="*/ 1128297 h 1174283"/>
                  <a:gd name="connsiteX8" fmla="*/ 333350 w 780750"/>
                  <a:gd name="connsiteY8" fmla="*/ 1147055 h 1174283"/>
                  <a:gd name="connsiteX9" fmla="*/ 323727 w 780750"/>
                  <a:gd name="connsiteY9" fmla="*/ 1174283 h 1174283"/>
                  <a:gd name="connsiteX10" fmla="*/ 91641 w 780750"/>
                  <a:gd name="connsiteY10" fmla="*/ 855164 h 1174283"/>
                  <a:gd name="connsiteX11" fmla="*/ 4609 w 780750"/>
                  <a:gd name="connsiteY11" fmla="*/ 560912 h 1174283"/>
                  <a:gd name="connsiteX12" fmla="*/ 17042 w 780750"/>
                  <a:gd name="connsiteY12" fmla="*/ 420002 h 1174283"/>
                  <a:gd name="connsiteX13" fmla="*/ 191553 w 780750"/>
                  <a:gd name="connsiteY13" fmla="*/ 216364 h 1174283"/>
                  <a:gd name="connsiteX14" fmla="*/ 558554 w 780750"/>
                  <a:gd name="connsiteY14" fmla="*/ 24113 h 1174283"/>
                  <a:gd name="connsiteX15" fmla="*/ 676870 w 780750"/>
                  <a:gd name="connsiteY15" fmla="*/ 0 h 1174283"/>
                  <a:gd name="connsiteX0" fmla="*/ 691158 w 780750"/>
                  <a:gd name="connsiteY0" fmla="*/ 0 h 1174283"/>
                  <a:gd name="connsiteX1" fmla="*/ 780750 w 780750"/>
                  <a:gd name="connsiteY1" fmla="*/ 16004 h 1174283"/>
                  <a:gd name="connsiteX2" fmla="*/ 584658 w 780750"/>
                  <a:gd name="connsiteY2" fmla="*/ 44103 h 1174283"/>
                  <a:gd name="connsiteX3" fmla="*/ 236707 w 780750"/>
                  <a:gd name="connsiteY3" fmla="*/ 233295 h 1174283"/>
                  <a:gd name="connsiteX4" fmla="*/ 62197 w 780750"/>
                  <a:gd name="connsiteY4" fmla="*/ 436933 h 1174283"/>
                  <a:gd name="connsiteX5" fmla="*/ 49763 w 780750"/>
                  <a:gd name="connsiteY5" fmla="*/ 577843 h 1174283"/>
                  <a:gd name="connsiteX6" fmla="*/ 135206 w 780750"/>
                  <a:gd name="connsiteY6" fmla="*/ 868920 h 1174283"/>
                  <a:gd name="connsiteX7" fmla="*/ 304784 w 780750"/>
                  <a:gd name="connsiteY7" fmla="*/ 1128297 h 1174283"/>
                  <a:gd name="connsiteX8" fmla="*/ 333350 w 780750"/>
                  <a:gd name="connsiteY8" fmla="*/ 1147055 h 1174283"/>
                  <a:gd name="connsiteX9" fmla="*/ 323727 w 780750"/>
                  <a:gd name="connsiteY9" fmla="*/ 1174283 h 1174283"/>
                  <a:gd name="connsiteX10" fmla="*/ 91641 w 780750"/>
                  <a:gd name="connsiteY10" fmla="*/ 855164 h 1174283"/>
                  <a:gd name="connsiteX11" fmla="*/ 4609 w 780750"/>
                  <a:gd name="connsiteY11" fmla="*/ 560912 h 1174283"/>
                  <a:gd name="connsiteX12" fmla="*/ 17042 w 780750"/>
                  <a:gd name="connsiteY12" fmla="*/ 420002 h 1174283"/>
                  <a:gd name="connsiteX13" fmla="*/ 191553 w 780750"/>
                  <a:gd name="connsiteY13" fmla="*/ 216364 h 1174283"/>
                  <a:gd name="connsiteX14" fmla="*/ 558554 w 780750"/>
                  <a:gd name="connsiteY14" fmla="*/ 24113 h 1174283"/>
                  <a:gd name="connsiteX15" fmla="*/ 691158 w 780750"/>
                  <a:gd name="connsiteY15" fmla="*/ 0 h 1174283"/>
                  <a:gd name="connsiteX0" fmla="*/ 660995 w 780750"/>
                  <a:gd name="connsiteY0" fmla="*/ 0 h 1175813"/>
                  <a:gd name="connsiteX1" fmla="*/ 780750 w 780750"/>
                  <a:gd name="connsiteY1" fmla="*/ 17534 h 1175813"/>
                  <a:gd name="connsiteX2" fmla="*/ 584658 w 780750"/>
                  <a:gd name="connsiteY2" fmla="*/ 45633 h 1175813"/>
                  <a:gd name="connsiteX3" fmla="*/ 236707 w 780750"/>
                  <a:gd name="connsiteY3" fmla="*/ 234825 h 1175813"/>
                  <a:gd name="connsiteX4" fmla="*/ 62197 w 780750"/>
                  <a:gd name="connsiteY4" fmla="*/ 438463 h 1175813"/>
                  <a:gd name="connsiteX5" fmla="*/ 49763 w 780750"/>
                  <a:gd name="connsiteY5" fmla="*/ 579373 h 1175813"/>
                  <a:gd name="connsiteX6" fmla="*/ 135206 w 780750"/>
                  <a:gd name="connsiteY6" fmla="*/ 870450 h 1175813"/>
                  <a:gd name="connsiteX7" fmla="*/ 304784 w 780750"/>
                  <a:gd name="connsiteY7" fmla="*/ 1129827 h 1175813"/>
                  <a:gd name="connsiteX8" fmla="*/ 333350 w 780750"/>
                  <a:gd name="connsiteY8" fmla="*/ 1148585 h 1175813"/>
                  <a:gd name="connsiteX9" fmla="*/ 323727 w 780750"/>
                  <a:gd name="connsiteY9" fmla="*/ 1175813 h 1175813"/>
                  <a:gd name="connsiteX10" fmla="*/ 91641 w 780750"/>
                  <a:gd name="connsiteY10" fmla="*/ 856694 h 1175813"/>
                  <a:gd name="connsiteX11" fmla="*/ 4609 w 780750"/>
                  <a:gd name="connsiteY11" fmla="*/ 562442 h 1175813"/>
                  <a:gd name="connsiteX12" fmla="*/ 17042 w 780750"/>
                  <a:gd name="connsiteY12" fmla="*/ 421532 h 1175813"/>
                  <a:gd name="connsiteX13" fmla="*/ 191553 w 780750"/>
                  <a:gd name="connsiteY13" fmla="*/ 217894 h 1175813"/>
                  <a:gd name="connsiteX14" fmla="*/ 558554 w 780750"/>
                  <a:gd name="connsiteY14" fmla="*/ 25643 h 1175813"/>
                  <a:gd name="connsiteX15" fmla="*/ 660995 w 780750"/>
                  <a:gd name="connsiteY15" fmla="*/ 0 h 1175813"/>
                  <a:gd name="connsiteX0" fmla="*/ 660995 w 755350"/>
                  <a:gd name="connsiteY0" fmla="*/ 0 h 1175813"/>
                  <a:gd name="connsiteX1" fmla="*/ 755350 w 755350"/>
                  <a:gd name="connsiteY1" fmla="*/ 8356 h 1175813"/>
                  <a:gd name="connsiteX2" fmla="*/ 584658 w 755350"/>
                  <a:gd name="connsiteY2" fmla="*/ 45633 h 1175813"/>
                  <a:gd name="connsiteX3" fmla="*/ 236707 w 755350"/>
                  <a:gd name="connsiteY3" fmla="*/ 234825 h 1175813"/>
                  <a:gd name="connsiteX4" fmla="*/ 62197 w 755350"/>
                  <a:gd name="connsiteY4" fmla="*/ 438463 h 1175813"/>
                  <a:gd name="connsiteX5" fmla="*/ 49763 w 755350"/>
                  <a:gd name="connsiteY5" fmla="*/ 579373 h 1175813"/>
                  <a:gd name="connsiteX6" fmla="*/ 135206 w 755350"/>
                  <a:gd name="connsiteY6" fmla="*/ 870450 h 1175813"/>
                  <a:gd name="connsiteX7" fmla="*/ 304784 w 755350"/>
                  <a:gd name="connsiteY7" fmla="*/ 1129827 h 1175813"/>
                  <a:gd name="connsiteX8" fmla="*/ 333350 w 755350"/>
                  <a:gd name="connsiteY8" fmla="*/ 1148585 h 1175813"/>
                  <a:gd name="connsiteX9" fmla="*/ 323727 w 755350"/>
                  <a:gd name="connsiteY9" fmla="*/ 1175813 h 1175813"/>
                  <a:gd name="connsiteX10" fmla="*/ 91641 w 755350"/>
                  <a:gd name="connsiteY10" fmla="*/ 856694 h 1175813"/>
                  <a:gd name="connsiteX11" fmla="*/ 4609 w 755350"/>
                  <a:gd name="connsiteY11" fmla="*/ 562442 h 1175813"/>
                  <a:gd name="connsiteX12" fmla="*/ 17042 w 755350"/>
                  <a:gd name="connsiteY12" fmla="*/ 421532 h 1175813"/>
                  <a:gd name="connsiteX13" fmla="*/ 191553 w 755350"/>
                  <a:gd name="connsiteY13" fmla="*/ 217894 h 1175813"/>
                  <a:gd name="connsiteX14" fmla="*/ 558554 w 755350"/>
                  <a:gd name="connsiteY14" fmla="*/ 25643 h 1175813"/>
                  <a:gd name="connsiteX15" fmla="*/ 660995 w 755350"/>
                  <a:gd name="connsiteY15" fmla="*/ 0 h 1175813"/>
                  <a:gd name="connsiteX0" fmla="*/ 660995 w 755350"/>
                  <a:gd name="connsiteY0" fmla="*/ 0 h 1175813"/>
                  <a:gd name="connsiteX1" fmla="*/ 755350 w 755350"/>
                  <a:gd name="connsiteY1" fmla="*/ 8356 h 1175813"/>
                  <a:gd name="connsiteX2" fmla="*/ 584658 w 755350"/>
                  <a:gd name="connsiteY2" fmla="*/ 45633 h 1175813"/>
                  <a:gd name="connsiteX3" fmla="*/ 236707 w 755350"/>
                  <a:gd name="connsiteY3" fmla="*/ 234825 h 1175813"/>
                  <a:gd name="connsiteX4" fmla="*/ 62197 w 755350"/>
                  <a:gd name="connsiteY4" fmla="*/ 438463 h 1175813"/>
                  <a:gd name="connsiteX5" fmla="*/ 49763 w 755350"/>
                  <a:gd name="connsiteY5" fmla="*/ 579373 h 1175813"/>
                  <a:gd name="connsiteX6" fmla="*/ 135206 w 755350"/>
                  <a:gd name="connsiteY6" fmla="*/ 870450 h 1175813"/>
                  <a:gd name="connsiteX7" fmla="*/ 304784 w 755350"/>
                  <a:gd name="connsiteY7" fmla="*/ 1129827 h 1175813"/>
                  <a:gd name="connsiteX8" fmla="*/ 333350 w 755350"/>
                  <a:gd name="connsiteY8" fmla="*/ 1148585 h 1175813"/>
                  <a:gd name="connsiteX9" fmla="*/ 323727 w 755350"/>
                  <a:gd name="connsiteY9" fmla="*/ 1175813 h 1175813"/>
                  <a:gd name="connsiteX10" fmla="*/ 91641 w 755350"/>
                  <a:gd name="connsiteY10" fmla="*/ 856694 h 1175813"/>
                  <a:gd name="connsiteX11" fmla="*/ 4609 w 755350"/>
                  <a:gd name="connsiteY11" fmla="*/ 562442 h 1175813"/>
                  <a:gd name="connsiteX12" fmla="*/ 17042 w 755350"/>
                  <a:gd name="connsiteY12" fmla="*/ 421532 h 1175813"/>
                  <a:gd name="connsiteX13" fmla="*/ 191553 w 755350"/>
                  <a:gd name="connsiteY13" fmla="*/ 217894 h 1175813"/>
                  <a:gd name="connsiteX14" fmla="*/ 558554 w 755350"/>
                  <a:gd name="connsiteY14" fmla="*/ 25643 h 1175813"/>
                  <a:gd name="connsiteX15" fmla="*/ 660995 w 755350"/>
                  <a:gd name="connsiteY15" fmla="*/ 0 h 1175813"/>
                  <a:gd name="connsiteX0" fmla="*/ 660995 w 755350"/>
                  <a:gd name="connsiteY0" fmla="*/ 0 h 1175813"/>
                  <a:gd name="connsiteX1" fmla="*/ 755350 w 755350"/>
                  <a:gd name="connsiteY1" fmla="*/ 8356 h 1175813"/>
                  <a:gd name="connsiteX2" fmla="*/ 584658 w 755350"/>
                  <a:gd name="connsiteY2" fmla="*/ 45633 h 1175813"/>
                  <a:gd name="connsiteX3" fmla="*/ 236707 w 755350"/>
                  <a:gd name="connsiteY3" fmla="*/ 234825 h 1175813"/>
                  <a:gd name="connsiteX4" fmla="*/ 62197 w 755350"/>
                  <a:gd name="connsiteY4" fmla="*/ 438463 h 1175813"/>
                  <a:gd name="connsiteX5" fmla="*/ 49763 w 755350"/>
                  <a:gd name="connsiteY5" fmla="*/ 579373 h 1175813"/>
                  <a:gd name="connsiteX6" fmla="*/ 135206 w 755350"/>
                  <a:gd name="connsiteY6" fmla="*/ 870450 h 1175813"/>
                  <a:gd name="connsiteX7" fmla="*/ 304784 w 755350"/>
                  <a:gd name="connsiteY7" fmla="*/ 1129827 h 1175813"/>
                  <a:gd name="connsiteX8" fmla="*/ 333350 w 755350"/>
                  <a:gd name="connsiteY8" fmla="*/ 1148585 h 1175813"/>
                  <a:gd name="connsiteX9" fmla="*/ 323727 w 755350"/>
                  <a:gd name="connsiteY9" fmla="*/ 1175813 h 1175813"/>
                  <a:gd name="connsiteX10" fmla="*/ 91641 w 755350"/>
                  <a:gd name="connsiteY10" fmla="*/ 856694 h 1175813"/>
                  <a:gd name="connsiteX11" fmla="*/ 4609 w 755350"/>
                  <a:gd name="connsiteY11" fmla="*/ 562442 h 1175813"/>
                  <a:gd name="connsiteX12" fmla="*/ 17042 w 755350"/>
                  <a:gd name="connsiteY12" fmla="*/ 421532 h 1175813"/>
                  <a:gd name="connsiteX13" fmla="*/ 191553 w 755350"/>
                  <a:gd name="connsiteY13" fmla="*/ 217894 h 1175813"/>
                  <a:gd name="connsiteX14" fmla="*/ 558554 w 755350"/>
                  <a:gd name="connsiteY14" fmla="*/ 25643 h 1175813"/>
                  <a:gd name="connsiteX15" fmla="*/ 660995 w 755350"/>
                  <a:gd name="connsiteY15" fmla="*/ 0 h 1175813"/>
                  <a:gd name="connsiteX0" fmla="*/ 660995 w 755350"/>
                  <a:gd name="connsiteY0" fmla="*/ 0 h 1175813"/>
                  <a:gd name="connsiteX1" fmla="*/ 755350 w 755350"/>
                  <a:gd name="connsiteY1" fmla="*/ 8356 h 1175813"/>
                  <a:gd name="connsiteX2" fmla="*/ 589421 w 755350"/>
                  <a:gd name="connsiteY2" fmla="*/ 48692 h 1175813"/>
                  <a:gd name="connsiteX3" fmla="*/ 236707 w 755350"/>
                  <a:gd name="connsiteY3" fmla="*/ 234825 h 1175813"/>
                  <a:gd name="connsiteX4" fmla="*/ 62197 w 755350"/>
                  <a:gd name="connsiteY4" fmla="*/ 438463 h 1175813"/>
                  <a:gd name="connsiteX5" fmla="*/ 49763 w 755350"/>
                  <a:gd name="connsiteY5" fmla="*/ 579373 h 1175813"/>
                  <a:gd name="connsiteX6" fmla="*/ 135206 w 755350"/>
                  <a:gd name="connsiteY6" fmla="*/ 870450 h 1175813"/>
                  <a:gd name="connsiteX7" fmla="*/ 304784 w 755350"/>
                  <a:gd name="connsiteY7" fmla="*/ 1129827 h 1175813"/>
                  <a:gd name="connsiteX8" fmla="*/ 333350 w 755350"/>
                  <a:gd name="connsiteY8" fmla="*/ 1148585 h 1175813"/>
                  <a:gd name="connsiteX9" fmla="*/ 323727 w 755350"/>
                  <a:gd name="connsiteY9" fmla="*/ 1175813 h 1175813"/>
                  <a:gd name="connsiteX10" fmla="*/ 91641 w 755350"/>
                  <a:gd name="connsiteY10" fmla="*/ 856694 h 1175813"/>
                  <a:gd name="connsiteX11" fmla="*/ 4609 w 755350"/>
                  <a:gd name="connsiteY11" fmla="*/ 562442 h 1175813"/>
                  <a:gd name="connsiteX12" fmla="*/ 17042 w 755350"/>
                  <a:gd name="connsiteY12" fmla="*/ 421532 h 1175813"/>
                  <a:gd name="connsiteX13" fmla="*/ 191553 w 755350"/>
                  <a:gd name="connsiteY13" fmla="*/ 217894 h 1175813"/>
                  <a:gd name="connsiteX14" fmla="*/ 558554 w 755350"/>
                  <a:gd name="connsiteY14" fmla="*/ 25643 h 1175813"/>
                  <a:gd name="connsiteX15" fmla="*/ 660995 w 755350"/>
                  <a:gd name="connsiteY15" fmla="*/ 0 h 1175813"/>
                  <a:gd name="connsiteX0" fmla="*/ 660995 w 755350"/>
                  <a:gd name="connsiteY0" fmla="*/ 0 h 1175813"/>
                  <a:gd name="connsiteX1" fmla="*/ 755350 w 755350"/>
                  <a:gd name="connsiteY1" fmla="*/ 8356 h 1175813"/>
                  <a:gd name="connsiteX2" fmla="*/ 589421 w 755350"/>
                  <a:gd name="connsiteY2" fmla="*/ 48692 h 1175813"/>
                  <a:gd name="connsiteX3" fmla="*/ 236707 w 755350"/>
                  <a:gd name="connsiteY3" fmla="*/ 234825 h 1175813"/>
                  <a:gd name="connsiteX4" fmla="*/ 62197 w 755350"/>
                  <a:gd name="connsiteY4" fmla="*/ 438463 h 1175813"/>
                  <a:gd name="connsiteX5" fmla="*/ 49763 w 755350"/>
                  <a:gd name="connsiteY5" fmla="*/ 579373 h 1175813"/>
                  <a:gd name="connsiteX6" fmla="*/ 135206 w 755350"/>
                  <a:gd name="connsiteY6" fmla="*/ 870450 h 1175813"/>
                  <a:gd name="connsiteX7" fmla="*/ 304784 w 755350"/>
                  <a:gd name="connsiteY7" fmla="*/ 1129827 h 1175813"/>
                  <a:gd name="connsiteX8" fmla="*/ 333350 w 755350"/>
                  <a:gd name="connsiteY8" fmla="*/ 1148585 h 1175813"/>
                  <a:gd name="connsiteX9" fmla="*/ 323727 w 755350"/>
                  <a:gd name="connsiteY9" fmla="*/ 1175813 h 1175813"/>
                  <a:gd name="connsiteX10" fmla="*/ 91641 w 755350"/>
                  <a:gd name="connsiteY10" fmla="*/ 856694 h 1175813"/>
                  <a:gd name="connsiteX11" fmla="*/ 4609 w 755350"/>
                  <a:gd name="connsiteY11" fmla="*/ 562442 h 1175813"/>
                  <a:gd name="connsiteX12" fmla="*/ 17042 w 755350"/>
                  <a:gd name="connsiteY12" fmla="*/ 421532 h 1175813"/>
                  <a:gd name="connsiteX13" fmla="*/ 191553 w 755350"/>
                  <a:gd name="connsiteY13" fmla="*/ 217894 h 1175813"/>
                  <a:gd name="connsiteX14" fmla="*/ 558554 w 755350"/>
                  <a:gd name="connsiteY14" fmla="*/ 25643 h 1175813"/>
                  <a:gd name="connsiteX15" fmla="*/ 660995 w 755350"/>
                  <a:gd name="connsiteY15" fmla="*/ 0 h 1175813"/>
                  <a:gd name="connsiteX0" fmla="*/ 660995 w 755350"/>
                  <a:gd name="connsiteY0" fmla="*/ 0 h 1175813"/>
                  <a:gd name="connsiteX1" fmla="*/ 755350 w 755350"/>
                  <a:gd name="connsiteY1" fmla="*/ 8356 h 1175813"/>
                  <a:gd name="connsiteX2" fmla="*/ 589421 w 755350"/>
                  <a:gd name="connsiteY2" fmla="*/ 48692 h 1175813"/>
                  <a:gd name="connsiteX3" fmla="*/ 236707 w 755350"/>
                  <a:gd name="connsiteY3" fmla="*/ 234825 h 1175813"/>
                  <a:gd name="connsiteX4" fmla="*/ 62197 w 755350"/>
                  <a:gd name="connsiteY4" fmla="*/ 438463 h 1175813"/>
                  <a:gd name="connsiteX5" fmla="*/ 49763 w 755350"/>
                  <a:gd name="connsiteY5" fmla="*/ 579373 h 1175813"/>
                  <a:gd name="connsiteX6" fmla="*/ 143143 w 755350"/>
                  <a:gd name="connsiteY6" fmla="*/ 868920 h 1175813"/>
                  <a:gd name="connsiteX7" fmla="*/ 304784 w 755350"/>
                  <a:gd name="connsiteY7" fmla="*/ 1129827 h 1175813"/>
                  <a:gd name="connsiteX8" fmla="*/ 333350 w 755350"/>
                  <a:gd name="connsiteY8" fmla="*/ 1148585 h 1175813"/>
                  <a:gd name="connsiteX9" fmla="*/ 323727 w 755350"/>
                  <a:gd name="connsiteY9" fmla="*/ 1175813 h 1175813"/>
                  <a:gd name="connsiteX10" fmla="*/ 91641 w 755350"/>
                  <a:gd name="connsiteY10" fmla="*/ 856694 h 1175813"/>
                  <a:gd name="connsiteX11" fmla="*/ 4609 w 755350"/>
                  <a:gd name="connsiteY11" fmla="*/ 562442 h 1175813"/>
                  <a:gd name="connsiteX12" fmla="*/ 17042 w 755350"/>
                  <a:gd name="connsiteY12" fmla="*/ 421532 h 1175813"/>
                  <a:gd name="connsiteX13" fmla="*/ 191553 w 755350"/>
                  <a:gd name="connsiteY13" fmla="*/ 217894 h 1175813"/>
                  <a:gd name="connsiteX14" fmla="*/ 558554 w 755350"/>
                  <a:gd name="connsiteY14" fmla="*/ 25643 h 1175813"/>
                  <a:gd name="connsiteX15" fmla="*/ 660995 w 755350"/>
                  <a:gd name="connsiteY15" fmla="*/ 0 h 1175813"/>
                  <a:gd name="connsiteX0" fmla="*/ 660995 w 755350"/>
                  <a:gd name="connsiteY0" fmla="*/ 0 h 1175813"/>
                  <a:gd name="connsiteX1" fmla="*/ 755350 w 755350"/>
                  <a:gd name="connsiteY1" fmla="*/ 8356 h 1175813"/>
                  <a:gd name="connsiteX2" fmla="*/ 589421 w 755350"/>
                  <a:gd name="connsiteY2" fmla="*/ 48692 h 1175813"/>
                  <a:gd name="connsiteX3" fmla="*/ 236707 w 755350"/>
                  <a:gd name="connsiteY3" fmla="*/ 234825 h 1175813"/>
                  <a:gd name="connsiteX4" fmla="*/ 62197 w 755350"/>
                  <a:gd name="connsiteY4" fmla="*/ 438463 h 1175813"/>
                  <a:gd name="connsiteX5" fmla="*/ 54525 w 755350"/>
                  <a:gd name="connsiteY5" fmla="*/ 579373 h 1175813"/>
                  <a:gd name="connsiteX6" fmla="*/ 143143 w 755350"/>
                  <a:gd name="connsiteY6" fmla="*/ 868920 h 1175813"/>
                  <a:gd name="connsiteX7" fmla="*/ 304784 w 755350"/>
                  <a:gd name="connsiteY7" fmla="*/ 1129827 h 1175813"/>
                  <a:gd name="connsiteX8" fmla="*/ 333350 w 755350"/>
                  <a:gd name="connsiteY8" fmla="*/ 1148585 h 1175813"/>
                  <a:gd name="connsiteX9" fmla="*/ 323727 w 755350"/>
                  <a:gd name="connsiteY9" fmla="*/ 1175813 h 1175813"/>
                  <a:gd name="connsiteX10" fmla="*/ 91641 w 755350"/>
                  <a:gd name="connsiteY10" fmla="*/ 856694 h 1175813"/>
                  <a:gd name="connsiteX11" fmla="*/ 4609 w 755350"/>
                  <a:gd name="connsiteY11" fmla="*/ 562442 h 1175813"/>
                  <a:gd name="connsiteX12" fmla="*/ 17042 w 755350"/>
                  <a:gd name="connsiteY12" fmla="*/ 421532 h 1175813"/>
                  <a:gd name="connsiteX13" fmla="*/ 191553 w 755350"/>
                  <a:gd name="connsiteY13" fmla="*/ 217894 h 1175813"/>
                  <a:gd name="connsiteX14" fmla="*/ 558554 w 755350"/>
                  <a:gd name="connsiteY14" fmla="*/ 25643 h 1175813"/>
                  <a:gd name="connsiteX15" fmla="*/ 660995 w 755350"/>
                  <a:gd name="connsiteY15" fmla="*/ 0 h 1175813"/>
                  <a:gd name="connsiteX0" fmla="*/ 660995 w 755350"/>
                  <a:gd name="connsiteY0" fmla="*/ 0 h 1175813"/>
                  <a:gd name="connsiteX1" fmla="*/ 755350 w 755350"/>
                  <a:gd name="connsiteY1" fmla="*/ 8356 h 1175813"/>
                  <a:gd name="connsiteX2" fmla="*/ 589421 w 755350"/>
                  <a:gd name="connsiteY2" fmla="*/ 48692 h 1175813"/>
                  <a:gd name="connsiteX3" fmla="*/ 236707 w 755350"/>
                  <a:gd name="connsiteY3" fmla="*/ 234825 h 1175813"/>
                  <a:gd name="connsiteX4" fmla="*/ 68547 w 755350"/>
                  <a:gd name="connsiteY4" fmla="*/ 438463 h 1175813"/>
                  <a:gd name="connsiteX5" fmla="*/ 54525 w 755350"/>
                  <a:gd name="connsiteY5" fmla="*/ 579373 h 1175813"/>
                  <a:gd name="connsiteX6" fmla="*/ 143143 w 755350"/>
                  <a:gd name="connsiteY6" fmla="*/ 868920 h 1175813"/>
                  <a:gd name="connsiteX7" fmla="*/ 304784 w 755350"/>
                  <a:gd name="connsiteY7" fmla="*/ 1129827 h 1175813"/>
                  <a:gd name="connsiteX8" fmla="*/ 333350 w 755350"/>
                  <a:gd name="connsiteY8" fmla="*/ 1148585 h 1175813"/>
                  <a:gd name="connsiteX9" fmla="*/ 323727 w 755350"/>
                  <a:gd name="connsiteY9" fmla="*/ 1175813 h 1175813"/>
                  <a:gd name="connsiteX10" fmla="*/ 91641 w 755350"/>
                  <a:gd name="connsiteY10" fmla="*/ 856694 h 1175813"/>
                  <a:gd name="connsiteX11" fmla="*/ 4609 w 755350"/>
                  <a:gd name="connsiteY11" fmla="*/ 562442 h 1175813"/>
                  <a:gd name="connsiteX12" fmla="*/ 17042 w 755350"/>
                  <a:gd name="connsiteY12" fmla="*/ 421532 h 1175813"/>
                  <a:gd name="connsiteX13" fmla="*/ 191553 w 755350"/>
                  <a:gd name="connsiteY13" fmla="*/ 217894 h 1175813"/>
                  <a:gd name="connsiteX14" fmla="*/ 558554 w 755350"/>
                  <a:gd name="connsiteY14" fmla="*/ 25643 h 1175813"/>
                  <a:gd name="connsiteX15" fmla="*/ 660995 w 755350"/>
                  <a:gd name="connsiteY15" fmla="*/ 0 h 1175813"/>
                  <a:gd name="connsiteX0" fmla="*/ 660995 w 755350"/>
                  <a:gd name="connsiteY0" fmla="*/ 0 h 1175813"/>
                  <a:gd name="connsiteX1" fmla="*/ 755350 w 755350"/>
                  <a:gd name="connsiteY1" fmla="*/ 8356 h 1175813"/>
                  <a:gd name="connsiteX2" fmla="*/ 589421 w 755350"/>
                  <a:gd name="connsiteY2" fmla="*/ 48692 h 1175813"/>
                  <a:gd name="connsiteX3" fmla="*/ 236707 w 755350"/>
                  <a:gd name="connsiteY3" fmla="*/ 234825 h 1175813"/>
                  <a:gd name="connsiteX4" fmla="*/ 68547 w 755350"/>
                  <a:gd name="connsiteY4" fmla="*/ 438463 h 1175813"/>
                  <a:gd name="connsiteX5" fmla="*/ 54525 w 755350"/>
                  <a:gd name="connsiteY5" fmla="*/ 579373 h 1175813"/>
                  <a:gd name="connsiteX6" fmla="*/ 143143 w 755350"/>
                  <a:gd name="connsiteY6" fmla="*/ 868920 h 1175813"/>
                  <a:gd name="connsiteX7" fmla="*/ 333350 w 755350"/>
                  <a:gd name="connsiteY7" fmla="*/ 1148585 h 1175813"/>
                  <a:gd name="connsiteX8" fmla="*/ 323727 w 755350"/>
                  <a:gd name="connsiteY8" fmla="*/ 1175813 h 1175813"/>
                  <a:gd name="connsiteX9" fmla="*/ 91641 w 755350"/>
                  <a:gd name="connsiteY9" fmla="*/ 856694 h 1175813"/>
                  <a:gd name="connsiteX10" fmla="*/ 4609 w 755350"/>
                  <a:gd name="connsiteY10" fmla="*/ 562442 h 1175813"/>
                  <a:gd name="connsiteX11" fmla="*/ 17042 w 755350"/>
                  <a:gd name="connsiteY11" fmla="*/ 421532 h 1175813"/>
                  <a:gd name="connsiteX12" fmla="*/ 191553 w 755350"/>
                  <a:gd name="connsiteY12" fmla="*/ 217894 h 1175813"/>
                  <a:gd name="connsiteX13" fmla="*/ 558554 w 755350"/>
                  <a:gd name="connsiteY13" fmla="*/ 25643 h 1175813"/>
                  <a:gd name="connsiteX14" fmla="*/ 660995 w 755350"/>
                  <a:gd name="connsiteY14" fmla="*/ 0 h 1175813"/>
                  <a:gd name="connsiteX0" fmla="*/ 660995 w 755350"/>
                  <a:gd name="connsiteY0" fmla="*/ 0 h 1175813"/>
                  <a:gd name="connsiteX1" fmla="*/ 755350 w 755350"/>
                  <a:gd name="connsiteY1" fmla="*/ 8356 h 1175813"/>
                  <a:gd name="connsiteX2" fmla="*/ 589421 w 755350"/>
                  <a:gd name="connsiteY2" fmla="*/ 48692 h 1175813"/>
                  <a:gd name="connsiteX3" fmla="*/ 236707 w 755350"/>
                  <a:gd name="connsiteY3" fmla="*/ 234825 h 1175813"/>
                  <a:gd name="connsiteX4" fmla="*/ 68547 w 755350"/>
                  <a:gd name="connsiteY4" fmla="*/ 438463 h 1175813"/>
                  <a:gd name="connsiteX5" fmla="*/ 54525 w 755350"/>
                  <a:gd name="connsiteY5" fmla="*/ 579373 h 1175813"/>
                  <a:gd name="connsiteX6" fmla="*/ 143143 w 755350"/>
                  <a:gd name="connsiteY6" fmla="*/ 868920 h 1175813"/>
                  <a:gd name="connsiteX7" fmla="*/ 333350 w 755350"/>
                  <a:gd name="connsiteY7" fmla="*/ 1148585 h 1175813"/>
                  <a:gd name="connsiteX8" fmla="*/ 323727 w 755350"/>
                  <a:gd name="connsiteY8" fmla="*/ 1175813 h 1175813"/>
                  <a:gd name="connsiteX9" fmla="*/ 91641 w 755350"/>
                  <a:gd name="connsiteY9" fmla="*/ 856694 h 1175813"/>
                  <a:gd name="connsiteX10" fmla="*/ 4609 w 755350"/>
                  <a:gd name="connsiteY10" fmla="*/ 562442 h 1175813"/>
                  <a:gd name="connsiteX11" fmla="*/ 17042 w 755350"/>
                  <a:gd name="connsiteY11" fmla="*/ 421532 h 1175813"/>
                  <a:gd name="connsiteX12" fmla="*/ 191553 w 755350"/>
                  <a:gd name="connsiteY12" fmla="*/ 217894 h 1175813"/>
                  <a:gd name="connsiteX13" fmla="*/ 558554 w 755350"/>
                  <a:gd name="connsiteY13" fmla="*/ 25643 h 1175813"/>
                  <a:gd name="connsiteX14" fmla="*/ 660995 w 755350"/>
                  <a:gd name="connsiteY14" fmla="*/ 0 h 1175813"/>
                  <a:gd name="connsiteX0" fmla="*/ 660995 w 755350"/>
                  <a:gd name="connsiteY0" fmla="*/ 0 h 1175813"/>
                  <a:gd name="connsiteX1" fmla="*/ 755350 w 755350"/>
                  <a:gd name="connsiteY1" fmla="*/ 8356 h 1175813"/>
                  <a:gd name="connsiteX2" fmla="*/ 589421 w 755350"/>
                  <a:gd name="connsiteY2" fmla="*/ 48692 h 1175813"/>
                  <a:gd name="connsiteX3" fmla="*/ 236707 w 755350"/>
                  <a:gd name="connsiteY3" fmla="*/ 234825 h 1175813"/>
                  <a:gd name="connsiteX4" fmla="*/ 68547 w 755350"/>
                  <a:gd name="connsiteY4" fmla="*/ 438463 h 1175813"/>
                  <a:gd name="connsiteX5" fmla="*/ 54525 w 755350"/>
                  <a:gd name="connsiteY5" fmla="*/ 579373 h 1175813"/>
                  <a:gd name="connsiteX6" fmla="*/ 143143 w 755350"/>
                  <a:gd name="connsiteY6" fmla="*/ 868920 h 1175813"/>
                  <a:gd name="connsiteX7" fmla="*/ 333350 w 755350"/>
                  <a:gd name="connsiteY7" fmla="*/ 1148585 h 1175813"/>
                  <a:gd name="connsiteX8" fmla="*/ 323727 w 755350"/>
                  <a:gd name="connsiteY8" fmla="*/ 1175813 h 1175813"/>
                  <a:gd name="connsiteX9" fmla="*/ 91641 w 755350"/>
                  <a:gd name="connsiteY9" fmla="*/ 856694 h 1175813"/>
                  <a:gd name="connsiteX10" fmla="*/ 4609 w 755350"/>
                  <a:gd name="connsiteY10" fmla="*/ 562442 h 1175813"/>
                  <a:gd name="connsiteX11" fmla="*/ 17042 w 755350"/>
                  <a:gd name="connsiteY11" fmla="*/ 421532 h 1175813"/>
                  <a:gd name="connsiteX12" fmla="*/ 191553 w 755350"/>
                  <a:gd name="connsiteY12" fmla="*/ 217894 h 1175813"/>
                  <a:gd name="connsiteX13" fmla="*/ 558554 w 755350"/>
                  <a:gd name="connsiteY13" fmla="*/ 25643 h 1175813"/>
                  <a:gd name="connsiteX14" fmla="*/ 660995 w 755350"/>
                  <a:gd name="connsiteY14" fmla="*/ 0 h 1175813"/>
                  <a:gd name="connsiteX0" fmla="*/ 660995 w 755350"/>
                  <a:gd name="connsiteY0" fmla="*/ 0 h 1162048"/>
                  <a:gd name="connsiteX1" fmla="*/ 755350 w 755350"/>
                  <a:gd name="connsiteY1" fmla="*/ 8356 h 1162048"/>
                  <a:gd name="connsiteX2" fmla="*/ 589421 w 755350"/>
                  <a:gd name="connsiteY2" fmla="*/ 48692 h 1162048"/>
                  <a:gd name="connsiteX3" fmla="*/ 236707 w 755350"/>
                  <a:gd name="connsiteY3" fmla="*/ 234825 h 1162048"/>
                  <a:gd name="connsiteX4" fmla="*/ 68547 w 755350"/>
                  <a:gd name="connsiteY4" fmla="*/ 438463 h 1162048"/>
                  <a:gd name="connsiteX5" fmla="*/ 54525 w 755350"/>
                  <a:gd name="connsiteY5" fmla="*/ 579373 h 1162048"/>
                  <a:gd name="connsiteX6" fmla="*/ 143143 w 755350"/>
                  <a:gd name="connsiteY6" fmla="*/ 868920 h 1162048"/>
                  <a:gd name="connsiteX7" fmla="*/ 333350 w 755350"/>
                  <a:gd name="connsiteY7" fmla="*/ 1148585 h 1162048"/>
                  <a:gd name="connsiteX8" fmla="*/ 280865 w 755350"/>
                  <a:gd name="connsiteY8" fmla="*/ 1162048 h 1162048"/>
                  <a:gd name="connsiteX9" fmla="*/ 91641 w 755350"/>
                  <a:gd name="connsiteY9" fmla="*/ 856694 h 1162048"/>
                  <a:gd name="connsiteX10" fmla="*/ 4609 w 755350"/>
                  <a:gd name="connsiteY10" fmla="*/ 562442 h 1162048"/>
                  <a:gd name="connsiteX11" fmla="*/ 17042 w 755350"/>
                  <a:gd name="connsiteY11" fmla="*/ 421532 h 1162048"/>
                  <a:gd name="connsiteX12" fmla="*/ 191553 w 755350"/>
                  <a:gd name="connsiteY12" fmla="*/ 217894 h 1162048"/>
                  <a:gd name="connsiteX13" fmla="*/ 558554 w 755350"/>
                  <a:gd name="connsiteY13" fmla="*/ 25643 h 1162048"/>
                  <a:gd name="connsiteX14" fmla="*/ 660995 w 755350"/>
                  <a:gd name="connsiteY14" fmla="*/ 0 h 1162048"/>
                  <a:gd name="connsiteX0" fmla="*/ 660995 w 755350"/>
                  <a:gd name="connsiteY0" fmla="*/ 0 h 1162048"/>
                  <a:gd name="connsiteX1" fmla="*/ 755350 w 755350"/>
                  <a:gd name="connsiteY1" fmla="*/ 8356 h 1162048"/>
                  <a:gd name="connsiteX2" fmla="*/ 589421 w 755350"/>
                  <a:gd name="connsiteY2" fmla="*/ 48692 h 1162048"/>
                  <a:gd name="connsiteX3" fmla="*/ 236707 w 755350"/>
                  <a:gd name="connsiteY3" fmla="*/ 234825 h 1162048"/>
                  <a:gd name="connsiteX4" fmla="*/ 68547 w 755350"/>
                  <a:gd name="connsiteY4" fmla="*/ 438463 h 1162048"/>
                  <a:gd name="connsiteX5" fmla="*/ 54525 w 755350"/>
                  <a:gd name="connsiteY5" fmla="*/ 579373 h 1162048"/>
                  <a:gd name="connsiteX6" fmla="*/ 143143 w 755350"/>
                  <a:gd name="connsiteY6" fmla="*/ 868920 h 1162048"/>
                  <a:gd name="connsiteX7" fmla="*/ 333350 w 755350"/>
                  <a:gd name="connsiteY7" fmla="*/ 1148585 h 1162048"/>
                  <a:gd name="connsiteX8" fmla="*/ 280865 w 755350"/>
                  <a:gd name="connsiteY8" fmla="*/ 1162048 h 1162048"/>
                  <a:gd name="connsiteX9" fmla="*/ 91641 w 755350"/>
                  <a:gd name="connsiteY9" fmla="*/ 856694 h 1162048"/>
                  <a:gd name="connsiteX10" fmla="*/ 4609 w 755350"/>
                  <a:gd name="connsiteY10" fmla="*/ 562442 h 1162048"/>
                  <a:gd name="connsiteX11" fmla="*/ 17042 w 755350"/>
                  <a:gd name="connsiteY11" fmla="*/ 421532 h 1162048"/>
                  <a:gd name="connsiteX12" fmla="*/ 191553 w 755350"/>
                  <a:gd name="connsiteY12" fmla="*/ 217894 h 1162048"/>
                  <a:gd name="connsiteX13" fmla="*/ 558554 w 755350"/>
                  <a:gd name="connsiteY13" fmla="*/ 25643 h 1162048"/>
                  <a:gd name="connsiteX14" fmla="*/ 660995 w 755350"/>
                  <a:gd name="connsiteY14" fmla="*/ 0 h 1162048"/>
                  <a:gd name="connsiteX0" fmla="*/ 660654 w 755009"/>
                  <a:gd name="connsiteY0" fmla="*/ 0 h 1162048"/>
                  <a:gd name="connsiteX1" fmla="*/ 755009 w 755009"/>
                  <a:gd name="connsiteY1" fmla="*/ 8356 h 1162048"/>
                  <a:gd name="connsiteX2" fmla="*/ 589080 w 755009"/>
                  <a:gd name="connsiteY2" fmla="*/ 48692 h 1162048"/>
                  <a:gd name="connsiteX3" fmla="*/ 236366 w 755009"/>
                  <a:gd name="connsiteY3" fmla="*/ 234825 h 1162048"/>
                  <a:gd name="connsiteX4" fmla="*/ 68206 w 755009"/>
                  <a:gd name="connsiteY4" fmla="*/ 438463 h 1162048"/>
                  <a:gd name="connsiteX5" fmla="*/ 54184 w 755009"/>
                  <a:gd name="connsiteY5" fmla="*/ 579373 h 1162048"/>
                  <a:gd name="connsiteX6" fmla="*/ 142802 w 755009"/>
                  <a:gd name="connsiteY6" fmla="*/ 868920 h 1162048"/>
                  <a:gd name="connsiteX7" fmla="*/ 333009 w 755009"/>
                  <a:gd name="connsiteY7" fmla="*/ 1148585 h 1162048"/>
                  <a:gd name="connsiteX8" fmla="*/ 280524 w 755009"/>
                  <a:gd name="connsiteY8" fmla="*/ 1162048 h 1162048"/>
                  <a:gd name="connsiteX9" fmla="*/ 86538 w 755009"/>
                  <a:gd name="connsiteY9" fmla="*/ 856694 h 1162048"/>
                  <a:gd name="connsiteX10" fmla="*/ 4268 w 755009"/>
                  <a:gd name="connsiteY10" fmla="*/ 562442 h 1162048"/>
                  <a:gd name="connsiteX11" fmla="*/ 16701 w 755009"/>
                  <a:gd name="connsiteY11" fmla="*/ 421532 h 1162048"/>
                  <a:gd name="connsiteX12" fmla="*/ 191212 w 755009"/>
                  <a:gd name="connsiteY12" fmla="*/ 217894 h 1162048"/>
                  <a:gd name="connsiteX13" fmla="*/ 558213 w 755009"/>
                  <a:gd name="connsiteY13" fmla="*/ 25643 h 1162048"/>
                  <a:gd name="connsiteX14" fmla="*/ 660654 w 755009"/>
                  <a:gd name="connsiteY14" fmla="*/ 0 h 1162048"/>
                  <a:gd name="connsiteX0" fmla="*/ 661176 w 755531"/>
                  <a:gd name="connsiteY0" fmla="*/ 0 h 1162048"/>
                  <a:gd name="connsiteX1" fmla="*/ 755531 w 755531"/>
                  <a:gd name="connsiteY1" fmla="*/ 8356 h 1162048"/>
                  <a:gd name="connsiteX2" fmla="*/ 589602 w 755531"/>
                  <a:gd name="connsiteY2" fmla="*/ 48692 h 1162048"/>
                  <a:gd name="connsiteX3" fmla="*/ 236888 w 755531"/>
                  <a:gd name="connsiteY3" fmla="*/ 234825 h 1162048"/>
                  <a:gd name="connsiteX4" fmla="*/ 68728 w 755531"/>
                  <a:gd name="connsiteY4" fmla="*/ 438463 h 1162048"/>
                  <a:gd name="connsiteX5" fmla="*/ 54706 w 755531"/>
                  <a:gd name="connsiteY5" fmla="*/ 579373 h 1162048"/>
                  <a:gd name="connsiteX6" fmla="*/ 143324 w 755531"/>
                  <a:gd name="connsiteY6" fmla="*/ 868920 h 1162048"/>
                  <a:gd name="connsiteX7" fmla="*/ 333531 w 755531"/>
                  <a:gd name="connsiteY7" fmla="*/ 1148585 h 1162048"/>
                  <a:gd name="connsiteX8" fmla="*/ 281046 w 755531"/>
                  <a:gd name="connsiteY8" fmla="*/ 1162048 h 1162048"/>
                  <a:gd name="connsiteX9" fmla="*/ 87060 w 755531"/>
                  <a:gd name="connsiteY9" fmla="*/ 856694 h 1162048"/>
                  <a:gd name="connsiteX10" fmla="*/ 4790 w 755531"/>
                  <a:gd name="connsiteY10" fmla="*/ 562442 h 1162048"/>
                  <a:gd name="connsiteX11" fmla="*/ 17223 w 755531"/>
                  <a:gd name="connsiteY11" fmla="*/ 421532 h 1162048"/>
                  <a:gd name="connsiteX12" fmla="*/ 191734 w 755531"/>
                  <a:gd name="connsiteY12" fmla="*/ 217894 h 1162048"/>
                  <a:gd name="connsiteX13" fmla="*/ 558735 w 755531"/>
                  <a:gd name="connsiteY13" fmla="*/ 25643 h 1162048"/>
                  <a:gd name="connsiteX14" fmla="*/ 661176 w 755531"/>
                  <a:gd name="connsiteY14" fmla="*/ 0 h 1162048"/>
                  <a:gd name="connsiteX0" fmla="*/ 664775 w 759130"/>
                  <a:gd name="connsiteY0" fmla="*/ 0 h 1162048"/>
                  <a:gd name="connsiteX1" fmla="*/ 759130 w 759130"/>
                  <a:gd name="connsiteY1" fmla="*/ 8356 h 1162048"/>
                  <a:gd name="connsiteX2" fmla="*/ 593201 w 759130"/>
                  <a:gd name="connsiteY2" fmla="*/ 48692 h 1162048"/>
                  <a:gd name="connsiteX3" fmla="*/ 240487 w 759130"/>
                  <a:gd name="connsiteY3" fmla="*/ 234825 h 1162048"/>
                  <a:gd name="connsiteX4" fmla="*/ 72327 w 759130"/>
                  <a:gd name="connsiteY4" fmla="*/ 438463 h 1162048"/>
                  <a:gd name="connsiteX5" fmla="*/ 58305 w 759130"/>
                  <a:gd name="connsiteY5" fmla="*/ 579373 h 1162048"/>
                  <a:gd name="connsiteX6" fmla="*/ 146923 w 759130"/>
                  <a:gd name="connsiteY6" fmla="*/ 868920 h 1162048"/>
                  <a:gd name="connsiteX7" fmla="*/ 337130 w 759130"/>
                  <a:gd name="connsiteY7" fmla="*/ 1148585 h 1162048"/>
                  <a:gd name="connsiteX8" fmla="*/ 284645 w 759130"/>
                  <a:gd name="connsiteY8" fmla="*/ 1162048 h 1162048"/>
                  <a:gd name="connsiteX9" fmla="*/ 90659 w 759130"/>
                  <a:gd name="connsiteY9" fmla="*/ 856694 h 1162048"/>
                  <a:gd name="connsiteX10" fmla="*/ 8389 w 759130"/>
                  <a:gd name="connsiteY10" fmla="*/ 562442 h 1162048"/>
                  <a:gd name="connsiteX11" fmla="*/ 20822 w 759130"/>
                  <a:gd name="connsiteY11" fmla="*/ 421532 h 1162048"/>
                  <a:gd name="connsiteX12" fmla="*/ 195333 w 759130"/>
                  <a:gd name="connsiteY12" fmla="*/ 217894 h 1162048"/>
                  <a:gd name="connsiteX13" fmla="*/ 562334 w 759130"/>
                  <a:gd name="connsiteY13" fmla="*/ 25643 h 1162048"/>
                  <a:gd name="connsiteX14" fmla="*/ 664775 w 759130"/>
                  <a:gd name="connsiteY14" fmla="*/ 0 h 1162048"/>
                  <a:gd name="connsiteX0" fmla="*/ 661797 w 756152"/>
                  <a:gd name="connsiteY0" fmla="*/ 0 h 1162048"/>
                  <a:gd name="connsiteX1" fmla="*/ 756152 w 756152"/>
                  <a:gd name="connsiteY1" fmla="*/ 8356 h 1162048"/>
                  <a:gd name="connsiteX2" fmla="*/ 590223 w 756152"/>
                  <a:gd name="connsiteY2" fmla="*/ 48692 h 1162048"/>
                  <a:gd name="connsiteX3" fmla="*/ 237509 w 756152"/>
                  <a:gd name="connsiteY3" fmla="*/ 234825 h 1162048"/>
                  <a:gd name="connsiteX4" fmla="*/ 69349 w 756152"/>
                  <a:gd name="connsiteY4" fmla="*/ 438463 h 1162048"/>
                  <a:gd name="connsiteX5" fmla="*/ 55327 w 756152"/>
                  <a:gd name="connsiteY5" fmla="*/ 579373 h 1162048"/>
                  <a:gd name="connsiteX6" fmla="*/ 143945 w 756152"/>
                  <a:gd name="connsiteY6" fmla="*/ 868920 h 1162048"/>
                  <a:gd name="connsiteX7" fmla="*/ 334152 w 756152"/>
                  <a:gd name="connsiteY7" fmla="*/ 1148585 h 1162048"/>
                  <a:gd name="connsiteX8" fmla="*/ 281667 w 756152"/>
                  <a:gd name="connsiteY8" fmla="*/ 1162048 h 1162048"/>
                  <a:gd name="connsiteX9" fmla="*/ 87681 w 756152"/>
                  <a:gd name="connsiteY9" fmla="*/ 856694 h 1162048"/>
                  <a:gd name="connsiteX10" fmla="*/ 5411 w 756152"/>
                  <a:gd name="connsiteY10" fmla="*/ 562442 h 1162048"/>
                  <a:gd name="connsiteX11" fmla="*/ 17844 w 756152"/>
                  <a:gd name="connsiteY11" fmla="*/ 421532 h 1162048"/>
                  <a:gd name="connsiteX12" fmla="*/ 192355 w 756152"/>
                  <a:gd name="connsiteY12" fmla="*/ 217894 h 1162048"/>
                  <a:gd name="connsiteX13" fmla="*/ 559356 w 756152"/>
                  <a:gd name="connsiteY13" fmla="*/ 25643 h 1162048"/>
                  <a:gd name="connsiteX14" fmla="*/ 661797 w 756152"/>
                  <a:gd name="connsiteY14" fmla="*/ 0 h 1162048"/>
                  <a:gd name="connsiteX0" fmla="*/ 661797 w 756152"/>
                  <a:gd name="connsiteY0" fmla="*/ 0 h 1162048"/>
                  <a:gd name="connsiteX1" fmla="*/ 756152 w 756152"/>
                  <a:gd name="connsiteY1" fmla="*/ 8356 h 1162048"/>
                  <a:gd name="connsiteX2" fmla="*/ 590223 w 756152"/>
                  <a:gd name="connsiteY2" fmla="*/ 48692 h 1162048"/>
                  <a:gd name="connsiteX3" fmla="*/ 237509 w 756152"/>
                  <a:gd name="connsiteY3" fmla="*/ 234825 h 1162048"/>
                  <a:gd name="connsiteX4" fmla="*/ 69349 w 756152"/>
                  <a:gd name="connsiteY4" fmla="*/ 438463 h 1162048"/>
                  <a:gd name="connsiteX5" fmla="*/ 55327 w 756152"/>
                  <a:gd name="connsiteY5" fmla="*/ 579373 h 1162048"/>
                  <a:gd name="connsiteX6" fmla="*/ 143945 w 756152"/>
                  <a:gd name="connsiteY6" fmla="*/ 868920 h 1162048"/>
                  <a:gd name="connsiteX7" fmla="*/ 334152 w 756152"/>
                  <a:gd name="connsiteY7" fmla="*/ 1148585 h 1162048"/>
                  <a:gd name="connsiteX8" fmla="*/ 281667 w 756152"/>
                  <a:gd name="connsiteY8" fmla="*/ 1162048 h 1162048"/>
                  <a:gd name="connsiteX9" fmla="*/ 87681 w 756152"/>
                  <a:gd name="connsiteY9" fmla="*/ 856694 h 1162048"/>
                  <a:gd name="connsiteX10" fmla="*/ 5411 w 756152"/>
                  <a:gd name="connsiteY10" fmla="*/ 562442 h 1162048"/>
                  <a:gd name="connsiteX11" fmla="*/ 17844 w 756152"/>
                  <a:gd name="connsiteY11" fmla="*/ 421532 h 1162048"/>
                  <a:gd name="connsiteX12" fmla="*/ 192355 w 756152"/>
                  <a:gd name="connsiteY12" fmla="*/ 217894 h 1162048"/>
                  <a:gd name="connsiteX13" fmla="*/ 559356 w 756152"/>
                  <a:gd name="connsiteY13" fmla="*/ 25643 h 1162048"/>
                  <a:gd name="connsiteX14" fmla="*/ 661797 w 756152"/>
                  <a:gd name="connsiteY14" fmla="*/ 0 h 1162048"/>
                  <a:gd name="connsiteX0" fmla="*/ 647911 w 742266"/>
                  <a:gd name="connsiteY0" fmla="*/ 0 h 1162048"/>
                  <a:gd name="connsiteX1" fmla="*/ 742266 w 742266"/>
                  <a:gd name="connsiteY1" fmla="*/ 8356 h 1162048"/>
                  <a:gd name="connsiteX2" fmla="*/ 576337 w 742266"/>
                  <a:gd name="connsiteY2" fmla="*/ 48692 h 1162048"/>
                  <a:gd name="connsiteX3" fmla="*/ 223623 w 742266"/>
                  <a:gd name="connsiteY3" fmla="*/ 234825 h 1162048"/>
                  <a:gd name="connsiteX4" fmla="*/ 55463 w 742266"/>
                  <a:gd name="connsiteY4" fmla="*/ 438463 h 1162048"/>
                  <a:gd name="connsiteX5" fmla="*/ 41441 w 742266"/>
                  <a:gd name="connsiteY5" fmla="*/ 579373 h 1162048"/>
                  <a:gd name="connsiteX6" fmla="*/ 130059 w 742266"/>
                  <a:gd name="connsiteY6" fmla="*/ 868920 h 1162048"/>
                  <a:gd name="connsiteX7" fmla="*/ 320266 w 742266"/>
                  <a:gd name="connsiteY7" fmla="*/ 1148585 h 1162048"/>
                  <a:gd name="connsiteX8" fmla="*/ 267781 w 742266"/>
                  <a:gd name="connsiteY8" fmla="*/ 1162048 h 1162048"/>
                  <a:gd name="connsiteX9" fmla="*/ 73795 w 742266"/>
                  <a:gd name="connsiteY9" fmla="*/ 856694 h 1162048"/>
                  <a:gd name="connsiteX10" fmla="*/ 3958 w 742266"/>
                  <a:gd name="connsiteY10" fmla="*/ 421532 h 1162048"/>
                  <a:gd name="connsiteX11" fmla="*/ 178469 w 742266"/>
                  <a:gd name="connsiteY11" fmla="*/ 217894 h 1162048"/>
                  <a:gd name="connsiteX12" fmla="*/ 545470 w 742266"/>
                  <a:gd name="connsiteY12" fmla="*/ 25643 h 1162048"/>
                  <a:gd name="connsiteX13" fmla="*/ 647911 w 742266"/>
                  <a:gd name="connsiteY13" fmla="*/ 0 h 1162048"/>
                  <a:gd name="connsiteX0" fmla="*/ 663066 w 757421"/>
                  <a:gd name="connsiteY0" fmla="*/ 0 h 1162048"/>
                  <a:gd name="connsiteX1" fmla="*/ 757421 w 757421"/>
                  <a:gd name="connsiteY1" fmla="*/ 8356 h 1162048"/>
                  <a:gd name="connsiteX2" fmla="*/ 591492 w 757421"/>
                  <a:gd name="connsiteY2" fmla="*/ 48692 h 1162048"/>
                  <a:gd name="connsiteX3" fmla="*/ 238778 w 757421"/>
                  <a:gd name="connsiteY3" fmla="*/ 234825 h 1162048"/>
                  <a:gd name="connsiteX4" fmla="*/ 70618 w 757421"/>
                  <a:gd name="connsiteY4" fmla="*/ 438463 h 1162048"/>
                  <a:gd name="connsiteX5" fmla="*/ 56596 w 757421"/>
                  <a:gd name="connsiteY5" fmla="*/ 579373 h 1162048"/>
                  <a:gd name="connsiteX6" fmla="*/ 145214 w 757421"/>
                  <a:gd name="connsiteY6" fmla="*/ 868920 h 1162048"/>
                  <a:gd name="connsiteX7" fmla="*/ 335421 w 757421"/>
                  <a:gd name="connsiteY7" fmla="*/ 1148585 h 1162048"/>
                  <a:gd name="connsiteX8" fmla="*/ 282936 w 757421"/>
                  <a:gd name="connsiteY8" fmla="*/ 1162048 h 1162048"/>
                  <a:gd name="connsiteX9" fmla="*/ 88950 w 757421"/>
                  <a:gd name="connsiteY9" fmla="*/ 856694 h 1162048"/>
                  <a:gd name="connsiteX10" fmla="*/ 3238 w 757421"/>
                  <a:gd name="connsiteY10" fmla="*/ 458241 h 1162048"/>
                  <a:gd name="connsiteX11" fmla="*/ 193624 w 757421"/>
                  <a:gd name="connsiteY11" fmla="*/ 217894 h 1162048"/>
                  <a:gd name="connsiteX12" fmla="*/ 560625 w 757421"/>
                  <a:gd name="connsiteY12" fmla="*/ 25643 h 1162048"/>
                  <a:gd name="connsiteX13" fmla="*/ 663066 w 757421"/>
                  <a:gd name="connsiteY13" fmla="*/ 0 h 1162048"/>
                  <a:gd name="connsiteX0" fmla="*/ 664021 w 758376"/>
                  <a:gd name="connsiteY0" fmla="*/ 0 h 1162048"/>
                  <a:gd name="connsiteX1" fmla="*/ 758376 w 758376"/>
                  <a:gd name="connsiteY1" fmla="*/ 8356 h 1162048"/>
                  <a:gd name="connsiteX2" fmla="*/ 592447 w 758376"/>
                  <a:gd name="connsiteY2" fmla="*/ 48692 h 1162048"/>
                  <a:gd name="connsiteX3" fmla="*/ 239733 w 758376"/>
                  <a:gd name="connsiteY3" fmla="*/ 234825 h 1162048"/>
                  <a:gd name="connsiteX4" fmla="*/ 71573 w 758376"/>
                  <a:gd name="connsiteY4" fmla="*/ 438463 h 1162048"/>
                  <a:gd name="connsiteX5" fmla="*/ 57551 w 758376"/>
                  <a:gd name="connsiteY5" fmla="*/ 579373 h 1162048"/>
                  <a:gd name="connsiteX6" fmla="*/ 146169 w 758376"/>
                  <a:gd name="connsiteY6" fmla="*/ 868920 h 1162048"/>
                  <a:gd name="connsiteX7" fmla="*/ 336376 w 758376"/>
                  <a:gd name="connsiteY7" fmla="*/ 1148585 h 1162048"/>
                  <a:gd name="connsiteX8" fmla="*/ 283891 w 758376"/>
                  <a:gd name="connsiteY8" fmla="*/ 1162048 h 1162048"/>
                  <a:gd name="connsiteX9" fmla="*/ 89905 w 758376"/>
                  <a:gd name="connsiteY9" fmla="*/ 856694 h 1162048"/>
                  <a:gd name="connsiteX10" fmla="*/ 4193 w 758376"/>
                  <a:gd name="connsiteY10" fmla="*/ 458241 h 1162048"/>
                  <a:gd name="connsiteX11" fmla="*/ 194579 w 758376"/>
                  <a:gd name="connsiteY11" fmla="*/ 217894 h 1162048"/>
                  <a:gd name="connsiteX12" fmla="*/ 561580 w 758376"/>
                  <a:gd name="connsiteY12" fmla="*/ 25643 h 1162048"/>
                  <a:gd name="connsiteX13" fmla="*/ 664021 w 758376"/>
                  <a:gd name="connsiteY13" fmla="*/ 0 h 1162048"/>
                  <a:gd name="connsiteX0" fmla="*/ 664021 w 758376"/>
                  <a:gd name="connsiteY0" fmla="*/ 0 h 1162048"/>
                  <a:gd name="connsiteX1" fmla="*/ 758376 w 758376"/>
                  <a:gd name="connsiteY1" fmla="*/ 8356 h 1162048"/>
                  <a:gd name="connsiteX2" fmla="*/ 592447 w 758376"/>
                  <a:gd name="connsiteY2" fmla="*/ 48692 h 1162048"/>
                  <a:gd name="connsiteX3" fmla="*/ 239733 w 758376"/>
                  <a:gd name="connsiteY3" fmla="*/ 234825 h 1162048"/>
                  <a:gd name="connsiteX4" fmla="*/ 71573 w 758376"/>
                  <a:gd name="connsiteY4" fmla="*/ 438463 h 1162048"/>
                  <a:gd name="connsiteX5" fmla="*/ 57551 w 758376"/>
                  <a:gd name="connsiteY5" fmla="*/ 579373 h 1162048"/>
                  <a:gd name="connsiteX6" fmla="*/ 146169 w 758376"/>
                  <a:gd name="connsiteY6" fmla="*/ 868920 h 1162048"/>
                  <a:gd name="connsiteX7" fmla="*/ 336376 w 758376"/>
                  <a:gd name="connsiteY7" fmla="*/ 1148585 h 1162048"/>
                  <a:gd name="connsiteX8" fmla="*/ 283891 w 758376"/>
                  <a:gd name="connsiteY8" fmla="*/ 1162048 h 1162048"/>
                  <a:gd name="connsiteX9" fmla="*/ 89905 w 758376"/>
                  <a:gd name="connsiteY9" fmla="*/ 856694 h 1162048"/>
                  <a:gd name="connsiteX10" fmla="*/ 4193 w 758376"/>
                  <a:gd name="connsiteY10" fmla="*/ 458241 h 1162048"/>
                  <a:gd name="connsiteX11" fmla="*/ 194579 w 758376"/>
                  <a:gd name="connsiteY11" fmla="*/ 217894 h 1162048"/>
                  <a:gd name="connsiteX12" fmla="*/ 561580 w 758376"/>
                  <a:gd name="connsiteY12" fmla="*/ 25643 h 1162048"/>
                  <a:gd name="connsiteX13" fmla="*/ 664021 w 758376"/>
                  <a:gd name="connsiteY13" fmla="*/ 0 h 1162048"/>
                  <a:gd name="connsiteX0" fmla="*/ 661773 w 756128"/>
                  <a:gd name="connsiteY0" fmla="*/ 0 h 1162048"/>
                  <a:gd name="connsiteX1" fmla="*/ 756128 w 756128"/>
                  <a:gd name="connsiteY1" fmla="*/ 8356 h 1162048"/>
                  <a:gd name="connsiteX2" fmla="*/ 590199 w 756128"/>
                  <a:gd name="connsiteY2" fmla="*/ 48692 h 1162048"/>
                  <a:gd name="connsiteX3" fmla="*/ 237485 w 756128"/>
                  <a:gd name="connsiteY3" fmla="*/ 234825 h 1162048"/>
                  <a:gd name="connsiteX4" fmla="*/ 69325 w 756128"/>
                  <a:gd name="connsiteY4" fmla="*/ 438463 h 1162048"/>
                  <a:gd name="connsiteX5" fmla="*/ 55303 w 756128"/>
                  <a:gd name="connsiteY5" fmla="*/ 579373 h 1162048"/>
                  <a:gd name="connsiteX6" fmla="*/ 143921 w 756128"/>
                  <a:gd name="connsiteY6" fmla="*/ 868920 h 1162048"/>
                  <a:gd name="connsiteX7" fmla="*/ 334128 w 756128"/>
                  <a:gd name="connsiteY7" fmla="*/ 1148585 h 1162048"/>
                  <a:gd name="connsiteX8" fmla="*/ 281643 w 756128"/>
                  <a:gd name="connsiteY8" fmla="*/ 1162048 h 1162048"/>
                  <a:gd name="connsiteX9" fmla="*/ 87657 w 756128"/>
                  <a:gd name="connsiteY9" fmla="*/ 856694 h 1162048"/>
                  <a:gd name="connsiteX10" fmla="*/ 1945 w 756128"/>
                  <a:gd name="connsiteY10" fmla="*/ 458241 h 1162048"/>
                  <a:gd name="connsiteX11" fmla="*/ 192331 w 756128"/>
                  <a:gd name="connsiteY11" fmla="*/ 217894 h 1162048"/>
                  <a:gd name="connsiteX12" fmla="*/ 559332 w 756128"/>
                  <a:gd name="connsiteY12" fmla="*/ 25643 h 1162048"/>
                  <a:gd name="connsiteX13" fmla="*/ 661773 w 756128"/>
                  <a:gd name="connsiteY13" fmla="*/ 0 h 1162048"/>
                  <a:gd name="connsiteX0" fmla="*/ 663320 w 757675"/>
                  <a:gd name="connsiteY0" fmla="*/ 0 h 1162048"/>
                  <a:gd name="connsiteX1" fmla="*/ 757675 w 757675"/>
                  <a:gd name="connsiteY1" fmla="*/ 8356 h 1162048"/>
                  <a:gd name="connsiteX2" fmla="*/ 591746 w 757675"/>
                  <a:gd name="connsiteY2" fmla="*/ 48692 h 1162048"/>
                  <a:gd name="connsiteX3" fmla="*/ 239032 w 757675"/>
                  <a:gd name="connsiteY3" fmla="*/ 234825 h 1162048"/>
                  <a:gd name="connsiteX4" fmla="*/ 70872 w 757675"/>
                  <a:gd name="connsiteY4" fmla="*/ 438463 h 1162048"/>
                  <a:gd name="connsiteX5" fmla="*/ 56850 w 757675"/>
                  <a:gd name="connsiteY5" fmla="*/ 579373 h 1162048"/>
                  <a:gd name="connsiteX6" fmla="*/ 145468 w 757675"/>
                  <a:gd name="connsiteY6" fmla="*/ 868920 h 1162048"/>
                  <a:gd name="connsiteX7" fmla="*/ 335675 w 757675"/>
                  <a:gd name="connsiteY7" fmla="*/ 1148585 h 1162048"/>
                  <a:gd name="connsiteX8" fmla="*/ 283190 w 757675"/>
                  <a:gd name="connsiteY8" fmla="*/ 1162048 h 1162048"/>
                  <a:gd name="connsiteX9" fmla="*/ 89204 w 757675"/>
                  <a:gd name="connsiteY9" fmla="*/ 856694 h 1162048"/>
                  <a:gd name="connsiteX10" fmla="*/ 1904 w 757675"/>
                  <a:gd name="connsiteY10" fmla="*/ 459770 h 1162048"/>
                  <a:gd name="connsiteX11" fmla="*/ 193878 w 757675"/>
                  <a:gd name="connsiteY11" fmla="*/ 217894 h 1162048"/>
                  <a:gd name="connsiteX12" fmla="*/ 560879 w 757675"/>
                  <a:gd name="connsiteY12" fmla="*/ 25643 h 1162048"/>
                  <a:gd name="connsiteX13" fmla="*/ 663320 w 757675"/>
                  <a:gd name="connsiteY13" fmla="*/ 0 h 1162048"/>
                  <a:gd name="connsiteX0" fmla="*/ 663320 w 757675"/>
                  <a:gd name="connsiteY0" fmla="*/ 0 h 1162048"/>
                  <a:gd name="connsiteX1" fmla="*/ 757675 w 757675"/>
                  <a:gd name="connsiteY1" fmla="*/ 8356 h 1162048"/>
                  <a:gd name="connsiteX2" fmla="*/ 591746 w 757675"/>
                  <a:gd name="connsiteY2" fmla="*/ 48692 h 1162048"/>
                  <a:gd name="connsiteX3" fmla="*/ 239032 w 757675"/>
                  <a:gd name="connsiteY3" fmla="*/ 234825 h 1162048"/>
                  <a:gd name="connsiteX4" fmla="*/ 70872 w 757675"/>
                  <a:gd name="connsiteY4" fmla="*/ 438463 h 1162048"/>
                  <a:gd name="connsiteX5" fmla="*/ 56850 w 757675"/>
                  <a:gd name="connsiteY5" fmla="*/ 579373 h 1162048"/>
                  <a:gd name="connsiteX6" fmla="*/ 145468 w 757675"/>
                  <a:gd name="connsiteY6" fmla="*/ 868920 h 1162048"/>
                  <a:gd name="connsiteX7" fmla="*/ 335675 w 757675"/>
                  <a:gd name="connsiteY7" fmla="*/ 1148585 h 1162048"/>
                  <a:gd name="connsiteX8" fmla="*/ 283190 w 757675"/>
                  <a:gd name="connsiteY8" fmla="*/ 1162048 h 1162048"/>
                  <a:gd name="connsiteX9" fmla="*/ 89204 w 757675"/>
                  <a:gd name="connsiteY9" fmla="*/ 856694 h 1162048"/>
                  <a:gd name="connsiteX10" fmla="*/ 1904 w 757675"/>
                  <a:gd name="connsiteY10" fmla="*/ 459770 h 1162048"/>
                  <a:gd name="connsiteX11" fmla="*/ 193878 w 757675"/>
                  <a:gd name="connsiteY11" fmla="*/ 217894 h 1162048"/>
                  <a:gd name="connsiteX12" fmla="*/ 560879 w 757675"/>
                  <a:gd name="connsiteY12" fmla="*/ 25643 h 1162048"/>
                  <a:gd name="connsiteX13" fmla="*/ 663320 w 757675"/>
                  <a:gd name="connsiteY13" fmla="*/ 0 h 1162048"/>
                  <a:gd name="connsiteX0" fmla="*/ 661760 w 756115"/>
                  <a:gd name="connsiteY0" fmla="*/ 0 h 1162048"/>
                  <a:gd name="connsiteX1" fmla="*/ 756115 w 756115"/>
                  <a:gd name="connsiteY1" fmla="*/ 8356 h 1162048"/>
                  <a:gd name="connsiteX2" fmla="*/ 590186 w 756115"/>
                  <a:gd name="connsiteY2" fmla="*/ 48692 h 1162048"/>
                  <a:gd name="connsiteX3" fmla="*/ 237472 w 756115"/>
                  <a:gd name="connsiteY3" fmla="*/ 234825 h 1162048"/>
                  <a:gd name="connsiteX4" fmla="*/ 69312 w 756115"/>
                  <a:gd name="connsiteY4" fmla="*/ 438463 h 1162048"/>
                  <a:gd name="connsiteX5" fmla="*/ 55290 w 756115"/>
                  <a:gd name="connsiteY5" fmla="*/ 579373 h 1162048"/>
                  <a:gd name="connsiteX6" fmla="*/ 143908 w 756115"/>
                  <a:gd name="connsiteY6" fmla="*/ 868920 h 1162048"/>
                  <a:gd name="connsiteX7" fmla="*/ 334115 w 756115"/>
                  <a:gd name="connsiteY7" fmla="*/ 1148585 h 1162048"/>
                  <a:gd name="connsiteX8" fmla="*/ 281630 w 756115"/>
                  <a:gd name="connsiteY8" fmla="*/ 1162048 h 1162048"/>
                  <a:gd name="connsiteX9" fmla="*/ 87644 w 756115"/>
                  <a:gd name="connsiteY9" fmla="*/ 856694 h 1162048"/>
                  <a:gd name="connsiteX10" fmla="*/ 344 w 756115"/>
                  <a:gd name="connsiteY10" fmla="*/ 459770 h 1162048"/>
                  <a:gd name="connsiteX11" fmla="*/ 192318 w 756115"/>
                  <a:gd name="connsiteY11" fmla="*/ 217894 h 1162048"/>
                  <a:gd name="connsiteX12" fmla="*/ 559319 w 756115"/>
                  <a:gd name="connsiteY12" fmla="*/ 25643 h 1162048"/>
                  <a:gd name="connsiteX13" fmla="*/ 661760 w 756115"/>
                  <a:gd name="connsiteY13" fmla="*/ 0 h 1162048"/>
                  <a:gd name="connsiteX0" fmla="*/ 666539 w 760894"/>
                  <a:gd name="connsiteY0" fmla="*/ 0 h 1162048"/>
                  <a:gd name="connsiteX1" fmla="*/ 760894 w 760894"/>
                  <a:gd name="connsiteY1" fmla="*/ 8356 h 1162048"/>
                  <a:gd name="connsiteX2" fmla="*/ 594965 w 760894"/>
                  <a:gd name="connsiteY2" fmla="*/ 48692 h 1162048"/>
                  <a:gd name="connsiteX3" fmla="*/ 242251 w 760894"/>
                  <a:gd name="connsiteY3" fmla="*/ 234825 h 1162048"/>
                  <a:gd name="connsiteX4" fmla="*/ 74091 w 760894"/>
                  <a:gd name="connsiteY4" fmla="*/ 438463 h 1162048"/>
                  <a:gd name="connsiteX5" fmla="*/ 60069 w 760894"/>
                  <a:gd name="connsiteY5" fmla="*/ 579373 h 1162048"/>
                  <a:gd name="connsiteX6" fmla="*/ 148687 w 760894"/>
                  <a:gd name="connsiteY6" fmla="*/ 868920 h 1162048"/>
                  <a:gd name="connsiteX7" fmla="*/ 338894 w 760894"/>
                  <a:gd name="connsiteY7" fmla="*/ 1148585 h 1162048"/>
                  <a:gd name="connsiteX8" fmla="*/ 286409 w 760894"/>
                  <a:gd name="connsiteY8" fmla="*/ 1162048 h 1162048"/>
                  <a:gd name="connsiteX9" fmla="*/ 92423 w 760894"/>
                  <a:gd name="connsiteY9" fmla="*/ 856694 h 1162048"/>
                  <a:gd name="connsiteX10" fmla="*/ 5123 w 760894"/>
                  <a:gd name="connsiteY10" fmla="*/ 459770 h 1162048"/>
                  <a:gd name="connsiteX11" fmla="*/ 197097 w 760894"/>
                  <a:gd name="connsiteY11" fmla="*/ 217894 h 1162048"/>
                  <a:gd name="connsiteX12" fmla="*/ 564098 w 760894"/>
                  <a:gd name="connsiteY12" fmla="*/ 25643 h 1162048"/>
                  <a:gd name="connsiteX13" fmla="*/ 666539 w 760894"/>
                  <a:gd name="connsiteY13" fmla="*/ 0 h 1162048"/>
                  <a:gd name="connsiteX0" fmla="*/ 704786 w 799141"/>
                  <a:gd name="connsiteY0" fmla="*/ 0 h 1162048"/>
                  <a:gd name="connsiteX1" fmla="*/ 799141 w 799141"/>
                  <a:gd name="connsiteY1" fmla="*/ 8356 h 1162048"/>
                  <a:gd name="connsiteX2" fmla="*/ 633212 w 799141"/>
                  <a:gd name="connsiteY2" fmla="*/ 48692 h 1162048"/>
                  <a:gd name="connsiteX3" fmla="*/ 280498 w 799141"/>
                  <a:gd name="connsiteY3" fmla="*/ 234825 h 1162048"/>
                  <a:gd name="connsiteX4" fmla="*/ 112338 w 799141"/>
                  <a:gd name="connsiteY4" fmla="*/ 438463 h 1162048"/>
                  <a:gd name="connsiteX5" fmla="*/ 98316 w 799141"/>
                  <a:gd name="connsiteY5" fmla="*/ 579373 h 1162048"/>
                  <a:gd name="connsiteX6" fmla="*/ 186934 w 799141"/>
                  <a:gd name="connsiteY6" fmla="*/ 868920 h 1162048"/>
                  <a:gd name="connsiteX7" fmla="*/ 377141 w 799141"/>
                  <a:gd name="connsiteY7" fmla="*/ 1148585 h 1162048"/>
                  <a:gd name="connsiteX8" fmla="*/ 324656 w 799141"/>
                  <a:gd name="connsiteY8" fmla="*/ 1162048 h 1162048"/>
                  <a:gd name="connsiteX9" fmla="*/ 130670 w 799141"/>
                  <a:gd name="connsiteY9" fmla="*/ 856694 h 1162048"/>
                  <a:gd name="connsiteX10" fmla="*/ 3682 w 799141"/>
                  <a:gd name="connsiteY10" fmla="*/ 458241 h 1162048"/>
                  <a:gd name="connsiteX11" fmla="*/ 235344 w 799141"/>
                  <a:gd name="connsiteY11" fmla="*/ 217894 h 1162048"/>
                  <a:gd name="connsiteX12" fmla="*/ 602345 w 799141"/>
                  <a:gd name="connsiteY12" fmla="*/ 25643 h 1162048"/>
                  <a:gd name="connsiteX13" fmla="*/ 704786 w 799141"/>
                  <a:gd name="connsiteY13" fmla="*/ 0 h 1162048"/>
                  <a:gd name="connsiteX0" fmla="*/ 698611 w 792966"/>
                  <a:gd name="connsiteY0" fmla="*/ 0 h 1162048"/>
                  <a:gd name="connsiteX1" fmla="*/ 792966 w 792966"/>
                  <a:gd name="connsiteY1" fmla="*/ 8356 h 1162048"/>
                  <a:gd name="connsiteX2" fmla="*/ 627037 w 792966"/>
                  <a:gd name="connsiteY2" fmla="*/ 48692 h 1162048"/>
                  <a:gd name="connsiteX3" fmla="*/ 274323 w 792966"/>
                  <a:gd name="connsiteY3" fmla="*/ 234825 h 1162048"/>
                  <a:gd name="connsiteX4" fmla="*/ 106163 w 792966"/>
                  <a:gd name="connsiteY4" fmla="*/ 438463 h 1162048"/>
                  <a:gd name="connsiteX5" fmla="*/ 92141 w 792966"/>
                  <a:gd name="connsiteY5" fmla="*/ 579373 h 1162048"/>
                  <a:gd name="connsiteX6" fmla="*/ 180759 w 792966"/>
                  <a:gd name="connsiteY6" fmla="*/ 868920 h 1162048"/>
                  <a:gd name="connsiteX7" fmla="*/ 370966 w 792966"/>
                  <a:gd name="connsiteY7" fmla="*/ 1148585 h 1162048"/>
                  <a:gd name="connsiteX8" fmla="*/ 318481 w 792966"/>
                  <a:gd name="connsiteY8" fmla="*/ 1162048 h 1162048"/>
                  <a:gd name="connsiteX9" fmla="*/ 124495 w 792966"/>
                  <a:gd name="connsiteY9" fmla="*/ 856694 h 1162048"/>
                  <a:gd name="connsiteX10" fmla="*/ 3857 w 792966"/>
                  <a:gd name="connsiteY10" fmla="*/ 459770 h 1162048"/>
                  <a:gd name="connsiteX11" fmla="*/ 229169 w 792966"/>
                  <a:gd name="connsiteY11" fmla="*/ 217894 h 1162048"/>
                  <a:gd name="connsiteX12" fmla="*/ 596170 w 792966"/>
                  <a:gd name="connsiteY12" fmla="*/ 25643 h 1162048"/>
                  <a:gd name="connsiteX13" fmla="*/ 698611 w 792966"/>
                  <a:gd name="connsiteY13" fmla="*/ 0 h 1162048"/>
                  <a:gd name="connsiteX0" fmla="*/ 701057 w 795412"/>
                  <a:gd name="connsiteY0" fmla="*/ 0 h 1162048"/>
                  <a:gd name="connsiteX1" fmla="*/ 795412 w 795412"/>
                  <a:gd name="connsiteY1" fmla="*/ 8356 h 1162048"/>
                  <a:gd name="connsiteX2" fmla="*/ 629483 w 795412"/>
                  <a:gd name="connsiteY2" fmla="*/ 48692 h 1162048"/>
                  <a:gd name="connsiteX3" fmla="*/ 276769 w 795412"/>
                  <a:gd name="connsiteY3" fmla="*/ 234825 h 1162048"/>
                  <a:gd name="connsiteX4" fmla="*/ 108609 w 795412"/>
                  <a:gd name="connsiteY4" fmla="*/ 438463 h 1162048"/>
                  <a:gd name="connsiteX5" fmla="*/ 94587 w 795412"/>
                  <a:gd name="connsiteY5" fmla="*/ 579373 h 1162048"/>
                  <a:gd name="connsiteX6" fmla="*/ 183205 w 795412"/>
                  <a:gd name="connsiteY6" fmla="*/ 868920 h 1162048"/>
                  <a:gd name="connsiteX7" fmla="*/ 373412 w 795412"/>
                  <a:gd name="connsiteY7" fmla="*/ 1148585 h 1162048"/>
                  <a:gd name="connsiteX8" fmla="*/ 320927 w 795412"/>
                  <a:gd name="connsiteY8" fmla="*/ 1162048 h 1162048"/>
                  <a:gd name="connsiteX9" fmla="*/ 82491 w 795412"/>
                  <a:gd name="connsiteY9" fmla="*/ 867400 h 1162048"/>
                  <a:gd name="connsiteX10" fmla="*/ 6303 w 795412"/>
                  <a:gd name="connsiteY10" fmla="*/ 459770 h 1162048"/>
                  <a:gd name="connsiteX11" fmla="*/ 231615 w 795412"/>
                  <a:gd name="connsiteY11" fmla="*/ 217894 h 1162048"/>
                  <a:gd name="connsiteX12" fmla="*/ 598616 w 795412"/>
                  <a:gd name="connsiteY12" fmla="*/ 25643 h 1162048"/>
                  <a:gd name="connsiteX13" fmla="*/ 701057 w 795412"/>
                  <a:gd name="connsiteY13" fmla="*/ 0 h 1162048"/>
                  <a:gd name="connsiteX0" fmla="*/ 700575 w 794930"/>
                  <a:gd name="connsiteY0" fmla="*/ 0 h 1162048"/>
                  <a:gd name="connsiteX1" fmla="*/ 794930 w 794930"/>
                  <a:gd name="connsiteY1" fmla="*/ 8356 h 1162048"/>
                  <a:gd name="connsiteX2" fmla="*/ 629001 w 794930"/>
                  <a:gd name="connsiteY2" fmla="*/ 48692 h 1162048"/>
                  <a:gd name="connsiteX3" fmla="*/ 276287 w 794930"/>
                  <a:gd name="connsiteY3" fmla="*/ 234825 h 1162048"/>
                  <a:gd name="connsiteX4" fmla="*/ 108127 w 794930"/>
                  <a:gd name="connsiteY4" fmla="*/ 438463 h 1162048"/>
                  <a:gd name="connsiteX5" fmla="*/ 94105 w 794930"/>
                  <a:gd name="connsiteY5" fmla="*/ 579373 h 1162048"/>
                  <a:gd name="connsiteX6" fmla="*/ 182723 w 794930"/>
                  <a:gd name="connsiteY6" fmla="*/ 868920 h 1162048"/>
                  <a:gd name="connsiteX7" fmla="*/ 372930 w 794930"/>
                  <a:gd name="connsiteY7" fmla="*/ 1148585 h 1162048"/>
                  <a:gd name="connsiteX8" fmla="*/ 282345 w 794930"/>
                  <a:gd name="connsiteY8" fmla="*/ 1162048 h 1162048"/>
                  <a:gd name="connsiteX9" fmla="*/ 82009 w 794930"/>
                  <a:gd name="connsiteY9" fmla="*/ 867400 h 1162048"/>
                  <a:gd name="connsiteX10" fmla="*/ 5821 w 794930"/>
                  <a:gd name="connsiteY10" fmla="*/ 459770 h 1162048"/>
                  <a:gd name="connsiteX11" fmla="*/ 231133 w 794930"/>
                  <a:gd name="connsiteY11" fmla="*/ 217894 h 1162048"/>
                  <a:gd name="connsiteX12" fmla="*/ 598134 w 794930"/>
                  <a:gd name="connsiteY12" fmla="*/ 25643 h 1162048"/>
                  <a:gd name="connsiteX13" fmla="*/ 700575 w 794930"/>
                  <a:gd name="connsiteY13" fmla="*/ 0 h 1162048"/>
                  <a:gd name="connsiteX0" fmla="*/ 699742 w 794097"/>
                  <a:gd name="connsiteY0" fmla="*/ 0 h 1162048"/>
                  <a:gd name="connsiteX1" fmla="*/ 794097 w 794097"/>
                  <a:gd name="connsiteY1" fmla="*/ 8356 h 1162048"/>
                  <a:gd name="connsiteX2" fmla="*/ 628168 w 794097"/>
                  <a:gd name="connsiteY2" fmla="*/ 48692 h 1162048"/>
                  <a:gd name="connsiteX3" fmla="*/ 275454 w 794097"/>
                  <a:gd name="connsiteY3" fmla="*/ 234825 h 1162048"/>
                  <a:gd name="connsiteX4" fmla="*/ 107294 w 794097"/>
                  <a:gd name="connsiteY4" fmla="*/ 438463 h 1162048"/>
                  <a:gd name="connsiteX5" fmla="*/ 93272 w 794097"/>
                  <a:gd name="connsiteY5" fmla="*/ 579373 h 1162048"/>
                  <a:gd name="connsiteX6" fmla="*/ 181890 w 794097"/>
                  <a:gd name="connsiteY6" fmla="*/ 868920 h 1162048"/>
                  <a:gd name="connsiteX7" fmla="*/ 372097 w 794097"/>
                  <a:gd name="connsiteY7" fmla="*/ 1148585 h 1162048"/>
                  <a:gd name="connsiteX8" fmla="*/ 281512 w 794097"/>
                  <a:gd name="connsiteY8" fmla="*/ 1162048 h 1162048"/>
                  <a:gd name="connsiteX9" fmla="*/ 93876 w 794097"/>
                  <a:gd name="connsiteY9" fmla="*/ 865871 h 1162048"/>
                  <a:gd name="connsiteX10" fmla="*/ 4988 w 794097"/>
                  <a:gd name="connsiteY10" fmla="*/ 459770 h 1162048"/>
                  <a:gd name="connsiteX11" fmla="*/ 230300 w 794097"/>
                  <a:gd name="connsiteY11" fmla="*/ 217894 h 1162048"/>
                  <a:gd name="connsiteX12" fmla="*/ 597301 w 794097"/>
                  <a:gd name="connsiteY12" fmla="*/ 25643 h 1162048"/>
                  <a:gd name="connsiteX13" fmla="*/ 699742 w 794097"/>
                  <a:gd name="connsiteY13" fmla="*/ 0 h 1162048"/>
                  <a:gd name="connsiteX0" fmla="*/ 699842 w 794197"/>
                  <a:gd name="connsiteY0" fmla="*/ 0 h 1162048"/>
                  <a:gd name="connsiteX1" fmla="*/ 794197 w 794197"/>
                  <a:gd name="connsiteY1" fmla="*/ 8356 h 1162048"/>
                  <a:gd name="connsiteX2" fmla="*/ 628268 w 794197"/>
                  <a:gd name="connsiteY2" fmla="*/ 48692 h 1162048"/>
                  <a:gd name="connsiteX3" fmla="*/ 275554 w 794197"/>
                  <a:gd name="connsiteY3" fmla="*/ 234825 h 1162048"/>
                  <a:gd name="connsiteX4" fmla="*/ 107394 w 794197"/>
                  <a:gd name="connsiteY4" fmla="*/ 438463 h 1162048"/>
                  <a:gd name="connsiteX5" fmla="*/ 93372 w 794197"/>
                  <a:gd name="connsiteY5" fmla="*/ 579373 h 1162048"/>
                  <a:gd name="connsiteX6" fmla="*/ 181990 w 794197"/>
                  <a:gd name="connsiteY6" fmla="*/ 868920 h 1162048"/>
                  <a:gd name="connsiteX7" fmla="*/ 372197 w 794197"/>
                  <a:gd name="connsiteY7" fmla="*/ 1148585 h 1162048"/>
                  <a:gd name="connsiteX8" fmla="*/ 292725 w 794197"/>
                  <a:gd name="connsiteY8" fmla="*/ 1162048 h 1162048"/>
                  <a:gd name="connsiteX9" fmla="*/ 93976 w 794197"/>
                  <a:gd name="connsiteY9" fmla="*/ 865871 h 1162048"/>
                  <a:gd name="connsiteX10" fmla="*/ 5088 w 794197"/>
                  <a:gd name="connsiteY10" fmla="*/ 459770 h 1162048"/>
                  <a:gd name="connsiteX11" fmla="*/ 230400 w 794197"/>
                  <a:gd name="connsiteY11" fmla="*/ 217894 h 1162048"/>
                  <a:gd name="connsiteX12" fmla="*/ 597401 w 794197"/>
                  <a:gd name="connsiteY12" fmla="*/ 25643 h 1162048"/>
                  <a:gd name="connsiteX13" fmla="*/ 699842 w 794197"/>
                  <a:gd name="connsiteY13" fmla="*/ 0 h 1162048"/>
                  <a:gd name="connsiteX0" fmla="*/ 704380 w 798735"/>
                  <a:gd name="connsiteY0" fmla="*/ 0 h 1162048"/>
                  <a:gd name="connsiteX1" fmla="*/ 798735 w 798735"/>
                  <a:gd name="connsiteY1" fmla="*/ 8356 h 1162048"/>
                  <a:gd name="connsiteX2" fmla="*/ 632806 w 798735"/>
                  <a:gd name="connsiteY2" fmla="*/ 48692 h 1162048"/>
                  <a:gd name="connsiteX3" fmla="*/ 280092 w 798735"/>
                  <a:gd name="connsiteY3" fmla="*/ 234825 h 1162048"/>
                  <a:gd name="connsiteX4" fmla="*/ 111932 w 798735"/>
                  <a:gd name="connsiteY4" fmla="*/ 438463 h 1162048"/>
                  <a:gd name="connsiteX5" fmla="*/ 97910 w 798735"/>
                  <a:gd name="connsiteY5" fmla="*/ 579373 h 1162048"/>
                  <a:gd name="connsiteX6" fmla="*/ 186528 w 798735"/>
                  <a:gd name="connsiteY6" fmla="*/ 868920 h 1162048"/>
                  <a:gd name="connsiteX7" fmla="*/ 376735 w 798735"/>
                  <a:gd name="connsiteY7" fmla="*/ 1148585 h 1162048"/>
                  <a:gd name="connsiteX8" fmla="*/ 297263 w 798735"/>
                  <a:gd name="connsiteY8" fmla="*/ 1162048 h 1162048"/>
                  <a:gd name="connsiteX9" fmla="*/ 98514 w 798735"/>
                  <a:gd name="connsiteY9" fmla="*/ 865871 h 1162048"/>
                  <a:gd name="connsiteX10" fmla="*/ 4863 w 798735"/>
                  <a:gd name="connsiteY10" fmla="*/ 456711 h 1162048"/>
                  <a:gd name="connsiteX11" fmla="*/ 234938 w 798735"/>
                  <a:gd name="connsiteY11" fmla="*/ 217894 h 1162048"/>
                  <a:gd name="connsiteX12" fmla="*/ 601939 w 798735"/>
                  <a:gd name="connsiteY12" fmla="*/ 25643 h 1162048"/>
                  <a:gd name="connsiteX13" fmla="*/ 704380 w 798735"/>
                  <a:gd name="connsiteY13" fmla="*/ 0 h 1162048"/>
                  <a:gd name="connsiteX0" fmla="*/ 704380 w 798735"/>
                  <a:gd name="connsiteY0" fmla="*/ 0 h 1162048"/>
                  <a:gd name="connsiteX1" fmla="*/ 798735 w 798735"/>
                  <a:gd name="connsiteY1" fmla="*/ 8356 h 1162048"/>
                  <a:gd name="connsiteX2" fmla="*/ 632806 w 798735"/>
                  <a:gd name="connsiteY2" fmla="*/ 48692 h 1162048"/>
                  <a:gd name="connsiteX3" fmla="*/ 280092 w 798735"/>
                  <a:gd name="connsiteY3" fmla="*/ 234825 h 1162048"/>
                  <a:gd name="connsiteX4" fmla="*/ 111932 w 798735"/>
                  <a:gd name="connsiteY4" fmla="*/ 438463 h 1162048"/>
                  <a:gd name="connsiteX5" fmla="*/ 97910 w 798735"/>
                  <a:gd name="connsiteY5" fmla="*/ 579373 h 1162048"/>
                  <a:gd name="connsiteX6" fmla="*/ 186528 w 798735"/>
                  <a:gd name="connsiteY6" fmla="*/ 868920 h 1162048"/>
                  <a:gd name="connsiteX7" fmla="*/ 376735 w 798735"/>
                  <a:gd name="connsiteY7" fmla="*/ 1148585 h 1162048"/>
                  <a:gd name="connsiteX8" fmla="*/ 297263 w 798735"/>
                  <a:gd name="connsiteY8" fmla="*/ 1162048 h 1162048"/>
                  <a:gd name="connsiteX9" fmla="*/ 98514 w 798735"/>
                  <a:gd name="connsiteY9" fmla="*/ 865871 h 1162048"/>
                  <a:gd name="connsiteX10" fmla="*/ 4863 w 798735"/>
                  <a:gd name="connsiteY10" fmla="*/ 456711 h 1162048"/>
                  <a:gd name="connsiteX11" fmla="*/ 234938 w 798735"/>
                  <a:gd name="connsiteY11" fmla="*/ 217894 h 1162048"/>
                  <a:gd name="connsiteX12" fmla="*/ 601939 w 798735"/>
                  <a:gd name="connsiteY12" fmla="*/ 25643 h 1162048"/>
                  <a:gd name="connsiteX13" fmla="*/ 704380 w 798735"/>
                  <a:gd name="connsiteY13" fmla="*/ 0 h 1162048"/>
                  <a:gd name="connsiteX0" fmla="*/ 699556 w 793911"/>
                  <a:gd name="connsiteY0" fmla="*/ 0 h 1162048"/>
                  <a:gd name="connsiteX1" fmla="*/ 793911 w 793911"/>
                  <a:gd name="connsiteY1" fmla="*/ 8356 h 1162048"/>
                  <a:gd name="connsiteX2" fmla="*/ 627982 w 793911"/>
                  <a:gd name="connsiteY2" fmla="*/ 48692 h 1162048"/>
                  <a:gd name="connsiteX3" fmla="*/ 275268 w 793911"/>
                  <a:gd name="connsiteY3" fmla="*/ 234825 h 1162048"/>
                  <a:gd name="connsiteX4" fmla="*/ 107108 w 793911"/>
                  <a:gd name="connsiteY4" fmla="*/ 438463 h 1162048"/>
                  <a:gd name="connsiteX5" fmla="*/ 93086 w 793911"/>
                  <a:gd name="connsiteY5" fmla="*/ 579373 h 1162048"/>
                  <a:gd name="connsiteX6" fmla="*/ 181704 w 793911"/>
                  <a:gd name="connsiteY6" fmla="*/ 868920 h 1162048"/>
                  <a:gd name="connsiteX7" fmla="*/ 371911 w 793911"/>
                  <a:gd name="connsiteY7" fmla="*/ 1148585 h 1162048"/>
                  <a:gd name="connsiteX8" fmla="*/ 292439 w 793911"/>
                  <a:gd name="connsiteY8" fmla="*/ 1162048 h 1162048"/>
                  <a:gd name="connsiteX9" fmla="*/ 93690 w 793911"/>
                  <a:gd name="connsiteY9" fmla="*/ 865871 h 1162048"/>
                  <a:gd name="connsiteX10" fmla="*/ 39 w 793911"/>
                  <a:gd name="connsiteY10" fmla="*/ 456711 h 1162048"/>
                  <a:gd name="connsiteX11" fmla="*/ 230114 w 793911"/>
                  <a:gd name="connsiteY11" fmla="*/ 217894 h 1162048"/>
                  <a:gd name="connsiteX12" fmla="*/ 597115 w 793911"/>
                  <a:gd name="connsiteY12" fmla="*/ 25643 h 1162048"/>
                  <a:gd name="connsiteX13" fmla="*/ 699556 w 793911"/>
                  <a:gd name="connsiteY13" fmla="*/ 0 h 1162048"/>
                  <a:gd name="connsiteX0" fmla="*/ 712248 w 806603"/>
                  <a:gd name="connsiteY0" fmla="*/ 0 h 1162048"/>
                  <a:gd name="connsiteX1" fmla="*/ 806603 w 806603"/>
                  <a:gd name="connsiteY1" fmla="*/ 8356 h 1162048"/>
                  <a:gd name="connsiteX2" fmla="*/ 640674 w 806603"/>
                  <a:gd name="connsiteY2" fmla="*/ 48692 h 1162048"/>
                  <a:gd name="connsiteX3" fmla="*/ 287960 w 806603"/>
                  <a:gd name="connsiteY3" fmla="*/ 234825 h 1162048"/>
                  <a:gd name="connsiteX4" fmla="*/ 119800 w 806603"/>
                  <a:gd name="connsiteY4" fmla="*/ 438463 h 1162048"/>
                  <a:gd name="connsiteX5" fmla="*/ 105778 w 806603"/>
                  <a:gd name="connsiteY5" fmla="*/ 579373 h 1162048"/>
                  <a:gd name="connsiteX6" fmla="*/ 194396 w 806603"/>
                  <a:gd name="connsiteY6" fmla="*/ 868920 h 1162048"/>
                  <a:gd name="connsiteX7" fmla="*/ 384603 w 806603"/>
                  <a:gd name="connsiteY7" fmla="*/ 1148585 h 1162048"/>
                  <a:gd name="connsiteX8" fmla="*/ 305131 w 806603"/>
                  <a:gd name="connsiteY8" fmla="*/ 1162048 h 1162048"/>
                  <a:gd name="connsiteX9" fmla="*/ 106382 w 806603"/>
                  <a:gd name="connsiteY9" fmla="*/ 865871 h 1162048"/>
                  <a:gd name="connsiteX10" fmla="*/ 31 w 806603"/>
                  <a:gd name="connsiteY10" fmla="*/ 467418 h 1162048"/>
                  <a:gd name="connsiteX11" fmla="*/ 242806 w 806603"/>
                  <a:gd name="connsiteY11" fmla="*/ 217894 h 1162048"/>
                  <a:gd name="connsiteX12" fmla="*/ 609807 w 806603"/>
                  <a:gd name="connsiteY12" fmla="*/ 25643 h 1162048"/>
                  <a:gd name="connsiteX13" fmla="*/ 712248 w 806603"/>
                  <a:gd name="connsiteY13" fmla="*/ 0 h 1162048"/>
                  <a:gd name="connsiteX0" fmla="*/ 712248 w 806603"/>
                  <a:gd name="connsiteY0" fmla="*/ 0 h 1162048"/>
                  <a:gd name="connsiteX1" fmla="*/ 806603 w 806603"/>
                  <a:gd name="connsiteY1" fmla="*/ 8356 h 1162048"/>
                  <a:gd name="connsiteX2" fmla="*/ 640674 w 806603"/>
                  <a:gd name="connsiteY2" fmla="*/ 48692 h 1162048"/>
                  <a:gd name="connsiteX3" fmla="*/ 287960 w 806603"/>
                  <a:gd name="connsiteY3" fmla="*/ 234825 h 1162048"/>
                  <a:gd name="connsiteX4" fmla="*/ 89638 w 806603"/>
                  <a:gd name="connsiteY4" fmla="*/ 447640 h 1162048"/>
                  <a:gd name="connsiteX5" fmla="*/ 105778 w 806603"/>
                  <a:gd name="connsiteY5" fmla="*/ 579373 h 1162048"/>
                  <a:gd name="connsiteX6" fmla="*/ 194396 w 806603"/>
                  <a:gd name="connsiteY6" fmla="*/ 868920 h 1162048"/>
                  <a:gd name="connsiteX7" fmla="*/ 384603 w 806603"/>
                  <a:gd name="connsiteY7" fmla="*/ 1148585 h 1162048"/>
                  <a:gd name="connsiteX8" fmla="*/ 305131 w 806603"/>
                  <a:gd name="connsiteY8" fmla="*/ 1162048 h 1162048"/>
                  <a:gd name="connsiteX9" fmla="*/ 106382 w 806603"/>
                  <a:gd name="connsiteY9" fmla="*/ 865871 h 1162048"/>
                  <a:gd name="connsiteX10" fmla="*/ 31 w 806603"/>
                  <a:gd name="connsiteY10" fmla="*/ 467418 h 1162048"/>
                  <a:gd name="connsiteX11" fmla="*/ 242806 w 806603"/>
                  <a:gd name="connsiteY11" fmla="*/ 217894 h 1162048"/>
                  <a:gd name="connsiteX12" fmla="*/ 609807 w 806603"/>
                  <a:gd name="connsiteY12" fmla="*/ 25643 h 1162048"/>
                  <a:gd name="connsiteX13" fmla="*/ 712248 w 806603"/>
                  <a:gd name="connsiteY13" fmla="*/ 0 h 1162048"/>
                  <a:gd name="connsiteX0" fmla="*/ 712248 w 806603"/>
                  <a:gd name="connsiteY0" fmla="*/ 0 h 1162048"/>
                  <a:gd name="connsiteX1" fmla="*/ 806603 w 806603"/>
                  <a:gd name="connsiteY1" fmla="*/ 8356 h 1162048"/>
                  <a:gd name="connsiteX2" fmla="*/ 640674 w 806603"/>
                  <a:gd name="connsiteY2" fmla="*/ 48692 h 1162048"/>
                  <a:gd name="connsiteX3" fmla="*/ 287960 w 806603"/>
                  <a:gd name="connsiteY3" fmla="*/ 234825 h 1162048"/>
                  <a:gd name="connsiteX4" fmla="*/ 105778 w 806603"/>
                  <a:gd name="connsiteY4" fmla="*/ 579373 h 1162048"/>
                  <a:gd name="connsiteX5" fmla="*/ 194396 w 806603"/>
                  <a:gd name="connsiteY5" fmla="*/ 868920 h 1162048"/>
                  <a:gd name="connsiteX6" fmla="*/ 384603 w 806603"/>
                  <a:gd name="connsiteY6" fmla="*/ 1148585 h 1162048"/>
                  <a:gd name="connsiteX7" fmla="*/ 305131 w 806603"/>
                  <a:gd name="connsiteY7" fmla="*/ 1162048 h 1162048"/>
                  <a:gd name="connsiteX8" fmla="*/ 106382 w 806603"/>
                  <a:gd name="connsiteY8" fmla="*/ 865871 h 1162048"/>
                  <a:gd name="connsiteX9" fmla="*/ 31 w 806603"/>
                  <a:gd name="connsiteY9" fmla="*/ 467418 h 1162048"/>
                  <a:gd name="connsiteX10" fmla="*/ 242806 w 806603"/>
                  <a:gd name="connsiteY10" fmla="*/ 217894 h 1162048"/>
                  <a:gd name="connsiteX11" fmla="*/ 609807 w 806603"/>
                  <a:gd name="connsiteY11" fmla="*/ 25643 h 1162048"/>
                  <a:gd name="connsiteX12" fmla="*/ 712248 w 806603"/>
                  <a:gd name="connsiteY12" fmla="*/ 0 h 1162048"/>
                  <a:gd name="connsiteX0" fmla="*/ 712248 w 806603"/>
                  <a:gd name="connsiteY0" fmla="*/ 0 h 1162048"/>
                  <a:gd name="connsiteX1" fmla="*/ 806603 w 806603"/>
                  <a:gd name="connsiteY1" fmla="*/ 8356 h 1162048"/>
                  <a:gd name="connsiteX2" fmla="*/ 640674 w 806603"/>
                  <a:gd name="connsiteY2" fmla="*/ 48692 h 1162048"/>
                  <a:gd name="connsiteX3" fmla="*/ 287960 w 806603"/>
                  <a:gd name="connsiteY3" fmla="*/ 234825 h 1162048"/>
                  <a:gd name="connsiteX4" fmla="*/ 89903 w 806603"/>
                  <a:gd name="connsiteY4" fmla="*/ 489130 h 1162048"/>
                  <a:gd name="connsiteX5" fmla="*/ 194396 w 806603"/>
                  <a:gd name="connsiteY5" fmla="*/ 868920 h 1162048"/>
                  <a:gd name="connsiteX6" fmla="*/ 384603 w 806603"/>
                  <a:gd name="connsiteY6" fmla="*/ 1148585 h 1162048"/>
                  <a:gd name="connsiteX7" fmla="*/ 305131 w 806603"/>
                  <a:gd name="connsiteY7" fmla="*/ 1162048 h 1162048"/>
                  <a:gd name="connsiteX8" fmla="*/ 106382 w 806603"/>
                  <a:gd name="connsiteY8" fmla="*/ 865871 h 1162048"/>
                  <a:gd name="connsiteX9" fmla="*/ 31 w 806603"/>
                  <a:gd name="connsiteY9" fmla="*/ 467418 h 1162048"/>
                  <a:gd name="connsiteX10" fmla="*/ 242806 w 806603"/>
                  <a:gd name="connsiteY10" fmla="*/ 217894 h 1162048"/>
                  <a:gd name="connsiteX11" fmla="*/ 609807 w 806603"/>
                  <a:gd name="connsiteY11" fmla="*/ 25643 h 1162048"/>
                  <a:gd name="connsiteX12" fmla="*/ 712248 w 806603"/>
                  <a:gd name="connsiteY12" fmla="*/ 0 h 1162048"/>
                  <a:gd name="connsiteX0" fmla="*/ 712248 w 806603"/>
                  <a:gd name="connsiteY0" fmla="*/ 0 h 1162048"/>
                  <a:gd name="connsiteX1" fmla="*/ 806603 w 806603"/>
                  <a:gd name="connsiteY1" fmla="*/ 8356 h 1162048"/>
                  <a:gd name="connsiteX2" fmla="*/ 640674 w 806603"/>
                  <a:gd name="connsiteY2" fmla="*/ 48692 h 1162048"/>
                  <a:gd name="connsiteX3" fmla="*/ 287960 w 806603"/>
                  <a:gd name="connsiteY3" fmla="*/ 234825 h 1162048"/>
                  <a:gd name="connsiteX4" fmla="*/ 89903 w 806603"/>
                  <a:gd name="connsiteY4" fmla="*/ 489130 h 1162048"/>
                  <a:gd name="connsiteX5" fmla="*/ 194396 w 806603"/>
                  <a:gd name="connsiteY5" fmla="*/ 868920 h 1162048"/>
                  <a:gd name="connsiteX6" fmla="*/ 384603 w 806603"/>
                  <a:gd name="connsiteY6" fmla="*/ 1148585 h 1162048"/>
                  <a:gd name="connsiteX7" fmla="*/ 305131 w 806603"/>
                  <a:gd name="connsiteY7" fmla="*/ 1162048 h 1162048"/>
                  <a:gd name="connsiteX8" fmla="*/ 106382 w 806603"/>
                  <a:gd name="connsiteY8" fmla="*/ 865871 h 1162048"/>
                  <a:gd name="connsiteX9" fmla="*/ 31 w 806603"/>
                  <a:gd name="connsiteY9" fmla="*/ 467418 h 1162048"/>
                  <a:gd name="connsiteX10" fmla="*/ 242806 w 806603"/>
                  <a:gd name="connsiteY10" fmla="*/ 217894 h 1162048"/>
                  <a:gd name="connsiteX11" fmla="*/ 609807 w 806603"/>
                  <a:gd name="connsiteY11" fmla="*/ 25643 h 1162048"/>
                  <a:gd name="connsiteX12" fmla="*/ 712248 w 806603"/>
                  <a:gd name="connsiteY12" fmla="*/ 0 h 1162048"/>
                  <a:gd name="connsiteX0" fmla="*/ 712248 w 806603"/>
                  <a:gd name="connsiteY0" fmla="*/ 0 h 1162048"/>
                  <a:gd name="connsiteX1" fmla="*/ 806603 w 806603"/>
                  <a:gd name="connsiteY1" fmla="*/ 8356 h 1162048"/>
                  <a:gd name="connsiteX2" fmla="*/ 640674 w 806603"/>
                  <a:gd name="connsiteY2" fmla="*/ 48692 h 1162048"/>
                  <a:gd name="connsiteX3" fmla="*/ 287960 w 806603"/>
                  <a:gd name="connsiteY3" fmla="*/ 234825 h 1162048"/>
                  <a:gd name="connsiteX4" fmla="*/ 89903 w 806603"/>
                  <a:gd name="connsiteY4" fmla="*/ 489130 h 1162048"/>
                  <a:gd name="connsiteX5" fmla="*/ 194396 w 806603"/>
                  <a:gd name="connsiteY5" fmla="*/ 868920 h 1162048"/>
                  <a:gd name="connsiteX6" fmla="*/ 384603 w 806603"/>
                  <a:gd name="connsiteY6" fmla="*/ 1148585 h 1162048"/>
                  <a:gd name="connsiteX7" fmla="*/ 305131 w 806603"/>
                  <a:gd name="connsiteY7" fmla="*/ 1162048 h 1162048"/>
                  <a:gd name="connsiteX8" fmla="*/ 106382 w 806603"/>
                  <a:gd name="connsiteY8" fmla="*/ 865871 h 1162048"/>
                  <a:gd name="connsiteX9" fmla="*/ 31 w 806603"/>
                  <a:gd name="connsiteY9" fmla="*/ 467418 h 1162048"/>
                  <a:gd name="connsiteX10" fmla="*/ 242806 w 806603"/>
                  <a:gd name="connsiteY10" fmla="*/ 217894 h 1162048"/>
                  <a:gd name="connsiteX11" fmla="*/ 609807 w 806603"/>
                  <a:gd name="connsiteY11" fmla="*/ 25643 h 1162048"/>
                  <a:gd name="connsiteX12" fmla="*/ 712248 w 806603"/>
                  <a:gd name="connsiteY12" fmla="*/ 0 h 1162048"/>
                  <a:gd name="connsiteX0" fmla="*/ 712248 w 806603"/>
                  <a:gd name="connsiteY0" fmla="*/ 0 h 1162048"/>
                  <a:gd name="connsiteX1" fmla="*/ 806603 w 806603"/>
                  <a:gd name="connsiteY1" fmla="*/ 8356 h 1162048"/>
                  <a:gd name="connsiteX2" fmla="*/ 640674 w 806603"/>
                  <a:gd name="connsiteY2" fmla="*/ 48692 h 1162048"/>
                  <a:gd name="connsiteX3" fmla="*/ 287960 w 806603"/>
                  <a:gd name="connsiteY3" fmla="*/ 234825 h 1162048"/>
                  <a:gd name="connsiteX4" fmla="*/ 89903 w 806603"/>
                  <a:gd name="connsiteY4" fmla="*/ 489130 h 1162048"/>
                  <a:gd name="connsiteX5" fmla="*/ 194396 w 806603"/>
                  <a:gd name="connsiteY5" fmla="*/ 868920 h 1162048"/>
                  <a:gd name="connsiteX6" fmla="*/ 384603 w 806603"/>
                  <a:gd name="connsiteY6" fmla="*/ 1148585 h 1162048"/>
                  <a:gd name="connsiteX7" fmla="*/ 305131 w 806603"/>
                  <a:gd name="connsiteY7" fmla="*/ 1162048 h 1162048"/>
                  <a:gd name="connsiteX8" fmla="*/ 106382 w 806603"/>
                  <a:gd name="connsiteY8" fmla="*/ 865871 h 1162048"/>
                  <a:gd name="connsiteX9" fmla="*/ 31 w 806603"/>
                  <a:gd name="connsiteY9" fmla="*/ 467418 h 1162048"/>
                  <a:gd name="connsiteX10" fmla="*/ 242806 w 806603"/>
                  <a:gd name="connsiteY10" fmla="*/ 217894 h 1162048"/>
                  <a:gd name="connsiteX11" fmla="*/ 609807 w 806603"/>
                  <a:gd name="connsiteY11" fmla="*/ 25643 h 1162048"/>
                  <a:gd name="connsiteX12" fmla="*/ 712248 w 806603"/>
                  <a:gd name="connsiteY12" fmla="*/ 0 h 1162048"/>
                  <a:gd name="connsiteX0" fmla="*/ 712248 w 806603"/>
                  <a:gd name="connsiteY0" fmla="*/ 0 h 1162048"/>
                  <a:gd name="connsiteX1" fmla="*/ 806603 w 806603"/>
                  <a:gd name="connsiteY1" fmla="*/ 8356 h 1162048"/>
                  <a:gd name="connsiteX2" fmla="*/ 640674 w 806603"/>
                  <a:gd name="connsiteY2" fmla="*/ 48692 h 1162048"/>
                  <a:gd name="connsiteX3" fmla="*/ 287960 w 806603"/>
                  <a:gd name="connsiteY3" fmla="*/ 234825 h 1162048"/>
                  <a:gd name="connsiteX4" fmla="*/ 70853 w 806603"/>
                  <a:gd name="connsiteY4" fmla="*/ 489130 h 1162048"/>
                  <a:gd name="connsiteX5" fmla="*/ 194396 w 806603"/>
                  <a:gd name="connsiteY5" fmla="*/ 868920 h 1162048"/>
                  <a:gd name="connsiteX6" fmla="*/ 384603 w 806603"/>
                  <a:gd name="connsiteY6" fmla="*/ 1148585 h 1162048"/>
                  <a:gd name="connsiteX7" fmla="*/ 305131 w 806603"/>
                  <a:gd name="connsiteY7" fmla="*/ 1162048 h 1162048"/>
                  <a:gd name="connsiteX8" fmla="*/ 106382 w 806603"/>
                  <a:gd name="connsiteY8" fmla="*/ 865871 h 1162048"/>
                  <a:gd name="connsiteX9" fmla="*/ 31 w 806603"/>
                  <a:gd name="connsiteY9" fmla="*/ 467418 h 1162048"/>
                  <a:gd name="connsiteX10" fmla="*/ 242806 w 806603"/>
                  <a:gd name="connsiteY10" fmla="*/ 217894 h 1162048"/>
                  <a:gd name="connsiteX11" fmla="*/ 609807 w 806603"/>
                  <a:gd name="connsiteY11" fmla="*/ 25643 h 1162048"/>
                  <a:gd name="connsiteX12" fmla="*/ 712248 w 806603"/>
                  <a:gd name="connsiteY12" fmla="*/ 0 h 1162048"/>
                  <a:gd name="connsiteX0" fmla="*/ 712248 w 806603"/>
                  <a:gd name="connsiteY0" fmla="*/ 0 h 1162048"/>
                  <a:gd name="connsiteX1" fmla="*/ 806603 w 806603"/>
                  <a:gd name="connsiteY1" fmla="*/ 8356 h 1162048"/>
                  <a:gd name="connsiteX2" fmla="*/ 640674 w 806603"/>
                  <a:gd name="connsiteY2" fmla="*/ 48692 h 1162048"/>
                  <a:gd name="connsiteX3" fmla="*/ 287960 w 806603"/>
                  <a:gd name="connsiteY3" fmla="*/ 234825 h 1162048"/>
                  <a:gd name="connsiteX4" fmla="*/ 86728 w 806603"/>
                  <a:gd name="connsiteY4" fmla="*/ 489130 h 1162048"/>
                  <a:gd name="connsiteX5" fmla="*/ 194396 w 806603"/>
                  <a:gd name="connsiteY5" fmla="*/ 868920 h 1162048"/>
                  <a:gd name="connsiteX6" fmla="*/ 384603 w 806603"/>
                  <a:gd name="connsiteY6" fmla="*/ 1148585 h 1162048"/>
                  <a:gd name="connsiteX7" fmla="*/ 305131 w 806603"/>
                  <a:gd name="connsiteY7" fmla="*/ 1162048 h 1162048"/>
                  <a:gd name="connsiteX8" fmla="*/ 106382 w 806603"/>
                  <a:gd name="connsiteY8" fmla="*/ 865871 h 1162048"/>
                  <a:gd name="connsiteX9" fmla="*/ 31 w 806603"/>
                  <a:gd name="connsiteY9" fmla="*/ 467418 h 1162048"/>
                  <a:gd name="connsiteX10" fmla="*/ 242806 w 806603"/>
                  <a:gd name="connsiteY10" fmla="*/ 217894 h 1162048"/>
                  <a:gd name="connsiteX11" fmla="*/ 609807 w 806603"/>
                  <a:gd name="connsiteY11" fmla="*/ 25643 h 1162048"/>
                  <a:gd name="connsiteX12" fmla="*/ 712248 w 806603"/>
                  <a:gd name="connsiteY12" fmla="*/ 0 h 1162048"/>
                  <a:gd name="connsiteX0" fmla="*/ 712248 w 806603"/>
                  <a:gd name="connsiteY0" fmla="*/ 0 h 1162048"/>
                  <a:gd name="connsiteX1" fmla="*/ 806603 w 806603"/>
                  <a:gd name="connsiteY1" fmla="*/ 8356 h 1162048"/>
                  <a:gd name="connsiteX2" fmla="*/ 640674 w 806603"/>
                  <a:gd name="connsiteY2" fmla="*/ 48692 h 1162048"/>
                  <a:gd name="connsiteX3" fmla="*/ 287960 w 806603"/>
                  <a:gd name="connsiteY3" fmla="*/ 234825 h 1162048"/>
                  <a:gd name="connsiteX4" fmla="*/ 78790 w 806603"/>
                  <a:gd name="connsiteY4" fmla="*/ 487601 h 1162048"/>
                  <a:gd name="connsiteX5" fmla="*/ 194396 w 806603"/>
                  <a:gd name="connsiteY5" fmla="*/ 868920 h 1162048"/>
                  <a:gd name="connsiteX6" fmla="*/ 384603 w 806603"/>
                  <a:gd name="connsiteY6" fmla="*/ 1148585 h 1162048"/>
                  <a:gd name="connsiteX7" fmla="*/ 305131 w 806603"/>
                  <a:gd name="connsiteY7" fmla="*/ 1162048 h 1162048"/>
                  <a:gd name="connsiteX8" fmla="*/ 106382 w 806603"/>
                  <a:gd name="connsiteY8" fmla="*/ 865871 h 1162048"/>
                  <a:gd name="connsiteX9" fmla="*/ 31 w 806603"/>
                  <a:gd name="connsiteY9" fmla="*/ 467418 h 1162048"/>
                  <a:gd name="connsiteX10" fmla="*/ 242806 w 806603"/>
                  <a:gd name="connsiteY10" fmla="*/ 217894 h 1162048"/>
                  <a:gd name="connsiteX11" fmla="*/ 609807 w 806603"/>
                  <a:gd name="connsiteY11" fmla="*/ 25643 h 1162048"/>
                  <a:gd name="connsiteX12" fmla="*/ 712248 w 806603"/>
                  <a:gd name="connsiteY12" fmla="*/ 0 h 1162048"/>
                  <a:gd name="connsiteX0" fmla="*/ 712248 w 806603"/>
                  <a:gd name="connsiteY0" fmla="*/ 0 h 1162048"/>
                  <a:gd name="connsiteX1" fmla="*/ 806603 w 806603"/>
                  <a:gd name="connsiteY1" fmla="*/ 8356 h 1162048"/>
                  <a:gd name="connsiteX2" fmla="*/ 640674 w 806603"/>
                  <a:gd name="connsiteY2" fmla="*/ 48692 h 1162048"/>
                  <a:gd name="connsiteX3" fmla="*/ 287960 w 806603"/>
                  <a:gd name="connsiteY3" fmla="*/ 234825 h 1162048"/>
                  <a:gd name="connsiteX4" fmla="*/ 78790 w 806603"/>
                  <a:gd name="connsiteY4" fmla="*/ 487601 h 1162048"/>
                  <a:gd name="connsiteX5" fmla="*/ 194396 w 806603"/>
                  <a:gd name="connsiteY5" fmla="*/ 868920 h 1162048"/>
                  <a:gd name="connsiteX6" fmla="*/ 384603 w 806603"/>
                  <a:gd name="connsiteY6" fmla="*/ 1148585 h 1162048"/>
                  <a:gd name="connsiteX7" fmla="*/ 305131 w 806603"/>
                  <a:gd name="connsiteY7" fmla="*/ 1162048 h 1162048"/>
                  <a:gd name="connsiteX8" fmla="*/ 106382 w 806603"/>
                  <a:gd name="connsiteY8" fmla="*/ 865871 h 1162048"/>
                  <a:gd name="connsiteX9" fmla="*/ 31 w 806603"/>
                  <a:gd name="connsiteY9" fmla="*/ 467418 h 1162048"/>
                  <a:gd name="connsiteX10" fmla="*/ 242806 w 806603"/>
                  <a:gd name="connsiteY10" fmla="*/ 217894 h 1162048"/>
                  <a:gd name="connsiteX11" fmla="*/ 609807 w 806603"/>
                  <a:gd name="connsiteY11" fmla="*/ 25643 h 1162048"/>
                  <a:gd name="connsiteX12" fmla="*/ 712248 w 806603"/>
                  <a:gd name="connsiteY12" fmla="*/ 0 h 1162048"/>
                  <a:gd name="connsiteX0" fmla="*/ 712248 w 806603"/>
                  <a:gd name="connsiteY0" fmla="*/ 0 h 1162048"/>
                  <a:gd name="connsiteX1" fmla="*/ 806603 w 806603"/>
                  <a:gd name="connsiteY1" fmla="*/ 8356 h 1162048"/>
                  <a:gd name="connsiteX2" fmla="*/ 640674 w 806603"/>
                  <a:gd name="connsiteY2" fmla="*/ 48692 h 1162048"/>
                  <a:gd name="connsiteX3" fmla="*/ 287960 w 806603"/>
                  <a:gd name="connsiteY3" fmla="*/ 234825 h 1162048"/>
                  <a:gd name="connsiteX4" fmla="*/ 78790 w 806603"/>
                  <a:gd name="connsiteY4" fmla="*/ 487601 h 1162048"/>
                  <a:gd name="connsiteX5" fmla="*/ 194396 w 806603"/>
                  <a:gd name="connsiteY5" fmla="*/ 868920 h 1162048"/>
                  <a:gd name="connsiteX6" fmla="*/ 384603 w 806603"/>
                  <a:gd name="connsiteY6" fmla="*/ 1148585 h 1162048"/>
                  <a:gd name="connsiteX7" fmla="*/ 305131 w 806603"/>
                  <a:gd name="connsiteY7" fmla="*/ 1162048 h 1162048"/>
                  <a:gd name="connsiteX8" fmla="*/ 106382 w 806603"/>
                  <a:gd name="connsiteY8" fmla="*/ 865871 h 1162048"/>
                  <a:gd name="connsiteX9" fmla="*/ 31 w 806603"/>
                  <a:gd name="connsiteY9" fmla="*/ 467418 h 1162048"/>
                  <a:gd name="connsiteX10" fmla="*/ 242806 w 806603"/>
                  <a:gd name="connsiteY10" fmla="*/ 217894 h 1162048"/>
                  <a:gd name="connsiteX11" fmla="*/ 609807 w 806603"/>
                  <a:gd name="connsiteY11" fmla="*/ 25643 h 1162048"/>
                  <a:gd name="connsiteX12" fmla="*/ 712248 w 806603"/>
                  <a:gd name="connsiteY12" fmla="*/ 0 h 1162048"/>
                  <a:gd name="connsiteX0" fmla="*/ 712248 w 806603"/>
                  <a:gd name="connsiteY0" fmla="*/ 0 h 1162048"/>
                  <a:gd name="connsiteX1" fmla="*/ 806603 w 806603"/>
                  <a:gd name="connsiteY1" fmla="*/ 8356 h 1162048"/>
                  <a:gd name="connsiteX2" fmla="*/ 640674 w 806603"/>
                  <a:gd name="connsiteY2" fmla="*/ 48692 h 1162048"/>
                  <a:gd name="connsiteX3" fmla="*/ 287960 w 806603"/>
                  <a:gd name="connsiteY3" fmla="*/ 234825 h 1162048"/>
                  <a:gd name="connsiteX4" fmla="*/ 78790 w 806603"/>
                  <a:gd name="connsiteY4" fmla="*/ 487601 h 1162048"/>
                  <a:gd name="connsiteX5" fmla="*/ 194396 w 806603"/>
                  <a:gd name="connsiteY5" fmla="*/ 868920 h 1162048"/>
                  <a:gd name="connsiteX6" fmla="*/ 384603 w 806603"/>
                  <a:gd name="connsiteY6" fmla="*/ 1148585 h 1162048"/>
                  <a:gd name="connsiteX7" fmla="*/ 305131 w 806603"/>
                  <a:gd name="connsiteY7" fmla="*/ 1162048 h 1162048"/>
                  <a:gd name="connsiteX8" fmla="*/ 106382 w 806603"/>
                  <a:gd name="connsiteY8" fmla="*/ 865871 h 1162048"/>
                  <a:gd name="connsiteX9" fmla="*/ 31 w 806603"/>
                  <a:gd name="connsiteY9" fmla="*/ 467418 h 1162048"/>
                  <a:gd name="connsiteX10" fmla="*/ 242806 w 806603"/>
                  <a:gd name="connsiteY10" fmla="*/ 217894 h 1162048"/>
                  <a:gd name="connsiteX11" fmla="*/ 609807 w 806603"/>
                  <a:gd name="connsiteY11" fmla="*/ 25643 h 1162048"/>
                  <a:gd name="connsiteX12" fmla="*/ 712248 w 806603"/>
                  <a:gd name="connsiteY12" fmla="*/ 0 h 1162048"/>
                  <a:gd name="connsiteX0" fmla="*/ 712248 w 806603"/>
                  <a:gd name="connsiteY0" fmla="*/ 0 h 1162048"/>
                  <a:gd name="connsiteX1" fmla="*/ 806603 w 806603"/>
                  <a:gd name="connsiteY1" fmla="*/ 8356 h 1162048"/>
                  <a:gd name="connsiteX2" fmla="*/ 640674 w 806603"/>
                  <a:gd name="connsiteY2" fmla="*/ 48692 h 1162048"/>
                  <a:gd name="connsiteX3" fmla="*/ 287960 w 806603"/>
                  <a:gd name="connsiteY3" fmla="*/ 234825 h 1162048"/>
                  <a:gd name="connsiteX4" fmla="*/ 78790 w 806603"/>
                  <a:gd name="connsiteY4" fmla="*/ 487601 h 1162048"/>
                  <a:gd name="connsiteX5" fmla="*/ 194396 w 806603"/>
                  <a:gd name="connsiteY5" fmla="*/ 868920 h 1162048"/>
                  <a:gd name="connsiteX6" fmla="*/ 384603 w 806603"/>
                  <a:gd name="connsiteY6" fmla="*/ 1148585 h 1162048"/>
                  <a:gd name="connsiteX7" fmla="*/ 305131 w 806603"/>
                  <a:gd name="connsiteY7" fmla="*/ 1162048 h 1162048"/>
                  <a:gd name="connsiteX8" fmla="*/ 106382 w 806603"/>
                  <a:gd name="connsiteY8" fmla="*/ 865871 h 1162048"/>
                  <a:gd name="connsiteX9" fmla="*/ 31 w 806603"/>
                  <a:gd name="connsiteY9" fmla="*/ 467418 h 1162048"/>
                  <a:gd name="connsiteX10" fmla="*/ 242806 w 806603"/>
                  <a:gd name="connsiteY10" fmla="*/ 217894 h 1162048"/>
                  <a:gd name="connsiteX11" fmla="*/ 609807 w 806603"/>
                  <a:gd name="connsiteY11" fmla="*/ 25643 h 1162048"/>
                  <a:gd name="connsiteX12" fmla="*/ 712248 w 806603"/>
                  <a:gd name="connsiteY12" fmla="*/ 0 h 1162048"/>
                  <a:gd name="connsiteX0" fmla="*/ 712248 w 806603"/>
                  <a:gd name="connsiteY0" fmla="*/ 0 h 1162048"/>
                  <a:gd name="connsiteX1" fmla="*/ 806603 w 806603"/>
                  <a:gd name="connsiteY1" fmla="*/ 8356 h 1162048"/>
                  <a:gd name="connsiteX2" fmla="*/ 640674 w 806603"/>
                  <a:gd name="connsiteY2" fmla="*/ 48692 h 1162048"/>
                  <a:gd name="connsiteX3" fmla="*/ 287960 w 806603"/>
                  <a:gd name="connsiteY3" fmla="*/ 234825 h 1162048"/>
                  <a:gd name="connsiteX4" fmla="*/ 78790 w 806603"/>
                  <a:gd name="connsiteY4" fmla="*/ 487601 h 1162048"/>
                  <a:gd name="connsiteX5" fmla="*/ 194396 w 806603"/>
                  <a:gd name="connsiteY5" fmla="*/ 868920 h 1162048"/>
                  <a:gd name="connsiteX6" fmla="*/ 384603 w 806603"/>
                  <a:gd name="connsiteY6" fmla="*/ 1148585 h 1162048"/>
                  <a:gd name="connsiteX7" fmla="*/ 305131 w 806603"/>
                  <a:gd name="connsiteY7" fmla="*/ 1162048 h 1162048"/>
                  <a:gd name="connsiteX8" fmla="*/ 106382 w 806603"/>
                  <a:gd name="connsiteY8" fmla="*/ 865871 h 1162048"/>
                  <a:gd name="connsiteX9" fmla="*/ 31 w 806603"/>
                  <a:gd name="connsiteY9" fmla="*/ 467418 h 1162048"/>
                  <a:gd name="connsiteX10" fmla="*/ 242806 w 806603"/>
                  <a:gd name="connsiteY10" fmla="*/ 217894 h 1162048"/>
                  <a:gd name="connsiteX11" fmla="*/ 609807 w 806603"/>
                  <a:gd name="connsiteY11" fmla="*/ 25643 h 1162048"/>
                  <a:gd name="connsiteX12" fmla="*/ 712248 w 806603"/>
                  <a:gd name="connsiteY12" fmla="*/ 0 h 1162048"/>
                  <a:gd name="connsiteX0" fmla="*/ 712248 w 806603"/>
                  <a:gd name="connsiteY0" fmla="*/ 0 h 1162048"/>
                  <a:gd name="connsiteX1" fmla="*/ 806603 w 806603"/>
                  <a:gd name="connsiteY1" fmla="*/ 8356 h 1162048"/>
                  <a:gd name="connsiteX2" fmla="*/ 640674 w 806603"/>
                  <a:gd name="connsiteY2" fmla="*/ 48692 h 1162048"/>
                  <a:gd name="connsiteX3" fmla="*/ 287960 w 806603"/>
                  <a:gd name="connsiteY3" fmla="*/ 234825 h 1162048"/>
                  <a:gd name="connsiteX4" fmla="*/ 149805 w 806603"/>
                  <a:gd name="connsiteY4" fmla="*/ 383797 h 1162048"/>
                  <a:gd name="connsiteX5" fmla="*/ 78790 w 806603"/>
                  <a:gd name="connsiteY5" fmla="*/ 487601 h 1162048"/>
                  <a:gd name="connsiteX6" fmla="*/ 194396 w 806603"/>
                  <a:gd name="connsiteY6" fmla="*/ 868920 h 1162048"/>
                  <a:gd name="connsiteX7" fmla="*/ 384603 w 806603"/>
                  <a:gd name="connsiteY7" fmla="*/ 1148585 h 1162048"/>
                  <a:gd name="connsiteX8" fmla="*/ 305131 w 806603"/>
                  <a:gd name="connsiteY8" fmla="*/ 1162048 h 1162048"/>
                  <a:gd name="connsiteX9" fmla="*/ 106382 w 806603"/>
                  <a:gd name="connsiteY9" fmla="*/ 865871 h 1162048"/>
                  <a:gd name="connsiteX10" fmla="*/ 31 w 806603"/>
                  <a:gd name="connsiteY10" fmla="*/ 467418 h 1162048"/>
                  <a:gd name="connsiteX11" fmla="*/ 242806 w 806603"/>
                  <a:gd name="connsiteY11" fmla="*/ 217894 h 1162048"/>
                  <a:gd name="connsiteX12" fmla="*/ 609807 w 806603"/>
                  <a:gd name="connsiteY12" fmla="*/ 25643 h 1162048"/>
                  <a:gd name="connsiteX13" fmla="*/ 712248 w 806603"/>
                  <a:gd name="connsiteY13" fmla="*/ 0 h 1162048"/>
                  <a:gd name="connsiteX0" fmla="*/ 712248 w 806603"/>
                  <a:gd name="connsiteY0" fmla="*/ 0 h 1162048"/>
                  <a:gd name="connsiteX1" fmla="*/ 806603 w 806603"/>
                  <a:gd name="connsiteY1" fmla="*/ 8356 h 1162048"/>
                  <a:gd name="connsiteX2" fmla="*/ 640674 w 806603"/>
                  <a:gd name="connsiteY2" fmla="*/ 48692 h 1162048"/>
                  <a:gd name="connsiteX3" fmla="*/ 287960 w 806603"/>
                  <a:gd name="connsiteY3" fmla="*/ 234825 h 1162048"/>
                  <a:gd name="connsiteX4" fmla="*/ 149805 w 806603"/>
                  <a:gd name="connsiteY4" fmla="*/ 374619 h 1162048"/>
                  <a:gd name="connsiteX5" fmla="*/ 78790 w 806603"/>
                  <a:gd name="connsiteY5" fmla="*/ 487601 h 1162048"/>
                  <a:gd name="connsiteX6" fmla="*/ 194396 w 806603"/>
                  <a:gd name="connsiteY6" fmla="*/ 868920 h 1162048"/>
                  <a:gd name="connsiteX7" fmla="*/ 384603 w 806603"/>
                  <a:gd name="connsiteY7" fmla="*/ 1148585 h 1162048"/>
                  <a:gd name="connsiteX8" fmla="*/ 305131 w 806603"/>
                  <a:gd name="connsiteY8" fmla="*/ 1162048 h 1162048"/>
                  <a:gd name="connsiteX9" fmla="*/ 106382 w 806603"/>
                  <a:gd name="connsiteY9" fmla="*/ 865871 h 1162048"/>
                  <a:gd name="connsiteX10" fmla="*/ 31 w 806603"/>
                  <a:gd name="connsiteY10" fmla="*/ 467418 h 1162048"/>
                  <a:gd name="connsiteX11" fmla="*/ 242806 w 806603"/>
                  <a:gd name="connsiteY11" fmla="*/ 217894 h 1162048"/>
                  <a:gd name="connsiteX12" fmla="*/ 609807 w 806603"/>
                  <a:gd name="connsiteY12" fmla="*/ 25643 h 1162048"/>
                  <a:gd name="connsiteX13" fmla="*/ 712248 w 806603"/>
                  <a:gd name="connsiteY13" fmla="*/ 0 h 1162048"/>
                  <a:gd name="connsiteX0" fmla="*/ 712248 w 806603"/>
                  <a:gd name="connsiteY0" fmla="*/ 0 h 1162048"/>
                  <a:gd name="connsiteX1" fmla="*/ 806603 w 806603"/>
                  <a:gd name="connsiteY1" fmla="*/ 8356 h 1162048"/>
                  <a:gd name="connsiteX2" fmla="*/ 640674 w 806603"/>
                  <a:gd name="connsiteY2" fmla="*/ 48692 h 1162048"/>
                  <a:gd name="connsiteX3" fmla="*/ 287960 w 806603"/>
                  <a:gd name="connsiteY3" fmla="*/ 234825 h 1162048"/>
                  <a:gd name="connsiteX4" fmla="*/ 146630 w 806603"/>
                  <a:gd name="connsiteY4" fmla="*/ 370031 h 1162048"/>
                  <a:gd name="connsiteX5" fmla="*/ 78790 w 806603"/>
                  <a:gd name="connsiteY5" fmla="*/ 487601 h 1162048"/>
                  <a:gd name="connsiteX6" fmla="*/ 194396 w 806603"/>
                  <a:gd name="connsiteY6" fmla="*/ 868920 h 1162048"/>
                  <a:gd name="connsiteX7" fmla="*/ 384603 w 806603"/>
                  <a:gd name="connsiteY7" fmla="*/ 1148585 h 1162048"/>
                  <a:gd name="connsiteX8" fmla="*/ 305131 w 806603"/>
                  <a:gd name="connsiteY8" fmla="*/ 1162048 h 1162048"/>
                  <a:gd name="connsiteX9" fmla="*/ 106382 w 806603"/>
                  <a:gd name="connsiteY9" fmla="*/ 865871 h 1162048"/>
                  <a:gd name="connsiteX10" fmla="*/ 31 w 806603"/>
                  <a:gd name="connsiteY10" fmla="*/ 467418 h 1162048"/>
                  <a:gd name="connsiteX11" fmla="*/ 242806 w 806603"/>
                  <a:gd name="connsiteY11" fmla="*/ 217894 h 1162048"/>
                  <a:gd name="connsiteX12" fmla="*/ 609807 w 806603"/>
                  <a:gd name="connsiteY12" fmla="*/ 25643 h 1162048"/>
                  <a:gd name="connsiteX13" fmla="*/ 712248 w 806603"/>
                  <a:gd name="connsiteY13" fmla="*/ 0 h 1162048"/>
                  <a:gd name="connsiteX0" fmla="*/ 712248 w 806603"/>
                  <a:gd name="connsiteY0" fmla="*/ 0 h 1162048"/>
                  <a:gd name="connsiteX1" fmla="*/ 806603 w 806603"/>
                  <a:gd name="connsiteY1" fmla="*/ 8356 h 1162048"/>
                  <a:gd name="connsiteX2" fmla="*/ 640674 w 806603"/>
                  <a:gd name="connsiteY2" fmla="*/ 48692 h 1162048"/>
                  <a:gd name="connsiteX3" fmla="*/ 287960 w 806603"/>
                  <a:gd name="connsiteY3" fmla="*/ 234825 h 1162048"/>
                  <a:gd name="connsiteX4" fmla="*/ 146630 w 806603"/>
                  <a:gd name="connsiteY4" fmla="*/ 370031 h 1162048"/>
                  <a:gd name="connsiteX5" fmla="*/ 78790 w 806603"/>
                  <a:gd name="connsiteY5" fmla="*/ 487601 h 1162048"/>
                  <a:gd name="connsiteX6" fmla="*/ 194396 w 806603"/>
                  <a:gd name="connsiteY6" fmla="*/ 868920 h 1162048"/>
                  <a:gd name="connsiteX7" fmla="*/ 384603 w 806603"/>
                  <a:gd name="connsiteY7" fmla="*/ 1148585 h 1162048"/>
                  <a:gd name="connsiteX8" fmla="*/ 305131 w 806603"/>
                  <a:gd name="connsiteY8" fmla="*/ 1162048 h 1162048"/>
                  <a:gd name="connsiteX9" fmla="*/ 106382 w 806603"/>
                  <a:gd name="connsiteY9" fmla="*/ 865871 h 1162048"/>
                  <a:gd name="connsiteX10" fmla="*/ 31 w 806603"/>
                  <a:gd name="connsiteY10" fmla="*/ 467418 h 1162048"/>
                  <a:gd name="connsiteX11" fmla="*/ 242806 w 806603"/>
                  <a:gd name="connsiteY11" fmla="*/ 217894 h 1162048"/>
                  <a:gd name="connsiteX12" fmla="*/ 609807 w 806603"/>
                  <a:gd name="connsiteY12" fmla="*/ 25643 h 1162048"/>
                  <a:gd name="connsiteX13" fmla="*/ 712248 w 806603"/>
                  <a:gd name="connsiteY13" fmla="*/ 0 h 1162048"/>
                  <a:gd name="connsiteX0" fmla="*/ 712248 w 806603"/>
                  <a:gd name="connsiteY0" fmla="*/ 0 h 1162048"/>
                  <a:gd name="connsiteX1" fmla="*/ 806603 w 806603"/>
                  <a:gd name="connsiteY1" fmla="*/ 8356 h 1162048"/>
                  <a:gd name="connsiteX2" fmla="*/ 640674 w 806603"/>
                  <a:gd name="connsiteY2" fmla="*/ 48692 h 1162048"/>
                  <a:gd name="connsiteX3" fmla="*/ 287960 w 806603"/>
                  <a:gd name="connsiteY3" fmla="*/ 234825 h 1162048"/>
                  <a:gd name="connsiteX4" fmla="*/ 146630 w 806603"/>
                  <a:gd name="connsiteY4" fmla="*/ 370031 h 1162048"/>
                  <a:gd name="connsiteX5" fmla="*/ 78790 w 806603"/>
                  <a:gd name="connsiteY5" fmla="*/ 487601 h 1162048"/>
                  <a:gd name="connsiteX6" fmla="*/ 194396 w 806603"/>
                  <a:gd name="connsiteY6" fmla="*/ 868920 h 1162048"/>
                  <a:gd name="connsiteX7" fmla="*/ 384603 w 806603"/>
                  <a:gd name="connsiteY7" fmla="*/ 1148585 h 1162048"/>
                  <a:gd name="connsiteX8" fmla="*/ 305131 w 806603"/>
                  <a:gd name="connsiteY8" fmla="*/ 1162048 h 1162048"/>
                  <a:gd name="connsiteX9" fmla="*/ 106382 w 806603"/>
                  <a:gd name="connsiteY9" fmla="*/ 865871 h 1162048"/>
                  <a:gd name="connsiteX10" fmla="*/ 31 w 806603"/>
                  <a:gd name="connsiteY10" fmla="*/ 467418 h 1162048"/>
                  <a:gd name="connsiteX11" fmla="*/ 242806 w 806603"/>
                  <a:gd name="connsiteY11" fmla="*/ 217894 h 1162048"/>
                  <a:gd name="connsiteX12" fmla="*/ 609807 w 806603"/>
                  <a:gd name="connsiteY12" fmla="*/ 25643 h 1162048"/>
                  <a:gd name="connsiteX13" fmla="*/ 712248 w 806603"/>
                  <a:gd name="connsiteY13" fmla="*/ 0 h 1162048"/>
                  <a:gd name="connsiteX0" fmla="*/ 712248 w 806603"/>
                  <a:gd name="connsiteY0" fmla="*/ 0 h 1162048"/>
                  <a:gd name="connsiteX1" fmla="*/ 806603 w 806603"/>
                  <a:gd name="connsiteY1" fmla="*/ 8356 h 1162048"/>
                  <a:gd name="connsiteX2" fmla="*/ 640674 w 806603"/>
                  <a:gd name="connsiteY2" fmla="*/ 48692 h 1162048"/>
                  <a:gd name="connsiteX3" fmla="*/ 287960 w 806603"/>
                  <a:gd name="connsiteY3" fmla="*/ 234825 h 1162048"/>
                  <a:gd name="connsiteX4" fmla="*/ 146630 w 806603"/>
                  <a:gd name="connsiteY4" fmla="*/ 370031 h 1162048"/>
                  <a:gd name="connsiteX5" fmla="*/ 78790 w 806603"/>
                  <a:gd name="connsiteY5" fmla="*/ 487601 h 1162048"/>
                  <a:gd name="connsiteX6" fmla="*/ 194396 w 806603"/>
                  <a:gd name="connsiteY6" fmla="*/ 868920 h 1162048"/>
                  <a:gd name="connsiteX7" fmla="*/ 384603 w 806603"/>
                  <a:gd name="connsiteY7" fmla="*/ 1148585 h 1162048"/>
                  <a:gd name="connsiteX8" fmla="*/ 305131 w 806603"/>
                  <a:gd name="connsiteY8" fmla="*/ 1162048 h 1162048"/>
                  <a:gd name="connsiteX9" fmla="*/ 106382 w 806603"/>
                  <a:gd name="connsiteY9" fmla="*/ 865871 h 1162048"/>
                  <a:gd name="connsiteX10" fmla="*/ 31 w 806603"/>
                  <a:gd name="connsiteY10" fmla="*/ 467418 h 1162048"/>
                  <a:gd name="connsiteX11" fmla="*/ 242806 w 806603"/>
                  <a:gd name="connsiteY11" fmla="*/ 217894 h 1162048"/>
                  <a:gd name="connsiteX12" fmla="*/ 609807 w 806603"/>
                  <a:gd name="connsiteY12" fmla="*/ 25643 h 1162048"/>
                  <a:gd name="connsiteX13" fmla="*/ 712248 w 806603"/>
                  <a:gd name="connsiteY13" fmla="*/ 0 h 1162048"/>
                  <a:gd name="connsiteX0" fmla="*/ 712248 w 806603"/>
                  <a:gd name="connsiteY0" fmla="*/ 0 h 1162048"/>
                  <a:gd name="connsiteX1" fmla="*/ 806603 w 806603"/>
                  <a:gd name="connsiteY1" fmla="*/ 8356 h 1162048"/>
                  <a:gd name="connsiteX2" fmla="*/ 640674 w 806603"/>
                  <a:gd name="connsiteY2" fmla="*/ 48692 h 1162048"/>
                  <a:gd name="connsiteX3" fmla="*/ 287960 w 806603"/>
                  <a:gd name="connsiteY3" fmla="*/ 234825 h 1162048"/>
                  <a:gd name="connsiteX4" fmla="*/ 146630 w 806603"/>
                  <a:gd name="connsiteY4" fmla="*/ 370031 h 1162048"/>
                  <a:gd name="connsiteX5" fmla="*/ 78790 w 806603"/>
                  <a:gd name="connsiteY5" fmla="*/ 487601 h 1162048"/>
                  <a:gd name="connsiteX6" fmla="*/ 194396 w 806603"/>
                  <a:gd name="connsiteY6" fmla="*/ 868920 h 1162048"/>
                  <a:gd name="connsiteX7" fmla="*/ 384603 w 806603"/>
                  <a:gd name="connsiteY7" fmla="*/ 1148585 h 1162048"/>
                  <a:gd name="connsiteX8" fmla="*/ 305131 w 806603"/>
                  <a:gd name="connsiteY8" fmla="*/ 1162048 h 1162048"/>
                  <a:gd name="connsiteX9" fmla="*/ 106382 w 806603"/>
                  <a:gd name="connsiteY9" fmla="*/ 865871 h 1162048"/>
                  <a:gd name="connsiteX10" fmla="*/ 31 w 806603"/>
                  <a:gd name="connsiteY10" fmla="*/ 467418 h 1162048"/>
                  <a:gd name="connsiteX11" fmla="*/ 242806 w 806603"/>
                  <a:gd name="connsiteY11" fmla="*/ 217894 h 1162048"/>
                  <a:gd name="connsiteX12" fmla="*/ 609807 w 806603"/>
                  <a:gd name="connsiteY12" fmla="*/ 25643 h 1162048"/>
                  <a:gd name="connsiteX13" fmla="*/ 712248 w 806603"/>
                  <a:gd name="connsiteY13" fmla="*/ 0 h 1162048"/>
                  <a:gd name="connsiteX0" fmla="*/ 712248 w 806603"/>
                  <a:gd name="connsiteY0" fmla="*/ 0 h 1162048"/>
                  <a:gd name="connsiteX1" fmla="*/ 806603 w 806603"/>
                  <a:gd name="connsiteY1" fmla="*/ 8356 h 1162048"/>
                  <a:gd name="connsiteX2" fmla="*/ 640674 w 806603"/>
                  <a:gd name="connsiteY2" fmla="*/ 48692 h 1162048"/>
                  <a:gd name="connsiteX3" fmla="*/ 287960 w 806603"/>
                  <a:gd name="connsiteY3" fmla="*/ 234825 h 1162048"/>
                  <a:gd name="connsiteX4" fmla="*/ 141867 w 806603"/>
                  <a:gd name="connsiteY4" fmla="*/ 362384 h 1162048"/>
                  <a:gd name="connsiteX5" fmla="*/ 78790 w 806603"/>
                  <a:gd name="connsiteY5" fmla="*/ 487601 h 1162048"/>
                  <a:gd name="connsiteX6" fmla="*/ 194396 w 806603"/>
                  <a:gd name="connsiteY6" fmla="*/ 868920 h 1162048"/>
                  <a:gd name="connsiteX7" fmla="*/ 384603 w 806603"/>
                  <a:gd name="connsiteY7" fmla="*/ 1148585 h 1162048"/>
                  <a:gd name="connsiteX8" fmla="*/ 305131 w 806603"/>
                  <a:gd name="connsiteY8" fmla="*/ 1162048 h 1162048"/>
                  <a:gd name="connsiteX9" fmla="*/ 106382 w 806603"/>
                  <a:gd name="connsiteY9" fmla="*/ 865871 h 1162048"/>
                  <a:gd name="connsiteX10" fmla="*/ 31 w 806603"/>
                  <a:gd name="connsiteY10" fmla="*/ 467418 h 1162048"/>
                  <a:gd name="connsiteX11" fmla="*/ 242806 w 806603"/>
                  <a:gd name="connsiteY11" fmla="*/ 217894 h 1162048"/>
                  <a:gd name="connsiteX12" fmla="*/ 609807 w 806603"/>
                  <a:gd name="connsiteY12" fmla="*/ 25643 h 1162048"/>
                  <a:gd name="connsiteX13" fmla="*/ 712248 w 806603"/>
                  <a:gd name="connsiteY13" fmla="*/ 0 h 1162048"/>
                  <a:gd name="connsiteX0" fmla="*/ 712248 w 806603"/>
                  <a:gd name="connsiteY0" fmla="*/ 0 h 1162048"/>
                  <a:gd name="connsiteX1" fmla="*/ 806603 w 806603"/>
                  <a:gd name="connsiteY1" fmla="*/ 8356 h 1162048"/>
                  <a:gd name="connsiteX2" fmla="*/ 640674 w 806603"/>
                  <a:gd name="connsiteY2" fmla="*/ 48692 h 1162048"/>
                  <a:gd name="connsiteX3" fmla="*/ 287960 w 806603"/>
                  <a:gd name="connsiteY3" fmla="*/ 234825 h 1162048"/>
                  <a:gd name="connsiteX4" fmla="*/ 141867 w 806603"/>
                  <a:gd name="connsiteY4" fmla="*/ 362384 h 1162048"/>
                  <a:gd name="connsiteX5" fmla="*/ 78790 w 806603"/>
                  <a:gd name="connsiteY5" fmla="*/ 487601 h 1162048"/>
                  <a:gd name="connsiteX6" fmla="*/ 194396 w 806603"/>
                  <a:gd name="connsiteY6" fmla="*/ 868920 h 1162048"/>
                  <a:gd name="connsiteX7" fmla="*/ 384603 w 806603"/>
                  <a:gd name="connsiteY7" fmla="*/ 1148585 h 1162048"/>
                  <a:gd name="connsiteX8" fmla="*/ 305131 w 806603"/>
                  <a:gd name="connsiteY8" fmla="*/ 1162048 h 1162048"/>
                  <a:gd name="connsiteX9" fmla="*/ 106382 w 806603"/>
                  <a:gd name="connsiteY9" fmla="*/ 865871 h 1162048"/>
                  <a:gd name="connsiteX10" fmla="*/ 31 w 806603"/>
                  <a:gd name="connsiteY10" fmla="*/ 467418 h 1162048"/>
                  <a:gd name="connsiteX11" fmla="*/ 242806 w 806603"/>
                  <a:gd name="connsiteY11" fmla="*/ 217894 h 1162048"/>
                  <a:gd name="connsiteX12" fmla="*/ 609807 w 806603"/>
                  <a:gd name="connsiteY12" fmla="*/ 25643 h 1162048"/>
                  <a:gd name="connsiteX13" fmla="*/ 712248 w 806603"/>
                  <a:gd name="connsiteY13" fmla="*/ 0 h 1162048"/>
                  <a:gd name="connsiteX0" fmla="*/ 712217 w 806572"/>
                  <a:gd name="connsiteY0" fmla="*/ 0 h 1162048"/>
                  <a:gd name="connsiteX1" fmla="*/ 806572 w 806572"/>
                  <a:gd name="connsiteY1" fmla="*/ 8356 h 1162048"/>
                  <a:gd name="connsiteX2" fmla="*/ 640643 w 806572"/>
                  <a:gd name="connsiteY2" fmla="*/ 48692 h 1162048"/>
                  <a:gd name="connsiteX3" fmla="*/ 287929 w 806572"/>
                  <a:gd name="connsiteY3" fmla="*/ 234825 h 1162048"/>
                  <a:gd name="connsiteX4" fmla="*/ 141836 w 806572"/>
                  <a:gd name="connsiteY4" fmla="*/ 362384 h 1162048"/>
                  <a:gd name="connsiteX5" fmla="*/ 78759 w 806572"/>
                  <a:gd name="connsiteY5" fmla="*/ 487601 h 1162048"/>
                  <a:gd name="connsiteX6" fmla="*/ 194365 w 806572"/>
                  <a:gd name="connsiteY6" fmla="*/ 868920 h 1162048"/>
                  <a:gd name="connsiteX7" fmla="*/ 384572 w 806572"/>
                  <a:gd name="connsiteY7" fmla="*/ 1148585 h 1162048"/>
                  <a:gd name="connsiteX8" fmla="*/ 305100 w 806572"/>
                  <a:gd name="connsiteY8" fmla="*/ 1162048 h 1162048"/>
                  <a:gd name="connsiteX9" fmla="*/ 106351 w 806572"/>
                  <a:gd name="connsiteY9" fmla="*/ 865871 h 1162048"/>
                  <a:gd name="connsiteX10" fmla="*/ 0 w 806572"/>
                  <a:gd name="connsiteY10" fmla="*/ 467418 h 1162048"/>
                  <a:gd name="connsiteX11" fmla="*/ 242775 w 806572"/>
                  <a:gd name="connsiteY11" fmla="*/ 217894 h 1162048"/>
                  <a:gd name="connsiteX12" fmla="*/ 609776 w 806572"/>
                  <a:gd name="connsiteY12" fmla="*/ 25643 h 1162048"/>
                  <a:gd name="connsiteX13" fmla="*/ 712217 w 806572"/>
                  <a:gd name="connsiteY13" fmla="*/ 0 h 1162048"/>
                  <a:gd name="connsiteX0" fmla="*/ 714102 w 808457"/>
                  <a:gd name="connsiteY0" fmla="*/ 0 h 1162048"/>
                  <a:gd name="connsiteX1" fmla="*/ 808457 w 808457"/>
                  <a:gd name="connsiteY1" fmla="*/ 8356 h 1162048"/>
                  <a:gd name="connsiteX2" fmla="*/ 642528 w 808457"/>
                  <a:gd name="connsiteY2" fmla="*/ 48692 h 1162048"/>
                  <a:gd name="connsiteX3" fmla="*/ 289814 w 808457"/>
                  <a:gd name="connsiteY3" fmla="*/ 234825 h 1162048"/>
                  <a:gd name="connsiteX4" fmla="*/ 143721 w 808457"/>
                  <a:gd name="connsiteY4" fmla="*/ 362384 h 1162048"/>
                  <a:gd name="connsiteX5" fmla="*/ 80644 w 808457"/>
                  <a:gd name="connsiteY5" fmla="*/ 487601 h 1162048"/>
                  <a:gd name="connsiteX6" fmla="*/ 196250 w 808457"/>
                  <a:gd name="connsiteY6" fmla="*/ 868920 h 1162048"/>
                  <a:gd name="connsiteX7" fmla="*/ 386457 w 808457"/>
                  <a:gd name="connsiteY7" fmla="*/ 1148585 h 1162048"/>
                  <a:gd name="connsiteX8" fmla="*/ 306985 w 808457"/>
                  <a:gd name="connsiteY8" fmla="*/ 1162048 h 1162048"/>
                  <a:gd name="connsiteX9" fmla="*/ 108236 w 808457"/>
                  <a:gd name="connsiteY9" fmla="*/ 865871 h 1162048"/>
                  <a:gd name="connsiteX10" fmla="*/ 1885 w 808457"/>
                  <a:gd name="connsiteY10" fmla="*/ 467418 h 1162048"/>
                  <a:gd name="connsiteX11" fmla="*/ 244660 w 808457"/>
                  <a:gd name="connsiteY11" fmla="*/ 217894 h 1162048"/>
                  <a:gd name="connsiteX12" fmla="*/ 611661 w 808457"/>
                  <a:gd name="connsiteY12" fmla="*/ 25643 h 1162048"/>
                  <a:gd name="connsiteX13" fmla="*/ 714102 w 808457"/>
                  <a:gd name="connsiteY13" fmla="*/ 0 h 1162048"/>
                  <a:gd name="connsiteX0" fmla="*/ 714102 w 808457"/>
                  <a:gd name="connsiteY0" fmla="*/ 0 h 1162048"/>
                  <a:gd name="connsiteX1" fmla="*/ 808457 w 808457"/>
                  <a:gd name="connsiteY1" fmla="*/ 8356 h 1162048"/>
                  <a:gd name="connsiteX2" fmla="*/ 642528 w 808457"/>
                  <a:gd name="connsiteY2" fmla="*/ 48692 h 1162048"/>
                  <a:gd name="connsiteX3" fmla="*/ 289814 w 808457"/>
                  <a:gd name="connsiteY3" fmla="*/ 234825 h 1162048"/>
                  <a:gd name="connsiteX4" fmla="*/ 143721 w 808457"/>
                  <a:gd name="connsiteY4" fmla="*/ 362384 h 1162048"/>
                  <a:gd name="connsiteX5" fmla="*/ 80644 w 808457"/>
                  <a:gd name="connsiteY5" fmla="*/ 487601 h 1162048"/>
                  <a:gd name="connsiteX6" fmla="*/ 196250 w 808457"/>
                  <a:gd name="connsiteY6" fmla="*/ 868920 h 1162048"/>
                  <a:gd name="connsiteX7" fmla="*/ 389632 w 808457"/>
                  <a:gd name="connsiteY7" fmla="*/ 1154703 h 1162048"/>
                  <a:gd name="connsiteX8" fmla="*/ 306985 w 808457"/>
                  <a:gd name="connsiteY8" fmla="*/ 1162048 h 1162048"/>
                  <a:gd name="connsiteX9" fmla="*/ 108236 w 808457"/>
                  <a:gd name="connsiteY9" fmla="*/ 865871 h 1162048"/>
                  <a:gd name="connsiteX10" fmla="*/ 1885 w 808457"/>
                  <a:gd name="connsiteY10" fmla="*/ 467418 h 1162048"/>
                  <a:gd name="connsiteX11" fmla="*/ 244660 w 808457"/>
                  <a:gd name="connsiteY11" fmla="*/ 217894 h 1162048"/>
                  <a:gd name="connsiteX12" fmla="*/ 611661 w 808457"/>
                  <a:gd name="connsiteY12" fmla="*/ 25643 h 1162048"/>
                  <a:gd name="connsiteX13" fmla="*/ 714102 w 808457"/>
                  <a:gd name="connsiteY13" fmla="*/ 0 h 1162048"/>
                  <a:gd name="connsiteX0" fmla="*/ 714102 w 808457"/>
                  <a:gd name="connsiteY0" fmla="*/ 0 h 1162048"/>
                  <a:gd name="connsiteX1" fmla="*/ 808457 w 808457"/>
                  <a:gd name="connsiteY1" fmla="*/ 8356 h 1162048"/>
                  <a:gd name="connsiteX2" fmla="*/ 642528 w 808457"/>
                  <a:gd name="connsiteY2" fmla="*/ 48692 h 1162048"/>
                  <a:gd name="connsiteX3" fmla="*/ 289814 w 808457"/>
                  <a:gd name="connsiteY3" fmla="*/ 234825 h 1162048"/>
                  <a:gd name="connsiteX4" fmla="*/ 150071 w 808457"/>
                  <a:gd name="connsiteY4" fmla="*/ 362384 h 1162048"/>
                  <a:gd name="connsiteX5" fmla="*/ 80644 w 808457"/>
                  <a:gd name="connsiteY5" fmla="*/ 487601 h 1162048"/>
                  <a:gd name="connsiteX6" fmla="*/ 196250 w 808457"/>
                  <a:gd name="connsiteY6" fmla="*/ 868920 h 1162048"/>
                  <a:gd name="connsiteX7" fmla="*/ 389632 w 808457"/>
                  <a:gd name="connsiteY7" fmla="*/ 1154703 h 1162048"/>
                  <a:gd name="connsiteX8" fmla="*/ 306985 w 808457"/>
                  <a:gd name="connsiteY8" fmla="*/ 1162048 h 1162048"/>
                  <a:gd name="connsiteX9" fmla="*/ 108236 w 808457"/>
                  <a:gd name="connsiteY9" fmla="*/ 865871 h 1162048"/>
                  <a:gd name="connsiteX10" fmla="*/ 1885 w 808457"/>
                  <a:gd name="connsiteY10" fmla="*/ 467418 h 1162048"/>
                  <a:gd name="connsiteX11" fmla="*/ 244660 w 808457"/>
                  <a:gd name="connsiteY11" fmla="*/ 217894 h 1162048"/>
                  <a:gd name="connsiteX12" fmla="*/ 611661 w 808457"/>
                  <a:gd name="connsiteY12" fmla="*/ 25643 h 1162048"/>
                  <a:gd name="connsiteX13" fmla="*/ 714102 w 808457"/>
                  <a:gd name="connsiteY13" fmla="*/ 0 h 1162048"/>
                  <a:gd name="connsiteX0" fmla="*/ 714102 w 808457"/>
                  <a:gd name="connsiteY0" fmla="*/ 0 h 1162048"/>
                  <a:gd name="connsiteX1" fmla="*/ 808457 w 808457"/>
                  <a:gd name="connsiteY1" fmla="*/ 8356 h 1162048"/>
                  <a:gd name="connsiteX2" fmla="*/ 642528 w 808457"/>
                  <a:gd name="connsiteY2" fmla="*/ 48692 h 1162048"/>
                  <a:gd name="connsiteX3" fmla="*/ 294577 w 808457"/>
                  <a:gd name="connsiteY3" fmla="*/ 236355 h 1162048"/>
                  <a:gd name="connsiteX4" fmla="*/ 150071 w 808457"/>
                  <a:gd name="connsiteY4" fmla="*/ 362384 h 1162048"/>
                  <a:gd name="connsiteX5" fmla="*/ 80644 w 808457"/>
                  <a:gd name="connsiteY5" fmla="*/ 487601 h 1162048"/>
                  <a:gd name="connsiteX6" fmla="*/ 196250 w 808457"/>
                  <a:gd name="connsiteY6" fmla="*/ 868920 h 1162048"/>
                  <a:gd name="connsiteX7" fmla="*/ 389632 w 808457"/>
                  <a:gd name="connsiteY7" fmla="*/ 1154703 h 1162048"/>
                  <a:gd name="connsiteX8" fmla="*/ 306985 w 808457"/>
                  <a:gd name="connsiteY8" fmla="*/ 1162048 h 1162048"/>
                  <a:gd name="connsiteX9" fmla="*/ 108236 w 808457"/>
                  <a:gd name="connsiteY9" fmla="*/ 865871 h 1162048"/>
                  <a:gd name="connsiteX10" fmla="*/ 1885 w 808457"/>
                  <a:gd name="connsiteY10" fmla="*/ 467418 h 1162048"/>
                  <a:gd name="connsiteX11" fmla="*/ 244660 w 808457"/>
                  <a:gd name="connsiteY11" fmla="*/ 217894 h 1162048"/>
                  <a:gd name="connsiteX12" fmla="*/ 611661 w 808457"/>
                  <a:gd name="connsiteY12" fmla="*/ 25643 h 1162048"/>
                  <a:gd name="connsiteX13" fmla="*/ 714102 w 808457"/>
                  <a:gd name="connsiteY13" fmla="*/ 0 h 11620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808457" h="1162048">
                    <a:moveTo>
                      <a:pt x="714102" y="0"/>
                    </a:moveTo>
                    <a:cubicBezTo>
                      <a:pt x="745554" y="2785"/>
                      <a:pt x="746842" y="-547"/>
                      <a:pt x="808457" y="8356"/>
                    </a:cubicBezTo>
                    <a:cubicBezTo>
                      <a:pt x="738860" y="19251"/>
                      <a:pt x="728175" y="10692"/>
                      <a:pt x="642528" y="48692"/>
                    </a:cubicBezTo>
                    <a:cubicBezTo>
                      <a:pt x="556881" y="86692"/>
                      <a:pt x="376653" y="184073"/>
                      <a:pt x="294577" y="236355"/>
                    </a:cubicBezTo>
                    <a:cubicBezTo>
                      <a:pt x="212501" y="288637"/>
                      <a:pt x="184933" y="320255"/>
                      <a:pt x="150071" y="362384"/>
                    </a:cubicBezTo>
                    <a:cubicBezTo>
                      <a:pt x="97746" y="432046"/>
                      <a:pt x="92261" y="412864"/>
                      <a:pt x="80644" y="487601"/>
                    </a:cubicBezTo>
                    <a:cubicBezTo>
                      <a:pt x="77750" y="600932"/>
                      <a:pt x="144752" y="757736"/>
                      <a:pt x="196250" y="868920"/>
                    </a:cubicBezTo>
                    <a:cubicBezTo>
                      <a:pt x="247748" y="980104"/>
                      <a:pt x="294447" y="1069904"/>
                      <a:pt x="389632" y="1154703"/>
                    </a:cubicBezTo>
                    <a:lnTo>
                      <a:pt x="306985" y="1162048"/>
                    </a:lnTo>
                    <a:cubicBezTo>
                      <a:pt x="200461" y="1068123"/>
                      <a:pt x="159086" y="981643"/>
                      <a:pt x="108236" y="865871"/>
                    </a:cubicBezTo>
                    <a:cubicBezTo>
                      <a:pt x="57386" y="750099"/>
                      <a:pt x="-12385" y="642715"/>
                      <a:pt x="1885" y="467418"/>
                    </a:cubicBezTo>
                    <a:cubicBezTo>
                      <a:pt x="61466" y="341010"/>
                      <a:pt x="143031" y="291523"/>
                      <a:pt x="244660" y="217894"/>
                    </a:cubicBezTo>
                    <a:cubicBezTo>
                      <a:pt x="346289" y="144265"/>
                      <a:pt x="533421" y="61959"/>
                      <a:pt x="611661" y="25643"/>
                    </a:cubicBezTo>
                    <a:cubicBezTo>
                      <a:pt x="689901" y="-10673"/>
                      <a:pt x="676755" y="5944"/>
                      <a:pt x="714102" y="0"/>
                    </a:cubicBezTo>
                    <a:close/>
                  </a:path>
                </a:pathLst>
              </a:custGeom>
              <a:solidFill>
                <a:srgbClr val="ADA46F"/>
              </a:solidFill>
              <a:ln w="952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LID4096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654729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>
            <a:extLst>
              <a:ext uri="{FF2B5EF4-FFF2-40B4-BE49-F238E27FC236}">
                <a16:creationId xmlns:a16="http://schemas.microsoft.com/office/drawing/2014/main" id="{10C55427-1647-13D0-F5CB-AC01D4D72345}"/>
              </a:ext>
            </a:extLst>
          </p:cNvPr>
          <p:cNvSpPr/>
          <p:nvPr/>
        </p:nvSpPr>
        <p:spPr>
          <a:xfrm>
            <a:off x="5800855" y="1336656"/>
            <a:ext cx="1924594" cy="1981200"/>
          </a:xfrm>
          <a:prstGeom prst="rect">
            <a:avLst/>
          </a:prstGeom>
          <a:solidFill>
            <a:srgbClr val="C3A499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1740321-9651-26D0-EEFF-14DA94A90A11}"/>
              </a:ext>
            </a:extLst>
          </p:cNvPr>
          <p:cNvGrpSpPr/>
          <p:nvPr/>
        </p:nvGrpSpPr>
        <p:grpSpPr>
          <a:xfrm rot="21436685">
            <a:off x="2425336" y="498267"/>
            <a:ext cx="872401" cy="3877669"/>
            <a:chOff x="3732061" y="403677"/>
            <a:chExt cx="1473200" cy="6548118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728B5AB0-2C4B-9A76-3F50-71231F4C40F1}"/>
                </a:ext>
              </a:extLst>
            </p:cNvPr>
            <p:cNvSpPr/>
            <p:nvPr/>
          </p:nvSpPr>
          <p:spPr>
            <a:xfrm>
              <a:off x="3732061" y="403678"/>
              <a:ext cx="1473200" cy="1104901"/>
            </a:xfrm>
            <a:prstGeom prst="ellipse">
              <a:avLst/>
            </a:prstGeom>
            <a:gradFill flip="none" rotWithShape="1">
              <a:gsLst>
                <a:gs pos="0">
                  <a:srgbClr val="780A17"/>
                </a:gs>
                <a:gs pos="100000">
                  <a:srgbClr val="E41A37"/>
                </a:gs>
              </a:gsLst>
              <a:lin ang="2700000" scaled="1"/>
              <a:tileRect/>
            </a:gradFill>
            <a:ln w="952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39" name="Free-form: Shape 38">
              <a:extLst>
                <a:ext uri="{FF2B5EF4-FFF2-40B4-BE49-F238E27FC236}">
                  <a16:creationId xmlns:a16="http://schemas.microsoft.com/office/drawing/2014/main" id="{553D2506-2EA5-91A9-E57A-63BE7CEE7633}"/>
                </a:ext>
              </a:extLst>
            </p:cNvPr>
            <p:cNvSpPr/>
            <p:nvPr/>
          </p:nvSpPr>
          <p:spPr>
            <a:xfrm>
              <a:off x="4136091" y="1346796"/>
              <a:ext cx="665137" cy="5604999"/>
            </a:xfrm>
            <a:custGeom>
              <a:avLst/>
              <a:gdLst>
                <a:gd name="connsiteX0" fmla="*/ 31059 w 665137"/>
                <a:gd name="connsiteY0" fmla="*/ 0 h 5604999"/>
                <a:gd name="connsiteX1" fmla="*/ 622155 w 665137"/>
                <a:gd name="connsiteY1" fmla="*/ 0 h 5604999"/>
                <a:gd name="connsiteX2" fmla="*/ 649816 w 665137"/>
                <a:gd name="connsiteY2" fmla="*/ 36371 h 5604999"/>
                <a:gd name="connsiteX3" fmla="*/ 615950 w 665137"/>
                <a:gd name="connsiteY3" fmla="*/ 180305 h 5604999"/>
                <a:gd name="connsiteX4" fmla="*/ 573617 w 665137"/>
                <a:gd name="connsiteY4" fmla="*/ 298838 h 5604999"/>
                <a:gd name="connsiteX5" fmla="*/ 556683 w 665137"/>
                <a:gd name="connsiteY5" fmla="*/ 425838 h 5604999"/>
                <a:gd name="connsiteX6" fmla="*/ 556683 w 665137"/>
                <a:gd name="connsiteY6" fmla="*/ 603638 h 5604999"/>
                <a:gd name="connsiteX7" fmla="*/ 527050 w 665137"/>
                <a:gd name="connsiteY7" fmla="*/ 667138 h 5604999"/>
                <a:gd name="connsiteX8" fmla="*/ 472017 w 665137"/>
                <a:gd name="connsiteY8" fmla="*/ 1446071 h 5604999"/>
                <a:gd name="connsiteX9" fmla="*/ 556683 w 665137"/>
                <a:gd name="connsiteY9" fmla="*/ 2627171 h 5604999"/>
                <a:gd name="connsiteX10" fmla="*/ 560917 w 665137"/>
                <a:gd name="connsiteY10" fmla="*/ 4324738 h 5604999"/>
                <a:gd name="connsiteX11" fmla="*/ 324959 w 665137"/>
                <a:gd name="connsiteY11" fmla="*/ 5604999 h 5604999"/>
                <a:gd name="connsiteX12" fmla="*/ 92174 w 665137"/>
                <a:gd name="connsiteY12" fmla="*/ 4324738 h 5604999"/>
                <a:gd name="connsiteX13" fmla="*/ 96408 w 665137"/>
                <a:gd name="connsiteY13" fmla="*/ 2627171 h 5604999"/>
                <a:gd name="connsiteX14" fmla="*/ 181074 w 665137"/>
                <a:gd name="connsiteY14" fmla="*/ 1446071 h 5604999"/>
                <a:gd name="connsiteX15" fmla="*/ 126041 w 665137"/>
                <a:gd name="connsiteY15" fmla="*/ 667138 h 5604999"/>
                <a:gd name="connsiteX16" fmla="*/ 96408 w 665137"/>
                <a:gd name="connsiteY16" fmla="*/ 603638 h 5604999"/>
                <a:gd name="connsiteX17" fmla="*/ 96408 w 665137"/>
                <a:gd name="connsiteY17" fmla="*/ 425838 h 5604999"/>
                <a:gd name="connsiteX18" fmla="*/ 79474 w 665137"/>
                <a:gd name="connsiteY18" fmla="*/ 298838 h 5604999"/>
                <a:gd name="connsiteX19" fmla="*/ 37141 w 665137"/>
                <a:gd name="connsiteY19" fmla="*/ 180305 h 5604999"/>
                <a:gd name="connsiteX20" fmla="*/ 3275 w 665137"/>
                <a:gd name="connsiteY20" fmla="*/ 36371 h 5604999"/>
                <a:gd name="connsiteX21" fmla="*/ 30587 w 665137"/>
                <a:gd name="connsiteY21" fmla="*/ 496 h 5604999"/>
                <a:gd name="connsiteX0" fmla="*/ 31059 w 665137"/>
                <a:gd name="connsiteY0" fmla="*/ 0 h 5604999"/>
                <a:gd name="connsiteX1" fmla="*/ 622155 w 665137"/>
                <a:gd name="connsiteY1" fmla="*/ 0 h 5604999"/>
                <a:gd name="connsiteX2" fmla="*/ 649816 w 665137"/>
                <a:gd name="connsiteY2" fmla="*/ 36371 h 5604999"/>
                <a:gd name="connsiteX3" fmla="*/ 615950 w 665137"/>
                <a:gd name="connsiteY3" fmla="*/ 180305 h 5604999"/>
                <a:gd name="connsiteX4" fmla="*/ 573617 w 665137"/>
                <a:gd name="connsiteY4" fmla="*/ 298838 h 5604999"/>
                <a:gd name="connsiteX5" fmla="*/ 556683 w 665137"/>
                <a:gd name="connsiteY5" fmla="*/ 425838 h 5604999"/>
                <a:gd name="connsiteX6" fmla="*/ 556683 w 665137"/>
                <a:gd name="connsiteY6" fmla="*/ 603638 h 5604999"/>
                <a:gd name="connsiteX7" fmla="*/ 527050 w 665137"/>
                <a:gd name="connsiteY7" fmla="*/ 667138 h 5604999"/>
                <a:gd name="connsiteX8" fmla="*/ 472017 w 665137"/>
                <a:gd name="connsiteY8" fmla="*/ 1446071 h 5604999"/>
                <a:gd name="connsiteX9" fmla="*/ 556683 w 665137"/>
                <a:gd name="connsiteY9" fmla="*/ 2627171 h 5604999"/>
                <a:gd name="connsiteX10" fmla="*/ 560917 w 665137"/>
                <a:gd name="connsiteY10" fmla="*/ 4324738 h 5604999"/>
                <a:gd name="connsiteX11" fmla="*/ 324959 w 665137"/>
                <a:gd name="connsiteY11" fmla="*/ 5604999 h 5604999"/>
                <a:gd name="connsiteX12" fmla="*/ 92174 w 665137"/>
                <a:gd name="connsiteY12" fmla="*/ 4324738 h 5604999"/>
                <a:gd name="connsiteX13" fmla="*/ 96408 w 665137"/>
                <a:gd name="connsiteY13" fmla="*/ 2627171 h 5604999"/>
                <a:gd name="connsiteX14" fmla="*/ 181074 w 665137"/>
                <a:gd name="connsiteY14" fmla="*/ 1446071 h 5604999"/>
                <a:gd name="connsiteX15" fmla="*/ 126041 w 665137"/>
                <a:gd name="connsiteY15" fmla="*/ 667138 h 5604999"/>
                <a:gd name="connsiteX16" fmla="*/ 96408 w 665137"/>
                <a:gd name="connsiteY16" fmla="*/ 425838 h 5604999"/>
                <a:gd name="connsiteX17" fmla="*/ 79474 w 665137"/>
                <a:gd name="connsiteY17" fmla="*/ 298838 h 5604999"/>
                <a:gd name="connsiteX18" fmla="*/ 37141 w 665137"/>
                <a:gd name="connsiteY18" fmla="*/ 180305 h 5604999"/>
                <a:gd name="connsiteX19" fmla="*/ 3275 w 665137"/>
                <a:gd name="connsiteY19" fmla="*/ 36371 h 5604999"/>
                <a:gd name="connsiteX20" fmla="*/ 30587 w 665137"/>
                <a:gd name="connsiteY20" fmla="*/ 496 h 5604999"/>
                <a:gd name="connsiteX21" fmla="*/ 31059 w 665137"/>
                <a:gd name="connsiteY21" fmla="*/ 0 h 5604999"/>
                <a:gd name="connsiteX0" fmla="*/ 31059 w 665137"/>
                <a:gd name="connsiteY0" fmla="*/ 0 h 5604999"/>
                <a:gd name="connsiteX1" fmla="*/ 622155 w 665137"/>
                <a:gd name="connsiteY1" fmla="*/ 0 h 5604999"/>
                <a:gd name="connsiteX2" fmla="*/ 649816 w 665137"/>
                <a:gd name="connsiteY2" fmla="*/ 36371 h 5604999"/>
                <a:gd name="connsiteX3" fmla="*/ 615950 w 665137"/>
                <a:gd name="connsiteY3" fmla="*/ 180305 h 5604999"/>
                <a:gd name="connsiteX4" fmla="*/ 573617 w 665137"/>
                <a:gd name="connsiteY4" fmla="*/ 298838 h 5604999"/>
                <a:gd name="connsiteX5" fmla="*/ 556683 w 665137"/>
                <a:gd name="connsiteY5" fmla="*/ 425838 h 5604999"/>
                <a:gd name="connsiteX6" fmla="*/ 527050 w 665137"/>
                <a:gd name="connsiteY6" fmla="*/ 667138 h 5604999"/>
                <a:gd name="connsiteX7" fmla="*/ 472017 w 665137"/>
                <a:gd name="connsiteY7" fmla="*/ 1446071 h 5604999"/>
                <a:gd name="connsiteX8" fmla="*/ 556683 w 665137"/>
                <a:gd name="connsiteY8" fmla="*/ 2627171 h 5604999"/>
                <a:gd name="connsiteX9" fmla="*/ 560917 w 665137"/>
                <a:gd name="connsiteY9" fmla="*/ 4324738 h 5604999"/>
                <a:gd name="connsiteX10" fmla="*/ 324959 w 665137"/>
                <a:gd name="connsiteY10" fmla="*/ 5604999 h 5604999"/>
                <a:gd name="connsiteX11" fmla="*/ 92174 w 665137"/>
                <a:gd name="connsiteY11" fmla="*/ 4324738 h 5604999"/>
                <a:gd name="connsiteX12" fmla="*/ 96408 w 665137"/>
                <a:gd name="connsiteY12" fmla="*/ 2627171 h 5604999"/>
                <a:gd name="connsiteX13" fmla="*/ 181074 w 665137"/>
                <a:gd name="connsiteY13" fmla="*/ 1446071 h 5604999"/>
                <a:gd name="connsiteX14" fmla="*/ 126041 w 665137"/>
                <a:gd name="connsiteY14" fmla="*/ 667138 h 5604999"/>
                <a:gd name="connsiteX15" fmla="*/ 96408 w 665137"/>
                <a:gd name="connsiteY15" fmla="*/ 425838 h 5604999"/>
                <a:gd name="connsiteX16" fmla="*/ 79474 w 665137"/>
                <a:gd name="connsiteY16" fmla="*/ 298838 h 5604999"/>
                <a:gd name="connsiteX17" fmla="*/ 37141 w 665137"/>
                <a:gd name="connsiteY17" fmla="*/ 180305 h 5604999"/>
                <a:gd name="connsiteX18" fmla="*/ 3275 w 665137"/>
                <a:gd name="connsiteY18" fmla="*/ 36371 h 5604999"/>
                <a:gd name="connsiteX19" fmla="*/ 30587 w 665137"/>
                <a:gd name="connsiteY19" fmla="*/ 496 h 5604999"/>
                <a:gd name="connsiteX20" fmla="*/ 31059 w 665137"/>
                <a:gd name="connsiteY20" fmla="*/ 0 h 5604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65137" h="5604999">
                  <a:moveTo>
                    <a:pt x="31059" y="0"/>
                  </a:moveTo>
                  <a:lnTo>
                    <a:pt x="622155" y="0"/>
                  </a:lnTo>
                  <a:lnTo>
                    <a:pt x="649816" y="36371"/>
                  </a:lnTo>
                  <a:cubicBezTo>
                    <a:pt x="694441" y="98315"/>
                    <a:pt x="628650" y="136561"/>
                    <a:pt x="615950" y="180305"/>
                  </a:cubicBezTo>
                  <a:cubicBezTo>
                    <a:pt x="603250" y="224049"/>
                    <a:pt x="583495" y="257916"/>
                    <a:pt x="573617" y="298838"/>
                  </a:cubicBezTo>
                  <a:cubicBezTo>
                    <a:pt x="563739" y="339760"/>
                    <a:pt x="564444" y="364455"/>
                    <a:pt x="556683" y="425838"/>
                  </a:cubicBezTo>
                  <a:cubicBezTo>
                    <a:pt x="548922" y="487221"/>
                    <a:pt x="541161" y="497099"/>
                    <a:pt x="527050" y="667138"/>
                  </a:cubicBezTo>
                  <a:cubicBezTo>
                    <a:pt x="512939" y="837177"/>
                    <a:pt x="467078" y="1119399"/>
                    <a:pt x="472017" y="1446071"/>
                  </a:cubicBezTo>
                  <a:cubicBezTo>
                    <a:pt x="476956" y="1772743"/>
                    <a:pt x="541866" y="2147393"/>
                    <a:pt x="556683" y="2627171"/>
                  </a:cubicBezTo>
                  <a:cubicBezTo>
                    <a:pt x="571500" y="3106949"/>
                    <a:pt x="599538" y="3828433"/>
                    <a:pt x="560917" y="4324738"/>
                  </a:cubicBezTo>
                  <a:cubicBezTo>
                    <a:pt x="522296" y="4821043"/>
                    <a:pt x="403083" y="5604999"/>
                    <a:pt x="324959" y="5604999"/>
                  </a:cubicBezTo>
                  <a:cubicBezTo>
                    <a:pt x="246835" y="5604999"/>
                    <a:pt x="130266" y="4821043"/>
                    <a:pt x="92174" y="4324738"/>
                  </a:cubicBezTo>
                  <a:cubicBezTo>
                    <a:pt x="54082" y="3828433"/>
                    <a:pt x="81591" y="3106949"/>
                    <a:pt x="96408" y="2627171"/>
                  </a:cubicBezTo>
                  <a:cubicBezTo>
                    <a:pt x="111225" y="2147393"/>
                    <a:pt x="176135" y="1772743"/>
                    <a:pt x="181074" y="1446071"/>
                  </a:cubicBezTo>
                  <a:cubicBezTo>
                    <a:pt x="186013" y="1119399"/>
                    <a:pt x="140152" y="837177"/>
                    <a:pt x="126041" y="667138"/>
                  </a:cubicBezTo>
                  <a:cubicBezTo>
                    <a:pt x="111930" y="497099"/>
                    <a:pt x="104169" y="487221"/>
                    <a:pt x="96408" y="425838"/>
                  </a:cubicBezTo>
                  <a:cubicBezTo>
                    <a:pt x="88647" y="364455"/>
                    <a:pt x="89352" y="339760"/>
                    <a:pt x="79474" y="298838"/>
                  </a:cubicBezTo>
                  <a:cubicBezTo>
                    <a:pt x="69596" y="257916"/>
                    <a:pt x="49841" y="224049"/>
                    <a:pt x="37141" y="180305"/>
                  </a:cubicBezTo>
                  <a:cubicBezTo>
                    <a:pt x="24441" y="136561"/>
                    <a:pt x="-10836" y="61771"/>
                    <a:pt x="3275" y="36371"/>
                  </a:cubicBezTo>
                  <a:cubicBezTo>
                    <a:pt x="10638" y="25012"/>
                    <a:pt x="19865" y="12935"/>
                    <a:pt x="30587" y="496"/>
                  </a:cubicBezTo>
                  <a:lnTo>
                    <a:pt x="31059" y="0"/>
                  </a:lnTo>
                  <a:close/>
                </a:path>
              </a:pathLst>
            </a:custGeom>
            <a:gradFill flip="none" rotWithShape="1">
              <a:gsLst>
                <a:gs pos="8000">
                  <a:srgbClr val="AF8D7F"/>
                </a:gs>
                <a:gs pos="61000">
                  <a:srgbClr val="E6DBD6"/>
                </a:gs>
                <a:gs pos="100000">
                  <a:srgbClr val="E6DBD6"/>
                </a:gs>
              </a:gsLst>
              <a:lin ang="0" scaled="1"/>
              <a:tileRect/>
            </a:gradFill>
            <a:ln w="952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LID4096"/>
            </a:p>
          </p:txBody>
        </p:sp>
        <p:sp>
          <p:nvSpPr>
            <p:cNvPr id="40" name="Arc 39">
              <a:extLst>
                <a:ext uri="{FF2B5EF4-FFF2-40B4-BE49-F238E27FC236}">
                  <a16:creationId xmlns:a16="http://schemas.microsoft.com/office/drawing/2014/main" id="{4A865A43-65D9-41D9-D71E-F8127957B85F}"/>
                </a:ext>
              </a:extLst>
            </p:cNvPr>
            <p:cNvSpPr/>
            <p:nvPr/>
          </p:nvSpPr>
          <p:spPr>
            <a:xfrm rot="20613216">
              <a:off x="4193634" y="403677"/>
              <a:ext cx="908699" cy="1182549"/>
            </a:xfrm>
            <a:prstGeom prst="arc">
              <a:avLst>
                <a:gd name="adj1" fmla="val 16200000"/>
                <a:gd name="adj2" fmla="val 2903985"/>
              </a:avLst>
            </a:prstGeom>
            <a:ln w="38100">
              <a:solidFill>
                <a:srgbClr val="FBFAE5"/>
              </a:solidFill>
              <a:extLst>
                <a:ext uri="{C807C97D-BFC1-408E-A445-0C87EB9F89A2}">
                  <ask:lineSketchStyleProps xmlns:ask="http://schemas.microsoft.com/office/drawing/2018/sketchyshapes" sd="237143218">
                    <a:custGeom>
                      <a:avLst/>
                      <a:gdLst>
                        <a:gd name="connsiteX0" fmla="*/ 454349 w 908699"/>
                        <a:gd name="connsiteY0" fmla="*/ 0 h 1182549"/>
                        <a:gd name="connsiteX1" fmla="*/ 890498 w 908699"/>
                        <a:gd name="connsiteY1" fmla="*/ 425597 h 1182549"/>
                        <a:gd name="connsiteX2" fmla="*/ 797897 w 908699"/>
                        <a:gd name="connsiteY2" fmla="*/ 978219 h 1182549"/>
                        <a:gd name="connsiteX3" fmla="*/ 454350 w 908699"/>
                        <a:gd name="connsiteY3" fmla="*/ 591275 h 1182549"/>
                        <a:gd name="connsiteX4" fmla="*/ 454349 w 908699"/>
                        <a:gd name="connsiteY4" fmla="*/ 0 h 1182549"/>
                        <a:gd name="connsiteX0" fmla="*/ 454349 w 908699"/>
                        <a:gd name="connsiteY0" fmla="*/ 0 h 1182549"/>
                        <a:gd name="connsiteX1" fmla="*/ 890498 w 908699"/>
                        <a:gd name="connsiteY1" fmla="*/ 425597 h 1182549"/>
                        <a:gd name="connsiteX2" fmla="*/ 797897 w 908699"/>
                        <a:gd name="connsiteY2" fmla="*/ 978219 h 118254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908699" h="1182549" stroke="0" extrusionOk="0">
                          <a:moveTo>
                            <a:pt x="454349" y="0"/>
                          </a:moveTo>
                          <a:cubicBezTo>
                            <a:pt x="678595" y="-4976"/>
                            <a:pt x="842726" y="218626"/>
                            <a:pt x="890498" y="425597"/>
                          </a:cubicBezTo>
                          <a:cubicBezTo>
                            <a:pt x="956167" y="640224"/>
                            <a:pt x="927535" y="835166"/>
                            <a:pt x="797897" y="978219"/>
                          </a:cubicBezTo>
                          <a:cubicBezTo>
                            <a:pt x="675734" y="827530"/>
                            <a:pt x="579980" y="710936"/>
                            <a:pt x="454350" y="591275"/>
                          </a:cubicBezTo>
                          <a:cubicBezTo>
                            <a:pt x="461236" y="382006"/>
                            <a:pt x="459781" y="193988"/>
                            <a:pt x="454349" y="0"/>
                          </a:cubicBezTo>
                          <a:close/>
                        </a:path>
                        <a:path w="908699" h="1182549" fill="none" extrusionOk="0">
                          <a:moveTo>
                            <a:pt x="454349" y="0"/>
                          </a:moveTo>
                          <a:cubicBezTo>
                            <a:pt x="659343" y="-5757"/>
                            <a:pt x="816000" y="150955"/>
                            <a:pt x="890498" y="425597"/>
                          </a:cubicBezTo>
                          <a:cubicBezTo>
                            <a:pt x="926176" y="636980"/>
                            <a:pt x="920059" y="793778"/>
                            <a:pt x="797897" y="978219"/>
                          </a:cubicBezTo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41" name="Arc 40">
              <a:extLst>
                <a:ext uri="{FF2B5EF4-FFF2-40B4-BE49-F238E27FC236}">
                  <a16:creationId xmlns:a16="http://schemas.microsoft.com/office/drawing/2014/main" id="{BCCE7295-6A14-7D52-E844-6146568A6B96}"/>
                </a:ext>
              </a:extLst>
            </p:cNvPr>
            <p:cNvSpPr/>
            <p:nvPr/>
          </p:nvSpPr>
          <p:spPr>
            <a:xfrm rot="20723450">
              <a:off x="4214376" y="414537"/>
              <a:ext cx="563161" cy="1370300"/>
            </a:xfrm>
            <a:prstGeom prst="arc">
              <a:avLst>
                <a:gd name="adj1" fmla="val 16200000"/>
                <a:gd name="adj2" fmla="val 2903985"/>
              </a:avLst>
            </a:prstGeom>
            <a:ln w="38100">
              <a:solidFill>
                <a:srgbClr val="FBFAE5"/>
              </a:solidFill>
              <a:extLst>
                <a:ext uri="{C807C97D-BFC1-408E-A445-0C87EB9F89A2}">
                  <ask:lineSketchStyleProps xmlns:ask="http://schemas.microsoft.com/office/drawing/2018/sketchyshapes" sd="1133269767">
                    <a:custGeom>
                      <a:avLst/>
                      <a:gdLst>
                        <a:gd name="connsiteX0" fmla="*/ 281580 w 563161"/>
                        <a:gd name="connsiteY0" fmla="*/ 0 h 1370300"/>
                        <a:gd name="connsiteX1" fmla="*/ 559791 w 563161"/>
                        <a:gd name="connsiteY1" fmla="*/ 579467 h 1370300"/>
                        <a:gd name="connsiteX2" fmla="*/ 537112 w 563161"/>
                        <a:gd name="connsiteY2" fmla="*/ 972961 h 1370300"/>
                        <a:gd name="connsiteX3" fmla="*/ 281581 w 563161"/>
                        <a:gd name="connsiteY3" fmla="*/ 685150 h 1370300"/>
                        <a:gd name="connsiteX4" fmla="*/ 281580 w 563161"/>
                        <a:gd name="connsiteY4" fmla="*/ 0 h 1370300"/>
                        <a:gd name="connsiteX0" fmla="*/ 281580 w 563161"/>
                        <a:gd name="connsiteY0" fmla="*/ 0 h 1370300"/>
                        <a:gd name="connsiteX1" fmla="*/ 559791 w 563161"/>
                        <a:gd name="connsiteY1" fmla="*/ 579467 h 1370300"/>
                        <a:gd name="connsiteX2" fmla="*/ 537112 w 563161"/>
                        <a:gd name="connsiteY2" fmla="*/ 972961 h 13703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563161" h="1370300" stroke="0" extrusionOk="0">
                          <a:moveTo>
                            <a:pt x="281580" y="0"/>
                          </a:moveTo>
                          <a:cubicBezTo>
                            <a:pt x="397240" y="-9350"/>
                            <a:pt x="557101" y="252171"/>
                            <a:pt x="559791" y="579467"/>
                          </a:cubicBezTo>
                          <a:cubicBezTo>
                            <a:pt x="570228" y="709273"/>
                            <a:pt x="556497" y="844001"/>
                            <a:pt x="537112" y="972961"/>
                          </a:cubicBezTo>
                          <a:cubicBezTo>
                            <a:pt x="417316" y="828808"/>
                            <a:pt x="343473" y="779386"/>
                            <a:pt x="281581" y="685150"/>
                          </a:cubicBezTo>
                          <a:cubicBezTo>
                            <a:pt x="262849" y="439373"/>
                            <a:pt x="317178" y="233647"/>
                            <a:pt x="281580" y="0"/>
                          </a:cubicBezTo>
                          <a:close/>
                        </a:path>
                        <a:path w="563161" h="1370300" fill="none" extrusionOk="0">
                          <a:moveTo>
                            <a:pt x="281580" y="0"/>
                          </a:moveTo>
                          <a:cubicBezTo>
                            <a:pt x="382998" y="-42782"/>
                            <a:pt x="522557" y="266113"/>
                            <a:pt x="559791" y="579467"/>
                          </a:cubicBezTo>
                          <a:cubicBezTo>
                            <a:pt x="561947" y="714246"/>
                            <a:pt x="565545" y="876502"/>
                            <a:pt x="537112" y="972961"/>
                          </a:cubicBezTo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42" name="Arc 41">
              <a:extLst>
                <a:ext uri="{FF2B5EF4-FFF2-40B4-BE49-F238E27FC236}">
                  <a16:creationId xmlns:a16="http://schemas.microsoft.com/office/drawing/2014/main" id="{31B0D042-27F6-CFD7-64D0-424AB1F22BD8}"/>
                </a:ext>
              </a:extLst>
            </p:cNvPr>
            <p:cNvSpPr/>
            <p:nvPr/>
          </p:nvSpPr>
          <p:spPr>
            <a:xfrm rot="387726" flipH="1">
              <a:off x="3985386" y="421275"/>
              <a:ext cx="506552" cy="1006148"/>
            </a:xfrm>
            <a:prstGeom prst="arc">
              <a:avLst>
                <a:gd name="adj1" fmla="val 16200000"/>
                <a:gd name="adj2" fmla="val 4695488"/>
              </a:avLst>
            </a:prstGeom>
            <a:ln w="38100">
              <a:solidFill>
                <a:srgbClr val="FBFAE5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253276 w 506552"/>
                        <a:gd name="connsiteY0" fmla="*/ 0 h 1006148"/>
                        <a:gd name="connsiteX1" fmla="*/ 506213 w 506552"/>
                        <a:gd name="connsiteY1" fmla="*/ 477065 h 1006148"/>
                        <a:gd name="connsiteX2" fmla="*/ 349928 w 506552"/>
                        <a:gd name="connsiteY2" fmla="*/ 968077 h 1006148"/>
                        <a:gd name="connsiteX3" fmla="*/ 253276 w 506552"/>
                        <a:gd name="connsiteY3" fmla="*/ 503074 h 1006148"/>
                        <a:gd name="connsiteX4" fmla="*/ 253276 w 506552"/>
                        <a:gd name="connsiteY4" fmla="*/ 0 h 1006148"/>
                        <a:gd name="connsiteX0" fmla="*/ 253276 w 506552"/>
                        <a:gd name="connsiteY0" fmla="*/ 0 h 1006148"/>
                        <a:gd name="connsiteX1" fmla="*/ 506213 w 506552"/>
                        <a:gd name="connsiteY1" fmla="*/ 477065 h 1006148"/>
                        <a:gd name="connsiteX2" fmla="*/ 349928 w 506552"/>
                        <a:gd name="connsiteY2" fmla="*/ 968077 h 100614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506552" h="1006148" stroke="0" extrusionOk="0">
                          <a:moveTo>
                            <a:pt x="253276" y="0"/>
                          </a:moveTo>
                          <a:cubicBezTo>
                            <a:pt x="374002" y="-8676"/>
                            <a:pt x="467546" y="221588"/>
                            <a:pt x="506213" y="477065"/>
                          </a:cubicBezTo>
                          <a:cubicBezTo>
                            <a:pt x="519408" y="691589"/>
                            <a:pt x="432178" y="887258"/>
                            <a:pt x="349928" y="968077"/>
                          </a:cubicBezTo>
                          <a:cubicBezTo>
                            <a:pt x="334783" y="858073"/>
                            <a:pt x="284278" y="621856"/>
                            <a:pt x="253276" y="503074"/>
                          </a:cubicBezTo>
                          <a:cubicBezTo>
                            <a:pt x="264807" y="328280"/>
                            <a:pt x="247884" y="245936"/>
                            <a:pt x="253276" y="0"/>
                          </a:cubicBezTo>
                          <a:close/>
                        </a:path>
                        <a:path w="506552" h="1006148" fill="none" extrusionOk="0">
                          <a:moveTo>
                            <a:pt x="253276" y="0"/>
                          </a:moveTo>
                          <a:cubicBezTo>
                            <a:pt x="401475" y="-27591"/>
                            <a:pt x="463327" y="204191"/>
                            <a:pt x="506213" y="477065"/>
                          </a:cubicBezTo>
                          <a:cubicBezTo>
                            <a:pt x="500891" y="700214"/>
                            <a:pt x="447568" y="871720"/>
                            <a:pt x="349928" y="968077"/>
                          </a:cubicBezTo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43" name="Arc 42">
              <a:extLst>
                <a:ext uri="{FF2B5EF4-FFF2-40B4-BE49-F238E27FC236}">
                  <a16:creationId xmlns:a16="http://schemas.microsoft.com/office/drawing/2014/main" id="{39137DD3-683A-4BA2-6DE7-D24FE396C83F}"/>
                </a:ext>
              </a:extLst>
            </p:cNvPr>
            <p:cNvSpPr/>
            <p:nvPr/>
          </p:nvSpPr>
          <p:spPr>
            <a:xfrm rot="20782650">
              <a:off x="4120151" y="460480"/>
              <a:ext cx="246034" cy="1400470"/>
            </a:xfrm>
            <a:prstGeom prst="arc">
              <a:avLst>
                <a:gd name="adj1" fmla="val 16200000"/>
                <a:gd name="adj2" fmla="val 2903985"/>
              </a:avLst>
            </a:prstGeom>
            <a:ln w="38100">
              <a:solidFill>
                <a:srgbClr val="FBFAE5"/>
              </a:solidFill>
              <a:extLst>
                <a:ext uri="{C807C97D-BFC1-408E-A445-0C87EB9F89A2}">
                  <ask:lineSketchStyleProps xmlns:ask="http://schemas.microsoft.com/office/drawing/2018/sketchyshapes" sd="3818963416">
                    <a:custGeom>
                      <a:avLst/>
                      <a:gdLst>
                        <a:gd name="connsiteX0" fmla="*/ 123017 w 246034"/>
                        <a:gd name="connsiteY0" fmla="*/ 0 h 1400470"/>
                        <a:gd name="connsiteX1" fmla="*/ 245761 w 246034"/>
                        <a:gd name="connsiteY1" fmla="*/ 653609 h 1400470"/>
                        <a:gd name="connsiteX2" fmla="*/ 243694 w 246034"/>
                        <a:gd name="connsiteY2" fmla="*/ 836156 h 1400470"/>
                        <a:gd name="connsiteX3" fmla="*/ 123017 w 246034"/>
                        <a:gd name="connsiteY3" fmla="*/ 700235 h 1400470"/>
                        <a:gd name="connsiteX4" fmla="*/ 123017 w 246034"/>
                        <a:gd name="connsiteY4" fmla="*/ 336113 h 1400470"/>
                        <a:gd name="connsiteX5" fmla="*/ 123017 w 246034"/>
                        <a:gd name="connsiteY5" fmla="*/ 0 h 1400470"/>
                        <a:gd name="connsiteX0" fmla="*/ 123017 w 246034"/>
                        <a:gd name="connsiteY0" fmla="*/ 0 h 1400470"/>
                        <a:gd name="connsiteX1" fmla="*/ 245761 w 246034"/>
                        <a:gd name="connsiteY1" fmla="*/ 653609 h 1400470"/>
                        <a:gd name="connsiteX2" fmla="*/ 243694 w 246034"/>
                        <a:gd name="connsiteY2" fmla="*/ 836156 h 140047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246034" h="1400470" stroke="0" extrusionOk="0">
                          <a:moveTo>
                            <a:pt x="123017" y="0"/>
                          </a:moveTo>
                          <a:cubicBezTo>
                            <a:pt x="241197" y="45519"/>
                            <a:pt x="231519" y="279675"/>
                            <a:pt x="245761" y="653609"/>
                          </a:cubicBezTo>
                          <a:cubicBezTo>
                            <a:pt x="249090" y="716971"/>
                            <a:pt x="249016" y="777155"/>
                            <a:pt x="243694" y="836156"/>
                          </a:cubicBezTo>
                          <a:cubicBezTo>
                            <a:pt x="190714" y="784810"/>
                            <a:pt x="172729" y="748127"/>
                            <a:pt x="123017" y="700235"/>
                          </a:cubicBezTo>
                          <a:cubicBezTo>
                            <a:pt x="140237" y="525805"/>
                            <a:pt x="122162" y="430917"/>
                            <a:pt x="123017" y="336113"/>
                          </a:cubicBezTo>
                          <a:cubicBezTo>
                            <a:pt x="123872" y="241309"/>
                            <a:pt x="108922" y="160886"/>
                            <a:pt x="123017" y="0"/>
                          </a:cubicBezTo>
                          <a:close/>
                        </a:path>
                        <a:path w="246034" h="1400470" fill="none" extrusionOk="0">
                          <a:moveTo>
                            <a:pt x="123017" y="0"/>
                          </a:moveTo>
                          <a:cubicBezTo>
                            <a:pt x="200996" y="-4996"/>
                            <a:pt x="238411" y="256295"/>
                            <a:pt x="245761" y="653609"/>
                          </a:cubicBezTo>
                          <a:cubicBezTo>
                            <a:pt x="241567" y="713608"/>
                            <a:pt x="245404" y="780160"/>
                            <a:pt x="243694" y="836156"/>
                          </a:cubicBezTo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44" name="Arc 43">
              <a:extLst>
                <a:ext uri="{FF2B5EF4-FFF2-40B4-BE49-F238E27FC236}">
                  <a16:creationId xmlns:a16="http://schemas.microsoft.com/office/drawing/2014/main" id="{B4B9CFD8-FDDA-2548-AFDE-FF61B553BD39}"/>
                </a:ext>
              </a:extLst>
            </p:cNvPr>
            <p:cNvSpPr/>
            <p:nvPr/>
          </p:nvSpPr>
          <p:spPr>
            <a:xfrm rot="19646898" flipH="1">
              <a:off x="4117767" y="547033"/>
              <a:ext cx="246034" cy="1400470"/>
            </a:xfrm>
            <a:prstGeom prst="arc">
              <a:avLst>
                <a:gd name="adj1" fmla="val 16200000"/>
                <a:gd name="adj2" fmla="val 141068"/>
              </a:avLst>
            </a:prstGeom>
            <a:ln w="38100">
              <a:solidFill>
                <a:srgbClr val="FBFAE5"/>
              </a:solidFill>
              <a:extLst>
                <a:ext uri="{C807C97D-BFC1-408E-A445-0C87EB9F89A2}">
                  <ask:lineSketchStyleProps xmlns:ask="http://schemas.microsoft.com/office/drawing/2018/sketchyshapes" sd="3258243883">
                    <a:custGeom>
                      <a:avLst/>
                      <a:gdLst>
                        <a:gd name="connsiteX0" fmla="*/ 123017 w 246034"/>
                        <a:gd name="connsiteY0" fmla="*/ 0 h 1400470"/>
                        <a:gd name="connsiteX1" fmla="*/ 244322 w 246034"/>
                        <a:gd name="connsiteY1" fmla="*/ 583809 h 1400470"/>
                        <a:gd name="connsiteX2" fmla="*/ 246031 w 246034"/>
                        <a:gd name="connsiteY2" fmla="*/ 705286 h 1400470"/>
                        <a:gd name="connsiteX3" fmla="*/ 123017 w 246034"/>
                        <a:gd name="connsiteY3" fmla="*/ 700235 h 1400470"/>
                        <a:gd name="connsiteX4" fmla="*/ 123017 w 246034"/>
                        <a:gd name="connsiteY4" fmla="*/ 343115 h 1400470"/>
                        <a:gd name="connsiteX5" fmla="*/ 123017 w 246034"/>
                        <a:gd name="connsiteY5" fmla="*/ 0 h 1400470"/>
                        <a:gd name="connsiteX0" fmla="*/ 123017 w 246034"/>
                        <a:gd name="connsiteY0" fmla="*/ 0 h 1400470"/>
                        <a:gd name="connsiteX1" fmla="*/ 244322 w 246034"/>
                        <a:gd name="connsiteY1" fmla="*/ 583809 h 1400470"/>
                        <a:gd name="connsiteX2" fmla="*/ 246031 w 246034"/>
                        <a:gd name="connsiteY2" fmla="*/ 705286 h 140047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246034" h="1400470" stroke="0" extrusionOk="0">
                          <a:moveTo>
                            <a:pt x="123017" y="0"/>
                          </a:moveTo>
                          <a:cubicBezTo>
                            <a:pt x="151137" y="36329"/>
                            <a:pt x="257462" y="228439"/>
                            <a:pt x="244322" y="583809"/>
                          </a:cubicBezTo>
                          <a:cubicBezTo>
                            <a:pt x="246363" y="619194"/>
                            <a:pt x="240964" y="669262"/>
                            <a:pt x="246031" y="705286"/>
                          </a:cubicBezTo>
                          <a:cubicBezTo>
                            <a:pt x="207478" y="707337"/>
                            <a:pt x="180070" y="701356"/>
                            <a:pt x="123017" y="700235"/>
                          </a:cubicBezTo>
                          <a:cubicBezTo>
                            <a:pt x="107295" y="527330"/>
                            <a:pt x="124434" y="434124"/>
                            <a:pt x="123017" y="343115"/>
                          </a:cubicBezTo>
                          <a:cubicBezTo>
                            <a:pt x="121600" y="252106"/>
                            <a:pt x="132263" y="99543"/>
                            <a:pt x="123017" y="0"/>
                          </a:cubicBezTo>
                          <a:close/>
                        </a:path>
                        <a:path w="246034" h="1400470" fill="none" extrusionOk="0">
                          <a:moveTo>
                            <a:pt x="123017" y="0"/>
                          </a:moveTo>
                          <a:cubicBezTo>
                            <a:pt x="165859" y="-519"/>
                            <a:pt x="253604" y="224341"/>
                            <a:pt x="244322" y="583809"/>
                          </a:cubicBezTo>
                          <a:cubicBezTo>
                            <a:pt x="248453" y="626380"/>
                            <a:pt x="247530" y="665384"/>
                            <a:pt x="246031" y="705286"/>
                          </a:cubicBezTo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45" name="Arc 44">
              <a:extLst>
                <a:ext uri="{FF2B5EF4-FFF2-40B4-BE49-F238E27FC236}">
                  <a16:creationId xmlns:a16="http://schemas.microsoft.com/office/drawing/2014/main" id="{B0033EAE-F229-1995-BE61-9E17889402E5}"/>
                </a:ext>
              </a:extLst>
            </p:cNvPr>
            <p:cNvSpPr/>
            <p:nvPr/>
          </p:nvSpPr>
          <p:spPr>
            <a:xfrm rot="387726" flipH="1">
              <a:off x="4320456" y="416432"/>
              <a:ext cx="164455" cy="1176408"/>
            </a:xfrm>
            <a:prstGeom prst="arc">
              <a:avLst>
                <a:gd name="adj1" fmla="val 16200000"/>
                <a:gd name="adj2" fmla="val 4532397"/>
              </a:avLst>
            </a:prstGeom>
            <a:ln w="38100">
              <a:solidFill>
                <a:srgbClr val="FBFAE5"/>
              </a:solidFill>
              <a:extLst>
                <a:ext uri="{C807C97D-BFC1-408E-A445-0C87EB9F89A2}">
                  <ask:lineSketchStyleProps xmlns:ask="http://schemas.microsoft.com/office/drawing/2018/sketchyshapes" sd="1011431495">
                    <a:custGeom>
                      <a:avLst/>
                      <a:gdLst>
                        <a:gd name="connsiteX0" fmla="*/ 82227 w 164455"/>
                        <a:gd name="connsiteY0" fmla="*/ 0 h 1176408"/>
                        <a:gd name="connsiteX1" fmla="*/ 164442 w 164455"/>
                        <a:gd name="connsiteY1" fmla="*/ 577774 h 1176408"/>
                        <a:gd name="connsiteX2" fmla="*/ 154516 w 164455"/>
                        <a:gd name="connsiteY2" fmla="*/ 868532 h 1176408"/>
                        <a:gd name="connsiteX3" fmla="*/ 82228 w 164455"/>
                        <a:gd name="connsiteY3" fmla="*/ 588204 h 1176408"/>
                        <a:gd name="connsiteX4" fmla="*/ 82227 w 164455"/>
                        <a:gd name="connsiteY4" fmla="*/ 0 h 1176408"/>
                        <a:gd name="connsiteX0" fmla="*/ 82227 w 164455"/>
                        <a:gd name="connsiteY0" fmla="*/ 0 h 1176408"/>
                        <a:gd name="connsiteX1" fmla="*/ 164442 w 164455"/>
                        <a:gd name="connsiteY1" fmla="*/ 577774 h 1176408"/>
                        <a:gd name="connsiteX2" fmla="*/ 154516 w 164455"/>
                        <a:gd name="connsiteY2" fmla="*/ 868532 h 117640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64455" h="1176408" stroke="0" extrusionOk="0">
                          <a:moveTo>
                            <a:pt x="82227" y="0"/>
                          </a:moveTo>
                          <a:cubicBezTo>
                            <a:pt x="151033" y="17247"/>
                            <a:pt x="144730" y="300995"/>
                            <a:pt x="164442" y="577774"/>
                          </a:cubicBezTo>
                          <a:cubicBezTo>
                            <a:pt x="168646" y="686407"/>
                            <a:pt x="165427" y="770866"/>
                            <a:pt x="154516" y="868532"/>
                          </a:cubicBezTo>
                          <a:cubicBezTo>
                            <a:pt x="127792" y="809626"/>
                            <a:pt x="123533" y="698233"/>
                            <a:pt x="82228" y="588204"/>
                          </a:cubicBezTo>
                          <a:cubicBezTo>
                            <a:pt x="98620" y="414747"/>
                            <a:pt x="97040" y="205565"/>
                            <a:pt x="82227" y="0"/>
                          </a:cubicBezTo>
                          <a:close/>
                        </a:path>
                        <a:path w="164455" h="1176408" fill="none" extrusionOk="0">
                          <a:moveTo>
                            <a:pt x="82227" y="0"/>
                          </a:moveTo>
                          <a:cubicBezTo>
                            <a:pt x="122444" y="-13934"/>
                            <a:pt x="180497" y="286552"/>
                            <a:pt x="164442" y="577774"/>
                          </a:cubicBezTo>
                          <a:cubicBezTo>
                            <a:pt x="175479" y="684005"/>
                            <a:pt x="166266" y="781566"/>
                            <a:pt x="154516" y="868532"/>
                          </a:cubicBezTo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46" name="Arc 45">
              <a:extLst>
                <a:ext uri="{FF2B5EF4-FFF2-40B4-BE49-F238E27FC236}">
                  <a16:creationId xmlns:a16="http://schemas.microsoft.com/office/drawing/2014/main" id="{114CCB0B-253D-3EA8-746F-3CF17D0FFFFC}"/>
                </a:ext>
              </a:extLst>
            </p:cNvPr>
            <p:cNvSpPr/>
            <p:nvPr/>
          </p:nvSpPr>
          <p:spPr>
            <a:xfrm rot="387726">
              <a:off x="4549735" y="406457"/>
              <a:ext cx="119116" cy="1235277"/>
            </a:xfrm>
            <a:prstGeom prst="arc">
              <a:avLst>
                <a:gd name="adj1" fmla="val 16200000"/>
                <a:gd name="adj2" fmla="val 4702157"/>
              </a:avLst>
            </a:prstGeom>
            <a:ln w="38100">
              <a:solidFill>
                <a:srgbClr val="FBFAE5"/>
              </a:solidFill>
              <a:extLst>
                <a:ext uri="{C807C97D-BFC1-408E-A445-0C87EB9F89A2}">
                  <ask:lineSketchStyleProps xmlns:ask="http://schemas.microsoft.com/office/drawing/2018/sketchyshapes" sd="3050153846">
                    <a:custGeom>
                      <a:avLst/>
                      <a:gdLst>
                        <a:gd name="connsiteX0" fmla="*/ 59558 w 119116"/>
                        <a:gd name="connsiteY0" fmla="*/ 0 h 1235277"/>
                        <a:gd name="connsiteX1" fmla="*/ 119113 w 119116"/>
                        <a:gd name="connsiteY1" fmla="*/ 611573 h 1235277"/>
                        <a:gd name="connsiteX2" fmla="*/ 113491 w 119116"/>
                        <a:gd name="connsiteY2" fmla="*/ 879665 h 1235277"/>
                        <a:gd name="connsiteX3" fmla="*/ 59558 w 119116"/>
                        <a:gd name="connsiteY3" fmla="*/ 617639 h 1235277"/>
                        <a:gd name="connsiteX4" fmla="*/ 59558 w 119116"/>
                        <a:gd name="connsiteY4" fmla="*/ 0 h 1235277"/>
                        <a:gd name="connsiteX0" fmla="*/ 59558 w 119116"/>
                        <a:gd name="connsiteY0" fmla="*/ 0 h 1235277"/>
                        <a:gd name="connsiteX1" fmla="*/ 119113 w 119116"/>
                        <a:gd name="connsiteY1" fmla="*/ 611573 h 1235277"/>
                        <a:gd name="connsiteX2" fmla="*/ 113491 w 119116"/>
                        <a:gd name="connsiteY2" fmla="*/ 879665 h 123527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19116" h="1235277" stroke="0" extrusionOk="0">
                          <a:moveTo>
                            <a:pt x="59558" y="0"/>
                          </a:moveTo>
                          <a:cubicBezTo>
                            <a:pt x="137110" y="-37379"/>
                            <a:pt x="141414" y="286278"/>
                            <a:pt x="119113" y="611573"/>
                          </a:cubicBezTo>
                          <a:cubicBezTo>
                            <a:pt x="117129" y="703496"/>
                            <a:pt x="132121" y="795777"/>
                            <a:pt x="113491" y="879665"/>
                          </a:cubicBezTo>
                          <a:cubicBezTo>
                            <a:pt x="111068" y="823461"/>
                            <a:pt x="72992" y="730290"/>
                            <a:pt x="59558" y="617639"/>
                          </a:cubicBezTo>
                          <a:cubicBezTo>
                            <a:pt x="64597" y="471209"/>
                            <a:pt x="55661" y="218667"/>
                            <a:pt x="59558" y="0"/>
                          </a:cubicBezTo>
                          <a:close/>
                        </a:path>
                        <a:path w="119116" h="1235277" fill="none" extrusionOk="0">
                          <a:moveTo>
                            <a:pt x="59558" y="0"/>
                          </a:moveTo>
                          <a:cubicBezTo>
                            <a:pt x="44011" y="23869"/>
                            <a:pt x="103885" y="329735"/>
                            <a:pt x="119113" y="611573"/>
                          </a:cubicBezTo>
                          <a:cubicBezTo>
                            <a:pt x="118007" y="700497"/>
                            <a:pt x="124369" y="794502"/>
                            <a:pt x="113491" y="879665"/>
                          </a:cubicBezTo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47" name="Arc 46">
              <a:extLst>
                <a:ext uri="{FF2B5EF4-FFF2-40B4-BE49-F238E27FC236}">
                  <a16:creationId xmlns:a16="http://schemas.microsoft.com/office/drawing/2014/main" id="{92E54114-2AC7-6ADD-45F4-B46CC2B9A0BE}"/>
                </a:ext>
              </a:extLst>
            </p:cNvPr>
            <p:cNvSpPr/>
            <p:nvPr/>
          </p:nvSpPr>
          <p:spPr>
            <a:xfrm rot="387726">
              <a:off x="4692529" y="500373"/>
              <a:ext cx="277579" cy="921434"/>
            </a:xfrm>
            <a:prstGeom prst="arc">
              <a:avLst>
                <a:gd name="adj1" fmla="val 16200000"/>
                <a:gd name="adj2" fmla="val 4702157"/>
              </a:avLst>
            </a:prstGeom>
            <a:ln w="38100">
              <a:solidFill>
                <a:srgbClr val="FBFAE5"/>
              </a:solidFill>
              <a:extLst>
                <a:ext uri="{C807C97D-BFC1-408E-A445-0C87EB9F89A2}">
                  <ask:lineSketchStyleProps xmlns:ask="http://schemas.microsoft.com/office/drawing/2018/sketchyshapes" sd="917294077">
                    <a:custGeom>
                      <a:avLst/>
                      <a:gdLst>
                        <a:gd name="connsiteX0" fmla="*/ 138789 w 277579"/>
                        <a:gd name="connsiteY0" fmla="*/ 0 h 921434"/>
                        <a:gd name="connsiteX1" fmla="*/ 277514 w 277579"/>
                        <a:gd name="connsiteY1" fmla="*/ 446588 h 921434"/>
                        <a:gd name="connsiteX2" fmla="*/ 217087 w 277579"/>
                        <a:gd name="connsiteY2" fmla="*/ 841119 h 921434"/>
                        <a:gd name="connsiteX3" fmla="*/ 138790 w 277579"/>
                        <a:gd name="connsiteY3" fmla="*/ 460717 h 921434"/>
                        <a:gd name="connsiteX4" fmla="*/ 138789 w 277579"/>
                        <a:gd name="connsiteY4" fmla="*/ 0 h 921434"/>
                        <a:gd name="connsiteX0" fmla="*/ 138789 w 277579"/>
                        <a:gd name="connsiteY0" fmla="*/ 0 h 921434"/>
                        <a:gd name="connsiteX1" fmla="*/ 277514 w 277579"/>
                        <a:gd name="connsiteY1" fmla="*/ 446588 h 921434"/>
                        <a:gd name="connsiteX2" fmla="*/ 217087 w 277579"/>
                        <a:gd name="connsiteY2" fmla="*/ 841119 h 92143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277579" h="921434" stroke="0" extrusionOk="0">
                          <a:moveTo>
                            <a:pt x="138789" y="0"/>
                          </a:moveTo>
                          <a:cubicBezTo>
                            <a:pt x="202987" y="2724"/>
                            <a:pt x="283422" y="172173"/>
                            <a:pt x="277514" y="446588"/>
                          </a:cubicBezTo>
                          <a:cubicBezTo>
                            <a:pt x="271676" y="606575"/>
                            <a:pt x="261422" y="739886"/>
                            <a:pt x="217087" y="841119"/>
                          </a:cubicBezTo>
                          <a:cubicBezTo>
                            <a:pt x="194993" y="672823"/>
                            <a:pt x="140658" y="554463"/>
                            <a:pt x="138790" y="460717"/>
                          </a:cubicBezTo>
                          <a:cubicBezTo>
                            <a:pt x="120784" y="317823"/>
                            <a:pt x="132588" y="140821"/>
                            <a:pt x="138789" y="0"/>
                          </a:cubicBezTo>
                          <a:close/>
                        </a:path>
                        <a:path w="277579" h="921434" fill="none" extrusionOk="0">
                          <a:moveTo>
                            <a:pt x="138789" y="0"/>
                          </a:moveTo>
                          <a:cubicBezTo>
                            <a:pt x="208335" y="15373"/>
                            <a:pt x="288713" y="219294"/>
                            <a:pt x="277514" y="446588"/>
                          </a:cubicBezTo>
                          <a:cubicBezTo>
                            <a:pt x="287102" y="605109"/>
                            <a:pt x="269903" y="755318"/>
                            <a:pt x="217087" y="841119"/>
                          </a:cubicBezTo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48" name="Free-form: Shape 47">
              <a:extLst>
                <a:ext uri="{FF2B5EF4-FFF2-40B4-BE49-F238E27FC236}">
                  <a16:creationId xmlns:a16="http://schemas.microsoft.com/office/drawing/2014/main" id="{7E54BD60-FADE-1DBA-A316-1876D31D1968}"/>
                </a:ext>
              </a:extLst>
            </p:cNvPr>
            <p:cNvSpPr/>
            <p:nvPr/>
          </p:nvSpPr>
          <p:spPr>
            <a:xfrm>
              <a:off x="4085667" y="1269148"/>
              <a:ext cx="765987" cy="155294"/>
            </a:xfrm>
            <a:custGeom>
              <a:avLst/>
              <a:gdLst>
                <a:gd name="connsiteX0" fmla="*/ 228011 w 453603"/>
                <a:gd name="connsiteY0" fmla="*/ 0 h 91962"/>
                <a:gd name="connsiteX1" fmla="*/ 450576 w 453603"/>
                <a:gd name="connsiteY1" fmla="*/ 42397 h 91962"/>
                <a:gd name="connsiteX2" fmla="*/ 427178 w 453603"/>
                <a:gd name="connsiteY2" fmla="*/ 91263 h 91962"/>
                <a:gd name="connsiteX3" fmla="*/ 228916 w 453603"/>
                <a:gd name="connsiteY3" fmla="*/ 65648 h 91962"/>
                <a:gd name="connsiteX4" fmla="*/ 31145 w 453603"/>
                <a:gd name="connsiteY4" fmla="*/ 91962 h 91962"/>
                <a:gd name="connsiteX5" fmla="*/ 883 w 453603"/>
                <a:gd name="connsiteY5" fmla="*/ 37800 h 91962"/>
                <a:gd name="connsiteX6" fmla="*/ 228011 w 453603"/>
                <a:gd name="connsiteY6" fmla="*/ 0 h 91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603" h="91962" fill="none" extrusionOk="0">
                  <a:moveTo>
                    <a:pt x="228011" y="0"/>
                  </a:moveTo>
                  <a:cubicBezTo>
                    <a:pt x="332951" y="7857"/>
                    <a:pt x="369270" y="1299"/>
                    <a:pt x="450576" y="42397"/>
                  </a:cubicBezTo>
                  <a:cubicBezTo>
                    <a:pt x="457590" y="70940"/>
                    <a:pt x="453434" y="73810"/>
                    <a:pt x="427178" y="91263"/>
                  </a:cubicBezTo>
                  <a:cubicBezTo>
                    <a:pt x="360854" y="93725"/>
                    <a:pt x="295352" y="64760"/>
                    <a:pt x="228916" y="65648"/>
                  </a:cubicBezTo>
                  <a:cubicBezTo>
                    <a:pt x="164344" y="79090"/>
                    <a:pt x="78142" y="81147"/>
                    <a:pt x="31145" y="91962"/>
                  </a:cubicBezTo>
                  <a:cubicBezTo>
                    <a:pt x="12698" y="77093"/>
                    <a:pt x="-969" y="70200"/>
                    <a:pt x="883" y="37800"/>
                  </a:cubicBezTo>
                  <a:cubicBezTo>
                    <a:pt x="84664" y="-942"/>
                    <a:pt x="140087" y="4045"/>
                    <a:pt x="228011" y="0"/>
                  </a:cubicBezTo>
                  <a:close/>
                </a:path>
                <a:path w="453603" h="91962" stroke="0" extrusionOk="0">
                  <a:moveTo>
                    <a:pt x="228011" y="0"/>
                  </a:moveTo>
                  <a:cubicBezTo>
                    <a:pt x="337428" y="4852"/>
                    <a:pt x="364348" y="11044"/>
                    <a:pt x="450576" y="42397"/>
                  </a:cubicBezTo>
                  <a:cubicBezTo>
                    <a:pt x="457277" y="71722"/>
                    <a:pt x="452292" y="74904"/>
                    <a:pt x="427178" y="91263"/>
                  </a:cubicBezTo>
                  <a:cubicBezTo>
                    <a:pt x="360344" y="94167"/>
                    <a:pt x="312804" y="61460"/>
                    <a:pt x="228916" y="65648"/>
                  </a:cubicBezTo>
                  <a:cubicBezTo>
                    <a:pt x="164861" y="76038"/>
                    <a:pt x="83732" y="77130"/>
                    <a:pt x="31145" y="91962"/>
                  </a:cubicBezTo>
                  <a:cubicBezTo>
                    <a:pt x="13011" y="73890"/>
                    <a:pt x="-3765" y="67805"/>
                    <a:pt x="883" y="37800"/>
                  </a:cubicBezTo>
                  <a:cubicBezTo>
                    <a:pt x="93976" y="3981"/>
                    <a:pt x="142185" y="-5532"/>
                    <a:pt x="228011" y="0"/>
                  </a:cubicBezTo>
                  <a:close/>
                </a:path>
              </a:pathLst>
            </a:custGeom>
            <a:gradFill>
              <a:gsLst>
                <a:gs pos="52000">
                  <a:srgbClr val="353339"/>
                </a:gs>
                <a:gs pos="100000">
                  <a:srgbClr val="434C5D"/>
                </a:gs>
              </a:gsLst>
              <a:lin ang="2700000" scaled="1"/>
            </a:gradFill>
            <a:ln w="3175">
              <a:noFill/>
              <a:extLst>
                <a:ext uri="{C807C97D-BFC1-408E-A445-0C87EB9F89A2}">
                  <ask:lineSketchStyleProps xmlns:ask="http://schemas.microsoft.com/office/drawing/2018/sketchyshapes" sd="4209774417">
                    <a:custGeom>
                      <a:avLst/>
                      <a:gdLst>
                        <a:gd name="connsiteX0" fmla="*/ 369256 w 765073"/>
                        <a:gd name="connsiteY0" fmla="*/ 0 h 154206"/>
                        <a:gd name="connsiteX1" fmla="*/ 759384 w 765073"/>
                        <a:gd name="connsiteY1" fmla="*/ 66617 h 154206"/>
                        <a:gd name="connsiteX2" fmla="*/ 765073 w 765073"/>
                        <a:gd name="connsiteY2" fmla="*/ 69983 h 154206"/>
                        <a:gd name="connsiteX3" fmla="*/ 744884 w 765073"/>
                        <a:gd name="connsiteY3" fmla="*/ 115706 h 154206"/>
                        <a:gd name="connsiteX4" fmla="*/ 719872 w 765073"/>
                        <a:gd name="connsiteY4" fmla="*/ 152971 h 154206"/>
                        <a:gd name="connsiteX5" fmla="*/ 717751 w 765073"/>
                        <a:gd name="connsiteY5" fmla="*/ 151960 h 154206"/>
                        <a:gd name="connsiteX6" fmla="*/ 385073 w 765073"/>
                        <a:gd name="connsiteY6" fmla="*/ 107705 h 154206"/>
                        <a:gd name="connsiteX7" fmla="*/ 122025 w 765073"/>
                        <a:gd name="connsiteY7" fmla="*/ 133510 h 154206"/>
                        <a:gd name="connsiteX8" fmla="*/ 51103 w 765073"/>
                        <a:gd name="connsiteY8" fmla="*/ 154206 h 154206"/>
                        <a:gd name="connsiteX9" fmla="*/ 25262 w 765073"/>
                        <a:gd name="connsiteY9" fmla="*/ 115706 h 154206"/>
                        <a:gd name="connsiteX10" fmla="*/ 0 w 765073"/>
                        <a:gd name="connsiteY10" fmla="*/ 58493 h 154206"/>
                        <a:gd name="connsiteX11" fmla="*/ 36578 w 765073"/>
                        <a:gd name="connsiteY11" fmla="*/ 44255 h 154206"/>
                        <a:gd name="connsiteX12" fmla="*/ 369256 w 765073"/>
                        <a:gd name="connsiteY12" fmla="*/ 0 h 154206"/>
                        <a:gd name="connsiteX0" fmla="*/ 369256 w 765073"/>
                        <a:gd name="connsiteY0" fmla="*/ 0 h 154206"/>
                        <a:gd name="connsiteX1" fmla="*/ 759384 w 765073"/>
                        <a:gd name="connsiteY1" fmla="*/ 66617 h 154206"/>
                        <a:gd name="connsiteX2" fmla="*/ 765073 w 765073"/>
                        <a:gd name="connsiteY2" fmla="*/ 69983 h 154206"/>
                        <a:gd name="connsiteX3" fmla="*/ 744884 w 765073"/>
                        <a:gd name="connsiteY3" fmla="*/ 115706 h 154206"/>
                        <a:gd name="connsiteX4" fmla="*/ 719872 w 765073"/>
                        <a:gd name="connsiteY4" fmla="*/ 152971 h 154206"/>
                        <a:gd name="connsiteX5" fmla="*/ 717751 w 765073"/>
                        <a:gd name="connsiteY5" fmla="*/ 151960 h 154206"/>
                        <a:gd name="connsiteX6" fmla="*/ 385073 w 765073"/>
                        <a:gd name="connsiteY6" fmla="*/ 107705 h 154206"/>
                        <a:gd name="connsiteX7" fmla="*/ 122025 w 765073"/>
                        <a:gd name="connsiteY7" fmla="*/ 133510 h 154206"/>
                        <a:gd name="connsiteX8" fmla="*/ 51103 w 765073"/>
                        <a:gd name="connsiteY8" fmla="*/ 154206 h 154206"/>
                        <a:gd name="connsiteX9" fmla="*/ 25262 w 765073"/>
                        <a:gd name="connsiteY9" fmla="*/ 115706 h 154206"/>
                        <a:gd name="connsiteX10" fmla="*/ 0 w 765073"/>
                        <a:gd name="connsiteY10" fmla="*/ 58493 h 154206"/>
                        <a:gd name="connsiteX11" fmla="*/ 36578 w 765073"/>
                        <a:gd name="connsiteY11" fmla="*/ 44255 h 154206"/>
                        <a:gd name="connsiteX12" fmla="*/ 369256 w 765073"/>
                        <a:gd name="connsiteY12" fmla="*/ 0 h 154206"/>
                        <a:gd name="connsiteX0" fmla="*/ 369256 w 765073"/>
                        <a:gd name="connsiteY0" fmla="*/ 0 h 154206"/>
                        <a:gd name="connsiteX1" fmla="*/ 759384 w 765073"/>
                        <a:gd name="connsiteY1" fmla="*/ 66617 h 154206"/>
                        <a:gd name="connsiteX2" fmla="*/ 765073 w 765073"/>
                        <a:gd name="connsiteY2" fmla="*/ 69983 h 154206"/>
                        <a:gd name="connsiteX3" fmla="*/ 744884 w 765073"/>
                        <a:gd name="connsiteY3" fmla="*/ 115706 h 154206"/>
                        <a:gd name="connsiteX4" fmla="*/ 719872 w 765073"/>
                        <a:gd name="connsiteY4" fmla="*/ 152971 h 154206"/>
                        <a:gd name="connsiteX5" fmla="*/ 717751 w 765073"/>
                        <a:gd name="connsiteY5" fmla="*/ 151960 h 154206"/>
                        <a:gd name="connsiteX6" fmla="*/ 385073 w 765073"/>
                        <a:gd name="connsiteY6" fmla="*/ 107705 h 154206"/>
                        <a:gd name="connsiteX7" fmla="*/ 122025 w 765073"/>
                        <a:gd name="connsiteY7" fmla="*/ 133510 h 154206"/>
                        <a:gd name="connsiteX8" fmla="*/ 51103 w 765073"/>
                        <a:gd name="connsiteY8" fmla="*/ 154206 h 154206"/>
                        <a:gd name="connsiteX9" fmla="*/ 25262 w 765073"/>
                        <a:gd name="connsiteY9" fmla="*/ 115706 h 154206"/>
                        <a:gd name="connsiteX10" fmla="*/ 0 w 765073"/>
                        <a:gd name="connsiteY10" fmla="*/ 58493 h 154206"/>
                        <a:gd name="connsiteX11" fmla="*/ 36578 w 765073"/>
                        <a:gd name="connsiteY11" fmla="*/ 44255 h 154206"/>
                        <a:gd name="connsiteX12" fmla="*/ 369256 w 765073"/>
                        <a:gd name="connsiteY12" fmla="*/ 0 h 154206"/>
                        <a:gd name="connsiteX0" fmla="*/ 369256 w 765073"/>
                        <a:gd name="connsiteY0" fmla="*/ 0 h 154206"/>
                        <a:gd name="connsiteX1" fmla="*/ 759384 w 765073"/>
                        <a:gd name="connsiteY1" fmla="*/ 66617 h 154206"/>
                        <a:gd name="connsiteX2" fmla="*/ 765073 w 765073"/>
                        <a:gd name="connsiteY2" fmla="*/ 69983 h 154206"/>
                        <a:gd name="connsiteX3" fmla="*/ 744884 w 765073"/>
                        <a:gd name="connsiteY3" fmla="*/ 115706 h 154206"/>
                        <a:gd name="connsiteX4" fmla="*/ 719872 w 765073"/>
                        <a:gd name="connsiteY4" fmla="*/ 152971 h 154206"/>
                        <a:gd name="connsiteX5" fmla="*/ 717751 w 765073"/>
                        <a:gd name="connsiteY5" fmla="*/ 151960 h 154206"/>
                        <a:gd name="connsiteX6" fmla="*/ 385073 w 765073"/>
                        <a:gd name="connsiteY6" fmla="*/ 107705 h 154206"/>
                        <a:gd name="connsiteX7" fmla="*/ 122025 w 765073"/>
                        <a:gd name="connsiteY7" fmla="*/ 133510 h 154206"/>
                        <a:gd name="connsiteX8" fmla="*/ 51103 w 765073"/>
                        <a:gd name="connsiteY8" fmla="*/ 154206 h 154206"/>
                        <a:gd name="connsiteX9" fmla="*/ 25262 w 765073"/>
                        <a:gd name="connsiteY9" fmla="*/ 115706 h 154206"/>
                        <a:gd name="connsiteX10" fmla="*/ 0 w 765073"/>
                        <a:gd name="connsiteY10" fmla="*/ 58493 h 154206"/>
                        <a:gd name="connsiteX11" fmla="*/ 36578 w 765073"/>
                        <a:gd name="connsiteY11" fmla="*/ 44255 h 154206"/>
                        <a:gd name="connsiteX12" fmla="*/ 369256 w 765073"/>
                        <a:gd name="connsiteY12" fmla="*/ 0 h 154206"/>
                        <a:gd name="connsiteX0" fmla="*/ 369256 w 765073"/>
                        <a:gd name="connsiteY0" fmla="*/ 33 h 154239"/>
                        <a:gd name="connsiteX1" fmla="*/ 759384 w 765073"/>
                        <a:gd name="connsiteY1" fmla="*/ 66650 h 154239"/>
                        <a:gd name="connsiteX2" fmla="*/ 765073 w 765073"/>
                        <a:gd name="connsiteY2" fmla="*/ 70016 h 154239"/>
                        <a:gd name="connsiteX3" fmla="*/ 744884 w 765073"/>
                        <a:gd name="connsiteY3" fmla="*/ 115739 h 154239"/>
                        <a:gd name="connsiteX4" fmla="*/ 719872 w 765073"/>
                        <a:gd name="connsiteY4" fmla="*/ 153004 h 154239"/>
                        <a:gd name="connsiteX5" fmla="*/ 717751 w 765073"/>
                        <a:gd name="connsiteY5" fmla="*/ 151993 h 154239"/>
                        <a:gd name="connsiteX6" fmla="*/ 385073 w 765073"/>
                        <a:gd name="connsiteY6" fmla="*/ 107738 h 154239"/>
                        <a:gd name="connsiteX7" fmla="*/ 122025 w 765073"/>
                        <a:gd name="connsiteY7" fmla="*/ 133543 h 154239"/>
                        <a:gd name="connsiteX8" fmla="*/ 51103 w 765073"/>
                        <a:gd name="connsiteY8" fmla="*/ 154239 h 154239"/>
                        <a:gd name="connsiteX9" fmla="*/ 25262 w 765073"/>
                        <a:gd name="connsiteY9" fmla="*/ 115739 h 154239"/>
                        <a:gd name="connsiteX10" fmla="*/ 0 w 765073"/>
                        <a:gd name="connsiteY10" fmla="*/ 58526 h 154239"/>
                        <a:gd name="connsiteX11" fmla="*/ 369256 w 765073"/>
                        <a:gd name="connsiteY11" fmla="*/ 33 h 154239"/>
                        <a:gd name="connsiteX0" fmla="*/ 369256 w 765073"/>
                        <a:gd name="connsiteY0" fmla="*/ 33 h 154239"/>
                        <a:gd name="connsiteX1" fmla="*/ 759384 w 765073"/>
                        <a:gd name="connsiteY1" fmla="*/ 66650 h 154239"/>
                        <a:gd name="connsiteX2" fmla="*/ 765073 w 765073"/>
                        <a:gd name="connsiteY2" fmla="*/ 70016 h 154239"/>
                        <a:gd name="connsiteX3" fmla="*/ 744884 w 765073"/>
                        <a:gd name="connsiteY3" fmla="*/ 115739 h 154239"/>
                        <a:gd name="connsiteX4" fmla="*/ 719872 w 765073"/>
                        <a:gd name="connsiteY4" fmla="*/ 153004 h 154239"/>
                        <a:gd name="connsiteX5" fmla="*/ 717751 w 765073"/>
                        <a:gd name="connsiteY5" fmla="*/ 151993 h 154239"/>
                        <a:gd name="connsiteX6" fmla="*/ 385073 w 765073"/>
                        <a:gd name="connsiteY6" fmla="*/ 107738 h 154239"/>
                        <a:gd name="connsiteX7" fmla="*/ 51103 w 765073"/>
                        <a:gd name="connsiteY7" fmla="*/ 154239 h 154239"/>
                        <a:gd name="connsiteX8" fmla="*/ 25262 w 765073"/>
                        <a:gd name="connsiteY8" fmla="*/ 115739 h 154239"/>
                        <a:gd name="connsiteX9" fmla="*/ 0 w 765073"/>
                        <a:gd name="connsiteY9" fmla="*/ 58526 h 154239"/>
                        <a:gd name="connsiteX10" fmla="*/ 369256 w 765073"/>
                        <a:gd name="connsiteY10" fmla="*/ 33 h 154239"/>
                        <a:gd name="connsiteX0" fmla="*/ 369256 w 765073"/>
                        <a:gd name="connsiteY0" fmla="*/ 47 h 154253"/>
                        <a:gd name="connsiteX1" fmla="*/ 759384 w 765073"/>
                        <a:gd name="connsiteY1" fmla="*/ 66664 h 154253"/>
                        <a:gd name="connsiteX2" fmla="*/ 765073 w 765073"/>
                        <a:gd name="connsiteY2" fmla="*/ 70030 h 154253"/>
                        <a:gd name="connsiteX3" fmla="*/ 744884 w 765073"/>
                        <a:gd name="connsiteY3" fmla="*/ 115753 h 154253"/>
                        <a:gd name="connsiteX4" fmla="*/ 719872 w 765073"/>
                        <a:gd name="connsiteY4" fmla="*/ 153018 h 154253"/>
                        <a:gd name="connsiteX5" fmla="*/ 717751 w 765073"/>
                        <a:gd name="connsiteY5" fmla="*/ 152007 h 154253"/>
                        <a:gd name="connsiteX6" fmla="*/ 385073 w 765073"/>
                        <a:gd name="connsiteY6" fmla="*/ 107752 h 154253"/>
                        <a:gd name="connsiteX7" fmla="*/ 51103 w 765073"/>
                        <a:gd name="connsiteY7" fmla="*/ 154253 h 154253"/>
                        <a:gd name="connsiteX8" fmla="*/ 25262 w 765073"/>
                        <a:gd name="connsiteY8" fmla="*/ 115753 h 154253"/>
                        <a:gd name="connsiteX9" fmla="*/ 0 w 765073"/>
                        <a:gd name="connsiteY9" fmla="*/ 58540 h 154253"/>
                        <a:gd name="connsiteX10" fmla="*/ 369256 w 765073"/>
                        <a:gd name="connsiteY10" fmla="*/ 47 h 154253"/>
                        <a:gd name="connsiteX0" fmla="*/ 369256 w 765073"/>
                        <a:gd name="connsiteY0" fmla="*/ 294 h 154500"/>
                        <a:gd name="connsiteX1" fmla="*/ 759384 w 765073"/>
                        <a:gd name="connsiteY1" fmla="*/ 66911 h 154500"/>
                        <a:gd name="connsiteX2" fmla="*/ 765073 w 765073"/>
                        <a:gd name="connsiteY2" fmla="*/ 70277 h 154500"/>
                        <a:gd name="connsiteX3" fmla="*/ 744884 w 765073"/>
                        <a:gd name="connsiteY3" fmla="*/ 116000 h 154500"/>
                        <a:gd name="connsiteX4" fmla="*/ 719872 w 765073"/>
                        <a:gd name="connsiteY4" fmla="*/ 153265 h 154500"/>
                        <a:gd name="connsiteX5" fmla="*/ 717751 w 765073"/>
                        <a:gd name="connsiteY5" fmla="*/ 152254 h 154500"/>
                        <a:gd name="connsiteX6" fmla="*/ 385073 w 765073"/>
                        <a:gd name="connsiteY6" fmla="*/ 107999 h 154500"/>
                        <a:gd name="connsiteX7" fmla="*/ 51103 w 765073"/>
                        <a:gd name="connsiteY7" fmla="*/ 154500 h 154500"/>
                        <a:gd name="connsiteX8" fmla="*/ 25262 w 765073"/>
                        <a:gd name="connsiteY8" fmla="*/ 116000 h 154500"/>
                        <a:gd name="connsiteX9" fmla="*/ 0 w 765073"/>
                        <a:gd name="connsiteY9" fmla="*/ 58787 h 154500"/>
                        <a:gd name="connsiteX10" fmla="*/ 369256 w 765073"/>
                        <a:gd name="connsiteY10" fmla="*/ 294 h 154500"/>
                        <a:gd name="connsiteX0" fmla="*/ 369256 w 759384"/>
                        <a:gd name="connsiteY0" fmla="*/ 294 h 154500"/>
                        <a:gd name="connsiteX1" fmla="*/ 759384 w 759384"/>
                        <a:gd name="connsiteY1" fmla="*/ 66911 h 154500"/>
                        <a:gd name="connsiteX2" fmla="*/ 744884 w 759384"/>
                        <a:gd name="connsiteY2" fmla="*/ 116000 h 154500"/>
                        <a:gd name="connsiteX3" fmla="*/ 719872 w 759384"/>
                        <a:gd name="connsiteY3" fmla="*/ 153265 h 154500"/>
                        <a:gd name="connsiteX4" fmla="*/ 717751 w 759384"/>
                        <a:gd name="connsiteY4" fmla="*/ 152254 h 154500"/>
                        <a:gd name="connsiteX5" fmla="*/ 385073 w 759384"/>
                        <a:gd name="connsiteY5" fmla="*/ 107999 h 154500"/>
                        <a:gd name="connsiteX6" fmla="*/ 51103 w 759384"/>
                        <a:gd name="connsiteY6" fmla="*/ 154500 h 154500"/>
                        <a:gd name="connsiteX7" fmla="*/ 25262 w 759384"/>
                        <a:gd name="connsiteY7" fmla="*/ 116000 h 154500"/>
                        <a:gd name="connsiteX8" fmla="*/ 0 w 759384"/>
                        <a:gd name="connsiteY8" fmla="*/ 58787 h 154500"/>
                        <a:gd name="connsiteX9" fmla="*/ 369256 w 759384"/>
                        <a:gd name="connsiteY9" fmla="*/ 294 h 154500"/>
                        <a:gd name="connsiteX0" fmla="*/ 369256 w 759384"/>
                        <a:gd name="connsiteY0" fmla="*/ 294 h 154500"/>
                        <a:gd name="connsiteX1" fmla="*/ 759384 w 759384"/>
                        <a:gd name="connsiteY1" fmla="*/ 66911 h 154500"/>
                        <a:gd name="connsiteX2" fmla="*/ 744884 w 759384"/>
                        <a:gd name="connsiteY2" fmla="*/ 116000 h 154500"/>
                        <a:gd name="connsiteX3" fmla="*/ 719872 w 759384"/>
                        <a:gd name="connsiteY3" fmla="*/ 153265 h 154500"/>
                        <a:gd name="connsiteX4" fmla="*/ 717751 w 759384"/>
                        <a:gd name="connsiteY4" fmla="*/ 152254 h 154500"/>
                        <a:gd name="connsiteX5" fmla="*/ 385073 w 759384"/>
                        <a:gd name="connsiteY5" fmla="*/ 107999 h 154500"/>
                        <a:gd name="connsiteX6" fmla="*/ 51103 w 759384"/>
                        <a:gd name="connsiteY6" fmla="*/ 154500 h 154500"/>
                        <a:gd name="connsiteX7" fmla="*/ 25262 w 759384"/>
                        <a:gd name="connsiteY7" fmla="*/ 116000 h 154500"/>
                        <a:gd name="connsiteX8" fmla="*/ 0 w 759384"/>
                        <a:gd name="connsiteY8" fmla="*/ 58787 h 154500"/>
                        <a:gd name="connsiteX9" fmla="*/ 369256 w 759384"/>
                        <a:gd name="connsiteY9" fmla="*/ 294 h 154500"/>
                        <a:gd name="connsiteX0" fmla="*/ 369256 w 759384"/>
                        <a:gd name="connsiteY0" fmla="*/ 294 h 154500"/>
                        <a:gd name="connsiteX1" fmla="*/ 759384 w 759384"/>
                        <a:gd name="connsiteY1" fmla="*/ 66911 h 154500"/>
                        <a:gd name="connsiteX2" fmla="*/ 744884 w 759384"/>
                        <a:gd name="connsiteY2" fmla="*/ 116000 h 154500"/>
                        <a:gd name="connsiteX3" fmla="*/ 719872 w 759384"/>
                        <a:gd name="connsiteY3" fmla="*/ 153265 h 154500"/>
                        <a:gd name="connsiteX4" fmla="*/ 717751 w 759384"/>
                        <a:gd name="connsiteY4" fmla="*/ 152254 h 154500"/>
                        <a:gd name="connsiteX5" fmla="*/ 385073 w 759384"/>
                        <a:gd name="connsiteY5" fmla="*/ 107999 h 154500"/>
                        <a:gd name="connsiteX6" fmla="*/ 51103 w 759384"/>
                        <a:gd name="connsiteY6" fmla="*/ 154500 h 154500"/>
                        <a:gd name="connsiteX7" fmla="*/ 25262 w 759384"/>
                        <a:gd name="connsiteY7" fmla="*/ 116000 h 154500"/>
                        <a:gd name="connsiteX8" fmla="*/ 0 w 759384"/>
                        <a:gd name="connsiteY8" fmla="*/ 58787 h 154500"/>
                        <a:gd name="connsiteX9" fmla="*/ 369256 w 759384"/>
                        <a:gd name="connsiteY9" fmla="*/ 294 h 154500"/>
                        <a:gd name="connsiteX0" fmla="*/ 369256 w 759384"/>
                        <a:gd name="connsiteY0" fmla="*/ 294 h 154500"/>
                        <a:gd name="connsiteX1" fmla="*/ 759384 w 759384"/>
                        <a:gd name="connsiteY1" fmla="*/ 66911 h 154500"/>
                        <a:gd name="connsiteX2" fmla="*/ 744884 w 759384"/>
                        <a:gd name="connsiteY2" fmla="*/ 116000 h 154500"/>
                        <a:gd name="connsiteX3" fmla="*/ 719872 w 759384"/>
                        <a:gd name="connsiteY3" fmla="*/ 153265 h 154500"/>
                        <a:gd name="connsiteX4" fmla="*/ 717751 w 759384"/>
                        <a:gd name="connsiteY4" fmla="*/ 152254 h 154500"/>
                        <a:gd name="connsiteX5" fmla="*/ 385073 w 759384"/>
                        <a:gd name="connsiteY5" fmla="*/ 107999 h 154500"/>
                        <a:gd name="connsiteX6" fmla="*/ 51103 w 759384"/>
                        <a:gd name="connsiteY6" fmla="*/ 154500 h 154500"/>
                        <a:gd name="connsiteX7" fmla="*/ 25262 w 759384"/>
                        <a:gd name="connsiteY7" fmla="*/ 120983 h 154500"/>
                        <a:gd name="connsiteX8" fmla="*/ 0 w 759384"/>
                        <a:gd name="connsiteY8" fmla="*/ 58787 h 154500"/>
                        <a:gd name="connsiteX9" fmla="*/ 369256 w 759384"/>
                        <a:gd name="connsiteY9" fmla="*/ 294 h 154500"/>
                        <a:gd name="connsiteX0" fmla="*/ 369256 w 759384"/>
                        <a:gd name="connsiteY0" fmla="*/ 294 h 154500"/>
                        <a:gd name="connsiteX1" fmla="*/ 759384 w 759384"/>
                        <a:gd name="connsiteY1" fmla="*/ 66911 h 154500"/>
                        <a:gd name="connsiteX2" fmla="*/ 744884 w 759384"/>
                        <a:gd name="connsiteY2" fmla="*/ 116000 h 154500"/>
                        <a:gd name="connsiteX3" fmla="*/ 719872 w 759384"/>
                        <a:gd name="connsiteY3" fmla="*/ 153265 h 154500"/>
                        <a:gd name="connsiteX4" fmla="*/ 717751 w 759384"/>
                        <a:gd name="connsiteY4" fmla="*/ 152254 h 154500"/>
                        <a:gd name="connsiteX5" fmla="*/ 385073 w 759384"/>
                        <a:gd name="connsiteY5" fmla="*/ 107999 h 154500"/>
                        <a:gd name="connsiteX6" fmla="*/ 51103 w 759384"/>
                        <a:gd name="connsiteY6" fmla="*/ 154500 h 154500"/>
                        <a:gd name="connsiteX7" fmla="*/ 0 w 759384"/>
                        <a:gd name="connsiteY7" fmla="*/ 58787 h 154500"/>
                        <a:gd name="connsiteX8" fmla="*/ 369256 w 759384"/>
                        <a:gd name="connsiteY8" fmla="*/ 294 h 154500"/>
                        <a:gd name="connsiteX0" fmla="*/ 370336 w 760464"/>
                        <a:gd name="connsiteY0" fmla="*/ 294 h 154500"/>
                        <a:gd name="connsiteX1" fmla="*/ 760464 w 760464"/>
                        <a:gd name="connsiteY1" fmla="*/ 66911 h 154500"/>
                        <a:gd name="connsiteX2" fmla="*/ 745964 w 760464"/>
                        <a:gd name="connsiteY2" fmla="*/ 116000 h 154500"/>
                        <a:gd name="connsiteX3" fmla="*/ 720952 w 760464"/>
                        <a:gd name="connsiteY3" fmla="*/ 153265 h 154500"/>
                        <a:gd name="connsiteX4" fmla="*/ 718831 w 760464"/>
                        <a:gd name="connsiteY4" fmla="*/ 152254 h 154500"/>
                        <a:gd name="connsiteX5" fmla="*/ 386153 w 760464"/>
                        <a:gd name="connsiteY5" fmla="*/ 107999 h 154500"/>
                        <a:gd name="connsiteX6" fmla="*/ 52183 w 760464"/>
                        <a:gd name="connsiteY6" fmla="*/ 154500 h 154500"/>
                        <a:gd name="connsiteX7" fmla="*/ 1080 w 760464"/>
                        <a:gd name="connsiteY7" fmla="*/ 58787 h 154500"/>
                        <a:gd name="connsiteX8" fmla="*/ 370336 w 760464"/>
                        <a:gd name="connsiteY8" fmla="*/ 294 h 154500"/>
                        <a:gd name="connsiteX0" fmla="*/ 370336 w 760464"/>
                        <a:gd name="connsiteY0" fmla="*/ 294 h 154500"/>
                        <a:gd name="connsiteX1" fmla="*/ 760464 w 760464"/>
                        <a:gd name="connsiteY1" fmla="*/ 66911 h 154500"/>
                        <a:gd name="connsiteX2" fmla="*/ 720952 w 760464"/>
                        <a:gd name="connsiteY2" fmla="*/ 153265 h 154500"/>
                        <a:gd name="connsiteX3" fmla="*/ 718831 w 760464"/>
                        <a:gd name="connsiteY3" fmla="*/ 152254 h 154500"/>
                        <a:gd name="connsiteX4" fmla="*/ 386153 w 760464"/>
                        <a:gd name="connsiteY4" fmla="*/ 107999 h 154500"/>
                        <a:gd name="connsiteX5" fmla="*/ 52183 w 760464"/>
                        <a:gd name="connsiteY5" fmla="*/ 154500 h 154500"/>
                        <a:gd name="connsiteX6" fmla="*/ 1080 w 760464"/>
                        <a:gd name="connsiteY6" fmla="*/ 58787 h 154500"/>
                        <a:gd name="connsiteX7" fmla="*/ 370336 w 760464"/>
                        <a:gd name="connsiteY7" fmla="*/ 294 h 154500"/>
                        <a:gd name="connsiteX0" fmla="*/ 370336 w 762826"/>
                        <a:gd name="connsiteY0" fmla="*/ 294 h 154500"/>
                        <a:gd name="connsiteX1" fmla="*/ 760464 w 762826"/>
                        <a:gd name="connsiteY1" fmla="*/ 66911 h 154500"/>
                        <a:gd name="connsiteX2" fmla="*/ 720952 w 762826"/>
                        <a:gd name="connsiteY2" fmla="*/ 153265 h 154500"/>
                        <a:gd name="connsiteX3" fmla="*/ 718831 w 762826"/>
                        <a:gd name="connsiteY3" fmla="*/ 152254 h 154500"/>
                        <a:gd name="connsiteX4" fmla="*/ 386153 w 762826"/>
                        <a:gd name="connsiteY4" fmla="*/ 107999 h 154500"/>
                        <a:gd name="connsiteX5" fmla="*/ 52183 w 762826"/>
                        <a:gd name="connsiteY5" fmla="*/ 154500 h 154500"/>
                        <a:gd name="connsiteX6" fmla="*/ 1080 w 762826"/>
                        <a:gd name="connsiteY6" fmla="*/ 58787 h 154500"/>
                        <a:gd name="connsiteX7" fmla="*/ 370336 w 762826"/>
                        <a:gd name="connsiteY7" fmla="*/ 294 h 154500"/>
                        <a:gd name="connsiteX0" fmla="*/ 371219 w 763709"/>
                        <a:gd name="connsiteY0" fmla="*/ 294 h 154500"/>
                        <a:gd name="connsiteX1" fmla="*/ 761347 w 763709"/>
                        <a:gd name="connsiteY1" fmla="*/ 66911 h 154500"/>
                        <a:gd name="connsiteX2" fmla="*/ 721835 w 763709"/>
                        <a:gd name="connsiteY2" fmla="*/ 153265 h 154500"/>
                        <a:gd name="connsiteX3" fmla="*/ 719714 w 763709"/>
                        <a:gd name="connsiteY3" fmla="*/ 152254 h 154500"/>
                        <a:gd name="connsiteX4" fmla="*/ 387036 w 763709"/>
                        <a:gd name="connsiteY4" fmla="*/ 107999 h 154500"/>
                        <a:gd name="connsiteX5" fmla="*/ 53066 w 763709"/>
                        <a:gd name="connsiteY5" fmla="*/ 154500 h 154500"/>
                        <a:gd name="connsiteX6" fmla="*/ 1963 w 763709"/>
                        <a:gd name="connsiteY6" fmla="*/ 58787 h 154500"/>
                        <a:gd name="connsiteX7" fmla="*/ 371219 w 763709"/>
                        <a:gd name="connsiteY7" fmla="*/ 294 h 154500"/>
                        <a:gd name="connsiteX0" fmla="*/ 370304 w 762794"/>
                        <a:gd name="connsiteY0" fmla="*/ 294 h 154500"/>
                        <a:gd name="connsiteX1" fmla="*/ 760432 w 762794"/>
                        <a:gd name="connsiteY1" fmla="*/ 66911 h 154500"/>
                        <a:gd name="connsiteX2" fmla="*/ 720920 w 762794"/>
                        <a:gd name="connsiteY2" fmla="*/ 153265 h 154500"/>
                        <a:gd name="connsiteX3" fmla="*/ 718799 w 762794"/>
                        <a:gd name="connsiteY3" fmla="*/ 152254 h 154500"/>
                        <a:gd name="connsiteX4" fmla="*/ 386121 w 762794"/>
                        <a:gd name="connsiteY4" fmla="*/ 107999 h 154500"/>
                        <a:gd name="connsiteX5" fmla="*/ 52151 w 762794"/>
                        <a:gd name="connsiteY5" fmla="*/ 154500 h 154500"/>
                        <a:gd name="connsiteX6" fmla="*/ 1048 w 762794"/>
                        <a:gd name="connsiteY6" fmla="*/ 58787 h 154500"/>
                        <a:gd name="connsiteX7" fmla="*/ 370304 w 762794"/>
                        <a:gd name="connsiteY7" fmla="*/ 294 h 154500"/>
                        <a:gd name="connsiteX0" fmla="*/ 370304 w 762794"/>
                        <a:gd name="connsiteY0" fmla="*/ 294 h 154500"/>
                        <a:gd name="connsiteX1" fmla="*/ 760432 w 762794"/>
                        <a:gd name="connsiteY1" fmla="*/ 66911 h 154500"/>
                        <a:gd name="connsiteX2" fmla="*/ 720920 w 762794"/>
                        <a:gd name="connsiteY2" fmla="*/ 153265 h 154500"/>
                        <a:gd name="connsiteX3" fmla="*/ 718799 w 762794"/>
                        <a:gd name="connsiteY3" fmla="*/ 152254 h 154500"/>
                        <a:gd name="connsiteX4" fmla="*/ 386121 w 762794"/>
                        <a:gd name="connsiteY4" fmla="*/ 107999 h 154500"/>
                        <a:gd name="connsiteX5" fmla="*/ 52151 w 762794"/>
                        <a:gd name="connsiteY5" fmla="*/ 154500 h 154500"/>
                        <a:gd name="connsiteX6" fmla="*/ 1048 w 762794"/>
                        <a:gd name="connsiteY6" fmla="*/ 58787 h 154500"/>
                        <a:gd name="connsiteX7" fmla="*/ 370304 w 762794"/>
                        <a:gd name="connsiteY7" fmla="*/ 294 h 154500"/>
                        <a:gd name="connsiteX0" fmla="*/ 370304 w 762794"/>
                        <a:gd name="connsiteY0" fmla="*/ 294 h 158899"/>
                        <a:gd name="connsiteX1" fmla="*/ 760432 w 762794"/>
                        <a:gd name="connsiteY1" fmla="*/ 66911 h 158899"/>
                        <a:gd name="connsiteX2" fmla="*/ 720920 w 762794"/>
                        <a:gd name="connsiteY2" fmla="*/ 153265 h 158899"/>
                        <a:gd name="connsiteX3" fmla="*/ 744199 w 762794"/>
                        <a:gd name="connsiteY3" fmla="*/ 158899 h 158899"/>
                        <a:gd name="connsiteX4" fmla="*/ 386121 w 762794"/>
                        <a:gd name="connsiteY4" fmla="*/ 107999 h 158899"/>
                        <a:gd name="connsiteX5" fmla="*/ 52151 w 762794"/>
                        <a:gd name="connsiteY5" fmla="*/ 154500 h 158899"/>
                        <a:gd name="connsiteX6" fmla="*/ 1048 w 762794"/>
                        <a:gd name="connsiteY6" fmla="*/ 58787 h 158899"/>
                        <a:gd name="connsiteX7" fmla="*/ 370304 w 762794"/>
                        <a:gd name="connsiteY7" fmla="*/ 294 h 158899"/>
                        <a:gd name="connsiteX0" fmla="*/ 370304 w 762794"/>
                        <a:gd name="connsiteY0" fmla="*/ 294 h 154500"/>
                        <a:gd name="connsiteX1" fmla="*/ 760432 w 762794"/>
                        <a:gd name="connsiteY1" fmla="*/ 66911 h 154500"/>
                        <a:gd name="connsiteX2" fmla="*/ 720920 w 762794"/>
                        <a:gd name="connsiteY2" fmla="*/ 153265 h 154500"/>
                        <a:gd name="connsiteX3" fmla="*/ 386121 w 762794"/>
                        <a:gd name="connsiteY3" fmla="*/ 107999 h 154500"/>
                        <a:gd name="connsiteX4" fmla="*/ 52151 w 762794"/>
                        <a:gd name="connsiteY4" fmla="*/ 154500 h 154500"/>
                        <a:gd name="connsiteX5" fmla="*/ 1048 w 762794"/>
                        <a:gd name="connsiteY5" fmla="*/ 58787 h 154500"/>
                        <a:gd name="connsiteX6" fmla="*/ 370304 w 762794"/>
                        <a:gd name="connsiteY6" fmla="*/ 294 h 154500"/>
                        <a:gd name="connsiteX0" fmla="*/ 370304 w 764645"/>
                        <a:gd name="connsiteY0" fmla="*/ 294 h 154500"/>
                        <a:gd name="connsiteX1" fmla="*/ 760432 w 764645"/>
                        <a:gd name="connsiteY1" fmla="*/ 66911 h 154500"/>
                        <a:gd name="connsiteX2" fmla="*/ 720920 w 764645"/>
                        <a:gd name="connsiteY2" fmla="*/ 153265 h 154500"/>
                        <a:gd name="connsiteX3" fmla="*/ 386121 w 764645"/>
                        <a:gd name="connsiteY3" fmla="*/ 107999 h 154500"/>
                        <a:gd name="connsiteX4" fmla="*/ 52151 w 764645"/>
                        <a:gd name="connsiteY4" fmla="*/ 154500 h 154500"/>
                        <a:gd name="connsiteX5" fmla="*/ 1048 w 764645"/>
                        <a:gd name="connsiteY5" fmla="*/ 58787 h 154500"/>
                        <a:gd name="connsiteX6" fmla="*/ 370304 w 764645"/>
                        <a:gd name="connsiteY6" fmla="*/ 294 h 154500"/>
                        <a:gd name="connsiteX0" fmla="*/ 370304 w 764645"/>
                        <a:gd name="connsiteY0" fmla="*/ 294 h 154500"/>
                        <a:gd name="connsiteX1" fmla="*/ 760432 w 764645"/>
                        <a:gd name="connsiteY1" fmla="*/ 66911 h 154500"/>
                        <a:gd name="connsiteX2" fmla="*/ 720920 w 764645"/>
                        <a:gd name="connsiteY2" fmla="*/ 153265 h 154500"/>
                        <a:gd name="connsiteX3" fmla="*/ 386121 w 764645"/>
                        <a:gd name="connsiteY3" fmla="*/ 107999 h 154500"/>
                        <a:gd name="connsiteX4" fmla="*/ 52151 w 764645"/>
                        <a:gd name="connsiteY4" fmla="*/ 154500 h 154500"/>
                        <a:gd name="connsiteX5" fmla="*/ 1048 w 764645"/>
                        <a:gd name="connsiteY5" fmla="*/ 58787 h 154500"/>
                        <a:gd name="connsiteX6" fmla="*/ 370304 w 764645"/>
                        <a:gd name="connsiteY6" fmla="*/ 294 h 154500"/>
                        <a:gd name="connsiteX0" fmla="*/ 379829 w 764645"/>
                        <a:gd name="connsiteY0" fmla="*/ 164 h 159353"/>
                        <a:gd name="connsiteX1" fmla="*/ 760432 w 764645"/>
                        <a:gd name="connsiteY1" fmla="*/ 71764 h 159353"/>
                        <a:gd name="connsiteX2" fmla="*/ 720920 w 764645"/>
                        <a:gd name="connsiteY2" fmla="*/ 158118 h 159353"/>
                        <a:gd name="connsiteX3" fmla="*/ 386121 w 764645"/>
                        <a:gd name="connsiteY3" fmla="*/ 112852 h 159353"/>
                        <a:gd name="connsiteX4" fmla="*/ 52151 w 764645"/>
                        <a:gd name="connsiteY4" fmla="*/ 159353 h 159353"/>
                        <a:gd name="connsiteX5" fmla="*/ 1048 w 764645"/>
                        <a:gd name="connsiteY5" fmla="*/ 63640 h 159353"/>
                        <a:gd name="connsiteX6" fmla="*/ 379829 w 764645"/>
                        <a:gd name="connsiteY6" fmla="*/ 164 h 159353"/>
                        <a:gd name="connsiteX0" fmla="*/ 379829 w 764645"/>
                        <a:gd name="connsiteY0" fmla="*/ 809 h 159998"/>
                        <a:gd name="connsiteX1" fmla="*/ 760432 w 764645"/>
                        <a:gd name="connsiteY1" fmla="*/ 72409 h 159998"/>
                        <a:gd name="connsiteX2" fmla="*/ 720920 w 764645"/>
                        <a:gd name="connsiteY2" fmla="*/ 158763 h 159998"/>
                        <a:gd name="connsiteX3" fmla="*/ 386121 w 764645"/>
                        <a:gd name="connsiteY3" fmla="*/ 113497 h 159998"/>
                        <a:gd name="connsiteX4" fmla="*/ 52151 w 764645"/>
                        <a:gd name="connsiteY4" fmla="*/ 159998 h 159998"/>
                        <a:gd name="connsiteX5" fmla="*/ 1048 w 764645"/>
                        <a:gd name="connsiteY5" fmla="*/ 64285 h 159998"/>
                        <a:gd name="connsiteX6" fmla="*/ 379829 w 764645"/>
                        <a:gd name="connsiteY6" fmla="*/ 809 h 159998"/>
                        <a:gd name="connsiteX0" fmla="*/ 379829 w 764645"/>
                        <a:gd name="connsiteY0" fmla="*/ 809 h 159998"/>
                        <a:gd name="connsiteX1" fmla="*/ 760432 w 764645"/>
                        <a:gd name="connsiteY1" fmla="*/ 72409 h 159998"/>
                        <a:gd name="connsiteX2" fmla="*/ 720920 w 764645"/>
                        <a:gd name="connsiteY2" fmla="*/ 158763 h 159998"/>
                        <a:gd name="connsiteX3" fmla="*/ 386121 w 764645"/>
                        <a:gd name="connsiteY3" fmla="*/ 113497 h 159998"/>
                        <a:gd name="connsiteX4" fmla="*/ 52151 w 764645"/>
                        <a:gd name="connsiteY4" fmla="*/ 159998 h 159998"/>
                        <a:gd name="connsiteX5" fmla="*/ 1048 w 764645"/>
                        <a:gd name="connsiteY5" fmla="*/ 64285 h 159998"/>
                        <a:gd name="connsiteX6" fmla="*/ 379829 w 764645"/>
                        <a:gd name="connsiteY6" fmla="*/ 809 h 159998"/>
                        <a:gd name="connsiteX0" fmla="*/ 384592 w 764645"/>
                        <a:gd name="connsiteY0" fmla="*/ 809 h 159998"/>
                        <a:gd name="connsiteX1" fmla="*/ 760432 w 764645"/>
                        <a:gd name="connsiteY1" fmla="*/ 72409 h 159998"/>
                        <a:gd name="connsiteX2" fmla="*/ 720920 w 764645"/>
                        <a:gd name="connsiteY2" fmla="*/ 158763 h 159998"/>
                        <a:gd name="connsiteX3" fmla="*/ 386121 w 764645"/>
                        <a:gd name="connsiteY3" fmla="*/ 113497 h 159998"/>
                        <a:gd name="connsiteX4" fmla="*/ 52151 w 764645"/>
                        <a:gd name="connsiteY4" fmla="*/ 159998 h 159998"/>
                        <a:gd name="connsiteX5" fmla="*/ 1048 w 764645"/>
                        <a:gd name="connsiteY5" fmla="*/ 64285 h 159998"/>
                        <a:gd name="connsiteX6" fmla="*/ 384592 w 764645"/>
                        <a:gd name="connsiteY6" fmla="*/ 809 h 159998"/>
                        <a:gd name="connsiteX0" fmla="*/ 384592 w 764645"/>
                        <a:gd name="connsiteY0" fmla="*/ 714 h 163226"/>
                        <a:gd name="connsiteX1" fmla="*/ 760432 w 764645"/>
                        <a:gd name="connsiteY1" fmla="*/ 75637 h 163226"/>
                        <a:gd name="connsiteX2" fmla="*/ 720920 w 764645"/>
                        <a:gd name="connsiteY2" fmla="*/ 161991 h 163226"/>
                        <a:gd name="connsiteX3" fmla="*/ 386121 w 764645"/>
                        <a:gd name="connsiteY3" fmla="*/ 116725 h 163226"/>
                        <a:gd name="connsiteX4" fmla="*/ 52151 w 764645"/>
                        <a:gd name="connsiteY4" fmla="*/ 163226 h 163226"/>
                        <a:gd name="connsiteX5" fmla="*/ 1048 w 764645"/>
                        <a:gd name="connsiteY5" fmla="*/ 67513 h 163226"/>
                        <a:gd name="connsiteX6" fmla="*/ 384592 w 764645"/>
                        <a:gd name="connsiteY6" fmla="*/ 714 h 163226"/>
                        <a:gd name="connsiteX0" fmla="*/ 384592 w 764645"/>
                        <a:gd name="connsiteY0" fmla="*/ 1930 h 164442"/>
                        <a:gd name="connsiteX1" fmla="*/ 760432 w 764645"/>
                        <a:gd name="connsiteY1" fmla="*/ 76853 h 164442"/>
                        <a:gd name="connsiteX2" fmla="*/ 720920 w 764645"/>
                        <a:gd name="connsiteY2" fmla="*/ 163207 h 164442"/>
                        <a:gd name="connsiteX3" fmla="*/ 386121 w 764645"/>
                        <a:gd name="connsiteY3" fmla="*/ 117941 h 164442"/>
                        <a:gd name="connsiteX4" fmla="*/ 52151 w 764645"/>
                        <a:gd name="connsiteY4" fmla="*/ 164442 h 164442"/>
                        <a:gd name="connsiteX5" fmla="*/ 1048 w 764645"/>
                        <a:gd name="connsiteY5" fmla="*/ 68729 h 164442"/>
                        <a:gd name="connsiteX6" fmla="*/ 384592 w 764645"/>
                        <a:gd name="connsiteY6" fmla="*/ 1930 h 164442"/>
                        <a:gd name="connsiteX0" fmla="*/ 384592 w 764645"/>
                        <a:gd name="connsiteY0" fmla="*/ 1930 h 164442"/>
                        <a:gd name="connsiteX1" fmla="*/ 760432 w 764645"/>
                        <a:gd name="connsiteY1" fmla="*/ 76853 h 164442"/>
                        <a:gd name="connsiteX2" fmla="*/ 720920 w 764645"/>
                        <a:gd name="connsiteY2" fmla="*/ 163207 h 164442"/>
                        <a:gd name="connsiteX3" fmla="*/ 386121 w 764645"/>
                        <a:gd name="connsiteY3" fmla="*/ 117941 h 164442"/>
                        <a:gd name="connsiteX4" fmla="*/ 52151 w 764645"/>
                        <a:gd name="connsiteY4" fmla="*/ 164442 h 164442"/>
                        <a:gd name="connsiteX5" fmla="*/ 1048 w 764645"/>
                        <a:gd name="connsiteY5" fmla="*/ 68729 h 164442"/>
                        <a:gd name="connsiteX6" fmla="*/ 384592 w 764645"/>
                        <a:gd name="connsiteY6" fmla="*/ 1930 h 164442"/>
                        <a:gd name="connsiteX0" fmla="*/ 384592 w 764645"/>
                        <a:gd name="connsiteY0" fmla="*/ 1930 h 164442"/>
                        <a:gd name="connsiteX1" fmla="*/ 760432 w 764645"/>
                        <a:gd name="connsiteY1" fmla="*/ 76853 h 164442"/>
                        <a:gd name="connsiteX2" fmla="*/ 720920 w 764645"/>
                        <a:gd name="connsiteY2" fmla="*/ 163207 h 164442"/>
                        <a:gd name="connsiteX3" fmla="*/ 386121 w 764645"/>
                        <a:gd name="connsiteY3" fmla="*/ 117941 h 164442"/>
                        <a:gd name="connsiteX4" fmla="*/ 52151 w 764645"/>
                        <a:gd name="connsiteY4" fmla="*/ 164442 h 164442"/>
                        <a:gd name="connsiteX5" fmla="*/ 1048 w 764645"/>
                        <a:gd name="connsiteY5" fmla="*/ 68729 h 164442"/>
                        <a:gd name="connsiteX6" fmla="*/ 384592 w 764645"/>
                        <a:gd name="connsiteY6" fmla="*/ 1930 h 164442"/>
                        <a:gd name="connsiteX0" fmla="*/ 385036 w 765089"/>
                        <a:gd name="connsiteY0" fmla="*/ 1930 h 164442"/>
                        <a:gd name="connsiteX1" fmla="*/ 760876 w 765089"/>
                        <a:gd name="connsiteY1" fmla="*/ 76853 h 164442"/>
                        <a:gd name="connsiteX2" fmla="*/ 721364 w 765089"/>
                        <a:gd name="connsiteY2" fmla="*/ 163207 h 164442"/>
                        <a:gd name="connsiteX3" fmla="*/ 386565 w 765089"/>
                        <a:gd name="connsiteY3" fmla="*/ 117941 h 164442"/>
                        <a:gd name="connsiteX4" fmla="*/ 52595 w 765089"/>
                        <a:gd name="connsiteY4" fmla="*/ 164442 h 164442"/>
                        <a:gd name="connsiteX5" fmla="*/ 1492 w 765089"/>
                        <a:gd name="connsiteY5" fmla="*/ 68729 h 164442"/>
                        <a:gd name="connsiteX6" fmla="*/ 385036 w 765089"/>
                        <a:gd name="connsiteY6" fmla="*/ 1930 h 164442"/>
                        <a:gd name="connsiteX0" fmla="*/ 385036 w 765987"/>
                        <a:gd name="connsiteY0" fmla="*/ 1930 h 164442"/>
                        <a:gd name="connsiteX1" fmla="*/ 760876 w 765987"/>
                        <a:gd name="connsiteY1" fmla="*/ 76853 h 164442"/>
                        <a:gd name="connsiteX2" fmla="*/ 721364 w 765987"/>
                        <a:gd name="connsiteY2" fmla="*/ 163207 h 164442"/>
                        <a:gd name="connsiteX3" fmla="*/ 386565 w 765987"/>
                        <a:gd name="connsiteY3" fmla="*/ 117941 h 164442"/>
                        <a:gd name="connsiteX4" fmla="*/ 52595 w 765987"/>
                        <a:gd name="connsiteY4" fmla="*/ 164442 h 164442"/>
                        <a:gd name="connsiteX5" fmla="*/ 1492 w 765987"/>
                        <a:gd name="connsiteY5" fmla="*/ 68729 h 164442"/>
                        <a:gd name="connsiteX6" fmla="*/ 385036 w 765987"/>
                        <a:gd name="connsiteY6" fmla="*/ 1930 h 164442"/>
                        <a:gd name="connsiteX0" fmla="*/ 385036 w 765987"/>
                        <a:gd name="connsiteY0" fmla="*/ 715 h 163227"/>
                        <a:gd name="connsiteX1" fmla="*/ 760876 w 765987"/>
                        <a:gd name="connsiteY1" fmla="*/ 75638 h 163227"/>
                        <a:gd name="connsiteX2" fmla="*/ 721364 w 765987"/>
                        <a:gd name="connsiteY2" fmla="*/ 161992 h 163227"/>
                        <a:gd name="connsiteX3" fmla="*/ 386565 w 765987"/>
                        <a:gd name="connsiteY3" fmla="*/ 116726 h 163227"/>
                        <a:gd name="connsiteX4" fmla="*/ 52595 w 765987"/>
                        <a:gd name="connsiteY4" fmla="*/ 163227 h 163227"/>
                        <a:gd name="connsiteX5" fmla="*/ 1492 w 765987"/>
                        <a:gd name="connsiteY5" fmla="*/ 67514 h 163227"/>
                        <a:gd name="connsiteX6" fmla="*/ 385036 w 765987"/>
                        <a:gd name="connsiteY6" fmla="*/ 715 h 163227"/>
                        <a:gd name="connsiteX0" fmla="*/ 385036 w 765987"/>
                        <a:gd name="connsiteY0" fmla="*/ 0 h 162512"/>
                        <a:gd name="connsiteX1" fmla="*/ 760876 w 765987"/>
                        <a:gd name="connsiteY1" fmla="*/ 74923 h 162512"/>
                        <a:gd name="connsiteX2" fmla="*/ 721364 w 765987"/>
                        <a:gd name="connsiteY2" fmla="*/ 161277 h 162512"/>
                        <a:gd name="connsiteX3" fmla="*/ 386565 w 765987"/>
                        <a:gd name="connsiteY3" fmla="*/ 116011 h 162512"/>
                        <a:gd name="connsiteX4" fmla="*/ 52595 w 765987"/>
                        <a:gd name="connsiteY4" fmla="*/ 162512 h 162512"/>
                        <a:gd name="connsiteX5" fmla="*/ 1492 w 765987"/>
                        <a:gd name="connsiteY5" fmla="*/ 66799 h 162512"/>
                        <a:gd name="connsiteX6" fmla="*/ 385036 w 765987"/>
                        <a:gd name="connsiteY6" fmla="*/ 0 h 162512"/>
                        <a:gd name="connsiteX0" fmla="*/ 385036 w 765987"/>
                        <a:gd name="connsiteY0" fmla="*/ 0 h 162512"/>
                        <a:gd name="connsiteX1" fmla="*/ 760876 w 765987"/>
                        <a:gd name="connsiteY1" fmla="*/ 74923 h 162512"/>
                        <a:gd name="connsiteX2" fmla="*/ 721364 w 765987"/>
                        <a:gd name="connsiteY2" fmla="*/ 161277 h 162512"/>
                        <a:gd name="connsiteX3" fmla="*/ 386565 w 765987"/>
                        <a:gd name="connsiteY3" fmla="*/ 116011 h 162512"/>
                        <a:gd name="connsiteX4" fmla="*/ 52595 w 765987"/>
                        <a:gd name="connsiteY4" fmla="*/ 162512 h 162512"/>
                        <a:gd name="connsiteX5" fmla="*/ 1492 w 765987"/>
                        <a:gd name="connsiteY5" fmla="*/ 66799 h 162512"/>
                        <a:gd name="connsiteX6" fmla="*/ 385036 w 765987"/>
                        <a:gd name="connsiteY6" fmla="*/ 0 h 16251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765987" h="162512">
                          <a:moveTo>
                            <a:pt x="385036" y="0"/>
                          </a:moveTo>
                          <a:cubicBezTo>
                            <a:pt x="569660" y="9969"/>
                            <a:pt x="623941" y="15681"/>
                            <a:pt x="760876" y="74923"/>
                          </a:cubicBezTo>
                          <a:cubicBezTo>
                            <a:pt x="773105" y="125304"/>
                            <a:pt x="764697" y="130831"/>
                            <a:pt x="721364" y="161277"/>
                          </a:cubicBezTo>
                          <a:cubicBezTo>
                            <a:pt x="609764" y="146188"/>
                            <a:pt x="504515" y="116146"/>
                            <a:pt x="386565" y="116011"/>
                          </a:cubicBezTo>
                          <a:cubicBezTo>
                            <a:pt x="269635" y="115877"/>
                            <a:pt x="150663" y="152872"/>
                            <a:pt x="52595" y="162512"/>
                          </a:cubicBezTo>
                          <a:cubicBezTo>
                            <a:pt x="21274" y="130609"/>
                            <a:pt x="-6874" y="125284"/>
                            <a:pt x="1492" y="66799"/>
                          </a:cubicBezTo>
                          <a:cubicBezTo>
                            <a:pt x="147724" y="7828"/>
                            <a:pt x="228309" y="5292"/>
                            <a:pt x="385036" y="0"/>
                          </a:cubicBezTo>
                          <a:close/>
                        </a:path>
                      </a:pathLst>
                    </a:cu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LID4096" dirty="0"/>
            </a:p>
          </p:txBody>
        </p:sp>
        <p:sp>
          <p:nvSpPr>
            <p:cNvPr id="49" name="Arc 48">
              <a:extLst>
                <a:ext uri="{FF2B5EF4-FFF2-40B4-BE49-F238E27FC236}">
                  <a16:creationId xmlns:a16="http://schemas.microsoft.com/office/drawing/2014/main" id="{B00720E6-B670-AB41-F388-F3453813ED84}"/>
                </a:ext>
              </a:extLst>
            </p:cNvPr>
            <p:cNvSpPr/>
            <p:nvPr/>
          </p:nvSpPr>
          <p:spPr>
            <a:xfrm rot="387726" flipH="1">
              <a:off x="3828850" y="439036"/>
              <a:ext cx="690576" cy="945062"/>
            </a:xfrm>
            <a:prstGeom prst="arc">
              <a:avLst>
                <a:gd name="adj1" fmla="val 16200000"/>
                <a:gd name="adj2" fmla="val 4695488"/>
              </a:avLst>
            </a:prstGeom>
            <a:ln w="38100">
              <a:solidFill>
                <a:srgbClr val="FBFAE5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253276 w 506552"/>
                        <a:gd name="connsiteY0" fmla="*/ 0 h 1006148"/>
                        <a:gd name="connsiteX1" fmla="*/ 506213 w 506552"/>
                        <a:gd name="connsiteY1" fmla="*/ 477065 h 1006148"/>
                        <a:gd name="connsiteX2" fmla="*/ 349928 w 506552"/>
                        <a:gd name="connsiteY2" fmla="*/ 968077 h 1006148"/>
                        <a:gd name="connsiteX3" fmla="*/ 253276 w 506552"/>
                        <a:gd name="connsiteY3" fmla="*/ 503074 h 1006148"/>
                        <a:gd name="connsiteX4" fmla="*/ 253276 w 506552"/>
                        <a:gd name="connsiteY4" fmla="*/ 0 h 1006148"/>
                        <a:gd name="connsiteX0" fmla="*/ 253276 w 506552"/>
                        <a:gd name="connsiteY0" fmla="*/ 0 h 1006148"/>
                        <a:gd name="connsiteX1" fmla="*/ 506213 w 506552"/>
                        <a:gd name="connsiteY1" fmla="*/ 477065 h 1006148"/>
                        <a:gd name="connsiteX2" fmla="*/ 349928 w 506552"/>
                        <a:gd name="connsiteY2" fmla="*/ 968077 h 100614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506552" h="1006148" stroke="0" extrusionOk="0">
                          <a:moveTo>
                            <a:pt x="253276" y="0"/>
                          </a:moveTo>
                          <a:cubicBezTo>
                            <a:pt x="374002" y="-8676"/>
                            <a:pt x="467546" y="221588"/>
                            <a:pt x="506213" y="477065"/>
                          </a:cubicBezTo>
                          <a:cubicBezTo>
                            <a:pt x="519408" y="691589"/>
                            <a:pt x="432178" y="887258"/>
                            <a:pt x="349928" y="968077"/>
                          </a:cubicBezTo>
                          <a:cubicBezTo>
                            <a:pt x="334783" y="858073"/>
                            <a:pt x="284278" y="621856"/>
                            <a:pt x="253276" y="503074"/>
                          </a:cubicBezTo>
                          <a:cubicBezTo>
                            <a:pt x="264807" y="328280"/>
                            <a:pt x="247884" y="245936"/>
                            <a:pt x="253276" y="0"/>
                          </a:cubicBezTo>
                          <a:close/>
                        </a:path>
                        <a:path w="506552" h="1006148" fill="none" extrusionOk="0">
                          <a:moveTo>
                            <a:pt x="253276" y="0"/>
                          </a:moveTo>
                          <a:cubicBezTo>
                            <a:pt x="401475" y="-27591"/>
                            <a:pt x="463327" y="204191"/>
                            <a:pt x="506213" y="477065"/>
                          </a:cubicBezTo>
                          <a:cubicBezTo>
                            <a:pt x="500891" y="700214"/>
                            <a:pt x="447568" y="871720"/>
                            <a:pt x="349928" y="968077"/>
                          </a:cubicBezTo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B859A08F-D196-5DFD-6FB3-78419499DDB5}"/>
              </a:ext>
            </a:extLst>
          </p:cNvPr>
          <p:cNvGrpSpPr/>
          <p:nvPr/>
        </p:nvGrpSpPr>
        <p:grpSpPr>
          <a:xfrm>
            <a:off x="3766457" y="1376722"/>
            <a:ext cx="872401" cy="3877668"/>
            <a:chOff x="0" y="13063"/>
            <a:chExt cx="872401" cy="3877668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D57E62A1-3D83-2447-EEF9-26BD7878CA2C}"/>
                </a:ext>
              </a:extLst>
            </p:cNvPr>
            <p:cNvSpPr/>
            <p:nvPr/>
          </p:nvSpPr>
          <p:spPr>
            <a:xfrm>
              <a:off x="0" y="13063"/>
              <a:ext cx="872401" cy="654301"/>
            </a:xfrm>
            <a:prstGeom prst="ellipse">
              <a:avLst/>
            </a:prstGeom>
            <a:gradFill flip="none" rotWithShape="1">
              <a:gsLst>
                <a:gs pos="0">
                  <a:srgbClr val="780A17"/>
                </a:gs>
                <a:gs pos="100000">
                  <a:srgbClr val="E41A37"/>
                </a:gs>
              </a:gsLst>
              <a:lin ang="2700000" scaled="1"/>
              <a:tileRect/>
            </a:gradFill>
            <a:ln w="952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9" name="Free-form: Shape 18">
              <a:extLst>
                <a:ext uri="{FF2B5EF4-FFF2-40B4-BE49-F238E27FC236}">
                  <a16:creationId xmlns:a16="http://schemas.microsoft.com/office/drawing/2014/main" id="{7C211F58-4CA4-19F1-89EB-F0A38034A8C6}"/>
                </a:ext>
              </a:extLst>
            </p:cNvPr>
            <p:cNvSpPr/>
            <p:nvPr/>
          </p:nvSpPr>
          <p:spPr>
            <a:xfrm>
              <a:off x="239259" y="571559"/>
              <a:ext cx="393881" cy="3319172"/>
            </a:xfrm>
            <a:custGeom>
              <a:avLst/>
              <a:gdLst>
                <a:gd name="connsiteX0" fmla="*/ 31059 w 665137"/>
                <a:gd name="connsiteY0" fmla="*/ 0 h 5604999"/>
                <a:gd name="connsiteX1" fmla="*/ 622155 w 665137"/>
                <a:gd name="connsiteY1" fmla="*/ 0 h 5604999"/>
                <a:gd name="connsiteX2" fmla="*/ 649816 w 665137"/>
                <a:gd name="connsiteY2" fmla="*/ 36371 h 5604999"/>
                <a:gd name="connsiteX3" fmla="*/ 615950 w 665137"/>
                <a:gd name="connsiteY3" fmla="*/ 180305 h 5604999"/>
                <a:gd name="connsiteX4" fmla="*/ 573617 w 665137"/>
                <a:gd name="connsiteY4" fmla="*/ 298838 h 5604999"/>
                <a:gd name="connsiteX5" fmla="*/ 556683 w 665137"/>
                <a:gd name="connsiteY5" fmla="*/ 425838 h 5604999"/>
                <a:gd name="connsiteX6" fmla="*/ 556683 w 665137"/>
                <a:gd name="connsiteY6" fmla="*/ 603638 h 5604999"/>
                <a:gd name="connsiteX7" fmla="*/ 527050 w 665137"/>
                <a:gd name="connsiteY7" fmla="*/ 667138 h 5604999"/>
                <a:gd name="connsiteX8" fmla="*/ 472017 w 665137"/>
                <a:gd name="connsiteY8" fmla="*/ 1446071 h 5604999"/>
                <a:gd name="connsiteX9" fmla="*/ 556683 w 665137"/>
                <a:gd name="connsiteY9" fmla="*/ 2627171 h 5604999"/>
                <a:gd name="connsiteX10" fmla="*/ 560917 w 665137"/>
                <a:gd name="connsiteY10" fmla="*/ 4324738 h 5604999"/>
                <a:gd name="connsiteX11" fmla="*/ 324959 w 665137"/>
                <a:gd name="connsiteY11" fmla="*/ 5604999 h 5604999"/>
                <a:gd name="connsiteX12" fmla="*/ 92174 w 665137"/>
                <a:gd name="connsiteY12" fmla="*/ 4324738 h 5604999"/>
                <a:gd name="connsiteX13" fmla="*/ 96408 w 665137"/>
                <a:gd name="connsiteY13" fmla="*/ 2627171 h 5604999"/>
                <a:gd name="connsiteX14" fmla="*/ 181074 w 665137"/>
                <a:gd name="connsiteY14" fmla="*/ 1446071 h 5604999"/>
                <a:gd name="connsiteX15" fmla="*/ 126041 w 665137"/>
                <a:gd name="connsiteY15" fmla="*/ 667138 h 5604999"/>
                <a:gd name="connsiteX16" fmla="*/ 96408 w 665137"/>
                <a:gd name="connsiteY16" fmla="*/ 603638 h 5604999"/>
                <a:gd name="connsiteX17" fmla="*/ 96408 w 665137"/>
                <a:gd name="connsiteY17" fmla="*/ 425838 h 5604999"/>
                <a:gd name="connsiteX18" fmla="*/ 79474 w 665137"/>
                <a:gd name="connsiteY18" fmla="*/ 298838 h 5604999"/>
                <a:gd name="connsiteX19" fmla="*/ 37141 w 665137"/>
                <a:gd name="connsiteY19" fmla="*/ 180305 h 5604999"/>
                <a:gd name="connsiteX20" fmla="*/ 3275 w 665137"/>
                <a:gd name="connsiteY20" fmla="*/ 36371 h 5604999"/>
                <a:gd name="connsiteX21" fmla="*/ 30587 w 665137"/>
                <a:gd name="connsiteY21" fmla="*/ 496 h 5604999"/>
                <a:gd name="connsiteX0" fmla="*/ 31059 w 665137"/>
                <a:gd name="connsiteY0" fmla="*/ 0 h 5604999"/>
                <a:gd name="connsiteX1" fmla="*/ 622155 w 665137"/>
                <a:gd name="connsiteY1" fmla="*/ 0 h 5604999"/>
                <a:gd name="connsiteX2" fmla="*/ 649816 w 665137"/>
                <a:gd name="connsiteY2" fmla="*/ 36371 h 5604999"/>
                <a:gd name="connsiteX3" fmla="*/ 615950 w 665137"/>
                <a:gd name="connsiteY3" fmla="*/ 180305 h 5604999"/>
                <a:gd name="connsiteX4" fmla="*/ 573617 w 665137"/>
                <a:gd name="connsiteY4" fmla="*/ 298838 h 5604999"/>
                <a:gd name="connsiteX5" fmla="*/ 556683 w 665137"/>
                <a:gd name="connsiteY5" fmla="*/ 425838 h 5604999"/>
                <a:gd name="connsiteX6" fmla="*/ 556683 w 665137"/>
                <a:gd name="connsiteY6" fmla="*/ 603638 h 5604999"/>
                <a:gd name="connsiteX7" fmla="*/ 527050 w 665137"/>
                <a:gd name="connsiteY7" fmla="*/ 667138 h 5604999"/>
                <a:gd name="connsiteX8" fmla="*/ 472017 w 665137"/>
                <a:gd name="connsiteY8" fmla="*/ 1446071 h 5604999"/>
                <a:gd name="connsiteX9" fmla="*/ 556683 w 665137"/>
                <a:gd name="connsiteY9" fmla="*/ 2627171 h 5604999"/>
                <a:gd name="connsiteX10" fmla="*/ 560917 w 665137"/>
                <a:gd name="connsiteY10" fmla="*/ 4324738 h 5604999"/>
                <a:gd name="connsiteX11" fmla="*/ 324959 w 665137"/>
                <a:gd name="connsiteY11" fmla="*/ 5604999 h 5604999"/>
                <a:gd name="connsiteX12" fmla="*/ 92174 w 665137"/>
                <a:gd name="connsiteY12" fmla="*/ 4324738 h 5604999"/>
                <a:gd name="connsiteX13" fmla="*/ 96408 w 665137"/>
                <a:gd name="connsiteY13" fmla="*/ 2627171 h 5604999"/>
                <a:gd name="connsiteX14" fmla="*/ 181074 w 665137"/>
                <a:gd name="connsiteY14" fmla="*/ 1446071 h 5604999"/>
                <a:gd name="connsiteX15" fmla="*/ 126041 w 665137"/>
                <a:gd name="connsiteY15" fmla="*/ 667138 h 5604999"/>
                <a:gd name="connsiteX16" fmla="*/ 96408 w 665137"/>
                <a:gd name="connsiteY16" fmla="*/ 425838 h 5604999"/>
                <a:gd name="connsiteX17" fmla="*/ 79474 w 665137"/>
                <a:gd name="connsiteY17" fmla="*/ 298838 h 5604999"/>
                <a:gd name="connsiteX18" fmla="*/ 37141 w 665137"/>
                <a:gd name="connsiteY18" fmla="*/ 180305 h 5604999"/>
                <a:gd name="connsiteX19" fmla="*/ 3275 w 665137"/>
                <a:gd name="connsiteY19" fmla="*/ 36371 h 5604999"/>
                <a:gd name="connsiteX20" fmla="*/ 30587 w 665137"/>
                <a:gd name="connsiteY20" fmla="*/ 496 h 5604999"/>
                <a:gd name="connsiteX21" fmla="*/ 31059 w 665137"/>
                <a:gd name="connsiteY21" fmla="*/ 0 h 5604999"/>
                <a:gd name="connsiteX0" fmla="*/ 31059 w 665137"/>
                <a:gd name="connsiteY0" fmla="*/ 0 h 5604999"/>
                <a:gd name="connsiteX1" fmla="*/ 622155 w 665137"/>
                <a:gd name="connsiteY1" fmla="*/ 0 h 5604999"/>
                <a:gd name="connsiteX2" fmla="*/ 649816 w 665137"/>
                <a:gd name="connsiteY2" fmla="*/ 36371 h 5604999"/>
                <a:gd name="connsiteX3" fmla="*/ 615950 w 665137"/>
                <a:gd name="connsiteY3" fmla="*/ 180305 h 5604999"/>
                <a:gd name="connsiteX4" fmla="*/ 573617 w 665137"/>
                <a:gd name="connsiteY4" fmla="*/ 298838 h 5604999"/>
                <a:gd name="connsiteX5" fmla="*/ 556683 w 665137"/>
                <a:gd name="connsiteY5" fmla="*/ 425838 h 5604999"/>
                <a:gd name="connsiteX6" fmla="*/ 527050 w 665137"/>
                <a:gd name="connsiteY6" fmla="*/ 667138 h 5604999"/>
                <a:gd name="connsiteX7" fmla="*/ 472017 w 665137"/>
                <a:gd name="connsiteY7" fmla="*/ 1446071 h 5604999"/>
                <a:gd name="connsiteX8" fmla="*/ 556683 w 665137"/>
                <a:gd name="connsiteY8" fmla="*/ 2627171 h 5604999"/>
                <a:gd name="connsiteX9" fmla="*/ 560917 w 665137"/>
                <a:gd name="connsiteY9" fmla="*/ 4324738 h 5604999"/>
                <a:gd name="connsiteX10" fmla="*/ 324959 w 665137"/>
                <a:gd name="connsiteY10" fmla="*/ 5604999 h 5604999"/>
                <a:gd name="connsiteX11" fmla="*/ 92174 w 665137"/>
                <a:gd name="connsiteY11" fmla="*/ 4324738 h 5604999"/>
                <a:gd name="connsiteX12" fmla="*/ 96408 w 665137"/>
                <a:gd name="connsiteY12" fmla="*/ 2627171 h 5604999"/>
                <a:gd name="connsiteX13" fmla="*/ 181074 w 665137"/>
                <a:gd name="connsiteY13" fmla="*/ 1446071 h 5604999"/>
                <a:gd name="connsiteX14" fmla="*/ 126041 w 665137"/>
                <a:gd name="connsiteY14" fmla="*/ 667138 h 5604999"/>
                <a:gd name="connsiteX15" fmla="*/ 96408 w 665137"/>
                <a:gd name="connsiteY15" fmla="*/ 425838 h 5604999"/>
                <a:gd name="connsiteX16" fmla="*/ 79474 w 665137"/>
                <a:gd name="connsiteY16" fmla="*/ 298838 h 5604999"/>
                <a:gd name="connsiteX17" fmla="*/ 37141 w 665137"/>
                <a:gd name="connsiteY17" fmla="*/ 180305 h 5604999"/>
                <a:gd name="connsiteX18" fmla="*/ 3275 w 665137"/>
                <a:gd name="connsiteY18" fmla="*/ 36371 h 5604999"/>
                <a:gd name="connsiteX19" fmla="*/ 30587 w 665137"/>
                <a:gd name="connsiteY19" fmla="*/ 496 h 5604999"/>
                <a:gd name="connsiteX20" fmla="*/ 31059 w 665137"/>
                <a:gd name="connsiteY20" fmla="*/ 0 h 5604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65137" h="5604999">
                  <a:moveTo>
                    <a:pt x="31059" y="0"/>
                  </a:moveTo>
                  <a:lnTo>
                    <a:pt x="622155" y="0"/>
                  </a:lnTo>
                  <a:lnTo>
                    <a:pt x="649816" y="36371"/>
                  </a:lnTo>
                  <a:cubicBezTo>
                    <a:pt x="694441" y="98315"/>
                    <a:pt x="628650" y="136561"/>
                    <a:pt x="615950" y="180305"/>
                  </a:cubicBezTo>
                  <a:cubicBezTo>
                    <a:pt x="603250" y="224049"/>
                    <a:pt x="583495" y="257916"/>
                    <a:pt x="573617" y="298838"/>
                  </a:cubicBezTo>
                  <a:cubicBezTo>
                    <a:pt x="563739" y="339760"/>
                    <a:pt x="564444" y="364455"/>
                    <a:pt x="556683" y="425838"/>
                  </a:cubicBezTo>
                  <a:cubicBezTo>
                    <a:pt x="548922" y="487221"/>
                    <a:pt x="541161" y="497099"/>
                    <a:pt x="527050" y="667138"/>
                  </a:cubicBezTo>
                  <a:cubicBezTo>
                    <a:pt x="512939" y="837177"/>
                    <a:pt x="467078" y="1119399"/>
                    <a:pt x="472017" y="1446071"/>
                  </a:cubicBezTo>
                  <a:cubicBezTo>
                    <a:pt x="476956" y="1772743"/>
                    <a:pt x="541866" y="2147393"/>
                    <a:pt x="556683" y="2627171"/>
                  </a:cubicBezTo>
                  <a:cubicBezTo>
                    <a:pt x="571500" y="3106949"/>
                    <a:pt x="599538" y="3828433"/>
                    <a:pt x="560917" y="4324738"/>
                  </a:cubicBezTo>
                  <a:cubicBezTo>
                    <a:pt x="522296" y="4821043"/>
                    <a:pt x="403083" y="5604999"/>
                    <a:pt x="324959" y="5604999"/>
                  </a:cubicBezTo>
                  <a:cubicBezTo>
                    <a:pt x="246835" y="5604999"/>
                    <a:pt x="130266" y="4821043"/>
                    <a:pt x="92174" y="4324738"/>
                  </a:cubicBezTo>
                  <a:cubicBezTo>
                    <a:pt x="54082" y="3828433"/>
                    <a:pt x="81591" y="3106949"/>
                    <a:pt x="96408" y="2627171"/>
                  </a:cubicBezTo>
                  <a:cubicBezTo>
                    <a:pt x="111225" y="2147393"/>
                    <a:pt x="176135" y="1772743"/>
                    <a:pt x="181074" y="1446071"/>
                  </a:cubicBezTo>
                  <a:cubicBezTo>
                    <a:pt x="186013" y="1119399"/>
                    <a:pt x="140152" y="837177"/>
                    <a:pt x="126041" y="667138"/>
                  </a:cubicBezTo>
                  <a:cubicBezTo>
                    <a:pt x="111930" y="497099"/>
                    <a:pt x="104169" y="487221"/>
                    <a:pt x="96408" y="425838"/>
                  </a:cubicBezTo>
                  <a:cubicBezTo>
                    <a:pt x="88647" y="364455"/>
                    <a:pt x="89352" y="339760"/>
                    <a:pt x="79474" y="298838"/>
                  </a:cubicBezTo>
                  <a:cubicBezTo>
                    <a:pt x="69596" y="257916"/>
                    <a:pt x="49841" y="224049"/>
                    <a:pt x="37141" y="180305"/>
                  </a:cubicBezTo>
                  <a:cubicBezTo>
                    <a:pt x="24441" y="136561"/>
                    <a:pt x="-10836" y="61771"/>
                    <a:pt x="3275" y="36371"/>
                  </a:cubicBezTo>
                  <a:cubicBezTo>
                    <a:pt x="10638" y="25012"/>
                    <a:pt x="19865" y="12935"/>
                    <a:pt x="30587" y="496"/>
                  </a:cubicBezTo>
                  <a:lnTo>
                    <a:pt x="31059" y="0"/>
                  </a:lnTo>
                  <a:close/>
                </a:path>
              </a:pathLst>
            </a:custGeom>
            <a:gradFill flip="none" rotWithShape="1">
              <a:gsLst>
                <a:gs pos="8000">
                  <a:srgbClr val="AF8D7F"/>
                </a:gs>
                <a:gs pos="61000">
                  <a:srgbClr val="E6DBD6"/>
                </a:gs>
                <a:gs pos="100000">
                  <a:srgbClr val="E6DBD6"/>
                </a:gs>
              </a:gsLst>
              <a:lin ang="0" scaled="1"/>
              <a:tileRect/>
            </a:gradFill>
            <a:ln w="952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LID4096"/>
            </a:p>
          </p:txBody>
        </p: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96DB2DD7-786A-7134-906F-F1D36F8EE7B6}"/>
                </a:ext>
              </a:extLst>
            </p:cNvPr>
            <p:cNvGrpSpPr/>
            <p:nvPr/>
          </p:nvGrpSpPr>
          <p:grpSpPr>
            <a:xfrm>
              <a:off x="76549" y="27639"/>
              <a:ext cx="754132" cy="914224"/>
              <a:chOff x="57317" y="13062"/>
              <a:chExt cx="754132" cy="914224"/>
            </a:xfrm>
          </p:grpSpPr>
          <p:sp>
            <p:nvSpPr>
              <p:cNvPr id="62" name="Arc 61">
                <a:extLst>
                  <a:ext uri="{FF2B5EF4-FFF2-40B4-BE49-F238E27FC236}">
                    <a16:creationId xmlns:a16="http://schemas.microsoft.com/office/drawing/2014/main" id="{52AA0543-9645-F885-2FB2-56423D1152C8}"/>
                  </a:ext>
                </a:extLst>
              </p:cNvPr>
              <p:cNvSpPr/>
              <p:nvPr/>
            </p:nvSpPr>
            <p:spPr>
              <a:xfrm rot="20723450">
                <a:off x="285618" y="19493"/>
                <a:ext cx="333493" cy="811465"/>
              </a:xfrm>
              <a:prstGeom prst="arc">
                <a:avLst>
                  <a:gd name="adj1" fmla="val 16200000"/>
                  <a:gd name="adj2" fmla="val 2903985"/>
                </a:avLst>
              </a:prstGeom>
              <a:ln w="38100">
                <a:gradFill>
                  <a:gsLst>
                    <a:gs pos="0">
                      <a:srgbClr val="FBFAE5">
                        <a:alpha val="6000"/>
                      </a:srgbClr>
                    </a:gs>
                    <a:gs pos="26000">
                      <a:srgbClr val="FBFAE5"/>
                    </a:gs>
                    <a:gs pos="78000">
                      <a:srgbClr val="FBFAE5"/>
                    </a:gs>
                    <a:gs pos="100000">
                      <a:srgbClr val="FBFAE5">
                        <a:alpha val="11000"/>
                      </a:srgbClr>
                    </a:gs>
                  </a:gsLst>
                  <a:lin ang="1200000" scaled="0"/>
                </a:gradFill>
                <a:extLst>
                  <a:ext uri="{C807C97D-BFC1-408E-A445-0C87EB9F89A2}">
                    <ask:lineSketchStyleProps xmlns:ask="http://schemas.microsoft.com/office/drawing/2018/sketchyshapes" sd="1133269767">
                      <a:custGeom>
                        <a:avLst/>
                        <a:gdLst>
                          <a:gd name="connsiteX0" fmla="*/ 281580 w 563161"/>
                          <a:gd name="connsiteY0" fmla="*/ 0 h 1370300"/>
                          <a:gd name="connsiteX1" fmla="*/ 559791 w 563161"/>
                          <a:gd name="connsiteY1" fmla="*/ 579467 h 1370300"/>
                          <a:gd name="connsiteX2" fmla="*/ 537112 w 563161"/>
                          <a:gd name="connsiteY2" fmla="*/ 972961 h 1370300"/>
                          <a:gd name="connsiteX3" fmla="*/ 281581 w 563161"/>
                          <a:gd name="connsiteY3" fmla="*/ 685150 h 1370300"/>
                          <a:gd name="connsiteX4" fmla="*/ 281580 w 563161"/>
                          <a:gd name="connsiteY4" fmla="*/ 0 h 1370300"/>
                          <a:gd name="connsiteX0" fmla="*/ 281580 w 563161"/>
                          <a:gd name="connsiteY0" fmla="*/ 0 h 1370300"/>
                          <a:gd name="connsiteX1" fmla="*/ 559791 w 563161"/>
                          <a:gd name="connsiteY1" fmla="*/ 579467 h 1370300"/>
                          <a:gd name="connsiteX2" fmla="*/ 537112 w 563161"/>
                          <a:gd name="connsiteY2" fmla="*/ 972961 h 13703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</a:cxnLst>
                        <a:rect l="l" t="t" r="r" b="b"/>
                        <a:pathLst>
                          <a:path w="563161" h="1370300" stroke="0" extrusionOk="0">
                            <a:moveTo>
                              <a:pt x="281580" y="0"/>
                            </a:moveTo>
                            <a:cubicBezTo>
                              <a:pt x="397240" y="-9350"/>
                              <a:pt x="557101" y="252171"/>
                              <a:pt x="559791" y="579467"/>
                            </a:cubicBezTo>
                            <a:cubicBezTo>
                              <a:pt x="570228" y="709273"/>
                              <a:pt x="556497" y="844001"/>
                              <a:pt x="537112" y="972961"/>
                            </a:cubicBezTo>
                            <a:cubicBezTo>
                              <a:pt x="417316" y="828808"/>
                              <a:pt x="343473" y="779386"/>
                              <a:pt x="281581" y="685150"/>
                            </a:cubicBezTo>
                            <a:cubicBezTo>
                              <a:pt x="262849" y="439373"/>
                              <a:pt x="317178" y="233647"/>
                              <a:pt x="281580" y="0"/>
                            </a:cubicBezTo>
                            <a:close/>
                          </a:path>
                          <a:path w="563161" h="1370300" fill="none" extrusionOk="0">
                            <a:moveTo>
                              <a:pt x="281580" y="0"/>
                            </a:moveTo>
                            <a:cubicBezTo>
                              <a:pt x="382998" y="-42782"/>
                              <a:pt x="522557" y="266113"/>
                              <a:pt x="559791" y="579467"/>
                            </a:cubicBezTo>
                            <a:cubicBezTo>
                              <a:pt x="561947" y="714246"/>
                              <a:pt x="565545" y="876502"/>
                              <a:pt x="537112" y="972961"/>
                            </a:cubicBezTo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63" name="Arc 62">
                <a:extLst>
                  <a:ext uri="{FF2B5EF4-FFF2-40B4-BE49-F238E27FC236}">
                    <a16:creationId xmlns:a16="http://schemas.microsoft.com/office/drawing/2014/main" id="{8A1A72E6-76F1-2BA7-A20C-33877F483B19}"/>
                  </a:ext>
                </a:extLst>
              </p:cNvPr>
              <p:cNvSpPr/>
              <p:nvPr/>
            </p:nvSpPr>
            <p:spPr>
              <a:xfrm rot="20782650">
                <a:off x="229820" y="46700"/>
                <a:ext cx="145697" cy="829331"/>
              </a:xfrm>
              <a:prstGeom prst="arc">
                <a:avLst>
                  <a:gd name="adj1" fmla="val 16200000"/>
                  <a:gd name="adj2" fmla="val 2903985"/>
                </a:avLst>
              </a:prstGeom>
              <a:ln w="38100">
                <a:gradFill>
                  <a:gsLst>
                    <a:gs pos="0">
                      <a:srgbClr val="FBFAE5">
                        <a:alpha val="6000"/>
                      </a:srgbClr>
                    </a:gs>
                    <a:gs pos="26000">
                      <a:srgbClr val="FBFAE5"/>
                    </a:gs>
                    <a:gs pos="78000">
                      <a:srgbClr val="FBFAE5"/>
                    </a:gs>
                    <a:gs pos="100000">
                      <a:srgbClr val="FBFAE5">
                        <a:alpha val="11000"/>
                      </a:srgbClr>
                    </a:gs>
                  </a:gsLst>
                  <a:lin ang="1200000" scaled="0"/>
                </a:gradFill>
                <a:extLst>
                  <a:ext uri="{C807C97D-BFC1-408E-A445-0C87EB9F89A2}">
                    <ask:lineSketchStyleProps xmlns:ask="http://schemas.microsoft.com/office/drawing/2018/sketchyshapes" sd="3818963416">
                      <a:custGeom>
                        <a:avLst/>
                        <a:gdLst>
                          <a:gd name="connsiteX0" fmla="*/ 123017 w 246034"/>
                          <a:gd name="connsiteY0" fmla="*/ 0 h 1400470"/>
                          <a:gd name="connsiteX1" fmla="*/ 245761 w 246034"/>
                          <a:gd name="connsiteY1" fmla="*/ 653609 h 1400470"/>
                          <a:gd name="connsiteX2" fmla="*/ 243694 w 246034"/>
                          <a:gd name="connsiteY2" fmla="*/ 836156 h 1400470"/>
                          <a:gd name="connsiteX3" fmla="*/ 123017 w 246034"/>
                          <a:gd name="connsiteY3" fmla="*/ 700235 h 1400470"/>
                          <a:gd name="connsiteX4" fmla="*/ 123017 w 246034"/>
                          <a:gd name="connsiteY4" fmla="*/ 336113 h 1400470"/>
                          <a:gd name="connsiteX5" fmla="*/ 123017 w 246034"/>
                          <a:gd name="connsiteY5" fmla="*/ 0 h 1400470"/>
                          <a:gd name="connsiteX0" fmla="*/ 123017 w 246034"/>
                          <a:gd name="connsiteY0" fmla="*/ 0 h 1400470"/>
                          <a:gd name="connsiteX1" fmla="*/ 245761 w 246034"/>
                          <a:gd name="connsiteY1" fmla="*/ 653609 h 1400470"/>
                          <a:gd name="connsiteX2" fmla="*/ 243694 w 246034"/>
                          <a:gd name="connsiteY2" fmla="*/ 836156 h 140047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</a:cxnLst>
                        <a:rect l="l" t="t" r="r" b="b"/>
                        <a:pathLst>
                          <a:path w="246034" h="1400470" stroke="0" extrusionOk="0">
                            <a:moveTo>
                              <a:pt x="123017" y="0"/>
                            </a:moveTo>
                            <a:cubicBezTo>
                              <a:pt x="241197" y="45519"/>
                              <a:pt x="231519" y="279675"/>
                              <a:pt x="245761" y="653609"/>
                            </a:cubicBezTo>
                            <a:cubicBezTo>
                              <a:pt x="249090" y="716971"/>
                              <a:pt x="249016" y="777155"/>
                              <a:pt x="243694" y="836156"/>
                            </a:cubicBezTo>
                            <a:cubicBezTo>
                              <a:pt x="190714" y="784810"/>
                              <a:pt x="172729" y="748127"/>
                              <a:pt x="123017" y="700235"/>
                            </a:cubicBezTo>
                            <a:cubicBezTo>
                              <a:pt x="140237" y="525805"/>
                              <a:pt x="122162" y="430917"/>
                              <a:pt x="123017" y="336113"/>
                            </a:cubicBezTo>
                            <a:cubicBezTo>
                              <a:pt x="123872" y="241309"/>
                              <a:pt x="108922" y="160886"/>
                              <a:pt x="123017" y="0"/>
                            </a:cubicBezTo>
                            <a:close/>
                          </a:path>
                          <a:path w="246034" h="1400470" fill="none" extrusionOk="0">
                            <a:moveTo>
                              <a:pt x="123017" y="0"/>
                            </a:moveTo>
                            <a:cubicBezTo>
                              <a:pt x="200996" y="-4996"/>
                              <a:pt x="238411" y="256295"/>
                              <a:pt x="245761" y="653609"/>
                            </a:cubicBezTo>
                            <a:cubicBezTo>
                              <a:pt x="241567" y="713608"/>
                              <a:pt x="245404" y="780160"/>
                              <a:pt x="243694" y="836156"/>
                            </a:cubicBezTo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64" name="Arc 63">
                <a:extLst>
                  <a:ext uri="{FF2B5EF4-FFF2-40B4-BE49-F238E27FC236}">
                    <a16:creationId xmlns:a16="http://schemas.microsoft.com/office/drawing/2014/main" id="{52DB44FF-9067-D25E-E959-02789E2A2186}"/>
                  </a:ext>
                </a:extLst>
              </p:cNvPr>
              <p:cNvSpPr/>
              <p:nvPr/>
            </p:nvSpPr>
            <p:spPr>
              <a:xfrm rot="19646898" flipH="1">
                <a:off x="228408" y="97955"/>
                <a:ext cx="145697" cy="829331"/>
              </a:xfrm>
              <a:prstGeom prst="arc">
                <a:avLst>
                  <a:gd name="adj1" fmla="val 16200000"/>
                  <a:gd name="adj2" fmla="val 141068"/>
                </a:avLst>
              </a:prstGeom>
              <a:ln w="38100">
                <a:gradFill>
                  <a:gsLst>
                    <a:gs pos="0">
                      <a:srgbClr val="FBFAE5">
                        <a:alpha val="6000"/>
                      </a:srgbClr>
                    </a:gs>
                    <a:gs pos="26000">
                      <a:srgbClr val="FBFAE5"/>
                    </a:gs>
                    <a:gs pos="78000">
                      <a:srgbClr val="FBFAE5"/>
                    </a:gs>
                    <a:gs pos="100000">
                      <a:srgbClr val="FBFAE5">
                        <a:alpha val="11000"/>
                      </a:srgbClr>
                    </a:gs>
                  </a:gsLst>
                  <a:lin ang="1200000" scaled="0"/>
                </a:gradFill>
                <a:extLst>
                  <a:ext uri="{C807C97D-BFC1-408E-A445-0C87EB9F89A2}">
                    <ask:lineSketchStyleProps xmlns:ask="http://schemas.microsoft.com/office/drawing/2018/sketchyshapes" sd="3258243883">
                      <a:custGeom>
                        <a:avLst/>
                        <a:gdLst>
                          <a:gd name="connsiteX0" fmla="*/ 123017 w 246034"/>
                          <a:gd name="connsiteY0" fmla="*/ 0 h 1400470"/>
                          <a:gd name="connsiteX1" fmla="*/ 244322 w 246034"/>
                          <a:gd name="connsiteY1" fmla="*/ 583809 h 1400470"/>
                          <a:gd name="connsiteX2" fmla="*/ 246031 w 246034"/>
                          <a:gd name="connsiteY2" fmla="*/ 705286 h 1400470"/>
                          <a:gd name="connsiteX3" fmla="*/ 123017 w 246034"/>
                          <a:gd name="connsiteY3" fmla="*/ 700235 h 1400470"/>
                          <a:gd name="connsiteX4" fmla="*/ 123017 w 246034"/>
                          <a:gd name="connsiteY4" fmla="*/ 343115 h 1400470"/>
                          <a:gd name="connsiteX5" fmla="*/ 123017 w 246034"/>
                          <a:gd name="connsiteY5" fmla="*/ 0 h 1400470"/>
                          <a:gd name="connsiteX0" fmla="*/ 123017 w 246034"/>
                          <a:gd name="connsiteY0" fmla="*/ 0 h 1400470"/>
                          <a:gd name="connsiteX1" fmla="*/ 244322 w 246034"/>
                          <a:gd name="connsiteY1" fmla="*/ 583809 h 1400470"/>
                          <a:gd name="connsiteX2" fmla="*/ 246031 w 246034"/>
                          <a:gd name="connsiteY2" fmla="*/ 705286 h 140047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</a:cxnLst>
                        <a:rect l="l" t="t" r="r" b="b"/>
                        <a:pathLst>
                          <a:path w="246034" h="1400470" stroke="0" extrusionOk="0">
                            <a:moveTo>
                              <a:pt x="123017" y="0"/>
                            </a:moveTo>
                            <a:cubicBezTo>
                              <a:pt x="151137" y="36329"/>
                              <a:pt x="257462" y="228439"/>
                              <a:pt x="244322" y="583809"/>
                            </a:cubicBezTo>
                            <a:cubicBezTo>
                              <a:pt x="246363" y="619194"/>
                              <a:pt x="240964" y="669262"/>
                              <a:pt x="246031" y="705286"/>
                            </a:cubicBezTo>
                            <a:cubicBezTo>
                              <a:pt x="207478" y="707337"/>
                              <a:pt x="180070" y="701356"/>
                              <a:pt x="123017" y="700235"/>
                            </a:cubicBezTo>
                            <a:cubicBezTo>
                              <a:pt x="107295" y="527330"/>
                              <a:pt x="124434" y="434124"/>
                              <a:pt x="123017" y="343115"/>
                            </a:cubicBezTo>
                            <a:cubicBezTo>
                              <a:pt x="121600" y="252106"/>
                              <a:pt x="132263" y="99543"/>
                              <a:pt x="123017" y="0"/>
                            </a:cubicBezTo>
                            <a:close/>
                          </a:path>
                          <a:path w="246034" h="1400470" fill="none" extrusionOk="0">
                            <a:moveTo>
                              <a:pt x="123017" y="0"/>
                            </a:moveTo>
                            <a:cubicBezTo>
                              <a:pt x="165859" y="-519"/>
                              <a:pt x="253604" y="224341"/>
                              <a:pt x="244322" y="583809"/>
                            </a:cubicBezTo>
                            <a:cubicBezTo>
                              <a:pt x="248453" y="626380"/>
                              <a:pt x="247530" y="665384"/>
                              <a:pt x="246031" y="705286"/>
                            </a:cubicBezTo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66" name="Arc 65">
                <a:extLst>
                  <a:ext uri="{FF2B5EF4-FFF2-40B4-BE49-F238E27FC236}">
                    <a16:creationId xmlns:a16="http://schemas.microsoft.com/office/drawing/2014/main" id="{5EE6D68F-D878-42F4-E3AF-55C4D61DE8C3}"/>
                  </a:ext>
                </a:extLst>
              </p:cNvPr>
              <p:cNvSpPr/>
              <p:nvPr/>
            </p:nvSpPr>
            <p:spPr>
              <a:xfrm rot="20613216">
                <a:off x="273335" y="13062"/>
                <a:ext cx="538114" cy="700283"/>
              </a:xfrm>
              <a:prstGeom prst="arc">
                <a:avLst>
                  <a:gd name="adj1" fmla="val 16200000"/>
                  <a:gd name="adj2" fmla="val 2903985"/>
                </a:avLst>
              </a:prstGeom>
              <a:ln w="38100">
                <a:gradFill flip="none" rotWithShape="1">
                  <a:gsLst>
                    <a:gs pos="0">
                      <a:srgbClr val="FBFAE5">
                        <a:alpha val="6000"/>
                      </a:srgbClr>
                    </a:gs>
                    <a:gs pos="26000">
                      <a:srgbClr val="FBFAE5"/>
                    </a:gs>
                    <a:gs pos="78000">
                      <a:srgbClr val="FBFAE5"/>
                    </a:gs>
                    <a:gs pos="100000">
                      <a:srgbClr val="FBFAE5">
                        <a:alpha val="11000"/>
                      </a:srgbClr>
                    </a:gs>
                  </a:gsLst>
                  <a:lin ang="1200000" scaled="0"/>
                  <a:tileRect/>
                </a:gradFill>
                <a:extLst>
                  <a:ext uri="{C807C97D-BFC1-408E-A445-0C87EB9F89A2}">
                    <ask:lineSketchStyleProps xmlns:ask="http://schemas.microsoft.com/office/drawing/2018/sketchyshapes" sd="237143218">
                      <a:custGeom>
                        <a:avLst/>
                        <a:gdLst>
                          <a:gd name="connsiteX0" fmla="*/ 454349 w 908699"/>
                          <a:gd name="connsiteY0" fmla="*/ 0 h 1182549"/>
                          <a:gd name="connsiteX1" fmla="*/ 890498 w 908699"/>
                          <a:gd name="connsiteY1" fmla="*/ 425597 h 1182549"/>
                          <a:gd name="connsiteX2" fmla="*/ 797897 w 908699"/>
                          <a:gd name="connsiteY2" fmla="*/ 978219 h 1182549"/>
                          <a:gd name="connsiteX3" fmla="*/ 454350 w 908699"/>
                          <a:gd name="connsiteY3" fmla="*/ 591275 h 1182549"/>
                          <a:gd name="connsiteX4" fmla="*/ 454349 w 908699"/>
                          <a:gd name="connsiteY4" fmla="*/ 0 h 1182549"/>
                          <a:gd name="connsiteX0" fmla="*/ 454349 w 908699"/>
                          <a:gd name="connsiteY0" fmla="*/ 0 h 1182549"/>
                          <a:gd name="connsiteX1" fmla="*/ 890498 w 908699"/>
                          <a:gd name="connsiteY1" fmla="*/ 425597 h 1182549"/>
                          <a:gd name="connsiteX2" fmla="*/ 797897 w 908699"/>
                          <a:gd name="connsiteY2" fmla="*/ 978219 h 118254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</a:cxnLst>
                        <a:rect l="l" t="t" r="r" b="b"/>
                        <a:pathLst>
                          <a:path w="908699" h="1182549" stroke="0" extrusionOk="0">
                            <a:moveTo>
                              <a:pt x="454349" y="0"/>
                            </a:moveTo>
                            <a:cubicBezTo>
                              <a:pt x="678595" y="-4976"/>
                              <a:pt x="842726" y="218626"/>
                              <a:pt x="890498" y="425597"/>
                            </a:cubicBezTo>
                            <a:cubicBezTo>
                              <a:pt x="956167" y="640224"/>
                              <a:pt x="927535" y="835166"/>
                              <a:pt x="797897" y="978219"/>
                            </a:cubicBezTo>
                            <a:cubicBezTo>
                              <a:pt x="675734" y="827530"/>
                              <a:pt x="579980" y="710936"/>
                              <a:pt x="454350" y="591275"/>
                            </a:cubicBezTo>
                            <a:cubicBezTo>
                              <a:pt x="461236" y="382006"/>
                              <a:pt x="459781" y="193988"/>
                              <a:pt x="454349" y="0"/>
                            </a:cubicBezTo>
                            <a:close/>
                          </a:path>
                          <a:path w="908699" h="1182549" fill="none" extrusionOk="0">
                            <a:moveTo>
                              <a:pt x="454349" y="0"/>
                            </a:moveTo>
                            <a:cubicBezTo>
                              <a:pt x="659343" y="-5757"/>
                              <a:pt x="816000" y="150955"/>
                              <a:pt x="890498" y="425597"/>
                            </a:cubicBezTo>
                            <a:cubicBezTo>
                              <a:pt x="926176" y="636980"/>
                              <a:pt x="920059" y="793778"/>
                              <a:pt x="797897" y="978219"/>
                            </a:cubicBezTo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67" name="Arc 66">
                <a:extLst>
                  <a:ext uri="{FF2B5EF4-FFF2-40B4-BE49-F238E27FC236}">
                    <a16:creationId xmlns:a16="http://schemas.microsoft.com/office/drawing/2014/main" id="{E7CAA44F-AC06-2E05-4B3F-794CD529DE1E}"/>
                  </a:ext>
                </a:extLst>
              </p:cNvPr>
              <p:cNvSpPr/>
              <p:nvPr/>
            </p:nvSpPr>
            <p:spPr>
              <a:xfrm rot="387726" flipH="1">
                <a:off x="150014" y="23483"/>
                <a:ext cx="299970" cy="595821"/>
              </a:xfrm>
              <a:prstGeom prst="arc">
                <a:avLst>
                  <a:gd name="adj1" fmla="val 16200000"/>
                  <a:gd name="adj2" fmla="val 4695488"/>
                </a:avLst>
              </a:prstGeom>
              <a:ln w="38100">
                <a:gradFill flip="none" rotWithShape="1">
                  <a:gsLst>
                    <a:gs pos="0">
                      <a:srgbClr val="FBFAE5">
                        <a:alpha val="6000"/>
                      </a:srgbClr>
                    </a:gs>
                    <a:gs pos="26000">
                      <a:srgbClr val="FBFAE5"/>
                    </a:gs>
                    <a:gs pos="78000">
                      <a:srgbClr val="FBFAE5"/>
                    </a:gs>
                    <a:gs pos="100000">
                      <a:srgbClr val="FBFAE5">
                        <a:alpha val="11000"/>
                      </a:srgbClr>
                    </a:gs>
                  </a:gsLst>
                  <a:lin ang="1200000" scaled="0"/>
                  <a:tileRect/>
                </a:gradFill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253276 w 506552"/>
                          <a:gd name="connsiteY0" fmla="*/ 0 h 1006148"/>
                          <a:gd name="connsiteX1" fmla="*/ 506213 w 506552"/>
                          <a:gd name="connsiteY1" fmla="*/ 477065 h 1006148"/>
                          <a:gd name="connsiteX2" fmla="*/ 349928 w 506552"/>
                          <a:gd name="connsiteY2" fmla="*/ 968077 h 1006148"/>
                          <a:gd name="connsiteX3" fmla="*/ 253276 w 506552"/>
                          <a:gd name="connsiteY3" fmla="*/ 503074 h 1006148"/>
                          <a:gd name="connsiteX4" fmla="*/ 253276 w 506552"/>
                          <a:gd name="connsiteY4" fmla="*/ 0 h 1006148"/>
                          <a:gd name="connsiteX0" fmla="*/ 253276 w 506552"/>
                          <a:gd name="connsiteY0" fmla="*/ 0 h 1006148"/>
                          <a:gd name="connsiteX1" fmla="*/ 506213 w 506552"/>
                          <a:gd name="connsiteY1" fmla="*/ 477065 h 1006148"/>
                          <a:gd name="connsiteX2" fmla="*/ 349928 w 506552"/>
                          <a:gd name="connsiteY2" fmla="*/ 968077 h 100614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</a:cxnLst>
                        <a:rect l="l" t="t" r="r" b="b"/>
                        <a:pathLst>
                          <a:path w="506552" h="1006148" stroke="0" extrusionOk="0">
                            <a:moveTo>
                              <a:pt x="253276" y="0"/>
                            </a:moveTo>
                            <a:cubicBezTo>
                              <a:pt x="374002" y="-8676"/>
                              <a:pt x="467546" y="221588"/>
                              <a:pt x="506213" y="477065"/>
                            </a:cubicBezTo>
                            <a:cubicBezTo>
                              <a:pt x="519408" y="691589"/>
                              <a:pt x="432178" y="887258"/>
                              <a:pt x="349928" y="968077"/>
                            </a:cubicBezTo>
                            <a:cubicBezTo>
                              <a:pt x="334783" y="858073"/>
                              <a:pt x="284278" y="621856"/>
                              <a:pt x="253276" y="503074"/>
                            </a:cubicBezTo>
                            <a:cubicBezTo>
                              <a:pt x="264807" y="328280"/>
                              <a:pt x="247884" y="245936"/>
                              <a:pt x="253276" y="0"/>
                            </a:cubicBezTo>
                            <a:close/>
                          </a:path>
                          <a:path w="506552" h="1006148" fill="none" extrusionOk="0">
                            <a:moveTo>
                              <a:pt x="253276" y="0"/>
                            </a:moveTo>
                            <a:cubicBezTo>
                              <a:pt x="401475" y="-27591"/>
                              <a:pt x="463327" y="204191"/>
                              <a:pt x="506213" y="477065"/>
                            </a:cubicBezTo>
                            <a:cubicBezTo>
                              <a:pt x="500891" y="700214"/>
                              <a:pt x="447568" y="871720"/>
                              <a:pt x="349928" y="968077"/>
                            </a:cubicBezTo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68" name="Arc 67">
                <a:extLst>
                  <a:ext uri="{FF2B5EF4-FFF2-40B4-BE49-F238E27FC236}">
                    <a16:creationId xmlns:a16="http://schemas.microsoft.com/office/drawing/2014/main" id="{134E9020-B70F-A1E3-16D5-AED6DAD97CC3}"/>
                  </a:ext>
                </a:extLst>
              </p:cNvPr>
              <p:cNvSpPr/>
              <p:nvPr/>
            </p:nvSpPr>
            <p:spPr>
              <a:xfrm rot="387726" flipH="1">
                <a:off x="348436" y="20615"/>
                <a:ext cx="97387" cy="696646"/>
              </a:xfrm>
              <a:prstGeom prst="arc">
                <a:avLst>
                  <a:gd name="adj1" fmla="val 16200000"/>
                  <a:gd name="adj2" fmla="val 4532397"/>
                </a:avLst>
              </a:prstGeom>
              <a:ln w="38100">
                <a:gradFill flip="none" rotWithShape="1">
                  <a:gsLst>
                    <a:gs pos="0">
                      <a:srgbClr val="FBFAE5">
                        <a:alpha val="6000"/>
                      </a:srgbClr>
                    </a:gs>
                    <a:gs pos="26000">
                      <a:srgbClr val="FBFAE5"/>
                    </a:gs>
                    <a:gs pos="78000">
                      <a:srgbClr val="FBFAE5"/>
                    </a:gs>
                    <a:gs pos="100000">
                      <a:srgbClr val="FBFAE5">
                        <a:alpha val="11000"/>
                      </a:srgbClr>
                    </a:gs>
                  </a:gsLst>
                  <a:lin ang="1200000" scaled="0"/>
                  <a:tileRect/>
                </a:gradFill>
                <a:extLst>
                  <a:ext uri="{C807C97D-BFC1-408E-A445-0C87EB9F89A2}">
                    <ask:lineSketchStyleProps xmlns:ask="http://schemas.microsoft.com/office/drawing/2018/sketchyshapes" sd="1011431495">
                      <a:custGeom>
                        <a:avLst/>
                        <a:gdLst>
                          <a:gd name="connsiteX0" fmla="*/ 82227 w 164455"/>
                          <a:gd name="connsiteY0" fmla="*/ 0 h 1176408"/>
                          <a:gd name="connsiteX1" fmla="*/ 164442 w 164455"/>
                          <a:gd name="connsiteY1" fmla="*/ 577774 h 1176408"/>
                          <a:gd name="connsiteX2" fmla="*/ 154516 w 164455"/>
                          <a:gd name="connsiteY2" fmla="*/ 868532 h 1176408"/>
                          <a:gd name="connsiteX3" fmla="*/ 82228 w 164455"/>
                          <a:gd name="connsiteY3" fmla="*/ 588204 h 1176408"/>
                          <a:gd name="connsiteX4" fmla="*/ 82227 w 164455"/>
                          <a:gd name="connsiteY4" fmla="*/ 0 h 1176408"/>
                          <a:gd name="connsiteX0" fmla="*/ 82227 w 164455"/>
                          <a:gd name="connsiteY0" fmla="*/ 0 h 1176408"/>
                          <a:gd name="connsiteX1" fmla="*/ 164442 w 164455"/>
                          <a:gd name="connsiteY1" fmla="*/ 577774 h 1176408"/>
                          <a:gd name="connsiteX2" fmla="*/ 154516 w 164455"/>
                          <a:gd name="connsiteY2" fmla="*/ 868532 h 117640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</a:cxnLst>
                        <a:rect l="l" t="t" r="r" b="b"/>
                        <a:pathLst>
                          <a:path w="164455" h="1176408" stroke="0" extrusionOk="0">
                            <a:moveTo>
                              <a:pt x="82227" y="0"/>
                            </a:moveTo>
                            <a:cubicBezTo>
                              <a:pt x="151033" y="17247"/>
                              <a:pt x="144730" y="300995"/>
                              <a:pt x="164442" y="577774"/>
                            </a:cubicBezTo>
                            <a:cubicBezTo>
                              <a:pt x="168646" y="686407"/>
                              <a:pt x="165427" y="770866"/>
                              <a:pt x="154516" y="868532"/>
                            </a:cubicBezTo>
                            <a:cubicBezTo>
                              <a:pt x="127792" y="809626"/>
                              <a:pt x="123533" y="698233"/>
                              <a:pt x="82228" y="588204"/>
                            </a:cubicBezTo>
                            <a:cubicBezTo>
                              <a:pt x="98620" y="414747"/>
                              <a:pt x="97040" y="205565"/>
                              <a:pt x="82227" y="0"/>
                            </a:cubicBezTo>
                            <a:close/>
                          </a:path>
                          <a:path w="164455" h="1176408" fill="none" extrusionOk="0">
                            <a:moveTo>
                              <a:pt x="82227" y="0"/>
                            </a:moveTo>
                            <a:cubicBezTo>
                              <a:pt x="122444" y="-13934"/>
                              <a:pt x="180497" y="286552"/>
                              <a:pt x="164442" y="577774"/>
                            </a:cubicBezTo>
                            <a:cubicBezTo>
                              <a:pt x="175479" y="684005"/>
                              <a:pt x="166266" y="781566"/>
                              <a:pt x="154516" y="868532"/>
                            </a:cubicBezTo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69" name="Arc 68">
                <a:extLst>
                  <a:ext uri="{FF2B5EF4-FFF2-40B4-BE49-F238E27FC236}">
                    <a16:creationId xmlns:a16="http://schemas.microsoft.com/office/drawing/2014/main" id="{177EAB84-23F3-DCFD-0983-1CA7614802B5}"/>
                  </a:ext>
                </a:extLst>
              </p:cNvPr>
              <p:cNvSpPr/>
              <p:nvPr/>
            </p:nvSpPr>
            <p:spPr>
              <a:xfrm rot="387726">
                <a:off x="484211" y="14708"/>
                <a:ext cx="70538" cy="731507"/>
              </a:xfrm>
              <a:prstGeom prst="arc">
                <a:avLst>
                  <a:gd name="adj1" fmla="val 16200000"/>
                  <a:gd name="adj2" fmla="val 4702157"/>
                </a:avLst>
              </a:prstGeom>
              <a:ln w="38100">
                <a:gradFill>
                  <a:gsLst>
                    <a:gs pos="0">
                      <a:srgbClr val="FBFAE5">
                        <a:alpha val="6000"/>
                      </a:srgbClr>
                    </a:gs>
                    <a:gs pos="26000">
                      <a:srgbClr val="FBFAE5"/>
                    </a:gs>
                    <a:gs pos="78000">
                      <a:srgbClr val="FBFAE5"/>
                    </a:gs>
                    <a:gs pos="100000">
                      <a:srgbClr val="FBFAE5">
                        <a:alpha val="11000"/>
                      </a:srgbClr>
                    </a:gs>
                  </a:gsLst>
                  <a:lin ang="1200000" scaled="0"/>
                </a:gradFill>
                <a:extLst>
                  <a:ext uri="{C807C97D-BFC1-408E-A445-0C87EB9F89A2}">
                    <ask:lineSketchStyleProps xmlns:ask="http://schemas.microsoft.com/office/drawing/2018/sketchyshapes" sd="3050153846">
                      <a:custGeom>
                        <a:avLst/>
                        <a:gdLst>
                          <a:gd name="connsiteX0" fmla="*/ 59558 w 119116"/>
                          <a:gd name="connsiteY0" fmla="*/ 0 h 1235277"/>
                          <a:gd name="connsiteX1" fmla="*/ 119113 w 119116"/>
                          <a:gd name="connsiteY1" fmla="*/ 611573 h 1235277"/>
                          <a:gd name="connsiteX2" fmla="*/ 113491 w 119116"/>
                          <a:gd name="connsiteY2" fmla="*/ 879665 h 1235277"/>
                          <a:gd name="connsiteX3" fmla="*/ 59558 w 119116"/>
                          <a:gd name="connsiteY3" fmla="*/ 617639 h 1235277"/>
                          <a:gd name="connsiteX4" fmla="*/ 59558 w 119116"/>
                          <a:gd name="connsiteY4" fmla="*/ 0 h 1235277"/>
                          <a:gd name="connsiteX0" fmla="*/ 59558 w 119116"/>
                          <a:gd name="connsiteY0" fmla="*/ 0 h 1235277"/>
                          <a:gd name="connsiteX1" fmla="*/ 119113 w 119116"/>
                          <a:gd name="connsiteY1" fmla="*/ 611573 h 1235277"/>
                          <a:gd name="connsiteX2" fmla="*/ 113491 w 119116"/>
                          <a:gd name="connsiteY2" fmla="*/ 879665 h 123527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</a:cxnLst>
                        <a:rect l="l" t="t" r="r" b="b"/>
                        <a:pathLst>
                          <a:path w="119116" h="1235277" stroke="0" extrusionOk="0">
                            <a:moveTo>
                              <a:pt x="59558" y="0"/>
                            </a:moveTo>
                            <a:cubicBezTo>
                              <a:pt x="137110" y="-37379"/>
                              <a:pt x="141414" y="286278"/>
                              <a:pt x="119113" y="611573"/>
                            </a:cubicBezTo>
                            <a:cubicBezTo>
                              <a:pt x="117129" y="703496"/>
                              <a:pt x="132121" y="795777"/>
                              <a:pt x="113491" y="879665"/>
                            </a:cubicBezTo>
                            <a:cubicBezTo>
                              <a:pt x="111068" y="823461"/>
                              <a:pt x="72992" y="730290"/>
                              <a:pt x="59558" y="617639"/>
                            </a:cubicBezTo>
                            <a:cubicBezTo>
                              <a:pt x="64597" y="471209"/>
                              <a:pt x="55661" y="218667"/>
                              <a:pt x="59558" y="0"/>
                            </a:cubicBezTo>
                            <a:close/>
                          </a:path>
                          <a:path w="119116" h="1235277" fill="none" extrusionOk="0">
                            <a:moveTo>
                              <a:pt x="59558" y="0"/>
                            </a:moveTo>
                            <a:cubicBezTo>
                              <a:pt x="44011" y="23869"/>
                              <a:pt x="103885" y="329735"/>
                              <a:pt x="119113" y="611573"/>
                            </a:cubicBezTo>
                            <a:cubicBezTo>
                              <a:pt x="118007" y="700497"/>
                              <a:pt x="124369" y="794502"/>
                              <a:pt x="113491" y="879665"/>
                            </a:cubicBezTo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70" name="Arc 69">
                <a:extLst>
                  <a:ext uri="{FF2B5EF4-FFF2-40B4-BE49-F238E27FC236}">
                    <a16:creationId xmlns:a16="http://schemas.microsoft.com/office/drawing/2014/main" id="{54BDC1E5-3F55-4F31-3140-731CA07A59F2}"/>
                  </a:ext>
                </a:extLst>
              </p:cNvPr>
              <p:cNvSpPr/>
              <p:nvPr/>
            </p:nvSpPr>
            <p:spPr>
              <a:xfrm rot="387726">
                <a:off x="568771" y="70324"/>
                <a:ext cx="164377" cy="545655"/>
              </a:xfrm>
              <a:prstGeom prst="arc">
                <a:avLst>
                  <a:gd name="adj1" fmla="val 16200000"/>
                  <a:gd name="adj2" fmla="val 4702157"/>
                </a:avLst>
              </a:prstGeom>
              <a:ln w="38100">
                <a:gradFill flip="none" rotWithShape="1">
                  <a:gsLst>
                    <a:gs pos="0">
                      <a:srgbClr val="FBFAE5">
                        <a:alpha val="6000"/>
                      </a:srgbClr>
                    </a:gs>
                    <a:gs pos="26000">
                      <a:srgbClr val="FBFAE5"/>
                    </a:gs>
                    <a:gs pos="78000">
                      <a:srgbClr val="FBFAE5"/>
                    </a:gs>
                    <a:gs pos="100000">
                      <a:srgbClr val="FBFAE5">
                        <a:alpha val="11000"/>
                      </a:srgbClr>
                    </a:gs>
                  </a:gsLst>
                  <a:lin ang="1200000" scaled="0"/>
                  <a:tileRect/>
                </a:gradFill>
                <a:extLst>
                  <a:ext uri="{C807C97D-BFC1-408E-A445-0C87EB9F89A2}">
                    <ask:lineSketchStyleProps xmlns:ask="http://schemas.microsoft.com/office/drawing/2018/sketchyshapes" sd="917294077">
                      <a:custGeom>
                        <a:avLst/>
                        <a:gdLst>
                          <a:gd name="connsiteX0" fmla="*/ 138789 w 277579"/>
                          <a:gd name="connsiteY0" fmla="*/ 0 h 921434"/>
                          <a:gd name="connsiteX1" fmla="*/ 277514 w 277579"/>
                          <a:gd name="connsiteY1" fmla="*/ 446588 h 921434"/>
                          <a:gd name="connsiteX2" fmla="*/ 217087 w 277579"/>
                          <a:gd name="connsiteY2" fmla="*/ 841119 h 921434"/>
                          <a:gd name="connsiteX3" fmla="*/ 138790 w 277579"/>
                          <a:gd name="connsiteY3" fmla="*/ 460717 h 921434"/>
                          <a:gd name="connsiteX4" fmla="*/ 138789 w 277579"/>
                          <a:gd name="connsiteY4" fmla="*/ 0 h 921434"/>
                          <a:gd name="connsiteX0" fmla="*/ 138789 w 277579"/>
                          <a:gd name="connsiteY0" fmla="*/ 0 h 921434"/>
                          <a:gd name="connsiteX1" fmla="*/ 277514 w 277579"/>
                          <a:gd name="connsiteY1" fmla="*/ 446588 h 921434"/>
                          <a:gd name="connsiteX2" fmla="*/ 217087 w 277579"/>
                          <a:gd name="connsiteY2" fmla="*/ 841119 h 921434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</a:cxnLst>
                        <a:rect l="l" t="t" r="r" b="b"/>
                        <a:pathLst>
                          <a:path w="277579" h="921434" stroke="0" extrusionOk="0">
                            <a:moveTo>
                              <a:pt x="138789" y="0"/>
                            </a:moveTo>
                            <a:cubicBezTo>
                              <a:pt x="202987" y="2724"/>
                              <a:pt x="283422" y="172173"/>
                              <a:pt x="277514" y="446588"/>
                            </a:cubicBezTo>
                            <a:cubicBezTo>
                              <a:pt x="271676" y="606575"/>
                              <a:pt x="261422" y="739886"/>
                              <a:pt x="217087" y="841119"/>
                            </a:cubicBezTo>
                            <a:cubicBezTo>
                              <a:pt x="194993" y="672823"/>
                              <a:pt x="140658" y="554463"/>
                              <a:pt x="138790" y="460717"/>
                            </a:cubicBezTo>
                            <a:cubicBezTo>
                              <a:pt x="120784" y="317823"/>
                              <a:pt x="132588" y="140821"/>
                              <a:pt x="138789" y="0"/>
                            </a:cubicBezTo>
                            <a:close/>
                          </a:path>
                          <a:path w="277579" h="921434" fill="none" extrusionOk="0">
                            <a:moveTo>
                              <a:pt x="138789" y="0"/>
                            </a:moveTo>
                            <a:cubicBezTo>
                              <a:pt x="208335" y="15373"/>
                              <a:pt x="288713" y="219294"/>
                              <a:pt x="277514" y="446588"/>
                            </a:cubicBezTo>
                            <a:cubicBezTo>
                              <a:pt x="287102" y="605109"/>
                              <a:pt x="269903" y="755318"/>
                              <a:pt x="217087" y="841119"/>
                            </a:cubicBezTo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71" name="Arc 70">
                <a:extLst>
                  <a:ext uri="{FF2B5EF4-FFF2-40B4-BE49-F238E27FC236}">
                    <a16:creationId xmlns:a16="http://schemas.microsoft.com/office/drawing/2014/main" id="{5B329094-622B-D1B1-F31C-BD3485ED6359}"/>
                  </a:ext>
                </a:extLst>
              </p:cNvPr>
              <p:cNvSpPr/>
              <p:nvPr/>
            </p:nvSpPr>
            <p:spPr>
              <a:xfrm rot="387726" flipH="1">
                <a:off x="57317" y="34001"/>
                <a:ext cx="408946" cy="559647"/>
              </a:xfrm>
              <a:prstGeom prst="arc">
                <a:avLst>
                  <a:gd name="adj1" fmla="val 16200000"/>
                  <a:gd name="adj2" fmla="val 4695488"/>
                </a:avLst>
              </a:prstGeom>
              <a:ln w="38100">
                <a:gradFill flip="none" rotWithShape="1">
                  <a:gsLst>
                    <a:gs pos="0">
                      <a:srgbClr val="FBFAE5">
                        <a:alpha val="6000"/>
                      </a:srgbClr>
                    </a:gs>
                    <a:gs pos="26000">
                      <a:srgbClr val="FBFAE5"/>
                    </a:gs>
                    <a:gs pos="78000">
                      <a:srgbClr val="FBFAE5"/>
                    </a:gs>
                    <a:gs pos="100000">
                      <a:srgbClr val="FBFAE5">
                        <a:alpha val="11000"/>
                      </a:srgbClr>
                    </a:gs>
                  </a:gsLst>
                  <a:lin ang="1200000" scaled="0"/>
                  <a:tileRect/>
                </a:gradFill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253276 w 506552"/>
                          <a:gd name="connsiteY0" fmla="*/ 0 h 1006148"/>
                          <a:gd name="connsiteX1" fmla="*/ 506213 w 506552"/>
                          <a:gd name="connsiteY1" fmla="*/ 477065 h 1006148"/>
                          <a:gd name="connsiteX2" fmla="*/ 349928 w 506552"/>
                          <a:gd name="connsiteY2" fmla="*/ 968077 h 1006148"/>
                          <a:gd name="connsiteX3" fmla="*/ 253276 w 506552"/>
                          <a:gd name="connsiteY3" fmla="*/ 503074 h 1006148"/>
                          <a:gd name="connsiteX4" fmla="*/ 253276 w 506552"/>
                          <a:gd name="connsiteY4" fmla="*/ 0 h 1006148"/>
                          <a:gd name="connsiteX0" fmla="*/ 253276 w 506552"/>
                          <a:gd name="connsiteY0" fmla="*/ 0 h 1006148"/>
                          <a:gd name="connsiteX1" fmla="*/ 506213 w 506552"/>
                          <a:gd name="connsiteY1" fmla="*/ 477065 h 1006148"/>
                          <a:gd name="connsiteX2" fmla="*/ 349928 w 506552"/>
                          <a:gd name="connsiteY2" fmla="*/ 968077 h 100614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</a:cxnLst>
                        <a:rect l="l" t="t" r="r" b="b"/>
                        <a:pathLst>
                          <a:path w="506552" h="1006148" stroke="0" extrusionOk="0">
                            <a:moveTo>
                              <a:pt x="253276" y="0"/>
                            </a:moveTo>
                            <a:cubicBezTo>
                              <a:pt x="374002" y="-8676"/>
                              <a:pt x="467546" y="221588"/>
                              <a:pt x="506213" y="477065"/>
                            </a:cubicBezTo>
                            <a:cubicBezTo>
                              <a:pt x="519408" y="691589"/>
                              <a:pt x="432178" y="887258"/>
                              <a:pt x="349928" y="968077"/>
                            </a:cubicBezTo>
                            <a:cubicBezTo>
                              <a:pt x="334783" y="858073"/>
                              <a:pt x="284278" y="621856"/>
                              <a:pt x="253276" y="503074"/>
                            </a:cubicBezTo>
                            <a:cubicBezTo>
                              <a:pt x="264807" y="328280"/>
                              <a:pt x="247884" y="245936"/>
                              <a:pt x="253276" y="0"/>
                            </a:cubicBezTo>
                            <a:close/>
                          </a:path>
                          <a:path w="506552" h="1006148" fill="none" extrusionOk="0">
                            <a:moveTo>
                              <a:pt x="253276" y="0"/>
                            </a:moveTo>
                            <a:cubicBezTo>
                              <a:pt x="401475" y="-27591"/>
                              <a:pt x="463327" y="204191"/>
                              <a:pt x="506213" y="477065"/>
                            </a:cubicBezTo>
                            <a:cubicBezTo>
                              <a:pt x="500891" y="700214"/>
                              <a:pt x="447568" y="871720"/>
                              <a:pt x="349928" y="968077"/>
                            </a:cubicBezTo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</p:grpSp>
        <p:sp>
          <p:nvSpPr>
            <p:cNvPr id="15" name="Free-form: Shape 14">
              <a:extLst>
                <a:ext uri="{FF2B5EF4-FFF2-40B4-BE49-F238E27FC236}">
                  <a16:creationId xmlns:a16="http://schemas.microsoft.com/office/drawing/2014/main" id="{DB1BD6E4-B399-C6FA-C5B4-4EA5B0F0DC3E}"/>
                </a:ext>
              </a:extLst>
            </p:cNvPr>
            <p:cNvSpPr/>
            <p:nvPr/>
          </p:nvSpPr>
          <p:spPr>
            <a:xfrm>
              <a:off x="209399" y="525577"/>
              <a:ext cx="453603" cy="91962"/>
            </a:xfrm>
            <a:custGeom>
              <a:avLst/>
              <a:gdLst>
                <a:gd name="connsiteX0" fmla="*/ 228011 w 453603"/>
                <a:gd name="connsiteY0" fmla="*/ 0 h 91962"/>
                <a:gd name="connsiteX1" fmla="*/ 450576 w 453603"/>
                <a:gd name="connsiteY1" fmla="*/ 42397 h 91962"/>
                <a:gd name="connsiteX2" fmla="*/ 427178 w 453603"/>
                <a:gd name="connsiteY2" fmla="*/ 91263 h 91962"/>
                <a:gd name="connsiteX3" fmla="*/ 228916 w 453603"/>
                <a:gd name="connsiteY3" fmla="*/ 65648 h 91962"/>
                <a:gd name="connsiteX4" fmla="*/ 31145 w 453603"/>
                <a:gd name="connsiteY4" fmla="*/ 91962 h 91962"/>
                <a:gd name="connsiteX5" fmla="*/ 883 w 453603"/>
                <a:gd name="connsiteY5" fmla="*/ 37800 h 91962"/>
                <a:gd name="connsiteX6" fmla="*/ 228011 w 453603"/>
                <a:gd name="connsiteY6" fmla="*/ 0 h 91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603" h="91962" fill="none" extrusionOk="0">
                  <a:moveTo>
                    <a:pt x="228011" y="0"/>
                  </a:moveTo>
                  <a:cubicBezTo>
                    <a:pt x="332951" y="7857"/>
                    <a:pt x="369270" y="1299"/>
                    <a:pt x="450576" y="42397"/>
                  </a:cubicBezTo>
                  <a:cubicBezTo>
                    <a:pt x="457590" y="70940"/>
                    <a:pt x="453434" y="73810"/>
                    <a:pt x="427178" y="91263"/>
                  </a:cubicBezTo>
                  <a:cubicBezTo>
                    <a:pt x="360854" y="93725"/>
                    <a:pt x="295352" y="64760"/>
                    <a:pt x="228916" y="65648"/>
                  </a:cubicBezTo>
                  <a:cubicBezTo>
                    <a:pt x="164344" y="79090"/>
                    <a:pt x="78142" y="81147"/>
                    <a:pt x="31145" y="91962"/>
                  </a:cubicBezTo>
                  <a:cubicBezTo>
                    <a:pt x="12698" y="77093"/>
                    <a:pt x="-969" y="70200"/>
                    <a:pt x="883" y="37800"/>
                  </a:cubicBezTo>
                  <a:cubicBezTo>
                    <a:pt x="84664" y="-942"/>
                    <a:pt x="140087" y="4045"/>
                    <a:pt x="228011" y="0"/>
                  </a:cubicBezTo>
                  <a:close/>
                </a:path>
                <a:path w="453603" h="91962" stroke="0" extrusionOk="0">
                  <a:moveTo>
                    <a:pt x="228011" y="0"/>
                  </a:moveTo>
                  <a:cubicBezTo>
                    <a:pt x="337428" y="4852"/>
                    <a:pt x="364348" y="11044"/>
                    <a:pt x="450576" y="42397"/>
                  </a:cubicBezTo>
                  <a:cubicBezTo>
                    <a:pt x="457277" y="71722"/>
                    <a:pt x="452292" y="74904"/>
                    <a:pt x="427178" y="91263"/>
                  </a:cubicBezTo>
                  <a:cubicBezTo>
                    <a:pt x="360344" y="94167"/>
                    <a:pt x="312804" y="61460"/>
                    <a:pt x="228916" y="65648"/>
                  </a:cubicBezTo>
                  <a:cubicBezTo>
                    <a:pt x="164861" y="76038"/>
                    <a:pt x="83732" y="77130"/>
                    <a:pt x="31145" y="91962"/>
                  </a:cubicBezTo>
                  <a:cubicBezTo>
                    <a:pt x="13011" y="73890"/>
                    <a:pt x="-3765" y="67805"/>
                    <a:pt x="883" y="37800"/>
                  </a:cubicBezTo>
                  <a:cubicBezTo>
                    <a:pt x="93976" y="3981"/>
                    <a:pt x="142185" y="-5532"/>
                    <a:pt x="228011" y="0"/>
                  </a:cubicBezTo>
                  <a:close/>
                </a:path>
              </a:pathLst>
            </a:custGeom>
            <a:gradFill>
              <a:gsLst>
                <a:gs pos="52000">
                  <a:srgbClr val="353339"/>
                </a:gs>
                <a:gs pos="100000">
                  <a:srgbClr val="434C5D"/>
                </a:gs>
              </a:gsLst>
              <a:lin ang="2700000" scaled="1"/>
            </a:gradFill>
            <a:ln w="3175">
              <a:noFill/>
              <a:extLst>
                <a:ext uri="{C807C97D-BFC1-408E-A445-0C87EB9F89A2}">
                  <ask:lineSketchStyleProps xmlns:ask="http://schemas.microsoft.com/office/drawing/2018/sketchyshapes" sd="4209774417">
                    <a:custGeom>
                      <a:avLst/>
                      <a:gdLst>
                        <a:gd name="connsiteX0" fmla="*/ 369256 w 765073"/>
                        <a:gd name="connsiteY0" fmla="*/ 0 h 154206"/>
                        <a:gd name="connsiteX1" fmla="*/ 759384 w 765073"/>
                        <a:gd name="connsiteY1" fmla="*/ 66617 h 154206"/>
                        <a:gd name="connsiteX2" fmla="*/ 765073 w 765073"/>
                        <a:gd name="connsiteY2" fmla="*/ 69983 h 154206"/>
                        <a:gd name="connsiteX3" fmla="*/ 744884 w 765073"/>
                        <a:gd name="connsiteY3" fmla="*/ 115706 h 154206"/>
                        <a:gd name="connsiteX4" fmla="*/ 719872 w 765073"/>
                        <a:gd name="connsiteY4" fmla="*/ 152971 h 154206"/>
                        <a:gd name="connsiteX5" fmla="*/ 717751 w 765073"/>
                        <a:gd name="connsiteY5" fmla="*/ 151960 h 154206"/>
                        <a:gd name="connsiteX6" fmla="*/ 385073 w 765073"/>
                        <a:gd name="connsiteY6" fmla="*/ 107705 h 154206"/>
                        <a:gd name="connsiteX7" fmla="*/ 122025 w 765073"/>
                        <a:gd name="connsiteY7" fmla="*/ 133510 h 154206"/>
                        <a:gd name="connsiteX8" fmla="*/ 51103 w 765073"/>
                        <a:gd name="connsiteY8" fmla="*/ 154206 h 154206"/>
                        <a:gd name="connsiteX9" fmla="*/ 25262 w 765073"/>
                        <a:gd name="connsiteY9" fmla="*/ 115706 h 154206"/>
                        <a:gd name="connsiteX10" fmla="*/ 0 w 765073"/>
                        <a:gd name="connsiteY10" fmla="*/ 58493 h 154206"/>
                        <a:gd name="connsiteX11" fmla="*/ 36578 w 765073"/>
                        <a:gd name="connsiteY11" fmla="*/ 44255 h 154206"/>
                        <a:gd name="connsiteX12" fmla="*/ 369256 w 765073"/>
                        <a:gd name="connsiteY12" fmla="*/ 0 h 154206"/>
                        <a:gd name="connsiteX0" fmla="*/ 369256 w 765073"/>
                        <a:gd name="connsiteY0" fmla="*/ 0 h 154206"/>
                        <a:gd name="connsiteX1" fmla="*/ 759384 w 765073"/>
                        <a:gd name="connsiteY1" fmla="*/ 66617 h 154206"/>
                        <a:gd name="connsiteX2" fmla="*/ 765073 w 765073"/>
                        <a:gd name="connsiteY2" fmla="*/ 69983 h 154206"/>
                        <a:gd name="connsiteX3" fmla="*/ 744884 w 765073"/>
                        <a:gd name="connsiteY3" fmla="*/ 115706 h 154206"/>
                        <a:gd name="connsiteX4" fmla="*/ 719872 w 765073"/>
                        <a:gd name="connsiteY4" fmla="*/ 152971 h 154206"/>
                        <a:gd name="connsiteX5" fmla="*/ 717751 w 765073"/>
                        <a:gd name="connsiteY5" fmla="*/ 151960 h 154206"/>
                        <a:gd name="connsiteX6" fmla="*/ 385073 w 765073"/>
                        <a:gd name="connsiteY6" fmla="*/ 107705 h 154206"/>
                        <a:gd name="connsiteX7" fmla="*/ 122025 w 765073"/>
                        <a:gd name="connsiteY7" fmla="*/ 133510 h 154206"/>
                        <a:gd name="connsiteX8" fmla="*/ 51103 w 765073"/>
                        <a:gd name="connsiteY8" fmla="*/ 154206 h 154206"/>
                        <a:gd name="connsiteX9" fmla="*/ 25262 w 765073"/>
                        <a:gd name="connsiteY9" fmla="*/ 115706 h 154206"/>
                        <a:gd name="connsiteX10" fmla="*/ 0 w 765073"/>
                        <a:gd name="connsiteY10" fmla="*/ 58493 h 154206"/>
                        <a:gd name="connsiteX11" fmla="*/ 36578 w 765073"/>
                        <a:gd name="connsiteY11" fmla="*/ 44255 h 154206"/>
                        <a:gd name="connsiteX12" fmla="*/ 369256 w 765073"/>
                        <a:gd name="connsiteY12" fmla="*/ 0 h 154206"/>
                        <a:gd name="connsiteX0" fmla="*/ 369256 w 765073"/>
                        <a:gd name="connsiteY0" fmla="*/ 0 h 154206"/>
                        <a:gd name="connsiteX1" fmla="*/ 759384 w 765073"/>
                        <a:gd name="connsiteY1" fmla="*/ 66617 h 154206"/>
                        <a:gd name="connsiteX2" fmla="*/ 765073 w 765073"/>
                        <a:gd name="connsiteY2" fmla="*/ 69983 h 154206"/>
                        <a:gd name="connsiteX3" fmla="*/ 744884 w 765073"/>
                        <a:gd name="connsiteY3" fmla="*/ 115706 h 154206"/>
                        <a:gd name="connsiteX4" fmla="*/ 719872 w 765073"/>
                        <a:gd name="connsiteY4" fmla="*/ 152971 h 154206"/>
                        <a:gd name="connsiteX5" fmla="*/ 717751 w 765073"/>
                        <a:gd name="connsiteY5" fmla="*/ 151960 h 154206"/>
                        <a:gd name="connsiteX6" fmla="*/ 385073 w 765073"/>
                        <a:gd name="connsiteY6" fmla="*/ 107705 h 154206"/>
                        <a:gd name="connsiteX7" fmla="*/ 122025 w 765073"/>
                        <a:gd name="connsiteY7" fmla="*/ 133510 h 154206"/>
                        <a:gd name="connsiteX8" fmla="*/ 51103 w 765073"/>
                        <a:gd name="connsiteY8" fmla="*/ 154206 h 154206"/>
                        <a:gd name="connsiteX9" fmla="*/ 25262 w 765073"/>
                        <a:gd name="connsiteY9" fmla="*/ 115706 h 154206"/>
                        <a:gd name="connsiteX10" fmla="*/ 0 w 765073"/>
                        <a:gd name="connsiteY10" fmla="*/ 58493 h 154206"/>
                        <a:gd name="connsiteX11" fmla="*/ 36578 w 765073"/>
                        <a:gd name="connsiteY11" fmla="*/ 44255 h 154206"/>
                        <a:gd name="connsiteX12" fmla="*/ 369256 w 765073"/>
                        <a:gd name="connsiteY12" fmla="*/ 0 h 154206"/>
                        <a:gd name="connsiteX0" fmla="*/ 369256 w 765073"/>
                        <a:gd name="connsiteY0" fmla="*/ 0 h 154206"/>
                        <a:gd name="connsiteX1" fmla="*/ 759384 w 765073"/>
                        <a:gd name="connsiteY1" fmla="*/ 66617 h 154206"/>
                        <a:gd name="connsiteX2" fmla="*/ 765073 w 765073"/>
                        <a:gd name="connsiteY2" fmla="*/ 69983 h 154206"/>
                        <a:gd name="connsiteX3" fmla="*/ 744884 w 765073"/>
                        <a:gd name="connsiteY3" fmla="*/ 115706 h 154206"/>
                        <a:gd name="connsiteX4" fmla="*/ 719872 w 765073"/>
                        <a:gd name="connsiteY4" fmla="*/ 152971 h 154206"/>
                        <a:gd name="connsiteX5" fmla="*/ 717751 w 765073"/>
                        <a:gd name="connsiteY5" fmla="*/ 151960 h 154206"/>
                        <a:gd name="connsiteX6" fmla="*/ 385073 w 765073"/>
                        <a:gd name="connsiteY6" fmla="*/ 107705 h 154206"/>
                        <a:gd name="connsiteX7" fmla="*/ 122025 w 765073"/>
                        <a:gd name="connsiteY7" fmla="*/ 133510 h 154206"/>
                        <a:gd name="connsiteX8" fmla="*/ 51103 w 765073"/>
                        <a:gd name="connsiteY8" fmla="*/ 154206 h 154206"/>
                        <a:gd name="connsiteX9" fmla="*/ 25262 w 765073"/>
                        <a:gd name="connsiteY9" fmla="*/ 115706 h 154206"/>
                        <a:gd name="connsiteX10" fmla="*/ 0 w 765073"/>
                        <a:gd name="connsiteY10" fmla="*/ 58493 h 154206"/>
                        <a:gd name="connsiteX11" fmla="*/ 36578 w 765073"/>
                        <a:gd name="connsiteY11" fmla="*/ 44255 h 154206"/>
                        <a:gd name="connsiteX12" fmla="*/ 369256 w 765073"/>
                        <a:gd name="connsiteY12" fmla="*/ 0 h 154206"/>
                        <a:gd name="connsiteX0" fmla="*/ 369256 w 765073"/>
                        <a:gd name="connsiteY0" fmla="*/ 33 h 154239"/>
                        <a:gd name="connsiteX1" fmla="*/ 759384 w 765073"/>
                        <a:gd name="connsiteY1" fmla="*/ 66650 h 154239"/>
                        <a:gd name="connsiteX2" fmla="*/ 765073 w 765073"/>
                        <a:gd name="connsiteY2" fmla="*/ 70016 h 154239"/>
                        <a:gd name="connsiteX3" fmla="*/ 744884 w 765073"/>
                        <a:gd name="connsiteY3" fmla="*/ 115739 h 154239"/>
                        <a:gd name="connsiteX4" fmla="*/ 719872 w 765073"/>
                        <a:gd name="connsiteY4" fmla="*/ 153004 h 154239"/>
                        <a:gd name="connsiteX5" fmla="*/ 717751 w 765073"/>
                        <a:gd name="connsiteY5" fmla="*/ 151993 h 154239"/>
                        <a:gd name="connsiteX6" fmla="*/ 385073 w 765073"/>
                        <a:gd name="connsiteY6" fmla="*/ 107738 h 154239"/>
                        <a:gd name="connsiteX7" fmla="*/ 122025 w 765073"/>
                        <a:gd name="connsiteY7" fmla="*/ 133543 h 154239"/>
                        <a:gd name="connsiteX8" fmla="*/ 51103 w 765073"/>
                        <a:gd name="connsiteY8" fmla="*/ 154239 h 154239"/>
                        <a:gd name="connsiteX9" fmla="*/ 25262 w 765073"/>
                        <a:gd name="connsiteY9" fmla="*/ 115739 h 154239"/>
                        <a:gd name="connsiteX10" fmla="*/ 0 w 765073"/>
                        <a:gd name="connsiteY10" fmla="*/ 58526 h 154239"/>
                        <a:gd name="connsiteX11" fmla="*/ 369256 w 765073"/>
                        <a:gd name="connsiteY11" fmla="*/ 33 h 154239"/>
                        <a:gd name="connsiteX0" fmla="*/ 369256 w 765073"/>
                        <a:gd name="connsiteY0" fmla="*/ 33 h 154239"/>
                        <a:gd name="connsiteX1" fmla="*/ 759384 w 765073"/>
                        <a:gd name="connsiteY1" fmla="*/ 66650 h 154239"/>
                        <a:gd name="connsiteX2" fmla="*/ 765073 w 765073"/>
                        <a:gd name="connsiteY2" fmla="*/ 70016 h 154239"/>
                        <a:gd name="connsiteX3" fmla="*/ 744884 w 765073"/>
                        <a:gd name="connsiteY3" fmla="*/ 115739 h 154239"/>
                        <a:gd name="connsiteX4" fmla="*/ 719872 w 765073"/>
                        <a:gd name="connsiteY4" fmla="*/ 153004 h 154239"/>
                        <a:gd name="connsiteX5" fmla="*/ 717751 w 765073"/>
                        <a:gd name="connsiteY5" fmla="*/ 151993 h 154239"/>
                        <a:gd name="connsiteX6" fmla="*/ 385073 w 765073"/>
                        <a:gd name="connsiteY6" fmla="*/ 107738 h 154239"/>
                        <a:gd name="connsiteX7" fmla="*/ 51103 w 765073"/>
                        <a:gd name="connsiteY7" fmla="*/ 154239 h 154239"/>
                        <a:gd name="connsiteX8" fmla="*/ 25262 w 765073"/>
                        <a:gd name="connsiteY8" fmla="*/ 115739 h 154239"/>
                        <a:gd name="connsiteX9" fmla="*/ 0 w 765073"/>
                        <a:gd name="connsiteY9" fmla="*/ 58526 h 154239"/>
                        <a:gd name="connsiteX10" fmla="*/ 369256 w 765073"/>
                        <a:gd name="connsiteY10" fmla="*/ 33 h 154239"/>
                        <a:gd name="connsiteX0" fmla="*/ 369256 w 765073"/>
                        <a:gd name="connsiteY0" fmla="*/ 47 h 154253"/>
                        <a:gd name="connsiteX1" fmla="*/ 759384 w 765073"/>
                        <a:gd name="connsiteY1" fmla="*/ 66664 h 154253"/>
                        <a:gd name="connsiteX2" fmla="*/ 765073 w 765073"/>
                        <a:gd name="connsiteY2" fmla="*/ 70030 h 154253"/>
                        <a:gd name="connsiteX3" fmla="*/ 744884 w 765073"/>
                        <a:gd name="connsiteY3" fmla="*/ 115753 h 154253"/>
                        <a:gd name="connsiteX4" fmla="*/ 719872 w 765073"/>
                        <a:gd name="connsiteY4" fmla="*/ 153018 h 154253"/>
                        <a:gd name="connsiteX5" fmla="*/ 717751 w 765073"/>
                        <a:gd name="connsiteY5" fmla="*/ 152007 h 154253"/>
                        <a:gd name="connsiteX6" fmla="*/ 385073 w 765073"/>
                        <a:gd name="connsiteY6" fmla="*/ 107752 h 154253"/>
                        <a:gd name="connsiteX7" fmla="*/ 51103 w 765073"/>
                        <a:gd name="connsiteY7" fmla="*/ 154253 h 154253"/>
                        <a:gd name="connsiteX8" fmla="*/ 25262 w 765073"/>
                        <a:gd name="connsiteY8" fmla="*/ 115753 h 154253"/>
                        <a:gd name="connsiteX9" fmla="*/ 0 w 765073"/>
                        <a:gd name="connsiteY9" fmla="*/ 58540 h 154253"/>
                        <a:gd name="connsiteX10" fmla="*/ 369256 w 765073"/>
                        <a:gd name="connsiteY10" fmla="*/ 47 h 154253"/>
                        <a:gd name="connsiteX0" fmla="*/ 369256 w 765073"/>
                        <a:gd name="connsiteY0" fmla="*/ 294 h 154500"/>
                        <a:gd name="connsiteX1" fmla="*/ 759384 w 765073"/>
                        <a:gd name="connsiteY1" fmla="*/ 66911 h 154500"/>
                        <a:gd name="connsiteX2" fmla="*/ 765073 w 765073"/>
                        <a:gd name="connsiteY2" fmla="*/ 70277 h 154500"/>
                        <a:gd name="connsiteX3" fmla="*/ 744884 w 765073"/>
                        <a:gd name="connsiteY3" fmla="*/ 116000 h 154500"/>
                        <a:gd name="connsiteX4" fmla="*/ 719872 w 765073"/>
                        <a:gd name="connsiteY4" fmla="*/ 153265 h 154500"/>
                        <a:gd name="connsiteX5" fmla="*/ 717751 w 765073"/>
                        <a:gd name="connsiteY5" fmla="*/ 152254 h 154500"/>
                        <a:gd name="connsiteX6" fmla="*/ 385073 w 765073"/>
                        <a:gd name="connsiteY6" fmla="*/ 107999 h 154500"/>
                        <a:gd name="connsiteX7" fmla="*/ 51103 w 765073"/>
                        <a:gd name="connsiteY7" fmla="*/ 154500 h 154500"/>
                        <a:gd name="connsiteX8" fmla="*/ 25262 w 765073"/>
                        <a:gd name="connsiteY8" fmla="*/ 116000 h 154500"/>
                        <a:gd name="connsiteX9" fmla="*/ 0 w 765073"/>
                        <a:gd name="connsiteY9" fmla="*/ 58787 h 154500"/>
                        <a:gd name="connsiteX10" fmla="*/ 369256 w 765073"/>
                        <a:gd name="connsiteY10" fmla="*/ 294 h 154500"/>
                        <a:gd name="connsiteX0" fmla="*/ 369256 w 759384"/>
                        <a:gd name="connsiteY0" fmla="*/ 294 h 154500"/>
                        <a:gd name="connsiteX1" fmla="*/ 759384 w 759384"/>
                        <a:gd name="connsiteY1" fmla="*/ 66911 h 154500"/>
                        <a:gd name="connsiteX2" fmla="*/ 744884 w 759384"/>
                        <a:gd name="connsiteY2" fmla="*/ 116000 h 154500"/>
                        <a:gd name="connsiteX3" fmla="*/ 719872 w 759384"/>
                        <a:gd name="connsiteY3" fmla="*/ 153265 h 154500"/>
                        <a:gd name="connsiteX4" fmla="*/ 717751 w 759384"/>
                        <a:gd name="connsiteY4" fmla="*/ 152254 h 154500"/>
                        <a:gd name="connsiteX5" fmla="*/ 385073 w 759384"/>
                        <a:gd name="connsiteY5" fmla="*/ 107999 h 154500"/>
                        <a:gd name="connsiteX6" fmla="*/ 51103 w 759384"/>
                        <a:gd name="connsiteY6" fmla="*/ 154500 h 154500"/>
                        <a:gd name="connsiteX7" fmla="*/ 25262 w 759384"/>
                        <a:gd name="connsiteY7" fmla="*/ 116000 h 154500"/>
                        <a:gd name="connsiteX8" fmla="*/ 0 w 759384"/>
                        <a:gd name="connsiteY8" fmla="*/ 58787 h 154500"/>
                        <a:gd name="connsiteX9" fmla="*/ 369256 w 759384"/>
                        <a:gd name="connsiteY9" fmla="*/ 294 h 154500"/>
                        <a:gd name="connsiteX0" fmla="*/ 369256 w 759384"/>
                        <a:gd name="connsiteY0" fmla="*/ 294 h 154500"/>
                        <a:gd name="connsiteX1" fmla="*/ 759384 w 759384"/>
                        <a:gd name="connsiteY1" fmla="*/ 66911 h 154500"/>
                        <a:gd name="connsiteX2" fmla="*/ 744884 w 759384"/>
                        <a:gd name="connsiteY2" fmla="*/ 116000 h 154500"/>
                        <a:gd name="connsiteX3" fmla="*/ 719872 w 759384"/>
                        <a:gd name="connsiteY3" fmla="*/ 153265 h 154500"/>
                        <a:gd name="connsiteX4" fmla="*/ 717751 w 759384"/>
                        <a:gd name="connsiteY4" fmla="*/ 152254 h 154500"/>
                        <a:gd name="connsiteX5" fmla="*/ 385073 w 759384"/>
                        <a:gd name="connsiteY5" fmla="*/ 107999 h 154500"/>
                        <a:gd name="connsiteX6" fmla="*/ 51103 w 759384"/>
                        <a:gd name="connsiteY6" fmla="*/ 154500 h 154500"/>
                        <a:gd name="connsiteX7" fmla="*/ 25262 w 759384"/>
                        <a:gd name="connsiteY7" fmla="*/ 116000 h 154500"/>
                        <a:gd name="connsiteX8" fmla="*/ 0 w 759384"/>
                        <a:gd name="connsiteY8" fmla="*/ 58787 h 154500"/>
                        <a:gd name="connsiteX9" fmla="*/ 369256 w 759384"/>
                        <a:gd name="connsiteY9" fmla="*/ 294 h 154500"/>
                        <a:gd name="connsiteX0" fmla="*/ 369256 w 759384"/>
                        <a:gd name="connsiteY0" fmla="*/ 294 h 154500"/>
                        <a:gd name="connsiteX1" fmla="*/ 759384 w 759384"/>
                        <a:gd name="connsiteY1" fmla="*/ 66911 h 154500"/>
                        <a:gd name="connsiteX2" fmla="*/ 744884 w 759384"/>
                        <a:gd name="connsiteY2" fmla="*/ 116000 h 154500"/>
                        <a:gd name="connsiteX3" fmla="*/ 719872 w 759384"/>
                        <a:gd name="connsiteY3" fmla="*/ 153265 h 154500"/>
                        <a:gd name="connsiteX4" fmla="*/ 717751 w 759384"/>
                        <a:gd name="connsiteY4" fmla="*/ 152254 h 154500"/>
                        <a:gd name="connsiteX5" fmla="*/ 385073 w 759384"/>
                        <a:gd name="connsiteY5" fmla="*/ 107999 h 154500"/>
                        <a:gd name="connsiteX6" fmla="*/ 51103 w 759384"/>
                        <a:gd name="connsiteY6" fmla="*/ 154500 h 154500"/>
                        <a:gd name="connsiteX7" fmla="*/ 25262 w 759384"/>
                        <a:gd name="connsiteY7" fmla="*/ 116000 h 154500"/>
                        <a:gd name="connsiteX8" fmla="*/ 0 w 759384"/>
                        <a:gd name="connsiteY8" fmla="*/ 58787 h 154500"/>
                        <a:gd name="connsiteX9" fmla="*/ 369256 w 759384"/>
                        <a:gd name="connsiteY9" fmla="*/ 294 h 154500"/>
                        <a:gd name="connsiteX0" fmla="*/ 369256 w 759384"/>
                        <a:gd name="connsiteY0" fmla="*/ 294 h 154500"/>
                        <a:gd name="connsiteX1" fmla="*/ 759384 w 759384"/>
                        <a:gd name="connsiteY1" fmla="*/ 66911 h 154500"/>
                        <a:gd name="connsiteX2" fmla="*/ 744884 w 759384"/>
                        <a:gd name="connsiteY2" fmla="*/ 116000 h 154500"/>
                        <a:gd name="connsiteX3" fmla="*/ 719872 w 759384"/>
                        <a:gd name="connsiteY3" fmla="*/ 153265 h 154500"/>
                        <a:gd name="connsiteX4" fmla="*/ 717751 w 759384"/>
                        <a:gd name="connsiteY4" fmla="*/ 152254 h 154500"/>
                        <a:gd name="connsiteX5" fmla="*/ 385073 w 759384"/>
                        <a:gd name="connsiteY5" fmla="*/ 107999 h 154500"/>
                        <a:gd name="connsiteX6" fmla="*/ 51103 w 759384"/>
                        <a:gd name="connsiteY6" fmla="*/ 154500 h 154500"/>
                        <a:gd name="connsiteX7" fmla="*/ 25262 w 759384"/>
                        <a:gd name="connsiteY7" fmla="*/ 120983 h 154500"/>
                        <a:gd name="connsiteX8" fmla="*/ 0 w 759384"/>
                        <a:gd name="connsiteY8" fmla="*/ 58787 h 154500"/>
                        <a:gd name="connsiteX9" fmla="*/ 369256 w 759384"/>
                        <a:gd name="connsiteY9" fmla="*/ 294 h 154500"/>
                        <a:gd name="connsiteX0" fmla="*/ 369256 w 759384"/>
                        <a:gd name="connsiteY0" fmla="*/ 294 h 154500"/>
                        <a:gd name="connsiteX1" fmla="*/ 759384 w 759384"/>
                        <a:gd name="connsiteY1" fmla="*/ 66911 h 154500"/>
                        <a:gd name="connsiteX2" fmla="*/ 744884 w 759384"/>
                        <a:gd name="connsiteY2" fmla="*/ 116000 h 154500"/>
                        <a:gd name="connsiteX3" fmla="*/ 719872 w 759384"/>
                        <a:gd name="connsiteY3" fmla="*/ 153265 h 154500"/>
                        <a:gd name="connsiteX4" fmla="*/ 717751 w 759384"/>
                        <a:gd name="connsiteY4" fmla="*/ 152254 h 154500"/>
                        <a:gd name="connsiteX5" fmla="*/ 385073 w 759384"/>
                        <a:gd name="connsiteY5" fmla="*/ 107999 h 154500"/>
                        <a:gd name="connsiteX6" fmla="*/ 51103 w 759384"/>
                        <a:gd name="connsiteY6" fmla="*/ 154500 h 154500"/>
                        <a:gd name="connsiteX7" fmla="*/ 0 w 759384"/>
                        <a:gd name="connsiteY7" fmla="*/ 58787 h 154500"/>
                        <a:gd name="connsiteX8" fmla="*/ 369256 w 759384"/>
                        <a:gd name="connsiteY8" fmla="*/ 294 h 154500"/>
                        <a:gd name="connsiteX0" fmla="*/ 370336 w 760464"/>
                        <a:gd name="connsiteY0" fmla="*/ 294 h 154500"/>
                        <a:gd name="connsiteX1" fmla="*/ 760464 w 760464"/>
                        <a:gd name="connsiteY1" fmla="*/ 66911 h 154500"/>
                        <a:gd name="connsiteX2" fmla="*/ 745964 w 760464"/>
                        <a:gd name="connsiteY2" fmla="*/ 116000 h 154500"/>
                        <a:gd name="connsiteX3" fmla="*/ 720952 w 760464"/>
                        <a:gd name="connsiteY3" fmla="*/ 153265 h 154500"/>
                        <a:gd name="connsiteX4" fmla="*/ 718831 w 760464"/>
                        <a:gd name="connsiteY4" fmla="*/ 152254 h 154500"/>
                        <a:gd name="connsiteX5" fmla="*/ 386153 w 760464"/>
                        <a:gd name="connsiteY5" fmla="*/ 107999 h 154500"/>
                        <a:gd name="connsiteX6" fmla="*/ 52183 w 760464"/>
                        <a:gd name="connsiteY6" fmla="*/ 154500 h 154500"/>
                        <a:gd name="connsiteX7" fmla="*/ 1080 w 760464"/>
                        <a:gd name="connsiteY7" fmla="*/ 58787 h 154500"/>
                        <a:gd name="connsiteX8" fmla="*/ 370336 w 760464"/>
                        <a:gd name="connsiteY8" fmla="*/ 294 h 154500"/>
                        <a:gd name="connsiteX0" fmla="*/ 370336 w 760464"/>
                        <a:gd name="connsiteY0" fmla="*/ 294 h 154500"/>
                        <a:gd name="connsiteX1" fmla="*/ 760464 w 760464"/>
                        <a:gd name="connsiteY1" fmla="*/ 66911 h 154500"/>
                        <a:gd name="connsiteX2" fmla="*/ 720952 w 760464"/>
                        <a:gd name="connsiteY2" fmla="*/ 153265 h 154500"/>
                        <a:gd name="connsiteX3" fmla="*/ 718831 w 760464"/>
                        <a:gd name="connsiteY3" fmla="*/ 152254 h 154500"/>
                        <a:gd name="connsiteX4" fmla="*/ 386153 w 760464"/>
                        <a:gd name="connsiteY4" fmla="*/ 107999 h 154500"/>
                        <a:gd name="connsiteX5" fmla="*/ 52183 w 760464"/>
                        <a:gd name="connsiteY5" fmla="*/ 154500 h 154500"/>
                        <a:gd name="connsiteX6" fmla="*/ 1080 w 760464"/>
                        <a:gd name="connsiteY6" fmla="*/ 58787 h 154500"/>
                        <a:gd name="connsiteX7" fmla="*/ 370336 w 760464"/>
                        <a:gd name="connsiteY7" fmla="*/ 294 h 154500"/>
                        <a:gd name="connsiteX0" fmla="*/ 370336 w 762826"/>
                        <a:gd name="connsiteY0" fmla="*/ 294 h 154500"/>
                        <a:gd name="connsiteX1" fmla="*/ 760464 w 762826"/>
                        <a:gd name="connsiteY1" fmla="*/ 66911 h 154500"/>
                        <a:gd name="connsiteX2" fmla="*/ 720952 w 762826"/>
                        <a:gd name="connsiteY2" fmla="*/ 153265 h 154500"/>
                        <a:gd name="connsiteX3" fmla="*/ 718831 w 762826"/>
                        <a:gd name="connsiteY3" fmla="*/ 152254 h 154500"/>
                        <a:gd name="connsiteX4" fmla="*/ 386153 w 762826"/>
                        <a:gd name="connsiteY4" fmla="*/ 107999 h 154500"/>
                        <a:gd name="connsiteX5" fmla="*/ 52183 w 762826"/>
                        <a:gd name="connsiteY5" fmla="*/ 154500 h 154500"/>
                        <a:gd name="connsiteX6" fmla="*/ 1080 w 762826"/>
                        <a:gd name="connsiteY6" fmla="*/ 58787 h 154500"/>
                        <a:gd name="connsiteX7" fmla="*/ 370336 w 762826"/>
                        <a:gd name="connsiteY7" fmla="*/ 294 h 154500"/>
                        <a:gd name="connsiteX0" fmla="*/ 371219 w 763709"/>
                        <a:gd name="connsiteY0" fmla="*/ 294 h 154500"/>
                        <a:gd name="connsiteX1" fmla="*/ 761347 w 763709"/>
                        <a:gd name="connsiteY1" fmla="*/ 66911 h 154500"/>
                        <a:gd name="connsiteX2" fmla="*/ 721835 w 763709"/>
                        <a:gd name="connsiteY2" fmla="*/ 153265 h 154500"/>
                        <a:gd name="connsiteX3" fmla="*/ 719714 w 763709"/>
                        <a:gd name="connsiteY3" fmla="*/ 152254 h 154500"/>
                        <a:gd name="connsiteX4" fmla="*/ 387036 w 763709"/>
                        <a:gd name="connsiteY4" fmla="*/ 107999 h 154500"/>
                        <a:gd name="connsiteX5" fmla="*/ 53066 w 763709"/>
                        <a:gd name="connsiteY5" fmla="*/ 154500 h 154500"/>
                        <a:gd name="connsiteX6" fmla="*/ 1963 w 763709"/>
                        <a:gd name="connsiteY6" fmla="*/ 58787 h 154500"/>
                        <a:gd name="connsiteX7" fmla="*/ 371219 w 763709"/>
                        <a:gd name="connsiteY7" fmla="*/ 294 h 154500"/>
                        <a:gd name="connsiteX0" fmla="*/ 370304 w 762794"/>
                        <a:gd name="connsiteY0" fmla="*/ 294 h 154500"/>
                        <a:gd name="connsiteX1" fmla="*/ 760432 w 762794"/>
                        <a:gd name="connsiteY1" fmla="*/ 66911 h 154500"/>
                        <a:gd name="connsiteX2" fmla="*/ 720920 w 762794"/>
                        <a:gd name="connsiteY2" fmla="*/ 153265 h 154500"/>
                        <a:gd name="connsiteX3" fmla="*/ 718799 w 762794"/>
                        <a:gd name="connsiteY3" fmla="*/ 152254 h 154500"/>
                        <a:gd name="connsiteX4" fmla="*/ 386121 w 762794"/>
                        <a:gd name="connsiteY4" fmla="*/ 107999 h 154500"/>
                        <a:gd name="connsiteX5" fmla="*/ 52151 w 762794"/>
                        <a:gd name="connsiteY5" fmla="*/ 154500 h 154500"/>
                        <a:gd name="connsiteX6" fmla="*/ 1048 w 762794"/>
                        <a:gd name="connsiteY6" fmla="*/ 58787 h 154500"/>
                        <a:gd name="connsiteX7" fmla="*/ 370304 w 762794"/>
                        <a:gd name="connsiteY7" fmla="*/ 294 h 154500"/>
                        <a:gd name="connsiteX0" fmla="*/ 370304 w 762794"/>
                        <a:gd name="connsiteY0" fmla="*/ 294 h 154500"/>
                        <a:gd name="connsiteX1" fmla="*/ 760432 w 762794"/>
                        <a:gd name="connsiteY1" fmla="*/ 66911 h 154500"/>
                        <a:gd name="connsiteX2" fmla="*/ 720920 w 762794"/>
                        <a:gd name="connsiteY2" fmla="*/ 153265 h 154500"/>
                        <a:gd name="connsiteX3" fmla="*/ 718799 w 762794"/>
                        <a:gd name="connsiteY3" fmla="*/ 152254 h 154500"/>
                        <a:gd name="connsiteX4" fmla="*/ 386121 w 762794"/>
                        <a:gd name="connsiteY4" fmla="*/ 107999 h 154500"/>
                        <a:gd name="connsiteX5" fmla="*/ 52151 w 762794"/>
                        <a:gd name="connsiteY5" fmla="*/ 154500 h 154500"/>
                        <a:gd name="connsiteX6" fmla="*/ 1048 w 762794"/>
                        <a:gd name="connsiteY6" fmla="*/ 58787 h 154500"/>
                        <a:gd name="connsiteX7" fmla="*/ 370304 w 762794"/>
                        <a:gd name="connsiteY7" fmla="*/ 294 h 154500"/>
                        <a:gd name="connsiteX0" fmla="*/ 370304 w 762794"/>
                        <a:gd name="connsiteY0" fmla="*/ 294 h 158899"/>
                        <a:gd name="connsiteX1" fmla="*/ 760432 w 762794"/>
                        <a:gd name="connsiteY1" fmla="*/ 66911 h 158899"/>
                        <a:gd name="connsiteX2" fmla="*/ 720920 w 762794"/>
                        <a:gd name="connsiteY2" fmla="*/ 153265 h 158899"/>
                        <a:gd name="connsiteX3" fmla="*/ 744199 w 762794"/>
                        <a:gd name="connsiteY3" fmla="*/ 158899 h 158899"/>
                        <a:gd name="connsiteX4" fmla="*/ 386121 w 762794"/>
                        <a:gd name="connsiteY4" fmla="*/ 107999 h 158899"/>
                        <a:gd name="connsiteX5" fmla="*/ 52151 w 762794"/>
                        <a:gd name="connsiteY5" fmla="*/ 154500 h 158899"/>
                        <a:gd name="connsiteX6" fmla="*/ 1048 w 762794"/>
                        <a:gd name="connsiteY6" fmla="*/ 58787 h 158899"/>
                        <a:gd name="connsiteX7" fmla="*/ 370304 w 762794"/>
                        <a:gd name="connsiteY7" fmla="*/ 294 h 158899"/>
                        <a:gd name="connsiteX0" fmla="*/ 370304 w 762794"/>
                        <a:gd name="connsiteY0" fmla="*/ 294 h 154500"/>
                        <a:gd name="connsiteX1" fmla="*/ 760432 w 762794"/>
                        <a:gd name="connsiteY1" fmla="*/ 66911 h 154500"/>
                        <a:gd name="connsiteX2" fmla="*/ 720920 w 762794"/>
                        <a:gd name="connsiteY2" fmla="*/ 153265 h 154500"/>
                        <a:gd name="connsiteX3" fmla="*/ 386121 w 762794"/>
                        <a:gd name="connsiteY3" fmla="*/ 107999 h 154500"/>
                        <a:gd name="connsiteX4" fmla="*/ 52151 w 762794"/>
                        <a:gd name="connsiteY4" fmla="*/ 154500 h 154500"/>
                        <a:gd name="connsiteX5" fmla="*/ 1048 w 762794"/>
                        <a:gd name="connsiteY5" fmla="*/ 58787 h 154500"/>
                        <a:gd name="connsiteX6" fmla="*/ 370304 w 762794"/>
                        <a:gd name="connsiteY6" fmla="*/ 294 h 154500"/>
                        <a:gd name="connsiteX0" fmla="*/ 370304 w 764645"/>
                        <a:gd name="connsiteY0" fmla="*/ 294 h 154500"/>
                        <a:gd name="connsiteX1" fmla="*/ 760432 w 764645"/>
                        <a:gd name="connsiteY1" fmla="*/ 66911 h 154500"/>
                        <a:gd name="connsiteX2" fmla="*/ 720920 w 764645"/>
                        <a:gd name="connsiteY2" fmla="*/ 153265 h 154500"/>
                        <a:gd name="connsiteX3" fmla="*/ 386121 w 764645"/>
                        <a:gd name="connsiteY3" fmla="*/ 107999 h 154500"/>
                        <a:gd name="connsiteX4" fmla="*/ 52151 w 764645"/>
                        <a:gd name="connsiteY4" fmla="*/ 154500 h 154500"/>
                        <a:gd name="connsiteX5" fmla="*/ 1048 w 764645"/>
                        <a:gd name="connsiteY5" fmla="*/ 58787 h 154500"/>
                        <a:gd name="connsiteX6" fmla="*/ 370304 w 764645"/>
                        <a:gd name="connsiteY6" fmla="*/ 294 h 154500"/>
                        <a:gd name="connsiteX0" fmla="*/ 370304 w 764645"/>
                        <a:gd name="connsiteY0" fmla="*/ 294 h 154500"/>
                        <a:gd name="connsiteX1" fmla="*/ 760432 w 764645"/>
                        <a:gd name="connsiteY1" fmla="*/ 66911 h 154500"/>
                        <a:gd name="connsiteX2" fmla="*/ 720920 w 764645"/>
                        <a:gd name="connsiteY2" fmla="*/ 153265 h 154500"/>
                        <a:gd name="connsiteX3" fmla="*/ 386121 w 764645"/>
                        <a:gd name="connsiteY3" fmla="*/ 107999 h 154500"/>
                        <a:gd name="connsiteX4" fmla="*/ 52151 w 764645"/>
                        <a:gd name="connsiteY4" fmla="*/ 154500 h 154500"/>
                        <a:gd name="connsiteX5" fmla="*/ 1048 w 764645"/>
                        <a:gd name="connsiteY5" fmla="*/ 58787 h 154500"/>
                        <a:gd name="connsiteX6" fmla="*/ 370304 w 764645"/>
                        <a:gd name="connsiteY6" fmla="*/ 294 h 154500"/>
                        <a:gd name="connsiteX0" fmla="*/ 379829 w 764645"/>
                        <a:gd name="connsiteY0" fmla="*/ 164 h 159353"/>
                        <a:gd name="connsiteX1" fmla="*/ 760432 w 764645"/>
                        <a:gd name="connsiteY1" fmla="*/ 71764 h 159353"/>
                        <a:gd name="connsiteX2" fmla="*/ 720920 w 764645"/>
                        <a:gd name="connsiteY2" fmla="*/ 158118 h 159353"/>
                        <a:gd name="connsiteX3" fmla="*/ 386121 w 764645"/>
                        <a:gd name="connsiteY3" fmla="*/ 112852 h 159353"/>
                        <a:gd name="connsiteX4" fmla="*/ 52151 w 764645"/>
                        <a:gd name="connsiteY4" fmla="*/ 159353 h 159353"/>
                        <a:gd name="connsiteX5" fmla="*/ 1048 w 764645"/>
                        <a:gd name="connsiteY5" fmla="*/ 63640 h 159353"/>
                        <a:gd name="connsiteX6" fmla="*/ 379829 w 764645"/>
                        <a:gd name="connsiteY6" fmla="*/ 164 h 159353"/>
                        <a:gd name="connsiteX0" fmla="*/ 379829 w 764645"/>
                        <a:gd name="connsiteY0" fmla="*/ 809 h 159998"/>
                        <a:gd name="connsiteX1" fmla="*/ 760432 w 764645"/>
                        <a:gd name="connsiteY1" fmla="*/ 72409 h 159998"/>
                        <a:gd name="connsiteX2" fmla="*/ 720920 w 764645"/>
                        <a:gd name="connsiteY2" fmla="*/ 158763 h 159998"/>
                        <a:gd name="connsiteX3" fmla="*/ 386121 w 764645"/>
                        <a:gd name="connsiteY3" fmla="*/ 113497 h 159998"/>
                        <a:gd name="connsiteX4" fmla="*/ 52151 w 764645"/>
                        <a:gd name="connsiteY4" fmla="*/ 159998 h 159998"/>
                        <a:gd name="connsiteX5" fmla="*/ 1048 w 764645"/>
                        <a:gd name="connsiteY5" fmla="*/ 64285 h 159998"/>
                        <a:gd name="connsiteX6" fmla="*/ 379829 w 764645"/>
                        <a:gd name="connsiteY6" fmla="*/ 809 h 159998"/>
                        <a:gd name="connsiteX0" fmla="*/ 379829 w 764645"/>
                        <a:gd name="connsiteY0" fmla="*/ 809 h 159998"/>
                        <a:gd name="connsiteX1" fmla="*/ 760432 w 764645"/>
                        <a:gd name="connsiteY1" fmla="*/ 72409 h 159998"/>
                        <a:gd name="connsiteX2" fmla="*/ 720920 w 764645"/>
                        <a:gd name="connsiteY2" fmla="*/ 158763 h 159998"/>
                        <a:gd name="connsiteX3" fmla="*/ 386121 w 764645"/>
                        <a:gd name="connsiteY3" fmla="*/ 113497 h 159998"/>
                        <a:gd name="connsiteX4" fmla="*/ 52151 w 764645"/>
                        <a:gd name="connsiteY4" fmla="*/ 159998 h 159998"/>
                        <a:gd name="connsiteX5" fmla="*/ 1048 w 764645"/>
                        <a:gd name="connsiteY5" fmla="*/ 64285 h 159998"/>
                        <a:gd name="connsiteX6" fmla="*/ 379829 w 764645"/>
                        <a:gd name="connsiteY6" fmla="*/ 809 h 159998"/>
                        <a:gd name="connsiteX0" fmla="*/ 384592 w 764645"/>
                        <a:gd name="connsiteY0" fmla="*/ 809 h 159998"/>
                        <a:gd name="connsiteX1" fmla="*/ 760432 w 764645"/>
                        <a:gd name="connsiteY1" fmla="*/ 72409 h 159998"/>
                        <a:gd name="connsiteX2" fmla="*/ 720920 w 764645"/>
                        <a:gd name="connsiteY2" fmla="*/ 158763 h 159998"/>
                        <a:gd name="connsiteX3" fmla="*/ 386121 w 764645"/>
                        <a:gd name="connsiteY3" fmla="*/ 113497 h 159998"/>
                        <a:gd name="connsiteX4" fmla="*/ 52151 w 764645"/>
                        <a:gd name="connsiteY4" fmla="*/ 159998 h 159998"/>
                        <a:gd name="connsiteX5" fmla="*/ 1048 w 764645"/>
                        <a:gd name="connsiteY5" fmla="*/ 64285 h 159998"/>
                        <a:gd name="connsiteX6" fmla="*/ 384592 w 764645"/>
                        <a:gd name="connsiteY6" fmla="*/ 809 h 159998"/>
                        <a:gd name="connsiteX0" fmla="*/ 384592 w 764645"/>
                        <a:gd name="connsiteY0" fmla="*/ 714 h 163226"/>
                        <a:gd name="connsiteX1" fmla="*/ 760432 w 764645"/>
                        <a:gd name="connsiteY1" fmla="*/ 75637 h 163226"/>
                        <a:gd name="connsiteX2" fmla="*/ 720920 w 764645"/>
                        <a:gd name="connsiteY2" fmla="*/ 161991 h 163226"/>
                        <a:gd name="connsiteX3" fmla="*/ 386121 w 764645"/>
                        <a:gd name="connsiteY3" fmla="*/ 116725 h 163226"/>
                        <a:gd name="connsiteX4" fmla="*/ 52151 w 764645"/>
                        <a:gd name="connsiteY4" fmla="*/ 163226 h 163226"/>
                        <a:gd name="connsiteX5" fmla="*/ 1048 w 764645"/>
                        <a:gd name="connsiteY5" fmla="*/ 67513 h 163226"/>
                        <a:gd name="connsiteX6" fmla="*/ 384592 w 764645"/>
                        <a:gd name="connsiteY6" fmla="*/ 714 h 163226"/>
                        <a:gd name="connsiteX0" fmla="*/ 384592 w 764645"/>
                        <a:gd name="connsiteY0" fmla="*/ 1930 h 164442"/>
                        <a:gd name="connsiteX1" fmla="*/ 760432 w 764645"/>
                        <a:gd name="connsiteY1" fmla="*/ 76853 h 164442"/>
                        <a:gd name="connsiteX2" fmla="*/ 720920 w 764645"/>
                        <a:gd name="connsiteY2" fmla="*/ 163207 h 164442"/>
                        <a:gd name="connsiteX3" fmla="*/ 386121 w 764645"/>
                        <a:gd name="connsiteY3" fmla="*/ 117941 h 164442"/>
                        <a:gd name="connsiteX4" fmla="*/ 52151 w 764645"/>
                        <a:gd name="connsiteY4" fmla="*/ 164442 h 164442"/>
                        <a:gd name="connsiteX5" fmla="*/ 1048 w 764645"/>
                        <a:gd name="connsiteY5" fmla="*/ 68729 h 164442"/>
                        <a:gd name="connsiteX6" fmla="*/ 384592 w 764645"/>
                        <a:gd name="connsiteY6" fmla="*/ 1930 h 164442"/>
                        <a:gd name="connsiteX0" fmla="*/ 384592 w 764645"/>
                        <a:gd name="connsiteY0" fmla="*/ 1930 h 164442"/>
                        <a:gd name="connsiteX1" fmla="*/ 760432 w 764645"/>
                        <a:gd name="connsiteY1" fmla="*/ 76853 h 164442"/>
                        <a:gd name="connsiteX2" fmla="*/ 720920 w 764645"/>
                        <a:gd name="connsiteY2" fmla="*/ 163207 h 164442"/>
                        <a:gd name="connsiteX3" fmla="*/ 386121 w 764645"/>
                        <a:gd name="connsiteY3" fmla="*/ 117941 h 164442"/>
                        <a:gd name="connsiteX4" fmla="*/ 52151 w 764645"/>
                        <a:gd name="connsiteY4" fmla="*/ 164442 h 164442"/>
                        <a:gd name="connsiteX5" fmla="*/ 1048 w 764645"/>
                        <a:gd name="connsiteY5" fmla="*/ 68729 h 164442"/>
                        <a:gd name="connsiteX6" fmla="*/ 384592 w 764645"/>
                        <a:gd name="connsiteY6" fmla="*/ 1930 h 164442"/>
                        <a:gd name="connsiteX0" fmla="*/ 384592 w 764645"/>
                        <a:gd name="connsiteY0" fmla="*/ 1930 h 164442"/>
                        <a:gd name="connsiteX1" fmla="*/ 760432 w 764645"/>
                        <a:gd name="connsiteY1" fmla="*/ 76853 h 164442"/>
                        <a:gd name="connsiteX2" fmla="*/ 720920 w 764645"/>
                        <a:gd name="connsiteY2" fmla="*/ 163207 h 164442"/>
                        <a:gd name="connsiteX3" fmla="*/ 386121 w 764645"/>
                        <a:gd name="connsiteY3" fmla="*/ 117941 h 164442"/>
                        <a:gd name="connsiteX4" fmla="*/ 52151 w 764645"/>
                        <a:gd name="connsiteY4" fmla="*/ 164442 h 164442"/>
                        <a:gd name="connsiteX5" fmla="*/ 1048 w 764645"/>
                        <a:gd name="connsiteY5" fmla="*/ 68729 h 164442"/>
                        <a:gd name="connsiteX6" fmla="*/ 384592 w 764645"/>
                        <a:gd name="connsiteY6" fmla="*/ 1930 h 164442"/>
                        <a:gd name="connsiteX0" fmla="*/ 385036 w 765089"/>
                        <a:gd name="connsiteY0" fmla="*/ 1930 h 164442"/>
                        <a:gd name="connsiteX1" fmla="*/ 760876 w 765089"/>
                        <a:gd name="connsiteY1" fmla="*/ 76853 h 164442"/>
                        <a:gd name="connsiteX2" fmla="*/ 721364 w 765089"/>
                        <a:gd name="connsiteY2" fmla="*/ 163207 h 164442"/>
                        <a:gd name="connsiteX3" fmla="*/ 386565 w 765089"/>
                        <a:gd name="connsiteY3" fmla="*/ 117941 h 164442"/>
                        <a:gd name="connsiteX4" fmla="*/ 52595 w 765089"/>
                        <a:gd name="connsiteY4" fmla="*/ 164442 h 164442"/>
                        <a:gd name="connsiteX5" fmla="*/ 1492 w 765089"/>
                        <a:gd name="connsiteY5" fmla="*/ 68729 h 164442"/>
                        <a:gd name="connsiteX6" fmla="*/ 385036 w 765089"/>
                        <a:gd name="connsiteY6" fmla="*/ 1930 h 164442"/>
                        <a:gd name="connsiteX0" fmla="*/ 385036 w 765987"/>
                        <a:gd name="connsiteY0" fmla="*/ 1930 h 164442"/>
                        <a:gd name="connsiteX1" fmla="*/ 760876 w 765987"/>
                        <a:gd name="connsiteY1" fmla="*/ 76853 h 164442"/>
                        <a:gd name="connsiteX2" fmla="*/ 721364 w 765987"/>
                        <a:gd name="connsiteY2" fmla="*/ 163207 h 164442"/>
                        <a:gd name="connsiteX3" fmla="*/ 386565 w 765987"/>
                        <a:gd name="connsiteY3" fmla="*/ 117941 h 164442"/>
                        <a:gd name="connsiteX4" fmla="*/ 52595 w 765987"/>
                        <a:gd name="connsiteY4" fmla="*/ 164442 h 164442"/>
                        <a:gd name="connsiteX5" fmla="*/ 1492 w 765987"/>
                        <a:gd name="connsiteY5" fmla="*/ 68729 h 164442"/>
                        <a:gd name="connsiteX6" fmla="*/ 385036 w 765987"/>
                        <a:gd name="connsiteY6" fmla="*/ 1930 h 164442"/>
                        <a:gd name="connsiteX0" fmla="*/ 385036 w 765987"/>
                        <a:gd name="connsiteY0" fmla="*/ 715 h 163227"/>
                        <a:gd name="connsiteX1" fmla="*/ 760876 w 765987"/>
                        <a:gd name="connsiteY1" fmla="*/ 75638 h 163227"/>
                        <a:gd name="connsiteX2" fmla="*/ 721364 w 765987"/>
                        <a:gd name="connsiteY2" fmla="*/ 161992 h 163227"/>
                        <a:gd name="connsiteX3" fmla="*/ 386565 w 765987"/>
                        <a:gd name="connsiteY3" fmla="*/ 116726 h 163227"/>
                        <a:gd name="connsiteX4" fmla="*/ 52595 w 765987"/>
                        <a:gd name="connsiteY4" fmla="*/ 163227 h 163227"/>
                        <a:gd name="connsiteX5" fmla="*/ 1492 w 765987"/>
                        <a:gd name="connsiteY5" fmla="*/ 67514 h 163227"/>
                        <a:gd name="connsiteX6" fmla="*/ 385036 w 765987"/>
                        <a:gd name="connsiteY6" fmla="*/ 715 h 163227"/>
                        <a:gd name="connsiteX0" fmla="*/ 385036 w 765987"/>
                        <a:gd name="connsiteY0" fmla="*/ 0 h 162512"/>
                        <a:gd name="connsiteX1" fmla="*/ 760876 w 765987"/>
                        <a:gd name="connsiteY1" fmla="*/ 74923 h 162512"/>
                        <a:gd name="connsiteX2" fmla="*/ 721364 w 765987"/>
                        <a:gd name="connsiteY2" fmla="*/ 161277 h 162512"/>
                        <a:gd name="connsiteX3" fmla="*/ 386565 w 765987"/>
                        <a:gd name="connsiteY3" fmla="*/ 116011 h 162512"/>
                        <a:gd name="connsiteX4" fmla="*/ 52595 w 765987"/>
                        <a:gd name="connsiteY4" fmla="*/ 162512 h 162512"/>
                        <a:gd name="connsiteX5" fmla="*/ 1492 w 765987"/>
                        <a:gd name="connsiteY5" fmla="*/ 66799 h 162512"/>
                        <a:gd name="connsiteX6" fmla="*/ 385036 w 765987"/>
                        <a:gd name="connsiteY6" fmla="*/ 0 h 162512"/>
                        <a:gd name="connsiteX0" fmla="*/ 385036 w 765987"/>
                        <a:gd name="connsiteY0" fmla="*/ 0 h 162512"/>
                        <a:gd name="connsiteX1" fmla="*/ 760876 w 765987"/>
                        <a:gd name="connsiteY1" fmla="*/ 74923 h 162512"/>
                        <a:gd name="connsiteX2" fmla="*/ 721364 w 765987"/>
                        <a:gd name="connsiteY2" fmla="*/ 161277 h 162512"/>
                        <a:gd name="connsiteX3" fmla="*/ 386565 w 765987"/>
                        <a:gd name="connsiteY3" fmla="*/ 116011 h 162512"/>
                        <a:gd name="connsiteX4" fmla="*/ 52595 w 765987"/>
                        <a:gd name="connsiteY4" fmla="*/ 162512 h 162512"/>
                        <a:gd name="connsiteX5" fmla="*/ 1492 w 765987"/>
                        <a:gd name="connsiteY5" fmla="*/ 66799 h 162512"/>
                        <a:gd name="connsiteX6" fmla="*/ 385036 w 765987"/>
                        <a:gd name="connsiteY6" fmla="*/ 0 h 16251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765987" h="162512">
                          <a:moveTo>
                            <a:pt x="385036" y="0"/>
                          </a:moveTo>
                          <a:cubicBezTo>
                            <a:pt x="569660" y="9969"/>
                            <a:pt x="623941" y="15681"/>
                            <a:pt x="760876" y="74923"/>
                          </a:cubicBezTo>
                          <a:cubicBezTo>
                            <a:pt x="773105" y="125304"/>
                            <a:pt x="764697" y="130831"/>
                            <a:pt x="721364" y="161277"/>
                          </a:cubicBezTo>
                          <a:cubicBezTo>
                            <a:pt x="609764" y="146188"/>
                            <a:pt x="504515" y="116146"/>
                            <a:pt x="386565" y="116011"/>
                          </a:cubicBezTo>
                          <a:cubicBezTo>
                            <a:pt x="269635" y="115877"/>
                            <a:pt x="150663" y="152872"/>
                            <a:pt x="52595" y="162512"/>
                          </a:cubicBezTo>
                          <a:cubicBezTo>
                            <a:pt x="21274" y="130609"/>
                            <a:pt x="-6874" y="125284"/>
                            <a:pt x="1492" y="66799"/>
                          </a:cubicBezTo>
                          <a:cubicBezTo>
                            <a:pt x="147724" y="7828"/>
                            <a:pt x="228309" y="5292"/>
                            <a:pt x="385036" y="0"/>
                          </a:cubicBezTo>
                          <a:close/>
                        </a:path>
                      </a:pathLst>
                    </a:cu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LID4096" dirty="0"/>
            </a:p>
          </p:txBody>
        </p:sp>
      </p:grpSp>
      <p:pic>
        <p:nvPicPr>
          <p:cNvPr id="73" name="Picture 72">
            <a:extLst>
              <a:ext uri="{FF2B5EF4-FFF2-40B4-BE49-F238E27FC236}">
                <a16:creationId xmlns:a16="http://schemas.microsoft.com/office/drawing/2014/main" id="{B55C8323-563E-BE09-B8F8-C255019264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0903" y="328401"/>
            <a:ext cx="2367121" cy="3664956"/>
          </a:xfrm>
          <a:prstGeom prst="rect">
            <a:avLst/>
          </a:prstGeom>
        </p:spPr>
      </p:pic>
      <p:sp>
        <p:nvSpPr>
          <p:cNvPr id="79" name="Free-form: Shape 78">
            <a:extLst>
              <a:ext uri="{FF2B5EF4-FFF2-40B4-BE49-F238E27FC236}">
                <a16:creationId xmlns:a16="http://schemas.microsoft.com/office/drawing/2014/main" id="{517C9C3D-2498-183E-63F9-288A2357F43F}"/>
              </a:ext>
            </a:extLst>
          </p:cNvPr>
          <p:cNvSpPr/>
          <p:nvPr/>
        </p:nvSpPr>
        <p:spPr>
          <a:xfrm>
            <a:off x="4990841" y="215437"/>
            <a:ext cx="1746524" cy="1148667"/>
          </a:xfrm>
          <a:custGeom>
            <a:avLst/>
            <a:gdLst>
              <a:gd name="connsiteX0" fmla="*/ 17417 w 1152502"/>
              <a:gd name="connsiteY0" fmla="*/ 536224 h 775710"/>
              <a:gd name="connsiteX1" fmla="*/ 34834 w 1152502"/>
              <a:gd name="connsiteY1" fmla="*/ 662498 h 775710"/>
              <a:gd name="connsiteX2" fmla="*/ 91440 w 1152502"/>
              <a:gd name="connsiteY2" fmla="*/ 732167 h 775710"/>
              <a:gd name="connsiteX3" fmla="*/ 243840 w 1152502"/>
              <a:gd name="connsiteY3" fmla="*/ 767001 h 775710"/>
              <a:gd name="connsiteX4" fmla="*/ 383177 w 1152502"/>
              <a:gd name="connsiteY4" fmla="*/ 762647 h 775710"/>
              <a:gd name="connsiteX5" fmla="*/ 396240 w 1152502"/>
              <a:gd name="connsiteY5" fmla="*/ 627664 h 775710"/>
              <a:gd name="connsiteX6" fmla="*/ 570411 w 1152502"/>
              <a:gd name="connsiteY6" fmla="*/ 488327 h 775710"/>
              <a:gd name="connsiteX7" fmla="*/ 836023 w 1152502"/>
              <a:gd name="connsiteY7" fmla="*/ 405595 h 775710"/>
              <a:gd name="connsiteX8" fmla="*/ 1062445 w 1152502"/>
              <a:gd name="connsiteY8" fmla="*/ 396887 h 775710"/>
              <a:gd name="connsiteX9" fmla="*/ 1114697 w 1152502"/>
              <a:gd name="connsiteY9" fmla="*/ 418658 h 775710"/>
              <a:gd name="connsiteX10" fmla="*/ 1149531 w 1152502"/>
              <a:gd name="connsiteY10" fmla="*/ 296738 h 775710"/>
              <a:gd name="connsiteX11" fmla="*/ 1036320 w 1152502"/>
              <a:gd name="connsiteY11" fmla="*/ 109504 h 775710"/>
              <a:gd name="connsiteX12" fmla="*/ 570411 w 1152502"/>
              <a:gd name="connsiteY12" fmla="*/ 647 h 775710"/>
              <a:gd name="connsiteX13" fmla="*/ 191588 w 1152502"/>
              <a:gd name="connsiteY13" fmla="*/ 157401 h 775710"/>
              <a:gd name="connsiteX14" fmla="*/ 0 w 1152502"/>
              <a:gd name="connsiteY14" fmla="*/ 597184 h 775710"/>
              <a:gd name="connsiteX0" fmla="*/ 17417 w 1152502"/>
              <a:gd name="connsiteY0" fmla="*/ 536224 h 775265"/>
              <a:gd name="connsiteX1" fmla="*/ 34834 w 1152502"/>
              <a:gd name="connsiteY1" fmla="*/ 662498 h 775265"/>
              <a:gd name="connsiteX2" fmla="*/ 91440 w 1152502"/>
              <a:gd name="connsiteY2" fmla="*/ 732167 h 775265"/>
              <a:gd name="connsiteX3" fmla="*/ 243840 w 1152502"/>
              <a:gd name="connsiteY3" fmla="*/ 767001 h 775265"/>
              <a:gd name="connsiteX4" fmla="*/ 383177 w 1152502"/>
              <a:gd name="connsiteY4" fmla="*/ 762647 h 775265"/>
              <a:gd name="connsiteX5" fmla="*/ 449157 w 1152502"/>
              <a:gd name="connsiteY5" fmla="*/ 634014 h 775265"/>
              <a:gd name="connsiteX6" fmla="*/ 570411 w 1152502"/>
              <a:gd name="connsiteY6" fmla="*/ 488327 h 775265"/>
              <a:gd name="connsiteX7" fmla="*/ 836023 w 1152502"/>
              <a:gd name="connsiteY7" fmla="*/ 405595 h 775265"/>
              <a:gd name="connsiteX8" fmla="*/ 1062445 w 1152502"/>
              <a:gd name="connsiteY8" fmla="*/ 396887 h 775265"/>
              <a:gd name="connsiteX9" fmla="*/ 1114697 w 1152502"/>
              <a:gd name="connsiteY9" fmla="*/ 418658 h 775265"/>
              <a:gd name="connsiteX10" fmla="*/ 1149531 w 1152502"/>
              <a:gd name="connsiteY10" fmla="*/ 296738 h 775265"/>
              <a:gd name="connsiteX11" fmla="*/ 1036320 w 1152502"/>
              <a:gd name="connsiteY11" fmla="*/ 109504 h 775265"/>
              <a:gd name="connsiteX12" fmla="*/ 570411 w 1152502"/>
              <a:gd name="connsiteY12" fmla="*/ 647 h 775265"/>
              <a:gd name="connsiteX13" fmla="*/ 191588 w 1152502"/>
              <a:gd name="connsiteY13" fmla="*/ 157401 h 775265"/>
              <a:gd name="connsiteX14" fmla="*/ 0 w 1152502"/>
              <a:gd name="connsiteY14" fmla="*/ 597184 h 775265"/>
              <a:gd name="connsiteX0" fmla="*/ 17417 w 1152502"/>
              <a:gd name="connsiteY0" fmla="*/ 536224 h 775265"/>
              <a:gd name="connsiteX1" fmla="*/ 34834 w 1152502"/>
              <a:gd name="connsiteY1" fmla="*/ 662498 h 775265"/>
              <a:gd name="connsiteX2" fmla="*/ 91440 w 1152502"/>
              <a:gd name="connsiteY2" fmla="*/ 732167 h 775265"/>
              <a:gd name="connsiteX3" fmla="*/ 243840 w 1152502"/>
              <a:gd name="connsiteY3" fmla="*/ 767001 h 775265"/>
              <a:gd name="connsiteX4" fmla="*/ 383177 w 1152502"/>
              <a:gd name="connsiteY4" fmla="*/ 762647 h 775265"/>
              <a:gd name="connsiteX5" fmla="*/ 449157 w 1152502"/>
              <a:gd name="connsiteY5" fmla="*/ 634014 h 775265"/>
              <a:gd name="connsiteX6" fmla="*/ 595811 w 1152502"/>
              <a:gd name="connsiteY6" fmla="*/ 498911 h 775265"/>
              <a:gd name="connsiteX7" fmla="*/ 836023 w 1152502"/>
              <a:gd name="connsiteY7" fmla="*/ 405595 h 775265"/>
              <a:gd name="connsiteX8" fmla="*/ 1062445 w 1152502"/>
              <a:gd name="connsiteY8" fmla="*/ 396887 h 775265"/>
              <a:gd name="connsiteX9" fmla="*/ 1114697 w 1152502"/>
              <a:gd name="connsiteY9" fmla="*/ 418658 h 775265"/>
              <a:gd name="connsiteX10" fmla="*/ 1149531 w 1152502"/>
              <a:gd name="connsiteY10" fmla="*/ 296738 h 775265"/>
              <a:gd name="connsiteX11" fmla="*/ 1036320 w 1152502"/>
              <a:gd name="connsiteY11" fmla="*/ 109504 h 775265"/>
              <a:gd name="connsiteX12" fmla="*/ 570411 w 1152502"/>
              <a:gd name="connsiteY12" fmla="*/ 647 h 775265"/>
              <a:gd name="connsiteX13" fmla="*/ 191588 w 1152502"/>
              <a:gd name="connsiteY13" fmla="*/ 157401 h 775265"/>
              <a:gd name="connsiteX14" fmla="*/ 0 w 1152502"/>
              <a:gd name="connsiteY14" fmla="*/ 597184 h 775265"/>
              <a:gd name="connsiteX0" fmla="*/ 17417 w 1167929"/>
              <a:gd name="connsiteY0" fmla="*/ 536224 h 775265"/>
              <a:gd name="connsiteX1" fmla="*/ 34834 w 1167929"/>
              <a:gd name="connsiteY1" fmla="*/ 662498 h 775265"/>
              <a:gd name="connsiteX2" fmla="*/ 91440 w 1167929"/>
              <a:gd name="connsiteY2" fmla="*/ 732167 h 775265"/>
              <a:gd name="connsiteX3" fmla="*/ 243840 w 1167929"/>
              <a:gd name="connsiteY3" fmla="*/ 767001 h 775265"/>
              <a:gd name="connsiteX4" fmla="*/ 383177 w 1167929"/>
              <a:gd name="connsiteY4" fmla="*/ 762647 h 775265"/>
              <a:gd name="connsiteX5" fmla="*/ 449157 w 1167929"/>
              <a:gd name="connsiteY5" fmla="*/ 634014 h 775265"/>
              <a:gd name="connsiteX6" fmla="*/ 595811 w 1167929"/>
              <a:gd name="connsiteY6" fmla="*/ 498911 h 775265"/>
              <a:gd name="connsiteX7" fmla="*/ 836023 w 1167929"/>
              <a:gd name="connsiteY7" fmla="*/ 405595 h 775265"/>
              <a:gd name="connsiteX8" fmla="*/ 1062445 w 1167929"/>
              <a:gd name="connsiteY8" fmla="*/ 396887 h 775265"/>
              <a:gd name="connsiteX9" fmla="*/ 1159147 w 1167929"/>
              <a:gd name="connsiteY9" fmla="*/ 412308 h 775265"/>
              <a:gd name="connsiteX10" fmla="*/ 1149531 w 1167929"/>
              <a:gd name="connsiteY10" fmla="*/ 296738 h 775265"/>
              <a:gd name="connsiteX11" fmla="*/ 1036320 w 1167929"/>
              <a:gd name="connsiteY11" fmla="*/ 109504 h 775265"/>
              <a:gd name="connsiteX12" fmla="*/ 570411 w 1167929"/>
              <a:gd name="connsiteY12" fmla="*/ 647 h 775265"/>
              <a:gd name="connsiteX13" fmla="*/ 191588 w 1167929"/>
              <a:gd name="connsiteY13" fmla="*/ 157401 h 775265"/>
              <a:gd name="connsiteX14" fmla="*/ 0 w 1167929"/>
              <a:gd name="connsiteY14" fmla="*/ 597184 h 775265"/>
              <a:gd name="connsiteX0" fmla="*/ 17417 w 1159426"/>
              <a:gd name="connsiteY0" fmla="*/ 536440 h 775481"/>
              <a:gd name="connsiteX1" fmla="*/ 34834 w 1159426"/>
              <a:gd name="connsiteY1" fmla="*/ 662714 h 775481"/>
              <a:gd name="connsiteX2" fmla="*/ 91440 w 1159426"/>
              <a:gd name="connsiteY2" fmla="*/ 732383 h 775481"/>
              <a:gd name="connsiteX3" fmla="*/ 243840 w 1159426"/>
              <a:gd name="connsiteY3" fmla="*/ 767217 h 775481"/>
              <a:gd name="connsiteX4" fmla="*/ 383177 w 1159426"/>
              <a:gd name="connsiteY4" fmla="*/ 762863 h 775481"/>
              <a:gd name="connsiteX5" fmla="*/ 449157 w 1159426"/>
              <a:gd name="connsiteY5" fmla="*/ 634230 h 775481"/>
              <a:gd name="connsiteX6" fmla="*/ 595811 w 1159426"/>
              <a:gd name="connsiteY6" fmla="*/ 499127 h 775481"/>
              <a:gd name="connsiteX7" fmla="*/ 836023 w 1159426"/>
              <a:gd name="connsiteY7" fmla="*/ 405811 h 775481"/>
              <a:gd name="connsiteX8" fmla="*/ 1062445 w 1159426"/>
              <a:gd name="connsiteY8" fmla="*/ 397103 h 775481"/>
              <a:gd name="connsiteX9" fmla="*/ 1159147 w 1159426"/>
              <a:gd name="connsiteY9" fmla="*/ 412524 h 775481"/>
              <a:gd name="connsiteX10" fmla="*/ 1036320 w 1159426"/>
              <a:gd name="connsiteY10" fmla="*/ 109720 h 775481"/>
              <a:gd name="connsiteX11" fmla="*/ 570411 w 1159426"/>
              <a:gd name="connsiteY11" fmla="*/ 863 h 775481"/>
              <a:gd name="connsiteX12" fmla="*/ 191588 w 1159426"/>
              <a:gd name="connsiteY12" fmla="*/ 157617 h 775481"/>
              <a:gd name="connsiteX13" fmla="*/ 0 w 1159426"/>
              <a:gd name="connsiteY13" fmla="*/ 597400 h 775481"/>
              <a:gd name="connsiteX0" fmla="*/ 17417 w 1160842"/>
              <a:gd name="connsiteY0" fmla="*/ 535832 h 774873"/>
              <a:gd name="connsiteX1" fmla="*/ 34834 w 1160842"/>
              <a:gd name="connsiteY1" fmla="*/ 662106 h 774873"/>
              <a:gd name="connsiteX2" fmla="*/ 91440 w 1160842"/>
              <a:gd name="connsiteY2" fmla="*/ 731775 h 774873"/>
              <a:gd name="connsiteX3" fmla="*/ 243840 w 1160842"/>
              <a:gd name="connsiteY3" fmla="*/ 766609 h 774873"/>
              <a:gd name="connsiteX4" fmla="*/ 383177 w 1160842"/>
              <a:gd name="connsiteY4" fmla="*/ 762255 h 774873"/>
              <a:gd name="connsiteX5" fmla="*/ 449157 w 1160842"/>
              <a:gd name="connsiteY5" fmla="*/ 633622 h 774873"/>
              <a:gd name="connsiteX6" fmla="*/ 595811 w 1160842"/>
              <a:gd name="connsiteY6" fmla="*/ 498519 h 774873"/>
              <a:gd name="connsiteX7" fmla="*/ 836023 w 1160842"/>
              <a:gd name="connsiteY7" fmla="*/ 405203 h 774873"/>
              <a:gd name="connsiteX8" fmla="*/ 1062445 w 1160842"/>
              <a:gd name="connsiteY8" fmla="*/ 396495 h 774873"/>
              <a:gd name="connsiteX9" fmla="*/ 1159147 w 1160842"/>
              <a:gd name="connsiteY9" fmla="*/ 411916 h 774873"/>
              <a:gd name="connsiteX10" fmla="*/ 989753 w 1160842"/>
              <a:gd name="connsiteY10" fmla="*/ 128162 h 774873"/>
              <a:gd name="connsiteX11" fmla="*/ 570411 w 1160842"/>
              <a:gd name="connsiteY11" fmla="*/ 255 h 774873"/>
              <a:gd name="connsiteX12" fmla="*/ 191588 w 1160842"/>
              <a:gd name="connsiteY12" fmla="*/ 157009 h 774873"/>
              <a:gd name="connsiteX13" fmla="*/ 0 w 1160842"/>
              <a:gd name="connsiteY13" fmla="*/ 596792 h 774873"/>
              <a:gd name="connsiteX0" fmla="*/ 17417 w 1169831"/>
              <a:gd name="connsiteY0" fmla="*/ 535832 h 774873"/>
              <a:gd name="connsiteX1" fmla="*/ 34834 w 1169831"/>
              <a:gd name="connsiteY1" fmla="*/ 662106 h 774873"/>
              <a:gd name="connsiteX2" fmla="*/ 91440 w 1169831"/>
              <a:gd name="connsiteY2" fmla="*/ 731775 h 774873"/>
              <a:gd name="connsiteX3" fmla="*/ 243840 w 1169831"/>
              <a:gd name="connsiteY3" fmla="*/ 766609 h 774873"/>
              <a:gd name="connsiteX4" fmla="*/ 383177 w 1169831"/>
              <a:gd name="connsiteY4" fmla="*/ 762255 h 774873"/>
              <a:gd name="connsiteX5" fmla="*/ 449157 w 1169831"/>
              <a:gd name="connsiteY5" fmla="*/ 633622 h 774873"/>
              <a:gd name="connsiteX6" fmla="*/ 595811 w 1169831"/>
              <a:gd name="connsiteY6" fmla="*/ 498519 h 774873"/>
              <a:gd name="connsiteX7" fmla="*/ 836023 w 1169831"/>
              <a:gd name="connsiteY7" fmla="*/ 405203 h 774873"/>
              <a:gd name="connsiteX8" fmla="*/ 1062445 w 1169831"/>
              <a:gd name="connsiteY8" fmla="*/ 396495 h 774873"/>
              <a:gd name="connsiteX9" fmla="*/ 1159147 w 1169831"/>
              <a:gd name="connsiteY9" fmla="*/ 411916 h 774873"/>
              <a:gd name="connsiteX10" fmla="*/ 989753 w 1169831"/>
              <a:gd name="connsiteY10" fmla="*/ 128162 h 774873"/>
              <a:gd name="connsiteX11" fmla="*/ 570411 w 1169831"/>
              <a:gd name="connsiteY11" fmla="*/ 255 h 774873"/>
              <a:gd name="connsiteX12" fmla="*/ 191588 w 1169831"/>
              <a:gd name="connsiteY12" fmla="*/ 157009 h 774873"/>
              <a:gd name="connsiteX13" fmla="*/ 0 w 1169831"/>
              <a:gd name="connsiteY13" fmla="*/ 596792 h 774873"/>
              <a:gd name="connsiteX0" fmla="*/ 17417 w 1163316"/>
              <a:gd name="connsiteY0" fmla="*/ 535832 h 774873"/>
              <a:gd name="connsiteX1" fmla="*/ 34834 w 1163316"/>
              <a:gd name="connsiteY1" fmla="*/ 662106 h 774873"/>
              <a:gd name="connsiteX2" fmla="*/ 91440 w 1163316"/>
              <a:gd name="connsiteY2" fmla="*/ 731775 h 774873"/>
              <a:gd name="connsiteX3" fmla="*/ 243840 w 1163316"/>
              <a:gd name="connsiteY3" fmla="*/ 766609 h 774873"/>
              <a:gd name="connsiteX4" fmla="*/ 383177 w 1163316"/>
              <a:gd name="connsiteY4" fmla="*/ 762255 h 774873"/>
              <a:gd name="connsiteX5" fmla="*/ 449157 w 1163316"/>
              <a:gd name="connsiteY5" fmla="*/ 633622 h 774873"/>
              <a:gd name="connsiteX6" fmla="*/ 595811 w 1163316"/>
              <a:gd name="connsiteY6" fmla="*/ 498519 h 774873"/>
              <a:gd name="connsiteX7" fmla="*/ 836023 w 1163316"/>
              <a:gd name="connsiteY7" fmla="*/ 405203 h 774873"/>
              <a:gd name="connsiteX8" fmla="*/ 1159147 w 1163316"/>
              <a:gd name="connsiteY8" fmla="*/ 411916 h 774873"/>
              <a:gd name="connsiteX9" fmla="*/ 989753 w 1163316"/>
              <a:gd name="connsiteY9" fmla="*/ 128162 h 774873"/>
              <a:gd name="connsiteX10" fmla="*/ 570411 w 1163316"/>
              <a:gd name="connsiteY10" fmla="*/ 255 h 774873"/>
              <a:gd name="connsiteX11" fmla="*/ 191588 w 1163316"/>
              <a:gd name="connsiteY11" fmla="*/ 157009 h 774873"/>
              <a:gd name="connsiteX12" fmla="*/ 0 w 1163316"/>
              <a:gd name="connsiteY12" fmla="*/ 596792 h 774873"/>
              <a:gd name="connsiteX0" fmla="*/ 17417 w 1163316"/>
              <a:gd name="connsiteY0" fmla="*/ 535832 h 774873"/>
              <a:gd name="connsiteX1" fmla="*/ 34834 w 1163316"/>
              <a:gd name="connsiteY1" fmla="*/ 662106 h 774873"/>
              <a:gd name="connsiteX2" fmla="*/ 91440 w 1163316"/>
              <a:gd name="connsiteY2" fmla="*/ 731775 h 774873"/>
              <a:gd name="connsiteX3" fmla="*/ 243840 w 1163316"/>
              <a:gd name="connsiteY3" fmla="*/ 766609 h 774873"/>
              <a:gd name="connsiteX4" fmla="*/ 383177 w 1163316"/>
              <a:gd name="connsiteY4" fmla="*/ 762255 h 774873"/>
              <a:gd name="connsiteX5" fmla="*/ 449157 w 1163316"/>
              <a:gd name="connsiteY5" fmla="*/ 633622 h 774873"/>
              <a:gd name="connsiteX6" fmla="*/ 595811 w 1163316"/>
              <a:gd name="connsiteY6" fmla="*/ 498519 h 774873"/>
              <a:gd name="connsiteX7" fmla="*/ 836023 w 1163316"/>
              <a:gd name="connsiteY7" fmla="*/ 441186 h 774873"/>
              <a:gd name="connsiteX8" fmla="*/ 1159147 w 1163316"/>
              <a:gd name="connsiteY8" fmla="*/ 411916 h 774873"/>
              <a:gd name="connsiteX9" fmla="*/ 989753 w 1163316"/>
              <a:gd name="connsiteY9" fmla="*/ 128162 h 774873"/>
              <a:gd name="connsiteX10" fmla="*/ 570411 w 1163316"/>
              <a:gd name="connsiteY10" fmla="*/ 255 h 774873"/>
              <a:gd name="connsiteX11" fmla="*/ 191588 w 1163316"/>
              <a:gd name="connsiteY11" fmla="*/ 157009 h 774873"/>
              <a:gd name="connsiteX12" fmla="*/ 0 w 1163316"/>
              <a:gd name="connsiteY12" fmla="*/ 596792 h 774873"/>
              <a:gd name="connsiteX0" fmla="*/ 17417 w 1163316"/>
              <a:gd name="connsiteY0" fmla="*/ 535832 h 774873"/>
              <a:gd name="connsiteX1" fmla="*/ 34834 w 1163316"/>
              <a:gd name="connsiteY1" fmla="*/ 662106 h 774873"/>
              <a:gd name="connsiteX2" fmla="*/ 91440 w 1163316"/>
              <a:gd name="connsiteY2" fmla="*/ 731775 h 774873"/>
              <a:gd name="connsiteX3" fmla="*/ 243840 w 1163316"/>
              <a:gd name="connsiteY3" fmla="*/ 766609 h 774873"/>
              <a:gd name="connsiteX4" fmla="*/ 383177 w 1163316"/>
              <a:gd name="connsiteY4" fmla="*/ 762255 h 774873"/>
              <a:gd name="connsiteX5" fmla="*/ 449157 w 1163316"/>
              <a:gd name="connsiteY5" fmla="*/ 633622 h 774873"/>
              <a:gd name="connsiteX6" fmla="*/ 595811 w 1163316"/>
              <a:gd name="connsiteY6" fmla="*/ 504869 h 774873"/>
              <a:gd name="connsiteX7" fmla="*/ 836023 w 1163316"/>
              <a:gd name="connsiteY7" fmla="*/ 441186 h 774873"/>
              <a:gd name="connsiteX8" fmla="*/ 1159147 w 1163316"/>
              <a:gd name="connsiteY8" fmla="*/ 411916 h 774873"/>
              <a:gd name="connsiteX9" fmla="*/ 989753 w 1163316"/>
              <a:gd name="connsiteY9" fmla="*/ 128162 h 774873"/>
              <a:gd name="connsiteX10" fmla="*/ 570411 w 1163316"/>
              <a:gd name="connsiteY10" fmla="*/ 255 h 774873"/>
              <a:gd name="connsiteX11" fmla="*/ 191588 w 1163316"/>
              <a:gd name="connsiteY11" fmla="*/ 157009 h 774873"/>
              <a:gd name="connsiteX12" fmla="*/ 0 w 1163316"/>
              <a:gd name="connsiteY12" fmla="*/ 596792 h 774873"/>
              <a:gd name="connsiteX0" fmla="*/ 17417 w 1163316"/>
              <a:gd name="connsiteY0" fmla="*/ 535832 h 774873"/>
              <a:gd name="connsiteX1" fmla="*/ 34834 w 1163316"/>
              <a:gd name="connsiteY1" fmla="*/ 662106 h 774873"/>
              <a:gd name="connsiteX2" fmla="*/ 91440 w 1163316"/>
              <a:gd name="connsiteY2" fmla="*/ 731775 h 774873"/>
              <a:gd name="connsiteX3" fmla="*/ 243840 w 1163316"/>
              <a:gd name="connsiteY3" fmla="*/ 766609 h 774873"/>
              <a:gd name="connsiteX4" fmla="*/ 383177 w 1163316"/>
              <a:gd name="connsiteY4" fmla="*/ 762255 h 774873"/>
              <a:gd name="connsiteX5" fmla="*/ 449157 w 1163316"/>
              <a:gd name="connsiteY5" fmla="*/ 633622 h 774873"/>
              <a:gd name="connsiteX6" fmla="*/ 595811 w 1163316"/>
              <a:gd name="connsiteY6" fmla="*/ 504869 h 774873"/>
              <a:gd name="connsiteX7" fmla="*/ 836023 w 1163316"/>
              <a:gd name="connsiteY7" fmla="*/ 441186 h 774873"/>
              <a:gd name="connsiteX8" fmla="*/ 1159147 w 1163316"/>
              <a:gd name="connsiteY8" fmla="*/ 411916 h 774873"/>
              <a:gd name="connsiteX9" fmla="*/ 989753 w 1163316"/>
              <a:gd name="connsiteY9" fmla="*/ 128162 h 774873"/>
              <a:gd name="connsiteX10" fmla="*/ 570411 w 1163316"/>
              <a:gd name="connsiteY10" fmla="*/ 255 h 774873"/>
              <a:gd name="connsiteX11" fmla="*/ 191588 w 1163316"/>
              <a:gd name="connsiteY11" fmla="*/ 157009 h 774873"/>
              <a:gd name="connsiteX12" fmla="*/ 0 w 1163316"/>
              <a:gd name="connsiteY12" fmla="*/ 596792 h 774873"/>
              <a:gd name="connsiteX13" fmla="*/ 17417 w 1163316"/>
              <a:gd name="connsiteY13" fmla="*/ 535832 h 774873"/>
              <a:gd name="connsiteX0" fmla="*/ 10135 w 1156034"/>
              <a:gd name="connsiteY0" fmla="*/ 535832 h 774873"/>
              <a:gd name="connsiteX1" fmla="*/ 27552 w 1156034"/>
              <a:gd name="connsiteY1" fmla="*/ 662106 h 774873"/>
              <a:gd name="connsiteX2" fmla="*/ 84158 w 1156034"/>
              <a:gd name="connsiteY2" fmla="*/ 731775 h 774873"/>
              <a:gd name="connsiteX3" fmla="*/ 236558 w 1156034"/>
              <a:gd name="connsiteY3" fmla="*/ 766609 h 774873"/>
              <a:gd name="connsiteX4" fmla="*/ 375895 w 1156034"/>
              <a:gd name="connsiteY4" fmla="*/ 762255 h 774873"/>
              <a:gd name="connsiteX5" fmla="*/ 441875 w 1156034"/>
              <a:gd name="connsiteY5" fmla="*/ 633622 h 774873"/>
              <a:gd name="connsiteX6" fmla="*/ 588529 w 1156034"/>
              <a:gd name="connsiteY6" fmla="*/ 504869 h 774873"/>
              <a:gd name="connsiteX7" fmla="*/ 828741 w 1156034"/>
              <a:gd name="connsiteY7" fmla="*/ 441186 h 774873"/>
              <a:gd name="connsiteX8" fmla="*/ 1151865 w 1156034"/>
              <a:gd name="connsiteY8" fmla="*/ 411916 h 774873"/>
              <a:gd name="connsiteX9" fmla="*/ 982471 w 1156034"/>
              <a:gd name="connsiteY9" fmla="*/ 128162 h 774873"/>
              <a:gd name="connsiteX10" fmla="*/ 563129 w 1156034"/>
              <a:gd name="connsiteY10" fmla="*/ 255 h 774873"/>
              <a:gd name="connsiteX11" fmla="*/ 184306 w 1156034"/>
              <a:gd name="connsiteY11" fmla="*/ 157009 h 774873"/>
              <a:gd name="connsiteX12" fmla="*/ 10135 w 1156034"/>
              <a:gd name="connsiteY12" fmla="*/ 535832 h 774873"/>
              <a:gd name="connsiteX0" fmla="*/ 12612 w 1158511"/>
              <a:gd name="connsiteY0" fmla="*/ 535832 h 774873"/>
              <a:gd name="connsiteX1" fmla="*/ 19445 w 1158511"/>
              <a:gd name="connsiteY1" fmla="*/ 662106 h 774873"/>
              <a:gd name="connsiteX2" fmla="*/ 86635 w 1158511"/>
              <a:gd name="connsiteY2" fmla="*/ 731775 h 774873"/>
              <a:gd name="connsiteX3" fmla="*/ 239035 w 1158511"/>
              <a:gd name="connsiteY3" fmla="*/ 766609 h 774873"/>
              <a:gd name="connsiteX4" fmla="*/ 378372 w 1158511"/>
              <a:gd name="connsiteY4" fmla="*/ 762255 h 774873"/>
              <a:gd name="connsiteX5" fmla="*/ 444352 w 1158511"/>
              <a:gd name="connsiteY5" fmla="*/ 633622 h 774873"/>
              <a:gd name="connsiteX6" fmla="*/ 591006 w 1158511"/>
              <a:gd name="connsiteY6" fmla="*/ 504869 h 774873"/>
              <a:gd name="connsiteX7" fmla="*/ 831218 w 1158511"/>
              <a:gd name="connsiteY7" fmla="*/ 441186 h 774873"/>
              <a:gd name="connsiteX8" fmla="*/ 1154342 w 1158511"/>
              <a:gd name="connsiteY8" fmla="*/ 411916 h 774873"/>
              <a:gd name="connsiteX9" fmla="*/ 984948 w 1158511"/>
              <a:gd name="connsiteY9" fmla="*/ 128162 h 774873"/>
              <a:gd name="connsiteX10" fmla="*/ 565606 w 1158511"/>
              <a:gd name="connsiteY10" fmla="*/ 255 h 774873"/>
              <a:gd name="connsiteX11" fmla="*/ 186783 w 1158511"/>
              <a:gd name="connsiteY11" fmla="*/ 157009 h 774873"/>
              <a:gd name="connsiteX12" fmla="*/ 12612 w 1158511"/>
              <a:gd name="connsiteY12" fmla="*/ 535832 h 774873"/>
              <a:gd name="connsiteX0" fmla="*/ 20538 w 1166437"/>
              <a:gd name="connsiteY0" fmla="*/ 535832 h 779027"/>
              <a:gd name="connsiteX1" fmla="*/ 27371 w 1166437"/>
              <a:gd name="connsiteY1" fmla="*/ 662106 h 779027"/>
              <a:gd name="connsiteX2" fmla="*/ 246961 w 1166437"/>
              <a:gd name="connsiteY2" fmla="*/ 766609 h 779027"/>
              <a:gd name="connsiteX3" fmla="*/ 386298 w 1166437"/>
              <a:gd name="connsiteY3" fmla="*/ 762255 h 779027"/>
              <a:gd name="connsiteX4" fmla="*/ 452278 w 1166437"/>
              <a:gd name="connsiteY4" fmla="*/ 633622 h 779027"/>
              <a:gd name="connsiteX5" fmla="*/ 598932 w 1166437"/>
              <a:gd name="connsiteY5" fmla="*/ 504869 h 779027"/>
              <a:gd name="connsiteX6" fmla="*/ 839144 w 1166437"/>
              <a:gd name="connsiteY6" fmla="*/ 441186 h 779027"/>
              <a:gd name="connsiteX7" fmla="*/ 1162268 w 1166437"/>
              <a:gd name="connsiteY7" fmla="*/ 411916 h 779027"/>
              <a:gd name="connsiteX8" fmla="*/ 992874 w 1166437"/>
              <a:gd name="connsiteY8" fmla="*/ 128162 h 779027"/>
              <a:gd name="connsiteX9" fmla="*/ 573532 w 1166437"/>
              <a:gd name="connsiteY9" fmla="*/ 255 h 779027"/>
              <a:gd name="connsiteX10" fmla="*/ 194709 w 1166437"/>
              <a:gd name="connsiteY10" fmla="*/ 157009 h 779027"/>
              <a:gd name="connsiteX11" fmla="*/ 20538 w 1166437"/>
              <a:gd name="connsiteY11" fmla="*/ 535832 h 779027"/>
              <a:gd name="connsiteX0" fmla="*/ 16052 w 1161951"/>
              <a:gd name="connsiteY0" fmla="*/ 535832 h 770623"/>
              <a:gd name="connsiteX1" fmla="*/ 22885 w 1161951"/>
              <a:gd name="connsiteY1" fmla="*/ 662106 h 770623"/>
              <a:gd name="connsiteX2" fmla="*/ 164158 w 1161951"/>
              <a:gd name="connsiteY2" fmla="*/ 747559 h 770623"/>
              <a:gd name="connsiteX3" fmla="*/ 381812 w 1161951"/>
              <a:gd name="connsiteY3" fmla="*/ 762255 h 770623"/>
              <a:gd name="connsiteX4" fmla="*/ 447792 w 1161951"/>
              <a:gd name="connsiteY4" fmla="*/ 633622 h 770623"/>
              <a:gd name="connsiteX5" fmla="*/ 594446 w 1161951"/>
              <a:gd name="connsiteY5" fmla="*/ 504869 h 770623"/>
              <a:gd name="connsiteX6" fmla="*/ 834658 w 1161951"/>
              <a:gd name="connsiteY6" fmla="*/ 441186 h 770623"/>
              <a:gd name="connsiteX7" fmla="*/ 1157782 w 1161951"/>
              <a:gd name="connsiteY7" fmla="*/ 411916 h 770623"/>
              <a:gd name="connsiteX8" fmla="*/ 988388 w 1161951"/>
              <a:gd name="connsiteY8" fmla="*/ 128162 h 770623"/>
              <a:gd name="connsiteX9" fmla="*/ 569046 w 1161951"/>
              <a:gd name="connsiteY9" fmla="*/ 255 h 770623"/>
              <a:gd name="connsiteX10" fmla="*/ 190223 w 1161951"/>
              <a:gd name="connsiteY10" fmla="*/ 157009 h 770623"/>
              <a:gd name="connsiteX11" fmla="*/ 16052 w 1161951"/>
              <a:gd name="connsiteY11" fmla="*/ 535832 h 770623"/>
              <a:gd name="connsiteX0" fmla="*/ 16052 w 1161951"/>
              <a:gd name="connsiteY0" fmla="*/ 535832 h 773152"/>
              <a:gd name="connsiteX1" fmla="*/ 22885 w 1161951"/>
              <a:gd name="connsiteY1" fmla="*/ 662106 h 773152"/>
              <a:gd name="connsiteX2" fmla="*/ 164158 w 1161951"/>
              <a:gd name="connsiteY2" fmla="*/ 747559 h 773152"/>
              <a:gd name="connsiteX3" fmla="*/ 381812 w 1161951"/>
              <a:gd name="connsiteY3" fmla="*/ 762255 h 773152"/>
              <a:gd name="connsiteX4" fmla="*/ 447792 w 1161951"/>
              <a:gd name="connsiteY4" fmla="*/ 633622 h 773152"/>
              <a:gd name="connsiteX5" fmla="*/ 594446 w 1161951"/>
              <a:gd name="connsiteY5" fmla="*/ 504869 h 773152"/>
              <a:gd name="connsiteX6" fmla="*/ 834658 w 1161951"/>
              <a:gd name="connsiteY6" fmla="*/ 441186 h 773152"/>
              <a:gd name="connsiteX7" fmla="*/ 1157782 w 1161951"/>
              <a:gd name="connsiteY7" fmla="*/ 411916 h 773152"/>
              <a:gd name="connsiteX8" fmla="*/ 988388 w 1161951"/>
              <a:gd name="connsiteY8" fmla="*/ 128162 h 773152"/>
              <a:gd name="connsiteX9" fmla="*/ 569046 w 1161951"/>
              <a:gd name="connsiteY9" fmla="*/ 255 h 773152"/>
              <a:gd name="connsiteX10" fmla="*/ 190223 w 1161951"/>
              <a:gd name="connsiteY10" fmla="*/ 157009 h 773152"/>
              <a:gd name="connsiteX11" fmla="*/ 16052 w 1161951"/>
              <a:gd name="connsiteY11" fmla="*/ 535832 h 773152"/>
              <a:gd name="connsiteX0" fmla="*/ 15941 w 1161840"/>
              <a:gd name="connsiteY0" fmla="*/ 535832 h 780659"/>
              <a:gd name="connsiteX1" fmla="*/ 22774 w 1161840"/>
              <a:gd name="connsiteY1" fmla="*/ 662106 h 780659"/>
              <a:gd name="connsiteX2" fmla="*/ 161930 w 1161840"/>
              <a:gd name="connsiteY2" fmla="*/ 762375 h 780659"/>
              <a:gd name="connsiteX3" fmla="*/ 381701 w 1161840"/>
              <a:gd name="connsiteY3" fmla="*/ 762255 h 780659"/>
              <a:gd name="connsiteX4" fmla="*/ 447681 w 1161840"/>
              <a:gd name="connsiteY4" fmla="*/ 633622 h 780659"/>
              <a:gd name="connsiteX5" fmla="*/ 594335 w 1161840"/>
              <a:gd name="connsiteY5" fmla="*/ 504869 h 780659"/>
              <a:gd name="connsiteX6" fmla="*/ 834547 w 1161840"/>
              <a:gd name="connsiteY6" fmla="*/ 441186 h 780659"/>
              <a:gd name="connsiteX7" fmla="*/ 1157671 w 1161840"/>
              <a:gd name="connsiteY7" fmla="*/ 411916 h 780659"/>
              <a:gd name="connsiteX8" fmla="*/ 988277 w 1161840"/>
              <a:gd name="connsiteY8" fmla="*/ 128162 h 780659"/>
              <a:gd name="connsiteX9" fmla="*/ 568935 w 1161840"/>
              <a:gd name="connsiteY9" fmla="*/ 255 h 780659"/>
              <a:gd name="connsiteX10" fmla="*/ 190112 w 1161840"/>
              <a:gd name="connsiteY10" fmla="*/ 157009 h 780659"/>
              <a:gd name="connsiteX11" fmla="*/ 15941 w 1161840"/>
              <a:gd name="connsiteY11" fmla="*/ 535832 h 780659"/>
              <a:gd name="connsiteX0" fmla="*/ 15941 w 1161840"/>
              <a:gd name="connsiteY0" fmla="*/ 535832 h 777981"/>
              <a:gd name="connsiteX1" fmla="*/ 22774 w 1161840"/>
              <a:gd name="connsiteY1" fmla="*/ 662106 h 777981"/>
              <a:gd name="connsiteX2" fmla="*/ 161930 w 1161840"/>
              <a:gd name="connsiteY2" fmla="*/ 762375 h 777981"/>
              <a:gd name="connsiteX3" fmla="*/ 322435 w 1161840"/>
              <a:gd name="connsiteY3" fmla="*/ 764371 h 777981"/>
              <a:gd name="connsiteX4" fmla="*/ 447681 w 1161840"/>
              <a:gd name="connsiteY4" fmla="*/ 633622 h 777981"/>
              <a:gd name="connsiteX5" fmla="*/ 594335 w 1161840"/>
              <a:gd name="connsiteY5" fmla="*/ 504869 h 777981"/>
              <a:gd name="connsiteX6" fmla="*/ 834547 w 1161840"/>
              <a:gd name="connsiteY6" fmla="*/ 441186 h 777981"/>
              <a:gd name="connsiteX7" fmla="*/ 1157671 w 1161840"/>
              <a:gd name="connsiteY7" fmla="*/ 411916 h 777981"/>
              <a:gd name="connsiteX8" fmla="*/ 988277 w 1161840"/>
              <a:gd name="connsiteY8" fmla="*/ 128162 h 777981"/>
              <a:gd name="connsiteX9" fmla="*/ 568935 w 1161840"/>
              <a:gd name="connsiteY9" fmla="*/ 255 h 777981"/>
              <a:gd name="connsiteX10" fmla="*/ 190112 w 1161840"/>
              <a:gd name="connsiteY10" fmla="*/ 157009 h 777981"/>
              <a:gd name="connsiteX11" fmla="*/ 15941 w 1161840"/>
              <a:gd name="connsiteY11" fmla="*/ 535832 h 777981"/>
              <a:gd name="connsiteX0" fmla="*/ 15941 w 1161840"/>
              <a:gd name="connsiteY0" fmla="*/ 535832 h 779001"/>
              <a:gd name="connsiteX1" fmla="*/ 22774 w 1161840"/>
              <a:gd name="connsiteY1" fmla="*/ 662106 h 779001"/>
              <a:gd name="connsiteX2" fmla="*/ 161930 w 1161840"/>
              <a:gd name="connsiteY2" fmla="*/ 762375 h 779001"/>
              <a:gd name="connsiteX3" fmla="*/ 322435 w 1161840"/>
              <a:gd name="connsiteY3" fmla="*/ 764371 h 779001"/>
              <a:gd name="connsiteX4" fmla="*/ 430748 w 1161840"/>
              <a:gd name="connsiteY4" fmla="*/ 618806 h 779001"/>
              <a:gd name="connsiteX5" fmla="*/ 594335 w 1161840"/>
              <a:gd name="connsiteY5" fmla="*/ 504869 h 779001"/>
              <a:gd name="connsiteX6" fmla="*/ 834547 w 1161840"/>
              <a:gd name="connsiteY6" fmla="*/ 441186 h 779001"/>
              <a:gd name="connsiteX7" fmla="*/ 1157671 w 1161840"/>
              <a:gd name="connsiteY7" fmla="*/ 411916 h 779001"/>
              <a:gd name="connsiteX8" fmla="*/ 988277 w 1161840"/>
              <a:gd name="connsiteY8" fmla="*/ 128162 h 779001"/>
              <a:gd name="connsiteX9" fmla="*/ 568935 w 1161840"/>
              <a:gd name="connsiteY9" fmla="*/ 255 h 779001"/>
              <a:gd name="connsiteX10" fmla="*/ 190112 w 1161840"/>
              <a:gd name="connsiteY10" fmla="*/ 157009 h 779001"/>
              <a:gd name="connsiteX11" fmla="*/ 15941 w 1161840"/>
              <a:gd name="connsiteY11" fmla="*/ 535832 h 779001"/>
              <a:gd name="connsiteX0" fmla="*/ 15941 w 1161840"/>
              <a:gd name="connsiteY0" fmla="*/ 535945 h 779114"/>
              <a:gd name="connsiteX1" fmla="*/ 22774 w 1161840"/>
              <a:gd name="connsiteY1" fmla="*/ 662219 h 779114"/>
              <a:gd name="connsiteX2" fmla="*/ 161930 w 1161840"/>
              <a:gd name="connsiteY2" fmla="*/ 762488 h 779114"/>
              <a:gd name="connsiteX3" fmla="*/ 322435 w 1161840"/>
              <a:gd name="connsiteY3" fmla="*/ 764484 h 779114"/>
              <a:gd name="connsiteX4" fmla="*/ 430748 w 1161840"/>
              <a:gd name="connsiteY4" fmla="*/ 618919 h 779114"/>
              <a:gd name="connsiteX5" fmla="*/ 594335 w 1161840"/>
              <a:gd name="connsiteY5" fmla="*/ 504982 h 779114"/>
              <a:gd name="connsiteX6" fmla="*/ 834547 w 1161840"/>
              <a:gd name="connsiteY6" fmla="*/ 441299 h 779114"/>
              <a:gd name="connsiteX7" fmla="*/ 1157671 w 1161840"/>
              <a:gd name="connsiteY7" fmla="*/ 412029 h 779114"/>
              <a:gd name="connsiteX8" fmla="*/ 988277 w 1161840"/>
              <a:gd name="connsiteY8" fmla="*/ 128275 h 779114"/>
              <a:gd name="connsiteX9" fmla="*/ 568935 w 1161840"/>
              <a:gd name="connsiteY9" fmla="*/ 368 h 779114"/>
              <a:gd name="connsiteX10" fmla="*/ 217629 w 1161840"/>
              <a:gd name="connsiteY10" fmla="*/ 163472 h 779114"/>
              <a:gd name="connsiteX11" fmla="*/ 15941 w 1161840"/>
              <a:gd name="connsiteY11" fmla="*/ 535945 h 779114"/>
              <a:gd name="connsiteX0" fmla="*/ 15941 w 1161695"/>
              <a:gd name="connsiteY0" fmla="*/ 512800 h 755969"/>
              <a:gd name="connsiteX1" fmla="*/ 22774 w 1161695"/>
              <a:gd name="connsiteY1" fmla="*/ 639074 h 755969"/>
              <a:gd name="connsiteX2" fmla="*/ 161930 w 1161695"/>
              <a:gd name="connsiteY2" fmla="*/ 739343 h 755969"/>
              <a:gd name="connsiteX3" fmla="*/ 322435 w 1161695"/>
              <a:gd name="connsiteY3" fmla="*/ 741339 h 755969"/>
              <a:gd name="connsiteX4" fmla="*/ 430748 w 1161695"/>
              <a:gd name="connsiteY4" fmla="*/ 595774 h 755969"/>
              <a:gd name="connsiteX5" fmla="*/ 594335 w 1161695"/>
              <a:gd name="connsiteY5" fmla="*/ 481837 h 755969"/>
              <a:gd name="connsiteX6" fmla="*/ 834547 w 1161695"/>
              <a:gd name="connsiteY6" fmla="*/ 418154 h 755969"/>
              <a:gd name="connsiteX7" fmla="*/ 1157671 w 1161695"/>
              <a:gd name="connsiteY7" fmla="*/ 388884 h 755969"/>
              <a:gd name="connsiteX8" fmla="*/ 988277 w 1161695"/>
              <a:gd name="connsiteY8" fmla="*/ 105130 h 755969"/>
              <a:gd name="connsiteX9" fmla="*/ 596451 w 1161695"/>
              <a:gd name="connsiteY9" fmla="*/ 507 h 755969"/>
              <a:gd name="connsiteX10" fmla="*/ 217629 w 1161695"/>
              <a:gd name="connsiteY10" fmla="*/ 140327 h 755969"/>
              <a:gd name="connsiteX11" fmla="*/ 15941 w 1161695"/>
              <a:gd name="connsiteY11" fmla="*/ 512800 h 755969"/>
              <a:gd name="connsiteX0" fmla="*/ 15941 w 1161695"/>
              <a:gd name="connsiteY0" fmla="*/ 512800 h 755969"/>
              <a:gd name="connsiteX1" fmla="*/ 22774 w 1161695"/>
              <a:gd name="connsiteY1" fmla="*/ 639074 h 755969"/>
              <a:gd name="connsiteX2" fmla="*/ 161930 w 1161695"/>
              <a:gd name="connsiteY2" fmla="*/ 739343 h 755969"/>
              <a:gd name="connsiteX3" fmla="*/ 322435 w 1161695"/>
              <a:gd name="connsiteY3" fmla="*/ 741339 h 755969"/>
              <a:gd name="connsiteX4" fmla="*/ 430748 w 1161695"/>
              <a:gd name="connsiteY4" fmla="*/ 595774 h 755969"/>
              <a:gd name="connsiteX5" fmla="*/ 594335 w 1161695"/>
              <a:gd name="connsiteY5" fmla="*/ 481837 h 755969"/>
              <a:gd name="connsiteX6" fmla="*/ 834547 w 1161695"/>
              <a:gd name="connsiteY6" fmla="*/ 399104 h 755969"/>
              <a:gd name="connsiteX7" fmla="*/ 1157671 w 1161695"/>
              <a:gd name="connsiteY7" fmla="*/ 388884 h 755969"/>
              <a:gd name="connsiteX8" fmla="*/ 988277 w 1161695"/>
              <a:gd name="connsiteY8" fmla="*/ 105130 h 755969"/>
              <a:gd name="connsiteX9" fmla="*/ 596451 w 1161695"/>
              <a:gd name="connsiteY9" fmla="*/ 507 h 755969"/>
              <a:gd name="connsiteX10" fmla="*/ 217629 w 1161695"/>
              <a:gd name="connsiteY10" fmla="*/ 140327 h 755969"/>
              <a:gd name="connsiteX11" fmla="*/ 15941 w 1161695"/>
              <a:gd name="connsiteY11" fmla="*/ 512800 h 755969"/>
              <a:gd name="connsiteX0" fmla="*/ 15941 w 1155522"/>
              <a:gd name="connsiteY0" fmla="*/ 512762 h 755931"/>
              <a:gd name="connsiteX1" fmla="*/ 22774 w 1155522"/>
              <a:gd name="connsiteY1" fmla="*/ 639036 h 755931"/>
              <a:gd name="connsiteX2" fmla="*/ 161930 w 1155522"/>
              <a:gd name="connsiteY2" fmla="*/ 739305 h 755931"/>
              <a:gd name="connsiteX3" fmla="*/ 322435 w 1155522"/>
              <a:gd name="connsiteY3" fmla="*/ 741301 h 755931"/>
              <a:gd name="connsiteX4" fmla="*/ 430748 w 1155522"/>
              <a:gd name="connsiteY4" fmla="*/ 595736 h 755931"/>
              <a:gd name="connsiteX5" fmla="*/ 594335 w 1155522"/>
              <a:gd name="connsiteY5" fmla="*/ 481799 h 755931"/>
              <a:gd name="connsiteX6" fmla="*/ 834547 w 1155522"/>
              <a:gd name="connsiteY6" fmla="*/ 399066 h 755931"/>
              <a:gd name="connsiteX7" fmla="*/ 1151321 w 1155522"/>
              <a:gd name="connsiteY7" fmla="*/ 363446 h 755931"/>
              <a:gd name="connsiteX8" fmla="*/ 988277 w 1155522"/>
              <a:gd name="connsiteY8" fmla="*/ 105092 h 755931"/>
              <a:gd name="connsiteX9" fmla="*/ 596451 w 1155522"/>
              <a:gd name="connsiteY9" fmla="*/ 469 h 755931"/>
              <a:gd name="connsiteX10" fmla="*/ 217629 w 1155522"/>
              <a:gd name="connsiteY10" fmla="*/ 140289 h 755931"/>
              <a:gd name="connsiteX11" fmla="*/ 15941 w 1155522"/>
              <a:gd name="connsiteY11" fmla="*/ 512762 h 755931"/>
              <a:gd name="connsiteX0" fmla="*/ 15941 w 1155522"/>
              <a:gd name="connsiteY0" fmla="*/ 512762 h 755931"/>
              <a:gd name="connsiteX1" fmla="*/ 22774 w 1155522"/>
              <a:gd name="connsiteY1" fmla="*/ 639036 h 755931"/>
              <a:gd name="connsiteX2" fmla="*/ 161930 w 1155522"/>
              <a:gd name="connsiteY2" fmla="*/ 739305 h 755931"/>
              <a:gd name="connsiteX3" fmla="*/ 322435 w 1155522"/>
              <a:gd name="connsiteY3" fmla="*/ 741301 h 755931"/>
              <a:gd name="connsiteX4" fmla="*/ 430748 w 1155522"/>
              <a:gd name="connsiteY4" fmla="*/ 595736 h 755931"/>
              <a:gd name="connsiteX5" fmla="*/ 594335 w 1155522"/>
              <a:gd name="connsiteY5" fmla="*/ 481799 h 755931"/>
              <a:gd name="connsiteX6" fmla="*/ 834547 w 1155522"/>
              <a:gd name="connsiteY6" fmla="*/ 384249 h 755931"/>
              <a:gd name="connsiteX7" fmla="*/ 1151321 w 1155522"/>
              <a:gd name="connsiteY7" fmla="*/ 363446 h 755931"/>
              <a:gd name="connsiteX8" fmla="*/ 988277 w 1155522"/>
              <a:gd name="connsiteY8" fmla="*/ 105092 h 755931"/>
              <a:gd name="connsiteX9" fmla="*/ 596451 w 1155522"/>
              <a:gd name="connsiteY9" fmla="*/ 469 h 755931"/>
              <a:gd name="connsiteX10" fmla="*/ 217629 w 1155522"/>
              <a:gd name="connsiteY10" fmla="*/ 140289 h 755931"/>
              <a:gd name="connsiteX11" fmla="*/ 15941 w 1155522"/>
              <a:gd name="connsiteY11" fmla="*/ 512762 h 755931"/>
              <a:gd name="connsiteX0" fmla="*/ 15941 w 1149365"/>
              <a:gd name="connsiteY0" fmla="*/ 512754 h 755923"/>
              <a:gd name="connsiteX1" fmla="*/ 22774 w 1149365"/>
              <a:gd name="connsiteY1" fmla="*/ 639028 h 755923"/>
              <a:gd name="connsiteX2" fmla="*/ 161930 w 1149365"/>
              <a:gd name="connsiteY2" fmla="*/ 739297 h 755923"/>
              <a:gd name="connsiteX3" fmla="*/ 322435 w 1149365"/>
              <a:gd name="connsiteY3" fmla="*/ 741293 h 755923"/>
              <a:gd name="connsiteX4" fmla="*/ 430748 w 1149365"/>
              <a:gd name="connsiteY4" fmla="*/ 595728 h 755923"/>
              <a:gd name="connsiteX5" fmla="*/ 594335 w 1149365"/>
              <a:gd name="connsiteY5" fmla="*/ 481791 h 755923"/>
              <a:gd name="connsiteX6" fmla="*/ 834547 w 1149365"/>
              <a:gd name="connsiteY6" fmla="*/ 384241 h 755923"/>
              <a:gd name="connsiteX7" fmla="*/ 1144971 w 1149365"/>
              <a:gd name="connsiteY7" fmla="*/ 357088 h 755923"/>
              <a:gd name="connsiteX8" fmla="*/ 988277 w 1149365"/>
              <a:gd name="connsiteY8" fmla="*/ 105084 h 755923"/>
              <a:gd name="connsiteX9" fmla="*/ 596451 w 1149365"/>
              <a:gd name="connsiteY9" fmla="*/ 461 h 755923"/>
              <a:gd name="connsiteX10" fmla="*/ 217629 w 1149365"/>
              <a:gd name="connsiteY10" fmla="*/ 140281 h 755923"/>
              <a:gd name="connsiteX11" fmla="*/ 15941 w 1149365"/>
              <a:gd name="connsiteY11" fmla="*/ 512754 h 7559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49365" h="755923">
                <a:moveTo>
                  <a:pt x="15941" y="512754"/>
                </a:moveTo>
                <a:cubicBezTo>
                  <a:pt x="-10185" y="596937"/>
                  <a:pt x="-1557" y="601271"/>
                  <a:pt x="22774" y="639028"/>
                </a:cubicBezTo>
                <a:cubicBezTo>
                  <a:pt x="47105" y="676785"/>
                  <a:pt x="111986" y="722253"/>
                  <a:pt x="161930" y="739297"/>
                </a:cubicBezTo>
                <a:cubicBezTo>
                  <a:pt x="211874" y="756341"/>
                  <a:pt x="277632" y="765221"/>
                  <a:pt x="322435" y="741293"/>
                </a:cubicBezTo>
                <a:cubicBezTo>
                  <a:pt x="367238" y="717365"/>
                  <a:pt x="385431" y="638978"/>
                  <a:pt x="430748" y="595728"/>
                </a:cubicBezTo>
                <a:cubicBezTo>
                  <a:pt x="476065" y="552478"/>
                  <a:pt x="527035" y="517039"/>
                  <a:pt x="594335" y="481791"/>
                </a:cubicBezTo>
                <a:cubicBezTo>
                  <a:pt x="661635" y="446543"/>
                  <a:pt x="742774" y="405025"/>
                  <a:pt x="834547" y="384241"/>
                </a:cubicBezTo>
                <a:cubicBezTo>
                  <a:pt x="926320" y="363457"/>
                  <a:pt x="1119349" y="403614"/>
                  <a:pt x="1144971" y="357088"/>
                </a:cubicBezTo>
                <a:cubicBezTo>
                  <a:pt x="1170593" y="310562"/>
                  <a:pt x="1079697" y="164522"/>
                  <a:pt x="988277" y="105084"/>
                </a:cubicBezTo>
                <a:cubicBezTo>
                  <a:pt x="896857" y="45646"/>
                  <a:pt x="724892" y="-5405"/>
                  <a:pt x="596451" y="461"/>
                </a:cubicBezTo>
                <a:cubicBezTo>
                  <a:pt x="468010" y="6327"/>
                  <a:pt x="312698" y="40858"/>
                  <a:pt x="217629" y="140281"/>
                </a:cubicBezTo>
                <a:cubicBezTo>
                  <a:pt x="125463" y="229544"/>
                  <a:pt x="42067" y="428571"/>
                  <a:pt x="15941" y="512754"/>
                </a:cubicBezTo>
                <a:close/>
              </a:path>
            </a:pathLst>
          </a:custGeom>
          <a:gradFill>
            <a:gsLst>
              <a:gs pos="5172">
                <a:schemeClr val="bg2">
                  <a:lumMod val="25000"/>
                </a:schemeClr>
              </a:gs>
              <a:gs pos="81000">
                <a:schemeClr val="bg2">
                  <a:lumMod val="25000"/>
                </a:schemeClr>
              </a:gs>
              <a:gs pos="100000">
                <a:srgbClr val="6B7993"/>
              </a:gs>
            </a:gsLst>
            <a:lin ang="15600000" scaled="0"/>
          </a:gra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79A06855-86ED-D7D8-C6B1-6D43084E6DA6}"/>
              </a:ext>
            </a:extLst>
          </p:cNvPr>
          <p:cNvGrpSpPr/>
          <p:nvPr/>
        </p:nvGrpSpPr>
        <p:grpSpPr>
          <a:xfrm>
            <a:off x="-49555" y="29576"/>
            <a:ext cx="1492323" cy="3547769"/>
            <a:chOff x="8218470" y="731650"/>
            <a:chExt cx="1492323" cy="3547769"/>
          </a:xfrm>
        </p:grpSpPr>
        <p:sp>
          <p:nvSpPr>
            <p:cNvPr id="80" name="Free-form: Shape 79">
              <a:extLst>
                <a:ext uri="{FF2B5EF4-FFF2-40B4-BE49-F238E27FC236}">
                  <a16:creationId xmlns:a16="http://schemas.microsoft.com/office/drawing/2014/main" id="{6FF95093-F356-A3A5-7C3F-4120024BF5AD}"/>
                </a:ext>
              </a:extLst>
            </p:cNvPr>
            <p:cNvSpPr/>
            <p:nvPr/>
          </p:nvSpPr>
          <p:spPr>
            <a:xfrm rot="9811977" flipH="1" flipV="1">
              <a:off x="8218470" y="731650"/>
              <a:ext cx="1336243" cy="789554"/>
            </a:xfrm>
            <a:custGeom>
              <a:avLst/>
              <a:gdLst>
                <a:gd name="connsiteX0" fmla="*/ 181866 w 5222753"/>
                <a:gd name="connsiteY0" fmla="*/ 410821 h 1034317"/>
                <a:gd name="connsiteX1" fmla="*/ 21549 w 5222753"/>
                <a:gd name="connsiteY1" fmla="*/ 493948 h 1034317"/>
                <a:gd name="connsiteX2" fmla="*/ 21549 w 5222753"/>
                <a:gd name="connsiteY2" fmla="*/ 761143 h 1034317"/>
                <a:gd name="connsiteX3" fmla="*/ 205617 w 5222753"/>
                <a:gd name="connsiteY3" fmla="*/ 957086 h 1034317"/>
                <a:gd name="connsiteX4" fmla="*/ 437186 w 5222753"/>
                <a:gd name="connsiteY4" fmla="*/ 1034275 h 1034317"/>
                <a:gd name="connsiteX5" fmla="*/ 840947 w 5222753"/>
                <a:gd name="connsiteY5" fmla="*/ 968961 h 1034317"/>
                <a:gd name="connsiteX6" fmla="*/ 2622245 w 5222753"/>
                <a:gd name="connsiteY6" fmla="*/ 624577 h 1034317"/>
                <a:gd name="connsiteX7" fmla="*/ 2960692 w 5222753"/>
                <a:gd name="connsiteY7" fmla="*/ 600826 h 1034317"/>
                <a:gd name="connsiteX8" fmla="*/ 3619773 w 5222753"/>
                <a:gd name="connsiteY8" fmla="*/ 636452 h 1034317"/>
                <a:gd name="connsiteX9" fmla="*/ 4094786 w 5222753"/>
                <a:gd name="connsiteY9" fmla="*/ 719579 h 1034317"/>
                <a:gd name="connsiteX10" fmla="*/ 4825118 w 5222753"/>
                <a:gd name="connsiteY10" fmla="*/ 862083 h 1034317"/>
                <a:gd name="connsiteX11" fmla="*/ 5169502 w 5222753"/>
                <a:gd name="connsiteY11" fmla="*/ 951148 h 1034317"/>
                <a:gd name="connsiteX12" fmla="*/ 5193253 w 5222753"/>
                <a:gd name="connsiteY12" fmla="*/ 915522 h 1034317"/>
                <a:gd name="connsiteX13" fmla="*/ 4890432 w 5222753"/>
                <a:gd name="connsiteY13" fmla="*/ 767081 h 1034317"/>
                <a:gd name="connsiteX14" fmla="*/ 4237289 w 5222753"/>
                <a:gd name="connsiteY14" fmla="*/ 488011 h 1034317"/>
                <a:gd name="connsiteX15" fmla="*/ 3506957 w 5222753"/>
                <a:gd name="connsiteY15" fmla="*/ 197065 h 1034317"/>
                <a:gd name="connsiteX16" fmla="*/ 2651934 w 5222753"/>
                <a:gd name="connsiteY16" fmla="*/ 24873 h 1034317"/>
                <a:gd name="connsiteX17" fmla="*/ 1802848 w 5222753"/>
                <a:gd name="connsiteY17" fmla="*/ 42686 h 1034317"/>
                <a:gd name="connsiteX18" fmla="*/ 181866 w 5222753"/>
                <a:gd name="connsiteY18" fmla="*/ 410821 h 1034317"/>
                <a:gd name="connsiteX0" fmla="*/ 202092 w 5242979"/>
                <a:gd name="connsiteY0" fmla="*/ 410821 h 1034317"/>
                <a:gd name="connsiteX1" fmla="*/ 12141 w 5242979"/>
                <a:gd name="connsiteY1" fmla="*/ 510881 h 1034317"/>
                <a:gd name="connsiteX2" fmla="*/ 41775 w 5242979"/>
                <a:gd name="connsiteY2" fmla="*/ 761143 h 1034317"/>
                <a:gd name="connsiteX3" fmla="*/ 225843 w 5242979"/>
                <a:gd name="connsiteY3" fmla="*/ 957086 h 1034317"/>
                <a:gd name="connsiteX4" fmla="*/ 457412 w 5242979"/>
                <a:gd name="connsiteY4" fmla="*/ 1034275 h 1034317"/>
                <a:gd name="connsiteX5" fmla="*/ 861173 w 5242979"/>
                <a:gd name="connsiteY5" fmla="*/ 968961 h 1034317"/>
                <a:gd name="connsiteX6" fmla="*/ 2642471 w 5242979"/>
                <a:gd name="connsiteY6" fmla="*/ 624577 h 1034317"/>
                <a:gd name="connsiteX7" fmla="*/ 2980918 w 5242979"/>
                <a:gd name="connsiteY7" fmla="*/ 600826 h 1034317"/>
                <a:gd name="connsiteX8" fmla="*/ 3639999 w 5242979"/>
                <a:gd name="connsiteY8" fmla="*/ 636452 h 1034317"/>
                <a:gd name="connsiteX9" fmla="*/ 4115012 w 5242979"/>
                <a:gd name="connsiteY9" fmla="*/ 719579 h 1034317"/>
                <a:gd name="connsiteX10" fmla="*/ 4845344 w 5242979"/>
                <a:gd name="connsiteY10" fmla="*/ 862083 h 1034317"/>
                <a:gd name="connsiteX11" fmla="*/ 5189728 w 5242979"/>
                <a:gd name="connsiteY11" fmla="*/ 951148 h 1034317"/>
                <a:gd name="connsiteX12" fmla="*/ 5213479 w 5242979"/>
                <a:gd name="connsiteY12" fmla="*/ 915522 h 1034317"/>
                <a:gd name="connsiteX13" fmla="*/ 4910658 w 5242979"/>
                <a:gd name="connsiteY13" fmla="*/ 767081 h 1034317"/>
                <a:gd name="connsiteX14" fmla="*/ 4257515 w 5242979"/>
                <a:gd name="connsiteY14" fmla="*/ 488011 h 1034317"/>
                <a:gd name="connsiteX15" fmla="*/ 3527183 w 5242979"/>
                <a:gd name="connsiteY15" fmla="*/ 197065 h 1034317"/>
                <a:gd name="connsiteX16" fmla="*/ 2672160 w 5242979"/>
                <a:gd name="connsiteY16" fmla="*/ 24873 h 1034317"/>
                <a:gd name="connsiteX17" fmla="*/ 1823074 w 5242979"/>
                <a:gd name="connsiteY17" fmla="*/ 42686 h 1034317"/>
                <a:gd name="connsiteX18" fmla="*/ 202092 w 5242979"/>
                <a:gd name="connsiteY18" fmla="*/ 410821 h 1034317"/>
                <a:gd name="connsiteX0" fmla="*/ 233916 w 5245170"/>
                <a:gd name="connsiteY0" fmla="*/ 401820 h 1033782"/>
                <a:gd name="connsiteX1" fmla="*/ 14332 w 5245170"/>
                <a:gd name="connsiteY1" fmla="*/ 510346 h 1033782"/>
                <a:gd name="connsiteX2" fmla="*/ 43966 w 5245170"/>
                <a:gd name="connsiteY2" fmla="*/ 760608 h 1033782"/>
                <a:gd name="connsiteX3" fmla="*/ 228034 w 5245170"/>
                <a:gd name="connsiteY3" fmla="*/ 956551 h 1033782"/>
                <a:gd name="connsiteX4" fmla="*/ 459603 w 5245170"/>
                <a:gd name="connsiteY4" fmla="*/ 1033740 h 1033782"/>
                <a:gd name="connsiteX5" fmla="*/ 863364 w 5245170"/>
                <a:gd name="connsiteY5" fmla="*/ 968426 h 1033782"/>
                <a:gd name="connsiteX6" fmla="*/ 2644662 w 5245170"/>
                <a:gd name="connsiteY6" fmla="*/ 624042 h 1033782"/>
                <a:gd name="connsiteX7" fmla="*/ 2983109 w 5245170"/>
                <a:gd name="connsiteY7" fmla="*/ 600291 h 1033782"/>
                <a:gd name="connsiteX8" fmla="*/ 3642190 w 5245170"/>
                <a:gd name="connsiteY8" fmla="*/ 635917 h 1033782"/>
                <a:gd name="connsiteX9" fmla="*/ 4117203 w 5245170"/>
                <a:gd name="connsiteY9" fmla="*/ 719044 h 1033782"/>
                <a:gd name="connsiteX10" fmla="*/ 4847535 w 5245170"/>
                <a:gd name="connsiteY10" fmla="*/ 861548 h 1033782"/>
                <a:gd name="connsiteX11" fmla="*/ 5191919 w 5245170"/>
                <a:gd name="connsiteY11" fmla="*/ 950613 h 1033782"/>
                <a:gd name="connsiteX12" fmla="*/ 5215670 w 5245170"/>
                <a:gd name="connsiteY12" fmla="*/ 914987 h 1033782"/>
                <a:gd name="connsiteX13" fmla="*/ 4912849 w 5245170"/>
                <a:gd name="connsiteY13" fmla="*/ 766546 h 1033782"/>
                <a:gd name="connsiteX14" fmla="*/ 4259706 w 5245170"/>
                <a:gd name="connsiteY14" fmla="*/ 487476 h 1033782"/>
                <a:gd name="connsiteX15" fmla="*/ 3529374 w 5245170"/>
                <a:gd name="connsiteY15" fmla="*/ 196530 h 1033782"/>
                <a:gd name="connsiteX16" fmla="*/ 2674351 w 5245170"/>
                <a:gd name="connsiteY16" fmla="*/ 24338 h 1033782"/>
                <a:gd name="connsiteX17" fmla="*/ 1825265 w 5245170"/>
                <a:gd name="connsiteY17" fmla="*/ 42151 h 1033782"/>
                <a:gd name="connsiteX18" fmla="*/ 233916 w 5245170"/>
                <a:gd name="connsiteY18" fmla="*/ 401820 h 1033782"/>
                <a:gd name="connsiteX0" fmla="*/ 233916 w 5245170"/>
                <a:gd name="connsiteY0" fmla="*/ 401820 h 1033782"/>
                <a:gd name="connsiteX1" fmla="*/ 14332 w 5245170"/>
                <a:gd name="connsiteY1" fmla="*/ 510346 h 1033782"/>
                <a:gd name="connsiteX2" fmla="*/ 43966 w 5245170"/>
                <a:gd name="connsiteY2" fmla="*/ 760608 h 1033782"/>
                <a:gd name="connsiteX3" fmla="*/ 228034 w 5245170"/>
                <a:gd name="connsiteY3" fmla="*/ 956551 h 1033782"/>
                <a:gd name="connsiteX4" fmla="*/ 459603 w 5245170"/>
                <a:gd name="connsiteY4" fmla="*/ 1033740 h 1033782"/>
                <a:gd name="connsiteX5" fmla="*/ 863364 w 5245170"/>
                <a:gd name="connsiteY5" fmla="*/ 968426 h 1033782"/>
                <a:gd name="connsiteX6" fmla="*/ 2644662 w 5245170"/>
                <a:gd name="connsiteY6" fmla="*/ 624042 h 1033782"/>
                <a:gd name="connsiteX7" fmla="*/ 2983109 w 5245170"/>
                <a:gd name="connsiteY7" fmla="*/ 600291 h 1033782"/>
                <a:gd name="connsiteX8" fmla="*/ 3642190 w 5245170"/>
                <a:gd name="connsiteY8" fmla="*/ 635917 h 1033782"/>
                <a:gd name="connsiteX9" fmla="*/ 4117203 w 5245170"/>
                <a:gd name="connsiteY9" fmla="*/ 719044 h 1033782"/>
                <a:gd name="connsiteX10" fmla="*/ 4847535 w 5245170"/>
                <a:gd name="connsiteY10" fmla="*/ 861548 h 1033782"/>
                <a:gd name="connsiteX11" fmla="*/ 5191919 w 5245170"/>
                <a:gd name="connsiteY11" fmla="*/ 950613 h 1033782"/>
                <a:gd name="connsiteX12" fmla="*/ 5215670 w 5245170"/>
                <a:gd name="connsiteY12" fmla="*/ 914987 h 1033782"/>
                <a:gd name="connsiteX13" fmla="*/ 4912849 w 5245170"/>
                <a:gd name="connsiteY13" fmla="*/ 766546 h 1033782"/>
                <a:gd name="connsiteX14" fmla="*/ 4259706 w 5245170"/>
                <a:gd name="connsiteY14" fmla="*/ 487476 h 1033782"/>
                <a:gd name="connsiteX15" fmla="*/ 3529374 w 5245170"/>
                <a:gd name="connsiteY15" fmla="*/ 196530 h 1033782"/>
                <a:gd name="connsiteX16" fmla="*/ 2674351 w 5245170"/>
                <a:gd name="connsiteY16" fmla="*/ 24338 h 1033782"/>
                <a:gd name="connsiteX17" fmla="*/ 1825265 w 5245170"/>
                <a:gd name="connsiteY17" fmla="*/ 42151 h 1033782"/>
                <a:gd name="connsiteX18" fmla="*/ 233916 w 5245170"/>
                <a:gd name="connsiteY18" fmla="*/ 401820 h 1033782"/>
                <a:gd name="connsiteX0" fmla="*/ 233916 w 5245170"/>
                <a:gd name="connsiteY0" fmla="*/ 401820 h 1033782"/>
                <a:gd name="connsiteX1" fmla="*/ 14332 w 5245170"/>
                <a:gd name="connsiteY1" fmla="*/ 510346 h 1033782"/>
                <a:gd name="connsiteX2" fmla="*/ 43966 w 5245170"/>
                <a:gd name="connsiteY2" fmla="*/ 760608 h 1033782"/>
                <a:gd name="connsiteX3" fmla="*/ 228034 w 5245170"/>
                <a:gd name="connsiteY3" fmla="*/ 956551 h 1033782"/>
                <a:gd name="connsiteX4" fmla="*/ 459603 w 5245170"/>
                <a:gd name="connsiteY4" fmla="*/ 1033740 h 1033782"/>
                <a:gd name="connsiteX5" fmla="*/ 863364 w 5245170"/>
                <a:gd name="connsiteY5" fmla="*/ 968426 h 1033782"/>
                <a:gd name="connsiteX6" fmla="*/ 2644662 w 5245170"/>
                <a:gd name="connsiteY6" fmla="*/ 624042 h 1033782"/>
                <a:gd name="connsiteX7" fmla="*/ 2938731 w 5245170"/>
                <a:gd name="connsiteY7" fmla="*/ 600290 h 1033782"/>
                <a:gd name="connsiteX8" fmla="*/ 3642190 w 5245170"/>
                <a:gd name="connsiteY8" fmla="*/ 635917 h 1033782"/>
                <a:gd name="connsiteX9" fmla="*/ 4117203 w 5245170"/>
                <a:gd name="connsiteY9" fmla="*/ 719044 h 1033782"/>
                <a:gd name="connsiteX10" fmla="*/ 4847535 w 5245170"/>
                <a:gd name="connsiteY10" fmla="*/ 861548 h 1033782"/>
                <a:gd name="connsiteX11" fmla="*/ 5191919 w 5245170"/>
                <a:gd name="connsiteY11" fmla="*/ 950613 h 1033782"/>
                <a:gd name="connsiteX12" fmla="*/ 5215670 w 5245170"/>
                <a:gd name="connsiteY12" fmla="*/ 914987 h 1033782"/>
                <a:gd name="connsiteX13" fmla="*/ 4912849 w 5245170"/>
                <a:gd name="connsiteY13" fmla="*/ 766546 h 1033782"/>
                <a:gd name="connsiteX14" fmla="*/ 4259706 w 5245170"/>
                <a:gd name="connsiteY14" fmla="*/ 487476 h 1033782"/>
                <a:gd name="connsiteX15" fmla="*/ 3529374 w 5245170"/>
                <a:gd name="connsiteY15" fmla="*/ 196530 h 1033782"/>
                <a:gd name="connsiteX16" fmla="*/ 2674351 w 5245170"/>
                <a:gd name="connsiteY16" fmla="*/ 24338 h 1033782"/>
                <a:gd name="connsiteX17" fmla="*/ 1825265 w 5245170"/>
                <a:gd name="connsiteY17" fmla="*/ 42151 h 1033782"/>
                <a:gd name="connsiteX18" fmla="*/ 233916 w 5245170"/>
                <a:gd name="connsiteY18" fmla="*/ 401820 h 1033782"/>
                <a:gd name="connsiteX0" fmla="*/ 233916 w 5245170"/>
                <a:gd name="connsiteY0" fmla="*/ 401820 h 1033782"/>
                <a:gd name="connsiteX1" fmla="*/ 14332 w 5245170"/>
                <a:gd name="connsiteY1" fmla="*/ 510346 h 1033782"/>
                <a:gd name="connsiteX2" fmla="*/ 43966 w 5245170"/>
                <a:gd name="connsiteY2" fmla="*/ 760608 h 1033782"/>
                <a:gd name="connsiteX3" fmla="*/ 228034 w 5245170"/>
                <a:gd name="connsiteY3" fmla="*/ 956551 h 1033782"/>
                <a:gd name="connsiteX4" fmla="*/ 459603 w 5245170"/>
                <a:gd name="connsiteY4" fmla="*/ 1033740 h 1033782"/>
                <a:gd name="connsiteX5" fmla="*/ 863364 w 5245170"/>
                <a:gd name="connsiteY5" fmla="*/ 968426 h 1033782"/>
                <a:gd name="connsiteX6" fmla="*/ 2644662 w 5245170"/>
                <a:gd name="connsiteY6" fmla="*/ 624042 h 1033782"/>
                <a:gd name="connsiteX7" fmla="*/ 3642190 w 5245170"/>
                <a:gd name="connsiteY7" fmla="*/ 635917 h 1033782"/>
                <a:gd name="connsiteX8" fmla="*/ 4117203 w 5245170"/>
                <a:gd name="connsiteY8" fmla="*/ 719044 h 1033782"/>
                <a:gd name="connsiteX9" fmla="*/ 4847535 w 5245170"/>
                <a:gd name="connsiteY9" fmla="*/ 861548 h 1033782"/>
                <a:gd name="connsiteX10" fmla="*/ 5191919 w 5245170"/>
                <a:gd name="connsiteY10" fmla="*/ 950613 h 1033782"/>
                <a:gd name="connsiteX11" fmla="*/ 5215670 w 5245170"/>
                <a:gd name="connsiteY11" fmla="*/ 914987 h 1033782"/>
                <a:gd name="connsiteX12" fmla="*/ 4912849 w 5245170"/>
                <a:gd name="connsiteY12" fmla="*/ 766546 h 1033782"/>
                <a:gd name="connsiteX13" fmla="*/ 4259706 w 5245170"/>
                <a:gd name="connsiteY13" fmla="*/ 487476 h 1033782"/>
                <a:gd name="connsiteX14" fmla="*/ 3529374 w 5245170"/>
                <a:gd name="connsiteY14" fmla="*/ 196530 h 1033782"/>
                <a:gd name="connsiteX15" fmla="*/ 2674351 w 5245170"/>
                <a:gd name="connsiteY15" fmla="*/ 24338 h 1033782"/>
                <a:gd name="connsiteX16" fmla="*/ 1825265 w 5245170"/>
                <a:gd name="connsiteY16" fmla="*/ 42151 h 1033782"/>
                <a:gd name="connsiteX17" fmla="*/ 233916 w 5245170"/>
                <a:gd name="connsiteY17" fmla="*/ 401820 h 1033782"/>
                <a:gd name="connsiteX0" fmla="*/ 233916 w 5216212"/>
                <a:gd name="connsiteY0" fmla="*/ 401820 h 1033782"/>
                <a:gd name="connsiteX1" fmla="*/ 14332 w 5216212"/>
                <a:gd name="connsiteY1" fmla="*/ 510346 h 1033782"/>
                <a:gd name="connsiteX2" fmla="*/ 43966 w 5216212"/>
                <a:gd name="connsiteY2" fmla="*/ 760608 h 1033782"/>
                <a:gd name="connsiteX3" fmla="*/ 228034 w 5216212"/>
                <a:gd name="connsiteY3" fmla="*/ 956551 h 1033782"/>
                <a:gd name="connsiteX4" fmla="*/ 459603 w 5216212"/>
                <a:gd name="connsiteY4" fmla="*/ 1033740 h 1033782"/>
                <a:gd name="connsiteX5" fmla="*/ 863364 w 5216212"/>
                <a:gd name="connsiteY5" fmla="*/ 968426 h 1033782"/>
                <a:gd name="connsiteX6" fmla="*/ 2644662 w 5216212"/>
                <a:gd name="connsiteY6" fmla="*/ 624042 h 1033782"/>
                <a:gd name="connsiteX7" fmla="*/ 3642190 w 5216212"/>
                <a:gd name="connsiteY7" fmla="*/ 635917 h 1033782"/>
                <a:gd name="connsiteX8" fmla="*/ 4117203 w 5216212"/>
                <a:gd name="connsiteY8" fmla="*/ 719044 h 1033782"/>
                <a:gd name="connsiteX9" fmla="*/ 4847535 w 5216212"/>
                <a:gd name="connsiteY9" fmla="*/ 861548 h 1033782"/>
                <a:gd name="connsiteX10" fmla="*/ 5215670 w 5216212"/>
                <a:gd name="connsiteY10" fmla="*/ 914987 h 1033782"/>
                <a:gd name="connsiteX11" fmla="*/ 4912849 w 5216212"/>
                <a:gd name="connsiteY11" fmla="*/ 766546 h 1033782"/>
                <a:gd name="connsiteX12" fmla="*/ 4259706 w 5216212"/>
                <a:gd name="connsiteY12" fmla="*/ 487476 h 1033782"/>
                <a:gd name="connsiteX13" fmla="*/ 3529374 w 5216212"/>
                <a:gd name="connsiteY13" fmla="*/ 196530 h 1033782"/>
                <a:gd name="connsiteX14" fmla="*/ 2674351 w 5216212"/>
                <a:gd name="connsiteY14" fmla="*/ 24338 h 1033782"/>
                <a:gd name="connsiteX15" fmla="*/ 1825265 w 5216212"/>
                <a:gd name="connsiteY15" fmla="*/ 42151 h 1033782"/>
                <a:gd name="connsiteX16" fmla="*/ 233916 w 5216212"/>
                <a:gd name="connsiteY16" fmla="*/ 401820 h 1033782"/>
                <a:gd name="connsiteX0" fmla="*/ 233916 w 4970374"/>
                <a:gd name="connsiteY0" fmla="*/ 401820 h 1033782"/>
                <a:gd name="connsiteX1" fmla="*/ 14332 w 4970374"/>
                <a:gd name="connsiteY1" fmla="*/ 510346 h 1033782"/>
                <a:gd name="connsiteX2" fmla="*/ 43966 w 4970374"/>
                <a:gd name="connsiteY2" fmla="*/ 760608 h 1033782"/>
                <a:gd name="connsiteX3" fmla="*/ 228034 w 4970374"/>
                <a:gd name="connsiteY3" fmla="*/ 956551 h 1033782"/>
                <a:gd name="connsiteX4" fmla="*/ 459603 w 4970374"/>
                <a:gd name="connsiteY4" fmla="*/ 1033740 h 1033782"/>
                <a:gd name="connsiteX5" fmla="*/ 863364 w 4970374"/>
                <a:gd name="connsiteY5" fmla="*/ 968426 h 1033782"/>
                <a:gd name="connsiteX6" fmla="*/ 2644662 w 4970374"/>
                <a:gd name="connsiteY6" fmla="*/ 624042 h 1033782"/>
                <a:gd name="connsiteX7" fmla="*/ 3642190 w 4970374"/>
                <a:gd name="connsiteY7" fmla="*/ 635917 h 1033782"/>
                <a:gd name="connsiteX8" fmla="*/ 4117203 w 4970374"/>
                <a:gd name="connsiteY8" fmla="*/ 719044 h 1033782"/>
                <a:gd name="connsiteX9" fmla="*/ 4847535 w 4970374"/>
                <a:gd name="connsiteY9" fmla="*/ 861548 h 1033782"/>
                <a:gd name="connsiteX10" fmla="*/ 4912849 w 4970374"/>
                <a:gd name="connsiteY10" fmla="*/ 766546 h 1033782"/>
                <a:gd name="connsiteX11" fmla="*/ 4259706 w 4970374"/>
                <a:gd name="connsiteY11" fmla="*/ 487476 h 1033782"/>
                <a:gd name="connsiteX12" fmla="*/ 3529374 w 4970374"/>
                <a:gd name="connsiteY12" fmla="*/ 196530 h 1033782"/>
                <a:gd name="connsiteX13" fmla="*/ 2674351 w 4970374"/>
                <a:gd name="connsiteY13" fmla="*/ 24338 h 1033782"/>
                <a:gd name="connsiteX14" fmla="*/ 1825265 w 4970374"/>
                <a:gd name="connsiteY14" fmla="*/ 42151 h 1033782"/>
                <a:gd name="connsiteX15" fmla="*/ 233916 w 4970374"/>
                <a:gd name="connsiteY15" fmla="*/ 401820 h 1033782"/>
                <a:gd name="connsiteX0" fmla="*/ 233916 w 4939384"/>
                <a:gd name="connsiteY0" fmla="*/ 401820 h 1033782"/>
                <a:gd name="connsiteX1" fmla="*/ 14332 w 4939384"/>
                <a:gd name="connsiteY1" fmla="*/ 510346 h 1033782"/>
                <a:gd name="connsiteX2" fmla="*/ 43966 w 4939384"/>
                <a:gd name="connsiteY2" fmla="*/ 760608 h 1033782"/>
                <a:gd name="connsiteX3" fmla="*/ 228034 w 4939384"/>
                <a:gd name="connsiteY3" fmla="*/ 956551 h 1033782"/>
                <a:gd name="connsiteX4" fmla="*/ 459603 w 4939384"/>
                <a:gd name="connsiteY4" fmla="*/ 1033740 h 1033782"/>
                <a:gd name="connsiteX5" fmla="*/ 863364 w 4939384"/>
                <a:gd name="connsiteY5" fmla="*/ 968426 h 1033782"/>
                <a:gd name="connsiteX6" fmla="*/ 2644662 w 4939384"/>
                <a:gd name="connsiteY6" fmla="*/ 624042 h 1033782"/>
                <a:gd name="connsiteX7" fmla="*/ 3642190 w 4939384"/>
                <a:gd name="connsiteY7" fmla="*/ 635917 h 1033782"/>
                <a:gd name="connsiteX8" fmla="*/ 4117203 w 4939384"/>
                <a:gd name="connsiteY8" fmla="*/ 719044 h 1033782"/>
                <a:gd name="connsiteX9" fmla="*/ 4743986 w 4939384"/>
                <a:gd name="connsiteY9" fmla="*/ 850397 h 1033782"/>
                <a:gd name="connsiteX10" fmla="*/ 4912849 w 4939384"/>
                <a:gd name="connsiteY10" fmla="*/ 766546 h 1033782"/>
                <a:gd name="connsiteX11" fmla="*/ 4259706 w 4939384"/>
                <a:gd name="connsiteY11" fmla="*/ 487476 h 1033782"/>
                <a:gd name="connsiteX12" fmla="*/ 3529374 w 4939384"/>
                <a:gd name="connsiteY12" fmla="*/ 196530 h 1033782"/>
                <a:gd name="connsiteX13" fmla="*/ 2674351 w 4939384"/>
                <a:gd name="connsiteY13" fmla="*/ 24338 h 1033782"/>
                <a:gd name="connsiteX14" fmla="*/ 1825265 w 4939384"/>
                <a:gd name="connsiteY14" fmla="*/ 42151 h 1033782"/>
                <a:gd name="connsiteX15" fmla="*/ 233916 w 4939384"/>
                <a:gd name="connsiteY15" fmla="*/ 401820 h 1033782"/>
                <a:gd name="connsiteX0" fmla="*/ 233916 w 4912848"/>
                <a:gd name="connsiteY0" fmla="*/ 401820 h 1033782"/>
                <a:gd name="connsiteX1" fmla="*/ 14332 w 4912848"/>
                <a:gd name="connsiteY1" fmla="*/ 510346 h 1033782"/>
                <a:gd name="connsiteX2" fmla="*/ 43966 w 4912848"/>
                <a:gd name="connsiteY2" fmla="*/ 760608 h 1033782"/>
                <a:gd name="connsiteX3" fmla="*/ 228034 w 4912848"/>
                <a:gd name="connsiteY3" fmla="*/ 956551 h 1033782"/>
                <a:gd name="connsiteX4" fmla="*/ 459603 w 4912848"/>
                <a:gd name="connsiteY4" fmla="*/ 1033740 h 1033782"/>
                <a:gd name="connsiteX5" fmla="*/ 863364 w 4912848"/>
                <a:gd name="connsiteY5" fmla="*/ 968426 h 1033782"/>
                <a:gd name="connsiteX6" fmla="*/ 2644662 w 4912848"/>
                <a:gd name="connsiteY6" fmla="*/ 624042 h 1033782"/>
                <a:gd name="connsiteX7" fmla="*/ 3642190 w 4912848"/>
                <a:gd name="connsiteY7" fmla="*/ 635917 h 1033782"/>
                <a:gd name="connsiteX8" fmla="*/ 4117203 w 4912848"/>
                <a:gd name="connsiteY8" fmla="*/ 719044 h 1033782"/>
                <a:gd name="connsiteX9" fmla="*/ 4912849 w 4912848"/>
                <a:gd name="connsiteY9" fmla="*/ 766546 h 1033782"/>
                <a:gd name="connsiteX10" fmla="*/ 4259706 w 4912848"/>
                <a:gd name="connsiteY10" fmla="*/ 487476 h 1033782"/>
                <a:gd name="connsiteX11" fmla="*/ 3529374 w 4912848"/>
                <a:gd name="connsiteY11" fmla="*/ 196530 h 1033782"/>
                <a:gd name="connsiteX12" fmla="*/ 2674351 w 4912848"/>
                <a:gd name="connsiteY12" fmla="*/ 24338 h 1033782"/>
                <a:gd name="connsiteX13" fmla="*/ 1825265 w 4912848"/>
                <a:gd name="connsiteY13" fmla="*/ 42151 h 1033782"/>
                <a:gd name="connsiteX14" fmla="*/ 233916 w 4912848"/>
                <a:gd name="connsiteY14" fmla="*/ 401820 h 1033782"/>
                <a:gd name="connsiteX0" fmla="*/ 233916 w 4259706"/>
                <a:gd name="connsiteY0" fmla="*/ 401820 h 1033782"/>
                <a:gd name="connsiteX1" fmla="*/ 14332 w 4259706"/>
                <a:gd name="connsiteY1" fmla="*/ 510346 h 1033782"/>
                <a:gd name="connsiteX2" fmla="*/ 43966 w 4259706"/>
                <a:gd name="connsiteY2" fmla="*/ 760608 h 1033782"/>
                <a:gd name="connsiteX3" fmla="*/ 228034 w 4259706"/>
                <a:gd name="connsiteY3" fmla="*/ 956551 h 1033782"/>
                <a:gd name="connsiteX4" fmla="*/ 459603 w 4259706"/>
                <a:gd name="connsiteY4" fmla="*/ 1033740 h 1033782"/>
                <a:gd name="connsiteX5" fmla="*/ 863364 w 4259706"/>
                <a:gd name="connsiteY5" fmla="*/ 968426 h 1033782"/>
                <a:gd name="connsiteX6" fmla="*/ 2644662 w 4259706"/>
                <a:gd name="connsiteY6" fmla="*/ 624042 h 1033782"/>
                <a:gd name="connsiteX7" fmla="*/ 3642190 w 4259706"/>
                <a:gd name="connsiteY7" fmla="*/ 635917 h 1033782"/>
                <a:gd name="connsiteX8" fmla="*/ 4117203 w 4259706"/>
                <a:gd name="connsiteY8" fmla="*/ 719044 h 1033782"/>
                <a:gd name="connsiteX9" fmla="*/ 4259706 w 4259706"/>
                <a:gd name="connsiteY9" fmla="*/ 487476 h 1033782"/>
                <a:gd name="connsiteX10" fmla="*/ 3529374 w 4259706"/>
                <a:gd name="connsiteY10" fmla="*/ 196530 h 1033782"/>
                <a:gd name="connsiteX11" fmla="*/ 2674351 w 4259706"/>
                <a:gd name="connsiteY11" fmla="*/ 24338 h 1033782"/>
                <a:gd name="connsiteX12" fmla="*/ 1825265 w 4259706"/>
                <a:gd name="connsiteY12" fmla="*/ 42151 h 1033782"/>
                <a:gd name="connsiteX13" fmla="*/ 233916 w 4259706"/>
                <a:gd name="connsiteY13" fmla="*/ 401820 h 1033782"/>
                <a:gd name="connsiteX0" fmla="*/ 233916 w 4281958"/>
                <a:gd name="connsiteY0" fmla="*/ 401820 h 1033782"/>
                <a:gd name="connsiteX1" fmla="*/ 14332 w 4281958"/>
                <a:gd name="connsiteY1" fmla="*/ 510346 h 1033782"/>
                <a:gd name="connsiteX2" fmla="*/ 43966 w 4281958"/>
                <a:gd name="connsiteY2" fmla="*/ 760608 h 1033782"/>
                <a:gd name="connsiteX3" fmla="*/ 228034 w 4281958"/>
                <a:gd name="connsiteY3" fmla="*/ 956551 h 1033782"/>
                <a:gd name="connsiteX4" fmla="*/ 459603 w 4281958"/>
                <a:gd name="connsiteY4" fmla="*/ 1033740 h 1033782"/>
                <a:gd name="connsiteX5" fmla="*/ 863364 w 4281958"/>
                <a:gd name="connsiteY5" fmla="*/ 968426 h 1033782"/>
                <a:gd name="connsiteX6" fmla="*/ 2644662 w 4281958"/>
                <a:gd name="connsiteY6" fmla="*/ 624042 h 1033782"/>
                <a:gd name="connsiteX7" fmla="*/ 3642190 w 4281958"/>
                <a:gd name="connsiteY7" fmla="*/ 635917 h 1033782"/>
                <a:gd name="connsiteX8" fmla="*/ 4075624 w 4281958"/>
                <a:gd name="connsiteY8" fmla="*/ 673715 h 1033782"/>
                <a:gd name="connsiteX9" fmla="*/ 4259706 w 4281958"/>
                <a:gd name="connsiteY9" fmla="*/ 487476 h 1033782"/>
                <a:gd name="connsiteX10" fmla="*/ 3529374 w 4281958"/>
                <a:gd name="connsiteY10" fmla="*/ 196530 h 1033782"/>
                <a:gd name="connsiteX11" fmla="*/ 2674351 w 4281958"/>
                <a:gd name="connsiteY11" fmla="*/ 24338 h 1033782"/>
                <a:gd name="connsiteX12" fmla="*/ 1825265 w 4281958"/>
                <a:gd name="connsiteY12" fmla="*/ 42151 h 1033782"/>
                <a:gd name="connsiteX13" fmla="*/ 233916 w 4281958"/>
                <a:gd name="connsiteY13" fmla="*/ 401820 h 1033782"/>
                <a:gd name="connsiteX0" fmla="*/ 233916 w 4329231"/>
                <a:gd name="connsiteY0" fmla="*/ 401820 h 1033782"/>
                <a:gd name="connsiteX1" fmla="*/ 14332 w 4329231"/>
                <a:gd name="connsiteY1" fmla="*/ 510346 h 1033782"/>
                <a:gd name="connsiteX2" fmla="*/ 43966 w 4329231"/>
                <a:gd name="connsiteY2" fmla="*/ 760608 h 1033782"/>
                <a:gd name="connsiteX3" fmla="*/ 228034 w 4329231"/>
                <a:gd name="connsiteY3" fmla="*/ 956551 h 1033782"/>
                <a:gd name="connsiteX4" fmla="*/ 459603 w 4329231"/>
                <a:gd name="connsiteY4" fmla="*/ 1033740 h 1033782"/>
                <a:gd name="connsiteX5" fmla="*/ 863364 w 4329231"/>
                <a:gd name="connsiteY5" fmla="*/ 968426 h 1033782"/>
                <a:gd name="connsiteX6" fmla="*/ 2644662 w 4329231"/>
                <a:gd name="connsiteY6" fmla="*/ 624042 h 1033782"/>
                <a:gd name="connsiteX7" fmla="*/ 3642190 w 4329231"/>
                <a:gd name="connsiteY7" fmla="*/ 635917 h 1033782"/>
                <a:gd name="connsiteX8" fmla="*/ 4075624 w 4329231"/>
                <a:gd name="connsiteY8" fmla="*/ 673715 h 1033782"/>
                <a:gd name="connsiteX9" fmla="*/ 4259706 w 4329231"/>
                <a:gd name="connsiteY9" fmla="*/ 487476 h 1033782"/>
                <a:gd name="connsiteX10" fmla="*/ 3529374 w 4329231"/>
                <a:gd name="connsiteY10" fmla="*/ 196530 h 1033782"/>
                <a:gd name="connsiteX11" fmla="*/ 2674351 w 4329231"/>
                <a:gd name="connsiteY11" fmla="*/ 24338 h 1033782"/>
                <a:gd name="connsiteX12" fmla="*/ 1825265 w 4329231"/>
                <a:gd name="connsiteY12" fmla="*/ 42151 h 1033782"/>
                <a:gd name="connsiteX13" fmla="*/ 233916 w 4329231"/>
                <a:gd name="connsiteY13" fmla="*/ 401820 h 1033782"/>
                <a:gd name="connsiteX0" fmla="*/ 233916 w 4291508"/>
                <a:gd name="connsiteY0" fmla="*/ 401820 h 1033782"/>
                <a:gd name="connsiteX1" fmla="*/ 14332 w 4291508"/>
                <a:gd name="connsiteY1" fmla="*/ 510346 h 1033782"/>
                <a:gd name="connsiteX2" fmla="*/ 43966 w 4291508"/>
                <a:gd name="connsiteY2" fmla="*/ 760608 h 1033782"/>
                <a:gd name="connsiteX3" fmla="*/ 228034 w 4291508"/>
                <a:gd name="connsiteY3" fmla="*/ 956551 h 1033782"/>
                <a:gd name="connsiteX4" fmla="*/ 459603 w 4291508"/>
                <a:gd name="connsiteY4" fmla="*/ 1033740 h 1033782"/>
                <a:gd name="connsiteX5" fmla="*/ 863364 w 4291508"/>
                <a:gd name="connsiteY5" fmla="*/ 968426 h 1033782"/>
                <a:gd name="connsiteX6" fmla="*/ 2644662 w 4291508"/>
                <a:gd name="connsiteY6" fmla="*/ 624042 h 1033782"/>
                <a:gd name="connsiteX7" fmla="*/ 3642190 w 4291508"/>
                <a:gd name="connsiteY7" fmla="*/ 635917 h 1033782"/>
                <a:gd name="connsiteX8" fmla="*/ 3967933 w 4291508"/>
                <a:gd name="connsiteY8" fmla="*/ 673345 h 1033782"/>
                <a:gd name="connsiteX9" fmla="*/ 4259706 w 4291508"/>
                <a:gd name="connsiteY9" fmla="*/ 487476 h 1033782"/>
                <a:gd name="connsiteX10" fmla="*/ 3529374 w 4291508"/>
                <a:gd name="connsiteY10" fmla="*/ 196530 h 1033782"/>
                <a:gd name="connsiteX11" fmla="*/ 2674351 w 4291508"/>
                <a:gd name="connsiteY11" fmla="*/ 24338 h 1033782"/>
                <a:gd name="connsiteX12" fmla="*/ 1825265 w 4291508"/>
                <a:gd name="connsiteY12" fmla="*/ 42151 h 1033782"/>
                <a:gd name="connsiteX13" fmla="*/ 233916 w 4291508"/>
                <a:gd name="connsiteY13" fmla="*/ 401820 h 1033782"/>
                <a:gd name="connsiteX0" fmla="*/ 233916 w 4291505"/>
                <a:gd name="connsiteY0" fmla="*/ 401820 h 1046420"/>
                <a:gd name="connsiteX1" fmla="*/ 14332 w 4291505"/>
                <a:gd name="connsiteY1" fmla="*/ 510346 h 1046420"/>
                <a:gd name="connsiteX2" fmla="*/ 43966 w 4291505"/>
                <a:gd name="connsiteY2" fmla="*/ 760608 h 1046420"/>
                <a:gd name="connsiteX3" fmla="*/ 228034 w 4291505"/>
                <a:gd name="connsiteY3" fmla="*/ 956551 h 1046420"/>
                <a:gd name="connsiteX4" fmla="*/ 573088 w 4291505"/>
                <a:gd name="connsiteY4" fmla="*/ 1046384 h 1046420"/>
                <a:gd name="connsiteX5" fmla="*/ 863364 w 4291505"/>
                <a:gd name="connsiteY5" fmla="*/ 968426 h 1046420"/>
                <a:gd name="connsiteX6" fmla="*/ 2644662 w 4291505"/>
                <a:gd name="connsiteY6" fmla="*/ 624042 h 1046420"/>
                <a:gd name="connsiteX7" fmla="*/ 3642190 w 4291505"/>
                <a:gd name="connsiteY7" fmla="*/ 635917 h 1046420"/>
                <a:gd name="connsiteX8" fmla="*/ 3967933 w 4291505"/>
                <a:gd name="connsiteY8" fmla="*/ 673345 h 1046420"/>
                <a:gd name="connsiteX9" fmla="*/ 4259706 w 4291505"/>
                <a:gd name="connsiteY9" fmla="*/ 487476 h 1046420"/>
                <a:gd name="connsiteX10" fmla="*/ 3529374 w 4291505"/>
                <a:gd name="connsiteY10" fmla="*/ 196530 h 1046420"/>
                <a:gd name="connsiteX11" fmla="*/ 2674351 w 4291505"/>
                <a:gd name="connsiteY11" fmla="*/ 24338 h 1046420"/>
                <a:gd name="connsiteX12" fmla="*/ 1825265 w 4291505"/>
                <a:gd name="connsiteY12" fmla="*/ 42151 h 1046420"/>
                <a:gd name="connsiteX13" fmla="*/ 233916 w 4291505"/>
                <a:gd name="connsiteY13" fmla="*/ 401820 h 1046420"/>
                <a:gd name="connsiteX0" fmla="*/ 440814 w 4498403"/>
                <a:gd name="connsiteY0" fmla="*/ 401820 h 1046420"/>
                <a:gd name="connsiteX1" fmla="*/ 3263 w 4498403"/>
                <a:gd name="connsiteY1" fmla="*/ 532575 h 1046420"/>
                <a:gd name="connsiteX2" fmla="*/ 250864 w 4498403"/>
                <a:gd name="connsiteY2" fmla="*/ 760608 h 1046420"/>
                <a:gd name="connsiteX3" fmla="*/ 434932 w 4498403"/>
                <a:gd name="connsiteY3" fmla="*/ 956551 h 1046420"/>
                <a:gd name="connsiteX4" fmla="*/ 779986 w 4498403"/>
                <a:gd name="connsiteY4" fmla="*/ 1046384 h 1046420"/>
                <a:gd name="connsiteX5" fmla="*/ 1070262 w 4498403"/>
                <a:gd name="connsiteY5" fmla="*/ 968426 h 1046420"/>
                <a:gd name="connsiteX6" fmla="*/ 2851560 w 4498403"/>
                <a:gd name="connsiteY6" fmla="*/ 624042 h 1046420"/>
                <a:gd name="connsiteX7" fmla="*/ 3849088 w 4498403"/>
                <a:gd name="connsiteY7" fmla="*/ 635917 h 1046420"/>
                <a:gd name="connsiteX8" fmla="*/ 4174831 w 4498403"/>
                <a:gd name="connsiteY8" fmla="*/ 673345 h 1046420"/>
                <a:gd name="connsiteX9" fmla="*/ 4466604 w 4498403"/>
                <a:gd name="connsiteY9" fmla="*/ 487476 h 1046420"/>
                <a:gd name="connsiteX10" fmla="*/ 3736272 w 4498403"/>
                <a:gd name="connsiteY10" fmla="*/ 196530 h 1046420"/>
                <a:gd name="connsiteX11" fmla="*/ 2881249 w 4498403"/>
                <a:gd name="connsiteY11" fmla="*/ 24338 h 1046420"/>
                <a:gd name="connsiteX12" fmla="*/ 2032163 w 4498403"/>
                <a:gd name="connsiteY12" fmla="*/ 42151 h 1046420"/>
                <a:gd name="connsiteX13" fmla="*/ 440814 w 4498403"/>
                <a:gd name="connsiteY13" fmla="*/ 401820 h 1046420"/>
                <a:gd name="connsiteX0" fmla="*/ 453917 w 4511506"/>
                <a:gd name="connsiteY0" fmla="*/ 401820 h 1046420"/>
                <a:gd name="connsiteX1" fmla="*/ 16366 w 4511506"/>
                <a:gd name="connsiteY1" fmla="*/ 532575 h 1046420"/>
                <a:gd name="connsiteX2" fmla="*/ 126926 w 4511506"/>
                <a:gd name="connsiteY2" fmla="*/ 797667 h 1046420"/>
                <a:gd name="connsiteX3" fmla="*/ 448035 w 4511506"/>
                <a:gd name="connsiteY3" fmla="*/ 956551 h 1046420"/>
                <a:gd name="connsiteX4" fmla="*/ 793089 w 4511506"/>
                <a:gd name="connsiteY4" fmla="*/ 1046384 h 1046420"/>
                <a:gd name="connsiteX5" fmla="*/ 1083365 w 4511506"/>
                <a:gd name="connsiteY5" fmla="*/ 968426 h 1046420"/>
                <a:gd name="connsiteX6" fmla="*/ 2864663 w 4511506"/>
                <a:gd name="connsiteY6" fmla="*/ 624042 h 1046420"/>
                <a:gd name="connsiteX7" fmla="*/ 3862191 w 4511506"/>
                <a:gd name="connsiteY7" fmla="*/ 635917 h 1046420"/>
                <a:gd name="connsiteX8" fmla="*/ 4187934 w 4511506"/>
                <a:gd name="connsiteY8" fmla="*/ 673345 h 1046420"/>
                <a:gd name="connsiteX9" fmla="*/ 4479707 w 4511506"/>
                <a:gd name="connsiteY9" fmla="*/ 487476 h 1046420"/>
                <a:gd name="connsiteX10" fmla="*/ 3749375 w 4511506"/>
                <a:gd name="connsiteY10" fmla="*/ 196530 h 1046420"/>
                <a:gd name="connsiteX11" fmla="*/ 2894352 w 4511506"/>
                <a:gd name="connsiteY11" fmla="*/ 24338 h 1046420"/>
                <a:gd name="connsiteX12" fmla="*/ 2045266 w 4511506"/>
                <a:gd name="connsiteY12" fmla="*/ 42151 h 1046420"/>
                <a:gd name="connsiteX13" fmla="*/ 453917 w 4511506"/>
                <a:gd name="connsiteY13" fmla="*/ 401820 h 1046420"/>
                <a:gd name="connsiteX0" fmla="*/ 462169 w 4519758"/>
                <a:gd name="connsiteY0" fmla="*/ 401820 h 1046420"/>
                <a:gd name="connsiteX1" fmla="*/ 24618 w 4519758"/>
                <a:gd name="connsiteY1" fmla="*/ 532575 h 1046420"/>
                <a:gd name="connsiteX2" fmla="*/ 135178 w 4519758"/>
                <a:gd name="connsiteY2" fmla="*/ 797667 h 1046420"/>
                <a:gd name="connsiteX3" fmla="*/ 801341 w 4519758"/>
                <a:gd name="connsiteY3" fmla="*/ 1046384 h 1046420"/>
                <a:gd name="connsiteX4" fmla="*/ 1091617 w 4519758"/>
                <a:gd name="connsiteY4" fmla="*/ 968426 h 1046420"/>
                <a:gd name="connsiteX5" fmla="*/ 2872915 w 4519758"/>
                <a:gd name="connsiteY5" fmla="*/ 624042 h 1046420"/>
                <a:gd name="connsiteX6" fmla="*/ 3870443 w 4519758"/>
                <a:gd name="connsiteY6" fmla="*/ 635917 h 1046420"/>
                <a:gd name="connsiteX7" fmla="*/ 4196186 w 4519758"/>
                <a:gd name="connsiteY7" fmla="*/ 673345 h 1046420"/>
                <a:gd name="connsiteX8" fmla="*/ 4487959 w 4519758"/>
                <a:gd name="connsiteY8" fmla="*/ 487476 h 1046420"/>
                <a:gd name="connsiteX9" fmla="*/ 3757627 w 4519758"/>
                <a:gd name="connsiteY9" fmla="*/ 196530 h 1046420"/>
                <a:gd name="connsiteX10" fmla="*/ 2902604 w 4519758"/>
                <a:gd name="connsiteY10" fmla="*/ 24338 h 1046420"/>
                <a:gd name="connsiteX11" fmla="*/ 2053518 w 4519758"/>
                <a:gd name="connsiteY11" fmla="*/ 42151 h 1046420"/>
                <a:gd name="connsiteX12" fmla="*/ 462169 w 4519758"/>
                <a:gd name="connsiteY12" fmla="*/ 401820 h 1046420"/>
                <a:gd name="connsiteX0" fmla="*/ 506860 w 4564449"/>
                <a:gd name="connsiteY0" fmla="*/ 401820 h 1046420"/>
                <a:gd name="connsiteX1" fmla="*/ 69309 w 4564449"/>
                <a:gd name="connsiteY1" fmla="*/ 532575 h 1046420"/>
                <a:gd name="connsiteX2" fmla="*/ 179869 w 4564449"/>
                <a:gd name="connsiteY2" fmla="*/ 797667 h 1046420"/>
                <a:gd name="connsiteX3" fmla="*/ 846032 w 4564449"/>
                <a:gd name="connsiteY3" fmla="*/ 1046384 h 1046420"/>
                <a:gd name="connsiteX4" fmla="*/ 1136308 w 4564449"/>
                <a:gd name="connsiteY4" fmla="*/ 968426 h 1046420"/>
                <a:gd name="connsiteX5" fmla="*/ 2917606 w 4564449"/>
                <a:gd name="connsiteY5" fmla="*/ 624042 h 1046420"/>
                <a:gd name="connsiteX6" fmla="*/ 3915134 w 4564449"/>
                <a:gd name="connsiteY6" fmla="*/ 635917 h 1046420"/>
                <a:gd name="connsiteX7" fmla="*/ 4240877 w 4564449"/>
                <a:gd name="connsiteY7" fmla="*/ 673345 h 1046420"/>
                <a:gd name="connsiteX8" fmla="*/ 4532650 w 4564449"/>
                <a:gd name="connsiteY8" fmla="*/ 487476 h 1046420"/>
                <a:gd name="connsiteX9" fmla="*/ 3802318 w 4564449"/>
                <a:gd name="connsiteY9" fmla="*/ 196530 h 1046420"/>
                <a:gd name="connsiteX10" fmla="*/ 2947295 w 4564449"/>
                <a:gd name="connsiteY10" fmla="*/ 24338 h 1046420"/>
                <a:gd name="connsiteX11" fmla="*/ 2098209 w 4564449"/>
                <a:gd name="connsiteY11" fmla="*/ 42151 h 1046420"/>
                <a:gd name="connsiteX12" fmla="*/ 506860 w 4564449"/>
                <a:gd name="connsiteY12" fmla="*/ 401820 h 1046420"/>
                <a:gd name="connsiteX0" fmla="*/ 506860 w 4564449"/>
                <a:gd name="connsiteY0" fmla="*/ 401820 h 1047805"/>
                <a:gd name="connsiteX1" fmla="*/ 69309 w 4564449"/>
                <a:gd name="connsiteY1" fmla="*/ 532575 h 1047805"/>
                <a:gd name="connsiteX2" fmla="*/ 179869 w 4564449"/>
                <a:gd name="connsiteY2" fmla="*/ 797667 h 1047805"/>
                <a:gd name="connsiteX3" fmla="*/ 846032 w 4564449"/>
                <a:gd name="connsiteY3" fmla="*/ 1046384 h 1047805"/>
                <a:gd name="connsiteX4" fmla="*/ 1355252 w 4564449"/>
                <a:gd name="connsiteY4" fmla="*/ 905610 h 1047805"/>
                <a:gd name="connsiteX5" fmla="*/ 2917606 w 4564449"/>
                <a:gd name="connsiteY5" fmla="*/ 624042 h 1047805"/>
                <a:gd name="connsiteX6" fmla="*/ 3915134 w 4564449"/>
                <a:gd name="connsiteY6" fmla="*/ 635917 h 1047805"/>
                <a:gd name="connsiteX7" fmla="*/ 4240877 w 4564449"/>
                <a:gd name="connsiteY7" fmla="*/ 673345 h 1047805"/>
                <a:gd name="connsiteX8" fmla="*/ 4532650 w 4564449"/>
                <a:gd name="connsiteY8" fmla="*/ 487476 h 1047805"/>
                <a:gd name="connsiteX9" fmla="*/ 3802318 w 4564449"/>
                <a:gd name="connsiteY9" fmla="*/ 196530 h 1047805"/>
                <a:gd name="connsiteX10" fmla="*/ 2947295 w 4564449"/>
                <a:gd name="connsiteY10" fmla="*/ 24338 h 1047805"/>
                <a:gd name="connsiteX11" fmla="*/ 2098209 w 4564449"/>
                <a:gd name="connsiteY11" fmla="*/ 42151 h 1047805"/>
                <a:gd name="connsiteX12" fmla="*/ 506860 w 4564449"/>
                <a:gd name="connsiteY12" fmla="*/ 401820 h 1047805"/>
                <a:gd name="connsiteX0" fmla="*/ 506860 w 4564449"/>
                <a:gd name="connsiteY0" fmla="*/ 401820 h 1048020"/>
                <a:gd name="connsiteX1" fmla="*/ 69309 w 4564449"/>
                <a:gd name="connsiteY1" fmla="*/ 532575 h 1048020"/>
                <a:gd name="connsiteX2" fmla="*/ 179869 w 4564449"/>
                <a:gd name="connsiteY2" fmla="*/ 797667 h 1048020"/>
                <a:gd name="connsiteX3" fmla="*/ 846032 w 4564449"/>
                <a:gd name="connsiteY3" fmla="*/ 1046384 h 1048020"/>
                <a:gd name="connsiteX4" fmla="*/ 1411995 w 4564449"/>
                <a:gd name="connsiteY4" fmla="*/ 911934 h 1048020"/>
                <a:gd name="connsiteX5" fmla="*/ 2917606 w 4564449"/>
                <a:gd name="connsiteY5" fmla="*/ 624042 h 1048020"/>
                <a:gd name="connsiteX6" fmla="*/ 3915134 w 4564449"/>
                <a:gd name="connsiteY6" fmla="*/ 635917 h 1048020"/>
                <a:gd name="connsiteX7" fmla="*/ 4240877 w 4564449"/>
                <a:gd name="connsiteY7" fmla="*/ 673345 h 1048020"/>
                <a:gd name="connsiteX8" fmla="*/ 4532650 w 4564449"/>
                <a:gd name="connsiteY8" fmla="*/ 487476 h 1048020"/>
                <a:gd name="connsiteX9" fmla="*/ 3802318 w 4564449"/>
                <a:gd name="connsiteY9" fmla="*/ 196530 h 1048020"/>
                <a:gd name="connsiteX10" fmla="*/ 2947295 w 4564449"/>
                <a:gd name="connsiteY10" fmla="*/ 24338 h 1048020"/>
                <a:gd name="connsiteX11" fmla="*/ 2098209 w 4564449"/>
                <a:gd name="connsiteY11" fmla="*/ 42151 h 1048020"/>
                <a:gd name="connsiteX12" fmla="*/ 506860 w 4564449"/>
                <a:gd name="connsiteY12" fmla="*/ 401820 h 1048020"/>
                <a:gd name="connsiteX0" fmla="*/ 465230 w 4522819"/>
                <a:gd name="connsiteY0" fmla="*/ 401820 h 1012025"/>
                <a:gd name="connsiteX1" fmla="*/ 27679 w 4522819"/>
                <a:gd name="connsiteY1" fmla="*/ 532575 h 1012025"/>
                <a:gd name="connsiteX2" fmla="*/ 138239 w 4522819"/>
                <a:gd name="connsiteY2" fmla="*/ 797667 h 1012025"/>
                <a:gd name="connsiteX3" fmla="*/ 894692 w 4522819"/>
                <a:gd name="connsiteY3" fmla="*/ 1009930 h 1012025"/>
                <a:gd name="connsiteX4" fmla="*/ 1370365 w 4522819"/>
                <a:gd name="connsiteY4" fmla="*/ 911934 h 1012025"/>
                <a:gd name="connsiteX5" fmla="*/ 2875976 w 4522819"/>
                <a:gd name="connsiteY5" fmla="*/ 624042 h 1012025"/>
                <a:gd name="connsiteX6" fmla="*/ 3873504 w 4522819"/>
                <a:gd name="connsiteY6" fmla="*/ 635917 h 1012025"/>
                <a:gd name="connsiteX7" fmla="*/ 4199247 w 4522819"/>
                <a:gd name="connsiteY7" fmla="*/ 673345 h 1012025"/>
                <a:gd name="connsiteX8" fmla="*/ 4491020 w 4522819"/>
                <a:gd name="connsiteY8" fmla="*/ 487476 h 1012025"/>
                <a:gd name="connsiteX9" fmla="*/ 3760688 w 4522819"/>
                <a:gd name="connsiteY9" fmla="*/ 196530 h 1012025"/>
                <a:gd name="connsiteX10" fmla="*/ 2905665 w 4522819"/>
                <a:gd name="connsiteY10" fmla="*/ 24338 h 1012025"/>
                <a:gd name="connsiteX11" fmla="*/ 2056579 w 4522819"/>
                <a:gd name="connsiteY11" fmla="*/ 42151 h 1012025"/>
                <a:gd name="connsiteX12" fmla="*/ 465230 w 4522819"/>
                <a:gd name="connsiteY12" fmla="*/ 401820 h 1012025"/>
                <a:gd name="connsiteX0" fmla="*/ 450088 w 4507677"/>
                <a:gd name="connsiteY0" fmla="*/ 401820 h 1010990"/>
                <a:gd name="connsiteX1" fmla="*/ 12537 w 4507677"/>
                <a:gd name="connsiteY1" fmla="*/ 532575 h 1010990"/>
                <a:gd name="connsiteX2" fmla="*/ 187249 w 4507677"/>
                <a:gd name="connsiteY2" fmla="*/ 833884 h 1010990"/>
                <a:gd name="connsiteX3" fmla="*/ 879550 w 4507677"/>
                <a:gd name="connsiteY3" fmla="*/ 1009930 h 1010990"/>
                <a:gd name="connsiteX4" fmla="*/ 1355223 w 4507677"/>
                <a:gd name="connsiteY4" fmla="*/ 911934 h 1010990"/>
                <a:gd name="connsiteX5" fmla="*/ 2860834 w 4507677"/>
                <a:gd name="connsiteY5" fmla="*/ 624042 h 1010990"/>
                <a:gd name="connsiteX6" fmla="*/ 3858362 w 4507677"/>
                <a:gd name="connsiteY6" fmla="*/ 635917 h 1010990"/>
                <a:gd name="connsiteX7" fmla="*/ 4184105 w 4507677"/>
                <a:gd name="connsiteY7" fmla="*/ 673345 h 1010990"/>
                <a:gd name="connsiteX8" fmla="*/ 4475878 w 4507677"/>
                <a:gd name="connsiteY8" fmla="*/ 487476 h 1010990"/>
                <a:gd name="connsiteX9" fmla="*/ 3745546 w 4507677"/>
                <a:gd name="connsiteY9" fmla="*/ 196530 h 1010990"/>
                <a:gd name="connsiteX10" fmla="*/ 2890523 w 4507677"/>
                <a:gd name="connsiteY10" fmla="*/ 24338 h 1010990"/>
                <a:gd name="connsiteX11" fmla="*/ 2041437 w 4507677"/>
                <a:gd name="connsiteY11" fmla="*/ 42151 h 1010990"/>
                <a:gd name="connsiteX12" fmla="*/ 450088 w 4507677"/>
                <a:gd name="connsiteY12" fmla="*/ 401820 h 1010990"/>
                <a:gd name="connsiteX0" fmla="*/ 485709 w 4543298"/>
                <a:gd name="connsiteY0" fmla="*/ 401820 h 1010990"/>
                <a:gd name="connsiteX1" fmla="*/ 48158 w 4543298"/>
                <a:gd name="connsiteY1" fmla="*/ 532575 h 1010990"/>
                <a:gd name="connsiteX2" fmla="*/ 222870 w 4543298"/>
                <a:gd name="connsiteY2" fmla="*/ 833884 h 1010990"/>
                <a:gd name="connsiteX3" fmla="*/ 915171 w 4543298"/>
                <a:gd name="connsiteY3" fmla="*/ 1009930 h 1010990"/>
                <a:gd name="connsiteX4" fmla="*/ 1390844 w 4543298"/>
                <a:gd name="connsiteY4" fmla="*/ 911934 h 1010990"/>
                <a:gd name="connsiteX5" fmla="*/ 2896455 w 4543298"/>
                <a:gd name="connsiteY5" fmla="*/ 624042 h 1010990"/>
                <a:gd name="connsiteX6" fmla="*/ 3893983 w 4543298"/>
                <a:gd name="connsiteY6" fmla="*/ 635917 h 1010990"/>
                <a:gd name="connsiteX7" fmla="*/ 4219726 w 4543298"/>
                <a:gd name="connsiteY7" fmla="*/ 673345 h 1010990"/>
                <a:gd name="connsiteX8" fmla="*/ 4511499 w 4543298"/>
                <a:gd name="connsiteY8" fmla="*/ 487476 h 1010990"/>
                <a:gd name="connsiteX9" fmla="*/ 3781167 w 4543298"/>
                <a:gd name="connsiteY9" fmla="*/ 196530 h 1010990"/>
                <a:gd name="connsiteX10" fmla="*/ 2926144 w 4543298"/>
                <a:gd name="connsiteY10" fmla="*/ 24338 h 1010990"/>
                <a:gd name="connsiteX11" fmla="*/ 2077058 w 4543298"/>
                <a:gd name="connsiteY11" fmla="*/ 42151 h 1010990"/>
                <a:gd name="connsiteX12" fmla="*/ 485709 w 4543298"/>
                <a:gd name="connsiteY12" fmla="*/ 401820 h 1010990"/>
                <a:gd name="connsiteX0" fmla="*/ 423111 w 4480700"/>
                <a:gd name="connsiteY0" fmla="*/ 401820 h 1010990"/>
                <a:gd name="connsiteX1" fmla="*/ 15536 w 4480700"/>
                <a:gd name="connsiteY1" fmla="*/ 553357 h 1010990"/>
                <a:gd name="connsiteX2" fmla="*/ 160272 w 4480700"/>
                <a:gd name="connsiteY2" fmla="*/ 833884 h 1010990"/>
                <a:gd name="connsiteX3" fmla="*/ 852573 w 4480700"/>
                <a:gd name="connsiteY3" fmla="*/ 1009930 h 1010990"/>
                <a:gd name="connsiteX4" fmla="*/ 1328246 w 4480700"/>
                <a:gd name="connsiteY4" fmla="*/ 911934 h 1010990"/>
                <a:gd name="connsiteX5" fmla="*/ 2833857 w 4480700"/>
                <a:gd name="connsiteY5" fmla="*/ 624042 h 1010990"/>
                <a:gd name="connsiteX6" fmla="*/ 3831385 w 4480700"/>
                <a:gd name="connsiteY6" fmla="*/ 635917 h 1010990"/>
                <a:gd name="connsiteX7" fmla="*/ 4157128 w 4480700"/>
                <a:gd name="connsiteY7" fmla="*/ 673345 h 1010990"/>
                <a:gd name="connsiteX8" fmla="*/ 4448901 w 4480700"/>
                <a:gd name="connsiteY8" fmla="*/ 487476 h 1010990"/>
                <a:gd name="connsiteX9" fmla="*/ 3718569 w 4480700"/>
                <a:gd name="connsiteY9" fmla="*/ 196530 h 1010990"/>
                <a:gd name="connsiteX10" fmla="*/ 2863546 w 4480700"/>
                <a:gd name="connsiteY10" fmla="*/ 24338 h 1010990"/>
                <a:gd name="connsiteX11" fmla="*/ 2014460 w 4480700"/>
                <a:gd name="connsiteY11" fmla="*/ 42151 h 1010990"/>
                <a:gd name="connsiteX12" fmla="*/ 423111 w 4480700"/>
                <a:gd name="connsiteY12" fmla="*/ 401820 h 1010990"/>
                <a:gd name="connsiteX0" fmla="*/ 482013 w 4539602"/>
                <a:gd name="connsiteY0" fmla="*/ 401820 h 1010990"/>
                <a:gd name="connsiteX1" fmla="*/ 74438 w 4539602"/>
                <a:gd name="connsiteY1" fmla="*/ 553357 h 1010990"/>
                <a:gd name="connsiteX2" fmla="*/ 219174 w 4539602"/>
                <a:gd name="connsiteY2" fmla="*/ 833884 h 1010990"/>
                <a:gd name="connsiteX3" fmla="*/ 911475 w 4539602"/>
                <a:gd name="connsiteY3" fmla="*/ 1009930 h 1010990"/>
                <a:gd name="connsiteX4" fmla="*/ 1387148 w 4539602"/>
                <a:gd name="connsiteY4" fmla="*/ 911934 h 1010990"/>
                <a:gd name="connsiteX5" fmla="*/ 2892759 w 4539602"/>
                <a:gd name="connsiteY5" fmla="*/ 624042 h 1010990"/>
                <a:gd name="connsiteX6" fmla="*/ 3890287 w 4539602"/>
                <a:gd name="connsiteY6" fmla="*/ 635917 h 1010990"/>
                <a:gd name="connsiteX7" fmla="*/ 4216030 w 4539602"/>
                <a:gd name="connsiteY7" fmla="*/ 673345 h 1010990"/>
                <a:gd name="connsiteX8" fmla="*/ 4507803 w 4539602"/>
                <a:gd name="connsiteY8" fmla="*/ 487476 h 1010990"/>
                <a:gd name="connsiteX9" fmla="*/ 3777471 w 4539602"/>
                <a:gd name="connsiteY9" fmla="*/ 196530 h 1010990"/>
                <a:gd name="connsiteX10" fmla="*/ 2922448 w 4539602"/>
                <a:gd name="connsiteY10" fmla="*/ 24338 h 1010990"/>
                <a:gd name="connsiteX11" fmla="*/ 2073362 w 4539602"/>
                <a:gd name="connsiteY11" fmla="*/ 42151 h 1010990"/>
                <a:gd name="connsiteX12" fmla="*/ 482013 w 4539602"/>
                <a:gd name="connsiteY12" fmla="*/ 401820 h 1010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539602" h="1010990">
                  <a:moveTo>
                    <a:pt x="482013" y="401820"/>
                  </a:moveTo>
                  <a:cubicBezTo>
                    <a:pt x="148859" y="487021"/>
                    <a:pt x="254304" y="484875"/>
                    <a:pt x="74438" y="553357"/>
                  </a:cubicBezTo>
                  <a:cubicBezTo>
                    <a:pt x="-105428" y="621839"/>
                    <a:pt x="79668" y="757789"/>
                    <a:pt x="219174" y="833884"/>
                  </a:cubicBezTo>
                  <a:cubicBezTo>
                    <a:pt x="358680" y="909979"/>
                    <a:pt x="716813" y="996922"/>
                    <a:pt x="911475" y="1009930"/>
                  </a:cubicBezTo>
                  <a:cubicBezTo>
                    <a:pt x="1106137" y="1022938"/>
                    <a:pt x="1387148" y="911934"/>
                    <a:pt x="1387148" y="911934"/>
                  </a:cubicBezTo>
                  <a:lnTo>
                    <a:pt x="2892759" y="624042"/>
                  </a:lnTo>
                  <a:cubicBezTo>
                    <a:pt x="3355897" y="568624"/>
                    <a:pt x="3669742" y="627700"/>
                    <a:pt x="3890287" y="635917"/>
                  </a:cubicBezTo>
                  <a:cubicBezTo>
                    <a:pt x="4110832" y="644134"/>
                    <a:pt x="4216030" y="673345"/>
                    <a:pt x="4216030" y="673345"/>
                  </a:cubicBezTo>
                  <a:cubicBezTo>
                    <a:pt x="4545317" y="623673"/>
                    <a:pt x="4580896" y="566945"/>
                    <a:pt x="4507803" y="487476"/>
                  </a:cubicBezTo>
                  <a:cubicBezTo>
                    <a:pt x="4434710" y="408007"/>
                    <a:pt x="4041697" y="273720"/>
                    <a:pt x="3777471" y="196530"/>
                  </a:cubicBezTo>
                  <a:cubicBezTo>
                    <a:pt x="3513245" y="119340"/>
                    <a:pt x="3206466" y="50068"/>
                    <a:pt x="2922448" y="24338"/>
                  </a:cubicBezTo>
                  <a:cubicBezTo>
                    <a:pt x="2638430" y="-1392"/>
                    <a:pt x="2480101" y="-20763"/>
                    <a:pt x="2073362" y="42151"/>
                  </a:cubicBezTo>
                  <a:cubicBezTo>
                    <a:pt x="1666623" y="105065"/>
                    <a:pt x="815167" y="316619"/>
                    <a:pt x="482013" y="401820"/>
                  </a:cubicBezTo>
                  <a:close/>
                </a:path>
              </a:pathLst>
            </a:custGeom>
            <a:solidFill>
              <a:srgbClr val="DAD5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dirty="0"/>
            </a:p>
          </p:txBody>
        </p: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024D8C2F-F026-F1C7-EE58-27D244180752}"/>
                </a:ext>
              </a:extLst>
            </p:cNvPr>
            <p:cNvGrpSpPr/>
            <p:nvPr/>
          </p:nvGrpSpPr>
          <p:grpSpPr>
            <a:xfrm>
              <a:off x="8788461" y="809160"/>
              <a:ext cx="922332" cy="3470259"/>
              <a:chOff x="5193214" y="1553007"/>
              <a:chExt cx="2229050" cy="4898750"/>
            </a:xfrm>
          </p:grpSpPr>
          <p:sp>
            <p:nvSpPr>
              <p:cNvPr id="75" name="Free-form: Shape 74">
                <a:extLst>
                  <a:ext uri="{FF2B5EF4-FFF2-40B4-BE49-F238E27FC236}">
                    <a16:creationId xmlns:a16="http://schemas.microsoft.com/office/drawing/2014/main" id="{D3263F3A-FE39-6433-DE22-DD0794F557E2}"/>
                  </a:ext>
                </a:extLst>
              </p:cNvPr>
              <p:cNvSpPr/>
              <p:nvPr/>
            </p:nvSpPr>
            <p:spPr>
              <a:xfrm rot="10800000">
                <a:off x="5276319" y="1553007"/>
                <a:ext cx="2145945" cy="4895500"/>
              </a:xfrm>
              <a:custGeom>
                <a:avLst/>
                <a:gdLst>
                  <a:gd name="connsiteX0" fmla="*/ 468 w 2105143"/>
                  <a:gd name="connsiteY0" fmla="*/ 94924 h 4893116"/>
                  <a:gd name="connsiteX1" fmla="*/ 570919 w 2105143"/>
                  <a:gd name="connsiteY1" fmla="*/ 1852417 h 4893116"/>
                  <a:gd name="connsiteX2" fmla="*/ 1510486 w 2105143"/>
                  <a:gd name="connsiteY2" fmla="*/ 4348142 h 4893116"/>
                  <a:gd name="connsiteX3" fmla="*/ 1732795 w 2105143"/>
                  <a:gd name="connsiteY3" fmla="*/ 4813731 h 4893116"/>
                  <a:gd name="connsiteX4" fmla="*/ 1959297 w 2105143"/>
                  <a:gd name="connsiteY4" fmla="*/ 4880843 h 4893116"/>
                  <a:gd name="connsiteX5" fmla="*/ 2072549 w 2105143"/>
                  <a:gd name="connsiteY5" fmla="*/ 4679507 h 4893116"/>
                  <a:gd name="connsiteX6" fmla="*/ 2064160 w 2105143"/>
                  <a:gd name="connsiteY6" fmla="*/ 4369114 h 4893116"/>
                  <a:gd name="connsiteX7" fmla="*/ 1992853 w 2105143"/>
                  <a:gd name="connsiteY7" fmla="*/ 4226502 h 4893116"/>
                  <a:gd name="connsiteX8" fmla="*/ 801617 w 2105143"/>
                  <a:gd name="connsiteY8" fmla="*/ 908656 h 4893116"/>
                  <a:gd name="connsiteX9" fmla="*/ 659004 w 2105143"/>
                  <a:gd name="connsiteY9" fmla="*/ 308843 h 4893116"/>
                  <a:gd name="connsiteX10" fmla="*/ 468 w 2105143"/>
                  <a:gd name="connsiteY10" fmla="*/ 94924 h 4893116"/>
                  <a:gd name="connsiteX0" fmla="*/ 468 w 2164696"/>
                  <a:gd name="connsiteY0" fmla="*/ 94924 h 4893116"/>
                  <a:gd name="connsiteX1" fmla="*/ 570919 w 2164696"/>
                  <a:gd name="connsiteY1" fmla="*/ 1852417 h 4893116"/>
                  <a:gd name="connsiteX2" fmla="*/ 1510486 w 2164696"/>
                  <a:gd name="connsiteY2" fmla="*/ 4348142 h 4893116"/>
                  <a:gd name="connsiteX3" fmla="*/ 1732795 w 2164696"/>
                  <a:gd name="connsiteY3" fmla="*/ 4813731 h 4893116"/>
                  <a:gd name="connsiteX4" fmla="*/ 1959297 w 2164696"/>
                  <a:gd name="connsiteY4" fmla="*/ 4880843 h 4893116"/>
                  <a:gd name="connsiteX5" fmla="*/ 2072549 w 2164696"/>
                  <a:gd name="connsiteY5" fmla="*/ 4679507 h 4893116"/>
                  <a:gd name="connsiteX6" fmla="*/ 2064160 w 2164696"/>
                  <a:gd name="connsiteY6" fmla="*/ 4369114 h 4893116"/>
                  <a:gd name="connsiteX7" fmla="*/ 801617 w 2164696"/>
                  <a:gd name="connsiteY7" fmla="*/ 908656 h 4893116"/>
                  <a:gd name="connsiteX8" fmla="*/ 659004 w 2164696"/>
                  <a:gd name="connsiteY8" fmla="*/ 308843 h 4893116"/>
                  <a:gd name="connsiteX9" fmla="*/ 468 w 2164696"/>
                  <a:gd name="connsiteY9" fmla="*/ 94924 h 4893116"/>
                  <a:gd name="connsiteX0" fmla="*/ 468 w 2112932"/>
                  <a:gd name="connsiteY0" fmla="*/ 94924 h 4893116"/>
                  <a:gd name="connsiteX1" fmla="*/ 570919 w 2112932"/>
                  <a:gd name="connsiteY1" fmla="*/ 1852417 h 4893116"/>
                  <a:gd name="connsiteX2" fmla="*/ 1510486 w 2112932"/>
                  <a:gd name="connsiteY2" fmla="*/ 4348142 h 4893116"/>
                  <a:gd name="connsiteX3" fmla="*/ 1732795 w 2112932"/>
                  <a:gd name="connsiteY3" fmla="*/ 4813731 h 4893116"/>
                  <a:gd name="connsiteX4" fmla="*/ 1959297 w 2112932"/>
                  <a:gd name="connsiteY4" fmla="*/ 4880843 h 4893116"/>
                  <a:gd name="connsiteX5" fmla="*/ 2072549 w 2112932"/>
                  <a:gd name="connsiteY5" fmla="*/ 4679507 h 4893116"/>
                  <a:gd name="connsiteX6" fmla="*/ 2064160 w 2112932"/>
                  <a:gd name="connsiteY6" fmla="*/ 4369114 h 4893116"/>
                  <a:gd name="connsiteX7" fmla="*/ 801617 w 2112932"/>
                  <a:gd name="connsiteY7" fmla="*/ 908656 h 4893116"/>
                  <a:gd name="connsiteX8" fmla="*/ 659004 w 2112932"/>
                  <a:gd name="connsiteY8" fmla="*/ 308843 h 4893116"/>
                  <a:gd name="connsiteX9" fmla="*/ 468 w 2112932"/>
                  <a:gd name="connsiteY9" fmla="*/ 94924 h 4893116"/>
                  <a:gd name="connsiteX0" fmla="*/ 468 w 2112932"/>
                  <a:gd name="connsiteY0" fmla="*/ 94924 h 4893116"/>
                  <a:gd name="connsiteX1" fmla="*/ 570919 w 2112932"/>
                  <a:gd name="connsiteY1" fmla="*/ 1852417 h 4893116"/>
                  <a:gd name="connsiteX2" fmla="*/ 1510486 w 2112932"/>
                  <a:gd name="connsiteY2" fmla="*/ 4348142 h 4893116"/>
                  <a:gd name="connsiteX3" fmla="*/ 1732795 w 2112932"/>
                  <a:gd name="connsiteY3" fmla="*/ 4813731 h 4893116"/>
                  <a:gd name="connsiteX4" fmla="*/ 1959297 w 2112932"/>
                  <a:gd name="connsiteY4" fmla="*/ 4880843 h 4893116"/>
                  <a:gd name="connsiteX5" fmla="*/ 2072549 w 2112932"/>
                  <a:gd name="connsiteY5" fmla="*/ 4679507 h 4893116"/>
                  <a:gd name="connsiteX6" fmla="*/ 2064160 w 2112932"/>
                  <a:gd name="connsiteY6" fmla="*/ 4369114 h 4893116"/>
                  <a:gd name="connsiteX7" fmla="*/ 801617 w 2112932"/>
                  <a:gd name="connsiteY7" fmla="*/ 908656 h 4893116"/>
                  <a:gd name="connsiteX8" fmla="*/ 659004 w 2112932"/>
                  <a:gd name="connsiteY8" fmla="*/ 308843 h 4893116"/>
                  <a:gd name="connsiteX9" fmla="*/ 468 w 2112932"/>
                  <a:gd name="connsiteY9" fmla="*/ 94924 h 4893116"/>
                  <a:gd name="connsiteX0" fmla="*/ 468 w 2097912"/>
                  <a:gd name="connsiteY0" fmla="*/ 94924 h 4893116"/>
                  <a:gd name="connsiteX1" fmla="*/ 570919 w 2097912"/>
                  <a:gd name="connsiteY1" fmla="*/ 1852417 h 4893116"/>
                  <a:gd name="connsiteX2" fmla="*/ 1510486 w 2097912"/>
                  <a:gd name="connsiteY2" fmla="*/ 4348142 h 4893116"/>
                  <a:gd name="connsiteX3" fmla="*/ 1732795 w 2097912"/>
                  <a:gd name="connsiteY3" fmla="*/ 4813731 h 4893116"/>
                  <a:gd name="connsiteX4" fmla="*/ 1959297 w 2097912"/>
                  <a:gd name="connsiteY4" fmla="*/ 4880843 h 4893116"/>
                  <a:gd name="connsiteX5" fmla="*/ 2072549 w 2097912"/>
                  <a:gd name="connsiteY5" fmla="*/ 4679507 h 4893116"/>
                  <a:gd name="connsiteX6" fmla="*/ 2064160 w 2097912"/>
                  <a:gd name="connsiteY6" fmla="*/ 4369114 h 4893116"/>
                  <a:gd name="connsiteX7" fmla="*/ 801617 w 2097912"/>
                  <a:gd name="connsiteY7" fmla="*/ 908656 h 4893116"/>
                  <a:gd name="connsiteX8" fmla="*/ 659004 w 2097912"/>
                  <a:gd name="connsiteY8" fmla="*/ 308843 h 4893116"/>
                  <a:gd name="connsiteX9" fmla="*/ 468 w 2097912"/>
                  <a:gd name="connsiteY9" fmla="*/ 94924 h 4893116"/>
                  <a:gd name="connsiteX0" fmla="*/ 468 w 2119868"/>
                  <a:gd name="connsiteY0" fmla="*/ 94924 h 4893116"/>
                  <a:gd name="connsiteX1" fmla="*/ 570919 w 2119868"/>
                  <a:gd name="connsiteY1" fmla="*/ 1852417 h 4893116"/>
                  <a:gd name="connsiteX2" fmla="*/ 1510486 w 2119868"/>
                  <a:gd name="connsiteY2" fmla="*/ 4348142 h 4893116"/>
                  <a:gd name="connsiteX3" fmla="*/ 1732795 w 2119868"/>
                  <a:gd name="connsiteY3" fmla="*/ 4813731 h 4893116"/>
                  <a:gd name="connsiteX4" fmla="*/ 1959297 w 2119868"/>
                  <a:gd name="connsiteY4" fmla="*/ 4880843 h 4893116"/>
                  <a:gd name="connsiteX5" fmla="*/ 2072549 w 2119868"/>
                  <a:gd name="connsiteY5" fmla="*/ 4679507 h 4893116"/>
                  <a:gd name="connsiteX6" fmla="*/ 2064160 w 2119868"/>
                  <a:gd name="connsiteY6" fmla="*/ 4369114 h 4893116"/>
                  <a:gd name="connsiteX7" fmla="*/ 801617 w 2119868"/>
                  <a:gd name="connsiteY7" fmla="*/ 908656 h 4893116"/>
                  <a:gd name="connsiteX8" fmla="*/ 659004 w 2119868"/>
                  <a:gd name="connsiteY8" fmla="*/ 308843 h 4893116"/>
                  <a:gd name="connsiteX9" fmla="*/ 468 w 2119868"/>
                  <a:gd name="connsiteY9" fmla="*/ 94924 h 4893116"/>
                  <a:gd name="connsiteX0" fmla="*/ 468 w 2137485"/>
                  <a:gd name="connsiteY0" fmla="*/ 94924 h 4916108"/>
                  <a:gd name="connsiteX1" fmla="*/ 570919 w 2137485"/>
                  <a:gd name="connsiteY1" fmla="*/ 1852417 h 4916108"/>
                  <a:gd name="connsiteX2" fmla="*/ 1510486 w 2137485"/>
                  <a:gd name="connsiteY2" fmla="*/ 4348142 h 4916108"/>
                  <a:gd name="connsiteX3" fmla="*/ 1732795 w 2137485"/>
                  <a:gd name="connsiteY3" fmla="*/ 4813731 h 4916108"/>
                  <a:gd name="connsiteX4" fmla="*/ 1959297 w 2137485"/>
                  <a:gd name="connsiteY4" fmla="*/ 4880843 h 4916108"/>
                  <a:gd name="connsiteX5" fmla="*/ 2064160 w 2137485"/>
                  <a:gd name="connsiteY5" fmla="*/ 4369114 h 4916108"/>
                  <a:gd name="connsiteX6" fmla="*/ 801617 w 2137485"/>
                  <a:gd name="connsiteY6" fmla="*/ 908656 h 4916108"/>
                  <a:gd name="connsiteX7" fmla="*/ 659004 w 2137485"/>
                  <a:gd name="connsiteY7" fmla="*/ 308843 h 4916108"/>
                  <a:gd name="connsiteX8" fmla="*/ 468 w 2137485"/>
                  <a:gd name="connsiteY8" fmla="*/ 94924 h 4916108"/>
                  <a:gd name="connsiteX0" fmla="*/ 468 w 2099944"/>
                  <a:gd name="connsiteY0" fmla="*/ 94924 h 4846286"/>
                  <a:gd name="connsiteX1" fmla="*/ 570919 w 2099944"/>
                  <a:gd name="connsiteY1" fmla="*/ 1852417 h 4846286"/>
                  <a:gd name="connsiteX2" fmla="*/ 1510486 w 2099944"/>
                  <a:gd name="connsiteY2" fmla="*/ 4348142 h 4846286"/>
                  <a:gd name="connsiteX3" fmla="*/ 1732795 w 2099944"/>
                  <a:gd name="connsiteY3" fmla="*/ 4813731 h 4846286"/>
                  <a:gd name="connsiteX4" fmla="*/ 2064160 w 2099944"/>
                  <a:gd name="connsiteY4" fmla="*/ 4369114 h 4846286"/>
                  <a:gd name="connsiteX5" fmla="*/ 801617 w 2099944"/>
                  <a:gd name="connsiteY5" fmla="*/ 908656 h 4846286"/>
                  <a:gd name="connsiteX6" fmla="*/ 659004 w 2099944"/>
                  <a:gd name="connsiteY6" fmla="*/ 308843 h 4846286"/>
                  <a:gd name="connsiteX7" fmla="*/ 468 w 2099944"/>
                  <a:gd name="connsiteY7" fmla="*/ 94924 h 4846286"/>
                  <a:gd name="connsiteX0" fmla="*/ 468 w 2084556"/>
                  <a:gd name="connsiteY0" fmla="*/ 94924 h 4734449"/>
                  <a:gd name="connsiteX1" fmla="*/ 570919 w 2084556"/>
                  <a:gd name="connsiteY1" fmla="*/ 1852417 h 4734449"/>
                  <a:gd name="connsiteX2" fmla="*/ 1510486 w 2084556"/>
                  <a:gd name="connsiteY2" fmla="*/ 4348142 h 4734449"/>
                  <a:gd name="connsiteX3" fmla="*/ 2064160 w 2084556"/>
                  <a:gd name="connsiteY3" fmla="*/ 4369114 h 4734449"/>
                  <a:gd name="connsiteX4" fmla="*/ 801617 w 2084556"/>
                  <a:gd name="connsiteY4" fmla="*/ 908656 h 4734449"/>
                  <a:gd name="connsiteX5" fmla="*/ 659004 w 2084556"/>
                  <a:gd name="connsiteY5" fmla="*/ 308843 h 4734449"/>
                  <a:gd name="connsiteX6" fmla="*/ 468 w 2084556"/>
                  <a:gd name="connsiteY6" fmla="*/ 94924 h 4734449"/>
                  <a:gd name="connsiteX0" fmla="*/ 468 w 2083652"/>
                  <a:gd name="connsiteY0" fmla="*/ 94924 h 4739810"/>
                  <a:gd name="connsiteX1" fmla="*/ 570919 w 2083652"/>
                  <a:gd name="connsiteY1" fmla="*/ 1852417 h 4739810"/>
                  <a:gd name="connsiteX2" fmla="*/ 1510486 w 2083652"/>
                  <a:gd name="connsiteY2" fmla="*/ 4348142 h 4739810"/>
                  <a:gd name="connsiteX3" fmla="*/ 2064160 w 2083652"/>
                  <a:gd name="connsiteY3" fmla="*/ 4369114 h 4739810"/>
                  <a:gd name="connsiteX4" fmla="*/ 801617 w 2083652"/>
                  <a:gd name="connsiteY4" fmla="*/ 908656 h 4739810"/>
                  <a:gd name="connsiteX5" fmla="*/ 659004 w 2083652"/>
                  <a:gd name="connsiteY5" fmla="*/ 308843 h 4739810"/>
                  <a:gd name="connsiteX6" fmla="*/ 468 w 2083652"/>
                  <a:gd name="connsiteY6" fmla="*/ 94924 h 4739810"/>
                  <a:gd name="connsiteX0" fmla="*/ 468 w 2083652"/>
                  <a:gd name="connsiteY0" fmla="*/ 94924 h 4739810"/>
                  <a:gd name="connsiteX1" fmla="*/ 570919 w 2083652"/>
                  <a:gd name="connsiteY1" fmla="*/ 1852417 h 4739810"/>
                  <a:gd name="connsiteX2" fmla="*/ 1510486 w 2083652"/>
                  <a:gd name="connsiteY2" fmla="*/ 4348142 h 4739810"/>
                  <a:gd name="connsiteX3" fmla="*/ 2064160 w 2083652"/>
                  <a:gd name="connsiteY3" fmla="*/ 4369114 h 4739810"/>
                  <a:gd name="connsiteX4" fmla="*/ 801617 w 2083652"/>
                  <a:gd name="connsiteY4" fmla="*/ 908656 h 4739810"/>
                  <a:gd name="connsiteX5" fmla="*/ 659004 w 2083652"/>
                  <a:gd name="connsiteY5" fmla="*/ 308843 h 4739810"/>
                  <a:gd name="connsiteX6" fmla="*/ 468 w 2083652"/>
                  <a:gd name="connsiteY6" fmla="*/ 94924 h 4739810"/>
                  <a:gd name="connsiteX0" fmla="*/ 468 w 2082145"/>
                  <a:gd name="connsiteY0" fmla="*/ 94924 h 4744142"/>
                  <a:gd name="connsiteX1" fmla="*/ 570919 w 2082145"/>
                  <a:gd name="connsiteY1" fmla="*/ 1852417 h 4744142"/>
                  <a:gd name="connsiteX2" fmla="*/ 1510486 w 2082145"/>
                  <a:gd name="connsiteY2" fmla="*/ 4348142 h 4744142"/>
                  <a:gd name="connsiteX3" fmla="*/ 2064160 w 2082145"/>
                  <a:gd name="connsiteY3" fmla="*/ 4369114 h 4744142"/>
                  <a:gd name="connsiteX4" fmla="*/ 801617 w 2082145"/>
                  <a:gd name="connsiteY4" fmla="*/ 908656 h 4744142"/>
                  <a:gd name="connsiteX5" fmla="*/ 659004 w 2082145"/>
                  <a:gd name="connsiteY5" fmla="*/ 308843 h 4744142"/>
                  <a:gd name="connsiteX6" fmla="*/ 468 w 2082145"/>
                  <a:gd name="connsiteY6" fmla="*/ 94924 h 4744142"/>
                  <a:gd name="connsiteX0" fmla="*/ 468 w 2081428"/>
                  <a:gd name="connsiteY0" fmla="*/ 94924 h 4747415"/>
                  <a:gd name="connsiteX1" fmla="*/ 570919 w 2081428"/>
                  <a:gd name="connsiteY1" fmla="*/ 1852417 h 4747415"/>
                  <a:gd name="connsiteX2" fmla="*/ 1510486 w 2081428"/>
                  <a:gd name="connsiteY2" fmla="*/ 4348142 h 4747415"/>
                  <a:gd name="connsiteX3" fmla="*/ 2064160 w 2081428"/>
                  <a:gd name="connsiteY3" fmla="*/ 4369114 h 4747415"/>
                  <a:gd name="connsiteX4" fmla="*/ 801617 w 2081428"/>
                  <a:gd name="connsiteY4" fmla="*/ 908656 h 4747415"/>
                  <a:gd name="connsiteX5" fmla="*/ 659004 w 2081428"/>
                  <a:gd name="connsiteY5" fmla="*/ 308843 h 4747415"/>
                  <a:gd name="connsiteX6" fmla="*/ 468 w 2081428"/>
                  <a:gd name="connsiteY6" fmla="*/ 94924 h 4747415"/>
                  <a:gd name="connsiteX0" fmla="*/ 468 w 2146407"/>
                  <a:gd name="connsiteY0" fmla="*/ 94924 h 4880475"/>
                  <a:gd name="connsiteX1" fmla="*/ 570919 w 2146407"/>
                  <a:gd name="connsiteY1" fmla="*/ 1852417 h 4880475"/>
                  <a:gd name="connsiteX2" fmla="*/ 1510486 w 2146407"/>
                  <a:gd name="connsiteY2" fmla="*/ 4348142 h 4880475"/>
                  <a:gd name="connsiteX3" fmla="*/ 2130835 w 2146407"/>
                  <a:gd name="connsiteY3" fmla="*/ 4581839 h 4880475"/>
                  <a:gd name="connsiteX4" fmla="*/ 801617 w 2146407"/>
                  <a:gd name="connsiteY4" fmla="*/ 908656 h 4880475"/>
                  <a:gd name="connsiteX5" fmla="*/ 659004 w 2146407"/>
                  <a:gd name="connsiteY5" fmla="*/ 308843 h 4880475"/>
                  <a:gd name="connsiteX6" fmla="*/ 468 w 2146407"/>
                  <a:gd name="connsiteY6" fmla="*/ 94924 h 4880475"/>
                  <a:gd name="connsiteX0" fmla="*/ 468 w 2146407"/>
                  <a:gd name="connsiteY0" fmla="*/ 94924 h 4880475"/>
                  <a:gd name="connsiteX1" fmla="*/ 570919 w 2146407"/>
                  <a:gd name="connsiteY1" fmla="*/ 1852417 h 4880475"/>
                  <a:gd name="connsiteX2" fmla="*/ 1510486 w 2146407"/>
                  <a:gd name="connsiteY2" fmla="*/ 4348142 h 4880475"/>
                  <a:gd name="connsiteX3" fmla="*/ 2130835 w 2146407"/>
                  <a:gd name="connsiteY3" fmla="*/ 4581839 h 4880475"/>
                  <a:gd name="connsiteX4" fmla="*/ 1355170 w 2146407"/>
                  <a:gd name="connsiteY4" fmla="*/ 2464178 h 4880475"/>
                  <a:gd name="connsiteX5" fmla="*/ 801617 w 2146407"/>
                  <a:gd name="connsiteY5" fmla="*/ 908656 h 4880475"/>
                  <a:gd name="connsiteX6" fmla="*/ 659004 w 2146407"/>
                  <a:gd name="connsiteY6" fmla="*/ 308843 h 4880475"/>
                  <a:gd name="connsiteX7" fmla="*/ 468 w 2146407"/>
                  <a:gd name="connsiteY7" fmla="*/ 94924 h 4880475"/>
                  <a:gd name="connsiteX0" fmla="*/ 468 w 2146407"/>
                  <a:gd name="connsiteY0" fmla="*/ 94924 h 4880475"/>
                  <a:gd name="connsiteX1" fmla="*/ 570919 w 2146407"/>
                  <a:gd name="connsiteY1" fmla="*/ 1852417 h 4880475"/>
                  <a:gd name="connsiteX2" fmla="*/ 1510486 w 2146407"/>
                  <a:gd name="connsiteY2" fmla="*/ 4348142 h 4880475"/>
                  <a:gd name="connsiteX3" fmla="*/ 2130835 w 2146407"/>
                  <a:gd name="connsiteY3" fmla="*/ 4581839 h 4880475"/>
                  <a:gd name="connsiteX4" fmla="*/ 1355170 w 2146407"/>
                  <a:gd name="connsiteY4" fmla="*/ 2464178 h 4880475"/>
                  <a:gd name="connsiteX5" fmla="*/ 801617 w 2146407"/>
                  <a:gd name="connsiteY5" fmla="*/ 908656 h 4880475"/>
                  <a:gd name="connsiteX6" fmla="*/ 659004 w 2146407"/>
                  <a:gd name="connsiteY6" fmla="*/ 308843 h 4880475"/>
                  <a:gd name="connsiteX7" fmla="*/ 468 w 2146407"/>
                  <a:gd name="connsiteY7" fmla="*/ 94924 h 4880475"/>
                  <a:gd name="connsiteX0" fmla="*/ 468 w 2146407"/>
                  <a:gd name="connsiteY0" fmla="*/ 94924 h 4880475"/>
                  <a:gd name="connsiteX1" fmla="*/ 570919 w 2146407"/>
                  <a:gd name="connsiteY1" fmla="*/ 1852417 h 4880475"/>
                  <a:gd name="connsiteX2" fmla="*/ 1510486 w 2146407"/>
                  <a:gd name="connsiteY2" fmla="*/ 4348142 h 4880475"/>
                  <a:gd name="connsiteX3" fmla="*/ 2130835 w 2146407"/>
                  <a:gd name="connsiteY3" fmla="*/ 4581839 h 4880475"/>
                  <a:gd name="connsiteX4" fmla="*/ 1355170 w 2146407"/>
                  <a:gd name="connsiteY4" fmla="*/ 2464178 h 4880475"/>
                  <a:gd name="connsiteX5" fmla="*/ 801617 w 2146407"/>
                  <a:gd name="connsiteY5" fmla="*/ 908656 h 4880475"/>
                  <a:gd name="connsiteX6" fmla="*/ 659004 w 2146407"/>
                  <a:gd name="connsiteY6" fmla="*/ 308843 h 4880475"/>
                  <a:gd name="connsiteX7" fmla="*/ 468 w 2146407"/>
                  <a:gd name="connsiteY7" fmla="*/ 94924 h 4880475"/>
                  <a:gd name="connsiteX0" fmla="*/ 468 w 2146407"/>
                  <a:gd name="connsiteY0" fmla="*/ 94924 h 4880475"/>
                  <a:gd name="connsiteX1" fmla="*/ 570919 w 2146407"/>
                  <a:gd name="connsiteY1" fmla="*/ 1852417 h 4880475"/>
                  <a:gd name="connsiteX2" fmla="*/ 1510486 w 2146407"/>
                  <a:gd name="connsiteY2" fmla="*/ 4348142 h 4880475"/>
                  <a:gd name="connsiteX3" fmla="*/ 2130835 w 2146407"/>
                  <a:gd name="connsiteY3" fmla="*/ 4581839 h 4880475"/>
                  <a:gd name="connsiteX4" fmla="*/ 1355170 w 2146407"/>
                  <a:gd name="connsiteY4" fmla="*/ 2464178 h 4880475"/>
                  <a:gd name="connsiteX5" fmla="*/ 1183720 w 2146407"/>
                  <a:gd name="connsiteY5" fmla="*/ 2248278 h 4880475"/>
                  <a:gd name="connsiteX6" fmla="*/ 801617 w 2146407"/>
                  <a:gd name="connsiteY6" fmla="*/ 908656 h 4880475"/>
                  <a:gd name="connsiteX7" fmla="*/ 659004 w 2146407"/>
                  <a:gd name="connsiteY7" fmla="*/ 308843 h 4880475"/>
                  <a:gd name="connsiteX8" fmla="*/ 468 w 2146407"/>
                  <a:gd name="connsiteY8" fmla="*/ 94924 h 4880475"/>
                  <a:gd name="connsiteX0" fmla="*/ 468 w 2146407"/>
                  <a:gd name="connsiteY0" fmla="*/ 94924 h 4880475"/>
                  <a:gd name="connsiteX1" fmla="*/ 570919 w 2146407"/>
                  <a:gd name="connsiteY1" fmla="*/ 1852417 h 4880475"/>
                  <a:gd name="connsiteX2" fmla="*/ 1510486 w 2146407"/>
                  <a:gd name="connsiteY2" fmla="*/ 4348142 h 4880475"/>
                  <a:gd name="connsiteX3" fmla="*/ 2130835 w 2146407"/>
                  <a:gd name="connsiteY3" fmla="*/ 4581839 h 4880475"/>
                  <a:gd name="connsiteX4" fmla="*/ 1355170 w 2146407"/>
                  <a:gd name="connsiteY4" fmla="*/ 2464178 h 4880475"/>
                  <a:gd name="connsiteX5" fmla="*/ 1075770 w 2146407"/>
                  <a:gd name="connsiteY5" fmla="*/ 1899028 h 4880475"/>
                  <a:gd name="connsiteX6" fmla="*/ 801617 w 2146407"/>
                  <a:gd name="connsiteY6" fmla="*/ 908656 h 4880475"/>
                  <a:gd name="connsiteX7" fmla="*/ 659004 w 2146407"/>
                  <a:gd name="connsiteY7" fmla="*/ 308843 h 4880475"/>
                  <a:gd name="connsiteX8" fmla="*/ 468 w 2146407"/>
                  <a:gd name="connsiteY8" fmla="*/ 94924 h 4880475"/>
                  <a:gd name="connsiteX0" fmla="*/ 468 w 2146407"/>
                  <a:gd name="connsiteY0" fmla="*/ 94924 h 4880475"/>
                  <a:gd name="connsiteX1" fmla="*/ 570919 w 2146407"/>
                  <a:gd name="connsiteY1" fmla="*/ 1852417 h 4880475"/>
                  <a:gd name="connsiteX2" fmla="*/ 1510486 w 2146407"/>
                  <a:gd name="connsiteY2" fmla="*/ 4348142 h 4880475"/>
                  <a:gd name="connsiteX3" fmla="*/ 2130835 w 2146407"/>
                  <a:gd name="connsiteY3" fmla="*/ 4581839 h 4880475"/>
                  <a:gd name="connsiteX4" fmla="*/ 1355170 w 2146407"/>
                  <a:gd name="connsiteY4" fmla="*/ 2464178 h 4880475"/>
                  <a:gd name="connsiteX5" fmla="*/ 1069420 w 2146407"/>
                  <a:gd name="connsiteY5" fmla="*/ 1981578 h 4880475"/>
                  <a:gd name="connsiteX6" fmla="*/ 801617 w 2146407"/>
                  <a:gd name="connsiteY6" fmla="*/ 908656 h 4880475"/>
                  <a:gd name="connsiteX7" fmla="*/ 659004 w 2146407"/>
                  <a:gd name="connsiteY7" fmla="*/ 308843 h 4880475"/>
                  <a:gd name="connsiteX8" fmla="*/ 468 w 2146407"/>
                  <a:gd name="connsiteY8" fmla="*/ 94924 h 4880475"/>
                  <a:gd name="connsiteX0" fmla="*/ 468 w 2146407"/>
                  <a:gd name="connsiteY0" fmla="*/ 94924 h 4880475"/>
                  <a:gd name="connsiteX1" fmla="*/ 570919 w 2146407"/>
                  <a:gd name="connsiteY1" fmla="*/ 1852417 h 4880475"/>
                  <a:gd name="connsiteX2" fmla="*/ 1510486 w 2146407"/>
                  <a:gd name="connsiteY2" fmla="*/ 4348142 h 4880475"/>
                  <a:gd name="connsiteX3" fmla="*/ 2130835 w 2146407"/>
                  <a:gd name="connsiteY3" fmla="*/ 4581839 h 4880475"/>
                  <a:gd name="connsiteX4" fmla="*/ 1355170 w 2146407"/>
                  <a:gd name="connsiteY4" fmla="*/ 2464178 h 4880475"/>
                  <a:gd name="connsiteX5" fmla="*/ 1069420 w 2146407"/>
                  <a:gd name="connsiteY5" fmla="*/ 1981578 h 4880475"/>
                  <a:gd name="connsiteX6" fmla="*/ 801617 w 2146407"/>
                  <a:gd name="connsiteY6" fmla="*/ 908656 h 4880475"/>
                  <a:gd name="connsiteX7" fmla="*/ 659004 w 2146407"/>
                  <a:gd name="connsiteY7" fmla="*/ 308843 h 4880475"/>
                  <a:gd name="connsiteX8" fmla="*/ 468 w 2146407"/>
                  <a:gd name="connsiteY8" fmla="*/ 94924 h 4880475"/>
                  <a:gd name="connsiteX0" fmla="*/ 468 w 2146407"/>
                  <a:gd name="connsiteY0" fmla="*/ 94924 h 4880475"/>
                  <a:gd name="connsiteX1" fmla="*/ 570919 w 2146407"/>
                  <a:gd name="connsiteY1" fmla="*/ 1852417 h 4880475"/>
                  <a:gd name="connsiteX2" fmla="*/ 1510486 w 2146407"/>
                  <a:gd name="connsiteY2" fmla="*/ 4348142 h 4880475"/>
                  <a:gd name="connsiteX3" fmla="*/ 2130835 w 2146407"/>
                  <a:gd name="connsiteY3" fmla="*/ 4581839 h 4880475"/>
                  <a:gd name="connsiteX4" fmla="*/ 1355170 w 2146407"/>
                  <a:gd name="connsiteY4" fmla="*/ 2464178 h 4880475"/>
                  <a:gd name="connsiteX5" fmla="*/ 910670 w 2146407"/>
                  <a:gd name="connsiteY5" fmla="*/ 1448178 h 4880475"/>
                  <a:gd name="connsiteX6" fmla="*/ 801617 w 2146407"/>
                  <a:gd name="connsiteY6" fmla="*/ 908656 h 4880475"/>
                  <a:gd name="connsiteX7" fmla="*/ 659004 w 2146407"/>
                  <a:gd name="connsiteY7" fmla="*/ 308843 h 4880475"/>
                  <a:gd name="connsiteX8" fmla="*/ 468 w 2146407"/>
                  <a:gd name="connsiteY8" fmla="*/ 94924 h 4880475"/>
                  <a:gd name="connsiteX0" fmla="*/ 468 w 2146407"/>
                  <a:gd name="connsiteY0" fmla="*/ 94924 h 4880475"/>
                  <a:gd name="connsiteX1" fmla="*/ 570919 w 2146407"/>
                  <a:gd name="connsiteY1" fmla="*/ 1852417 h 4880475"/>
                  <a:gd name="connsiteX2" fmla="*/ 1510486 w 2146407"/>
                  <a:gd name="connsiteY2" fmla="*/ 4348142 h 4880475"/>
                  <a:gd name="connsiteX3" fmla="*/ 2130835 w 2146407"/>
                  <a:gd name="connsiteY3" fmla="*/ 4581839 h 4880475"/>
                  <a:gd name="connsiteX4" fmla="*/ 1355170 w 2146407"/>
                  <a:gd name="connsiteY4" fmla="*/ 2464178 h 4880475"/>
                  <a:gd name="connsiteX5" fmla="*/ 910670 w 2146407"/>
                  <a:gd name="connsiteY5" fmla="*/ 1448178 h 4880475"/>
                  <a:gd name="connsiteX6" fmla="*/ 801617 w 2146407"/>
                  <a:gd name="connsiteY6" fmla="*/ 908656 h 4880475"/>
                  <a:gd name="connsiteX7" fmla="*/ 659004 w 2146407"/>
                  <a:gd name="connsiteY7" fmla="*/ 308843 h 4880475"/>
                  <a:gd name="connsiteX8" fmla="*/ 468 w 2146407"/>
                  <a:gd name="connsiteY8" fmla="*/ 94924 h 4880475"/>
                  <a:gd name="connsiteX0" fmla="*/ 468 w 2146407"/>
                  <a:gd name="connsiteY0" fmla="*/ 94924 h 4880475"/>
                  <a:gd name="connsiteX1" fmla="*/ 570919 w 2146407"/>
                  <a:gd name="connsiteY1" fmla="*/ 1852417 h 4880475"/>
                  <a:gd name="connsiteX2" fmla="*/ 1510486 w 2146407"/>
                  <a:gd name="connsiteY2" fmla="*/ 4348142 h 4880475"/>
                  <a:gd name="connsiteX3" fmla="*/ 2130835 w 2146407"/>
                  <a:gd name="connsiteY3" fmla="*/ 4581839 h 4880475"/>
                  <a:gd name="connsiteX4" fmla="*/ 1355170 w 2146407"/>
                  <a:gd name="connsiteY4" fmla="*/ 2464178 h 4880475"/>
                  <a:gd name="connsiteX5" fmla="*/ 910670 w 2146407"/>
                  <a:gd name="connsiteY5" fmla="*/ 1448178 h 4880475"/>
                  <a:gd name="connsiteX6" fmla="*/ 801617 w 2146407"/>
                  <a:gd name="connsiteY6" fmla="*/ 908656 h 4880475"/>
                  <a:gd name="connsiteX7" fmla="*/ 659004 w 2146407"/>
                  <a:gd name="connsiteY7" fmla="*/ 308843 h 4880475"/>
                  <a:gd name="connsiteX8" fmla="*/ 468 w 2146407"/>
                  <a:gd name="connsiteY8" fmla="*/ 94924 h 4880475"/>
                  <a:gd name="connsiteX0" fmla="*/ 468 w 2146407"/>
                  <a:gd name="connsiteY0" fmla="*/ 94924 h 4880475"/>
                  <a:gd name="connsiteX1" fmla="*/ 570919 w 2146407"/>
                  <a:gd name="connsiteY1" fmla="*/ 1852417 h 4880475"/>
                  <a:gd name="connsiteX2" fmla="*/ 1510486 w 2146407"/>
                  <a:gd name="connsiteY2" fmla="*/ 4348142 h 4880475"/>
                  <a:gd name="connsiteX3" fmla="*/ 2130835 w 2146407"/>
                  <a:gd name="connsiteY3" fmla="*/ 4581839 h 4880475"/>
                  <a:gd name="connsiteX4" fmla="*/ 1355170 w 2146407"/>
                  <a:gd name="connsiteY4" fmla="*/ 2464178 h 4880475"/>
                  <a:gd name="connsiteX5" fmla="*/ 910670 w 2146407"/>
                  <a:gd name="connsiteY5" fmla="*/ 1448178 h 4880475"/>
                  <a:gd name="connsiteX6" fmla="*/ 801617 w 2146407"/>
                  <a:gd name="connsiteY6" fmla="*/ 908656 h 4880475"/>
                  <a:gd name="connsiteX7" fmla="*/ 659004 w 2146407"/>
                  <a:gd name="connsiteY7" fmla="*/ 308843 h 4880475"/>
                  <a:gd name="connsiteX8" fmla="*/ 468 w 2146407"/>
                  <a:gd name="connsiteY8" fmla="*/ 94924 h 4880475"/>
                  <a:gd name="connsiteX0" fmla="*/ 468 w 2146407"/>
                  <a:gd name="connsiteY0" fmla="*/ 94924 h 4880475"/>
                  <a:gd name="connsiteX1" fmla="*/ 570919 w 2146407"/>
                  <a:gd name="connsiteY1" fmla="*/ 1852417 h 4880475"/>
                  <a:gd name="connsiteX2" fmla="*/ 1510486 w 2146407"/>
                  <a:gd name="connsiteY2" fmla="*/ 4348142 h 4880475"/>
                  <a:gd name="connsiteX3" fmla="*/ 2130835 w 2146407"/>
                  <a:gd name="connsiteY3" fmla="*/ 4581839 h 4880475"/>
                  <a:gd name="connsiteX4" fmla="*/ 1355170 w 2146407"/>
                  <a:gd name="connsiteY4" fmla="*/ 2464178 h 4880475"/>
                  <a:gd name="connsiteX5" fmla="*/ 910670 w 2146407"/>
                  <a:gd name="connsiteY5" fmla="*/ 1448178 h 4880475"/>
                  <a:gd name="connsiteX6" fmla="*/ 801617 w 2146407"/>
                  <a:gd name="connsiteY6" fmla="*/ 908656 h 4880475"/>
                  <a:gd name="connsiteX7" fmla="*/ 659004 w 2146407"/>
                  <a:gd name="connsiteY7" fmla="*/ 308843 h 4880475"/>
                  <a:gd name="connsiteX8" fmla="*/ 468 w 2146407"/>
                  <a:gd name="connsiteY8" fmla="*/ 94924 h 4880475"/>
                  <a:gd name="connsiteX0" fmla="*/ 468 w 2146407"/>
                  <a:gd name="connsiteY0" fmla="*/ 94924 h 4880475"/>
                  <a:gd name="connsiteX1" fmla="*/ 570919 w 2146407"/>
                  <a:gd name="connsiteY1" fmla="*/ 1852417 h 4880475"/>
                  <a:gd name="connsiteX2" fmla="*/ 1510486 w 2146407"/>
                  <a:gd name="connsiteY2" fmla="*/ 4348142 h 4880475"/>
                  <a:gd name="connsiteX3" fmla="*/ 2130835 w 2146407"/>
                  <a:gd name="connsiteY3" fmla="*/ 4581839 h 4880475"/>
                  <a:gd name="connsiteX4" fmla="*/ 1355170 w 2146407"/>
                  <a:gd name="connsiteY4" fmla="*/ 2464178 h 4880475"/>
                  <a:gd name="connsiteX5" fmla="*/ 910670 w 2146407"/>
                  <a:gd name="connsiteY5" fmla="*/ 1448178 h 4880475"/>
                  <a:gd name="connsiteX6" fmla="*/ 801617 w 2146407"/>
                  <a:gd name="connsiteY6" fmla="*/ 908656 h 4880475"/>
                  <a:gd name="connsiteX7" fmla="*/ 659004 w 2146407"/>
                  <a:gd name="connsiteY7" fmla="*/ 308843 h 4880475"/>
                  <a:gd name="connsiteX8" fmla="*/ 468 w 2146407"/>
                  <a:gd name="connsiteY8" fmla="*/ 94924 h 4880475"/>
                  <a:gd name="connsiteX0" fmla="*/ 468 w 2146407"/>
                  <a:gd name="connsiteY0" fmla="*/ 94924 h 4880475"/>
                  <a:gd name="connsiteX1" fmla="*/ 570919 w 2146407"/>
                  <a:gd name="connsiteY1" fmla="*/ 1852417 h 4880475"/>
                  <a:gd name="connsiteX2" fmla="*/ 1510486 w 2146407"/>
                  <a:gd name="connsiteY2" fmla="*/ 4348142 h 4880475"/>
                  <a:gd name="connsiteX3" fmla="*/ 2130835 w 2146407"/>
                  <a:gd name="connsiteY3" fmla="*/ 4581839 h 4880475"/>
                  <a:gd name="connsiteX4" fmla="*/ 1355170 w 2146407"/>
                  <a:gd name="connsiteY4" fmla="*/ 2464178 h 4880475"/>
                  <a:gd name="connsiteX5" fmla="*/ 910670 w 2146407"/>
                  <a:gd name="connsiteY5" fmla="*/ 1448178 h 4880475"/>
                  <a:gd name="connsiteX6" fmla="*/ 801617 w 2146407"/>
                  <a:gd name="connsiteY6" fmla="*/ 908656 h 4880475"/>
                  <a:gd name="connsiteX7" fmla="*/ 659004 w 2146407"/>
                  <a:gd name="connsiteY7" fmla="*/ 308843 h 4880475"/>
                  <a:gd name="connsiteX8" fmla="*/ 468 w 2146407"/>
                  <a:gd name="connsiteY8" fmla="*/ 94924 h 4880475"/>
                  <a:gd name="connsiteX0" fmla="*/ 468 w 2146407"/>
                  <a:gd name="connsiteY0" fmla="*/ 94924 h 4880475"/>
                  <a:gd name="connsiteX1" fmla="*/ 570919 w 2146407"/>
                  <a:gd name="connsiteY1" fmla="*/ 1852417 h 4880475"/>
                  <a:gd name="connsiteX2" fmla="*/ 1510486 w 2146407"/>
                  <a:gd name="connsiteY2" fmla="*/ 4348142 h 4880475"/>
                  <a:gd name="connsiteX3" fmla="*/ 2130835 w 2146407"/>
                  <a:gd name="connsiteY3" fmla="*/ 4581839 h 4880475"/>
                  <a:gd name="connsiteX4" fmla="*/ 1355170 w 2146407"/>
                  <a:gd name="connsiteY4" fmla="*/ 2464178 h 4880475"/>
                  <a:gd name="connsiteX5" fmla="*/ 910670 w 2146407"/>
                  <a:gd name="connsiteY5" fmla="*/ 1448178 h 4880475"/>
                  <a:gd name="connsiteX6" fmla="*/ 801617 w 2146407"/>
                  <a:gd name="connsiteY6" fmla="*/ 908656 h 4880475"/>
                  <a:gd name="connsiteX7" fmla="*/ 659004 w 2146407"/>
                  <a:gd name="connsiteY7" fmla="*/ 308843 h 4880475"/>
                  <a:gd name="connsiteX8" fmla="*/ 468 w 2146407"/>
                  <a:gd name="connsiteY8" fmla="*/ 94924 h 4880475"/>
                  <a:gd name="connsiteX0" fmla="*/ 721 w 2146660"/>
                  <a:gd name="connsiteY0" fmla="*/ 141256 h 4926807"/>
                  <a:gd name="connsiteX1" fmla="*/ 571172 w 2146660"/>
                  <a:gd name="connsiteY1" fmla="*/ 1898749 h 4926807"/>
                  <a:gd name="connsiteX2" fmla="*/ 1510739 w 2146660"/>
                  <a:gd name="connsiteY2" fmla="*/ 4394474 h 4926807"/>
                  <a:gd name="connsiteX3" fmla="*/ 2131088 w 2146660"/>
                  <a:gd name="connsiteY3" fmla="*/ 4628171 h 4926807"/>
                  <a:gd name="connsiteX4" fmla="*/ 1355423 w 2146660"/>
                  <a:gd name="connsiteY4" fmla="*/ 2510510 h 4926807"/>
                  <a:gd name="connsiteX5" fmla="*/ 910923 w 2146660"/>
                  <a:gd name="connsiteY5" fmla="*/ 1494510 h 4926807"/>
                  <a:gd name="connsiteX6" fmla="*/ 801870 w 2146660"/>
                  <a:gd name="connsiteY6" fmla="*/ 954988 h 4926807"/>
                  <a:gd name="connsiteX7" fmla="*/ 659257 w 2146660"/>
                  <a:gd name="connsiteY7" fmla="*/ 355175 h 4926807"/>
                  <a:gd name="connsiteX8" fmla="*/ 681511 w 2146660"/>
                  <a:gd name="connsiteY8" fmla="*/ 133649 h 4926807"/>
                  <a:gd name="connsiteX9" fmla="*/ 721 w 2146660"/>
                  <a:gd name="connsiteY9" fmla="*/ 141256 h 4926807"/>
                  <a:gd name="connsiteX0" fmla="*/ 251 w 2146190"/>
                  <a:gd name="connsiteY0" fmla="*/ 107526 h 4893077"/>
                  <a:gd name="connsiteX1" fmla="*/ 570702 w 2146190"/>
                  <a:gd name="connsiteY1" fmla="*/ 1865019 h 4893077"/>
                  <a:gd name="connsiteX2" fmla="*/ 1510269 w 2146190"/>
                  <a:gd name="connsiteY2" fmla="*/ 4360744 h 4893077"/>
                  <a:gd name="connsiteX3" fmla="*/ 2130618 w 2146190"/>
                  <a:gd name="connsiteY3" fmla="*/ 4594441 h 4893077"/>
                  <a:gd name="connsiteX4" fmla="*/ 1354953 w 2146190"/>
                  <a:gd name="connsiteY4" fmla="*/ 2476780 h 4893077"/>
                  <a:gd name="connsiteX5" fmla="*/ 910453 w 2146190"/>
                  <a:gd name="connsiteY5" fmla="*/ 1460780 h 4893077"/>
                  <a:gd name="connsiteX6" fmla="*/ 801400 w 2146190"/>
                  <a:gd name="connsiteY6" fmla="*/ 921258 h 4893077"/>
                  <a:gd name="connsiteX7" fmla="*/ 658787 w 2146190"/>
                  <a:gd name="connsiteY7" fmla="*/ 321445 h 4893077"/>
                  <a:gd name="connsiteX8" fmla="*/ 634475 w 2146190"/>
                  <a:gd name="connsiteY8" fmla="*/ 206402 h 4893077"/>
                  <a:gd name="connsiteX9" fmla="*/ 251 w 2146190"/>
                  <a:gd name="connsiteY9" fmla="*/ 107526 h 4893077"/>
                  <a:gd name="connsiteX0" fmla="*/ 251 w 2146190"/>
                  <a:gd name="connsiteY0" fmla="*/ 118754 h 4904305"/>
                  <a:gd name="connsiteX1" fmla="*/ 570702 w 2146190"/>
                  <a:gd name="connsiteY1" fmla="*/ 1876247 h 4904305"/>
                  <a:gd name="connsiteX2" fmla="*/ 1510269 w 2146190"/>
                  <a:gd name="connsiteY2" fmla="*/ 4371972 h 4904305"/>
                  <a:gd name="connsiteX3" fmla="*/ 2130618 w 2146190"/>
                  <a:gd name="connsiteY3" fmla="*/ 4605669 h 4904305"/>
                  <a:gd name="connsiteX4" fmla="*/ 1354953 w 2146190"/>
                  <a:gd name="connsiteY4" fmla="*/ 2488008 h 4904305"/>
                  <a:gd name="connsiteX5" fmla="*/ 910453 w 2146190"/>
                  <a:gd name="connsiteY5" fmla="*/ 1472008 h 4904305"/>
                  <a:gd name="connsiteX6" fmla="*/ 801400 w 2146190"/>
                  <a:gd name="connsiteY6" fmla="*/ 932486 h 4904305"/>
                  <a:gd name="connsiteX7" fmla="*/ 658787 w 2146190"/>
                  <a:gd name="connsiteY7" fmla="*/ 332673 h 4904305"/>
                  <a:gd name="connsiteX8" fmla="*/ 634475 w 2146190"/>
                  <a:gd name="connsiteY8" fmla="*/ 217630 h 4904305"/>
                  <a:gd name="connsiteX9" fmla="*/ 251 w 2146190"/>
                  <a:gd name="connsiteY9" fmla="*/ 118754 h 4904305"/>
                  <a:gd name="connsiteX0" fmla="*/ 7 w 2145946"/>
                  <a:gd name="connsiteY0" fmla="*/ 94434 h 4879985"/>
                  <a:gd name="connsiteX1" fmla="*/ 570458 w 2145946"/>
                  <a:gd name="connsiteY1" fmla="*/ 1851927 h 4879985"/>
                  <a:gd name="connsiteX2" fmla="*/ 1510025 w 2145946"/>
                  <a:gd name="connsiteY2" fmla="*/ 4347652 h 4879985"/>
                  <a:gd name="connsiteX3" fmla="*/ 2130374 w 2145946"/>
                  <a:gd name="connsiteY3" fmla="*/ 4581349 h 4879985"/>
                  <a:gd name="connsiteX4" fmla="*/ 1354709 w 2145946"/>
                  <a:gd name="connsiteY4" fmla="*/ 2463688 h 4879985"/>
                  <a:gd name="connsiteX5" fmla="*/ 910209 w 2145946"/>
                  <a:gd name="connsiteY5" fmla="*/ 1447688 h 4879985"/>
                  <a:gd name="connsiteX6" fmla="*/ 801156 w 2145946"/>
                  <a:gd name="connsiteY6" fmla="*/ 908166 h 4879985"/>
                  <a:gd name="connsiteX7" fmla="*/ 658543 w 2145946"/>
                  <a:gd name="connsiteY7" fmla="*/ 308353 h 4879985"/>
                  <a:gd name="connsiteX8" fmla="*/ 558031 w 2145946"/>
                  <a:gd name="connsiteY8" fmla="*/ 282756 h 4879985"/>
                  <a:gd name="connsiteX9" fmla="*/ 7 w 2145946"/>
                  <a:gd name="connsiteY9" fmla="*/ 94434 h 4879985"/>
                  <a:gd name="connsiteX0" fmla="*/ 6 w 2145945"/>
                  <a:gd name="connsiteY0" fmla="*/ 140016 h 4925567"/>
                  <a:gd name="connsiteX1" fmla="*/ 570457 w 2145945"/>
                  <a:gd name="connsiteY1" fmla="*/ 1897509 h 4925567"/>
                  <a:gd name="connsiteX2" fmla="*/ 1510024 w 2145945"/>
                  <a:gd name="connsiteY2" fmla="*/ 4393234 h 4925567"/>
                  <a:gd name="connsiteX3" fmla="*/ 2130373 w 2145945"/>
                  <a:gd name="connsiteY3" fmla="*/ 4626931 h 4925567"/>
                  <a:gd name="connsiteX4" fmla="*/ 1354708 w 2145945"/>
                  <a:gd name="connsiteY4" fmla="*/ 2509270 h 4925567"/>
                  <a:gd name="connsiteX5" fmla="*/ 910208 w 2145945"/>
                  <a:gd name="connsiteY5" fmla="*/ 1493270 h 4925567"/>
                  <a:gd name="connsiteX6" fmla="*/ 801155 w 2145945"/>
                  <a:gd name="connsiteY6" fmla="*/ 953748 h 4925567"/>
                  <a:gd name="connsiteX7" fmla="*/ 658542 w 2145945"/>
                  <a:gd name="connsiteY7" fmla="*/ 353935 h 4925567"/>
                  <a:gd name="connsiteX8" fmla="*/ 558030 w 2145945"/>
                  <a:gd name="connsiteY8" fmla="*/ 328338 h 4925567"/>
                  <a:gd name="connsiteX9" fmla="*/ 6 w 2145945"/>
                  <a:gd name="connsiteY9" fmla="*/ 140016 h 4925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145945" h="4925567">
                    <a:moveTo>
                      <a:pt x="6" y="140016"/>
                    </a:moveTo>
                    <a:cubicBezTo>
                      <a:pt x="2077" y="401544"/>
                      <a:pt x="318787" y="1188639"/>
                      <a:pt x="570457" y="1897509"/>
                    </a:cubicBezTo>
                    <a:cubicBezTo>
                      <a:pt x="822127" y="2606379"/>
                      <a:pt x="1286551" y="3957910"/>
                      <a:pt x="1510024" y="4393234"/>
                    </a:cubicBezTo>
                    <a:cubicBezTo>
                      <a:pt x="1660472" y="4850783"/>
                      <a:pt x="2248518" y="5200179"/>
                      <a:pt x="2130373" y="4626931"/>
                    </a:cubicBezTo>
                    <a:cubicBezTo>
                      <a:pt x="2104487" y="4312937"/>
                      <a:pt x="1500044" y="2908742"/>
                      <a:pt x="1354708" y="2509270"/>
                    </a:cubicBezTo>
                    <a:cubicBezTo>
                      <a:pt x="1174631" y="2475943"/>
                      <a:pt x="1002467" y="1752524"/>
                      <a:pt x="910208" y="1493270"/>
                    </a:cubicBezTo>
                    <a:cubicBezTo>
                      <a:pt x="811599" y="1059391"/>
                      <a:pt x="856858" y="1280162"/>
                      <a:pt x="801155" y="953748"/>
                    </a:cubicBezTo>
                    <a:cubicBezTo>
                      <a:pt x="732752" y="620984"/>
                      <a:pt x="699063" y="458170"/>
                      <a:pt x="658542" y="353935"/>
                    </a:cubicBezTo>
                    <a:cubicBezTo>
                      <a:pt x="618021" y="249700"/>
                      <a:pt x="667786" y="363991"/>
                      <a:pt x="558030" y="328338"/>
                    </a:cubicBezTo>
                    <a:cubicBezTo>
                      <a:pt x="537174" y="7310"/>
                      <a:pt x="-2065" y="-121512"/>
                      <a:pt x="6" y="140016"/>
                    </a:cubicBezTo>
                    <a:close/>
                  </a:path>
                </a:pathLst>
              </a:custGeom>
              <a:gradFill>
                <a:gsLst>
                  <a:gs pos="0">
                    <a:srgbClr val="D6C9A6"/>
                  </a:gs>
                  <a:gs pos="100000">
                    <a:srgbClr val="E7E0CB"/>
                  </a:gs>
                </a:gsLst>
                <a:lin ang="5400000" scaled="1"/>
              </a:gradFill>
              <a:ln w="952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76" name="Free-form: Shape 75">
                <a:extLst>
                  <a:ext uri="{FF2B5EF4-FFF2-40B4-BE49-F238E27FC236}">
                    <a16:creationId xmlns:a16="http://schemas.microsoft.com/office/drawing/2014/main" id="{5F5AEAE9-F6E1-9255-ABA3-8C3A13098BDA}"/>
                  </a:ext>
                </a:extLst>
              </p:cNvPr>
              <p:cNvSpPr/>
              <p:nvPr/>
            </p:nvSpPr>
            <p:spPr>
              <a:xfrm rot="10800000">
                <a:off x="5193214" y="1571282"/>
                <a:ext cx="2146407" cy="4880475"/>
              </a:xfrm>
              <a:custGeom>
                <a:avLst/>
                <a:gdLst>
                  <a:gd name="connsiteX0" fmla="*/ 468 w 2105143"/>
                  <a:gd name="connsiteY0" fmla="*/ 94924 h 4893116"/>
                  <a:gd name="connsiteX1" fmla="*/ 570919 w 2105143"/>
                  <a:gd name="connsiteY1" fmla="*/ 1852417 h 4893116"/>
                  <a:gd name="connsiteX2" fmla="*/ 1510486 w 2105143"/>
                  <a:gd name="connsiteY2" fmla="*/ 4348142 h 4893116"/>
                  <a:gd name="connsiteX3" fmla="*/ 1732795 w 2105143"/>
                  <a:gd name="connsiteY3" fmla="*/ 4813731 h 4893116"/>
                  <a:gd name="connsiteX4" fmla="*/ 1959297 w 2105143"/>
                  <a:gd name="connsiteY4" fmla="*/ 4880843 h 4893116"/>
                  <a:gd name="connsiteX5" fmla="*/ 2072549 w 2105143"/>
                  <a:gd name="connsiteY5" fmla="*/ 4679507 h 4893116"/>
                  <a:gd name="connsiteX6" fmla="*/ 2064160 w 2105143"/>
                  <a:gd name="connsiteY6" fmla="*/ 4369114 h 4893116"/>
                  <a:gd name="connsiteX7" fmla="*/ 1992853 w 2105143"/>
                  <a:gd name="connsiteY7" fmla="*/ 4226502 h 4893116"/>
                  <a:gd name="connsiteX8" fmla="*/ 801617 w 2105143"/>
                  <a:gd name="connsiteY8" fmla="*/ 908656 h 4893116"/>
                  <a:gd name="connsiteX9" fmla="*/ 659004 w 2105143"/>
                  <a:gd name="connsiteY9" fmla="*/ 308843 h 4893116"/>
                  <a:gd name="connsiteX10" fmla="*/ 468 w 2105143"/>
                  <a:gd name="connsiteY10" fmla="*/ 94924 h 4893116"/>
                  <a:gd name="connsiteX0" fmla="*/ 468 w 2164696"/>
                  <a:gd name="connsiteY0" fmla="*/ 94924 h 4893116"/>
                  <a:gd name="connsiteX1" fmla="*/ 570919 w 2164696"/>
                  <a:gd name="connsiteY1" fmla="*/ 1852417 h 4893116"/>
                  <a:gd name="connsiteX2" fmla="*/ 1510486 w 2164696"/>
                  <a:gd name="connsiteY2" fmla="*/ 4348142 h 4893116"/>
                  <a:gd name="connsiteX3" fmla="*/ 1732795 w 2164696"/>
                  <a:gd name="connsiteY3" fmla="*/ 4813731 h 4893116"/>
                  <a:gd name="connsiteX4" fmla="*/ 1959297 w 2164696"/>
                  <a:gd name="connsiteY4" fmla="*/ 4880843 h 4893116"/>
                  <a:gd name="connsiteX5" fmla="*/ 2072549 w 2164696"/>
                  <a:gd name="connsiteY5" fmla="*/ 4679507 h 4893116"/>
                  <a:gd name="connsiteX6" fmla="*/ 2064160 w 2164696"/>
                  <a:gd name="connsiteY6" fmla="*/ 4369114 h 4893116"/>
                  <a:gd name="connsiteX7" fmla="*/ 801617 w 2164696"/>
                  <a:gd name="connsiteY7" fmla="*/ 908656 h 4893116"/>
                  <a:gd name="connsiteX8" fmla="*/ 659004 w 2164696"/>
                  <a:gd name="connsiteY8" fmla="*/ 308843 h 4893116"/>
                  <a:gd name="connsiteX9" fmla="*/ 468 w 2164696"/>
                  <a:gd name="connsiteY9" fmla="*/ 94924 h 4893116"/>
                  <a:gd name="connsiteX0" fmla="*/ 468 w 2112932"/>
                  <a:gd name="connsiteY0" fmla="*/ 94924 h 4893116"/>
                  <a:gd name="connsiteX1" fmla="*/ 570919 w 2112932"/>
                  <a:gd name="connsiteY1" fmla="*/ 1852417 h 4893116"/>
                  <a:gd name="connsiteX2" fmla="*/ 1510486 w 2112932"/>
                  <a:gd name="connsiteY2" fmla="*/ 4348142 h 4893116"/>
                  <a:gd name="connsiteX3" fmla="*/ 1732795 w 2112932"/>
                  <a:gd name="connsiteY3" fmla="*/ 4813731 h 4893116"/>
                  <a:gd name="connsiteX4" fmla="*/ 1959297 w 2112932"/>
                  <a:gd name="connsiteY4" fmla="*/ 4880843 h 4893116"/>
                  <a:gd name="connsiteX5" fmla="*/ 2072549 w 2112932"/>
                  <a:gd name="connsiteY5" fmla="*/ 4679507 h 4893116"/>
                  <a:gd name="connsiteX6" fmla="*/ 2064160 w 2112932"/>
                  <a:gd name="connsiteY6" fmla="*/ 4369114 h 4893116"/>
                  <a:gd name="connsiteX7" fmla="*/ 801617 w 2112932"/>
                  <a:gd name="connsiteY7" fmla="*/ 908656 h 4893116"/>
                  <a:gd name="connsiteX8" fmla="*/ 659004 w 2112932"/>
                  <a:gd name="connsiteY8" fmla="*/ 308843 h 4893116"/>
                  <a:gd name="connsiteX9" fmla="*/ 468 w 2112932"/>
                  <a:gd name="connsiteY9" fmla="*/ 94924 h 4893116"/>
                  <a:gd name="connsiteX0" fmla="*/ 468 w 2112932"/>
                  <a:gd name="connsiteY0" fmla="*/ 94924 h 4893116"/>
                  <a:gd name="connsiteX1" fmla="*/ 570919 w 2112932"/>
                  <a:gd name="connsiteY1" fmla="*/ 1852417 h 4893116"/>
                  <a:gd name="connsiteX2" fmla="*/ 1510486 w 2112932"/>
                  <a:gd name="connsiteY2" fmla="*/ 4348142 h 4893116"/>
                  <a:gd name="connsiteX3" fmla="*/ 1732795 w 2112932"/>
                  <a:gd name="connsiteY3" fmla="*/ 4813731 h 4893116"/>
                  <a:gd name="connsiteX4" fmla="*/ 1959297 w 2112932"/>
                  <a:gd name="connsiteY4" fmla="*/ 4880843 h 4893116"/>
                  <a:gd name="connsiteX5" fmla="*/ 2072549 w 2112932"/>
                  <a:gd name="connsiteY5" fmla="*/ 4679507 h 4893116"/>
                  <a:gd name="connsiteX6" fmla="*/ 2064160 w 2112932"/>
                  <a:gd name="connsiteY6" fmla="*/ 4369114 h 4893116"/>
                  <a:gd name="connsiteX7" fmla="*/ 801617 w 2112932"/>
                  <a:gd name="connsiteY7" fmla="*/ 908656 h 4893116"/>
                  <a:gd name="connsiteX8" fmla="*/ 659004 w 2112932"/>
                  <a:gd name="connsiteY8" fmla="*/ 308843 h 4893116"/>
                  <a:gd name="connsiteX9" fmla="*/ 468 w 2112932"/>
                  <a:gd name="connsiteY9" fmla="*/ 94924 h 4893116"/>
                  <a:gd name="connsiteX0" fmla="*/ 468 w 2097912"/>
                  <a:gd name="connsiteY0" fmla="*/ 94924 h 4893116"/>
                  <a:gd name="connsiteX1" fmla="*/ 570919 w 2097912"/>
                  <a:gd name="connsiteY1" fmla="*/ 1852417 h 4893116"/>
                  <a:gd name="connsiteX2" fmla="*/ 1510486 w 2097912"/>
                  <a:gd name="connsiteY2" fmla="*/ 4348142 h 4893116"/>
                  <a:gd name="connsiteX3" fmla="*/ 1732795 w 2097912"/>
                  <a:gd name="connsiteY3" fmla="*/ 4813731 h 4893116"/>
                  <a:gd name="connsiteX4" fmla="*/ 1959297 w 2097912"/>
                  <a:gd name="connsiteY4" fmla="*/ 4880843 h 4893116"/>
                  <a:gd name="connsiteX5" fmla="*/ 2072549 w 2097912"/>
                  <a:gd name="connsiteY5" fmla="*/ 4679507 h 4893116"/>
                  <a:gd name="connsiteX6" fmla="*/ 2064160 w 2097912"/>
                  <a:gd name="connsiteY6" fmla="*/ 4369114 h 4893116"/>
                  <a:gd name="connsiteX7" fmla="*/ 801617 w 2097912"/>
                  <a:gd name="connsiteY7" fmla="*/ 908656 h 4893116"/>
                  <a:gd name="connsiteX8" fmla="*/ 659004 w 2097912"/>
                  <a:gd name="connsiteY8" fmla="*/ 308843 h 4893116"/>
                  <a:gd name="connsiteX9" fmla="*/ 468 w 2097912"/>
                  <a:gd name="connsiteY9" fmla="*/ 94924 h 4893116"/>
                  <a:gd name="connsiteX0" fmla="*/ 468 w 2119868"/>
                  <a:gd name="connsiteY0" fmla="*/ 94924 h 4893116"/>
                  <a:gd name="connsiteX1" fmla="*/ 570919 w 2119868"/>
                  <a:gd name="connsiteY1" fmla="*/ 1852417 h 4893116"/>
                  <a:gd name="connsiteX2" fmla="*/ 1510486 w 2119868"/>
                  <a:gd name="connsiteY2" fmla="*/ 4348142 h 4893116"/>
                  <a:gd name="connsiteX3" fmla="*/ 1732795 w 2119868"/>
                  <a:gd name="connsiteY3" fmla="*/ 4813731 h 4893116"/>
                  <a:gd name="connsiteX4" fmla="*/ 1959297 w 2119868"/>
                  <a:gd name="connsiteY4" fmla="*/ 4880843 h 4893116"/>
                  <a:gd name="connsiteX5" fmla="*/ 2072549 w 2119868"/>
                  <a:gd name="connsiteY5" fmla="*/ 4679507 h 4893116"/>
                  <a:gd name="connsiteX6" fmla="*/ 2064160 w 2119868"/>
                  <a:gd name="connsiteY6" fmla="*/ 4369114 h 4893116"/>
                  <a:gd name="connsiteX7" fmla="*/ 801617 w 2119868"/>
                  <a:gd name="connsiteY7" fmla="*/ 908656 h 4893116"/>
                  <a:gd name="connsiteX8" fmla="*/ 659004 w 2119868"/>
                  <a:gd name="connsiteY8" fmla="*/ 308843 h 4893116"/>
                  <a:gd name="connsiteX9" fmla="*/ 468 w 2119868"/>
                  <a:gd name="connsiteY9" fmla="*/ 94924 h 4893116"/>
                  <a:gd name="connsiteX0" fmla="*/ 468 w 2137485"/>
                  <a:gd name="connsiteY0" fmla="*/ 94924 h 4916108"/>
                  <a:gd name="connsiteX1" fmla="*/ 570919 w 2137485"/>
                  <a:gd name="connsiteY1" fmla="*/ 1852417 h 4916108"/>
                  <a:gd name="connsiteX2" fmla="*/ 1510486 w 2137485"/>
                  <a:gd name="connsiteY2" fmla="*/ 4348142 h 4916108"/>
                  <a:gd name="connsiteX3" fmla="*/ 1732795 w 2137485"/>
                  <a:gd name="connsiteY3" fmla="*/ 4813731 h 4916108"/>
                  <a:gd name="connsiteX4" fmla="*/ 1959297 w 2137485"/>
                  <a:gd name="connsiteY4" fmla="*/ 4880843 h 4916108"/>
                  <a:gd name="connsiteX5" fmla="*/ 2064160 w 2137485"/>
                  <a:gd name="connsiteY5" fmla="*/ 4369114 h 4916108"/>
                  <a:gd name="connsiteX6" fmla="*/ 801617 w 2137485"/>
                  <a:gd name="connsiteY6" fmla="*/ 908656 h 4916108"/>
                  <a:gd name="connsiteX7" fmla="*/ 659004 w 2137485"/>
                  <a:gd name="connsiteY7" fmla="*/ 308843 h 4916108"/>
                  <a:gd name="connsiteX8" fmla="*/ 468 w 2137485"/>
                  <a:gd name="connsiteY8" fmla="*/ 94924 h 4916108"/>
                  <a:gd name="connsiteX0" fmla="*/ 468 w 2099944"/>
                  <a:gd name="connsiteY0" fmla="*/ 94924 h 4846286"/>
                  <a:gd name="connsiteX1" fmla="*/ 570919 w 2099944"/>
                  <a:gd name="connsiteY1" fmla="*/ 1852417 h 4846286"/>
                  <a:gd name="connsiteX2" fmla="*/ 1510486 w 2099944"/>
                  <a:gd name="connsiteY2" fmla="*/ 4348142 h 4846286"/>
                  <a:gd name="connsiteX3" fmla="*/ 1732795 w 2099944"/>
                  <a:gd name="connsiteY3" fmla="*/ 4813731 h 4846286"/>
                  <a:gd name="connsiteX4" fmla="*/ 2064160 w 2099944"/>
                  <a:gd name="connsiteY4" fmla="*/ 4369114 h 4846286"/>
                  <a:gd name="connsiteX5" fmla="*/ 801617 w 2099944"/>
                  <a:gd name="connsiteY5" fmla="*/ 908656 h 4846286"/>
                  <a:gd name="connsiteX6" fmla="*/ 659004 w 2099944"/>
                  <a:gd name="connsiteY6" fmla="*/ 308843 h 4846286"/>
                  <a:gd name="connsiteX7" fmla="*/ 468 w 2099944"/>
                  <a:gd name="connsiteY7" fmla="*/ 94924 h 4846286"/>
                  <a:gd name="connsiteX0" fmla="*/ 468 w 2084556"/>
                  <a:gd name="connsiteY0" fmla="*/ 94924 h 4734449"/>
                  <a:gd name="connsiteX1" fmla="*/ 570919 w 2084556"/>
                  <a:gd name="connsiteY1" fmla="*/ 1852417 h 4734449"/>
                  <a:gd name="connsiteX2" fmla="*/ 1510486 w 2084556"/>
                  <a:gd name="connsiteY2" fmla="*/ 4348142 h 4734449"/>
                  <a:gd name="connsiteX3" fmla="*/ 2064160 w 2084556"/>
                  <a:gd name="connsiteY3" fmla="*/ 4369114 h 4734449"/>
                  <a:gd name="connsiteX4" fmla="*/ 801617 w 2084556"/>
                  <a:gd name="connsiteY4" fmla="*/ 908656 h 4734449"/>
                  <a:gd name="connsiteX5" fmla="*/ 659004 w 2084556"/>
                  <a:gd name="connsiteY5" fmla="*/ 308843 h 4734449"/>
                  <a:gd name="connsiteX6" fmla="*/ 468 w 2084556"/>
                  <a:gd name="connsiteY6" fmla="*/ 94924 h 4734449"/>
                  <a:gd name="connsiteX0" fmla="*/ 468 w 2083652"/>
                  <a:gd name="connsiteY0" fmla="*/ 94924 h 4739810"/>
                  <a:gd name="connsiteX1" fmla="*/ 570919 w 2083652"/>
                  <a:gd name="connsiteY1" fmla="*/ 1852417 h 4739810"/>
                  <a:gd name="connsiteX2" fmla="*/ 1510486 w 2083652"/>
                  <a:gd name="connsiteY2" fmla="*/ 4348142 h 4739810"/>
                  <a:gd name="connsiteX3" fmla="*/ 2064160 w 2083652"/>
                  <a:gd name="connsiteY3" fmla="*/ 4369114 h 4739810"/>
                  <a:gd name="connsiteX4" fmla="*/ 801617 w 2083652"/>
                  <a:gd name="connsiteY4" fmla="*/ 908656 h 4739810"/>
                  <a:gd name="connsiteX5" fmla="*/ 659004 w 2083652"/>
                  <a:gd name="connsiteY5" fmla="*/ 308843 h 4739810"/>
                  <a:gd name="connsiteX6" fmla="*/ 468 w 2083652"/>
                  <a:gd name="connsiteY6" fmla="*/ 94924 h 4739810"/>
                  <a:gd name="connsiteX0" fmla="*/ 468 w 2083652"/>
                  <a:gd name="connsiteY0" fmla="*/ 94924 h 4739810"/>
                  <a:gd name="connsiteX1" fmla="*/ 570919 w 2083652"/>
                  <a:gd name="connsiteY1" fmla="*/ 1852417 h 4739810"/>
                  <a:gd name="connsiteX2" fmla="*/ 1510486 w 2083652"/>
                  <a:gd name="connsiteY2" fmla="*/ 4348142 h 4739810"/>
                  <a:gd name="connsiteX3" fmla="*/ 2064160 w 2083652"/>
                  <a:gd name="connsiteY3" fmla="*/ 4369114 h 4739810"/>
                  <a:gd name="connsiteX4" fmla="*/ 801617 w 2083652"/>
                  <a:gd name="connsiteY4" fmla="*/ 908656 h 4739810"/>
                  <a:gd name="connsiteX5" fmla="*/ 659004 w 2083652"/>
                  <a:gd name="connsiteY5" fmla="*/ 308843 h 4739810"/>
                  <a:gd name="connsiteX6" fmla="*/ 468 w 2083652"/>
                  <a:gd name="connsiteY6" fmla="*/ 94924 h 4739810"/>
                  <a:gd name="connsiteX0" fmla="*/ 468 w 2082145"/>
                  <a:gd name="connsiteY0" fmla="*/ 94924 h 4744142"/>
                  <a:gd name="connsiteX1" fmla="*/ 570919 w 2082145"/>
                  <a:gd name="connsiteY1" fmla="*/ 1852417 h 4744142"/>
                  <a:gd name="connsiteX2" fmla="*/ 1510486 w 2082145"/>
                  <a:gd name="connsiteY2" fmla="*/ 4348142 h 4744142"/>
                  <a:gd name="connsiteX3" fmla="*/ 2064160 w 2082145"/>
                  <a:gd name="connsiteY3" fmla="*/ 4369114 h 4744142"/>
                  <a:gd name="connsiteX4" fmla="*/ 801617 w 2082145"/>
                  <a:gd name="connsiteY4" fmla="*/ 908656 h 4744142"/>
                  <a:gd name="connsiteX5" fmla="*/ 659004 w 2082145"/>
                  <a:gd name="connsiteY5" fmla="*/ 308843 h 4744142"/>
                  <a:gd name="connsiteX6" fmla="*/ 468 w 2082145"/>
                  <a:gd name="connsiteY6" fmla="*/ 94924 h 4744142"/>
                  <a:gd name="connsiteX0" fmla="*/ 468 w 2081428"/>
                  <a:gd name="connsiteY0" fmla="*/ 94924 h 4747415"/>
                  <a:gd name="connsiteX1" fmla="*/ 570919 w 2081428"/>
                  <a:gd name="connsiteY1" fmla="*/ 1852417 h 4747415"/>
                  <a:gd name="connsiteX2" fmla="*/ 1510486 w 2081428"/>
                  <a:gd name="connsiteY2" fmla="*/ 4348142 h 4747415"/>
                  <a:gd name="connsiteX3" fmla="*/ 2064160 w 2081428"/>
                  <a:gd name="connsiteY3" fmla="*/ 4369114 h 4747415"/>
                  <a:gd name="connsiteX4" fmla="*/ 801617 w 2081428"/>
                  <a:gd name="connsiteY4" fmla="*/ 908656 h 4747415"/>
                  <a:gd name="connsiteX5" fmla="*/ 659004 w 2081428"/>
                  <a:gd name="connsiteY5" fmla="*/ 308843 h 4747415"/>
                  <a:gd name="connsiteX6" fmla="*/ 468 w 2081428"/>
                  <a:gd name="connsiteY6" fmla="*/ 94924 h 4747415"/>
                  <a:gd name="connsiteX0" fmla="*/ 468 w 2146407"/>
                  <a:gd name="connsiteY0" fmla="*/ 94924 h 4880475"/>
                  <a:gd name="connsiteX1" fmla="*/ 570919 w 2146407"/>
                  <a:gd name="connsiteY1" fmla="*/ 1852417 h 4880475"/>
                  <a:gd name="connsiteX2" fmla="*/ 1510486 w 2146407"/>
                  <a:gd name="connsiteY2" fmla="*/ 4348142 h 4880475"/>
                  <a:gd name="connsiteX3" fmla="*/ 2130835 w 2146407"/>
                  <a:gd name="connsiteY3" fmla="*/ 4581839 h 4880475"/>
                  <a:gd name="connsiteX4" fmla="*/ 801617 w 2146407"/>
                  <a:gd name="connsiteY4" fmla="*/ 908656 h 4880475"/>
                  <a:gd name="connsiteX5" fmla="*/ 659004 w 2146407"/>
                  <a:gd name="connsiteY5" fmla="*/ 308843 h 4880475"/>
                  <a:gd name="connsiteX6" fmla="*/ 468 w 2146407"/>
                  <a:gd name="connsiteY6" fmla="*/ 94924 h 4880475"/>
                  <a:gd name="connsiteX0" fmla="*/ 468 w 2146407"/>
                  <a:gd name="connsiteY0" fmla="*/ 94924 h 4880475"/>
                  <a:gd name="connsiteX1" fmla="*/ 570919 w 2146407"/>
                  <a:gd name="connsiteY1" fmla="*/ 1852417 h 4880475"/>
                  <a:gd name="connsiteX2" fmla="*/ 1510486 w 2146407"/>
                  <a:gd name="connsiteY2" fmla="*/ 4348142 h 4880475"/>
                  <a:gd name="connsiteX3" fmla="*/ 2130835 w 2146407"/>
                  <a:gd name="connsiteY3" fmla="*/ 4581839 h 4880475"/>
                  <a:gd name="connsiteX4" fmla="*/ 1355170 w 2146407"/>
                  <a:gd name="connsiteY4" fmla="*/ 2464178 h 4880475"/>
                  <a:gd name="connsiteX5" fmla="*/ 801617 w 2146407"/>
                  <a:gd name="connsiteY5" fmla="*/ 908656 h 4880475"/>
                  <a:gd name="connsiteX6" fmla="*/ 659004 w 2146407"/>
                  <a:gd name="connsiteY6" fmla="*/ 308843 h 4880475"/>
                  <a:gd name="connsiteX7" fmla="*/ 468 w 2146407"/>
                  <a:gd name="connsiteY7" fmla="*/ 94924 h 4880475"/>
                  <a:gd name="connsiteX0" fmla="*/ 468 w 2146407"/>
                  <a:gd name="connsiteY0" fmla="*/ 94924 h 4880475"/>
                  <a:gd name="connsiteX1" fmla="*/ 570919 w 2146407"/>
                  <a:gd name="connsiteY1" fmla="*/ 1852417 h 4880475"/>
                  <a:gd name="connsiteX2" fmla="*/ 1510486 w 2146407"/>
                  <a:gd name="connsiteY2" fmla="*/ 4348142 h 4880475"/>
                  <a:gd name="connsiteX3" fmla="*/ 2130835 w 2146407"/>
                  <a:gd name="connsiteY3" fmla="*/ 4581839 h 4880475"/>
                  <a:gd name="connsiteX4" fmla="*/ 1355170 w 2146407"/>
                  <a:gd name="connsiteY4" fmla="*/ 2464178 h 4880475"/>
                  <a:gd name="connsiteX5" fmla="*/ 801617 w 2146407"/>
                  <a:gd name="connsiteY5" fmla="*/ 908656 h 4880475"/>
                  <a:gd name="connsiteX6" fmla="*/ 659004 w 2146407"/>
                  <a:gd name="connsiteY6" fmla="*/ 308843 h 4880475"/>
                  <a:gd name="connsiteX7" fmla="*/ 468 w 2146407"/>
                  <a:gd name="connsiteY7" fmla="*/ 94924 h 4880475"/>
                  <a:gd name="connsiteX0" fmla="*/ 468 w 2146407"/>
                  <a:gd name="connsiteY0" fmla="*/ 94924 h 4880475"/>
                  <a:gd name="connsiteX1" fmla="*/ 570919 w 2146407"/>
                  <a:gd name="connsiteY1" fmla="*/ 1852417 h 4880475"/>
                  <a:gd name="connsiteX2" fmla="*/ 1510486 w 2146407"/>
                  <a:gd name="connsiteY2" fmla="*/ 4348142 h 4880475"/>
                  <a:gd name="connsiteX3" fmla="*/ 2130835 w 2146407"/>
                  <a:gd name="connsiteY3" fmla="*/ 4581839 h 4880475"/>
                  <a:gd name="connsiteX4" fmla="*/ 1355170 w 2146407"/>
                  <a:gd name="connsiteY4" fmla="*/ 2464178 h 4880475"/>
                  <a:gd name="connsiteX5" fmla="*/ 801617 w 2146407"/>
                  <a:gd name="connsiteY5" fmla="*/ 908656 h 4880475"/>
                  <a:gd name="connsiteX6" fmla="*/ 659004 w 2146407"/>
                  <a:gd name="connsiteY6" fmla="*/ 308843 h 4880475"/>
                  <a:gd name="connsiteX7" fmla="*/ 468 w 2146407"/>
                  <a:gd name="connsiteY7" fmla="*/ 94924 h 4880475"/>
                  <a:gd name="connsiteX0" fmla="*/ 468 w 2146407"/>
                  <a:gd name="connsiteY0" fmla="*/ 94924 h 4880475"/>
                  <a:gd name="connsiteX1" fmla="*/ 570919 w 2146407"/>
                  <a:gd name="connsiteY1" fmla="*/ 1852417 h 4880475"/>
                  <a:gd name="connsiteX2" fmla="*/ 1510486 w 2146407"/>
                  <a:gd name="connsiteY2" fmla="*/ 4348142 h 4880475"/>
                  <a:gd name="connsiteX3" fmla="*/ 2130835 w 2146407"/>
                  <a:gd name="connsiteY3" fmla="*/ 4581839 h 4880475"/>
                  <a:gd name="connsiteX4" fmla="*/ 1355170 w 2146407"/>
                  <a:gd name="connsiteY4" fmla="*/ 2464178 h 4880475"/>
                  <a:gd name="connsiteX5" fmla="*/ 1183720 w 2146407"/>
                  <a:gd name="connsiteY5" fmla="*/ 2248278 h 4880475"/>
                  <a:gd name="connsiteX6" fmla="*/ 801617 w 2146407"/>
                  <a:gd name="connsiteY6" fmla="*/ 908656 h 4880475"/>
                  <a:gd name="connsiteX7" fmla="*/ 659004 w 2146407"/>
                  <a:gd name="connsiteY7" fmla="*/ 308843 h 4880475"/>
                  <a:gd name="connsiteX8" fmla="*/ 468 w 2146407"/>
                  <a:gd name="connsiteY8" fmla="*/ 94924 h 4880475"/>
                  <a:gd name="connsiteX0" fmla="*/ 468 w 2146407"/>
                  <a:gd name="connsiteY0" fmla="*/ 94924 h 4880475"/>
                  <a:gd name="connsiteX1" fmla="*/ 570919 w 2146407"/>
                  <a:gd name="connsiteY1" fmla="*/ 1852417 h 4880475"/>
                  <a:gd name="connsiteX2" fmla="*/ 1510486 w 2146407"/>
                  <a:gd name="connsiteY2" fmla="*/ 4348142 h 4880475"/>
                  <a:gd name="connsiteX3" fmla="*/ 2130835 w 2146407"/>
                  <a:gd name="connsiteY3" fmla="*/ 4581839 h 4880475"/>
                  <a:gd name="connsiteX4" fmla="*/ 1355170 w 2146407"/>
                  <a:gd name="connsiteY4" fmla="*/ 2464178 h 4880475"/>
                  <a:gd name="connsiteX5" fmla="*/ 1075770 w 2146407"/>
                  <a:gd name="connsiteY5" fmla="*/ 1899028 h 4880475"/>
                  <a:gd name="connsiteX6" fmla="*/ 801617 w 2146407"/>
                  <a:gd name="connsiteY6" fmla="*/ 908656 h 4880475"/>
                  <a:gd name="connsiteX7" fmla="*/ 659004 w 2146407"/>
                  <a:gd name="connsiteY7" fmla="*/ 308843 h 4880475"/>
                  <a:gd name="connsiteX8" fmla="*/ 468 w 2146407"/>
                  <a:gd name="connsiteY8" fmla="*/ 94924 h 4880475"/>
                  <a:gd name="connsiteX0" fmla="*/ 468 w 2146407"/>
                  <a:gd name="connsiteY0" fmla="*/ 94924 h 4880475"/>
                  <a:gd name="connsiteX1" fmla="*/ 570919 w 2146407"/>
                  <a:gd name="connsiteY1" fmla="*/ 1852417 h 4880475"/>
                  <a:gd name="connsiteX2" fmla="*/ 1510486 w 2146407"/>
                  <a:gd name="connsiteY2" fmla="*/ 4348142 h 4880475"/>
                  <a:gd name="connsiteX3" fmla="*/ 2130835 w 2146407"/>
                  <a:gd name="connsiteY3" fmla="*/ 4581839 h 4880475"/>
                  <a:gd name="connsiteX4" fmla="*/ 1355170 w 2146407"/>
                  <a:gd name="connsiteY4" fmla="*/ 2464178 h 4880475"/>
                  <a:gd name="connsiteX5" fmla="*/ 1069420 w 2146407"/>
                  <a:gd name="connsiteY5" fmla="*/ 1981578 h 4880475"/>
                  <a:gd name="connsiteX6" fmla="*/ 801617 w 2146407"/>
                  <a:gd name="connsiteY6" fmla="*/ 908656 h 4880475"/>
                  <a:gd name="connsiteX7" fmla="*/ 659004 w 2146407"/>
                  <a:gd name="connsiteY7" fmla="*/ 308843 h 4880475"/>
                  <a:gd name="connsiteX8" fmla="*/ 468 w 2146407"/>
                  <a:gd name="connsiteY8" fmla="*/ 94924 h 4880475"/>
                  <a:gd name="connsiteX0" fmla="*/ 468 w 2146407"/>
                  <a:gd name="connsiteY0" fmla="*/ 94924 h 4880475"/>
                  <a:gd name="connsiteX1" fmla="*/ 570919 w 2146407"/>
                  <a:gd name="connsiteY1" fmla="*/ 1852417 h 4880475"/>
                  <a:gd name="connsiteX2" fmla="*/ 1510486 w 2146407"/>
                  <a:gd name="connsiteY2" fmla="*/ 4348142 h 4880475"/>
                  <a:gd name="connsiteX3" fmla="*/ 2130835 w 2146407"/>
                  <a:gd name="connsiteY3" fmla="*/ 4581839 h 4880475"/>
                  <a:gd name="connsiteX4" fmla="*/ 1355170 w 2146407"/>
                  <a:gd name="connsiteY4" fmla="*/ 2464178 h 4880475"/>
                  <a:gd name="connsiteX5" fmla="*/ 1069420 w 2146407"/>
                  <a:gd name="connsiteY5" fmla="*/ 1981578 h 4880475"/>
                  <a:gd name="connsiteX6" fmla="*/ 801617 w 2146407"/>
                  <a:gd name="connsiteY6" fmla="*/ 908656 h 4880475"/>
                  <a:gd name="connsiteX7" fmla="*/ 659004 w 2146407"/>
                  <a:gd name="connsiteY7" fmla="*/ 308843 h 4880475"/>
                  <a:gd name="connsiteX8" fmla="*/ 468 w 2146407"/>
                  <a:gd name="connsiteY8" fmla="*/ 94924 h 4880475"/>
                  <a:gd name="connsiteX0" fmla="*/ 468 w 2146407"/>
                  <a:gd name="connsiteY0" fmla="*/ 94924 h 4880475"/>
                  <a:gd name="connsiteX1" fmla="*/ 570919 w 2146407"/>
                  <a:gd name="connsiteY1" fmla="*/ 1852417 h 4880475"/>
                  <a:gd name="connsiteX2" fmla="*/ 1510486 w 2146407"/>
                  <a:gd name="connsiteY2" fmla="*/ 4348142 h 4880475"/>
                  <a:gd name="connsiteX3" fmla="*/ 2130835 w 2146407"/>
                  <a:gd name="connsiteY3" fmla="*/ 4581839 h 4880475"/>
                  <a:gd name="connsiteX4" fmla="*/ 1355170 w 2146407"/>
                  <a:gd name="connsiteY4" fmla="*/ 2464178 h 4880475"/>
                  <a:gd name="connsiteX5" fmla="*/ 910670 w 2146407"/>
                  <a:gd name="connsiteY5" fmla="*/ 1448178 h 4880475"/>
                  <a:gd name="connsiteX6" fmla="*/ 801617 w 2146407"/>
                  <a:gd name="connsiteY6" fmla="*/ 908656 h 4880475"/>
                  <a:gd name="connsiteX7" fmla="*/ 659004 w 2146407"/>
                  <a:gd name="connsiteY7" fmla="*/ 308843 h 4880475"/>
                  <a:gd name="connsiteX8" fmla="*/ 468 w 2146407"/>
                  <a:gd name="connsiteY8" fmla="*/ 94924 h 4880475"/>
                  <a:gd name="connsiteX0" fmla="*/ 468 w 2146407"/>
                  <a:gd name="connsiteY0" fmla="*/ 94924 h 4880475"/>
                  <a:gd name="connsiteX1" fmla="*/ 570919 w 2146407"/>
                  <a:gd name="connsiteY1" fmla="*/ 1852417 h 4880475"/>
                  <a:gd name="connsiteX2" fmla="*/ 1510486 w 2146407"/>
                  <a:gd name="connsiteY2" fmla="*/ 4348142 h 4880475"/>
                  <a:gd name="connsiteX3" fmla="*/ 2130835 w 2146407"/>
                  <a:gd name="connsiteY3" fmla="*/ 4581839 h 4880475"/>
                  <a:gd name="connsiteX4" fmla="*/ 1355170 w 2146407"/>
                  <a:gd name="connsiteY4" fmla="*/ 2464178 h 4880475"/>
                  <a:gd name="connsiteX5" fmla="*/ 910670 w 2146407"/>
                  <a:gd name="connsiteY5" fmla="*/ 1448178 h 4880475"/>
                  <a:gd name="connsiteX6" fmla="*/ 801617 w 2146407"/>
                  <a:gd name="connsiteY6" fmla="*/ 908656 h 4880475"/>
                  <a:gd name="connsiteX7" fmla="*/ 659004 w 2146407"/>
                  <a:gd name="connsiteY7" fmla="*/ 308843 h 4880475"/>
                  <a:gd name="connsiteX8" fmla="*/ 468 w 2146407"/>
                  <a:gd name="connsiteY8" fmla="*/ 94924 h 4880475"/>
                  <a:gd name="connsiteX0" fmla="*/ 468 w 2146407"/>
                  <a:gd name="connsiteY0" fmla="*/ 94924 h 4880475"/>
                  <a:gd name="connsiteX1" fmla="*/ 570919 w 2146407"/>
                  <a:gd name="connsiteY1" fmla="*/ 1852417 h 4880475"/>
                  <a:gd name="connsiteX2" fmla="*/ 1510486 w 2146407"/>
                  <a:gd name="connsiteY2" fmla="*/ 4348142 h 4880475"/>
                  <a:gd name="connsiteX3" fmla="*/ 2130835 w 2146407"/>
                  <a:gd name="connsiteY3" fmla="*/ 4581839 h 4880475"/>
                  <a:gd name="connsiteX4" fmla="*/ 1355170 w 2146407"/>
                  <a:gd name="connsiteY4" fmla="*/ 2464178 h 4880475"/>
                  <a:gd name="connsiteX5" fmla="*/ 910670 w 2146407"/>
                  <a:gd name="connsiteY5" fmla="*/ 1448178 h 4880475"/>
                  <a:gd name="connsiteX6" fmla="*/ 801617 w 2146407"/>
                  <a:gd name="connsiteY6" fmla="*/ 908656 h 4880475"/>
                  <a:gd name="connsiteX7" fmla="*/ 659004 w 2146407"/>
                  <a:gd name="connsiteY7" fmla="*/ 308843 h 4880475"/>
                  <a:gd name="connsiteX8" fmla="*/ 468 w 2146407"/>
                  <a:gd name="connsiteY8" fmla="*/ 94924 h 4880475"/>
                  <a:gd name="connsiteX0" fmla="*/ 468 w 2146407"/>
                  <a:gd name="connsiteY0" fmla="*/ 94924 h 4880475"/>
                  <a:gd name="connsiteX1" fmla="*/ 570919 w 2146407"/>
                  <a:gd name="connsiteY1" fmla="*/ 1852417 h 4880475"/>
                  <a:gd name="connsiteX2" fmla="*/ 1510486 w 2146407"/>
                  <a:gd name="connsiteY2" fmla="*/ 4348142 h 4880475"/>
                  <a:gd name="connsiteX3" fmla="*/ 2130835 w 2146407"/>
                  <a:gd name="connsiteY3" fmla="*/ 4581839 h 4880475"/>
                  <a:gd name="connsiteX4" fmla="*/ 1355170 w 2146407"/>
                  <a:gd name="connsiteY4" fmla="*/ 2464178 h 4880475"/>
                  <a:gd name="connsiteX5" fmla="*/ 910670 w 2146407"/>
                  <a:gd name="connsiteY5" fmla="*/ 1448178 h 4880475"/>
                  <a:gd name="connsiteX6" fmla="*/ 801617 w 2146407"/>
                  <a:gd name="connsiteY6" fmla="*/ 908656 h 4880475"/>
                  <a:gd name="connsiteX7" fmla="*/ 659004 w 2146407"/>
                  <a:gd name="connsiteY7" fmla="*/ 308843 h 4880475"/>
                  <a:gd name="connsiteX8" fmla="*/ 468 w 2146407"/>
                  <a:gd name="connsiteY8" fmla="*/ 94924 h 4880475"/>
                  <a:gd name="connsiteX0" fmla="*/ 468 w 2146407"/>
                  <a:gd name="connsiteY0" fmla="*/ 94924 h 4880475"/>
                  <a:gd name="connsiteX1" fmla="*/ 570919 w 2146407"/>
                  <a:gd name="connsiteY1" fmla="*/ 1852417 h 4880475"/>
                  <a:gd name="connsiteX2" fmla="*/ 1510486 w 2146407"/>
                  <a:gd name="connsiteY2" fmla="*/ 4348142 h 4880475"/>
                  <a:gd name="connsiteX3" fmla="*/ 2130835 w 2146407"/>
                  <a:gd name="connsiteY3" fmla="*/ 4581839 h 4880475"/>
                  <a:gd name="connsiteX4" fmla="*/ 1355170 w 2146407"/>
                  <a:gd name="connsiteY4" fmla="*/ 2464178 h 4880475"/>
                  <a:gd name="connsiteX5" fmla="*/ 910670 w 2146407"/>
                  <a:gd name="connsiteY5" fmla="*/ 1448178 h 4880475"/>
                  <a:gd name="connsiteX6" fmla="*/ 801617 w 2146407"/>
                  <a:gd name="connsiteY6" fmla="*/ 908656 h 4880475"/>
                  <a:gd name="connsiteX7" fmla="*/ 659004 w 2146407"/>
                  <a:gd name="connsiteY7" fmla="*/ 308843 h 4880475"/>
                  <a:gd name="connsiteX8" fmla="*/ 468 w 2146407"/>
                  <a:gd name="connsiteY8" fmla="*/ 94924 h 4880475"/>
                  <a:gd name="connsiteX0" fmla="*/ 468 w 2146407"/>
                  <a:gd name="connsiteY0" fmla="*/ 94924 h 4880475"/>
                  <a:gd name="connsiteX1" fmla="*/ 570919 w 2146407"/>
                  <a:gd name="connsiteY1" fmla="*/ 1852417 h 4880475"/>
                  <a:gd name="connsiteX2" fmla="*/ 1510486 w 2146407"/>
                  <a:gd name="connsiteY2" fmla="*/ 4348142 h 4880475"/>
                  <a:gd name="connsiteX3" fmla="*/ 2130835 w 2146407"/>
                  <a:gd name="connsiteY3" fmla="*/ 4581839 h 4880475"/>
                  <a:gd name="connsiteX4" fmla="*/ 1355170 w 2146407"/>
                  <a:gd name="connsiteY4" fmla="*/ 2464178 h 4880475"/>
                  <a:gd name="connsiteX5" fmla="*/ 910670 w 2146407"/>
                  <a:gd name="connsiteY5" fmla="*/ 1448178 h 4880475"/>
                  <a:gd name="connsiteX6" fmla="*/ 801617 w 2146407"/>
                  <a:gd name="connsiteY6" fmla="*/ 908656 h 4880475"/>
                  <a:gd name="connsiteX7" fmla="*/ 659004 w 2146407"/>
                  <a:gd name="connsiteY7" fmla="*/ 308843 h 4880475"/>
                  <a:gd name="connsiteX8" fmla="*/ 468 w 2146407"/>
                  <a:gd name="connsiteY8" fmla="*/ 94924 h 4880475"/>
                  <a:gd name="connsiteX0" fmla="*/ 468 w 2146407"/>
                  <a:gd name="connsiteY0" fmla="*/ 94924 h 4880475"/>
                  <a:gd name="connsiteX1" fmla="*/ 570919 w 2146407"/>
                  <a:gd name="connsiteY1" fmla="*/ 1852417 h 4880475"/>
                  <a:gd name="connsiteX2" fmla="*/ 1510486 w 2146407"/>
                  <a:gd name="connsiteY2" fmla="*/ 4348142 h 4880475"/>
                  <a:gd name="connsiteX3" fmla="*/ 2130835 w 2146407"/>
                  <a:gd name="connsiteY3" fmla="*/ 4581839 h 4880475"/>
                  <a:gd name="connsiteX4" fmla="*/ 1355170 w 2146407"/>
                  <a:gd name="connsiteY4" fmla="*/ 2464178 h 4880475"/>
                  <a:gd name="connsiteX5" fmla="*/ 910670 w 2146407"/>
                  <a:gd name="connsiteY5" fmla="*/ 1448178 h 4880475"/>
                  <a:gd name="connsiteX6" fmla="*/ 801617 w 2146407"/>
                  <a:gd name="connsiteY6" fmla="*/ 908656 h 4880475"/>
                  <a:gd name="connsiteX7" fmla="*/ 659004 w 2146407"/>
                  <a:gd name="connsiteY7" fmla="*/ 308843 h 4880475"/>
                  <a:gd name="connsiteX8" fmla="*/ 468 w 2146407"/>
                  <a:gd name="connsiteY8" fmla="*/ 94924 h 4880475"/>
                  <a:gd name="connsiteX0" fmla="*/ 468 w 2146407"/>
                  <a:gd name="connsiteY0" fmla="*/ 94924 h 4880475"/>
                  <a:gd name="connsiteX1" fmla="*/ 570919 w 2146407"/>
                  <a:gd name="connsiteY1" fmla="*/ 1852417 h 4880475"/>
                  <a:gd name="connsiteX2" fmla="*/ 1510486 w 2146407"/>
                  <a:gd name="connsiteY2" fmla="*/ 4348142 h 4880475"/>
                  <a:gd name="connsiteX3" fmla="*/ 2130835 w 2146407"/>
                  <a:gd name="connsiteY3" fmla="*/ 4581839 h 4880475"/>
                  <a:gd name="connsiteX4" fmla="*/ 1355170 w 2146407"/>
                  <a:gd name="connsiteY4" fmla="*/ 2464178 h 4880475"/>
                  <a:gd name="connsiteX5" fmla="*/ 910670 w 2146407"/>
                  <a:gd name="connsiteY5" fmla="*/ 1448178 h 4880475"/>
                  <a:gd name="connsiteX6" fmla="*/ 801617 w 2146407"/>
                  <a:gd name="connsiteY6" fmla="*/ 908656 h 4880475"/>
                  <a:gd name="connsiteX7" fmla="*/ 659004 w 2146407"/>
                  <a:gd name="connsiteY7" fmla="*/ 308843 h 4880475"/>
                  <a:gd name="connsiteX8" fmla="*/ 468 w 2146407"/>
                  <a:gd name="connsiteY8" fmla="*/ 94924 h 4880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146407" h="4880475">
                    <a:moveTo>
                      <a:pt x="468" y="94924"/>
                    </a:moveTo>
                    <a:cubicBezTo>
                      <a:pt x="-14213" y="352186"/>
                      <a:pt x="319249" y="1143547"/>
                      <a:pt x="570919" y="1852417"/>
                    </a:cubicBezTo>
                    <a:cubicBezTo>
                      <a:pt x="822589" y="2561287"/>
                      <a:pt x="1287013" y="3912818"/>
                      <a:pt x="1510486" y="4348142"/>
                    </a:cubicBezTo>
                    <a:cubicBezTo>
                      <a:pt x="1660934" y="4805691"/>
                      <a:pt x="2248980" y="5155087"/>
                      <a:pt x="2130835" y="4581839"/>
                    </a:cubicBezTo>
                    <a:cubicBezTo>
                      <a:pt x="2104949" y="4267845"/>
                      <a:pt x="1500506" y="2863650"/>
                      <a:pt x="1355170" y="2464178"/>
                    </a:cubicBezTo>
                    <a:cubicBezTo>
                      <a:pt x="1175093" y="2430851"/>
                      <a:pt x="1002929" y="1707432"/>
                      <a:pt x="910670" y="1448178"/>
                    </a:cubicBezTo>
                    <a:cubicBezTo>
                      <a:pt x="812061" y="1014299"/>
                      <a:pt x="857320" y="1235070"/>
                      <a:pt x="801617" y="908656"/>
                    </a:cubicBezTo>
                    <a:cubicBezTo>
                      <a:pt x="733214" y="575892"/>
                      <a:pt x="790431" y="447960"/>
                      <a:pt x="659004" y="308843"/>
                    </a:cubicBezTo>
                    <a:cubicBezTo>
                      <a:pt x="527577" y="169726"/>
                      <a:pt x="15149" y="-162338"/>
                      <a:pt x="468" y="94924"/>
                    </a:cubicBezTo>
                    <a:close/>
                  </a:path>
                </a:pathLst>
              </a:custGeom>
              <a:gradFill>
                <a:gsLst>
                  <a:gs pos="0">
                    <a:srgbClr val="B1A46B"/>
                  </a:gs>
                  <a:gs pos="100000">
                    <a:srgbClr val="BFB88F"/>
                  </a:gs>
                </a:gsLst>
                <a:lin ang="5400000" scaled="1"/>
              </a:gradFill>
              <a:ln w="952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</p:grpSp>
        <p:sp>
          <p:nvSpPr>
            <p:cNvPr id="81" name="Free-form: Shape 80">
              <a:extLst>
                <a:ext uri="{FF2B5EF4-FFF2-40B4-BE49-F238E27FC236}">
                  <a16:creationId xmlns:a16="http://schemas.microsoft.com/office/drawing/2014/main" id="{4CD578C9-A289-38FD-B502-AF99976DFB03}"/>
                </a:ext>
              </a:extLst>
            </p:cNvPr>
            <p:cNvSpPr/>
            <p:nvPr/>
          </p:nvSpPr>
          <p:spPr>
            <a:xfrm rot="9811977" flipH="1" flipV="1">
              <a:off x="8493255" y="781721"/>
              <a:ext cx="905294" cy="551324"/>
            </a:xfrm>
            <a:custGeom>
              <a:avLst/>
              <a:gdLst>
                <a:gd name="connsiteX0" fmla="*/ 181866 w 5222753"/>
                <a:gd name="connsiteY0" fmla="*/ 410821 h 1034317"/>
                <a:gd name="connsiteX1" fmla="*/ 21549 w 5222753"/>
                <a:gd name="connsiteY1" fmla="*/ 493948 h 1034317"/>
                <a:gd name="connsiteX2" fmla="*/ 21549 w 5222753"/>
                <a:gd name="connsiteY2" fmla="*/ 761143 h 1034317"/>
                <a:gd name="connsiteX3" fmla="*/ 205617 w 5222753"/>
                <a:gd name="connsiteY3" fmla="*/ 957086 h 1034317"/>
                <a:gd name="connsiteX4" fmla="*/ 437186 w 5222753"/>
                <a:gd name="connsiteY4" fmla="*/ 1034275 h 1034317"/>
                <a:gd name="connsiteX5" fmla="*/ 840947 w 5222753"/>
                <a:gd name="connsiteY5" fmla="*/ 968961 h 1034317"/>
                <a:gd name="connsiteX6" fmla="*/ 2622245 w 5222753"/>
                <a:gd name="connsiteY6" fmla="*/ 624577 h 1034317"/>
                <a:gd name="connsiteX7" fmla="*/ 2960692 w 5222753"/>
                <a:gd name="connsiteY7" fmla="*/ 600826 h 1034317"/>
                <a:gd name="connsiteX8" fmla="*/ 3619773 w 5222753"/>
                <a:gd name="connsiteY8" fmla="*/ 636452 h 1034317"/>
                <a:gd name="connsiteX9" fmla="*/ 4094786 w 5222753"/>
                <a:gd name="connsiteY9" fmla="*/ 719579 h 1034317"/>
                <a:gd name="connsiteX10" fmla="*/ 4825118 w 5222753"/>
                <a:gd name="connsiteY10" fmla="*/ 862083 h 1034317"/>
                <a:gd name="connsiteX11" fmla="*/ 5169502 w 5222753"/>
                <a:gd name="connsiteY11" fmla="*/ 951148 h 1034317"/>
                <a:gd name="connsiteX12" fmla="*/ 5193253 w 5222753"/>
                <a:gd name="connsiteY12" fmla="*/ 915522 h 1034317"/>
                <a:gd name="connsiteX13" fmla="*/ 4890432 w 5222753"/>
                <a:gd name="connsiteY13" fmla="*/ 767081 h 1034317"/>
                <a:gd name="connsiteX14" fmla="*/ 4237289 w 5222753"/>
                <a:gd name="connsiteY14" fmla="*/ 488011 h 1034317"/>
                <a:gd name="connsiteX15" fmla="*/ 3506957 w 5222753"/>
                <a:gd name="connsiteY15" fmla="*/ 197065 h 1034317"/>
                <a:gd name="connsiteX16" fmla="*/ 2651934 w 5222753"/>
                <a:gd name="connsiteY16" fmla="*/ 24873 h 1034317"/>
                <a:gd name="connsiteX17" fmla="*/ 1802848 w 5222753"/>
                <a:gd name="connsiteY17" fmla="*/ 42686 h 1034317"/>
                <a:gd name="connsiteX18" fmla="*/ 181866 w 5222753"/>
                <a:gd name="connsiteY18" fmla="*/ 410821 h 1034317"/>
                <a:gd name="connsiteX0" fmla="*/ 202092 w 5242979"/>
                <a:gd name="connsiteY0" fmla="*/ 410821 h 1034317"/>
                <a:gd name="connsiteX1" fmla="*/ 12141 w 5242979"/>
                <a:gd name="connsiteY1" fmla="*/ 510881 h 1034317"/>
                <a:gd name="connsiteX2" fmla="*/ 41775 w 5242979"/>
                <a:gd name="connsiteY2" fmla="*/ 761143 h 1034317"/>
                <a:gd name="connsiteX3" fmla="*/ 225843 w 5242979"/>
                <a:gd name="connsiteY3" fmla="*/ 957086 h 1034317"/>
                <a:gd name="connsiteX4" fmla="*/ 457412 w 5242979"/>
                <a:gd name="connsiteY4" fmla="*/ 1034275 h 1034317"/>
                <a:gd name="connsiteX5" fmla="*/ 861173 w 5242979"/>
                <a:gd name="connsiteY5" fmla="*/ 968961 h 1034317"/>
                <a:gd name="connsiteX6" fmla="*/ 2642471 w 5242979"/>
                <a:gd name="connsiteY6" fmla="*/ 624577 h 1034317"/>
                <a:gd name="connsiteX7" fmla="*/ 2980918 w 5242979"/>
                <a:gd name="connsiteY7" fmla="*/ 600826 h 1034317"/>
                <a:gd name="connsiteX8" fmla="*/ 3639999 w 5242979"/>
                <a:gd name="connsiteY8" fmla="*/ 636452 h 1034317"/>
                <a:gd name="connsiteX9" fmla="*/ 4115012 w 5242979"/>
                <a:gd name="connsiteY9" fmla="*/ 719579 h 1034317"/>
                <a:gd name="connsiteX10" fmla="*/ 4845344 w 5242979"/>
                <a:gd name="connsiteY10" fmla="*/ 862083 h 1034317"/>
                <a:gd name="connsiteX11" fmla="*/ 5189728 w 5242979"/>
                <a:gd name="connsiteY11" fmla="*/ 951148 h 1034317"/>
                <a:gd name="connsiteX12" fmla="*/ 5213479 w 5242979"/>
                <a:gd name="connsiteY12" fmla="*/ 915522 h 1034317"/>
                <a:gd name="connsiteX13" fmla="*/ 4910658 w 5242979"/>
                <a:gd name="connsiteY13" fmla="*/ 767081 h 1034317"/>
                <a:gd name="connsiteX14" fmla="*/ 4257515 w 5242979"/>
                <a:gd name="connsiteY14" fmla="*/ 488011 h 1034317"/>
                <a:gd name="connsiteX15" fmla="*/ 3527183 w 5242979"/>
                <a:gd name="connsiteY15" fmla="*/ 197065 h 1034317"/>
                <a:gd name="connsiteX16" fmla="*/ 2672160 w 5242979"/>
                <a:gd name="connsiteY16" fmla="*/ 24873 h 1034317"/>
                <a:gd name="connsiteX17" fmla="*/ 1823074 w 5242979"/>
                <a:gd name="connsiteY17" fmla="*/ 42686 h 1034317"/>
                <a:gd name="connsiteX18" fmla="*/ 202092 w 5242979"/>
                <a:gd name="connsiteY18" fmla="*/ 410821 h 1034317"/>
                <a:gd name="connsiteX0" fmla="*/ 233916 w 5245170"/>
                <a:gd name="connsiteY0" fmla="*/ 401820 h 1033782"/>
                <a:gd name="connsiteX1" fmla="*/ 14332 w 5245170"/>
                <a:gd name="connsiteY1" fmla="*/ 510346 h 1033782"/>
                <a:gd name="connsiteX2" fmla="*/ 43966 w 5245170"/>
                <a:gd name="connsiteY2" fmla="*/ 760608 h 1033782"/>
                <a:gd name="connsiteX3" fmla="*/ 228034 w 5245170"/>
                <a:gd name="connsiteY3" fmla="*/ 956551 h 1033782"/>
                <a:gd name="connsiteX4" fmla="*/ 459603 w 5245170"/>
                <a:gd name="connsiteY4" fmla="*/ 1033740 h 1033782"/>
                <a:gd name="connsiteX5" fmla="*/ 863364 w 5245170"/>
                <a:gd name="connsiteY5" fmla="*/ 968426 h 1033782"/>
                <a:gd name="connsiteX6" fmla="*/ 2644662 w 5245170"/>
                <a:gd name="connsiteY6" fmla="*/ 624042 h 1033782"/>
                <a:gd name="connsiteX7" fmla="*/ 2983109 w 5245170"/>
                <a:gd name="connsiteY7" fmla="*/ 600291 h 1033782"/>
                <a:gd name="connsiteX8" fmla="*/ 3642190 w 5245170"/>
                <a:gd name="connsiteY8" fmla="*/ 635917 h 1033782"/>
                <a:gd name="connsiteX9" fmla="*/ 4117203 w 5245170"/>
                <a:gd name="connsiteY9" fmla="*/ 719044 h 1033782"/>
                <a:gd name="connsiteX10" fmla="*/ 4847535 w 5245170"/>
                <a:gd name="connsiteY10" fmla="*/ 861548 h 1033782"/>
                <a:gd name="connsiteX11" fmla="*/ 5191919 w 5245170"/>
                <a:gd name="connsiteY11" fmla="*/ 950613 h 1033782"/>
                <a:gd name="connsiteX12" fmla="*/ 5215670 w 5245170"/>
                <a:gd name="connsiteY12" fmla="*/ 914987 h 1033782"/>
                <a:gd name="connsiteX13" fmla="*/ 4912849 w 5245170"/>
                <a:gd name="connsiteY13" fmla="*/ 766546 h 1033782"/>
                <a:gd name="connsiteX14" fmla="*/ 4259706 w 5245170"/>
                <a:gd name="connsiteY14" fmla="*/ 487476 h 1033782"/>
                <a:gd name="connsiteX15" fmla="*/ 3529374 w 5245170"/>
                <a:gd name="connsiteY15" fmla="*/ 196530 h 1033782"/>
                <a:gd name="connsiteX16" fmla="*/ 2674351 w 5245170"/>
                <a:gd name="connsiteY16" fmla="*/ 24338 h 1033782"/>
                <a:gd name="connsiteX17" fmla="*/ 1825265 w 5245170"/>
                <a:gd name="connsiteY17" fmla="*/ 42151 h 1033782"/>
                <a:gd name="connsiteX18" fmla="*/ 233916 w 5245170"/>
                <a:gd name="connsiteY18" fmla="*/ 401820 h 1033782"/>
                <a:gd name="connsiteX0" fmla="*/ 233916 w 5245170"/>
                <a:gd name="connsiteY0" fmla="*/ 401820 h 1033782"/>
                <a:gd name="connsiteX1" fmla="*/ 14332 w 5245170"/>
                <a:gd name="connsiteY1" fmla="*/ 510346 h 1033782"/>
                <a:gd name="connsiteX2" fmla="*/ 43966 w 5245170"/>
                <a:gd name="connsiteY2" fmla="*/ 760608 h 1033782"/>
                <a:gd name="connsiteX3" fmla="*/ 228034 w 5245170"/>
                <a:gd name="connsiteY3" fmla="*/ 956551 h 1033782"/>
                <a:gd name="connsiteX4" fmla="*/ 459603 w 5245170"/>
                <a:gd name="connsiteY4" fmla="*/ 1033740 h 1033782"/>
                <a:gd name="connsiteX5" fmla="*/ 863364 w 5245170"/>
                <a:gd name="connsiteY5" fmla="*/ 968426 h 1033782"/>
                <a:gd name="connsiteX6" fmla="*/ 2644662 w 5245170"/>
                <a:gd name="connsiteY6" fmla="*/ 624042 h 1033782"/>
                <a:gd name="connsiteX7" fmla="*/ 2983109 w 5245170"/>
                <a:gd name="connsiteY7" fmla="*/ 600291 h 1033782"/>
                <a:gd name="connsiteX8" fmla="*/ 3642190 w 5245170"/>
                <a:gd name="connsiteY8" fmla="*/ 635917 h 1033782"/>
                <a:gd name="connsiteX9" fmla="*/ 4117203 w 5245170"/>
                <a:gd name="connsiteY9" fmla="*/ 719044 h 1033782"/>
                <a:gd name="connsiteX10" fmla="*/ 4847535 w 5245170"/>
                <a:gd name="connsiteY10" fmla="*/ 861548 h 1033782"/>
                <a:gd name="connsiteX11" fmla="*/ 5191919 w 5245170"/>
                <a:gd name="connsiteY11" fmla="*/ 950613 h 1033782"/>
                <a:gd name="connsiteX12" fmla="*/ 5215670 w 5245170"/>
                <a:gd name="connsiteY12" fmla="*/ 914987 h 1033782"/>
                <a:gd name="connsiteX13" fmla="*/ 4912849 w 5245170"/>
                <a:gd name="connsiteY13" fmla="*/ 766546 h 1033782"/>
                <a:gd name="connsiteX14" fmla="*/ 4259706 w 5245170"/>
                <a:gd name="connsiteY14" fmla="*/ 487476 h 1033782"/>
                <a:gd name="connsiteX15" fmla="*/ 3529374 w 5245170"/>
                <a:gd name="connsiteY15" fmla="*/ 196530 h 1033782"/>
                <a:gd name="connsiteX16" fmla="*/ 2674351 w 5245170"/>
                <a:gd name="connsiteY16" fmla="*/ 24338 h 1033782"/>
                <a:gd name="connsiteX17" fmla="*/ 1825265 w 5245170"/>
                <a:gd name="connsiteY17" fmla="*/ 42151 h 1033782"/>
                <a:gd name="connsiteX18" fmla="*/ 233916 w 5245170"/>
                <a:gd name="connsiteY18" fmla="*/ 401820 h 1033782"/>
                <a:gd name="connsiteX0" fmla="*/ 233916 w 5192536"/>
                <a:gd name="connsiteY0" fmla="*/ 401820 h 1033782"/>
                <a:gd name="connsiteX1" fmla="*/ 14332 w 5192536"/>
                <a:gd name="connsiteY1" fmla="*/ 510346 h 1033782"/>
                <a:gd name="connsiteX2" fmla="*/ 43966 w 5192536"/>
                <a:gd name="connsiteY2" fmla="*/ 760608 h 1033782"/>
                <a:gd name="connsiteX3" fmla="*/ 228034 w 5192536"/>
                <a:gd name="connsiteY3" fmla="*/ 956551 h 1033782"/>
                <a:gd name="connsiteX4" fmla="*/ 459603 w 5192536"/>
                <a:gd name="connsiteY4" fmla="*/ 1033740 h 1033782"/>
                <a:gd name="connsiteX5" fmla="*/ 863364 w 5192536"/>
                <a:gd name="connsiteY5" fmla="*/ 968426 h 1033782"/>
                <a:gd name="connsiteX6" fmla="*/ 2644662 w 5192536"/>
                <a:gd name="connsiteY6" fmla="*/ 624042 h 1033782"/>
                <a:gd name="connsiteX7" fmla="*/ 2983109 w 5192536"/>
                <a:gd name="connsiteY7" fmla="*/ 600291 h 1033782"/>
                <a:gd name="connsiteX8" fmla="*/ 3642190 w 5192536"/>
                <a:gd name="connsiteY8" fmla="*/ 635917 h 1033782"/>
                <a:gd name="connsiteX9" fmla="*/ 4117203 w 5192536"/>
                <a:gd name="connsiteY9" fmla="*/ 719044 h 1033782"/>
                <a:gd name="connsiteX10" fmla="*/ 4847535 w 5192536"/>
                <a:gd name="connsiteY10" fmla="*/ 861548 h 1033782"/>
                <a:gd name="connsiteX11" fmla="*/ 5191919 w 5192536"/>
                <a:gd name="connsiteY11" fmla="*/ 950613 h 1033782"/>
                <a:gd name="connsiteX12" fmla="*/ 4912849 w 5192536"/>
                <a:gd name="connsiteY12" fmla="*/ 766546 h 1033782"/>
                <a:gd name="connsiteX13" fmla="*/ 4259706 w 5192536"/>
                <a:gd name="connsiteY13" fmla="*/ 487476 h 1033782"/>
                <a:gd name="connsiteX14" fmla="*/ 3529374 w 5192536"/>
                <a:gd name="connsiteY14" fmla="*/ 196530 h 1033782"/>
                <a:gd name="connsiteX15" fmla="*/ 2674351 w 5192536"/>
                <a:gd name="connsiteY15" fmla="*/ 24338 h 1033782"/>
                <a:gd name="connsiteX16" fmla="*/ 1825265 w 5192536"/>
                <a:gd name="connsiteY16" fmla="*/ 42151 h 1033782"/>
                <a:gd name="connsiteX17" fmla="*/ 233916 w 5192536"/>
                <a:gd name="connsiteY17" fmla="*/ 401820 h 1033782"/>
                <a:gd name="connsiteX0" fmla="*/ 233916 w 4970374"/>
                <a:gd name="connsiteY0" fmla="*/ 401820 h 1033782"/>
                <a:gd name="connsiteX1" fmla="*/ 14332 w 4970374"/>
                <a:gd name="connsiteY1" fmla="*/ 510346 h 1033782"/>
                <a:gd name="connsiteX2" fmla="*/ 43966 w 4970374"/>
                <a:gd name="connsiteY2" fmla="*/ 760608 h 1033782"/>
                <a:gd name="connsiteX3" fmla="*/ 228034 w 4970374"/>
                <a:gd name="connsiteY3" fmla="*/ 956551 h 1033782"/>
                <a:gd name="connsiteX4" fmla="*/ 459603 w 4970374"/>
                <a:gd name="connsiteY4" fmla="*/ 1033740 h 1033782"/>
                <a:gd name="connsiteX5" fmla="*/ 863364 w 4970374"/>
                <a:gd name="connsiteY5" fmla="*/ 968426 h 1033782"/>
                <a:gd name="connsiteX6" fmla="*/ 2644662 w 4970374"/>
                <a:gd name="connsiteY6" fmla="*/ 624042 h 1033782"/>
                <a:gd name="connsiteX7" fmla="*/ 2983109 w 4970374"/>
                <a:gd name="connsiteY7" fmla="*/ 600291 h 1033782"/>
                <a:gd name="connsiteX8" fmla="*/ 3642190 w 4970374"/>
                <a:gd name="connsiteY8" fmla="*/ 635917 h 1033782"/>
                <a:gd name="connsiteX9" fmla="*/ 4117203 w 4970374"/>
                <a:gd name="connsiteY9" fmla="*/ 719044 h 1033782"/>
                <a:gd name="connsiteX10" fmla="*/ 4847535 w 4970374"/>
                <a:gd name="connsiteY10" fmla="*/ 861548 h 1033782"/>
                <a:gd name="connsiteX11" fmla="*/ 4912849 w 4970374"/>
                <a:gd name="connsiteY11" fmla="*/ 766546 h 1033782"/>
                <a:gd name="connsiteX12" fmla="*/ 4259706 w 4970374"/>
                <a:gd name="connsiteY12" fmla="*/ 487476 h 1033782"/>
                <a:gd name="connsiteX13" fmla="*/ 3529374 w 4970374"/>
                <a:gd name="connsiteY13" fmla="*/ 196530 h 1033782"/>
                <a:gd name="connsiteX14" fmla="*/ 2674351 w 4970374"/>
                <a:gd name="connsiteY14" fmla="*/ 24338 h 1033782"/>
                <a:gd name="connsiteX15" fmla="*/ 1825265 w 4970374"/>
                <a:gd name="connsiteY15" fmla="*/ 42151 h 1033782"/>
                <a:gd name="connsiteX16" fmla="*/ 233916 w 4970374"/>
                <a:gd name="connsiteY16" fmla="*/ 401820 h 1033782"/>
                <a:gd name="connsiteX0" fmla="*/ 233916 w 4912848"/>
                <a:gd name="connsiteY0" fmla="*/ 401820 h 1033782"/>
                <a:gd name="connsiteX1" fmla="*/ 14332 w 4912848"/>
                <a:gd name="connsiteY1" fmla="*/ 510346 h 1033782"/>
                <a:gd name="connsiteX2" fmla="*/ 43966 w 4912848"/>
                <a:gd name="connsiteY2" fmla="*/ 760608 h 1033782"/>
                <a:gd name="connsiteX3" fmla="*/ 228034 w 4912848"/>
                <a:gd name="connsiteY3" fmla="*/ 956551 h 1033782"/>
                <a:gd name="connsiteX4" fmla="*/ 459603 w 4912848"/>
                <a:gd name="connsiteY4" fmla="*/ 1033740 h 1033782"/>
                <a:gd name="connsiteX5" fmla="*/ 863364 w 4912848"/>
                <a:gd name="connsiteY5" fmla="*/ 968426 h 1033782"/>
                <a:gd name="connsiteX6" fmla="*/ 2644662 w 4912848"/>
                <a:gd name="connsiteY6" fmla="*/ 624042 h 1033782"/>
                <a:gd name="connsiteX7" fmla="*/ 2983109 w 4912848"/>
                <a:gd name="connsiteY7" fmla="*/ 600291 h 1033782"/>
                <a:gd name="connsiteX8" fmla="*/ 3642190 w 4912848"/>
                <a:gd name="connsiteY8" fmla="*/ 635917 h 1033782"/>
                <a:gd name="connsiteX9" fmla="*/ 4117203 w 4912848"/>
                <a:gd name="connsiteY9" fmla="*/ 719044 h 1033782"/>
                <a:gd name="connsiteX10" fmla="*/ 4912849 w 4912848"/>
                <a:gd name="connsiteY10" fmla="*/ 766546 h 1033782"/>
                <a:gd name="connsiteX11" fmla="*/ 4259706 w 4912848"/>
                <a:gd name="connsiteY11" fmla="*/ 487476 h 1033782"/>
                <a:gd name="connsiteX12" fmla="*/ 3529374 w 4912848"/>
                <a:gd name="connsiteY12" fmla="*/ 196530 h 1033782"/>
                <a:gd name="connsiteX13" fmla="*/ 2674351 w 4912848"/>
                <a:gd name="connsiteY13" fmla="*/ 24338 h 1033782"/>
                <a:gd name="connsiteX14" fmla="*/ 1825265 w 4912848"/>
                <a:gd name="connsiteY14" fmla="*/ 42151 h 1033782"/>
                <a:gd name="connsiteX15" fmla="*/ 233916 w 4912848"/>
                <a:gd name="connsiteY15" fmla="*/ 401820 h 1033782"/>
                <a:gd name="connsiteX0" fmla="*/ 233916 w 4259706"/>
                <a:gd name="connsiteY0" fmla="*/ 401820 h 1033782"/>
                <a:gd name="connsiteX1" fmla="*/ 14332 w 4259706"/>
                <a:gd name="connsiteY1" fmla="*/ 510346 h 1033782"/>
                <a:gd name="connsiteX2" fmla="*/ 43966 w 4259706"/>
                <a:gd name="connsiteY2" fmla="*/ 760608 h 1033782"/>
                <a:gd name="connsiteX3" fmla="*/ 228034 w 4259706"/>
                <a:gd name="connsiteY3" fmla="*/ 956551 h 1033782"/>
                <a:gd name="connsiteX4" fmla="*/ 459603 w 4259706"/>
                <a:gd name="connsiteY4" fmla="*/ 1033740 h 1033782"/>
                <a:gd name="connsiteX5" fmla="*/ 863364 w 4259706"/>
                <a:gd name="connsiteY5" fmla="*/ 968426 h 1033782"/>
                <a:gd name="connsiteX6" fmla="*/ 2644662 w 4259706"/>
                <a:gd name="connsiteY6" fmla="*/ 624042 h 1033782"/>
                <a:gd name="connsiteX7" fmla="*/ 2983109 w 4259706"/>
                <a:gd name="connsiteY7" fmla="*/ 600291 h 1033782"/>
                <a:gd name="connsiteX8" fmla="*/ 3642190 w 4259706"/>
                <a:gd name="connsiteY8" fmla="*/ 635917 h 1033782"/>
                <a:gd name="connsiteX9" fmla="*/ 4117203 w 4259706"/>
                <a:gd name="connsiteY9" fmla="*/ 719044 h 1033782"/>
                <a:gd name="connsiteX10" fmla="*/ 4259706 w 4259706"/>
                <a:gd name="connsiteY10" fmla="*/ 487476 h 1033782"/>
                <a:gd name="connsiteX11" fmla="*/ 3529374 w 4259706"/>
                <a:gd name="connsiteY11" fmla="*/ 196530 h 1033782"/>
                <a:gd name="connsiteX12" fmla="*/ 2674351 w 4259706"/>
                <a:gd name="connsiteY12" fmla="*/ 24338 h 1033782"/>
                <a:gd name="connsiteX13" fmla="*/ 1825265 w 4259706"/>
                <a:gd name="connsiteY13" fmla="*/ 42151 h 1033782"/>
                <a:gd name="connsiteX14" fmla="*/ 233916 w 4259706"/>
                <a:gd name="connsiteY14" fmla="*/ 401820 h 1033782"/>
                <a:gd name="connsiteX0" fmla="*/ 233916 w 4117203"/>
                <a:gd name="connsiteY0" fmla="*/ 401820 h 1033782"/>
                <a:gd name="connsiteX1" fmla="*/ 14332 w 4117203"/>
                <a:gd name="connsiteY1" fmla="*/ 510346 h 1033782"/>
                <a:gd name="connsiteX2" fmla="*/ 43966 w 4117203"/>
                <a:gd name="connsiteY2" fmla="*/ 760608 h 1033782"/>
                <a:gd name="connsiteX3" fmla="*/ 228034 w 4117203"/>
                <a:gd name="connsiteY3" fmla="*/ 956551 h 1033782"/>
                <a:gd name="connsiteX4" fmla="*/ 459603 w 4117203"/>
                <a:gd name="connsiteY4" fmla="*/ 1033740 h 1033782"/>
                <a:gd name="connsiteX5" fmla="*/ 863364 w 4117203"/>
                <a:gd name="connsiteY5" fmla="*/ 968426 h 1033782"/>
                <a:gd name="connsiteX6" fmla="*/ 2644662 w 4117203"/>
                <a:gd name="connsiteY6" fmla="*/ 624042 h 1033782"/>
                <a:gd name="connsiteX7" fmla="*/ 2983109 w 4117203"/>
                <a:gd name="connsiteY7" fmla="*/ 600291 h 1033782"/>
                <a:gd name="connsiteX8" fmla="*/ 3642190 w 4117203"/>
                <a:gd name="connsiteY8" fmla="*/ 635917 h 1033782"/>
                <a:gd name="connsiteX9" fmla="*/ 4117203 w 4117203"/>
                <a:gd name="connsiteY9" fmla="*/ 719044 h 1033782"/>
                <a:gd name="connsiteX10" fmla="*/ 3529374 w 4117203"/>
                <a:gd name="connsiteY10" fmla="*/ 196530 h 1033782"/>
                <a:gd name="connsiteX11" fmla="*/ 2674351 w 4117203"/>
                <a:gd name="connsiteY11" fmla="*/ 24338 h 1033782"/>
                <a:gd name="connsiteX12" fmla="*/ 1825265 w 4117203"/>
                <a:gd name="connsiteY12" fmla="*/ 42151 h 1033782"/>
                <a:gd name="connsiteX13" fmla="*/ 233916 w 4117203"/>
                <a:gd name="connsiteY13" fmla="*/ 401820 h 1033782"/>
                <a:gd name="connsiteX0" fmla="*/ 233916 w 4117203"/>
                <a:gd name="connsiteY0" fmla="*/ 401820 h 1033782"/>
                <a:gd name="connsiteX1" fmla="*/ 14332 w 4117203"/>
                <a:gd name="connsiteY1" fmla="*/ 510346 h 1033782"/>
                <a:gd name="connsiteX2" fmla="*/ 43966 w 4117203"/>
                <a:gd name="connsiteY2" fmla="*/ 760608 h 1033782"/>
                <a:gd name="connsiteX3" fmla="*/ 228034 w 4117203"/>
                <a:gd name="connsiteY3" fmla="*/ 956551 h 1033782"/>
                <a:gd name="connsiteX4" fmla="*/ 459603 w 4117203"/>
                <a:gd name="connsiteY4" fmla="*/ 1033740 h 1033782"/>
                <a:gd name="connsiteX5" fmla="*/ 863364 w 4117203"/>
                <a:gd name="connsiteY5" fmla="*/ 968426 h 1033782"/>
                <a:gd name="connsiteX6" fmla="*/ 2644662 w 4117203"/>
                <a:gd name="connsiteY6" fmla="*/ 624042 h 1033782"/>
                <a:gd name="connsiteX7" fmla="*/ 2983109 w 4117203"/>
                <a:gd name="connsiteY7" fmla="*/ 600291 h 1033782"/>
                <a:gd name="connsiteX8" fmla="*/ 3642190 w 4117203"/>
                <a:gd name="connsiteY8" fmla="*/ 635917 h 1033782"/>
                <a:gd name="connsiteX9" fmla="*/ 4117203 w 4117203"/>
                <a:gd name="connsiteY9" fmla="*/ 719044 h 1033782"/>
                <a:gd name="connsiteX10" fmla="*/ 3396241 w 4117203"/>
                <a:gd name="connsiteY10" fmla="*/ 313615 h 1033782"/>
                <a:gd name="connsiteX11" fmla="*/ 2674351 w 4117203"/>
                <a:gd name="connsiteY11" fmla="*/ 24338 h 1033782"/>
                <a:gd name="connsiteX12" fmla="*/ 1825265 w 4117203"/>
                <a:gd name="connsiteY12" fmla="*/ 42151 h 1033782"/>
                <a:gd name="connsiteX13" fmla="*/ 233916 w 4117203"/>
                <a:gd name="connsiteY13" fmla="*/ 401820 h 1033782"/>
                <a:gd name="connsiteX0" fmla="*/ 264454 w 4147741"/>
                <a:gd name="connsiteY0" fmla="*/ 377482 h 1009444"/>
                <a:gd name="connsiteX1" fmla="*/ 44870 w 4147741"/>
                <a:gd name="connsiteY1" fmla="*/ 486008 h 1009444"/>
                <a:gd name="connsiteX2" fmla="*/ 74504 w 4147741"/>
                <a:gd name="connsiteY2" fmla="*/ 736270 h 1009444"/>
                <a:gd name="connsiteX3" fmla="*/ 258572 w 4147741"/>
                <a:gd name="connsiteY3" fmla="*/ 932213 h 1009444"/>
                <a:gd name="connsiteX4" fmla="*/ 490141 w 4147741"/>
                <a:gd name="connsiteY4" fmla="*/ 1009402 h 1009444"/>
                <a:gd name="connsiteX5" fmla="*/ 893902 w 4147741"/>
                <a:gd name="connsiteY5" fmla="*/ 944088 h 1009444"/>
                <a:gd name="connsiteX6" fmla="*/ 2675200 w 4147741"/>
                <a:gd name="connsiteY6" fmla="*/ 599704 h 1009444"/>
                <a:gd name="connsiteX7" fmla="*/ 3013647 w 4147741"/>
                <a:gd name="connsiteY7" fmla="*/ 575953 h 1009444"/>
                <a:gd name="connsiteX8" fmla="*/ 3672728 w 4147741"/>
                <a:gd name="connsiteY8" fmla="*/ 611579 h 1009444"/>
                <a:gd name="connsiteX9" fmla="*/ 4147741 w 4147741"/>
                <a:gd name="connsiteY9" fmla="*/ 694706 h 1009444"/>
                <a:gd name="connsiteX10" fmla="*/ 3426779 w 4147741"/>
                <a:gd name="connsiteY10" fmla="*/ 289277 h 1009444"/>
                <a:gd name="connsiteX11" fmla="*/ 2704889 w 4147741"/>
                <a:gd name="connsiteY11" fmla="*/ 0 h 1009444"/>
                <a:gd name="connsiteX12" fmla="*/ 264454 w 4147741"/>
                <a:gd name="connsiteY12" fmla="*/ 377482 h 1009444"/>
                <a:gd name="connsiteX0" fmla="*/ 313164 w 4196451"/>
                <a:gd name="connsiteY0" fmla="*/ 102513 h 734475"/>
                <a:gd name="connsiteX1" fmla="*/ 93580 w 4196451"/>
                <a:gd name="connsiteY1" fmla="*/ 211039 h 734475"/>
                <a:gd name="connsiteX2" fmla="*/ 123214 w 4196451"/>
                <a:gd name="connsiteY2" fmla="*/ 461301 h 734475"/>
                <a:gd name="connsiteX3" fmla="*/ 307282 w 4196451"/>
                <a:gd name="connsiteY3" fmla="*/ 657244 h 734475"/>
                <a:gd name="connsiteX4" fmla="*/ 538851 w 4196451"/>
                <a:gd name="connsiteY4" fmla="*/ 734433 h 734475"/>
                <a:gd name="connsiteX5" fmla="*/ 942612 w 4196451"/>
                <a:gd name="connsiteY5" fmla="*/ 669119 h 734475"/>
                <a:gd name="connsiteX6" fmla="*/ 2723910 w 4196451"/>
                <a:gd name="connsiteY6" fmla="*/ 324735 h 734475"/>
                <a:gd name="connsiteX7" fmla="*/ 3062357 w 4196451"/>
                <a:gd name="connsiteY7" fmla="*/ 300984 h 734475"/>
                <a:gd name="connsiteX8" fmla="*/ 3721438 w 4196451"/>
                <a:gd name="connsiteY8" fmla="*/ 336610 h 734475"/>
                <a:gd name="connsiteX9" fmla="*/ 4196451 w 4196451"/>
                <a:gd name="connsiteY9" fmla="*/ 419737 h 734475"/>
                <a:gd name="connsiteX10" fmla="*/ 3475489 w 4196451"/>
                <a:gd name="connsiteY10" fmla="*/ 14308 h 734475"/>
                <a:gd name="connsiteX11" fmla="*/ 313164 w 4196451"/>
                <a:gd name="connsiteY11" fmla="*/ 102513 h 734475"/>
                <a:gd name="connsiteX0" fmla="*/ 309019 w 4192306"/>
                <a:gd name="connsiteY0" fmla="*/ 102512 h 734474"/>
                <a:gd name="connsiteX1" fmla="*/ 119069 w 4192306"/>
                <a:gd name="connsiteY1" fmla="*/ 461300 h 734474"/>
                <a:gd name="connsiteX2" fmla="*/ 303137 w 4192306"/>
                <a:gd name="connsiteY2" fmla="*/ 657243 h 734474"/>
                <a:gd name="connsiteX3" fmla="*/ 534706 w 4192306"/>
                <a:gd name="connsiteY3" fmla="*/ 734432 h 734474"/>
                <a:gd name="connsiteX4" fmla="*/ 938467 w 4192306"/>
                <a:gd name="connsiteY4" fmla="*/ 669118 h 734474"/>
                <a:gd name="connsiteX5" fmla="*/ 2719765 w 4192306"/>
                <a:gd name="connsiteY5" fmla="*/ 324734 h 734474"/>
                <a:gd name="connsiteX6" fmla="*/ 3058212 w 4192306"/>
                <a:gd name="connsiteY6" fmla="*/ 300983 h 734474"/>
                <a:gd name="connsiteX7" fmla="*/ 3717293 w 4192306"/>
                <a:gd name="connsiteY7" fmla="*/ 336609 h 734474"/>
                <a:gd name="connsiteX8" fmla="*/ 4192306 w 4192306"/>
                <a:gd name="connsiteY8" fmla="*/ 419736 h 734474"/>
                <a:gd name="connsiteX9" fmla="*/ 3471344 w 4192306"/>
                <a:gd name="connsiteY9" fmla="*/ 14307 h 734474"/>
                <a:gd name="connsiteX10" fmla="*/ 309019 w 4192306"/>
                <a:gd name="connsiteY10" fmla="*/ 102512 h 734474"/>
                <a:gd name="connsiteX0" fmla="*/ 3558821 w 4279783"/>
                <a:gd name="connsiteY0" fmla="*/ 0 h 720167"/>
                <a:gd name="connsiteX1" fmla="*/ 206546 w 4279783"/>
                <a:gd name="connsiteY1" fmla="*/ 446993 h 720167"/>
                <a:gd name="connsiteX2" fmla="*/ 390614 w 4279783"/>
                <a:gd name="connsiteY2" fmla="*/ 642936 h 720167"/>
                <a:gd name="connsiteX3" fmla="*/ 622183 w 4279783"/>
                <a:gd name="connsiteY3" fmla="*/ 720125 h 720167"/>
                <a:gd name="connsiteX4" fmla="*/ 1025944 w 4279783"/>
                <a:gd name="connsiteY4" fmla="*/ 654811 h 720167"/>
                <a:gd name="connsiteX5" fmla="*/ 2807242 w 4279783"/>
                <a:gd name="connsiteY5" fmla="*/ 310427 h 720167"/>
                <a:gd name="connsiteX6" fmla="*/ 3145689 w 4279783"/>
                <a:gd name="connsiteY6" fmla="*/ 286676 h 720167"/>
                <a:gd name="connsiteX7" fmla="*/ 3804770 w 4279783"/>
                <a:gd name="connsiteY7" fmla="*/ 322302 h 720167"/>
                <a:gd name="connsiteX8" fmla="*/ 4279783 w 4279783"/>
                <a:gd name="connsiteY8" fmla="*/ 405429 h 720167"/>
                <a:gd name="connsiteX9" fmla="*/ 3558821 w 4279783"/>
                <a:gd name="connsiteY9" fmla="*/ 0 h 720167"/>
                <a:gd name="connsiteX0" fmla="*/ 3206271 w 3927233"/>
                <a:gd name="connsiteY0" fmla="*/ 2136 h 722303"/>
                <a:gd name="connsiteX1" fmla="*/ 1081795 w 3927233"/>
                <a:gd name="connsiteY1" fmla="*/ 265137 h 722303"/>
                <a:gd name="connsiteX2" fmla="*/ 38064 w 3927233"/>
                <a:gd name="connsiteY2" fmla="*/ 645072 h 722303"/>
                <a:gd name="connsiteX3" fmla="*/ 269633 w 3927233"/>
                <a:gd name="connsiteY3" fmla="*/ 722261 h 722303"/>
                <a:gd name="connsiteX4" fmla="*/ 673394 w 3927233"/>
                <a:gd name="connsiteY4" fmla="*/ 656947 h 722303"/>
                <a:gd name="connsiteX5" fmla="*/ 2454692 w 3927233"/>
                <a:gd name="connsiteY5" fmla="*/ 312563 h 722303"/>
                <a:gd name="connsiteX6" fmla="*/ 2793139 w 3927233"/>
                <a:gd name="connsiteY6" fmla="*/ 288812 h 722303"/>
                <a:gd name="connsiteX7" fmla="*/ 3452220 w 3927233"/>
                <a:gd name="connsiteY7" fmla="*/ 324438 h 722303"/>
                <a:gd name="connsiteX8" fmla="*/ 3927233 w 3927233"/>
                <a:gd name="connsiteY8" fmla="*/ 407565 h 722303"/>
                <a:gd name="connsiteX9" fmla="*/ 3206271 w 3927233"/>
                <a:gd name="connsiteY9" fmla="*/ 2136 h 722303"/>
                <a:gd name="connsiteX0" fmla="*/ 2936652 w 3657614"/>
                <a:gd name="connsiteY0" fmla="*/ 1865 h 728358"/>
                <a:gd name="connsiteX1" fmla="*/ 812176 w 3657614"/>
                <a:gd name="connsiteY1" fmla="*/ 264866 h 728358"/>
                <a:gd name="connsiteX2" fmla="*/ 419327 w 3657614"/>
                <a:gd name="connsiteY2" fmla="*/ 466386 h 728358"/>
                <a:gd name="connsiteX3" fmla="*/ 14 w 3657614"/>
                <a:gd name="connsiteY3" fmla="*/ 721990 h 728358"/>
                <a:gd name="connsiteX4" fmla="*/ 403775 w 3657614"/>
                <a:gd name="connsiteY4" fmla="*/ 656676 h 728358"/>
                <a:gd name="connsiteX5" fmla="*/ 2185073 w 3657614"/>
                <a:gd name="connsiteY5" fmla="*/ 312292 h 728358"/>
                <a:gd name="connsiteX6" fmla="*/ 2523520 w 3657614"/>
                <a:gd name="connsiteY6" fmla="*/ 288541 h 728358"/>
                <a:gd name="connsiteX7" fmla="*/ 3182601 w 3657614"/>
                <a:gd name="connsiteY7" fmla="*/ 324167 h 728358"/>
                <a:gd name="connsiteX8" fmla="*/ 3657614 w 3657614"/>
                <a:gd name="connsiteY8" fmla="*/ 407294 h 728358"/>
                <a:gd name="connsiteX9" fmla="*/ 2936652 w 3657614"/>
                <a:gd name="connsiteY9" fmla="*/ 1865 h 728358"/>
                <a:gd name="connsiteX0" fmla="*/ 2675404 w 3396366"/>
                <a:gd name="connsiteY0" fmla="*/ 1865 h 659591"/>
                <a:gd name="connsiteX1" fmla="*/ 550928 w 3396366"/>
                <a:gd name="connsiteY1" fmla="*/ 264866 h 659591"/>
                <a:gd name="connsiteX2" fmla="*/ 158079 w 3396366"/>
                <a:gd name="connsiteY2" fmla="*/ 466386 h 659591"/>
                <a:gd name="connsiteX3" fmla="*/ 142527 w 3396366"/>
                <a:gd name="connsiteY3" fmla="*/ 656676 h 659591"/>
                <a:gd name="connsiteX4" fmla="*/ 1923825 w 3396366"/>
                <a:gd name="connsiteY4" fmla="*/ 312292 h 659591"/>
                <a:gd name="connsiteX5" fmla="*/ 2262272 w 3396366"/>
                <a:gd name="connsiteY5" fmla="*/ 288541 h 659591"/>
                <a:gd name="connsiteX6" fmla="*/ 2921353 w 3396366"/>
                <a:gd name="connsiteY6" fmla="*/ 324167 h 659591"/>
                <a:gd name="connsiteX7" fmla="*/ 3396366 w 3396366"/>
                <a:gd name="connsiteY7" fmla="*/ 407294 h 659591"/>
                <a:gd name="connsiteX8" fmla="*/ 2675404 w 3396366"/>
                <a:gd name="connsiteY8" fmla="*/ 1865 h 659591"/>
                <a:gd name="connsiteX0" fmla="*/ 2675404 w 2978304"/>
                <a:gd name="connsiteY0" fmla="*/ 362 h 658088"/>
                <a:gd name="connsiteX1" fmla="*/ 550928 w 2978304"/>
                <a:gd name="connsiteY1" fmla="*/ 263363 h 658088"/>
                <a:gd name="connsiteX2" fmla="*/ 158079 w 2978304"/>
                <a:gd name="connsiteY2" fmla="*/ 464883 h 658088"/>
                <a:gd name="connsiteX3" fmla="*/ 142527 w 2978304"/>
                <a:gd name="connsiteY3" fmla="*/ 655173 h 658088"/>
                <a:gd name="connsiteX4" fmla="*/ 1923825 w 2978304"/>
                <a:gd name="connsiteY4" fmla="*/ 310789 h 658088"/>
                <a:gd name="connsiteX5" fmla="*/ 2262272 w 2978304"/>
                <a:gd name="connsiteY5" fmla="*/ 287038 h 658088"/>
                <a:gd name="connsiteX6" fmla="*/ 2921353 w 2978304"/>
                <a:gd name="connsiteY6" fmla="*/ 322664 h 658088"/>
                <a:gd name="connsiteX7" fmla="*/ 2675404 w 2978304"/>
                <a:gd name="connsiteY7" fmla="*/ 362 h 658088"/>
                <a:gd name="connsiteX0" fmla="*/ 2435978 w 2925482"/>
                <a:gd name="connsiteY0" fmla="*/ 578 h 566958"/>
                <a:gd name="connsiteX1" fmla="*/ 550928 w 2925482"/>
                <a:gd name="connsiteY1" fmla="*/ 172233 h 566958"/>
                <a:gd name="connsiteX2" fmla="*/ 158079 w 2925482"/>
                <a:gd name="connsiteY2" fmla="*/ 373753 h 566958"/>
                <a:gd name="connsiteX3" fmla="*/ 142527 w 2925482"/>
                <a:gd name="connsiteY3" fmla="*/ 564043 h 566958"/>
                <a:gd name="connsiteX4" fmla="*/ 1923825 w 2925482"/>
                <a:gd name="connsiteY4" fmla="*/ 219659 h 566958"/>
                <a:gd name="connsiteX5" fmla="*/ 2262272 w 2925482"/>
                <a:gd name="connsiteY5" fmla="*/ 195908 h 566958"/>
                <a:gd name="connsiteX6" fmla="*/ 2921353 w 2925482"/>
                <a:gd name="connsiteY6" fmla="*/ 231534 h 566958"/>
                <a:gd name="connsiteX7" fmla="*/ 2435978 w 2925482"/>
                <a:gd name="connsiteY7" fmla="*/ 578 h 566958"/>
                <a:gd name="connsiteX0" fmla="*/ 2179453 w 2921629"/>
                <a:gd name="connsiteY0" fmla="*/ 361 h 658087"/>
                <a:gd name="connsiteX1" fmla="*/ 550928 w 2921629"/>
                <a:gd name="connsiteY1" fmla="*/ 263362 h 658087"/>
                <a:gd name="connsiteX2" fmla="*/ 158079 w 2921629"/>
                <a:gd name="connsiteY2" fmla="*/ 464882 h 658087"/>
                <a:gd name="connsiteX3" fmla="*/ 142527 w 2921629"/>
                <a:gd name="connsiteY3" fmla="*/ 655172 h 658087"/>
                <a:gd name="connsiteX4" fmla="*/ 1923825 w 2921629"/>
                <a:gd name="connsiteY4" fmla="*/ 310788 h 658087"/>
                <a:gd name="connsiteX5" fmla="*/ 2262272 w 2921629"/>
                <a:gd name="connsiteY5" fmla="*/ 287037 h 658087"/>
                <a:gd name="connsiteX6" fmla="*/ 2921353 w 2921629"/>
                <a:gd name="connsiteY6" fmla="*/ 322663 h 658087"/>
                <a:gd name="connsiteX7" fmla="*/ 2179453 w 2921629"/>
                <a:gd name="connsiteY7" fmla="*/ 361 h 658087"/>
                <a:gd name="connsiteX0" fmla="*/ 2168047 w 2910223"/>
                <a:gd name="connsiteY0" fmla="*/ 2453 h 660397"/>
                <a:gd name="connsiteX1" fmla="*/ 248791 w 2910223"/>
                <a:gd name="connsiteY1" fmla="*/ 191507 h 660397"/>
                <a:gd name="connsiteX2" fmla="*/ 146673 w 2910223"/>
                <a:gd name="connsiteY2" fmla="*/ 466974 h 660397"/>
                <a:gd name="connsiteX3" fmla="*/ 131121 w 2910223"/>
                <a:gd name="connsiteY3" fmla="*/ 657264 h 660397"/>
                <a:gd name="connsiteX4" fmla="*/ 1912419 w 2910223"/>
                <a:gd name="connsiteY4" fmla="*/ 312880 h 660397"/>
                <a:gd name="connsiteX5" fmla="*/ 2250866 w 2910223"/>
                <a:gd name="connsiteY5" fmla="*/ 289129 h 660397"/>
                <a:gd name="connsiteX6" fmla="*/ 2909947 w 2910223"/>
                <a:gd name="connsiteY6" fmla="*/ 324755 h 660397"/>
                <a:gd name="connsiteX7" fmla="*/ 2168047 w 2910223"/>
                <a:gd name="connsiteY7" fmla="*/ 2453 h 660397"/>
                <a:gd name="connsiteX0" fmla="*/ 2168047 w 2910219"/>
                <a:gd name="connsiteY0" fmla="*/ 2453 h 660397"/>
                <a:gd name="connsiteX1" fmla="*/ 248791 w 2910219"/>
                <a:gd name="connsiteY1" fmla="*/ 191507 h 660397"/>
                <a:gd name="connsiteX2" fmla="*/ 146673 w 2910219"/>
                <a:gd name="connsiteY2" fmla="*/ 466974 h 660397"/>
                <a:gd name="connsiteX3" fmla="*/ 131121 w 2910219"/>
                <a:gd name="connsiteY3" fmla="*/ 657264 h 660397"/>
                <a:gd name="connsiteX4" fmla="*/ 1963723 w 2910219"/>
                <a:gd name="connsiteY4" fmla="*/ 347679 h 660397"/>
                <a:gd name="connsiteX5" fmla="*/ 2250866 w 2910219"/>
                <a:gd name="connsiteY5" fmla="*/ 289129 h 660397"/>
                <a:gd name="connsiteX6" fmla="*/ 2909947 w 2910219"/>
                <a:gd name="connsiteY6" fmla="*/ 324755 h 660397"/>
                <a:gd name="connsiteX7" fmla="*/ 2168047 w 2910219"/>
                <a:gd name="connsiteY7" fmla="*/ 2453 h 660397"/>
                <a:gd name="connsiteX0" fmla="*/ 2168047 w 2910219"/>
                <a:gd name="connsiteY0" fmla="*/ 2453 h 660397"/>
                <a:gd name="connsiteX1" fmla="*/ 248791 w 2910219"/>
                <a:gd name="connsiteY1" fmla="*/ 191507 h 660397"/>
                <a:gd name="connsiteX2" fmla="*/ 146673 w 2910219"/>
                <a:gd name="connsiteY2" fmla="*/ 466974 h 660397"/>
                <a:gd name="connsiteX3" fmla="*/ 131121 w 2910219"/>
                <a:gd name="connsiteY3" fmla="*/ 657264 h 660397"/>
                <a:gd name="connsiteX4" fmla="*/ 1963723 w 2910219"/>
                <a:gd name="connsiteY4" fmla="*/ 347679 h 660397"/>
                <a:gd name="connsiteX5" fmla="*/ 2250866 w 2910219"/>
                <a:gd name="connsiteY5" fmla="*/ 289129 h 660397"/>
                <a:gd name="connsiteX6" fmla="*/ 2909947 w 2910219"/>
                <a:gd name="connsiteY6" fmla="*/ 324755 h 660397"/>
                <a:gd name="connsiteX7" fmla="*/ 2168047 w 2910219"/>
                <a:gd name="connsiteY7" fmla="*/ 2453 h 660397"/>
                <a:gd name="connsiteX0" fmla="*/ 2168047 w 2912348"/>
                <a:gd name="connsiteY0" fmla="*/ 2453 h 660397"/>
                <a:gd name="connsiteX1" fmla="*/ 248791 w 2912348"/>
                <a:gd name="connsiteY1" fmla="*/ 191507 h 660397"/>
                <a:gd name="connsiteX2" fmla="*/ 146673 w 2912348"/>
                <a:gd name="connsiteY2" fmla="*/ 466974 h 660397"/>
                <a:gd name="connsiteX3" fmla="*/ 131121 w 2912348"/>
                <a:gd name="connsiteY3" fmla="*/ 657264 h 660397"/>
                <a:gd name="connsiteX4" fmla="*/ 1963723 w 2912348"/>
                <a:gd name="connsiteY4" fmla="*/ 347679 h 660397"/>
                <a:gd name="connsiteX5" fmla="*/ 2909947 w 2912348"/>
                <a:gd name="connsiteY5" fmla="*/ 324755 h 660397"/>
                <a:gd name="connsiteX6" fmla="*/ 2168047 w 2912348"/>
                <a:gd name="connsiteY6" fmla="*/ 2453 h 660397"/>
                <a:gd name="connsiteX0" fmla="*/ 2168047 w 3099752"/>
                <a:gd name="connsiteY0" fmla="*/ 1552 h 659496"/>
                <a:gd name="connsiteX1" fmla="*/ 248791 w 3099752"/>
                <a:gd name="connsiteY1" fmla="*/ 190606 h 659496"/>
                <a:gd name="connsiteX2" fmla="*/ 146673 w 3099752"/>
                <a:gd name="connsiteY2" fmla="*/ 466073 h 659496"/>
                <a:gd name="connsiteX3" fmla="*/ 131121 w 3099752"/>
                <a:gd name="connsiteY3" fmla="*/ 656363 h 659496"/>
                <a:gd name="connsiteX4" fmla="*/ 1963723 w 3099752"/>
                <a:gd name="connsiteY4" fmla="*/ 346778 h 659496"/>
                <a:gd name="connsiteX5" fmla="*/ 3098071 w 3099752"/>
                <a:gd name="connsiteY5" fmla="*/ 293405 h 659496"/>
                <a:gd name="connsiteX6" fmla="*/ 2168047 w 3099752"/>
                <a:gd name="connsiteY6" fmla="*/ 1552 h 659496"/>
                <a:gd name="connsiteX0" fmla="*/ 2168047 w 3098271"/>
                <a:gd name="connsiteY0" fmla="*/ 1552 h 659496"/>
                <a:gd name="connsiteX1" fmla="*/ 248791 w 3098271"/>
                <a:gd name="connsiteY1" fmla="*/ 190606 h 659496"/>
                <a:gd name="connsiteX2" fmla="*/ 146673 w 3098271"/>
                <a:gd name="connsiteY2" fmla="*/ 466073 h 659496"/>
                <a:gd name="connsiteX3" fmla="*/ 131121 w 3098271"/>
                <a:gd name="connsiteY3" fmla="*/ 656363 h 659496"/>
                <a:gd name="connsiteX4" fmla="*/ 2100536 w 3098271"/>
                <a:gd name="connsiteY4" fmla="*/ 355477 h 659496"/>
                <a:gd name="connsiteX5" fmla="*/ 3098071 w 3098271"/>
                <a:gd name="connsiteY5" fmla="*/ 293405 h 659496"/>
                <a:gd name="connsiteX6" fmla="*/ 2168047 w 3098271"/>
                <a:gd name="connsiteY6" fmla="*/ 1552 h 659496"/>
                <a:gd name="connsiteX0" fmla="*/ 2168047 w 3098271"/>
                <a:gd name="connsiteY0" fmla="*/ 1552 h 554728"/>
                <a:gd name="connsiteX1" fmla="*/ 248791 w 3098271"/>
                <a:gd name="connsiteY1" fmla="*/ 190606 h 554728"/>
                <a:gd name="connsiteX2" fmla="*/ 146673 w 3098271"/>
                <a:gd name="connsiteY2" fmla="*/ 466073 h 554728"/>
                <a:gd name="connsiteX3" fmla="*/ 131122 w 3098271"/>
                <a:gd name="connsiteY3" fmla="*/ 547617 h 554728"/>
                <a:gd name="connsiteX4" fmla="*/ 2100536 w 3098271"/>
                <a:gd name="connsiteY4" fmla="*/ 355477 h 554728"/>
                <a:gd name="connsiteX5" fmla="*/ 3098071 w 3098271"/>
                <a:gd name="connsiteY5" fmla="*/ 293405 h 554728"/>
                <a:gd name="connsiteX6" fmla="*/ 2168047 w 3098271"/>
                <a:gd name="connsiteY6" fmla="*/ 1552 h 554728"/>
                <a:gd name="connsiteX0" fmla="*/ 2168047 w 3645432"/>
                <a:gd name="connsiteY0" fmla="*/ 4660 h 557836"/>
                <a:gd name="connsiteX1" fmla="*/ 248791 w 3645432"/>
                <a:gd name="connsiteY1" fmla="*/ 193714 h 557836"/>
                <a:gd name="connsiteX2" fmla="*/ 146673 w 3645432"/>
                <a:gd name="connsiteY2" fmla="*/ 469181 h 557836"/>
                <a:gd name="connsiteX3" fmla="*/ 131122 w 3645432"/>
                <a:gd name="connsiteY3" fmla="*/ 550725 h 557836"/>
                <a:gd name="connsiteX4" fmla="*/ 2100536 w 3645432"/>
                <a:gd name="connsiteY4" fmla="*/ 358585 h 557836"/>
                <a:gd name="connsiteX5" fmla="*/ 3645330 w 3645432"/>
                <a:gd name="connsiteY5" fmla="*/ 387859 h 557836"/>
                <a:gd name="connsiteX6" fmla="*/ 2168047 w 3645432"/>
                <a:gd name="connsiteY6" fmla="*/ 4660 h 557836"/>
                <a:gd name="connsiteX0" fmla="*/ 2168047 w 3647243"/>
                <a:gd name="connsiteY0" fmla="*/ 4660 h 557836"/>
                <a:gd name="connsiteX1" fmla="*/ 248791 w 3647243"/>
                <a:gd name="connsiteY1" fmla="*/ 193714 h 557836"/>
                <a:gd name="connsiteX2" fmla="*/ 146673 w 3647243"/>
                <a:gd name="connsiteY2" fmla="*/ 469181 h 557836"/>
                <a:gd name="connsiteX3" fmla="*/ 131122 w 3647243"/>
                <a:gd name="connsiteY3" fmla="*/ 550725 h 557836"/>
                <a:gd name="connsiteX4" fmla="*/ 2442572 w 3647243"/>
                <a:gd name="connsiteY4" fmla="*/ 367285 h 557836"/>
                <a:gd name="connsiteX5" fmla="*/ 3645330 w 3647243"/>
                <a:gd name="connsiteY5" fmla="*/ 387859 h 557836"/>
                <a:gd name="connsiteX6" fmla="*/ 2168047 w 3647243"/>
                <a:gd name="connsiteY6" fmla="*/ 4660 h 557836"/>
                <a:gd name="connsiteX0" fmla="*/ 2240848 w 3720366"/>
                <a:gd name="connsiteY0" fmla="*/ 4660 h 473753"/>
                <a:gd name="connsiteX1" fmla="*/ 321592 w 3720366"/>
                <a:gd name="connsiteY1" fmla="*/ 193714 h 473753"/>
                <a:gd name="connsiteX2" fmla="*/ 219474 w 3720366"/>
                <a:gd name="connsiteY2" fmla="*/ 469181 h 473753"/>
                <a:gd name="connsiteX3" fmla="*/ 2515373 w 3720366"/>
                <a:gd name="connsiteY3" fmla="*/ 367285 h 473753"/>
                <a:gd name="connsiteX4" fmla="*/ 3718131 w 3720366"/>
                <a:gd name="connsiteY4" fmla="*/ 387859 h 473753"/>
                <a:gd name="connsiteX5" fmla="*/ 2240848 w 3720366"/>
                <a:gd name="connsiteY5" fmla="*/ 4660 h 473753"/>
                <a:gd name="connsiteX0" fmla="*/ 2264213 w 3743731"/>
                <a:gd name="connsiteY0" fmla="*/ 4392 h 412287"/>
                <a:gd name="connsiteX1" fmla="*/ 344957 w 3743731"/>
                <a:gd name="connsiteY1" fmla="*/ 193446 h 412287"/>
                <a:gd name="connsiteX2" fmla="*/ 208632 w 3743731"/>
                <a:gd name="connsiteY2" fmla="*/ 403666 h 412287"/>
                <a:gd name="connsiteX3" fmla="*/ 2538738 w 3743731"/>
                <a:gd name="connsiteY3" fmla="*/ 367017 h 412287"/>
                <a:gd name="connsiteX4" fmla="*/ 3741496 w 3743731"/>
                <a:gd name="connsiteY4" fmla="*/ 387591 h 412287"/>
                <a:gd name="connsiteX5" fmla="*/ 2264213 w 3743731"/>
                <a:gd name="connsiteY5" fmla="*/ 4392 h 412287"/>
                <a:gd name="connsiteX0" fmla="*/ 2147521 w 3627039"/>
                <a:gd name="connsiteY0" fmla="*/ 4777 h 499241"/>
                <a:gd name="connsiteX1" fmla="*/ 228265 w 3627039"/>
                <a:gd name="connsiteY1" fmla="*/ 193831 h 499241"/>
                <a:gd name="connsiteX2" fmla="*/ 280059 w 3627039"/>
                <a:gd name="connsiteY2" fmla="*/ 495397 h 499241"/>
                <a:gd name="connsiteX3" fmla="*/ 2422046 w 3627039"/>
                <a:gd name="connsiteY3" fmla="*/ 367402 h 499241"/>
                <a:gd name="connsiteX4" fmla="*/ 3624804 w 3627039"/>
                <a:gd name="connsiteY4" fmla="*/ 387976 h 499241"/>
                <a:gd name="connsiteX5" fmla="*/ 2147521 w 3627039"/>
                <a:gd name="connsiteY5" fmla="*/ 4777 h 499241"/>
                <a:gd name="connsiteX0" fmla="*/ 2076083 w 3555601"/>
                <a:gd name="connsiteY0" fmla="*/ 5027 h 550759"/>
                <a:gd name="connsiteX1" fmla="*/ 156827 w 3555601"/>
                <a:gd name="connsiteY1" fmla="*/ 194081 h 550759"/>
                <a:gd name="connsiteX2" fmla="*/ 362538 w 3555601"/>
                <a:gd name="connsiteY2" fmla="*/ 547844 h 550759"/>
                <a:gd name="connsiteX3" fmla="*/ 2350608 w 3555601"/>
                <a:gd name="connsiteY3" fmla="*/ 367652 h 550759"/>
                <a:gd name="connsiteX4" fmla="*/ 3553366 w 3555601"/>
                <a:gd name="connsiteY4" fmla="*/ 388226 h 550759"/>
                <a:gd name="connsiteX5" fmla="*/ 2076083 w 3555601"/>
                <a:gd name="connsiteY5" fmla="*/ 5027 h 550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55601" h="550759">
                  <a:moveTo>
                    <a:pt x="2076083" y="5027"/>
                  </a:moveTo>
                  <a:cubicBezTo>
                    <a:pt x="1509993" y="-27330"/>
                    <a:pt x="442418" y="103612"/>
                    <a:pt x="156827" y="194081"/>
                  </a:cubicBezTo>
                  <a:cubicBezTo>
                    <a:pt x="-128764" y="284550"/>
                    <a:pt x="-3092" y="518916"/>
                    <a:pt x="362538" y="547844"/>
                  </a:cubicBezTo>
                  <a:cubicBezTo>
                    <a:pt x="728168" y="576772"/>
                    <a:pt x="1767499" y="381206"/>
                    <a:pt x="2350608" y="367652"/>
                  </a:cubicBezTo>
                  <a:cubicBezTo>
                    <a:pt x="2933717" y="354098"/>
                    <a:pt x="3599120" y="448663"/>
                    <a:pt x="3553366" y="388226"/>
                  </a:cubicBezTo>
                  <a:cubicBezTo>
                    <a:pt x="3507612" y="327789"/>
                    <a:pt x="2642173" y="37384"/>
                    <a:pt x="2076083" y="5027"/>
                  </a:cubicBezTo>
                  <a:close/>
                </a:path>
              </a:pathLst>
            </a:custGeom>
            <a:solidFill>
              <a:srgbClr val="DAD5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dirty="0"/>
            </a:p>
          </p:txBody>
        </p:sp>
      </p:grpSp>
    </p:spTree>
    <p:extLst>
      <p:ext uri="{BB962C8B-B14F-4D97-AF65-F5344CB8AC3E}">
        <p14:creationId xmlns:p14="http://schemas.microsoft.com/office/powerpoint/2010/main" val="2946807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9525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11333</TotalTime>
  <Words>7</Words>
  <Application>Microsoft Office PowerPoint</Application>
  <PresentationFormat>Widescreen</PresentationFormat>
  <Paragraphs>7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Aptos</vt:lpstr>
      <vt:lpstr>Aptos Display</vt:lpstr>
      <vt:lpstr>Arial</vt:lpstr>
      <vt:lpstr>Bali Music 5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Marc Paelinck</dc:creator>
  <cp:lastModifiedBy>Marc Paelinck</cp:lastModifiedBy>
  <cp:revision>26</cp:revision>
  <dcterms:created xsi:type="dcterms:W3CDTF">2024-11-10T12:12:01Z</dcterms:created>
  <dcterms:modified xsi:type="dcterms:W3CDTF">2025-01-07T05:07:05Z</dcterms:modified>
</cp:coreProperties>
</file>