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70" r:id="rId4"/>
    <p:sldId id="269" r:id="rId5"/>
    <p:sldId id="260" r:id="rId6"/>
    <p:sldId id="259" r:id="rId7"/>
    <p:sldId id="266" r:id="rId8"/>
    <p:sldId id="267" r:id="rId9"/>
    <p:sldId id="263" r:id="rId10"/>
    <p:sldId id="264" r:id="rId11"/>
    <p:sldId id="265" r:id="rId12"/>
    <p:sldId id="268" r:id="rId13"/>
    <p:sldId id="262" r:id="rId14"/>
    <p:sldId id="261" r:id="rId15"/>
    <p:sldId id="275" r:id="rId16"/>
    <p:sldId id="273" r:id="rId17"/>
    <p:sldId id="276" r:id="rId18"/>
    <p:sldId id="272" r:id="rId19"/>
    <p:sldId id="27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>
        <p:scale>
          <a:sx n="100" d="100"/>
          <a:sy n="100" d="100"/>
        </p:scale>
        <p:origin x="15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3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7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9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A93B-5B91-4212-5C18-A019B9C0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Architecture : PARM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7E042-E031-5A49-DB10-0907DE6D2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cap="none" dirty="0"/>
              <a:t>Groupe </a:t>
            </a:r>
            <a:r>
              <a:rPr lang="fr-FR" sz="3600" cap="none" dirty="0" err="1"/>
              <a:t>Polycrew</a:t>
            </a:r>
            <a:endParaRPr lang="fr-FR" sz="3600" cap="none" dirty="0"/>
          </a:p>
          <a:p>
            <a:r>
              <a:rPr lang="fr-FR" cap="none" dirty="0"/>
              <a:t>Marc Pinet – </a:t>
            </a:r>
            <a:r>
              <a:rPr lang="fr-FR" cap="none"/>
              <a:t>Arthur Rodriguez – </a:t>
            </a:r>
            <a:r>
              <a:rPr lang="fr-FR" cap="none" dirty="0"/>
              <a:t>Marcus Aas Jensen – Loïc </a:t>
            </a:r>
            <a:r>
              <a:rPr lang="fr-FR" cap="none" dirty="0" err="1"/>
              <a:t>Pantano</a:t>
            </a:r>
            <a:endParaRPr lang="en-US" cap="non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8C6716-2DA6-37BD-07BA-D77D8185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75" y="490259"/>
            <a:ext cx="3154095" cy="9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rque Université Côte d'Azur - Université Côte d'Azur">
            <a:extLst>
              <a:ext uri="{FF2B5EF4-FFF2-40B4-BE49-F238E27FC236}">
                <a16:creationId xmlns:a16="http://schemas.microsoft.com/office/drawing/2014/main" id="{4080D71D-A5B4-D2F8-FA79-B75795B6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64732"/>
            <a:ext cx="1396487" cy="11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60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Flag APSR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E4EF40-156E-D929-15E3-129752AAC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63" y="1737359"/>
            <a:ext cx="6187512" cy="318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Load</a:t>
            </a:r>
            <a:r>
              <a:rPr lang="fr-FR" sz="4800" dirty="0"/>
              <a:t> store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84058B-7107-7DED-8D12-7C1B19BFB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 r="2403"/>
          <a:stretch/>
        </p:blipFill>
        <p:spPr bwMode="auto">
          <a:xfrm>
            <a:off x="5084866" y="1455576"/>
            <a:ext cx="6246857" cy="3946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7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94359"/>
            <a:ext cx="3108121" cy="2286000"/>
          </a:xfrm>
        </p:spPr>
        <p:txBody>
          <a:bodyPr>
            <a:normAutofit/>
          </a:bodyPr>
          <a:lstStyle/>
          <a:p>
            <a:r>
              <a:rPr lang="fr-FR" sz="4800" dirty="0"/>
              <a:t>SP </a:t>
            </a:r>
            <a:r>
              <a:rPr lang="fr-FR" sz="4800" dirty="0" err="1"/>
              <a:t>Address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F85893E-BF63-6E96-F50F-67FE5523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70" y="1962685"/>
            <a:ext cx="740092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6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Conditional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B0E3AF1-2345-B30B-2AE8-54494449F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00" y="1666974"/>
            <a:ext cx="5576219" cy="3350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7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Controller</a:t>
            </a:r>
            <a:endParaRPr lang="en-US" sz="5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051915"/>
            <a:ext cx="3200400" cy="3379124"/>
          </a:xfrm>
        </p:spPr>
        <p:txBody>
          <a:bodyPr/>
          <a:lstStyle/>
          <a:p>
            <a:r>
              <a:rPr lang="fr-FR" dirty="0"/>
              <a:t>Composants regroupés :</a:t>
            </a:r>
          </a:p>
          <a:p>
            <a:r>
              <a:rPr lang="fr-FR" dirty="0"/>
              <a:t>	Opcode </a:t>
            </a:r>
            <a:r>
              <a:rPr lang="fr-FR" dirty="0" err="1"/>
              <a:t>decoder</a:t>
            </a:r>
            <a:endParaRPr lang="fr-FR" dirty="0"/>
          </a:p>
          <a:p>
            <a:r>
              <a:rPr lang="fr-FR" dirty="0"/>
              <a:t>	Shift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Move</a:t>
            </a:r>
          </a:p>
          <a:p>
            <a:r>
              <a:rPr lang="fr-FR" dirty="0"/>
              <a:t>	Data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Load</a:t>
            </a:r>
            <a:r>
              <a:rPr lang="fr-FR" dirty="0"/>
              <a:t> store</a:t>
            </a:r>
          </a:p>
          <a:p>
            <a:r>
              <a:rPr lang="fr-FR" dirty="0"/>
              <a:t>	SP </a:t>
            </a:r>
            <a:r>
              <a:rPr lang="fr-FR" dirty="0" err="1"/>
              <a:t>address</a:t>
            </a:r>
            <a:endParaRPr lang="fr-FR" dirty="0"/>
          </a:p>
          <a:p>
            <a:r>
              <a:rPr lang="fr-FR" dirty="0"/>
              <a:t>	Flag APSR</a:t>
            </a:r>
          </a:p>
          <a:p>
            <a:r>
              <a:rPr lang="fr-FR" dirty="0"/>
              <a:t>	</a:t>
            </a:r>
            <a:r>
              <a:rPr lang="fr-FR" dirty="0" err="1"/>
              <a:t>Conditional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2C673-819E-84D6-3892-46AF3A8E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40" y="594359"/>
            <a:ext cx="5077499" cy="5743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 (python)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90223-E62A-3CAE-F02A-55B97DE5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89" y="2112470"/>
            <a:ext cx="3964303" cy="3758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86B40-D0F3-BBE1-D5CC-46032D95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80571"/>
            <a:ext cx="4417695" cy="315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2A1C1-5EBC-825A-7FA9-41D738B1D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25578"/>
            <a:ext cx="477202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226A-EDE3-6334-5BFE-D84DADB7CF59}"/>
              </a:ext>
            </a:extLst>
          </p:cNvPr>
          <p:cNvSpPr txBox="1"/>
          <p:nvPr/>
        </p:nvSpPr>
        <p:spPr>
          <a:xfrm>
            <a:off x="1097280" y="2611239"/>
            <a:ext cx="453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UNE FONCTION PAR INSTRUCTION … PUIS …</a:t>
            </a:r>
          </a:p>
        </p:txBody>
      </p:sp>
    </p:spTree>
    <p:extLst>
      <p:ext uri="{BB962C8B-B14F-4D97-AF65-F5344CB8AC3E}">
        <p14:creationId xmlns:p14="http://schemas.microsoft.com/office/powerpoint/2010/main" val="129328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 (python)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10ED21-CA58-EF8B-6396-D428091F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9" y="5460505"/>
            <a:ext cx="5286977" cy="704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B5EF0-4D64-CD1A-B898-AE01F398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39" y="1737360"/>
            <a:ext cx="5286978" cy="3807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AD16D-04F6-9076-C047-738D9E8C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2053"/>
            <a:ext cx="5651031" cy="1879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7B7454-A0ED-A2AE-4DCB-A8E8E3289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425" y="4086308"/>
            <a:ext cx="4140500" cy="1879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76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Assembleur (python)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165BA-A3F5-DD8A-2739-545D5C70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9" y="2071687"/>
            <a:ext cx="5019675" cy="3686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16B96-2058-D92B-9FB6-1F289141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2071687"/>
            <a:ext cx="5700713" cy="1768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F5D47-4BCF-5FAD-5C3E-B9E62F0FD187}"/>
              </a:ext>
            </a:extLst>
          </p:cNvPr>
          <p:cNvSpPr txBox="1"/>
          <p:nvPr/>
        </p:nvSpPr>
        <p:spPr>
          <a:xfrm>
            <a:off x="6448425" y="4667250"/>
            <a:ext cx="51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&lt;- Fonction interne à la fonction principale de </a:t>
            </a:r>
            <a:r>
              <a:rPr lang="fr-FR" dirty="0" err="1"/>
              <a:t>parsing</a:t>
            </a:r>
            <a:endParaRPr lang="fr-FR" dirty="0"/>
          </a:p>
          <a:p>
            <a:r>
              <a:rPr lang="fr-FR" dirty="0"/>
              <a:t>(ayant accès à la variable </a:t>
            </a:r>
            <a:r>
              <a:rPr lang="fr-FR" dirty="0" err="1"/>
              <a:t>parsed_asm_code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3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simulateur </a:t>
            </a:r>
            <a:r>
              <a:rPr lang="fr-FR" dirty="0" err="1"/>
              <a:t>Logisim</a:t>
            </a:r>
            <a:endParaRPr lang="en-US" dirty="0"/>
          </a:p>
        </p:txBody>
      </p:sp>
      <p:pic>
        <p:nvPicPr>
          <p:cNvPr id="13" name="Picture 2" descr="Logisim — Wikipédia">
            <a:extLst>
              <a:ext uri="{FF2B5EF4-FFF2-40B4-BE49-F238E27FC236}">
                <a16:creationId xmlns:a16="http://schemas.microsoft.com/office/drawing/2014/main" id="{943FF9F1-D650-8638-80D4-3FD482CC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248" y="2424768"/>
            <a:ext cx="2008463" cy="2008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3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8F94-C6F9-0DA1-4DD8-4584D3A8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des tests (</a:t>
            </a:r>
            <a:r>
              <a:rPr lang="fr-FR" dirty="0" err="1"/>
              <a:t>Parser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FE7D79-9710-79E5-0C83-720673A5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00" y="2136193"/>
            <a:ext cx="4133473" cy="378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4DE2EB0-9BF0-4D2F-4B41-5201FBAF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10" y="2136193"/>
            <a:ext cx="6251617" cy="3249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7412-1690-0179-41AF-103F9EF7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1636-0E71-0DAA-67E6-A8E56875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960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fr-FR" sz="2800" dirty="0"/>
              <a:t>Structure du projet (CPU)</a:t>
            </a:r>
          </a:p>
          <a:p>
            <a:pPr lvl="1"/>
            <a:r>
              <a:rPr lang="fr-FR" sz="2800" dirty="0"/>
              <a:t>Composants</a:t>
            </a:r>
          </a:p>
          <a:p>
            <a:pPr lvl="1"/>
            <a:r>
              <a:rPr lang="fr-FR" sz="2800" dirty="0"/>
              <a:t>Assembleur</a:t>
            </a:r>
          </a:p>
          <a:p>
            <a:pPr lvl="1"/>
            <a:r>
              <a:rPr lang="fr-FR" sz="2800" dirty="0"/>
              <a:t>Passage des tests</a:t>
            </a:r>
          </a:p>
          <a:p>
            <a:pPr lvl="1"/>
            <a:r>
              <a:rPr lang="fr-FR" sz="2800" dirty="0"/>
              <a:t>Simulateur </a:t>
            </a:r>
            <a:r>
              <a:rPr lang="fr-FR" sz="2800" dirty="0" err="1"/>
              <a:t>logisim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0308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F0DE0-8378-C9BE-3F3B-CBBD232ACC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11291" y="2528232"/>
            <a:ext cx="8369417" cy="180153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Fin de la présentation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32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0871-AEC5-3B6F-B960-8C385293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 (CPU)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480696-28F5-CB4A-FCF2-28AEFA24BDAF}"/>
              </a:ext>
            </a:extLst>
          </p:cNvPr>
          <p:cNvSpPr/>
          <p:nvPr/>
        </p:nvSpPr>
        <p:spPr>
          <a:xfrm>
            <a:off x="9031388" y="3583095"/>
            <a:ext cx="1877456" cy="8745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ALU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35E9D4-7561-9BE9-2F1B-21B672E2C4A8}"/>
              </a:ext>
            </a:extLst>
          </p:cNvPr>
          <p:cNvSpPr/>
          <p:nvPr/>
        </p:nvSpPr>
        <p:spPr>
          <a:xfrm>
            <a:off x="6763205" y="2350017"/>
            <a:ext cx="1877456" cy="8745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2D93DE-0860-D6BC-E266-2EAA0B3B118A}"/>
              </a:ext>
            </a:extLst>
          </p:cNvPr>
          <p:cNvSpPr/>
          <p:nvPr/>
        </p:nvSpPr>
        <p:spPr>
          <a:xfrm>
            <a:off x="6763204" y="3583095"/>
            <a:ext cx="1877457" cy="8745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DA8EB3-307E-12E2-513E-9398C15C0427}"/>
              </a:ext>
            </a:extLst>
          </p:cNvPr>
          <p:cNvSpPr/>
          <p:nvPr/>
        </p:nvSpPr>
        <p:spPr>
          <a:xfrm>
            <a:off x="6763204" y="4816170"/>
            <a:ext cx="1877457" cy="688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98042C-2D97-6ACB-05DA-904D42A7D9A3}"/>
              </a:ext>
            </a:extLst>
          </p:cNvPr>
          <p:cNvSpPr/>
          <p:nvPr/>
        </p:nvSpPr>
        <p:spPr>
          <a:xfrm>
            <a:off x="9031388" y="2350017"/>
            <a:ext cx="1877456" cy="8745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Banc de registres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8F322D-86FD-55BC-1BD8-B35B4B528B1E}"/>
              </a:ext>
            </a:extLst>
          </p:cNvPr>
          <p:cNvSpPr/>
          <p:nvPr/>
        </p:nvSpPr>
        <p:spPr>
          <a:xfrm>
            <a:off x="9031388" y="4816169"/>
            <a:ext cx="1877457" cy="6886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B9E56D-80FC-DEAF-F7D5-326E3141A0EC}"/>
              </a:ext>
            </a:extLst>
          </p:cNvPr>
          <p:cNvCxnSpPr/>
          <p:nvPr/>
        </p:nvCxnSpPr>
        <p:spPr>
          <a:xfrm flipV="1">
            <a:off x="7107992" y="3224570"/>
            <a:ext cx="0" cy="3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EDA25C-0FA8-BE05-3E23-E00EB21BB498}"/>
              </a:ext>
            </a:extLst>
          </p:cNvPr>
          <p:cNvCxnSpPr/>
          <p:nvPr/>
        </p:nvCxnSpPr>
        <p:spPr>
          <a:xfrm flipV="1">
            <a:off x="8224141" y="3224569"/>
            <a:ext cx="0" cy="3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E9291-784E-023F-2E07-7256F2995EEB}"/>
              </a:ext>
            </a:extLst>
          </p:cNvPr>
          <p:cNvCxnSpPr>
            <a:cxnSpLocks/>
          </p:cNvCxnSpPr>
          <p:nvPr/>
        </p:nvCxnSpPr>
        <p:spPr>
          <a:xfrm flipV="1">
            <a:off x="8568929" y="3224568"/>
            <a:ext cx="481699" cy="3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DECECE-214D-8E94-597B-76EB69799C5C}"/>
              </a:ext>
            </a:extLst>
          </p:cNvPr>
          <p:cNvCxnSpPr/>
          <p:nvPr/>
        </p:nvCxnSpPr>
        <p:spPr>
          <a:xfrm>
            <a:off x="8640661" y="3841108"/>
            <a:ext cx="409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3991F7-D65B-97FF-C807-BF5A06CBB539}"/>
              </a:ext>
            </a:extLst>
          </p:cNvPr>
          <p:cNvCxnSpPr/>
          <p:nvPr/>
        </p:nvCxnSpPr>
        <p:spPr>
          <a:xfrm flipH="1">
            <a:off x="8640661" y="4213004"/>
            <a:ext cx="390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4BAE12-1A23-3738-AD92-D6A947D05789}"/>
              </a:ext>
            </a:extLst>
          </p:cNvPr>
          <p:cNvCxnSpPr/>
          <p:nvPr/>
        </p:nvCxnSpPr>
        <p:spPr>
          <a:xfrm>
            <a:off x="9361509" y="3237943"/>
            <a:ext cx="0" cy="34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913E4F-8A2E-A781-DC11-CBA6194645AE}"/>
              </a:ext>
            </a:extLst>
          </p:cNvPr>
          <p:cNvCxnSpPr/>
          <p:nvPr/>
        </p:nvCxnSpPr>
        <p:spPr>
          <a:xfrm>
            <a:off x="10473855" y="3224568"/>
            <a:ext cx="0" cy="3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8D9AE5-5C5B-9E8F-F16E-54C231A48CD7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V="1">
            <a:off x="9970116" y="3224570"/>
            <a:ext cx="0" cy="3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91D3A-A281-7BA0-CC03-3305C33D2D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8640661" y="2787294"/>
            <a:ext cx="39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CCD356-D072-5E9C-1120-5505D7ED41FC}"/>
              </a:ext>
            </a:extLst>
          </p:cNvPr>
          <p:cNvCxnSpPr/>
          <p:nvPr/>
        </p:nvCxnSpPr>
        <p:spPr>
          <a:xfrm>
            <a:off x="8224141" y="4457648"/>
            <a:ext cx="0" cy="35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002136-1C34-0749-35C0-AA4D06F61380}"/>
              </a:ext>
            </a:extLst>
          </p:cNvPr>
          <p:cNvCxnSpPr/>
          <p:nvPr/>
        </p:nvCxnSpPr>
        <p:spPr>
          <a:xfrm flipV="1">
            <a:off x="7251683" y="4457648"/>
            <a:ext cx="0" cy="35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4E6CCC-4CF9-E959-CFBE-631B29AC8850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8640661" y="5160472"/>
            <a:ext cx="3907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184DD-7E45-926A-14D4-315F98D8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3" y="2350017"/>
            <a:ext cx="5550653" cy="2791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65A74-333C-83D3-7D7D-FE3EE919E9FD}"/>
              </a:ext>
            </a:extLst>
          </p:cNvPr>
          <p:cNvSpPr txBox="1"/>
          <p:nvPr/>
        </p:nvSpPr>
        <p:spPr>
          <a:xfrm>
            <a:off x="8217351" y="4505518"/>
            <a:ext cx="109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PC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212DE-D1F0-1A5F-4920-062E7DB5B9FF}"/>
              </a:ext>
            </a:extLst>
          </p:cNvPr>
          <p:cNvSpPr txBox="1"/>
          <p:nvPr/>
        </p:nvSpPr>
        <p:spPr>
          <a:xfrm>
            <a:off x="6591337" y="3290500"/>
            <a:ext cx="545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Imm8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86E5E-5887-C179-13DF-CFCE5E971D65}"/>
              </a:ext>
            </a:extLst>
          </p:cNvPr>
          <p:cNvSpPr txBox="1"/>
          <p:nvPr/>
        </p:nvSpPr>
        <p:spPr>
          <a:xfrm>
            <a:off x="7389612" y="3272017"/>
            <a:ext cx="95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Load</a:t>
            </a:r>
            <a:r>
              <a:rPr lang="fr-FR" sz="1200" dirty="0"/>
              <a:t>/store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B0105-D4A7-F60B-9462-1F4C0E26A30C}"/>
              </a:ext>
            </a:extLst>
          </p:cNvPr>
          <p:cNvSpPr txBox="1"/>
          <p:nvPr/>
        </p:nvSpPr>
        <p:spPr>
          <a:xfrm>
            <a:off x="8603458" y="2478101"/>
            <a:ext cx="95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Data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DDDCE-9E38-5589-508B-99AB9D813183}"/>
              </a:ext>
            </a:extLst>
          </p:cNvPr>
          <p:cNvSpPr txBox="1"/>
          <p:nvPr/>
        </p:nvSpPr>
        <p:spPr>
          <a:xfrm>
            <a:off x="9381073" y="3252418"/>
            <a:ext cx="2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A2923-1306-5E95-BBE7-549361EAC77B}"/>
              </a:ext>
            </a:extLst>
          </p:cNvPr>
          <p:cNvSpPr txBox="1"/>
          <p:nvPr/>
        </p:nvSpPr>
        <p:spPr>
          <a:xfrm>
            <a:off x="10505284" y="3252418"/>
            <a:ext cx="2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4CB31-3241-8079-BC43-8B477B20E7B9}"/>
              </a:ext>
            </a:extLst>
          </p:cNvPr>
          <p:cNvSpPr txBox="1"/>
          <p:nvPr/>
        </p:nvSpPr>
        <p:spPr>
          <a:xfrm>
            <a:off x="9970116" y="3265329"/>
            <a:ext cx="29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103A2-F4F1-B6E3-DA65-6321161C6C5F}"/>
              </a:ext>
            </a:extLst>
          </p:cNvPr>
          <p:cNvSpPr txBox="1"/>
          <p:nvPr/>
        </p:nvSpPr>
        <p:spPr>
          <a:xfrm>
            <a:off x="8603458" y="4210447"/>
            <a:ext cx="70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Flags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06462-22B9-C6C3-9B11-D35C4C474B8C}"/>
              </a:ext>
            </a:extLst>
          </p:cNvPr>
          <p:cNvSpPr txBox="1"/>
          <p:nvPr/>
        </p:nvSpPr>
        <p:spPr>
          <a:xfrm>
            <a:off x="8570019" y="3817811"/>
            <a:ext cx="7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Opcode</a:t>
            </a:r>
          </a:p>
          <a:p>
            <a:r>
              <a:rPr lang="fr-FR" sz="900" dirty="0"/>
              <a:t>shift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329FF-8346-85F7-CD27-9961D483E5B7}"/>
              </a:ext>
            </a:extLst>
          </p:cNvPr>
          <p:cNvSpPr txBox="1"/>
          <p:nvPr/>
        </p:nvSpPr>
        <p:spPr>
          <a:xfrm rot="19469786">
            <a:off x="8254617" y="3076499"/>
            <a:ext cx="1178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Rd, </a:t>
            </a:r>
            <a:r>
              <a:rPr lang="fr-FR" sz="1200" dirty="0" err="1"/>
              <a:t>Rm</a:t>
            </a:r>
            <a:r>
              <a:rPr lang="fr-FR" sz="1200" dirty="0"/>
              <a:t>, Rn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65404E-1376-B036-F6FE-DC2080009EE7}"/>
              </a:ext>
            </a:extLst>
          </p:cNvPr>
          <p:cNvSpPr txBox="1"/>
          <p:nvPr/>
        </p:nvSpPr>
        <p:spPr>
          <a:xfrm>
            <a:off x="7232096" y="4473244"/>
            <a:ext cx="109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Instruction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957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8656-F5FA-4D9F-070F-5A42823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</a:t>
            </a:r>
            <a:r>
              <a:rPr lang="fr-FR" dirty="0" err="1"/>
              <a:t>Logisim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61B-2C42-FD8C-C7A9-0A7BA62D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Banc de </a:t>
            </a:r>
            <a:r>
              <a:rPr lang="en-US" dirty="0" err="1"/>
              <a:t>registres</a:t>
            </a:r>
            <a:endParaRPr lang="fr-FR" dirty="0"/>
          </a:p>
          <a:p>
            <a:pPr lvl="1"/>
            <a:r>
              <a:rPr lang="fr-FR" dirty="0"/>
              <a:t>Opcode décodeur</a:t>
            </a:r>
          </a:p>
          <a:p>
            <a:pPr lvl="1"/>
            <a:r>
              <a:rPr lang="fr-FR" dirty="0"/>
              <a:t>Shift, </a:t>
            </a:r>
            <a:r>
              <a:rPr lang="fr-FR" dirty="0" err="1"/>
              <a:t>Add</a:t>
            </a:r>
            <a:r>
              <a:rPr lang="fr-FR" dirty="0"/>
              <a:t>, </a:t>
            </a:r>
            <a:r>
              <a:rPr lang="fr-FR" dirty="0" err="1"/>
              <a:t>Sub</a:t>
            </a:r>
            <a:r>
              <a:rPr lang="fr-FR" dirty="0"/>
              <a:t>, Move</a:t>
            </a:r>
          </a:p>
          <a:p>
            <a:pPr lvl="1"/>
            <a:r>
              <a:rPr lang="fr-FR" dirty="0"/>
              <a:t>Data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Flag APSR</a:t>
            </a:r>
          </a:p>
          <a:p>
            <a:pPr lvl="1"/>
            <a:r>
              <a:rPr lang="en-US" dirty="0"/>
              <a:t>Load store</a:t>
            </a:r>
          </a:p>
          <a:p>
            <a:pPr lvl="1"/>
            <a:r>
              <a:rPr lang="en-US" dirty="0"/>
              <a:t>SP address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 err="1"/>
              <a:t>Contrôleur</a:t>
            </a:r>
            <a:r>
              <a:rPr lang="en-US" dirty="0"/>
              <a:t> (</a:t>
            </a:r>
            <a:r>
              <a:rPr lang="en-US" dirty="0" err="1"/>
              <a:t>regroupement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3074" name="Picture 2" descr="Logisim — Wikipédia">
            <a:extLst>
              <a:ext uri="{FF2B5EF4-FFF2-40B4-BE49-F238E27FC236}">
                <a16:creationId xmlns:a16="http://schemas.microsoft.com/office/drawing/2014/main" id="{5817DF27-BF62-AE1C-4526-C40E9CA1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548" y="2201288"/>
            <a:ext cx="2008463" cy="20084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122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ALU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62CB6D-40AB-7077-69BE-042B1B53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26" y="1384184"/>
            <a:ext cx="6627665" cy="408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1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Banc de registres 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BEBBB1-E09F-A8EB-CB06-9A4CAAB93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65" y="427288"/>
            <a:ext cx="5187452" cy="5999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45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4" y="97734"/>
            <a:ext cx="3200400" cy="1546509"/>
          </a:xfrm>
        </p:spPr>
        <p:txBody>
          <a:bodyPr>
            <a:normAutofit/>
          </a:bodyPr>
          <a:lstStyle/>
          <a:p>
            <a:r>
              <a:rPr lang="fr-FR" sz="4800" dirty="0"/>
              <a:t>Opcode </a:t>
            </a:r>
            <a:r>
              <a:rPr lang="fr-FR" sz="4800" dirty="0" err="1"/>
              <a:t>decoder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F10F7-8969-E457-7B11-7CE95B4C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24" y="1644243"/>
            <a:ext cx="2786861" cy="51047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6E1265-B92C-EC48-54EF-FA72AF6C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27" y="504825"/>
            <a:ext cx="6353175" cy="584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3" y="674999"/>
            <a:ext cx="1442906" cy="2357936"/>
          </a:xfrm>
        </p:spPr>
        <p:txBody>
          <a:bodyPr>
            <a:normAutofit fontScale="90000"/>
          </a:bodyPr>
          <a:lstStyle/>
          <a:p>
            <a:r>
              <a:rPr lang="fr-FR" sz="4800" dirty="0"/>
              <a:t>Shift </a:t>
            </a:r>
            <a:br>
              <a:rPr lang="fr-FR" sz="4800" dirty="0"/>
            </a:br>
            <a:r>
              <a:rPr lang="fr-FR" sz="4800" dirty="0" err="1"/>
              <a:t>Add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 err="1"/>
              <a:t>Sub</a:t>
            </a:r>
            <a:r>
              <a:rPr lang="fr-FR" sz="4800" dirty="0"/>
              <a:t> </a:t>
            </a:r>
            <a:br>
              <a:rPr lang="fr-FR" sz="4800" dirty="0"/>
            </a:br>
            <a:r>
              <a:rPr lang="fr-FR" sz="4800" dirty="0"/>
              <a:t>Move</a:t>
            </a:r>
            <a:endParaRPr lang="en-US" sz="4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A64F114-9AD0-7113-ACEF-0452B3D4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9" y="1896052"/>
            <a:ext cx="6605026" cy="315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0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F3F7-B229-4879-F269-B1E8384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Data </a:t>
            </a:r>
            <a:r>
              <a:rPr lang="fr-FR" sz="4800" dirty="0" err="1"/>
              <a:t>processing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0D5712-4981-A2CE-6214-172DDA8A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767ACD-6454-226C-0452-8190EE2C8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4" b="34659"/>
          <a:stretch/>
        </p:blipFill>
        <p:spPr bwMode="auto">
          <a:xfrm>
            <a:off x="5289846" y="1924940"/>
            <a:ext cx="5975786" cy="3008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99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197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Architecture : PARM</vt:lpstr>
      <vt:lpstr>Sommaire</vt:lpstr>
      <vt:lpstr>Structure du projet (CPU)</vt:lpstr>
      <vt:lpstr>Composants Logisim</vt:lpstr>
      <vt:lpstr>ALU</vt:lpstr>
      <vt:lpstr>Banc de registres </vt:lpstr>
      <vt:lpstr>Opcode decoder</vt:lpstr>
      <vt:lpstr>Shift  Add  Sub  Move</vt:lpstr>
      <vt:lpstr>Data processing</vt:lpstr>
      <vt:lpstr>Flag APSR</vt:lpstr>
      <vt:lpstr>Load store</vt:lpstr>
      <vt:lpstr>SP Address</vt:lpstr>
      <vt:lpstr>Conditional</vt:lpstr>
      <vt:lpstr>Controller</vt:lpstr>
      <vt:lpstr>Assembleur (python)</vt:lpstr>
      <vt:lpstr>Assembleur (python)</vt:lpstr>
      <vt:lpstr>Assembleur (python)</vt:lpstr>
      <vt:lpstr>Démonstration du simulateur Logisim</vt:lpstr>
      <vt:lpstr>Passage des tests (Parser)</vt:lpstr>
      <vt:lpstr>Fin de la présentation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: PARM</dc:title>
  <dc:creator>Marcus Aas Jensen</dc:creator>
  <cp:lastModifiedBy>Marc Pinet</cp:lastModifiedBy>
  <cp:revision>17</cp:revision>
  <dcterms:created xsi:type="dcterms:W3CDTF">2023-01-29T14:14:42Z</dcterms:created>
  <dcterms:modified xsi:type="dcterms:W3CDTF">2023-01-30T22:38:34Z</dcterms:modified>
</cp:coreProperties>
</file>