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CBE18-6570-453D-89D1-EE17C37BF4B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C382A7-819D-4694-B810-2B074A1C64AB}">
      <dgm:prSet/>
      <dgm:spPr/>
      <dgm:t>
        <a:bodyPr/>
        <a:lstStyle/>
        <a:p>
          <a:r>
            <a:rPr lang="fr-FR"/>
            <a:t>Contexte </a:t>
          </a:r>
          <a:r>
            <a:rPr lang="fr-FR" b="1"/>
            <a:t>: Jeux Olympiques de Paris 2024</a:t>
          </a:r>
          <a:endParaRPr lang="en-US"/>
        </a:p>
      </dgm:t>
    </dgm:pt>
    <dgm:pt modelId="{8B264B86-70A8-43C2-AC46-385D71BE9E14}" type="parTrans" cxnId="{522E4989-5544-4DF4-8C32-4D7EC3989261}">
      <dgm:prSet/>
      <dgm:spPr/>
      <dgm:t>
        <a:bodyPr/>
        <a:lstStyle/>
        <a:p>
          <a:endParaRPr lang="en-US"/>
        </a:p>
      </dgm:t>
    </dgm:pt>
    <dgm:pt modelId="{3CF06ED2-EF52-4823-94CE-2575C6F3A053}" type="sibTrans" cxnId="{522E4989-5544-4DF4-8C32-4D7EC3989261}">
      <dgm:prSet/>
      <dgm:spPr/>
      <dgm:t>
        <a:bodyPr/>
        <a:lstStyle/>
        <a:p>
          <a:endParaRPr lang="en-US"/>
        </a:p>
      </dgm:t>
    </dgm:pt>
    <dgm:pt modelId="{895B8103-32A4-4675-89A9-29C0573318E1}">
      <dgm:prSet/>
      <dgm:spPr/>
      <dgm:t>
        <a:bodyPr/>
        <a:lstStyle/>
        <a:p>
          <a:r>
            <a:rPr lang="fr-FR"/>
            <a:t>Objectif principal : Concevoir une application pour </a:t>
          </a:r>
          <a:r>
            <a:rPr lang="fr-FR" b="1"/>
            <a:t>gérer</a:t>
          </a:r>
          <a:r>
            <a:rPr lang="fr-FR"/>
            <a:t> et </a:t>
          </a:r>
          <a:r>
            <a:rPr lang="fr-FR" b="1"/>
            <a:t>exploiter </a:t>
          </a:r>
          <a:r>
            <a:rPr lang="fr-FR"/>
            <a:t>les </a:t>
          </a:r>
          <a:r>
            <a:rPr lang="fr-FR" b="1"/>
            <a:t>données hétérogènes</a:t>
          </a:r>
          <a:r>
            <a:rPr lang="fr-FR"/>
            <a:t> des JO via le </a:t>
          </a:r>
          <a:r>
            <a:rPr lang="fr-FR" b="1"/>
            <a:t>Web des données</a:t>
          </a:r>
          <a:r>
            <a:rPr lang="fr-FR"/>
            <a:t>.</a:t>
          </a:r>
          <a:endParaRPr lang="en-US"/>
        </a:p>
      </dgm:t>
    </dgm:pt>
    <dgm:pt modelId="{3BAEFAFA-9896-4C7A-B878-8991ED721DAE}" type="parTrans" cxnId="{3497B5D8-24CB-4C91-8C6E-FB8A20D2BA62}">
      <dgm:prSet/>
      <dgm:spPr/>
      <dgm:t>
        <a:bodyPr/>
        <a:lstStyle/>
        <a:p>
          <a:endParaRPr lang="en-US"/>
        </a:p>
      </dgm:t>
    </dgm:pt>
    <dgm:pt modelId="{69753E30-16C4-4E12-8DAC-C239CD1E584E}" type="sibTrans" cxnId="{3497B5D8-24CB-4C91-8C6E-FB8A20D2BA62}">
      <dgm:prSet/>
      <dgm:spPr/>
      <dgm:t>
        <a:bodyPr/>
        <a:lstStyle/>
        <a:p>
          <a:endParaRPr lang="en-US"/>
        </a:p>
      </dgm:t>
    </dgm:pt>
    <dgm:pt modelId="{341AC66E-27F7-4D15-864E-6A79C4ED730D}">
      <dgm:prSet/>
      <dgm:spPr/>
      <dgm:t>
        <a:bodyPr/>
        <a:lstStyle/>
        <a:p>
          <a:r>
            <a:rPr lang="fr-FR"/>
            <a:t>Technologies principales utilisées : OWL, SKOS, SPARQL, SHACL, RDF.</a:t>
          </a:r>
          <a:endParaRPr lang="en-US"/>
        </a:p>
      </dgm:t>
    </dgm:pt>
    <dgm:pt modelId="{8FB5F9DF-D494-4658-9749-DA9920C1A8A1}" type="parTrans" cxnId="{17561171-AEF4-46DB-92E9-B13A4EA2EDBA}">
      <dgm:prSet/>
      <dgm:spPr/>
      <dgm:t>
        <a:bodyPr/>
        <a:lstStyle/>
        <a:p>
          <a:endParaRPr lang="en-US"/>
        </a:p>
      </dgm:t>
    </dgm:pt>
    <dgm:pt modelId="{BB7CE84F-CC35-4FB1-B300-5A6B14241DFD}" type="sibTrans" cxnId="{17561171-AEF4-46DB-92E9-B13A4EA2EDBA}">
      <dgm:prSet/>
      <dgm:spPr/>
      <dgm:t>
        <a:bodyPr/>
        <a:lstStyle/>
        <a:p>
          <a:endParaRPr lang="en-US"/>
        </a:p>
      </dgm:t>
    </dgm:pt>
    <dgm:pt modelId="{60B0CCDA-C1A2-428A-AF5F-0692CF6A1573}" type="pres">
      <dgm:prSet presAssocID="{ED1CBE18-6570-453D-89D1-EE17C37BF4B6}" presName="linear" presStyleCnt="0">
        <dgm:presLayoutVars>
          <dgm:animLvl val="lvl"/>
          <dgm:resizeHandles val="exact"/>
        </dgm:presLayoutVars>
      </dgm:prSet>
      <dgm:spPr/>
    </dgm:pt>
    <dgm:pt modelId="{044EE6A7-CEFE-4B88-9654-6DEB7BC93A95}" type="pres">
      <dgm:prSet presAssocID="{59C382A7-819D-4694-B810-2B074A1C64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789C33-5F1F-41C1-8AF9-A0E1F53CD3F2}" type="pres">
      <dgm:prSet presAssocID="{3CF06ED2-EF52-4823-94CE-2575C6F3A053}" presName="spacer" presStyleCnt="0"/>
      <dgm:spPr/>
    </dgm:pt>
    <dgm:pt modelId="{9CF53D73-2B4A-4DD4-ACDA-62BDB12D1630}" type="pres">
      <dgm:prSet presAssocID="{895B8103-32A4-4675-89A9-29C0573318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E80368-EF29-437C-8239-57B20E7F4339}" type="pres">
      <dgm:prSet presAssocID="{69753E30-16C4-4E12-8DAC-C239CD1E584E}" presName="spacer" presStyleCnt="0"/>
      <dgm:spPr/>
    </dgm:pt>
    <dgm:pt modelId="{F8169CB7-5ACA-46F2-AC56-DB302A641EC4}" type="pres">
      <dgm:prSet presAssocID="{341AC66E-27F7-4D15-864E-6A79C4ED73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86CF20-54EA-409B-9EE3-538B40808DDE}" type="presOf" srcId="{59C382A7-819D-4694-B810-2B074A1C64AB}" destId="{044EE6A7-CEFE-4B88-9654-6DEB7BC93A95}" srcOrd="0" destOrd="0" presId="urn:microsoft.com/office/officeart/2005/8/layout/vList2"/>
    <dgm:cxn modelId="{410AD55F-04FC-4C3C-AEAA-1B7F2C22A3C7}" type="presOf" srcId="{895B8103-32A4-4675-89A9-29C0573318E1}" destId="{9CF53D73-2B4A-4DD4-ACDA-62BDB12D1630}" srcOrd="0" destOrd="0" presId="urn:microsoft.com/office/officeart/2005/8/layout/vList2"/>
    <dgm:cxn modelId="{17561171-AEF4-46DB-92E9-B13A4EA2EDBA}" srcId="{ED1CBE18-6570-453D-89D1-EE17C37BF4B6}" destId="{341AC66E-27F7-4D15-864E-6A79C4ED730D}" srcOrd="2" destOrd="0" parTransId="{8FB5F9DF-D494-4658-9749-DA9920C1A8A1}" sibTransId="{BB7CE84F-CC35-4FB1-B300-5A6B14241DFD}"/>
    <dgm:cxn modelId="{522E4989-5544-4DF4-8C32-4D7EC3989261}" srcId="{ED1CBE18-6570-453D-89D1-EE17C37BF4B6}" destId="{59C382A7-819D-4694-B810-2B074A1C64AB}" srcOrd="0" destOrd="0" parTransId="{8B264B86-70A8-43C2-AC46-385D71BE9E14}" sibTransId="{3CF06ED2-EF52-4823-94CE-2575C6F3A053}"/>
    <dgm:cxn modelId="{89984091-59B7-4556-86B5-3D468642289A}" type="presOf" srcId="{ED1CBE18-6570-453D-89D1-EE17C37BF4B6}" destId="{60B0CCDA-C1A2-428A-AF5F-0692CF6A1573}" srcOrd="0" destOrd="0" presId="urn:microsoft.com/office/officeart/2005/8/layout/vList2"/>
    <dgm:cxn modelId="{3497B5D8-24CB-4C91-8C6E-FB8A20D2BA62}" srcId="{ED1CBE18-6570-453D-89D1-EE17C37BF4B6}" destId="{895B8103-32A4-4675-89A9-29C0573318E1}" srcOrd="1" destOrd="0" parTransId="{3BAEFAFA-9896-4C7A-B878-8991ED721DAE}" sibTransId="{69753E30-16C4-4E12-8DAC-C239CD1E584E}"/>
    <dgm:cxn modelId="{586DDDE5-34D7-412D-98C9-F0A51CA5A7C0}" type="presOf" srcId="{341AC66E-27F7-4D15-864E-6A79C4ED730D}" destId="{F8169CB7-5ACA-46F2-AC56-DB302A641EC4}" srcOrd="0" destOrd="0" presId="urn:microsoft.com/office/officeart/2005/8/layout/vList2"/>
    <dgm:cxn modelId="{5D116BE2-0906-4C95-98D5-EA5BD134A890}" type="presParOf" srcId="{60B0CCDA-C1A2-428A-AF5F-0692CF6A1573}" destId="{044EE6A7-CEFE-4B88-9654-6DEB7BC93A95}" srcOrd="0" destOrd="0" presId="urn:microsoft.com/office/officeart/2005/8/layout/vList2"/>
    <dgm:cxn modelId="{D587A924-A255-4C9B-AA43-872B8BD48890}" type="presParOf" srcId="{60B0CCDA-C1A2-428A-AF5F-0692CF6A1573}" destId="{C5789C33-5F1F-41C1-8AF9-A0E1F53CD3F2}" srcOrd="1" destOrd="0" presId="urn:microsoft.com/office/officeart/2005/8/layout/vList2"/>
    <dgm:cxn modelId="{05A48218-1230-4EC7-B437-3ABF2E58C251}" type="presParOf" srcId="{60B0CCDA-C1A2-428A-AF5F-0692CF6A1573}" destId="{9CF53D73-2B4A-4DD4-ACDA-62BDB12D1630}" srcOrd="2" destOrd="0" presId="urn:microsoft.com/office/officeart/2005/8/layout/vList2"/>
    <dgm:cxn modelId="{0B4D4733-E9CE-4FE3-92A2-435F4C38B094}" type="presParOf" srcId="{60B0CCDA-C1A2-428A-AF5F-0692CF6A1573}" destId="{71E80368-EF29-437C-8239-57B20E7F4339}" srcOrd="3" destOrd="0" presId="urn:microsoft.com/office/officeart/2005/8/layout/vList2"/>
    <dgm:cxn modelId="{C678D95A-94B6-4D5D-B525-48B4483E2ED6}" type="presParOf" srcId="{60B0CCDA-C1A2-428A-AF5F-0692CF6A1573}" destId="{F8169CB7-5ACA-46F2-AC56-DB302A641E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91F1B-26F4-4D85-8AC6-4A8FA9E6C06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703799-0B83-486B-89C5-05D7C8151DB6}">
      <dgm:prSet phldrT="[Texte]" custT="1"/>
      <dgm:spPr/>
      <dgm:t>
        <a:bodyPr/>
        <a:lstStyle/>
        <a:p>
          <a:r>
            <a:rPr lang="fr-FR" sz="1000" b="1" dirty="0" err="1"/>
            <a:t>jo:Entity</a:t>
          </a:r>
          <a:endParaRPr lang="fr-FR" sz="1000" b="1" dirty="0"/>
        </a:p>
      </dgm:t>
    </dgm:pt>
    <dgm:pt modelId="{9CE77C01-F849-41E7-8C85-5846D3C8AAD8}" type="parTrans" cxnId="{2E78D4B1-AE3E-48B9-919A-619A80B54BC1}">
      <dgm:prSet/>
      <dgm:spPr/>
      <dgm:t>
        <a:bodyPr/>
        <a:lstStyle/>
        <a:p>
          <a:endParaRPr lang="fr-FR" sz="1000" b="1"/>
        </a:p>
      </dgm:t>
    </dgm:pt>
    <dgm:pt modelId="{CC3D3700-13C5-4EF0-BB5B-62C85659FA3B}" type="sibTrans" cxnId="{2E78D4B1-AE3E-48B9-919A-619A80B54BC1}">
      <dgm:prSet/>
      <dgm:spPr/>
      <dgm:t>
        <a:bodyPr/>
        <a:lstStyle/>
        <a:p>
          <a:endParaRPr lang="fr-FR" sz="1000" b="1"/>
        </a:p>
      </dgm:t>
    </dgm:pt>
    <dgm:pt modelId="{148D97EA-B5EC-480E-8AB7-E2E24D7E91E1}">
      <dgm:prSet phldrT="[Texte]" custT="1"/>
      <dgm:spPr/>
      <dgm:t>
        <a:bodyPr/>
        <a:lstStyle/>
        <a:p>
          <a:r>
            <a:rPr lang="fr-FR" sz="1000" b="1" i="0" dirty="0" err="1"/>
            <a:t>jo:SportingEvent</a:t>
          </a:r>
          <a:endParaRPr lang="fr-FR" sz="1000" b="1" dirty="0"/>
        </a:p>
      </dgm:t>
    </dgm:pt>
    <dgm:pt modelId="{7FF8A1CF-67A3-4588-9096-2D0158B08AE0}" type="parTrans" cxnId="{EDD38633-2AEB-4BF9-A893-04B6BA155953}">
      <dgm:prSet/>
      <dgm:spPr/>
      <dgm:t>
        <a:bodyPr/>
        <a:lstStyle/>
        <a:p>
          <a:endParaRPr lang="fr-FR" sz="1000" b="1"/>
        </a:p>
      </dgm:t>
    </dgm:pt>
    <dgm:pt modelId="{B9C158A6-9B45-4CDC-B60F-B2DDF0E7AF57}" type="sibTrans" cxnId="{EDD38633-2AEB-4BF9-A893-04B6BA155953}">
      <dgm:prSet/>
      <dgm:spPr/>
      <dgm:t>
        <a:bodyPr/>
        <a:lstStyle/>
        <a:p>
          <a:endParaRPr lang="fr-FR" sz="1000" b="1"/>
        </a:p>
      </dgm:t>
    </dgm:pt>
    <dgm:pt modelId="{BE41589B-035E-4FD7-ABBF-D7AA07DA86D9}">
      <dgm:prSet phldrT="[Texte]" custT="1"/>
      <dgm:spPr/>
      <dgm:t>
        <a:bodyPr/>
        <a:lstStyle/>
        <a:p>
          <a:r>
            <a:rPr lang="fr-FR" sz="1000" b="1" i="0" dirty="0" err="1"/>
            <a:t>jo:TeamSport</a:t>
          </a:r>
          <a:endParaRPr lang="fr-FR" sz="1000" b="1" dirty="0"/>
        </a:p>
      </dgm:t>
    </dgm:pt>
    <dgm:pt modelId="{BB66109E-1D35-4748-BFE5-632E5BE92751}" type="parTrans" cxnId="{79A950E2-66B3-4272-A0E4-91B2EC642776}">
      <dgm:prSet/>
      <dgm:spPr/>
      <dgm:t>
        <a:bodyPr/>
        <a:lstStyle/>
        <a:p>
          <a:endParaRPr lang="fr-FR" sz="1000" b="1"/>
        </a:p>
      </dgm:t>
    </dgm:pt>
    <dgm:pt modelId="{B80D272A-2E05-445A-B2B6-FDFF81A901FF}" type="sibTrans" cxnId="{79A950E2-66B3-4272-A0E4-91B2EC642776}">
      <dgm:prSet/>
      <dgm:spPr/>
      <dgm:t>
        <a:bodyPr/>
        <a:lstStyle/>
        <a:p>
          <a:endParaRPr lang="fr-FR" sz="1000" b="1"/>
        </a:p>
      </dgm:t>
    </dgm:pt>
    <dgm:pt modelId="{29BA0BAB-B4DD-435D-8B18-21DA544267BD}">
      <dgm:prSet phldrT="[Texte]" custT="1"/>
      <dgm:spPr/>
      <dgm:t>
        <a:bodyPr/>
        <a:lstStyle/>
        <a:p>
          <a:r>
            <a:rPr lang="fr-FR" sz="1000" b="1" dirty="0" err="1"/>
            <a:t>jo:OlympicGames</a:t>
          </a:r>
          <a:endParaRPr lang="fr-FR" sz="1000" b="1" dirty="0"/>
        </a:p>
      </dgm:t>
    </dgm:pt>
    <dgm:pt modelId="{0A508058-2256-4007-A601-D8AB0EDB06E3}" type="parTrans" cxnId="{06E24F8A-DF07-49E5-9CE7-893281F5CA36}">
      <dgm:prSet/>
      <dgm:spPr/>
      <dgm:t>
        <a:bodyPr/>
        <a:lstStyle/>
        <a:p>
          <a:endParaRPr lang="fr-FR" sz="1000" b="1"/>
        </a:p>
      </dgm:t>
    </dgm:pt>
    <dgm:pt modelId="{97BCFB4F-EA1F-4453-8C44-0DF93971B5CE}" type="sibTrans" cxnId="{06E24F8A-DF07-49E5-9CE7-893281F5CA36}">
      <dgm:prSet/>
      <dgm:spPr/>
      <dgm:t>
        <a:bodyPr/>
        <a:lstStyle/>
        <a:p>
          <a:endParaRPr lang="fr-FR" sz="1000" b="1"/>
        </a:p>
      </dgm:t>
    </dgm:pt>
    <dgm:pt modelId="{B9091546-EDC6-4063-8BD0-7D05F1BDE692}">
      <dgm:prSet phldrT="[Texte]" custT="1"/>
      <dgm:spPr/>
      <dgm:t>
        <a:bodyPr/>
        <a:lstStyle/>
        <a:p>
          <a:r>
            <a:rPr lang="fr-FR" sz="1000" b="1" dirty="0" err="1"/>
            <a:t>jo:Sport</a:t>
          </a:r>
          <a:endParaRPr lang="fr-FR" sz="1000" b="1" dirty="0"/>
        </a:p>
      </dgm:t>
    </dgm:pt>
    <dgm:pt modelId="{E6242589-1B09-4AAE-935F-F29E3879B059}" type="parTrans" cxnId="{7FA40AF3-C094-4955-8218-76F2A3131A82}">
      <dgm:prSet/>
      <dgm:spPr/>
      <dgm:t>
        <a:bodyPr/>
        <a:lstStyle/>
        <a:p>
          <a:endParaRPr lang="fr-FR" sz="1000" b="1"/>
        </a:p>
      </dgm:t>
    </dgm:pt>
    <dgm:pt modelId="{FDDF3BA1-2B4D-491F-BD80-C69EB9F19022}" type="sibTrans" cxnId="{7FA40AF3-C094-4955-8218-76F2A3131A82}">
      <dgm:prSet/>
      <dgm:spPr/>
      <dgm:t>
        <a:bodyPr/>
        <a:lstStyle/>
        <a:p>
          <a:endParaRPr lang="fr-FR" sz="1000" b="1"/>
        </a:p>
      </dgm:t>
    </dgm:pt>
    <dgm:pt modelId="{0F5013D5-CB44-4115-A34D-4ED500AB289F}">
      <dgm:prSet phldrT="[Texte]" custT="1"/>
      <dgm:spPr/>
      <dgm:t>
        <a:bodyPr/>
        <a:lstStyle/>
        <a:p>
          <a:r>
            <a:rPr lang="fr-FR" sz="1000" b="1" dirty="0" err="1"/>
            <a:t>Jo:IndividualSport</a:t>
          </a:r>
          <a:endParaRPr lang="fr-FR" sz="1000" b="1" dirty="0"/>
        </a:p>
      </dgm:t>
    </dgm:pt>
    <dgm:pt modelId="{3EABE4BA-C688-47E7-810C-B06ECEAA6437}" type="parTrans" cxnId="{7F7F4E41-80C4-40C8-AA47-9ADA98E8291D}">
      <dgm:prSet/>
      <dgm:spPr/>
      <dgm:t>
        <a:bodyPr/>
        <a:lstStyle/>
        <a:p>
          <a:endParaRPr lang="fr-FR" sz="1000" b="1"/>
        </a:p>
      </dgm:t>
    </dgm:pt>
    <dgm:pt modelId="{C6171B9B-84F4-4832-98B1-BCBD8156A441}" type="sibTrans" cxnId="{7F7F4E41-80C4-40C8-AA47-9ADA98E8291D}">
      <dgm:prSet/>
      <dgm:spPr/>
      <dgm:t>
        <a:bodyPr/>
        <a:lstStyle/>
        <a:p>
          <a:endParaRPr lang="fr-FR" sz="1000" b="1"/>
        </a:p>
      </dgm:t>
    </dgm:pt>
    <dgm:pt modelId="{C245442D-BDB4-4AE9-B6BF-B58A8F7FD91F}">
      <dgm:prSet phldrT="[Texte]" custT="1"/>
      <dgm:spPr/>
      <dgm:t>
        <a:bodyPr/>
        <a:lstStyle/>
        <a:p>
          <a:r>
            <a:rPr lang="fr-FR" sz="1000" b="1" dirty="0" err="1"/>
            <a:t>jo:MixedSport</a:t>
          </a:r>
          <a:endParaRPr lang="fr-FR" sz="1000" b="1" dirty="0"/>
        </a:p>
      </dgm:t>
    </dgm:pt>
    <dgm:pt modelId="{A64DBBE7-E9C5-4E12-AF47-1AA04213710A}" type="parTrans" cxnId="{AB063E33-C01A-4EE9-9210-712C983A554A}">
      <dgm:prSet/>
      <dgm:spPr/>
      <dgm:t>
        <a:bodyPr/>
        <a:lstStyle/>
        <a:p>
          <a:endParaRPr lang="fr-FR" sz="1000" b="1"/>
        </a:p>
      </dgm:t>
    </dgm:pt>
    <dgm:pt modelId="{2EAC29ED-AC4A-49A6-AE34-27397C9EA7E3}" type="sibTrans" cxnId="{AB063E33-C01A-4EE9-9210-712C983A554A}">
      <dgm:prSet/>
      <dgm:spPr/>
      <dgm:t>
        <a:bodyPr/>
        <a:lstStyle/>
        <a:p>
          <a:endParaRPr lang="fr-FR" sz="1000" b="1"/>
        </a:p>
      </dgm:t>
    </dgm:pt>
    <dgm:pt modelId="{D58680B7-2A8D-4DF8-ACC0-8FA51D58CCAD}">
      <dgm:prSet phldrT="[Texte]" custT="1"/>
      <dgm:spPr/>
      <dgm:t>
        <a:bodyPr/>
        <a:lstStyle/>
        <a:p>
          <a:r>
            <a:rPr lang="fr-FR" sz="1000" b="1" dirty="0" err="1"/>
            <a:t>jo:Discipline</a:t>
          </a:r>
          <a:endParaRPr lang="fr-FR" sz="1000" b="1" dirty="0"/>
        </a:p>
      </dgm:t>
    </dgm:pt>
    <dgm:pt modelId="{B8A03CB0-C082-41F9-885D-07B69173742E}" type="parTrans" cxnId="{2BFE64BF-8B19-4587-84B4-93218178FEFC}">
      <dgm:prSet/>
      <dgm:spPr/>
      <dgm:t>
        <a:bodyPr/>
        <a:lstStyle/>
        <a:p>
          <a:endParaRPr lang="fr-FR" sz="1000" b="1"/>
        </a:p>
      </dgm:t>
    </dgm:pt>
    <dgm:pt modelId="{B7BD1E73-8F8D-4215-BE41-C0F89FD3D82A}" type="sibTrans" cxnId="{2BFE64BF-8B19-4587-84B4-93218178FEFC}">
      <dgm:prSet/>
      <dgm:spPr/>
      <dgm:t>
        <a:bodyPr/>
        <a:lstStyle/>
        <a:p>
          <a:endParaRPr lang="fr-FR" sz="1000" b="1"/>
        </a:p>
      </dgm:t>
    </dgm:pt>
    <dgm:pt modelId="{68862958-F969-4AC9-BDAF-F7BCD165F1D8}">
      <dgm:prSet phldrT="[Texte]" custT="1"/>
      <dgm:spPr/>
      <dgm:t>
        <a:bodyPr/>
        <a:lstStyle/>
        <a:p>
          <a:r>
            <a:rPr lang="fr-FR" sz="1000" b="1" dirty="0" err="1"/>
            <a:t>jo:TrackEvent</a:t>
          </a:r>
          <a:endParaRPr lang="fr-FR" sz="1000" b="1" dirty="0"/>
        </a:p>
      </dgm:t>
    </dgm:pt>
    <dgm:pt modelId="{DBB832B0-1180-4BDB-A14A-A6616403CA14}" type="parTrans" cxnId="{9542DA51-1034-4216-8DAD-697A657DC75E}">
      <dgm:prSet/>
      <dgm:spPr/>
      <dgm:t>
        <a:bodyPr/>
        <a:lstStyle/>
        <a:p>
          <a:endParaRPr lang="fr-FR" sz="1000" b="1"/>
        </a:p>
      </dgm:t>
    </dgm:pt>
    <dgm:pt modelId="{FE8FC046-6344-468D-85BF-020FCF092509}" type="sibTrans" cxnId="{9542DA51-1034-4216-8DAD-697A657DC75E}">
      <dgm:prSet/>
      <dgm:spPr/>
      <dgm:t>
        <a:bodyPr/>
        <a:lstStyle/>
        <a:p>
          <a:endParaRPr lang="fr-FR" sz="1000" b="1"/>
        </a:p>
      </dgm:t>
    </dgm:pt>
    <dgm:pt modelId="{A34968DE-CE4D-4E1A-9F24-2B7091AA9F5B}">
      <dgm:prSet phldrT="[Texte]" custT="1"/>
      <dgm:spPr/>
      <dgm:t>
        <a:bodyPr/>
        <a:lstStyle/>
        <a:p>
          <a:r>
            <a:rPr lang="fr-FR" sz="1000" b="1" dirty="0" err="1"/>
            <a:t>jo:FieldEvent</a:t>
          </a:r>
          <a:endParaRPr lang="fr-FR" sz="1000" b="1" dirty="0"/>
        </a:p>
      </dgm:t>
    </dgm:pt>
    <dgm:pt modelId="{1EF87771-9280-408D-BCD9-1B0F3BAC9113}" type="parTrans" cxnId="{0028A7A2-2913-40F4-8EA7-2530F2A7B79F}">
      <dgm:prSet/>
      <dgm:spPr/>
      <dgm:t>
        <a:bodyPr/>
        <a:lstStyle/>
        <a:p>
          <a:endParaRPr lang="fr-FR" sz="1000" b="1"/>
        </a:p>
      </dgm:t>
    </dgm:pt>
    <dgm:pt modelId="{60F5688C-63F9-40E7-80F2-08B6C01DC1A5}" type="sibTrans" cxnId="{0028A7A2-2913-40F4-8EA7-2530F2A7B79F}">
      <dgm:prSet/>
      <dgm:spPr/>
      <dgm:t>
        <a:bodyPr/>
        <a:lstStyle/>
        <a:p>
          <a:endParaRPr lang="fr-FR" sz="1000" b="1"/>
        </a:p>
      </dgm:t>
    </dgm:pt>
    <dgm:pt modelId="{8117E032-DA4A-4F7F-A02B-D970F0889E36}">
      <dgm:prSet phldrT="[Texte]" custT="1"/>
      <dgm:spPr/>
      <dgm:t>
        <a:bodyPr/>
        <a:lstStyle/>
        <a:p>
          <a:r>
            <a:rPr lang="fr-FR" sz="1000" b="1" dirty="0" err="1"/>
            <a:t>jo:AquaticsEvent</a:t>
          </a:r>
          <a:endParaRPr lang="fr-FR" sz="1000" b="1" dirty="0"/>
        </a:p>
      </dgm:t>
    </dgm:pt>
    <dgm:pt modelId="{F03DCFF0-F124-4EDA-8676-DFC6E51AB88D}" type="parTrans" cxnId="{B8DC8DCE-FC6C-4216-AB87-D2456AA8F37C}">
      <dgm:prSet/>
      <dgm:spPr/>
      <dgm:t>
        <a:bodyPr/>
        <a:lstStyle/>
        <a:p>
          <a:endParaRPr lang="fr-FR" sz="1000" b="1"/>
        </a:p>
      </dgm:t>
    </dgm:pt>
    <dgm:pt modelId="{1E67E93E-9F0A-4BF0-9383-80F7780F1491}" type="sibTrans" cxnId="{B8DC8DCE-FC6C-4216-AB87-D2456AA8F37C}">
      <dgm:prSet/>
      <dgm:spPr/>
      <dgm:t>
        <a:bodyPr/>
        <a:lstStyle/>
        <a:p>
          <a:endParaRPr lang="fr-FR" sz="1000" b="1"/>
        </a:p>
      </dgm:t>
    </dgm:pt>
    <dgm:pt modelId="{3C273C6C-304E-47CD-8F92-99CB2047CA73}">
      <dgm:prSet phldrT="[Texte]" custT="1"/>
      <dgm:spPr/>
      <dgm:t>
        <a:bodyPr/>
        <a:lstStyle/>
        <a:p>
          <a:r>
            <a:rPr lang="fr-FR" sz="1000" b="1" dirty="0" err="1"/>
            <a:t>jo:Event</a:t>
          </a:r>
          <a:endParaRPr lang="fr-FR" sz="1000" b="1" dirty="0"/>
        </a:p>
      </dgm:t>
    </dgm:pt>
    <dgm:pt modelId="{F0F16F9C-517E-4BF9-99ED-2C1B22322C1E}" type="parTrans" cxnId="{2876E1BB-0601-40AA-9AC1-4CB7D51B08C0}">
      <dgm:prSet/>
      <dgm:spPr/>
      <dgm:t>
        <a:bodyPr/>
        <a:lstStyle/>
        <a:p>
          <a:endParaRPr lang="fr-FR" sz="1000" b="1"/>
        </a:p>
      </dgm:t>
    </dgm:pt>
    <dgm:pt modelId="{0723D227-9A84-4326-8404-9334451BCF64}" type="sibTrans" cxnId="{2876E1BB-0601-40AA-9AC1-4CB7D51B08C0}">
      <dgm:prSet/>
      <dgm:spPr/>
      <dgm:t>
        <a:bodyPr/>
        <a:lstStyle/>
        <a:p>
          <a:endParaRPr lang="fr-FR" sz="1000" b="1"/>
        </a:p>
      </dgm:t>
    </dgm:pt>
    <dgm:pt modelId="{0C251CF1-9134-4B30-A5A2-B370114645EB}">
      <dgm:prSet phldrT="[Texte]" custT="1"/>
      <dgm:spPr/>
      <dgm:t>
        <a:bodyPr/>
        <a:lstStyle/>
        <a:p>
          <a:r>
            <a:rPr lang="fr-FR" sz="1000" b="1" dirty="0" err="1"/>
            <a:t>jo:QualifyingEvent</a:t>
          </a:r>
          <a:endParaRPr lang="fr-FR" sz="1000" b="1" dirty="0"/>
        </a:p>
      </dgm:t>
    </dgm:pt>
    <dgm:pt modelId="{11674104-AA36-4C30-A031-CFE2E752F0B8}" type="parTrans" cxnId="{B87CAC6B-BEA4-4777-9383-9BECCE5118CA}">
      <dgm:prSet/>
      <dgm:spPr/>
      <dgm:t>
        <a:bodyPr/>
        <a:lstStyle/>
        <a:p>
          <a:endParaRPr lang="fr-FR" sz="1000" b="1"/>
        </a:p>
      </dgm:t>
    </dgm:pt>
    <dgm:pt modelId="{C18D4C17-E18E-4BE4-9A3C-6E3C2FDAEABC}" type="sibTrans" cxnId="{B87CAC6B-BEA4-4777-9383-9BECCE5118CA}">
      <dgm:prSet/>
      <dgm:spPr/>
      <dgm:t>
        <a:bodyPr/>
        <a:lstStyle/>
        <a:p>
          <a:endParaRPr lang="fr-FR" sz="1000" b="1"/>
        </a:p>
      </dgm:t>
    </dgm:pt>
    <dgm:pt modelId="{E3E63BE8-78CB-4C33-8AE6-B450883E986E}">
      <dgm:prSet phldrT="[Texte]" custT="1"/>
      <dgm:spPr/>
      <dgm:t>
        <a:bodyPr/>
        <a:lstStyle/>
        <a:p>
          <a:r>
            <a:rPr lang="fr-FR" sz="1000" b="1" dirty="0" err="1"/>
            <a:t>jo:FinalEvent</a:t>
          </a:r>
          <a:endParaRPr lang="fr-FR" sz="1000" b="1" dirty="0"/>
        </a:p>
      </dgm:t>
    </dgm:pt>
    <dgm:pt modelId="{479180D3-C0FE-4BEE-9CD3-6B834B5007C9}" type="parTrans" cxnId="{F6622DDF-A462-48E0-BA88-A568169229C4}">
      <dgm:prSet/>
      <dgm:spPr/>
      <dgm:t>
        <a:bodyPr/>
        <a:lstStyle/>
        <a:p>
          <a:endParaRPr lang="fr-FR" sz="1000" b="1"/>
        </a:p>
      </dgm:t>
    </dgm:pt>
    <dgm:pt modelId="{4F9836B0-23B1-49BA-A06C-104C92511260}" type="sibTrans" cxnId="{F6622DDF-A462-48E0-BA88-A568169229C4}">
      <dgm:prSet/>
      <dgm:spPr/>
      <dgm:t>
        <a:bodyPr/>
        <a:lstStyle/>
        <a:p>
          <a:endParaRPr lang="fr-FR" sz="1000" b="1"/>
        </a:p>
      </dgm:t>
    </dgm:pt>
    <dgm:pt modelId="{9D6B9C82-C475-4A4E-85D3-77293D27C935}">
      <dgm:prSet phldrT="[Texte]" custT="1"/>
      <dgm:spPr/>
      <dgm:t>
        <a:bodyPr/>
        <a:lstStyle/>
        <a:p>
          <a:r>
            <a:rPr lang="fr-FR" sz="1000" b="1" dirty="0" err="1"/>
            <a:t>jo:MedalEvent</a:t>
          </a:r>
          <a:endParaRPr lang="fr-FR" sz="1000" b="1" dirty="0"/>
        </a:p>
      </dgm:t>
    </dgm:pt>
    <dgm:pt modelId="{D9EF021D-2503-4D6C-AF0C-5C82E8B5A62D}" type="parTrans" cxnId="{C7A0595D-A636-406F-98E4-57A9C94020E6}">
      <dgm:prSet/>
      <dgm:spPr/>
      <dgm:t>
        <a:bodyPr/>
        <a:lstStyle/>
        <a:p>
          <a:endParaRPr lang="fr-FR" sz="1000" b="1"/>
        </a:p>
      </dgm:t>
    </dgm:pt>
    <dgm:pt modelId="{6A878F23-A1E5-4C4F-B3AF-E540038107C5}" type="sibTrans" cxnId="{C7A0595D-A636-406F-98E4-57A9C94020E6}">
      <dgm:prSet/>
      <dgm:spPr/>
      <dgm:t>
        <a:bodyPr/>
        <a:lstStyle/>
        <a:p>
          <a:endParaRPr lang="fr-FR" sz="1000" b="1"/>
        </a:p>
      </dgm:t>
    </dgm:pt>
    <dgm:pt modelId="{2FE3EB73-4AA3-4AA2-9E0F-CE13B9F4CF37}">
      <dgm:prSet phldrT="[Texte]" custT="1"/>
      <dgm:spPr/>
      <dgm:t>
        <a:bodyPr/>
        <a:lstStyle/>
        <a:p>
          <a:r>
            <a:rPr lang="fr-FR" sz="1000" b="1" dirty="0" err="1"/>
            <a:t>jo:Person</a:t>
          </a:r>
          <a:endParaRPr lang="fr-FR" sz="1000" b="1" dirty="0"/>
        </a:p>
      </dgm:t>
    </dgm:pt>
    <dgm:pt modelId="{22C93A62-D03C-467E-8A95-D3D841ED9615}" type="parTrans" cxnId="{19B5762E-5D1D-4CD7-89E1-0B8137DF8325}">
      <dgm:prSet/>
      <dgm:spPr/>
      <dgm:t>
        <a:bodyPr/>
        <a:lstStyle/>
        <a:p>
          <a:endParaRPr lang="fr-FR" sz="1000" b="1"/>
        </a:p>
      </dgm:t>
    </dgm:pt>
    <dgm:pt modelId="{D6B3F93B-0968-4E93-9F39-4F8F2410CC40}" type="sibTrans" cxnId="{19B5762E-5D1D-4CD7-89E1-0B8137DF8325}">
      <dgm:prSet/>
      <dgm:spPr/>
      <dgm:t>
        <a:bodyPr/>
        <a:lstStyle/>
        <a:p>
          <a:endParaRPr lang="fr-FR" sz="1000" b="1"/>
        </a:p>
      </dgm:t>
    </dgm:pt>
    <dgm:pt modelId="{7AF324BB-1FC5-4A74-A73D-387F95A05B2E}">
      <dgm:prSet phldrT="[Texte]" custT="1"/>
      <dgm:spPr/>
      <dgm:t>
        <a:bodyPr/>
        <a:lstStyle/>
        <a:p>
          <a:r>
            <a:rPr lang="fr-FR" sz="1000" b="1" dirty="0" err="1"/>
            <a:t>jo:Location</a:t>
          </a:r>
          <a:endParaRPr lang="fr-FR" sz="1000" b="1" dirty="0"/>
        </a:p>
      </dgm:t>
    </dgm:pt>
    <dgm:pt modelId="{27E16B68-0CA4-4680-84F7-F6F759C92AB7}" type="parTrans" cxnId="{7B870C7C-8F8A-470C-B961-1457E16D93A2}">
      <dgm:prSet/>
      <dgm:spPr/>
      <dgm:t>
        <a:bodyPr/>
        <a:lstStyle/>
        <a:p>
          <a:endParaRPr lang="fr-FR" sz="1000" b="1"/>
        </a:p>
      </dgm:t>
    </dgm:pt>
    <dgm:pt modelId="{4FF49C17-8BA2-4139-A1B2-8B67ACF798EF}" type="sibTrans" cxnId="{7B870C7C-8F8A-470C-B961-1457E16D93A2}">
      <dgm:prSet/>
      <dgm:spPr/>
      <dgm:t>
        <a:bodyPr/>
        <a:lstStyle/>
        <a:p>
          <a:endParaRPr lang="fr-FR" sz="1000" b="1"/>
        </a:p>
      </dgm:t>
    </dgm:pt>
    <dgm:pt modelId="{6E0820FE-9519-43B4-9BE1-2102418755DD}">
      <dgm:prSet phldrT="[Texte]" custT="1"/>
      <dgm:spPr/>
      <dgm:t>
        <a:bodyPr/>
        <a:lstStyle/>
        <a:p>
          <a:r>
            <a:rPr lang="fr-FR" sz="1000" b="1"/>
            <a:t>jo:Athlete</a:t>
          </a:r>
          <a:endParaRPr lang="fr-FR" sz="1000" b="1" dirty="0"/>
        </a:p>
      </dgm:t>
    </dgm:pt>
    <dgm:pt modelId="{B1CCEA43-1208-4D07-860B-E555AD754700}" type="parTrans" cxnId="{56A50539-8DDA-4FAC-BF46-3225D9F8D2D0}">
      <dgm:prSet/>
      <dgm:spPr/>
      <dgm:t>
        <a:bodyPr/>
        <a:lstStyle/>
        <a:p>
          <a:endParaRPr lang="fr-FR" sz="1000" b="1"/>
        </a:p>
      </dgm:t>
    </dgm:pt>
    <dgm:pt modelId="{CD5369C1-347D-4D83-B38F-DF6158691A7B}" type="sibTrans" cxnId="{56A50539-8DDA-4FAC-BF46-3225D9F8D2D0}">
      <dgm:prSet/>
      <dgm:spPr/>
      <dgm:t>
        <a:bodyPr/>
        <a:lstStyle/>
        <a:p>
          <a:endParaRPr lang="fr-FR" sz="1000" b="1"/>
        </a:p>
      </dgm:t>
    </dgm:pt>
    <dgm:pt modelId="{D84327AB-7277-4B13-A830-933F62C92BA2}">
      <dgm:prSet phldrT="[Texte]" custT="1"/>
      <dgm:spPr/>
      <dgm:t>
        <a:bodyPr/>
        <a:lstStyle/>
        <a:p>
          <a:r>
            <a:rPr lang="fr-FR" sz="1000" b="1"/>
            <a:t>jo:Coach</a:t>
          </a:r>
          <a:endParaRPr lang="fr-FR" sz="1000" b="1" dirty="0"/>
        </a:p>
      </dgm:t>
    </dgm:pt>
    <dgm:pt modelId="{41BDD5B6-2188-4A0F-BE69-2EBA1A654FD0}" type="parTrans" cxnId="{05749BB4-1C92-4574-A0F3-BB94DFAEBF25}">
      <dgm:prSet/>
      <dgm:spPr/>
      <dgm:t>
        <a:bodyPr/>
        <a:lstStyle/>
        <a:p>
          <a:endParaRPr lang="fr-FR" sz="1000" b="1"/>
        </a:p>
      </dgm:t>
    </dgm:pt>
    <dgm:pt modelId="{36F98269-E341-46C3-B855-DAD913B62EE8}" type="sibTrans" cxnId="{05749BB4-1C92-4574-A0F3-BB94DFAEBF25}">
      <dgm:prSet/>
      <dgm:spPr/>
      <dgm:t>
        <a:bodyPr/>
        <a:lstStyle/>
        <a:p>
          <a:endParaRPr lang="fr-FR" sz="1000" b="1"/>
        </a:p>
      </dgm:t>
    </dgm:pt>
    <dgm:pt modelId="{090D8D4C-DA24-4346-9108-E5F35785EC73}">
      <dgm:prSet phldrT="[Texte]" custT="1"/>
      <dgm:spPr/>
      <dgm:t>
        <a:bodyPr/>
        <a:lstStyle/>
        <a:p>
          <a:r>
            <a:rPr lang="fr-FR" sz="1000" b="1"/>
            <a:t>jo:Official</a:t>
          </a:r>
          <a:endParaRPr lang="fr-FR" sz="1000" b="1" dirty="0"/>
        </a:p>
      </dgm:t>
    </dgm:pt>
    <dgm:pt modelId="{A4D25D95-189B-4429-8773-6CD6A9D1AF29}" type="parTrans" cxnId="{529F0D0E-23D8-44CA-A8E4-C1A3655D7DE3}">
      <dgm:prSet/>
      <dgm:spPr/>
      <dgm:t>
        <a:bodyPr/>
        <a:lstStyle/>
        <a:p>
          <a:endParaRPr lang="fr-FR" sz="1000" b="1"/>
        </a:p>
      </dgm:t>
    </dgm:pt>
    <dgm:pt modelId="{BBD6F66A-BF2F-4D54-B87B-D6341BEE821E}" type="sibTrans" cxnId="{529F0D0E-23D8-44CA-A8E4-C1A3655D7DE3}">
      <dgm:prSet/>
      <dgm:spPr/>
      <dgm:t>
        <a:bodyPr/>
        <a:lstStyle/>
        <a:p>
          <a:endParaRPr lang="fr-FR" sz="1000" b="1"/>
        </a:p>
      </dgm:t>
    </dgm:pt>
    <dgm:pt modelId="{2FF8D3F3-7B7E-43A3-997B-55AF9220BF5E}">
      <dgm:prSet phldrT="[Texte]" custT="1"/>
      <dgm:spPr/>
      <dgm:t>
        <a:bodyPr/>
        <a:lstStyle/>
        <a:p>
          <a:r>
            <a:rPr lang="fr-FR" sz="1000" b="1" dirty="0" err="1"/>
            <a:t>jo:Team</a:t>
          </a:r>
          <a:endParaRPr lang="fr-FR" sz="1000" b="1" dirty="0"/>
        </a:p>
      </dgm:t>
    </dgm:pt>
    <dgm:pt modelId="{0AF9EDBB-62CA-42D7-A04A-97DABF649730}" type="parTrans" cxnId="{92E2A735-535F-4DCB-8E9E-A14A4737A227}">
      <dgm:prSet/>
      <dgm:spPr/>
      <dgm:t>
        <a:bodyPr/>
        <a:lstStyle/>
        <a:p>
          <a:endParaRPr lang="fr-FR" sz="1000" b="1"/>
        </a:p>
      </dgm:t>
    </dgm:pt>
    <dgm:pt modelId="{F4B6F3EE-27C6-44D0-9EA3-92A5980D4658}" type="sibTrans" cxnId="{92E2A735-535F-4DCB-8E9E-A14A4737A227}">
      <dgm:prSet/>
      <dgm:spPr/>
      <dgm:t>
        <a:bodyPr/>
        <a:lstStyle/>
        <a:p>
          <a:endParaRPr lang="fr-FR" sz="1000" b="1"/>
        </a:p>
      </dgm:t>
    </dgm:pt>
    <dgm:pt modelId="{13D1C71D-5664-46FF-A7E4-6FFAA892420D}">
      <dgm:prSet phldrT="[Texte]" custT="1"/>
      <dgm:spPr/>
      <dgm:t>
        <a:bodyPr/>
        <a:lstStyle/>
        <a:p>
          <a:r>
            <a:rPr lang="fr-FR" sz="1000" b="1" dirty="0" err="1"/>
            <a:t>jo:NationalTeam</a:t>
          </a:r>
          <a:endParaRPr lang="fr-FR" sz="1000" b="1" dirty="0"/>
        </a:p>
      </dgm:t>
    </dgm:pt>
    <dgm:pt modelId="{0B4FA624-E63A-461E-BDAC-FA57A293E8CF}" type="parTrans" cxnId="{B67C4D84-CED5-4ECF-8FB2-0ABB9D308E10}">
      <dgm:prSet/>
      <dgm:spPr/>
      <dgm:t>
        <a:bodyPr/>
        <a:lstStyle/>
        <a:p>
          <a:endParaRPr lang="fr-FR" sz="1000" b="1"/>
        </a:p>
      </dgm:t>
    </dgm:pt>
    <dgm:pt modelId="{FC0062FF-1F32-4909-921B-82D35BC2B501}" type="sibTrans" cxnId="{B67C4D84-CED5-4ECF-8FB2-0ABB9D308E10}">
      <dgm:prSet/>
      <dgm:spPr/>
      <dgm:t>
        <a:bodyPr/>
        <a:lstStyle/>
        <a:p>
          <a:endParaRPr lang="fr-FR" sz="1000" b="1"/>
        </a:p>
      </dgm:t>
    </dgm:pt>
    <dgm:pt modelId="{1D2B1218-FF67-49DB-8F86-B2CFE359B4B4}">
      <dgm:prSet phldrT="[Texte]" custT="1"/>
      <dgm:spPr/>
      <dgm:t>
        <a:bodyPr/>
        <a:lstStyle/>
        <a:p>
          <a:r>
            <a:rPr lang="fr-FR" sz="1000" b="1" dirty="0" err="1"/>
            <a:t>jo:MixedTeam</a:t>
          </a:r>
          <a:endParaRPr lang="fr-FR" sz="1000" b="1" dirty="0"/>
        </a:p>
      </dgm:t>
    </dgm:pt>
    <dgm:pt modelId="{E96C2A7D-5EA0-49A2-9B7F-DFCB74EC687E}" type="parTrans" cxnId="{AE2543B4-F2D1-4E83-9743-7446C879AAFB}">
      <dgm:prSet/>
      <dgm:spPr/>
      <dgm:t>
        <a:bodyPr/>
        <a:lstStyle/>
        <a:p>
          <a:endParaRPr lang="fr-FR" sz="1000" b="1"/>
        </a:p>
      </dgm:t>
    </dgm:pt>
    <dgm:pt modelId="{2DE25C7C-3455-4060-827D-94D01ED94ABF}" type="sibTrans" cxnId="{AE2543B4-F2D1-4E83-9743-7446C879AAFB}">
      <dgm:prSet/>
      <dgm:spPr/>
      <dgm:t>
        <a:bodyPr/>
        <a:lstStyle/>
        <a:p>
          <a:endParaRPr lang="fr-FR" sz="1000" b="1"/>
        </a:p>
      </dgm:t>
    </dgm:pt>
    <dgm:pt modelId="{2799CFC2-4E8A-4F36-8FD6-FEFF932E1BC0}">
      <dgm:prSet phldrT="[Texte]" custT="1"/>
      <dgm:spPr/>
      <dgm:t>
        <a:bodyPr/>
        <a:lstStyle/>
        <a:p>
          <a:r>
            <a:rPr lang="fr-FR" sz="1000" b="1" dirty="0" err="1"/>
            <a:t>jo:Result</a:t>
          </a:r>
          <a:endParaRPr lang="fr-FR" sz="1000" b="1" dirty="0"/>
        </a:p>
      </dgm:t>
    </dgm:pt>
    <dgm:pt modelId="{A0AC8510-64DA-488E-87C7-24F957787716}" type="parTrans" cxnId="{18C78F8B-70E2-491F-8384-CF296C7555EA}">
      <dgm:prSet/>
      <dgm:spPr/>
      <dgm:t>
        <a:bodyPr/>
        <a:lstStyle/>
        <a:p>
          <a:endParaRPr lang="fr-FR" sz="1000" b="1"/>
        </a:p>
      </dgm:t>
    </dgm:pt>
    <dgm:pt modelId="{02E72219-D184-4777-B762-88EA99541FF2}" type="sibTrans" cxnId="{18C78F8B-70E2-491F-8384-CF296C7555EA}">
      <dgm:prSet/>
      <dgm:spPr/>
      <dgm:t>
        <a:bodyPr/>
        <a:lstStyle/>
        <a:p>
          <a:endParaRPr lang="fr-FR" sz="1000" b="1"/>
        </a:p>
      </dgm:t>
    </dgm:pt>
    <dgm:pt modelId="{2AA2BAEB-35CF-47E6-AF83-FC9763943DA6}">
      <dgm:prSet phldrT="[Texte]" custT="1"/>
      <dgm:spPr/>
      <dgm:t>
        <a:bodyPr/>
        <a:lstStyle/>
        <a:p>
          <a:r>
            <a:rPr lang="fr-FR" sz="1000" b="1"/>
            <a:t>jo:Venue</a:t>
          </a:r>
          <a:endParaRPr lang="fr-FR" sz="1000" b="1" dirty="0"/>
        </a:p>
      </dgm:t>
    </dgm:pt>
    <dgm:pt modelId="{2B24D107-9BCA-48CC-9C2D-048F9E47A344}" type="parTrans" cxnId="{0649D767-1A20-4FAE-8B68-FF7C6C05644B}">
      <dgm:prSet/>
      <dgm:spPr/>
      <dgm:t>
        <a:bodyPr/>
        <a:lstStyle/>
        <a:p>
          <a:endParaRPr lang="fr-FR" sz="1000" b="1"/>
        </a:p>
      </dgm:t>
    </dgm:pt>
    <dgm:pt modelId="{9836E1FF-604A-42CD-9BE0-D4DC585B7D5E}" type="sibTrans" cxnId="{0649D767-1A20-4FAE-8B68-FF7C6C05644B}">
      <dgm:prSet/>
      <dgm:spPr/>
      <dgm:t>
        <a:bodyPr/>
        <a:lstStyle/>
        <a:p>
          <a:endParaRPr lang="fr-FR" sz="1000" b="1"/>
        </a:p>
      </dgm:t>
    </dgm:pt>
    <dgm:pt modelId="{650EE1E3-5AC1-418E-ACB3-CA26CE275DA8}">
      <dgm:prSet phldrT="[Texte]" custT="1"/>
      <dgm:spPr/>
      <dgm:t>
        <a:bodyPr/>
        <a:lstStyle/>
        <a:p>
          <a:r>
            <a:rPr lang="fr-FR" sz="1000" b="1" dirty="0" err="1"/>
            <a:t>jo:Stadium</a:t>
          </a:r>
          <a:endParaRPr lang="fr-FR" sz="1000" b="1" dirty="0"/>
        </a:p>
      </dgm:t>
    </dgm:pt>
    <dgm:pt modelId="{73730624-E954-4A33-882D-E6A68DE97D57}" type="parTrans" cxnId="{ABD63DAF-A19C-43ED-B445-ED9358F080BC}">
      <dgm:prSet/>
      <dgm:spPr/>
      <dgm:t>
        <a:bodyPr/>
        <a:lstStyle/>
        <a:p>
          <a:endParaRPr lang="fr-FR" sz="1000" b="1"/>
        </a:p>
      </dgm:t>
    </dgm:pt>
    <dgm:pt modelId="{8448F3C0-1BD0-4A23-87EB-2F132017BE35}" type="sibTrans" cxnId="{ABD63DAF-A19C-43ED-B445-ED9358F080BC}">
      <dgm:prSet/>
      <dgm:spPr/>
      <dgm:t>
        <a:bodyPr/>
        <a:lstStyle/>
        <a:p>
          <a:endParaRPr lang="fr-FR" sz="1000" b="1"/>
        </a:p>
      </dgm:t>
    </dgm:pt>
    <dgm:pt modelId="{3B9C0C94-12FD-4063-A994-6F1D5A06B1A3}">
      <dgm:prSet phldrT="[Texte]" custT="1"/>
      <dgm:spPr/>
      <dgm:t>
        <a:bodyPr/>
        <a:lstStyle/>
        <a:p>
          <a:r>
            <a:rPr lang="fr-FR" sz="1000" b="1"/>
            <a:t>jo:SwimmingPool</a:t>
          </a:r>
          <a:endParaRPr lang="fr-FR" sz="1000" b="1" dirty="0"/>
        </a:p>
      </dgm:t>
    </dgm:pt>
    <dgm:pt modelId="{C3D92573-37CA-46E8-8DEA-9476BB1800C2}" type="parTrans" cxnId="{DC574F64-BF8B-47EB-B7DD-0B34D658DBAC}">
      <dgm:prSet/>
      <dgm:spPr/>
      <dgm:t>
        <a:bodyPr/>
        <a:lstStyle/>
        <a:p>
          <a:endParaRPr lang="fr-FR" sz="1000" b="1"/>
        </a:p>
      </dgm:t>
    </dgm:pt>
    <dgm:pt modelId="{4A54C132-5C14-4973-842D-6BE0C79D0006}" type="sibTrans" cxnId="{DC574F64-BF8B-47EB-B7DD-0B34D658DBAC}">
      <dgm:prSet/>
      <dgm:spPr/>
      <dgm:t>
        <a:bodyPr/>
        <a:lstStyle/>
        <a:p>
          <a:endParaRPr lang="fr-FR" sz="1000" b="1"/>
        </a:p>
      </dgm:t>
    </dgm:pt>
    <dgm:pt modelId="{B3E2AA7D-AA50-4C44-AC1C-0F38D1C18C3E}">
      <dgm:prSet phldrT="[Texte]" custT="1"/>
      <dgm:spPr/>
      <dgm:t>
        <a:bodyPr/>
        <a:lstStyle/>
        <a:p>
          <a:r>
            <a:rPr lang="fr-FR" sz="1000" b="1"/>
            <a:t>jo:TrainingFacility</a:t>
          </a:r>
          <a:endParaRPr lang="fr-FR" sz="1000" b="1" dirty="0"/>
        </a:p>
      </dgm:t>
    </dgm:pt>
    <dgm:pt modelId="{A7680303-0E25-4EB4-933B-9992AA4FD12A}" type="parTrans" cxnId="{43FBC94C-E2A7-4675-AF18-C18D32DEADCD}">
      <dgm:prSet/>
      <dgm:spPr/>
      <dgm:t>
        <a:bodyPr/>
        <a:lstStyle/>
        <a:p>
          <a:endParaRPr lang="fr-FR" sz="1000" b="1"/>
        </a:p>
      </dgm:t>
    </dgm:pt>
    <dgm:pt modelId="{A47541EC-88D1-4C37-A986-0C160D804B6A}" type="sibTrans" cxnId="{43FBC94C-E2A7-4675-AF18-C18D32DEADCD}">
      <dgm:prSet/>
      <dgm:spPr/>
      <dgm:t>
        <a:bodyPr/>
        <a:lstStyle/>
        <a:p>
          <a:endParaRPr lang="fr-FR" sz="1000" b="1"/>
        </a:p>
      </dgm:t>
    </dgm:pt>
    <dgm:pt modelId="{F2CC7BFF-15B5-4F98-BBA7-241D6625F7B4}">
      <dgm:prSet phldrT="[Texte]" custT="1"/>
      <dgm:spPr/>
      <dgm:t>
        <a:bodyPr/>
        <a:lstStyle/>
        <a:p>
          <a:r>
            <a:rPr lang="fr-FR" sz="1000" b="1" dirty="0" err="1"/>
            <a:t>jo:Record</a:t>
          </a:r>
          <a:endParaRPr lang="fr-FR" sz="1000" b="1" dirty="0"/>
        </a:p>
      </dgm:t>
    </dgm:pt>
    <dgm:pt modelId="{96F25D7B-6577-4334-A4F8-CB4DA2FCB6A9}" type="parTrans" cxnId="{4200E209-BF39-421E-ACE1-EB0748703DE6}">
      <dgm:prSet/>
      <dgm:spPr/>
      <dgm:t>
        <a:bodyPr/>
        <a:lstStyle/>
        <a:p>
          <a:endParaRPr lang="fr-FR" sz="1000" b="1"/>
        </a:p>
      </dgm:t>
    </dgm:pt>
    <dgm:pt modelId="{2E79068E-8543-4687-8151-BC942BBFEAF6}" type="sibTrans" cxnId="{4200E209-BF39-421E-ACE1-EB0748703DE6}">
      <dgm:prSet/>
      <dgm:spPr/>
      <dgm:t>
        <a:bodyPr/>
        <a:lstStyle/>
        <a:p>
          <a:endParaRPr lang="fr-FR" sz="1000" b="1"/>
        </a:p>
      </dgm:t>
    </dgm:pt>
    <dgm:pt modelId="{4AC13333-8BFB-4F6C-A914-52D4012736FE}">
      <dgm:prSet phldrT="[Texte]" custT="1"/>
      <dgm:spPr/>
      <dgm:t>
        <a:bodyPr/>
        <a:lstStyle/>
        <a:p>
          <a:r>
            <a:rPr lang="fr-FR" sz="1000" b="1" dirty="0" err="1"/>
            <a:t>jo:OlympicRecord</a:t>
          </a:r>
          <a:endParaRPr lang="fr-FR" sz="1000" b="1" dirty="0"/>
        </a:p>
      </dgm:t>
    </dgm:pt>
    <dgm:pt modelId="{9E98BEFB-EF1D-47FC-AF06-493D71349671}" type="parTrans" cxnId="{FEDD7C5F-5BFB-41A1-B909-49D93570B375}">
      <dgm:prSet/>
      <dgm:spPr/>
      <dgm:t>
        <a:bodyPr/>
        <a:lstStyle/>
        <a:p>
          <a:endParaRPr lang="fr-FR" sz="1000" b="1"/>
        </a:p>
      </dgm:t>
    </dgm:pt>
    <dgm:pt modelId="{130BC1DC-F0AA-440E-B96C-4EA2BD49072B}" type="sibTrans" cxnId="{FEDD7C5F-5BFB-41A1-B909-49D93570B375}">
      <dgm:prSet/>
      <dgm:spPr/>
      <dgm:t>
        <a:bodyPr/>
        <a:lstStyle/>
        <a:p>
          <a:endParaRPr lang="fr-FR" sz="1000" b="1"/>
        </a:p>
      </dgm:t>
    </dgm:pt>
    <dgm:pt modelId="{1145254E-0874-4759-9A60-C5D8D8961382}">
      <dgm:prSet phldrT="[Texte]" custT="1"/>
      <dgm:spPr/>
      <dgm:t>
        <a:bodyPr/>
        <a:lstStyle/>
        <a:p>
          <a:r>
            <a:rPr lang="fr-FR" sz="1000" b="1" dirty="0" err="1"/>
            <a:t>jo:WorldRecord</a:t>
          </a:r>
          <a:endParaRPr lang="fr-FR" sz="1000" b="1" dirty="0"/>
        </a:p>
      </dgm:t>
    </dgm:pt>
    <dgm:pt modelId="{FD2D1FEA-8793-4E77-875F-986A19610902}" type="parTrans" cxnId="{7BD88310-0669-4D8E-81FA-D5D8A20135F0}">
      <dgm:prSet/>
      <dgm:spPr/>
      <dgm:t>
        <a:bodyPr/>
        <a:lstStyle/>
        <a:p>
          <a:endParaRPr lang="fr-FR" sz="1000" b="1"/>
        </a:p>
      </dgm:t>
    </dgm:pt>
    <dgm:pt modelId="{DAD3304B-1CB8-4EE4-979A-12523F7723D6}" type="sibTrans" cxnId="{7BD88310-0669-4D8E-81FA-D5D8A20135F0}">
      <dgm:prSet/>
      <dgm:spPr/>
      <dgm:t>
        <a:bodyPr/>
        <a:lstStyle/>
        <a:p>
          <a:endParaRPr lang="fr-FR" sz="1000" b="1"/>
        </a:p>
      </dgm:t>
    </dgm:pt>
    <dgm:pt modelId="{FB1FFCE7-DE58-4F6D-B976-E4ADD5C6FAFA}">
      <dgm:prSet phldrT="[Texte]" custT="1"/>
      <dgm:spPr/>
      <dgm:t>
        <a:bodyPr/>
        <a:lstStyle/>
        <a:p>
          <a:r>
            <a:rPr lang="fr-FR" sz="1000" b="1" dirty="0" err="1"/>
            <a:t>jo:Medal</a:t>
          </a:r>
          <a:endParaRPr lang="fr-FR" sz="1000" b="1" dirty="0"/>
        </a:p>
      </dgm:t>
    </dgm:pt>
    <dgm:pt modelId="{67E59A4F-0B20-46F8-913F-B22BAA721C72}" type="parTrans" cxnId="{896F48CB-F97B-4639-905D-79B48234E34B}">
      <dgm:prSet/>
      <dgm:spPr/>
      <dgm:t>
        <a:bodyPr/>
        <a:lstStyle/>
        <a:p>
          <a:endParaRPr lang="fr-FR" sz="1000" b="1"/>
        </a:p>
      </dgm:t>
    </dgm:pt>
    <dgm:pt modelId="{E20BFBDF-4ED0-46D4-9B62-C91FC87459A5}" type="sibTrans" cxnId="{896F48CB-F97B-4639-905D-79B48234E34B}">
      <dgm:prSet/>
      <dgm:spPr/>
      <dgm:t>
        <a:bodyPr/>
        <a:lstStyle/>
        <a:p>
          <a:endParaRPr lang="fr-FR" sz="1000" b="1"/>
        </a:p>
      </dgm:t>
    </dgm:pt>
    <dgm:pt modelId="{D258F9A2-3A9C-4401-A0AA-43BCDFB5DC17}">
      <dgm:prSet phldrT="[Texte]" custT="1"/>
      <dgm:spPr/>
      <dgm:t>
        <a:bodyPr/>
        <a:lstStyle/>
        <a:p>
          <a:r>
            <a:rPr lang="fr-FR" sz="1000" b="1" dirty="0" err="1"/>
            <a:t>jo:GoldMedal</a:t>
          </a:r>
          <a:endParaRPr lang="fr-FR" sz="1000" b="1" dirty="0"/>
        </a:p>
      </dgm:t>
    </dgm:pt>
    <dgm:pt modelId="{89F26DCD-00BA-4117-A185-09DA5A824E3C}" type="parTrans" cxnId="{BBF573C2-5ACE-4757-A095-F46938E72E5D}">
      <dgm:prSet/>
      <dgm:spPr/>
      <dgm:t>
        <a:bodyPr/>
        <a:lstStyle/>
        <a:p>
          <a:endParaRPr lang="fr-FR" sz="1000" b="1"/>
        </a:p>
      </dgm:t>
    </dgm:pt>
    <dgm:pt modelId="{52BD0B0D-9A11-4D2F-8732-C5282F2E1150}" type="sibTrans" cxnId="{BBF573C2-5ACE-4757-A095-F46938E72E5D}">
      <dgm:prSet/>
      <dgm:spPr/>
      <dgm:t>
        <a:bodyPr/>
        <a:lstStyle/>
        <a:p>
          <a:endParaRPr lang="fr-FR" sz="1000" b="1"/>
        </a:p>
      </dgm:t>
    </dgm:pt>
    <dgm:pt modelId="{4F64A7C9-9888-46AC-9F4D-2074CCD2CD9C}">
      <dgm:prSet phldrT="[Texte]" custT="1"/>
      <dgm:spPr/>
      <dgm:t>
        <a:bodyPr/>
        <a:lstStyle/>
        <a:p>
          <a:r>
            <a:rPr lang="fr-FR" sz="1000" b="1" dirty="0" err="1"/>
            <a:t>jo:SilverMedal</a:t>
          </a:r>
          <a:endParaRPr lang="fr-FR" sz="1000" b="1" dirty="0"/>
        </a:p>
      </dgm:t>
    </dgm:pt>
    <dgm:pt modelId="{021EF0D8-D98C-4910-B2A6-FB233DF484B5}" type="parTrans" cxnId="{69B59716-2E42-46BC-B185-5BED7EA6BC88}">
      <dgm:prSet/>
      <dgm:spPr/>
      <dgm:t>
        <a:bodyPr/>
        <a:lstStyle/>
        <a:p>
          <a:endParaRPr lang="fr-FR" sz="1000" b="1"/>
        </a:p>
      </dgm:t>
    </dgm:pt>
    <dgm:pt modelId="{B5696371-15EE-460E-AD8C-20CCA73F1AB2}" type="sibTrans" cxnId="{69B59716-2E42-46BC-B185-5BED7EA6BC88}">
      <dgm:prSet/>
      <dgm:spPr/>
      <dgm:t>
        <a:bodyPr/>
        <a:lstStyle/>
        <a:p>
          <a:endParaRPr lang="fr-FR" sz="1000" b="1"/>
        </a:p>
      </dgm:t>
    </dgm:pt>
    <dgm:pt modelId="{C2273A6A-224E-4535-B8D1-FEDA137D9D31}">
      <dgm:prSet phldrT="[Texte]" custT="1"/>
      <dgm:spPr/>
      <dgm:t>
        <a:bodyPr/>
        <a:lstStyle/>
        <a:p>
          <a:r>
            <a:rPr lang="fr-FR" sz="1000" b="1" dirty="0" err="1"/>
            <a:t>jo:BronzeMedal</a:t>
          </a:r>
          <a:br>
            <a:rPr lang="fr-FR" sz="1000" b="1" dirty="0"/>
          </a:br>
          <a:endParaRPr lang="fr-FR" sz="1000" b="1" dirty="0"/>
        </a:p>
      </dgm:t>
    </dgm:pt>
    <dgm:pt modelId="{1940F538-33BF-4B7F-BC88-B410EFD7E906}" type="parTrans" cxnId="{275D0923-2480-465D-AD11-C8941F502F49}">
      <dgm:prSet/>
      <dgm:spPr/>
      <dgm:t>
        <a:bodyPr/>
        <a:lstStyle/>
        <a:p>
          <a:endParaRPr lang="fr-FR" sz="1000" b="1"/>
        </a:p>
      </dgm:t>
    </dgm:pt>
    <dgm:pt modelId="{1825B280-4AFE-4A2D-ACAD-70154B244FAC}" type="sibTrans" cxnId="{275D0923-2480-465D-AD11-C8941F502F49}">
      <dgm:prSet/>
      <dgm:spPr/>
      <dgm:t>
        <a:bodyPr/>
        <a:lstStyle/>
        <a:p>
          <a:endParaRPr lang="fr-FR" sz="1000" b="1"/>
        </a:p>
      </dgm:t>
    </dgm:pt>
    <dgm:pt modelId="{B8F31EA9-7367-430F-BCC6-6D3A687CA82B}" type="pres">
      <dgm:prSet presAssocID="{ED391F1B-26F4-4D85-8AC6-4A8FA9E6C06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FD2CBD-CC65-475C-8890-468E75119F64}" type="pres">
      <dgm:prSet presAssocID="{E7703799-0B83-486B-89C5-05D7C8151DB6}" presName="hierRoot1" presStyleCnt="0">
        <dgm:presLayoutVars>
          <dgm:hierBranch val="init"/>
        </dgm:presLayoutVars>
      </dgm:prSet>
      <dgm:spPr/>
    </dgm:pt>
    <dgm:pt modelId="{04930729-0188-40D0-98A4-1CC35D066611}" type="pres">
      <dgm:prSet presAssocID="{E7703799-0B83-486B-89C5-05D7C8151DB6}" presName="rootComposite1" presStyleCnt="0"/>
      <dgm:spPr/>
    </dgm:pt>
    <dgm:pt modelId="{793D496F-9FD3-436F-B70C-664ED7FBFBEF}" type="pres">
      <dgm:prSet presAssocID="{E7703799-0B83-486B-89C5-05D7C8151DB6}" presName="rootText1" presStyleLbl="alignAcc1" presStyleIdx="0" presStyleCnt="0">
        <dgm:presLayoutVars>
          <dgm:chPref val="3"/>
        </dgm:presLayoutVars>
      </dgm:prSet>
      <dgm:spPr/>
    </dgm:pt>
    <dgm:pt modelId="{E199DFDD-626C-4D10-8EBA-4578EA37E7A9}" type="pres">
      <dgm:prSet presAssocID="{E7703799-0B83-486B-89C5-05D7C8151DB6}" presName="topArc1" presStyleLbl="parChTrans1D1" presStyleIdx="0" presStyleCnt="70"/>
      <dgm:spPr/>
    </dgm:pt>
    <dgm:pt modelId="{82B9A9F8-3331-46D7-AB46-8674365DE151}" type="pres">
      <dgm:prSet presAssocID="{E7703799-0B83-486B-89C5-05D7C8151DB6}" presName="bottomArc1" presStyleLbl="parChTrans1D1" presStyleIdx="1" presStyleCnt="70"/>
      <dgm:spPr/>
    </dgm:pt>
    <dgm:pt modelId="{A41126C3-4C47-4413-B927-CA7CEF2F6CFB}" type="pres">
      <dgm:prSet presAssocID="{E7703799-0B83-486B-89C5-05D7C8151DB6}" presName="topConnNode1" presStyleLbl="node1" presStyleIdx="0" presStyleCnt="0"/>
      <dgm:spPr/>
    </dgm:pt>
    <dgm:pt modelId="{C65C696E-F5D3-4735-9F89-33541C4DB58D}" type="pres">
      <dgm:prSet presAssocID="{E7703799-0B83-486B-89C5-05D7C8151DB6}" presName="hierChild2" presStyleCnt="0"/>
      <dgm:spPr/>
    </dgm:pt>
    <dgm:pt modelId="{C6C3AFDC-77C9-4A91-9DF1-16A0935D01F1}" type="pres">
      <dgm:prSet presAssocID="{22C93A62-D03C-467E-8A95-D3D841ED9615}" presName="Name28" presStyleLbl="parChTrans1D2" presStyleIdx="0" presStyleCnt="6"/>
      <dgm:spPr/>
    </dgm:pt>
    <dgm:pt modelId="{985F2361-F57B-42DC-BB66-3AC9D380085D}" type="pres">
      <dgm:prSet presAssocID="{2FE3EB73-4AA3-4AA2-9E0F-CE13B9F4CF37}" presName="hierRoot2" presStyleCnt="0">
        <dgm:presLayoutVars>
          <dgm:hierBranch val="init"/>
        </dgm:presLayoutVars>
      </dgm:prSet>
      <dgm:spPr/>
    </dgm:pt>
    <dgm:pt modelId="{8E033304-995A-492C-840E-2665F2C4AD66}" type="pres">
      <dgm:prSet presAssocID="{2FE3EB73-4AA3-4AA2-9E0F-CE13B9F4CF37}" presName="rootComposite2" presStyleCnt="0"/>
      <dgm:spPr/>
    </dgm:pt>
    <dgm:pt modelId="{776FACA5-F027-48DD-AC42-91B0CFC282B1}" type="pres">
      <dgm:prSet presAssocID="{2FE3EB73-4AA3-4AA2-9E0F-CE13B9F4CF37}" presName="rootText2" presStyleLbl="alignAcc1" presStyleIdx="0" presStyleCnt="0">
        <dgm:presLayoutVars>
          <dgm:chPref val="3"/>
        </dgm:presLayoutVars>
      </dgm:prSet>
      <dgm:spPr/>
    </dgm:pt>
    <dgm:pt modelId="{C5B45362-C01E-431E-AC3F-3339E2DA7F85}" type="pres">
      <dgm:prSet presAssocID="{2FE3EB73-4AA3-4AA2-9E0F-CE13B9F4CF37}" presName="topArc2" presStyleLbl="parChTrans1D1" presStyleIdx="2" presStyleCnt="70"/>
      <dgm:spPr/>
    </dgm:pt>
    <dgm:pt modelId="{A97A06F6-9465-46BE-BCC2-DFCA61C35C84}" type="pres">
      <dgm:prSet presAssocID="{2FE3EB73-4AA3-4AA2-9E0F-CE13B9F4CF37}" presName="bottomArc2" presStyleLbl="parChTrans1D1" presStyleIdx="3" presStyleCnt="70"/>
      <dgm:spPr/>
    </dgm:pt>
    <dgm:pt modelId="{C06FF206-5EEF-4A44-8E96-58222D40D127}" type="pres">
      <dgm:prSet presAssocID="{2FE3EB73-4AA3-4AA2-9E0F-CE13B9F4CF37}" presName="topConnNode2" presStyleLbl="node2" presStyleIdx="0" presStyleCnt="0"/>
      <dgm:spPr/>
    </dgm:pt>
    <dgm:pt modelId="{7B18BE2E-C950-44D8-AB5A-43A4F9F92AFB}" type="pres">
      <dgm:prSet presAssocID="{2FE3EB73-4AA3-4AA2-9E0F-CE13B9F4CF37}" presName="hierChild4" presStyleCnt="0"/>
      <dgm:spPr/>
    </dgm:pt>
    <dgm:pt modelId="{104AB80B-3B23-4071-B831-4EFBF346A95E}" type="pres">
      <dgm:prSet presAssocID="{B1CCEA43-1208-4D07-860B-E555AD754700}" presName="Name28" presStyleLbl="parChTrans1D3" presStyleIdx="0" presStyleCnt="18"/>
      <dgm:spPr/>
    </dgm:pt>
    <dgm:pt modelId="{A2A1D603-BCA6-4CB5-87A5-E7C946586915}" type="pres">
      <dgm:prSet presAssocID="{6E0820FE-9519-43B4-9BE1-2102418755DD}" presName="hierRoot2" presStyleCnt="0">
        <dgm:presLayoutVars>
          <dgm:hierBranch val="init"/>
        </dgm:presLayoutVars>
      </dgm:prSet>
      <dgm:spPr/>
    </dgm:pt>
    <dgm:pt modelId="{12B6AFF1-5142-404A-B89C-1F14929D8AE5}" type="pres">
      <dgm:prSet presAssocID="{6E0820FE-9519-43B4-9BE1-2102418755DD}" presName="rootComposite2" presStyleCnt="0"/>
      <dgm:spPr/>
    </dgm:pt>
    <dgm:pt modelId="{F36E9507-10F9-4B93-9088-EDCC3891BD53}" type="pres">
      <dgm:prSet presAssocID="{6E0820FE-9519-43B4-9BE1-2102418755DD}" presName="rootText2" presStyleLbl="alignAcc1" presStyleIdx="0" presStyleCnt="0">
        <dgm:presLayoutVars>
          <dgm:chPref val="3"/>
        </dgm:presLayoutVars>
      </dgm:prSet>
      <dgm:spPr/>
    </dgm:pt>
    <dgm:pt modelId="{EB4AA115-D659-4C84-BDCE-F80AF7AF5F9E}" type="pres">
      <dgm:prSet presAssocID="{6E0820FE-9519-43B4-9BE1-2102418755DD}" presName="topArc2" presStyleLbl="parChTrans1D1" presStyleIdx="4" presStyleCnt="70"/>
      <dgm:spPr/>
    </dgm:pt>
    <dgm:pt modelId="{48DF0C03-890A-47F4-B122-E07964CF9BAC}" type="pres">
      <dgm:prSet presAssocID="{6E0820FE-9519-43B4-9BE1-2102418755DD}" presName="bottomArc2" presStyleLbl="parChTrans1D1" presStyleIdx="5" presStyleCnt="70"/>
      <dgm:spPr/>
    </dgm:pt>
    <dgm:pt modelId="{3F07B291-97C3-4D3D-A3F3-3D9EA5490DFA}" type="pres">
      <dgm:prSet presAssocID="{6E0820FE-9519-43B4-9BE1-2102418755DD}" presName="topConnNode2" presStyleLbl="node3" presStyleIdx="0" presStyleCnt="0"/>
      <dgm:spPr/>
    </dgm:pt>
    <dgm:pt modelId="{3724D9E6-C229-4A5B-9302-6B2C157CC9B7}" type="pres">
      <dgm:prSet presAssocID="{6E0820FE-9519-43B4-9BE1-2102418755DD}" presName="hierChild4" presStyleCnt="0"/>
      <dgm:spPr/>
    </dgm:pt>
    <dgm:pt modelId="{1723CC93-3A73-4CD2-BEFE-E9267447453E}" type="pres">
      <dgm:prSet presAssocID="{6E0820FE-9519-43B4-9BE1-2102418755DD}" presName="hierChild5" presStyleCnt="0"/>
      <dgm:spPr/>
    </dgm:pt>
    <dgm:pt modelId="{29648099-3DA6-4091-9B8B-5C5DF393F217}" type="pres">
      <dgm:prSet presAssocID="{41BDD5B6-2188-4A0F-BE69-2EBA1A654FD0}" presName="Name28" presStyleLbl="parChTrans1D3" presStyleIdx="1" presStyleCnt="18"/>
      <dgm:spPr/>
    </dgm:pt>
    <dgm:pt modelId="{DF9C4AA7-5C75-48AB-A109-52A32BB7CF3E}" type="pres">
      <dgm:prSet presAssocID="{D84327AB-7277-4B13-A830-933F62C92BA2}" presName="hierRoot2" presStyleCnt="0">
        <dgm:presLayoutVars>
          <dgm:hierBranch val="init"/>
        </dgm:presLayoutVars>
      </dgm:prSet>
      <dgm:spPr/>
    </dgm:pt>
    <dgm:pt modelId="{973BB968-8413-4C81-A6F0-DE03C534BF8E}" type="pres">
      <dgm:prSet presAssocID="{D84327AB-7277-4B13-A830-933F62C92BA2}" presName="rootComposite2" presStyleCnt="0"/>
      <dgm:spPr/>
    </dgm:pt>
    <dgm:pt modelId="{3F74F8F1-05B7-402B-89FD-DCD98E84431A}" type="pres">
      <dgm:prSet presAssocID="{D84327AB-7277-4B13-A830-933F62C92BA2}" presName="rootText2" presStyleLbl="alignAcc1" presStyleIdx="0" presStyleCnt="0">
        <dgm:presLayoutVars>
          <dgm:chPref val="3"/>
        </dgm:presLayoutVars>
      </dgm:prSet>
      <dgm:spPr/>
    </dgm:pt>
    <dgm:pt modelId="{35F14F06-2931-4055-B417-C58B1BEE6F7A}" type="pres">
      <dgm:prSet presAssocID="{D84327AB-7277-4B13-A830-933F62C92BA2}" presName="topArc2" presStyleLbl="parChTrans1D1" presStyleIdx="6" presStyleCnt="70"/>
      <dgm:spPr/>
    </dgm:pt>
    <dgm:pt modelId="{E298EEE6-EA49-4C51-A3D3-4C9091545762}" type="pres">
      <dgm:prSet presAssocID="{D84327AB-7277-4B13-A830-933F62C92BA2}" presName="bottomArc2" presStyleLbl="parChTrans1D1" presStyleIdx="7" presStyleCnt="70"/>
      <dgm:spPr/>
    </dgm:pt>
    <dgm:pt modelId="{06394CE0-8DB1-447D-9616-26BA6DF74CCB}" type="pres">
      <dgm:prSet presAssocID="{D84327AB-7277-4B13-A830-933F62C92BA2}" presName="topConnNode2" presStyleLbl="node3" presStyleIdx="0" presStyleCnt="0"/>
      <dgm:spPr/>
    </dgm:pt>
    <dgm:pt modelId="{1D9BCE03-BFE9-4772-81CE-7124BCCF4C15}" type="pres">
      <dgm:prSet presAssocID="{D84327AB-7277-4B13-A830-933F62C92BA2}" presName="hierChild4" presStyleCnt="0"/>
      <dgm:spPr/>
    </dgm:pt>
    <dgm:pt modelId="{0799A10A-1D6E-48AA-B648-22BD1A9424AB}" type="pres">
      <dgm:prSet presAssocID="{D84327AB-7277-4B13-A830-933F62C92BA2}" presName="hierChild5" presStyleCnt="0"/>
      <dgm:spPr/>
    </dgm:pt>
    <dgm:pt modelId="{67CDDA4E-E3A9-45DF-AF27-126C23F52CDF}" type="pres">
      <dgm:prSet presAssocID="{A4D25D95-189B-4429-8773-6CD6A9D1AF29}" presName="Name28" presStyleLbl="parChTrans1D3" presStyleIdx="2" presStyleCnt="18"/>
      <dgm:spPr/>
    </dgm:pt>
    <dgm:pt modelId="{227D30EE-3C14-45D3-9D90-732D87158715}" type="pres">
      <dgm:prSet presAssocID="{090D8D4C-DA24-4346-9108-E5F35785EC73}" presName="hierRoot2" presStyleCnt="0">
        <dgm:presLayoutVars>
          <dgm:hierBranch val="init"/>
        </dgm:presLayoutVars>
      </dgm:prSet>
      <dgm:spPr/>
    </dgm:pt>
    <dgm:pt modelId="{09A4CCE7-60FE-4F70-BF05-692D172BD554}" type="pres">
      <dgm:prSet presAssocID="{090D8D4C-DA24-4346-9108-E5F35785EC73}" presName="rootComposite2" presStyleCnt="0"/>
      <dgm:spPr/>
    </dgm:pt>
    <dgm:pt modelId="{FF9334C5-48C3-4169-9E68-25323E6071E8}" type="pres">
      <dgm:prSet presAssocID="{090D8D4C-DA24-4346-9108-E5F35785EC73}" presName="rootText2" presStyleLbl="alignAcc1" presStyleIdx="0" presStyleCnt="0">
        <dgm:presLayoutVars>
          <dgm:chPref val="3"/>
        </dgm:presLayoutVars>
      </dgm:prSet>
      <dgm:spPr/>
    </dgm:pt>
    <dgm:pt modelId="{5B1FF890-36C7-4CF6-AAAE-5AAC47C2BCE8}" type="pres">
      <dgm:prSet presAssocID="{090D8D4C-DA24-4346-9108-E5F35785EC73}" presName="topArc2" presStyleLbl="parChTrans1D1" presStyleIdx="8" presStyleCnt="70"/>
      <dgm:spPr/>
    </dgm:pt>
    <dgm:pt modelId="{7D538364-FBF3-44CD-8F3A-65EBE9BDD255}" type="pres">
      <dgm:prSet presAssocID="{090D8D4C-DA24-4346-9108-E5F35785EC73}" presName="bottomArc2" presStyleLbl="parChTrans1D1" presStyleIdx="9" presStyleCnt="70"/>
      <dgm:spPr/>
    </dgm:pt>
    <dgm:pt modelId="{0DC8A1F9-C85D-48D4-9021-0B4280BA3944}" type="pres">
      <dgm:prSet presAssocID="{090D8D4C-DA24-4346-9108-E5F35785EC73}" presName="topConnNode2" presStyleLbl="node3" presStyleIdx="0" presStyleCnt="0"/>
      <dgm:spPr/>
    </dgm:pt>
    <dgm:pt modelId="{3C07CF31-D74A-4ABD-8C12-2A2699428EE4}" type="pres">
      <dgm:prSet presAssocID="{090D8D4C-DA24-4346-9108-E5F35785EC73}" presName="hierChild4" presStyleCnt="0"/>
      <dgm:spPr/>
    </dgm:pt>
    <dgm:pt modelId="{0A9F5077-5C6A-4F3D-B568-34DA36524CD1}" type="pres">
      <dgm:prSet presAssocID="{090D8D4C-DA24-4346-9108-E5F35785EC73}" presName="hierChild5" presStyleCnt="0"/>
      <dgm:spPr/>
    </dgm:pt>
    <dgm:pt modelId="{E18FF550-D58D-44CD-AE01-FA0E65FDB413}" type="pres">
      <dgm:prSet presAssocID="{2FE3EB73-4AA3-4AA2-9E0F-CE13B9F4CF37}" presName="hierChild5" presStyleCnt="0"/>
      <dgm:spPr/>
    </dgm:pt>
    <dgm:pt modelId="{F299150F-1D5D-46AE-90C7-AA45BD06A05E}" type="pres">
      <dgm:prSet presAssocID="{27E16B68-0CA4-4680-84F7-F6F759C92AB7}" presName="Name28" presStyleLbl="parChTrans1D2" presStyleIdx="1" presStyleCnt="6"/>
      <dgm:spPr/>
    </dgm:pt>
    <dgm:pt modelId="{32B46A3C-2F5A-464C-95DE-4A540754EB12}" type="pres">
      <dgm:prSet presAssocID="{7AF324BB-1FC5-4A74-A73D-387F95A05B2E}" presName="hierRoot2" presStyleCnt="0">
        <dgm:presLayoutVars>
          <dgm:hierBranch val="init"/>
        </dgm:presLayoutVars>
      </dgm:prSet>
      <dgm:spPr/>
    </dgm:pt>
    <dgm:pt modelId="{DB13408D-2C34-4491-9EFC-BB335710C739}" type="pres">
      <dgm:prSet presAssocID="{7AF324BB-1FC5-4A74-A73D-387F95A05B2E}" presName="rootComposite2" presStyleCnt="0"/>
      <dgm:spPr/>
    </dgm:pt>
    <dgm:pt modelId="{AEDBDAB0-A9CD-4167-BB6A-CE778038C69E}" type="pres">
      <dgm:prSet presAssocID="{7AF324BB-1FC5-4A74-A73D-387F95A05B2E}" presName="rootText2" presStyleLbl="alignAcc1" presStyleIdx="0" presStyleCnt="0">
        <dgm:presLayoutVars>
          <dgm:chPref val="3"/>
        </dgm:presLayoutVars>
      </dgm:prSet>
      <dgm:spPr/>
    </dgm:pt>
    <dgm:pt modelId="{1159DF37-B61D-4EAE-8A97-741F27A8EA42}" type="pres">
      <dgm:prSet presAssocID="{7AF324BB-1FC5-4A74-A73D-387F95A05B2E}" presName="topArc2" presStyleLbl="parChTrans1D1" presStyleIdx="10" presStyleCnt="70"/>
      <dgm:spPr/>
    </dgm:pt>
    <dgm:pt modelId="{BAFFAA1F-85B9-4646-82ED-E366485E05AD}" type="pres">
      <dgm:prSet presAssocID="{7AF324BB-1FC5-4A74-A73D-387F95A05B2E}" presName="bottomArc2" presStyleLbl="parChTrans1D1" presStyleIdx="11" presStyleCnt="70"/>
      <dgm:spPr/>
    </dgm:pt>
    <dgm:pt modelId="{27F8E788-6A40-46E8-93B5-7FC67CBB15F2}" type="pres">
      <dgm:prSet presAssocID="{7AF324BB-1FC5-4A74-A73D-387F95A05B2E}" presName="topConnNode2" presStyleLbl="node2" presStyleIdx="0" presStyleCnt="0"/>
      <dgm:spPr/>
    </dgm:pt>
    <dgm:pt modelId="{2CDE6F69-D094-436F-A159-3E9444F2D10A}" type="pres">
      <dgm:prSet presAssocID="{7AF324BB-1FC5-4A74-A73D-387F95A05B2E}" presName="hierChild4" presStyleCnt="0"/>
      <dgm:spPr/>
    </dgm:pt>
    <dgm:pt modelId="{C28D33F9-2FB4-4867-835E-30D192EC70FF}" type="pres">
      <dgm:prSet presAssocID="{2B24D107-9BCA-48CC-9C2D-048F9E47A344}" presName="Name28" presStyleLbl="parChTrans1D3" presStyleIdx="3" presStyleCnt="18"/>
      <dgm:spPr/>
    </dgm:pt>
    <dgm:pt modelId="{DEFE346C-B974-45DF-B0CE-5B647577E5A6}" type="pres">
      <dgm:prSet presAssocID="{2AA2BAEB-35CF-47E6-AF83-FC9763943DA6}" presName="hierRoot2" presStyleCnt="0">
        <dgm:presLayoutVars>
          <dgm:hierBranch val="init"/>
        </dgm:presLayoutVars>
      </dgm:prSet>
      <dgm:spPr/>
    </dgm:pt>
    <dgm:pt modelId="{42FB52A1-0BD4-44A1-9ECC-CBD4112AE216}" type="pres">
      <dgm:prSet presAssocID="{2AA2BAEB-35CF-47E6-AF83-FC9763943DA6}" presName="rootComposite2" presStyleCnt="0"/>
      <dgm:spPr/>
    </dgm:pt>
    <dgm:pt modelId="{FD8D563D-4ACC-408A-A98E-2C2CF8451970}" type="pres">
      <dgm:prSet presAssocID="{2AA2BAEB-35CF-47E6-AF83-FC9763943DA6}" presName="rootText2" presStyleLbl="alignAcc1" presStyleIdx="0" presStyleCnt="0">
        <dgm:presLayoutVars>
          <dgm:chPref val="3"/>
        </dgm:presLayoutVars>
      </dgm:prSet>
      <dgm:spPr/>
    </dgm:pt>
    <dgm:pt modelId="{893B843F-FCDA-445F-BE4E-A4B45181454C}" type="pres">
      <dgm:prSet presAssocID="{2AA2BAEB-35CF-47E6-AF83-FC9763943DA6}" presName="topArc2" presStyleLbl="parChTrans1D1" presStyleIdx="12" presStyleCnt="70"/>
      <dgm:spPr/>
    </dgm:pt>
    <dgm:pt modelId="{D95051B6-3E97-4365-8D99-6868E142756C}" type="pres">
      <dgm:prSet presAssocID="{2AA2BAEB-35CF-47E6-AF83-FC9763943DA6}" presName="bottomArc2" presStyleLbl="parChTrans1D1" presStyleIdx="13" presStyleCnt="70"/>
      <dgm:spPr/>
    </dgm:pt>
    <dgm:pt modelId="{BDA0B641-642B-4B9E-8688-3E2C5FBFBAB4}" type="pres">
      <dgm:prSet presAssocID="{2AA2BAEB-35CF-47E6-AF83-FC9763943DA6}" presName="topConnNode2" presStyleLbl="node3" presStyleIdx="0" presStyleCnt="0"/>
      <dgm:spPr/>
    </dgm:pt>
    <dgm:pt modelId="{658B4BA7-0CDA-443B-99C4-467E736319A3}" type="pres">
      <dgm:prSet presAssocID="{2AA2BAEB-35CF-47E6-AF83-FC9763943DA6}" presName="hierChild4" presStyleCnt="0"/>
      <dgm:spPr/>
    </dgm:pt>
    <dgm:pt modelId="{057BB60C-7AB0-4C28-83B5-D55C6E0332DD}" type="pres">
      <dgm:prSet presAssocID="{2AA2BAEB-35CF-47E6-AF83-FC9763943DA6}" presName="hierChild5" presStyleCnt="0"/>
      <dgm:spPr/>
    </dgm:pt>
    <dgm:pt modelId="{6B740B3F-6F49-4483-BFE6-DA82F555962D}" type="pres">
      <dgm:prSet presAssocID="{73730624-E954-4A33-882D-E6A68DE97D57}" presName="Name28" presStyleLbl="parChTrans1D3" presStyleIdx="4" presStyleCnt="18"/>
      <dgm:spPr/>
    </dgm:pt>
    <dgm:pt modelId="{8146D446-A5C2-4198-A424-D233CFC24BFB}" type="pres">
      <dgm:prSet presAssocID="{650EE1E3-5AC1-418E-ACB3-CA26CE275DA8}" presName="hierRoot2" presStyleCnt="0">
        <dgm:presLayoutVars>
          <dgm:hierBranch val="init"/>
        </dgm:presLayoutVars>
      </dgm:prSet>
      <dgm:spPr/>
    </dgm:pt>
    <dgm:pt modelId="{5AFDD8DC-4BFB-43AD-B8F7-963F5A707E0C}" type="pres">
      <dgm:prSet presAssocID="{650EE1E3-5AC1-418E-ACB3-CA26CE275DA8}" presName="rootComposite2" presStyleCnt="0"/>
      <dgm:spPr/>
    </dgm:pt>
    <dgm:pt modelId="{13084447-3585-4CF2-B2D0-53F3297589D4}" type="pres">
      <dgm:prSet presAssocID="{650EE1E3-5AC1-418E-ACB3-CA26CE275DA8}" presName="rootText2" presStyleLbl="alignAcc1" presStyleIdx="0" presStyleCnt="0">
        <dgm:presLayoutVars>
          <dgm:chPref val="3"/>
        </dgm:presLayoutVars>
      </dgm:prSet>
      <dgm:spPr/>
    </dgm:pt>
    <dgm:pt modelId="{92F205F3-9498-487C-B0AC-B09969F335C6}" type="pres">
      <dgm:prSet presAssocID="{650EE1E3-5AC1-418E-ACB3-CA26CE275DA8}" presName="topArc2" presStyleLbl="parChTrans1D1" presStyleIdx="14" presStyleCnt="70"/>
      <dgm:spPr/>
    </dgm:pt>
    <dgm:pt modelId="{27CDB6D1-CFDB-4581-B9F0-42B921D1E7B2}" type="pres">
      <dgm:prSet presAssocID="{650EE1E3-5AC1-418E-ACB3-CA26CE275DA8}" presName="bottomArc2" presStyleLbl="parChTrans1D1" presStyleIdx="15" presStyleCnt="70"/>
      <dgm:spPr/>
    </dgm:pt>
    <dgm:pt modelId="{C50550AE-8336-49BC-B090-51A24F93671C}" type="pres">
      <dgm:prSet presAssocID="{650EE1E3-5AC1-418E-ACB3-CA26CE275DA8}" presName="topConnNode2" presStyleLbl="node3" presStyleIdx="0" presStyleCnt="0"/>
      <dgm:spPr/>
    </dgm:pt>
    <dgm:pt modelId="{0AD4EACC-633C-4207-9449-37CF3DABB835}" type="pres">
      <dgm:prSet presAssocID="{650EE1E3-5AC1-418E-ACB3-CA26CE275DA8}" presName="hierChild4" presStyleCnt="0"/>
      <dgm:spPr/>
    </dgm:pt>
    <dgm:pt modelId="{202AD041-89CB-4777-A81A-B6A567552CCE}" type="pres">
      <dgm:prSet presAssocID="{650EE1E3-5AC1-418E-ACB3-CA26CE275DA8}" presName="hierChild5" presStyleCnt="0"/>
      <dgm:spPr/>
    </dgm:pt>
    <dgm:pt modelId="{ECDB547D-00A6-4074-98B8-24BB69692660}" type="pres">
      <dgm:prSet presAssocID="{C3D92573-37CA-46E8-8DEA-9476BB1800C2}" presName="Name28" presStyleLbl="parChTrans1D3" presStyleIdx="5" presStyleCnt="18"/>
      <dgm:spPr/>
    </dgm:pt>
    <dgm:pt modelId="{0E80E0F6-07EA-448F-A42D-7FAA30066DC7}" type="pres">
      <dgm:prSet presAssocID="{3B9C0C94-12FD-4063-A994-6F1D5A06B1A3}" presName="hierRoot2" presStyleCnt="0">
        <dgm:presLayoutVars>
          <dgm:hierBranch val="init"/>
        </dgm:presLayoutVars>
      </dgm:prSet>
      <dgm:spPr/>
    </dgm:pt>
    <dgm:pt modelId="{5981B715-8135-40E6-9920-2BF86EB17606}" type="pres">
      <dgm:prSet presAssocID="{3B9C0C94-12FD-4063-A994-6F1D5A06B1A3}" presName="rootComposite2" presStyleCnt="0"/>
      <dgm:spPr/>
    </dgm:pt>
    <dgm:pt modelId="{5A45A527-0CAF-4DD9-A2E5-2DA5CECA03FE}" type="pres">
      <dgm:prSet presAssocID="{3B9C0C94-12FD-4063-A994-6F1D5A06B1A3}" presName="rootText2" presStyleLbl="alignAcc1" presStyleIdx="0" presStyleCnt="0">
        <dgm:presLayoutVars>
          <dgm:chPref val="3"/>
        </dgm:presLayoutVars>
      </dgm:prSet>
      <dgm:spPr/>
    </dgm:pt>
    <dgm:pt modelId="{B3928258-24A6-4C81-8B2B-EC79E89D2578}" type="pres">
      <dgm:prSet presAssocID="{3B9C0C94-12FD-4063-A994-6F1D5A06B1A3}" presName="topArc2" presStyleLbl="parChTrans1D1" presStyleIdx="16" presStyleCnt="70"/>
      <dgm:spPr/>
    </dgm:pt>
    <dgm:pt modelId="{0E093891-BFD3-47D7-9AA1-3B506BC50B7C}" type="pres">
      <dgm:prSet presAssocID="{3B9C0C94-12FD-4063-A994-6F1D5A06B1A3}" presName="bottomArc2" presStyleLbl="parChTrans1D1" presStyleIdx="17" presStyleCnt="70"/>
      <dgm:spPr/>
    </dgm:pt>
    <dgm:pt modelId="{97702955-9F3B-4958-A401-92BB58C708A7}" type="pres">
      <dgm:prSet presAssocID="{3B9C0C94-12FD-4063-A994-6F1D5A06B1A3}" presName="topConnNode2" presStyleLbl="node3" presStyleIdx="0" presStyleCnt="0"/>
      <dgm:spPr/>
    </dgm:pt>
    <dgm:pt modelId="{5BB49971-0282-45AB-A532-7E985C587165}" type="pres">
      <dgm:prSet presAssocID="{3B9C0C94-12FD-4063-A994-6F1D5A06B1A3}" presName="hierChild4" presStyleCnt="0"/>
      <dgm:spPr/>
    </dgm:pt>
    <dgm:pt modelId="{E71978F2-7A82-4875-AC11-663B4D95261F}" type="pres">
      <dgm:prSet presAssocID="{3B9C0C94-12FD-4063-A994-6F1D5A06B1A3}" presName="hierChild5" presStyleCnt="0"/>
      <dgm:spPr/>
    </dgm:pt>
    <dgm:pt modelId="{925B0F43-4404-4554-B0CD-E4FFCBF7A64C}" type="pres">
      <dgm:prSet presAssocID="{A7680303-0E25-4EB4-933B-9992AA4FD12A}" presName="Name28" presStyleLbl="parChTrans1D3" presStyleIdx="6" presStyleCnt="18"/>
      <dgm:spPr/>
    </dgm:pt>
    <dgm:pt modelId="{21CC9CC0-0E45-4F9C-9447-992F97634537}" type="pres">
      <dgm:prSet presAssocID="{B3E2AA7D-AA50-4C44-AC1C-0F38D1C18C3E}" presName="hierRoot2" presStyleCnt="0">
        <dgm:presLayoutVars>
          <dgm:hierBranch val="init"/>
        </dgm:presLayoutVars>
      </dgm:prSet>
      <dgm:spPr/>
    </dgm:pt>
    <dgm:pt modelId="{6FB960DB-3EEB-4032-B5A9-B9C51CC84BE1}" type="pres">
      <dgm:prSet presAssocID="{B3E2AA7D-AA50-4C44-AC1C-0F38D1C18C3E}" presName="rootComposite2" presStyleCnt="0"/>
      <dgm:spPr/>
    </dgm:pt>
    <dgm:pt modelId="{CFED28C5-0B39-467A-A71F-A3BC67966BDF}" type="pres">
      <dgm:prSet presAssocID="{B3E2AA7D-AA50-4C44-AC1C-0F38D1C18C3E}" presName="rootText2" presStyleLbl="alignAcc1" presStyleIdx="0" presStyleCnt="0">
        <dgm:presLayoutVars>
          <dgm:chPref val="3"/>
        </dgm:presLayoutVars>
      </dgm:prSet>
      <dgm:spPr/>
    </dgm:pt>
    <dgm:pt modelId="{90213B2D-6685-4B87-A0C8-B8984D2AFA91}" type="pres">
      <dgm:prSet presAssocID="{B3E2AA7D-AA50-4C44-AC1C-0F38D1C18C3E}" presName="topArc2" presStyleLbl="parChTrans1D1" presStyleIdx="18" presStyleCnt="70"/>
      <dgm:spPr/>
    </dgm:pt>
    <dgm:pt modelId="{C2DED537-B343-4055-8457-B8DAC9EEDFD5}" type="pres">
      <dgm:prSet presAssocID="{B3E2AA7D-AA50-4C44-AC1C-0F38D1C18C3E}" presName="bottomArc2" presStyleLbl="parChTrans1D1" presStyleIdx="19" presStyleCnt="70"/>
      <dgm:spPr/>
    </dgm:pt>
    <dgm:pt modelId="{B5328D02-5834-4869-B1DF-89380933270C}" type="pres">
      <dgm:prSet presAssocID="{B3E2AA7D-AA50-4C44-AC1C-0F38D1C18C3E}" presName="topConnNode2" presStyleLbl="node3" presStyleIdx="0" presStyleCnt="0"/>
      <dgm:spPr/>
    </dgm:pt>
    <dgm:pt modelId="{68C84559-F6E8-404F-AF28-332C9FB79DD7}" type="pres">
      <dgm:prSet presAssocID="{B3E2AA7D-AA50-4C44-AC1C-0F38D1C18C3E}" presName="hierChild4" presStyleCnt="0"/>
      <dgm:spPr/>
    </dgm:pt>
    <dgm:pt modelId="{AFBE7850-CE5E-45FC-A00A-61F4BCE8C697}" type="pres">
      <dgm:prSet presAssocID="{B3E2AA7D-AA50-4C44-AC1C-0F38D1C18C3E}" presName="hierChild5" presStyleCnt="0"/>
      <dgm:spPr/>
    </dgm:pt>
    <dgm:pt modelId="{FB80C30A-274E-41E5-8E2F-BA14B6EE9C73}" type="pres">
      <dgm:prSet presAssocID="{7AF324BB-1FC5-4A74-A73D-387F95A05B2E}" presName="hierChild5" presStyleCnt="0"/>
      <dgm:spPr/>
    </dgm:pt>
    <dgm:pt modelId="{97C23501-959E-481E-A0F1-DED5AAE6F745}" type="pres">
      <dgm:prSet presAssocID="{7FF8A1CF-67A3-4588-9096-2D0158B08AE0}" presName="Name28" presStyleLbl="parChTrans1D2" presStyleIdx="2" presStyleCnt="6"/>
      <dgm:spPr/>
    </dgm:pt>
    <dgm:pt modelId="{EE9687D3-11EB-41A9-8739-D6C502356E86}" type="pres">
      <dgm:prSet presAssocID="{148D97EA-B5EC-480E-8AB7-E2E24D7E91E1}" presName="hierRoot2" presStyleCnt="0">
        <dgm:presLayoutVars>
          <dgm:hierBranch val="init"/>
        </dgm:presLayoutVars>
      </dgm:prSet>
      <dgm:spPr/>
    </dgm:pt>
    <dgm:pt modelId="{6400F222-FA56-4C35-B771-E3AF2CB11E06}" type="pres">
      <dgm:prSet presAssocID="{148D97EA-B5EC-480E-8AB7-E2E24D7E91E1}" presName="rootComposite2" presStyleCnt="0"/>
      <dgm:spPr/>
    </dgm:pt>
    <dgm:pt modelId="{32C69E81-6D80-4F88-9ED9-AEE698309039}" type="pres">
      <dgm:prSet presAssocID="{148D97EA-B5EC-480E-8AB7-E2E24D7E91E1}" presName="rootText2" presStyleLbl="alignAcc1" presStyleIdx="0" presStyleCnt="0">
        <dgm:presLayoutVars>
          <dgm:chPref val="3"/>
        </dgm:presLayoutVars>
      </dgm:prSet>
      <dgm:spPr/>
    </dgm:pt>
    <dgm:pt modelId="{50629FE7-AE0A-46EF-A280-334D5057FF58}" type="pres">
      <dgm:prSet presAssocID="{148D97EA-B5EC-480E-8AB7-E2E24D7E91E1}" presName="topArc2" presStyleLbl="parChTrans1D1" presStyleIdx="20" presStyleCnt="70"/>
      <dgm:spPr/>
    </dgm:pt>
    <dgm:pt modelId="{700C98E1-7F64-4488-9DD3-AB77ADB752AB}" type="pres">
      <dgm:prSet presAssocID="{148D97EA-B5EC-480E-8AB7-E2E24D7E91E1}" presName="bottomArc2" presStyleLbl="parChTrans1D1" presStyleIdx="21" presStyleCnt="70"/>
      <dgm:spPr/>
    </dgm:pt>
    <dgm:pt modelId="{5839A9DF-246B-4793-8849-04168098748B}" type="pres">
      <dgm:prSet presAssocID="{148D97EA-B5EC-480E-8AB7-E2E24D7E91E1}" presName="topConnNode2" presStyleLbl="node2" presStyleIdx="0" presStyleCnt="0"/>
      <dgm:spPr/>
    </dgm:pt>
    <dgm:pt modelId="{75293671-EAC5-4445-88E2-977887B17D6A}" type="pres">
      <dgm:prSet presAssocID="{148D97EA-B5EC-480E-8AB7-E2E24D7E91E1}" presName="hierChild4" presStyleCnt="0"/>
      <dgm:spPr/>
    </dgm:pt>
    <dgm:pt modelId="{EE181B58-F115-465F-B7D1-4AE0AC80DF69}" type="pres">
      <dgm:prSet presAssocID="{0A508058-2256-4007-A601-D8AB0EDB06E3}" presName="Name28" presStyleLbl="parChTrans1D3" presStyleIdx="7" presStyleCnt="18"/>
      <dgm:spPr/>
    </dgm:pt>
    <dgm:pt modelId="{F5B14643-1CF0-4A0A-9307-918AF8C6210B}" type="pres">
      <dgm:prSet presAssocID="{29BA0BAB-B4DD-435D-8B18-21DA544267BD}" presName="hierRoot2" presStyleCnt="0">
        <dgm:presLayoutVars>
          <dgm:hierBranch val="init"/>
        </dgm:presLayoutVars>
      </dgm:prSet>
      <dgm:spPr/>
    </dgm:pt>
    <dgm:pt modelId="{EDFCE8AC-48E9-4BDB-9F32-F4A0E39C3721}" type="pres">
      <dgm:prSet presAssocID="{29BA0BAB-B4DD-435D-8B18-21DA544267BD}" presName="rootComposite2" presStyleCnt="0"/>
      <dgm:spPr/>
    </dgm:pt>
    <dgm:pt modelId="{A1365995-A3E4-448E-B2D8-BDEB14EEC7CC}" type="pres">
      <dgm:prSet presAssocID="{29BA0BAB-B4DD-435D-8B18-21DA544267BD}" presName="rootText2" presStyleLbl="alignAcc1" presStyleIdx="0" presStyleCnt="0">
        <dgm:presLayoutVars>
          <dgm:chPref val="3"/>
        </dgm:presLayoutVars>
      </dgm:prSet>
      <dgm:spPr/>
    </dgm:pt>
    <dgm:pt modelId="{949CADBB-731A-4273-86FF-9F413757E9C5}" type="pres">
      <dgm:prSet presAssocID="{29BA0BAB-B4DD-435D-8B18-21DA544267BD}" presName="topArc2" presStyleLbl="parChTrans1D1" presStyleIdx="22" presStyleCnt="70"/>
      <dgm:spPr/>
    </dgm:pt>
    <dgm:pt modelId="{75601C7A-981C-44A3-97C7-77C1EEBB0EDF}" type="pres">
      <dgm:prSet presAssocID="{29BA0BAB-B4DD-435D-8B18-21DA544267BD}" presName="bottomArc2" presStyleLbl="parChTrans1D1" presStyleIdx="23" presStyleCnt="70"/>
      <dgm:spPr/>
    </dgm:pt>
    <dgm:pt modelId="{82937A94-0A75-4C77-889D-5F6B24A27252}" type="pres">
      <dgm:prSet presAssocID="{29BA0BAB-B4DD-435D-8B18-21DA544267BD}" presName="topConnNode2" presStyleLbl="node3" presStyleIdx="0" presStyleCnt="0"/>
      <dgm:spPr/>
    </dgm:pt>
    <dgm:pt modelId="{723EA28E-12F0-4FE9-9405-C0F9E3C24076}" type="pres">
      <dgm:prSet presAssocID="{29BA0BAB-B4DD-435D-8B18-21DA544267BD}" presName="hierChild4" presStyleCnt="0"/>
      <dgm:spPr/>
    </dgm:pt>
    <dgm:pt modelId="{43A5B3DF-6D3B-4135-8EE0-88ABD146E37F}" type="pres">
      <dgm:prSet presAssocID="{29BA0BAB-B4DD-435D-8B18-21DA544267BD}" presName="hierChild5" presStyleCnt="0"/>
      <dgm:spPr/>
    </dgm:pt>
    <dgm:pt modelId="{ADE185E1-03EC-4A08-B20C-C50269546BCB}" type="pres">
      <dgm:prSet presAssocID="{E6242589-1B09-4AAE-935F-F29E3879B059}" presName="Name28" presStyleLbl="parChTrans1D3" presStyleIdx="8" presStyleCnt="18"/>
      <dgm:spPr/>
    </dgm:pt>
    <dgm:pt modelId="{3FD25855-4008-448B-91E9-BF0DD79C52F7}" type="pres">
      <dgm:prSet presAssocID="{B9091546-EDC6-4063-8BD0-7D05F1BDE692}" presName="hierRoot2" presStyleCnt="0">
        <dgm:presLayoutVars>
          <dgm:hierBranch val="init"/>
        </dgm:presLayoutVars>
      </dgm:prSet>
      <dgm:spPr/>
    </dgm:pt>
    <dgm:pt modelId="{5E2252F0-0040-4A34-BD1F-E12C19F6ABAC}" type="pres">
      <dgm:prSet presAssocID="{B9091546-EDC6-4063-8BD0-7D05F1BDE692}" presName="rootComposite2" presStyleCnt="0"/>
      <dgm:spPr/>
    </dgm:pt>
    <dgm:pt modelId="{9051E9EA-1706-4FDF-8266-B61BC04A7E6C}" type="pres">
      <dgm:prSet presAssocID="{B9091546-EDC6-4063-8BD0-7D05F1BDE692}" presName="rootText2" presStyleLbl="alignAcc1" presStyleIdx="0" presStyleCnt="0">
        <dgm:presLayoutVars>
          <dgm:chPref val="3"/>
        </dgm:presLayoutVars>
      </dgm:prSet>
      <dgm:spPr/>
    </dgm:pt>
    <dgm:pt modelId="{B2474DB2-0DA5-4FE8-8FB1-A8AF20261D37}" type="pres">
      <dgm:prSet presAssocID="{B9091546-EDC6-4063-8BD0-7D05F1BDE692}" presName="topArc2" presStyleLbl="parChTrans1D1" presStyleIdx="24" presStyleCnt="70"/>
      <dgm:spPr/>
    </dgm:pt>
    <dgm:pt modelId="{5EB7C518-FF48-4B6A-BF90-121D2EAA97B2}" type="pres">
      <dgm:prSet presAssocID="{B9091546-EDC6-4063-8BD0-7D05F1BDE692}" presName="bottomArc2" presStyleLbl="parChTrans1D1" presStyleIdx="25" presStyleCnt="70"/>
      <dgm:spPr/>
    </dgm:pt>
    <dgm:pt modelId="{689B2FFD-FD40-4FB9-B3FB-4FB9E884BAB9}" type="pres">
      <dgm:prSet presAssocID="{B9091546-EDC6-4063-8BD0-7D05F1BDE692}" presName="topConnNode2" presStyleLbl="node3" presStyleIdx="0" presStyleCnt="0"/>
      <dgm:spPr/>
    </dgm:pt>
    <dgm:pt modelId="{3FAF2BC3-C9BC-4946-ADC3-82707F9E4A99}" type="pres">
      <dgm:prSet presAssocID="{B9091546-EDC6-4063-8BD0-7D05F1BDE692}" presName="hierChild4" presStyleCnt="0"/>
      <dgm:spPr/>
    </dgm:pt>
    <dgm:pt modelId="{EC51B7CD-E878-4832-ACC0-55BA0D9A6399}" type="pres">
      <dgm:prSet presAssocID="{3EABE4BA-C688-47E7-810C-B06ECEAA6437}" presName="Name28" presStyleLbl="parChTrans1D4" presStyleIdx="0" presStyleCnt="10"/>
      <dgm:spPr/>
    </dgm:pt>
    <dgm:pt modelId="{4285EB93-0AB6-4CF8-94AD-590EF747A8CD}" type="pres">
      <dgm:prSet presAssocID="{0F5013D5-CB44-4115-A34D-4ED500AB289F}" presName="hierRoot2" presStyleCnt="0">
        <dgm:presLayoutVars>
          <dgm:hierBranch val="init"/>
        </dgm:presLayoutVars>
      </dgm:prSet>
      <dgm:spPr/>
    </dgm:pt>
    <dgm:pt modelId="{9BB550C1-17CD-4E51-A182-CE1CB08250F2}" type="pres">
      <dgm:prSet presAssocID="{0F5013D5-CB44-4115-A34D-4ED500AB289F}" presName="rootComposite2" presStyleCnt="0"/>
      <dgm:spPr/>
    </dgm:pt>
    <dgm:pt modelId="{5AC83A73-0A52-45AB-9AD9-12B579A75769}" type="pres">
      <dgm:prSet presAssocID="{0F5013D5-CB44-4115-A34D-4ED500AB289F}" presName="rootText2" presStyleLbl="alignAcc1" presStyleIdx="0" presStyleCnt="0">
        <dgm:presLayoutVars>
          <dgm:chPref val="3"/>
        </dgm:presLayoutVars>
      </dgm:prSet>
      <dgm:spPr/>
    </dgm:pt>
    <dgm:pt modelId="{C4163C8E-8F22-4442-82C2-03B01C7F9002}" type="pres">
      <dgm:prSet presAssocID="{0F5013D5-CB44-4115-A34D-4ED500AB289F}" presName="topArc2" presStyleLbl="parChTrans1D1" presStyleIdx="26" presStyleCnt="70"/>
      <dgm:spPr/>
    </dgm:pt>
    <dgm:pt modelId="{1AE80F2F-9131-492F-B6DE-31EC455ACA94}" type="pres">
      <dgm:prSet presAssocID="{0F5013D5-CB44-4115-A34D-4ED500AB289F}" presName="bottomArc2" presStyleLbl="parChTrans1D1" presStyleIdx="27" presStyleCnt="70"/>
      <dgm:spPr/>
    </dgm:pt>
    <dgm:pt modelId="{32D62778-FBFF-4E51-B26C-A2FDD98D0A69}" type="pres">
      <dgm:prSet presAssocID="{0F5013D5-CB44-4115-A34D-4ED500AB289F}" presName="topConnNode2" presStyleLbl="node4" presStyleIdx="0" presStyleCnt="0"/>
      <dgm:spPr/>
    </dgm:pt>
    <dgm:pt modelId="{FF1F4382-5FA5-48F3-A546-5015A981E74A}" type="pres">
      <dgm:prSet presAssocID="{0F5013D5-CB44-4115-A34D-4ED500AB289F}" presName="hierChild4" presStyleCnt="0"/>
      <dgm:spPr/>
    </dgm:pt>
    <dgm:pt modelId="{9609EF89-0FD2-4853-A69E-E43CA726D567}" type="pres">
      <dgm:prSet presAssocID="{0F5013D5-CB44-4115-A34D-4ED500AB289F}" presName="hierChild5" presStyleCnt="0"/>
      <dgm:spPr/>
    </dgm:pt>
    <dgm:pt modelId="{B7B3AA8E-BE8D-4C33-91C6-EB1971DEE842}" type="pres">
      <dgm:prSet presAssocID="{BB66109E-1D35-4748-BFE5-632E5BE92751}" presName="Name28" presStyleLbl="parChTrans1D4" presStyleIdx="1" presStyleCnt="10"/>
      <dgm:spPr/>
    </dgm:pt>
    <dgm:pt modelId="{D1AFD4C9-F4F9-427F-BE5F-EBC0A737FEE3}" type="pres">
      <dgm:prSet presAssocID="{BE41589B-035E-4FD7-ABBF-D7AA07DA86D9}" presName="hierRoot2" presStyleCnt="0">
        <dgm:presLayoutVars>
          <dgm:hierBranch val="init"/>
        </dgm:presLayoutVars>
      </dgm:prSet>
      <dgm:spPr/>
    </dgm:pt>
    <dgm:pt modelId="{C4DE3CD4-0807-4439-8803-1CCA6ED891A8}" type="pres">
      <dgm:prSet presAssocID="{BE41589B-035E-4FD7-ABBF-D7AA07DA86D9}" presName="rootComposite2" presStyleCnt="0"/>
      <dgm:spPr/>
    </dgm:pt>
    <dgm:pt modelId="{20DCCC1A-FC43-45C5-B85F-6AA6A3D9131D}" type="pres">
      <dgm:prSet presAssocID="{BE41589B-035E-4FD7-ABBF-D7AA07DA86D9}" presName="rootText2" presStyleLbl="alignAcc1" presStyleIdx="0" presStyleCnt="0">
        <dgm:presLayoutVars>
          <dgm:chPref val="3"/>
        </dgm:presLayoutVars>
      </dgm:prSet>
      <dgm:spPr/>
    </dgm:pt>
    <dgm:pt modelId="{3AD140D7-1B1C-4F95-BBDB-FBF7DF0FF779}" type="pres">
      <dgm:prSet presAssocID="{BE41589B-035E-4FD7-ABBF-D7AA07DA86D9}" presName="topArc2" presStyleLbl="parChTrans1D1" presStyleIdx="28" presStyleCnt="70"/>
      <dgm:spPr/>
    </dgm:pt>
    <dgm:pt modelId="{51747DD3-7E18-4BA2-99FD-9CD07EBB8A8E}" type="pres">
      <dgm:prSet presAssocID="{BE41589B-035E-4FD7-ABBF-D7AA07DA86D9}" presName="bottomArc2" presStyleLbl="parChTrans1D1" presStyleIdx="29" presStyleCnt="70"/>
      <dgm:spPr/>
    </dgm:pt>
    <dgm:pt modelId="{231C0B06-4DDF-4BBA-B109-B554EE75081F}" type="pres">
      <dgm:prSet presAssocID="{BE41589B-035E-4FD7-ABBF-D7AA07DA86D9}" presName="topConnNode2" presStyleLbl="node4" presStyleIdx="0" presStyleCnt="0"/>
      <dgm:spPr/>
    </dgm:pt>
    <dgm:pt modelId="{6B258000-C724-42EC-80B3-27BCAB1199E5}" type="pres">
      <dgm:prSet presAssocID="{BE41589B-035E-4FD7-ABBF-D7AA07DA86D9}" presName="hierChild4" presStyleCnt="0"/>
      <dgm:spPr/>
    </dgm:pt>
    <dgm:pt modelId="{1424CCCF-29C6-4046-92B0-66480387351D}" type="pres">
      <dgm:prSet presAssocID="{BE41589B-035E-4FD7-ABBF-D7AA07DA86D9}" presName="hierChild5" presStyleCnt="0"/>
      <dgm:spPr/>
    </dgm:pt>
    <dgm:pt modelId="{7FDB529B-7452-4BA1-BF45-608F6E1EC2B5}" type="pres">
      <dgm:prSet presAssocID="{A64DBBE7-E9C5-4E12-AF47-1AA04213710A}" presName="Name28" presStyleLbl="parChTrans1D4" presStyleIdx="2" presStyleCnt="10"/>
      <dgm:spPr/>
    </dgm:pt>
    <dgm:pt modelId="{862B99FF-A4DB-4DAB-9117-0AAC751FC366}" type="pres">
      <dgm:prSet presAssocID="{C245442D-BDB4-4AE9-B6BF-B58A8F7FD91F}" presName="hierRoot2" presStyleCnt="0">
        <dgm:presLayoutVars>
          <dgm:hierBranch val="init"/>
        </dgm:presLayoutVars>
      </dgm:prSet>
      <dgm:spPr/>
    </dgm:pt>
    <dgm:pt modelId="{6C4554F9-4E96-4F00-BFA9-BD2959B5FFEE}" type="pres">
      <dgm:prSet presAssocID="{C245442D-BDB4-4AE9-B6BF-B58A8F7FD91F}" presName="rootComposite2" presStyleCnt="0"/>
      <dgm:spPr/>
    </dgm:pt>
    <dgm:pt modelId="{19FF99E0-7BD2-4BA6-809C-8227579F96B0}" type="pres">
      <dgm:prSet presAssocID="{C245442D-BDB4-4AE9-B6BF-B58A8F7FD91F}" presName="rootText2" presStyleLbl="alignAcc1" presStyleIdx="0" presStyleCnt="0">
        <dgm:presLayoutVars>
          <dgm:chPref val="3"/>
        </dgm:presLayoutVars>
      </dgm:prSet>
      <dgm:spPr/>
    </dgm:pt>
    <dgm:pt modelId="{E5A69EBE-5EB3-44ED-8014-18E8BFE073E1}" type="pres">
      <dgm:prSet presAssocID="{C245442D-BDB4-4AE9-B6BF-B58A8F7FD91F}" presName="topArc2" presStyleLbl="parChTrans1D1" presStyleIdx="30" presStyleCnt="70"/>
      <dgm:spPr/>
    </dgm:pt>
    <dgm:pt modelId="{125BC0A1-468C-46AF-A3AD-8E31B638EDAC}" type="pres">
      <dgm:prSet presAssocID="{C245442D-BDB4-4AE9-B6BF-B58A8F7FD91F}" presName="bottomArc2" presStyleLbl="parChTrans1D1" presStyleIdx="31" presStyleCnt="70"/>
      <dgm:spPr/>
    </dgm:pt>
    <dgm:pt modelId="{0D658830-2F5B-46AB-867B-F9285B601B5E}" type="pres">
      <dgm:prSet presAssocID="{C245442D-BDB4-4AE9-B6BF-B58A8F7FD91F}" presName="topConnNode2" presStyleLbl="node4" presStyleIdx="0" presStyleCnt="0"/>
      <dgm:spPr/>
    </dgm:pt>
    <dgm:pt modelId="{C94CDBC2-36FD-4A64-A778-7C31E2A3EE95}" type="pres">
      <dgm:prSet presAssocID="{C245442D-BDB4-4AE9-B6BF-B58A8F7FD91F}" presName="hierChild4" presStyleCnt="0"/>
      <dgm:spPr/>
    </dgm:pt>
    <dgm:pt modelId="{D3CD39E5-E309-46B7-8365-73EB51671EB2}" type="pres">
      <dgm:prSet presAssocID="{C245442D-BDB4-4AE9-B6BF-B58A8F7FD91F}" presName="hierChild5" presStyleCnt="0"/>
      <dgm:spPr/>
    </dgm:pt>
    <dgm:pt modelId="{C94903DC-3034-4683-B824-AE12AA56261D}" type="pres">
      <dgm:prSet presAssocID="{B8A03CB0-C082-41F9-885D-07B69173742E}" presName="Name28" presStyleLbl="parChTrans1D4" presStyleIdx="3" presStyleCnt="10"/>
      <dgm:spPr/>
    </dgm:pt>
    <dgm:pt modelId="{B9534CC6-2384-4775-B9B3-C922B157B177}" type="pres">
      <dgm:prSet presAssocID="{D58680B7-2A8D-4DF8-ACC0-8FA51D58CCAD}" presName="hierRoot2" presStyleCnt="0">
        <dgm:presLayoutVars>
          <dgm:hierBranch val="init"/>
        </dgm:presLayoutVars>
      </dgm:prSet>
      <dgm:spPr/>
    </dgm:pt>
    <dgm:pt modelId="{BBE5DDBF-473F-4E09-B9F1-58B82879DE24}" type="pres">
      <dgm:prSet presAssocID="{D58680B7-2A8D-4DF8-ACC0-8FA51D58CCAD}" presName="rootComposite2" presStyleCnt="0"/>
      <dgm:spPr/>
    </dgm:pt>
    <dgm:pt modelId="{F9EE5E64-D954-45C4-ABA3-15478EFC0C35}" type="pres">
      <dgm:prSet presAssocID="{D58680B7-2A8D-4DF8-ACC0-8FA51D58CCAD}" presName="rootText2" presStyleLbl="alignAcc1" presStyleIdx="0" presStyleCnt="0">
        <dgm:presLayoutVars>
          <dgm:chPref val="3"/>
        </dgm:presLayoutVars>
      </dgm:prSet>
      <dgm:spPr/>
    </dgm:pt>
    <dgm:pt modelId="{FDD256A8-EDF3-4F92-89DA-16C9CE00D484}" type="pres">
      <dgm:prSet presAssocID="{D58680B7-2A8D-4DF8-ACC0-8FA51D58CCAD}" presName="topArc2" presStyleLbl="parChTrans1D1" presStyleIdx="32" presStyleCnt="70"/>
      <dgm:spPr/>
    </dgm:pt>
    <dgm:pt modelId="{5C1A973A-0A80-4178-8CBB-F8D4B7DE5C8D}" type="pres">
      <dgm:prSet presAssocID="{D58680B7-2A8D-4DF8-ACC0-8FA51D58CCAD}" presName="bottomArc2" presStyleLbl="parChTrans1D1" presStyleIdx="33" presStyleCnt="70"/>
      <dgm:spPr/>
    </dgm:pt>
    <dgm:pt modelId="{F17396DD-7C64-4F9E-9526-E6539F43AA58}" type="pres">
      <dgm:prSet presAssocID="{D58680B7-2A8D-4DF8-ACC0-8FA51D58CCAD}" presName="topConnNode2" presStyleLbl="node4" presStyleIdx="0" presStyleCnt="0"/>
      <dgm:spPr/>
    </dgm:pt>
    <dgm:pt modelId="{4A8D76AF-898B-4883-8B5D-D31A30C9DDA6}" type="pres">
      <dgm:prSet presAssocID="{D58680B7-2A8D-4DF8-ACC0-8FA51D58CCAD}" presName="hierChild4" presStyleCnt="0"/>
      <dgm:spPr/>
    </dgm:pt>
    <dgm:pt modelId="{FFC3098E-4203-4E8B-AC98-C6DCB906D079}" type="pres">
      <dgm:prSet presAssocID="{DBB832B0-1180-4BDB-A14A-A6616403CA14}" presName="Name28" presStyleLbl="parChTrans1D4" presStyleIdx="4" presStyleCnt="10"/>
      <dgm:spPr/>
    </dgm:pt>
    <dgm:pt modelId="{BF8270F5-B158-4282-87A3-4EB3197C6770}" type="pres">
      <dgm:prSet presAssocID="{68862958-F969-4AC9-BDAF-F7BCD165F1D8}" presName="hierRoot2" presStyleCnt="0">
        <dgm:presLayoutVars>
          <dgm:hierBranch val="init"/>
        </dgm:presLayoutVars>
      </dgm:prSet>
      <dgm:spPr/>
    </dgm:pt>
    <dgm:pt modelId="{85800D6F-181C-44DF-9E2D-9C5EF1CACC0B}" type="pres">
      <dgm:prSet presAssocID="{68862958-F969-4AC9-BDAF-F7BCD165F1D8}" presName="rootComposite2" presStyleCnt="0"/>
      <dgm:spPr/>
    </dgm:pt>
    <dgm:pt modelId="{EA28F38F-483B-41F2-A6AC-6121084D8BC5}" type="pres">
      <dgm:prSet presAssocID="{68862958-F969-4AC9-BDAF-F7BCD165F1D8}" presName="rootText2" presStyleLbl="alignAcc1" presStyleIdx="0" presStyleCnt="0">
        <dgm:presLayoutVars>
          <dgm:chPref val="3"/>
        </dgm:presLayoutVars>
      </dgm:prSet>
      <dgm:spPr/>
    </dgm:pt>
    <dgm:pt modelId="{7664909D-F6C3-4452-B4BF-B325F5399367}" type="pres">
      <dgm:prSet presAssocID="{68862958-F969-4AC9-BDAF-F7BCD165F1D8}" presName="topArc2" presStyleLbl="parChTrans1D1" presStyleIdx="34" presStyleCnt="70"/>
      <dgm:spPr/>
    </dgm:pt>
    <dgm:pt modelId="{1F4D80F4-A1D0-4C9F-8A19-90FEE6EAEE0A}" type="pres">
      <dgm:prSet presAssocID="{68862958-F969-4AC9-BDAF-F7BCD165F1D8}" presName="bottomArc2" presStyleLbl="parChTrans1D1" presStyleIdx="35" presStyleCnt="70"/>
      <dgm:spPr/>
    </dgm:pt>
    <dgm:pt modelId="{6AE23526-EA1D-49E8-B12E-CDC674531ABA}" type="pres">
      <dgm:prSet presAssocID="{68862958-F969-4AC9-BDAF-F7BCD165F1D8}" presName="topConnNode2" presStyleLbl="node4" presStyleIdx="0" presStyleCnt="0"/>
      <dgm:spPr/>
    </dgm:pt>
    <dgm:pt modelId="{BFCA619A-D587-467A-9849-B270A9BA38DE}" type="pres">
      <dgm:prSet presAssocID="{68862958-F969-4AC9-BDAF-F7BCD165F1D8}" presName="hierChild4" presStyleCnt="0"/>
      <dgm:spPr/>
    </dgm:pt>
    <dgm:pt modelId="{59204B73-5E35-43E5-8043-8386A9EA211E}" type="pres">
      <dgm:prSet presAssocID="{68862958-F969-4AC9-BDAF-F7BCD165F1D8}" presName="hierChild5" presStyleCnt="0"/>
      <dgm:spPr/>
    </dgm:pt>
    <dgm:pt modelId="{B0DDE4A9-0CBB-4986-8AB7-12A15D76F626}" type="pres">
      <dgm:prSet presAssocID="{1EF87771-9280-408D-BCD9-1B0F3BAC9113}" presName="Name28" presStyleLbl="parChTrans1D4" presStyleIdx="5" presStyleCnt="10"/>
      <dgm:spPr/>
    </dgm:pt>
    <dgm:pt modelId="{AF46CDE2-E097-4DB9-9767-791E609296E5}" type="pres">
      <dgm:prSet presAssocID="{A34968DE-CE4D-4E1A-9F24-2B7091AA9F5B}" presName="hierRoot2" presStyleCnt="0">
        <dgm:presLayoutVars>
          <dgm:hierBranch val="init"/>
        </dgm:presLayoutVars>
      </dgm:prSet>
      <dgm:spPr/>
    </dgm:pt>
    <dgm:pt modelId="{CABFD839-4F12-4D04-815F-F746BFB9989C}" type="pres">
      <dgm:prSet presAssocID="{A34968DE-CE4D-4E1A-9F24-2B7091AA9F5B}" presName="rootComposite2" presStyleCnt="0"/>
      <dgm:spPr/>
    </dgm:pt>
    <dgm:pt modelId="{73ED9DB7-CC64-48CA-A04D-8C6AD2CBD991}" type="pres">
      <dgm:prSet presAssocID="{A34968DE-CE4D-4E1A-9F24-2B7091AA9F5B}" presName="rootText2" presStyleLbl="alignAcc1" presStyleIdx="0" presStyleCnt="0">
        <dgm:presLayoutVars>
          <dgm:chPref val="3"/>
        </dgm:presLayoutVars>
      </dgm:prSet>
      <dgm:spPr/>
    </dgm:pt>
    <dgm:pt modelId="{9E0F69E9-AC9C-4EDF-B2B3-3D411D6A64AB}" type="pres">
      <dgm:prSet presAssocID="{A34968DE-CE4D-4E1A-9F24-2B7091AA9F5B}" presName="topArc2" presStyleLbl="parChTrans1D1" presStyleIdx="36" presStyleCnt="70"/>
      <dgm:spPr/>
    </dgm:pt>
    <dgm:pt modelId="{FE40EE65-6C05-4381-8EEE-DD1AA0F08782}" type="pres">
      <dgm:prSet presAssocID="{A34968DE-CE4D-4E1A-9F24-2B7091AA9F5B}" presName="bottomArc2" presStyleLbl="parChTrans1D1" presStyleIdx="37" presStyleCnt="70"/>
      <dgm:spPr/>
    </dgm:pt>
    <dgm:pt modelId="{8492D7B9-4466-4CA9-960C-438516738C13}" type="pres">
      <dgm:prSet presAssocID="{A34968DE-CE4D-4E1A-9F24-2B7091AA9F5B}" presName="topConnNode2" presStyleLbl="node4" presStyleIdx="0" presStyleCnt="0"/>
      <dgm:spPr/>
    </dgm:pt>
    <dgm:pt modelId="{F60F5049-1D09-4DA9-B342-4A1E394D0095}" type="pres">
      <dgm:prSet presAssocID="{A34968DE-CE4D-4E1A-9F24-2B7091AA9F5B}" presName="hierChild4" presStyleCnt="0"/>
      <dgm:spPr/>
    </dgm:pt>
    <dgm:pt modelId="{EB28E2C9-21F5-4CE5-9F6C-0BE7740D67C9}" type="pres">
      <dgm:prSet presAssocID="{A34968DE-CE4D-4E1A-9F24-2B7091AA9F5B}" presName="hierChild5" presStyleCnt="0"/>
      <dgm:spPr/>
    </dgm:pt>
    <dgm:pt modelId="{BBC3CD44-6536-4E66-BBD0-FC110D88AD58}" type="pres">
      <dgm:prSet presAssocID="{F03DCFF0-F124-4EDA-8676-DFC6E51AB88D}" presName="Name28" presStyleLbl="parChTrans1D4" presStyleIdx="6" presStyleCnt="10"/>
      <dgm:spPr/>
    </dgm:pt>
    <dgm:pt modelId="{F8555EDB-C630-4CBC-B634-DB49B72E1C09}" type="pres">
      <dgm:prSet presAssocID="{8117E032-DA4A-4F7F-A02B-D970F0889E36}" presName="hierRoot2" presStyleCnt="0">
        <dgm:presLayoutVars>
          <dgm:hierBranch val="init"/>
        </dgm:presLayoutVars>
      </dgm:prSet>
      <dgm:spPr/>
    </dgm:pt>
    <dgm:pt modelId="{C727B440-75C9-45A9-830A-88AE96326F3A}" type="pres">
      <dgm:prSet presAssocID="{8117E032-DA4A-4F7F-A02B-D970F0889E36}" presName="rootComposite2" presStyleCnt="0"/>
      <dgm:spPr/>
    </dgm:pt>
    <dgm:pt modelId="{06E9E696-44CD-40D3-BFA3-46C4E6FF0EDA}" type="pres">
      <dgm:prSet presAssocID="{8117E032-DA4A-4F7F-A02B-D970F0889E36}" presName="rootText2" presStyleLbl="alignAcc1" presStyleIdx="0" presStyleCnt="0">
        <dgm:presLayoutVars>
          <dgm:chPref val="3"/>
        </dgm:presLayoutVars>
      </dgm:prSet>
      <dgm:spPr/>
    </dgm:pt>
    <dgm:pt modelId="{BF20E000-18AE-49D2-AA47-BD9757EC8586}" type="pres">
      <dgm:prSet presAssocID="{8117E032-DA4A-4F7F-A02B-D970F0889E36}" presName="topArc2" presStyleLbl="parChTrans1D1" presStyleIdx="38" presStyleCnt="70"/>
      <dgm:spPr/>
    </dgm:pt>
    <dgm:pt modelId="{0F33E574-A224-4E73-9E59-7AB654A291D6}" type="pres">
      <dgm:prSet presAssocID="{8117E032-DA4A-4F7F-A02B-D970F0889E36}" presName="bottomArc2" presStyleLbl="parChTrans1D1" presStyleIdx="39" presStyleCnt="70"/>
      <dgm:spPr/>
    </dgm:pt>
    <dgm:pt modelId="{DB1E9BFC-FDA2-4C31-80FD-20B035C71135}" type="pres">
      <dgm:prSet presAssocID="{8117E032-DA4A-4F7F-A02B-D970F0889E36}" presName="topConnNode2" presStyleLbl="node4" presStyleIdx="0" presStyleCnt="0"/>
      <dgm:spPr/>
    </dgm:pt>
    <dgm:pt modelId="{7C706418-5709-4BB4-88D1-3C0C1AE8538A}" type="pres">
      <dgm:prSet presAssocID="{8117E032-DA4A-4F7F-A02B-D970F0889E36}" presName="hierChild4" presStyleCnt="0"/>
      <dgm:spPr/>
    </dgm:pt>
    <dgm:pt modelId="{DCF393E5-A4C9-480B-9D5C-646D3192C977}" type="pres">
      <dgm:prSet presAssocID="{8117E032-DA4A-4F7F-A02B-D970F0889E36}" presName="hierChild5" presStyleCnt="0"/>
      <dgm:spPr/>
    </dgm:pt>
    <dgm:pt modelId="{110ACE43-5A92-4186-A856-C93B4B796D77}" type="pres">
      <dgm:prSet presAssocID="{D58680B7-2A8D-4DF8-ACC0-8FA51D58CCAD}" presName="hierChild5" presStyleCnt="0"/>
      <dgm:spPr/>
    </dgm:pt>
    <dgm:pt modelId="{0D26A0C6-1832-408B-B58C-2A385F729F5B}" type="pres">
      <dgm:prSet presAssocID="{B9091546-EDC6-4063-8BD0-7D05F1BDE692}" presName="hierChild5" presStyleCnt="0"/>
      <dgm:spPr/>
    </dgm:pt>
    <dgm:pt modelId="{2CA25658-17E4-435A-8B7B-CFF523A3ACAC}" type="pres">
      <dgm:prSet presAssocID="{F0F16F9C-517E-4BF9-99ED-2C1B22322C1E}" presName="Name28" presStyleLbl="parChTrans1D3" presStyleIdx="9" presStyleCnt="18"/>
      <dgm:spPr/>
    </dgm:pt>
    <dgm:pt modelId="{20A8ABBA-5157-4FE1-8EBB-883914434D40}" type="pres">
      <dgm:prSet presAssocID="{3C273C6C-304E-47CD-8F92-99CB2047CA73}" presName="hierRoot2" presStyleCnt="0">
        <dgm:presLayoutVars>
          <dgm:hierBranch val="init"/>
        </dgm:presLayoutVars>
      </dgm:prSet>
      <dgm:spPr/>
    </dgm:pt>
    <dgm:pt modelId="{7EF21417-447F-4AD8-BD7B-BD16B3550CB4}" type="pres">
      <dgm:prSet presAssocID="{3C273C6C-304E-47CD-8F92-99CB2047CA73}" presName="rootComposite2" presStyleCnt="0"/>
      <dgm:spPr/>
    </dgm:pt>
    <dgm:pt modelId="{28A00826-DC98-46ED-AE65-1CD1FDD93CC4}" type="pres">
      <dgm:prSet presAssocID="{3C273C6C-304E-47CD-8F92-99CB2047CA73}" presName="rootText2" presStyleLbl="alignAcc1" presStyleIdx="0" presStyleCnt="0">
        <dgm:presLayoutVars>
          <dgm:chPref val="3"/>
        </dgm:presLayoutVars>
      </dgm:prSet>
      <dgm:spPr/>
    </dgm:pt>
    <dgm:pt modelId="{64769BC4-5869-4F11-B50B-8AC631D41FFD}" type="pres">
      <dgm:prSet presAssocID="{3C273C6C-304E-47CD-8F92-99CB2047CA73}" presName="topArc2" presStyleLbl="parChTrans1D1" presStyleIdx="40" presStyleCnt="70"/>
      <dgm:spPr/>
    </dgm:pt>
    <dgm:pt modelId="{289D4D72-E742-4A5F-8FC4-8524092EBCC0}" type="pres">
      <dgm:prSet presAssocID="{3C273C6C-304E-47CD-8F92-99CB2047CA73}" presName="bottomArc2" presStyleLbl="parChTrans1D1" presStyleIdx="41" presStyleCnt="70"/>
      <dgm:spPr/>
    </dgm:pt>
    <dgm:pt modelId="{D0EE1800-D421-4EEE-8975-60561249A472}" type="pres">
      <dgm:prSet presAssocID="{3C273C6C-304E-47CD-8F92-99CB2047CA73}" presName="topConnNode2" presStyleLbl="node3" presStyleIdx="0" presStyleCnt="0"/>
      <dgm:spPr/>
    </dgm:pt>
    <dgm:pt modelId="{BC5CF986-0D59-482E-A740-BC7DDEE71C95}" type="pres">
      <dgm:prSet presAssocID="{3C273C6C-304E-47CD-8F92-99CB2047CA73}" presName="hierChild4" presStyleCnt="0"/>
      <dgm:spPr/>
    </dgm:pt>
    <dgm:pt modelId="{C07303C5-1D9D-4624-AA6A-C67EFCBCCFC8}" type="pres">
      <dgm:prSet presAssocID="{11674104-AA36-4C30-A031-CFE2E752F0B8}" presName="Name28" presStyleLbl="parChTrans1D4" presStyleIdx="7" presStyleCnt="10"/>
      <dgm:spPr/>
    </dgm:pt>
    <dgm:pt modelId="{F684B528-FB05-4683-97DC-730E9A6EB805}" type="pres">
      <dgm:prSet presAssocID="{0C251CF1-9134-4B30-A5A2-B370114645EB}" presName="hierRoot2" presStyleCnt="0">
        <dgm:presLayoutVars>
          <dgm:hierBranch val="init"/>
        </dgm:presLayoutVars>
      </dgm:prSet>
      <dgm:spPr/>
    </dgm:pt>
    <dgm:pt modelId="{393DD2D8-3105-480C-BCE8-0E8242E76286}" type="pres">
      <dgm:prSet presAssocID="{0C251CF1-9134-4B30-A5A2-B370114645EB}" presName="rootComposite2" presStyleCnt="0"/>
      <dgm:spPr/>
    </dgm:pt>
    <dgm:pt modelId="{FF3490FC-8219-4C5B-85B5-F2500DC136D8}" type="pres">
      <dgm:prSet presAssocID="{0C251CF1-9134-4B30-A5A2-B370114645EB}" presName="rootText2" presStyleLbl="alignAcc1" presStyleIdx="0" presStyleCnt="0">
        <dgm:presLayoutVars>
          <dgm:chPref val="3"/>
        </dgm:presLayoutVars>
      </dgm:prSet>
      <dgm:spPr/>
    </dgm:pt>
    <dgm:pt modelId="{427549BF-4506-4EFA-B441-AD708BB12C04}" type="pres">
      <dgm:prSet presAssocID="{0C251CF1-9134-4B30-A5A2-B370114645EB}" presName="topArc2" presStyleLbl="parChTrans1D1" presStyleIdx="42" presStyleCnt="70"/>
      <dgm:spPr/>
    </dgm:pt>
    <dgm:pt modelId="{3B2E3801-F804-4925-B42D-C8794406F57F}" type="pres">
      <dgm:prSet presAssocID="{0C251CF1-9134-4B30-A5A2-B370114645EB}" presName="bottomArc2" presStyleLbl="parChTrans1D1" presStyleIdx="43" presStyleCnt="70"/>
      <dgm:spPr/>
    </dgm:pt>
    <dgm:pt modelId="{140250BE-3EE9-4CA5-BFD6-1C736DA6E8E0}" type="pres">
      <dgm:prSet presAssocID="{0C251CF1-9134-4B30-A5A2-B370114645EB}" presName="topConnNode2" presStyleLbl="node4" presStyleIdx="0" presStyleCnt="0"/>
      <dgm:spPr/>
    </dgm:pt>
    <dgm:pt modelId="{D866054A-0217-4A6D-85C3-25D7894BE299}" type="pres">
      <dgm:prSet presAssocID="{0C251CF1-9134-4B30-A5A2-B370114645EB}" presName="hierChild4" presStyleCnt="0"/>
      <dgm:spPr/>
    </dgm:pt>
    <dgm:pt modelId="{278FDE30-DB02-44CA-ACFC-E5B29AF29C5F}" type="pres">
      <dgm:prSet presAssocID="{0C251CF1-9134-4B30-A5A2-B370114645EB}" presName="hierChild5" presStyleCnt="0"/>
      <dgm:spPr/>
    </dgm:pt>
    <dgm:pt modelId="{D849C825-8E96-4B64-A75B-CBD2A3597D45}" type="pres">
      <dgm:prSet presAssocID="{479180D3-C0FE-4BEE-9CD3-6B834B5007C9}" presName="Name28" presStyleLbl="parChTrans1D4" presStyleIdx="8" presStyleCnt="10"/>
      <dgm:spPr/>
    </dgm:pt>
    <dgm:pt modelId="{996BCF76-8C0B-46F1-A9D4-4E7F6D790F9A}" type="pres">
      <dgm:prSet presAssocID="{E3E63BE8-78CB-4C33-8AE6-B450883E986E}" presName="hierRoot2" presStyleCnt="0">
        <dgm:presLayoutVars>
          <dgm:hierBranch val="init"/>
        </dgm:presLayoutVars>
      </dgm:prSet>
      <dgm:spPr/>
    </dgm:pt>
    <dgm:pt modelId="{51526FD2-F8A2-458B-B110-485625BCC3B1}" type="pres">
      <dgm:prSet presAssocID="{E3E63BE8-78CB-4C33-8AE6-B450883E986E}" presName="rootComposite2" presStyleCnt="0"/>
      <dgm:spPr/>
    </dgm:pt>
    <dgm:pt modelId="{670948B2-EA5F-4846-AB42-3216FDB5D11C}" type="pres">
      <dgm:prSet presAssocID="{E3E63BE8-78CB-4C33-8AE6-B450883E986E}" presName="rootText2" presStyleLbl="alignAcc1" presStyleIdx="0" presStyleCnt="0">
        <dgm:presLayoutVars>
          <dgm:chPref val="3"/>
        </dgm:presLayoutVars>
      </dgm:prSet>
      <dgm:spPr/>
    </dgm:pt>
    <dgm:pt modelId="{D5BB01EB-4282-4801-9D89-B97F35445B03}" type="pres">
      <dgm:prSet presAssocID="{E3E63BE8-78CB-4C33-8AE6-B450883E986E}" presName="topArc2" presStyleLbl="parChTrans1D1" presStyleIdx="44" presStyleCnt="70"/>
      <dgm:spPr/>
    </dgm:pt>
    <dgm:pt modelId="{1A90711F-A5EB-4381-9DB4-CF46E12A16DA}" type="pres">
      <dgm:prSet presAssocID="{E3E63BE8-78CB-4C33-8AE6-B450883E986E}" presName="bottomArc2" presStyleLbl="parChTrans1D1" presStyleIdx="45" presStyleCnt="70"/>
      <dgm:spPr/>
    </dgm:pt>
    <dgm:pt modelId="{E6A33D04-FAEB-4FEA-820F-69F0A65AFD99}" type="pres">
      <dgm:prSet presAssocID="{E3E63BE8-78CB-4C33-8AE6-B450883E986E}" presName="topConnNode2" presStyleLbl="node4" presStyleIdx="0" presStyleCnt="0"/>
      <dgm:spPr/>
    </dgm:pt>
    <dgm:pt modelId="{600D50E2-85B9-49DA-91E9-0CB4236C2047}" type="pres">
      <dgm:prSet presAssocID="{E3E63BE8-78CB-4C33-8AE6-B450883E986E}" presName="hierChild4" presStyleCnt="0"/>
      <dgm:spPr/>
    </dgm:pt>
    <dgm:pt modelId="{50081723-F22A-4E41-8268-DB7EA0A1A5FA}" type="pres">
      <dgm:prSet presAssocID="{E3E63BE8-78CB-4C33-8AE6-B450883E986E}" presName="hierChild5" presStyleCnt="0"/>
      <dgm:spPr/>
    </dgm:pt>
    <dgm:pt modelId="{BB97ECA1-FE96-496A-A029-F9FC4925A1A4}" type="pres">
      <dgm:prSet presAssocID="{D9EF021D-2503-4D6C-AF0C-5C82E8B5A62D}" presName="Name28" presStyleLbl="parChTrans1D4" presStyleIdx="9" presStyleCnt="10"/>
      <dgm:spPr/>
    </dgm:pt>
    <dgm:pt modelId="{E3720FF2-2F58-46C3-83D0-999C1AC0028F}" type="pres">
      <dgm:prSet presAssocID="{9D6B9C82-C475-4A4E-85D3-77293D27C935}" presName="hierRoot2" presStyleCnt="0">
        <dgm:presLayoutVars>
          <dgm:hierBranch val="init"/>
        </dgm:presLayoutVars>
      </dgm:prSet>
      <dgm:spPr/>
    </dgm:pt>
    <dgm:pt modelId="{344BF657-F7A7-4C01-AA95-F440FD4E0AB8}" type="pres">
      <dgm:prSet presAssocID="{9D6B9C82-C475-4A4E-85D3-77293D27C935}" presName="rootComposite2" presStyleCnt="0"/>
      <dgm:spPr/>
    </dgm:pt>
    <dgm:pt modelId="{9501205A-DD4A-49DD-A483-F5CAFB0ED976}" type="pres">
      <dgm:prSet presAssocID="{9D6B9C82-C475-4A4E-85D3-77293D27C935}" presName="rootText2" presStyleLbl="alignAcc1" presStyleIdx="0" presStyleCnt="0">
        <dgm:presLayoutVars>
          <dgm:chPref val="3"/>
        </dgm:presLayoutVars>
      </dgm:prSet>
      <dgm:spPr/>
    </dgm:pt>
    <dgm:pt modelId="{0C406BE0-A0E7-46BA-81D8-9B01CF856AE2}" type="pres">
      <dgm:prSet presAssocID="{9D6B9C82-C475-4A4E-85D3-77293D27C935}" presName="topArc2" presStyleLbl="parChTrans1D1" presStyleIdx="46" presStyleCnt="70"/>
      <dgm:spPr/>
    </dgm:pt>
    <dgm:pt modelId="{80A9C6DE-06BD-4C6A-A389-BD05BFE6248D}" type="pres">
      <dgm:prSet presAssocID="{9D6B9C82-C475-4A4E-85D3-77293D27C935}" presName="bottomArc2" presStyleLbl="parChTrans1D1" presStyleIdx="47" presStyleCnt="70"/>
      <dgm:spPr/>
    </dgm:pt>
    <dgm:pt modelId="{C7845323-F040-433B-8B9B-69CD93F01968}" type="pres">
      <dgm:prSet presAssocID="{9D6B9C82-C475-4A4E-85D3-77293D27C935}" presName="topConnNode2" presStyleLbl="node4" presStyleIdx="0" presStyleCnt="0"/>
      <dgm:spPr/>
    </dgm:pt>
    <dgm:pt modelId="{3F129096-4FCF-40D6-8E67-44BF8A8E2482}" type="pres">
      <dgm:prSet presAssocID="{9D6B9C82-C475-4A4E-85D3-77293D27C935}" presName="hierChild4" presStyleCnt="0"/>
      <dgm:spPr/>
    </dgm:pt>
    <dgm:pt modelId="{21189133-9061-48EE-8792-ECD3AC53138F}" type="pres">
      <dgm:prSet presAssocID="{9D6B9C82-C475-4A4E-85D3-77293D27C935}" presName="hierChild5" presStyleCnt="0"/>
      <dgm:spPr/>
    </dgm:pt>
    <dgm:pt modelId="{803F45FA-6C03-45FC-BF77-46F3DCB75C86}" type="pres">
      <dgm:prSet presAssocID="{3C273C6C-304E-47CD-8F92-99CB2047CA73}" presName="hierChild5" presStyleCnt="0"/>
      <dgm:spPr/>
    </dgm:pt>
    <dgm:pt modelId="{4E974A5E-2D7C-4023-B4A0-5C889C0EF5E1}" type="pres">
      <dgm:prSet presAssocID="{148D97EA-B5EC-480E-8AB7-E2E24D7E91E1}" presName="hierChild5" presStyleCnt="0"/>
      <dgm:spPr/>
    </dgm:pt>
    <dgm:pt modelId="{74F6982C-3A76-4C91-9EAA-3ACAADFABC6F}" type="pres">
      <dgm:prSet presAssocID="{0AF9EDBB-62CA-42D7-A04A-97DABF649730}" presName="Name28" presStyleLbl="parChTrans1D2" presStyleIdx="3" presStyleCnt="6"/>
      <dgm:spPr/>
    </dgm:pt>
    <dgm:pt modelId="{3861A8EC-92CF-4EFF-AEA4-BD096DFB38EF}" type="pres">
      <dgm:prSet presAssocID="{2FF8D3F3-7B7E-43A3-997B-55AF9220BF5E}" presName="hierRoot2" presStyleCnt="0">
        <dgm:presLayoutVars>
          <dgm:hierBranch val="init"/>
        </dgm:presLayoutVars>
      </dgm:prSet>
      <dgm:spPr/>
    </dgm:pt>
    <dgm:pt modelId="{49BDB532-4217-4AD2-A537-01E71E4654B4}" type="pres">
      <dgm:prSet presAssocID="{2FF8D3F3-7B7E-43A3-997B-55AF9220BF5E}" presName="rootComposite2" presStyleCnt="0"/>
      <dgm:spPr/>
    </dgm:pt>
    <dgm:pt modelId="{62CB253C-94A4-40EF-9F0E-0ED69061A73F}" type="pres">
      <dgm:prSet presAssocID="{2FF8D3F3-7B7E-43A3-997B-55AF9220BF5E}" presName="rootText2" presStyleLbl="alignAcc1" presStyleIdx="0" presStyleCnt="0">
        <dgm:presLayoutVars>
          <dgm:chPref val="3"/>
        </dgm:presLayoutVars>
      </dgm:prSet>
      <dgm:spPr/>
    </dgm:pt>
    <dgm:pt modelId="{7EF7ADDB-3C76-4B02-8313-726B31B5B81A}" type="pres">
      <dgm:prSet presAssocID="{2FF8D3F3-7B7E-43A3-997B-55AF9220BF5E}" presName="topArc2" presStyleLbl="parChTrans1D1" presStyleIdx="48" presStyleCnt="70"/>
      <dgm:spPr/>
    </dgm:pt>
    <dgm:pt modelId="{FB22D9BD-5F49-4BE6-B881-3673FB5543AD}" type="pres">
      <dgm:prSet presAssocID="{2FF8D3F3-7B7E-43A3-997B-55AF9220BF5E}" presName="bottomArc2" presStyleLbl="parChTrans1D1" presStyleIdx="49" presStyleCnt="70"/>
      <dgm:spPr/>
    </dgm:pt>
    <dgm:pt modelId="{658279D8-AC63-4E86-9818-9FA6E58C65B2}" type="pres">
      <dgm:prSet presAssocID="{2FF8D3F3-7B7E-43A3-997B-55AF9220BF5E}" presName="topConnNode2" presStyleLbl="node2" presStyleIdx="0" presStyleCnt="0"/>
      <dgm:spPr/>
    </dgm:pt>
    <dgm:pt modelId="{7C993BB6-30BF-4177-B4E1-EBE6005F2994}" type="pres">
      <dgm:prSet presAssocID="{2FF8D3F3-7B7E-43A3-997B-55AF9220BF5E}" presName="hierChild4" presStyleCnt="0"/>
      <dgm:spPr/>
    </dgm:pt>
    <dgm:pt modelId="{B6099916-D3CB-4BB8-B6AB-146851B07476}" type="pres">
      <dgm:prSet presAssocID="{0B4FA624-E63A-461E-BDAC-FA57A293E8CF}" presName="Name28" presStyleLbl="parChTrans1D3" presStyleIdx="10" presStyleCnt="18"/>
      <dgm:spPr/>
    </dgm:pt>
    <dgm:pt modelId="{F8A0761D-D656-4CC8-8E3A-4822C8D9A51C}" type="pres">
      <dgm:prSet presAssocID="{13D1C71D-5664-46FF-A7E4-6FFAA892420D}" presName="hierRoot2" presStyleCnt="0">
        <dgm:presLayoutVars>
          <dgm:hierBranch val="init"/>
        </dgm:presLayoutVars>
      </dgm:prSet>
      <dgm:spPr/>
    </dgm:pt>
    <dgm:pt modelId="{1E8F7D0C-E543-4F46-8E02-1ED298761A20}" type="pres">
      <dgm:prSet presAssocID="{13D1C71D-5664-46FF-A7E4-6FFAA892420D}" presName="rootComposite2" presStyleCnt="0"/>
      <dgm:spPr/>
    </dgm:pt>
    <dgm:pt modelId="{C88DBA1F-662A-46A7-A09C-329BF517D6FA}" type="pres">
      <dgm:prSet presAssocID="{13D1C71D-5664-46FF-A7E4-6FFAA892420D}" presName="rootText2" presStyleLbl="alignAcc1" presStyleIdx="0" presStyleCnt="0">
        <dgm:presLayoutVars>
          <dgm:chPref val="3"/>
        </dgm:presLayoutVars>
      </dgm:prSet>
      <dgm:spPr/>
    </dgm:pt>
    <dgm:pt modelId="{CA7ADE06-C5C7-4F42-9A3D-830FC1A0E4A6}" type="pres">
      <dgm:prSet presAssocID="{13D1C71D-5664-46FF-A7E4-6FFAA892420D}" presName="topArc2" presStyleLbl="parChTrans1D1" presStyleIdx="50" presStyleCnt="70"/>
      <dgm:spPr/>
    </dgm:pt>
    <dgm:pt modelId="{C243FEB7-F9BA-4FCA-ABC3-BBCC49895D0B}" type="pres">
      <dgm:prSet presAssocID="{13D1C71D-5664-46FF-A7E4-6FFAA892420D}" presName="bottomArc2" presStyleLbl="parChTrans1D1" presStyleIdx="51" presStyleCnt="70"/>
      <dgm:spPr/>
    </dgm:pt>
    <dgm:pt modelId="{810EC656-8C40-4612-BB03-7AEEFB732C1C}" type="pres">
      <dgm:prSet presAssocID="{13D1C71D-5664-46FF-A7E4-6FFAA892420D}" presName="topConnNode2" presStyleLbl="node3" presStyleIdx="0" presStyleCnt="0"/>
      <dgm:spPr/>
    </dgm:pt>
    <dgm:pt modelId="{072440C9-98FA-4931-836F-9BC98A7435D2}" type="pres">
      <dgm:prSet presAssocID="{13D1C71D-5664-46FF-A7E4-6FFAA892420D}" presName="hierChild4" presStyleCnt="0"/>
      <dgm:spPr/>
    </dgm:pt>
    <dgm:pt modelId="{F139C448-C206-467F-A3E1-E8758CAC5E48}" type="pres">
      <dgm:prSet presAssocID="{13D1C71D-5664-46FF-A7E4-6FFAA892420D}" presName="hierChild5" presStyleCnt="0"/>
      <dgm:spPr/>
    </dgm:pt>
    <dgm:pt modelId="{FCA87E79-6F29-497E-A4FA-6559E41FCB74}" type="pres">
      <dgm:prSet presAssocID="{E96C2A7D-5EA0-49A2-9B7F-DFCB74EC687E}" presName="Name28" presStyleLbl="parChTrans1D3" presStyleIdx="11" presStyleCnt="18"/>
      <dgm:spPr/>
    </dgm:pt>
    <dgm:pt modelId="{96106927-6449-4FFA-A274-0FA7D1FE4ADF}" type="pres">
      <dgm:prSet presAssocID="{1D2B1218-FF67-49DB-8F86-B2CFE359B4B4}" presName="hierRoot2" presStyleCnt="0">
        <dgm:presLayoutVars>
          <dgm:hierBranch val="init"/>
        </dgm:presLayoutVars>
      </dgm:prSet>
      <dgm:spPr/>
    </dgm:pt>
    <dgm:pt modelId="{C1FDC8AE-1CD7-4BC6-8B3B-36C445A2F486}" type="pres">
      <dgm:prSet presAssocID="{1D2B1218-FF67-49DB-8F86-B2CFE359B4B4}" presName="rootComposite2" presStyleCnt="0"/>
      <dgm:spPr/>
    </dgm:pt>
    <dgm:pt modelId="{ECA0FCFD-649B-45B2-BB04-677159C13D85}" type="pres">
      <dgm:prSet presAssocID="{1D2B1218-FF67-49DB-8F86-B2CFE359B4B4}" presName="rootText2" presStyleLbl="alignAcc1" presStyleIdx="0" presStyleCnt="0">
        <dgm:presLayoutVars>
          <dgm:chPref val="3"/>
        </dgm:presLayoutVars>
      </dgm:prSet>
      <dgm:spPr/>
    </dgm:pt>
    <dgm:pt modelId="{7ABB3158-8EC3-4469-A935-36D33F450D93}" type="pres">
      <dgm:prSet presAssocID="{1D2B1218-FF67-49DB-8F86-B2CFE359B4B4}" presName="topArc2" presStyleLbl="parChTrans1D1" presStyleIdx="52" presStyleCnt="70"/>
      <dgm:spPr/>
    </dgm:pt>
    <dgm:pt modelId="{63B0E47F-B06F-4497-9F8F-50824462259B}" type="pres">
      <dgm:prSet presAssocID="{1D2B1218-FF67-49DB-8F86-B2CFE359B4B4}" presName="bottomArc2" presStyleLbl="parChTrans1D1" presStyleIdx="53" presStyleCnt="70"/>
      <dgm:spPr/>
    </dgm:pt>
    <dgm:pt modelId="{7C85FB43-93BC-4250-A139-F30E17C9FB0F}" type="pres">
      <dgm:prSet presAssocID="{1D2B1218-FF67-49DB-8F86-B2CFE359B4B4}" presName="topConnNode2" presStyleLbl="node3" presStyleIdx="0" presStyleCnt="0"/>
      <dgm:spPr/>
    </dgm:pt>
    <dgm:pt modelId="{57FF84EC-10DD-418A-8934-6FB4A5D4538B}" type="pres">
      <dgm:prSet presAssocID="{1D2B1218-FF67-49DB-8F86-B2CFE359B4B4}" presName="hierChild4" presStyleCnt="0"/>
      <dgm:spPr/>
    </dgm:pt>
    <dgm:pt modelId="{2BB30AA9-B888-48E5-9BEB-0D0BF0C397E6}" type="pres">
      <dgm:prSet presAssocID="{1D2B1218-FF67-49DB-8F86-B2CFE359B4B4}" presName="hierChild5" presStyleCnt="0"/>
      <dgm:spPr/>
    </dgm:pt>
    <dgm:pt modelId="{2074EE63-5363-47B0-B682-87DC764CBF5A}" type="pres">
      <dgm:prSet presAssocID="{2FF8D3F3-7B7E-43A3-997B-55AF9220BF5E}" presName="hierChild5" presStyleCnt="0"/>
      <dgm:spPr/>
    </dgm:pt>
    <dgm:pt modelId="{4C0658C5-4DF2-4848-A309-6A079C1B280D}" type="pres">
      <dgm:prSet presAssocID="{A0AC8510-64DA-488E-87C7-24F957787716}" presName="Name28" presStyleLbl="parChTrans1D2" presStyleIdx="4" presStyleCnt="6"/>
      <dgm:spPr/>
    </dgm:pt>
    <dgm:pt modelId="{CBFE2448-2AF4-4866-B5B0-27D00448756F}" type="pres">
      <dgm:prSet presAssocID="{2799CFC2-4E8A-4F36-8FD6-FEFF932E1BC0}" presName="hierRoot2" presStyleCnt="0">
        <dgm:presLayoutVars>
          <dgm:hierBranch val="init"/>
        </dgm:presLayoutVars>
      </dgm:prSet>
      <dgm:spPr/>
    </dgm:pt>
    <dgm:pt modelId="{98ACE12F-EE0C-4B21-BB8A-9359FEAD4B34}" type="pres">
      <dgm:prSet presAssocID="{2799CFC2-4E8A-4F36-8FD6-FEFF932E1BC0}" presName="rootComposite2" presStyleCnt="0"/>
      <dgm:spPr/>
    </dgm:pt>
    <dgm:pt modelId="{63041DD3-C7B8-4FDE-B81C-3CC54571FE47}" type="pres">
      <dgm:prSet presAssocID="{2799CFC2-4E8A-4F36-8FD6-FEFF932E1BC0}" presName="rootText2" presStyleLbl="alignAcc1" presStyleIdx="0" presStyleCnt="0">
        <dgm:presLayoutVars>
          <dgm:chPref val="3"/>
        </dgm:presLayoutVars>
      </dgm:prSet>
      <dgm:spPr/>
    </dgm:pt>
    <dgm:pt modelId="{4099B714-0798-456A-9736-8BB6BCF28A4D}" type="pres">
      <dgm:prSet presAssocID="{2799CFC2-4E8A-4F36-8FD6-FEFF932E1BC0}" presName="topArc2" presStyleLbl="parChTrans1D1" presStyleIdx="54" presStyleCnt="70"/>
      <dgm:spPr/>
    </dgm:pt>
    <dgm:pt modelId="{105523D9-228D-4241-BA38-06C26E919A79}" type="pres">
      <dgm:prSet presAssocID="{2799CFC2-4E8A-4F36-8FD6-FEFF932E1BC0}" presName="bottomArc2" presStyleLbl="parChTrans1D1" presStyleIdx="55" presStyleCnt="70"/>
      <dgm:spPr/>
    </dgm:pt>
    <dgm:pt modelId="{1286548B-FC27-43E8-A143-DB84A4F037A8}" type="pres">
      <dgm:prSet presAssocID="{2799CFC2-4E8A-4F36-8FD6-FEFF932E1BC0}" presName="topConnNode2" presStyleLbl="node2" presStyleIdx="0" presStyleCnt="0"/>
      <dgm:spPr/>
    </dgm:pt>
    <dgm:pt modelId="{69116976-6EB3-4A6B-A15F-943CC55B598C}" type="pres">
      <dgm:prSet presAssocID="{2799CFC2-4E8A-4F36-8FD6-FEFF932E1BC0}" presName="hierChild4" presStyleCnt="0"/>
      <dgm:spPr/>
    </dgm:pt>
    <dgm:pt modelId="{CA554D8D-D59B-4A89-875F-66D00238A718}" type="pres">
      <dgm:prSet presAssocID="{96F25D7B-6577-4334-A4F8-CB4DA2FCB6A9}" presName="Name28" presStyleLbl="parChTrans1D3" presStyleIdx="12" presStyleCnt="18"/>
      <dgm:spPr/>
    </dgm:pt>
    <dgm:pt modelId="{79FEBF2B-8CF3-48CB-9A82-F7714B173831}" type="pres">
      <dgm:prSet presAssocID="{F2CC7BFF-15B5-4F98-BBA7-241D6625F7B4}" presName="hierRoot2" presStyleCnt="0">
        <dgm:presLayoutVars>
          <dgm:hierBranch val="init"/>
        </dgm:presLayoutVars>
      </dgm:prSet>
      <dgm:spPr/>
    </dgm:pt>
    <dgm:pt modelId="{4EE18E9E-170F-4FA2-8666-E1CD6A4F820D}" type="pres">
      <dgm:prSet presAssocID="{F2CC7BFF-15B5-4F98-BBA7-241D6625F7B4}" presName="rootComposite2" presStyleCnt="0"/>
      <dgm:spPr/>
    </dgm:pt>
    <dgm:pt modelId="{F73DC359-D890-425C-9FBD-D2BAD7A60435}" type="pres">
      <dgm:prSet presAssocID="{F2CC7BFF-15B5-4F98-BBA7-241D6625F7B4}" presName="rootText2" presStyleLbl="alignAcc1" presStyleIdx="0" presStyleCnt="0">
        <dgm:presLayoutVars>
          <dgm:chPref val="3"/>
        </dgm:presLayoutVars>
      </dgm:prSet>
      <dgm:spPr/>
    </dgm:pt>
    <dgm:pt modelId="{D4273536-3A5F-4A2E-94DC-1A121B7A9912}" type="pres">
      <dgm:prSet presAssocID="{F2CC7BFF-15B5-4F98-BBA7-241D6625F7B4}" presName="topArc2" presStyleLbl="parChTrans1D1" presStyleIdx="56" presStyleCnt="70"/>
      <dgm:spPr/>
    </dgm:pt>
    <dgm:pt modelId="{9A32A93D-F407-458D-B722-AD2283CFE9D2}" type="pres">
      <dgm:prSet presAssocID="{F2CC7BFF-15B5-4F98-BBA7-241D6625F7B4}" presName="bottomArc2" presStyleLbl="parChTrans1D1" presStyleIdx="57" presStyleCnt="70"/>
      <dgm:spPr/>
    </dgm:pt>
    <dgm:pt modelId="{F48CE176-6B9E-4D64-AAFD-C78CC5218759}" type="pres">
      <dgm:prSet presAssocID="{F2CC7BFF-15B5-4F98-BBA7-241D6625F7B4}" presName="topConnNode2" presStyleLbl="node3" presStyleIdx="0" presStyleCnt="0"/>
      <dgm:spPr/>
    </dgm:pt>
    <dgm:pt modelId="{858AFDC8-6FE4-478E-9E68-B53098D72E35}" type="pres">
      <dgm:prSet presAssocID="{F2CC7BFF-15B5-4F98-BBA7-241D6625F7B4}" presName="hierChild4" presStyleCnt="0"/>
      <dgm:spPr/>
    </dgm:pt>
    <dgm:pt modelId="{7EE0B451-98F5-46B3-8F62-8AEF0018F7AE}" type="pres">
      <dgm:prSet presAssocID="{F2CC7BFF-15B5-4F98-BBA7-241D6625F7B4}" presName="hierChild5" presStyleCnt="0"/>
      <dgm:spPr/>
    </dgm:pt>
    <dgm:pt modelId="{E68B2814-9A1F-4CC6-95F9-11BED605C676}" type="pres">
      <dgm:prSet presAssocID="{9E98BEFB-EF1D-47FC-AF06-493D71349671}" presName="Name28" presStyleLbl="parChTrans1D3" presStyleIdx="13" presStyleCnt="18"/>
      <dgm:spPr/>
    </dgm:pt>
    <dgm:pt modelId="{54C80270-F312-4F3A-B6F6-38FB1428BAC4}" type="pres">
      <dgm:prSet presAssocID="{4AC13333-8BFB-4F6C-A914-52D4012736FE}" presName="hierRoot2" presStyleCnt="0">
        <dgm:presLayoutVars>
          <dgm:hierBranch val="init"/>
        </dgm:presLayoutVars>
      </dgm:prSet>
      <dgm:spPr/>
    </dgm:pt>
    <dgm:pt modelId="{B4A3530E-F0D2-46CA-A2DF-815EF1E630BA}" type="pres">
      <dgm:prSet presAssocID="{4AC13333-8BFB-4F6C-A914-52D4012736FE}" presName="rootComposite2" presStyleCnt="0"/>
      <dgm:spPr/>
    </dgm:pt>
    <dgm:pt modelId="{E8D3D64C-5715-47D4-BFAC-80AD05B885D2}" type="pres">
      <dgm:prSet presAssocID="{4AC13333-8BFB-4F6C-A914-52D4012736FE}" presName="rootText2" presStyleLbl="alignAcc1" presStyleIdx="0" presStyleCnt="0">
        <dgm:presLayoutVars>
          <dgm:chPref val="3"/>
        </dgm:presLayoutVars>
      </dgm:prSet>
      <dgm:spPr/>
    </dgm:pt>
    <dgm:pt modelId="{FD6E2048-8B2B-4B9B-8A26-839D875CDA3B}" type="pres">
      <dgm:prSet presAssocID="{4AC13333-8BFB-4F6C-A914-52D4012736FE}" presName="topArc2" presStyleLbl="parChTrans1D1" presStyleIdx="58" presStyleCnt="70"/>
      <dgm:spPr/>
    </dgm:pt>
    <dgm:pt modelId="{2C156ED4-CD8E-4511-8798-F0BDB4E95FB8}" type="pres">
      <dgm:prSet presAssocID="{4AC13333-8BFB-4F6C-A914-52D4012736FE}" presName="bottomArc2" presStyleLbl="parChTrans1D1" presStyleIdx="59" presStyleCnt="70"/>
      <dgm:spPr/>
    </dgm:pt>
    <dgm:pt modelId="{5844548C-3B08-45F8-B58C-D50A440ED8D4}" type="pres">
      <dgm:prSet presAssocID="{4AC13333-8BFB-4F6C-A914-52D4012736FE}" presName="topConnNode2" presStyleLbl="node3" presStyleIdx="0" presStyleCnt="0"/>
      <dgm:spPr/>
    </dgm:pt>
    <dgm:pt modelId="{B9B6F9D5-51A2-47EA-8F36-9683B1740660}" type="pres">
      <dgm:prSet presAssocID="{4AC13333-8BFB-4F6C-A914-52D4012736FE}" presName="hierChild4" presStyleCnt="0"/>
      <dgm:spPr/>
    </dgm:pt>
    <dgm:pt modelId="{512748FE-697D-42E4-8BCB-6DDC083CAA93}" type="pres">
      <dgm:prSet presAssocID="{4AC13333-8BFB-4F6C-A914-52D4012736FE}" presName="hierChild5" presStyleCnt="0"/>
      <dgm:spPr/>
    </dgm:pt>
    <dgm:pt modelId="{71D1873E-EFA5-4A7C-A265-1F6D4BB24CB4}" type="pres">
      <dgm:prSet presAssocID="{FD2D1FEA-8793-4E77-875F-986A19610902}" presName="Name28" presStyleLbl="parChTrans1D3" presStyleIdx="14" presStyleCnt="18"/>
      <dgm:spPr/>
    </dgm:pt>
    <dgm:pt modelId="{A6FDB5D0-B9F0-4097-A1B5-C24A6924A7C7}" type="pres">
      <dgm:prSet presAssocID="{1145254E-0874-4759-9A60-C5D8D8961382}" presName="hierRoot2" presStyleCnt="0">
        <dgm:presLayoutVars>
          <dgm:hierBranch val="init"/>
        </dgm:presLayoutVars>
      </dgm:prSet>
      <dgm:spPr/>
    </dgm:pt>
    <dgm:pt modelId="{0EEEAE1E-D530-4327-8BF1-A8B1A311A916}" type="pres">
      <dgm:prSet presAssocID="{1145254E-0874-4759-9A60-C5D8D8961382}" presName="rootComposite2" presStyleCnt="0"/>
      <dgm:spPr/>
    </dgm:pt>
    <dgm:pt modelId="{D92C8083-AB9C-45F6-A5A7-8928E34E4DA3}" type="pres">
      <dgm:prSet presAssocID="{1145254E-0874-4759-9A60-C5D8D8961382}" presName="rootText2" presStyleLbl="alignAcc1" presStyleIdx="0" presStyleCnt="0">
        <dgm:presLayoutVars>
          <dgm:chPref val="3"/>
        </dgm:presLayoutVars>
      </dgm:prSet>
      <dgm:spPr/>
    </dgm:pt>
    <dgm:pt modelId="{43B312C2-7FA9-4D8E-A676-CFF9931509A8}" type="pres">
      <dgm:prSet presAssocID="{1145254E-0874-4759-9A60-C5D8D8961382}" presName="topArc2" presStyleLbl="parChTrans1D1" presStyleIdx="60" presStyleCnt="70"/>
      <dgm:spPr/>
    </dgm:pt>
    <dgm:pt modelId="{EEA5CEFC-012D-4616-A0AA-7C0126F4121A}" type="pres">
      <dgm:prSet presAssocID="{1145254E-0874-4759-9A60-C5D8D8961382}" presName="bottomArc2" presStyleLbl="parChTrans1D1" presStyleIdx="61" presStyleCnt="70"/>
      <dgm:spPr/>
    </dgm:pt>
    <dgm:pt modelId="{78D41634-239B-497C-B10A-FDF03E35D313}" type="pres">
      <dgm:prSet presAssocID="{1145254E-0874-4759-9A60-C5D8D8961382}" presName="topConnNode2" presStyleLbl="node3" presStyleIdx="0" presStyleCnt="0"/>
      <dgm:spPr/>
    </dgm:pt>
    <dgm:pt modelId="{CD76D0EB-ACF5-41F9-8003-5183C007B542}" type="pres">
      <dgm:prSet presAssocID="{1145254E-0874-4759-9A60-C5D8D8961382}" presName="hierChild4" presStyleCnt="0"/>
      <dgm:spPr/>
    </dgm:pt>
    <dgm:pt modelId="{D967EA8D-70F4-491F-A7EE-D42C4F5E4EB3}" type="pres">
      <dgm:prSet presAssocID="{1145254E-0874-4759-9A60-C5D8D8961382}" presName="hierChild5" presStyleCnt="0"/>
      <dgm:spPr/>
    </dgm:pt>
    <dgm:pt modelId="{3C606D86-1909-4C01-BC3F-143483351130}" type="pres">
      <dgm:prSet presAssocID="{2799CFC2-4E8A-4F36-8FD6-FEFF932E1BC0}" presName="hierChild5" presStyleCnt="0"/>
      <dgm:spPr/>
    </dgm:pt>
    <dgm:pt modelId="{56AF50B4-E55A-42D0-807E-857A783C77FA}" type="pres">
      <dgm:prSet presAssocID="{67E59A4F-0B20-46F8-913F-B22BAA721C72}" presName="Name28" presStyleLbl="parChTrans1D2" presStyleIdx="5" presStyleCnt="6"/>
      <dgm:spPr/>
    </dgm:pt>
    <dgm:pt modelId="{E011032A-E3C3-4E8F-974F-4B6D06DFD500}" type="pres">
      <dgm:prSet presAssocID="{FB1FFCE7-DE58-4F6D-B976-E4ADD5C6FAFA}" presName="hierRoot2" presStyleCnt="0">
        <dgm:presLayoutVars>
          <dgm:hierBranch val="init"/>
        </dgm:presLayoutVars>
      </dgm:prSet>
      <dgm:spPr/>
    </dgm:pt>
    <dgm:pt modelId="{E4AB9350-B521-4272-966B-02AAE141A9ED}" type="pres">
      <dgm:prSet presAssocID="{FB1FFCE7-DE58-4F6D-B976-E4ADD5C6FAFA}" presName="rootComposite2" presStyleCnt="0"/>
      <dgm:spPr/>
    </dgm:pt>
    <dgm:pt modelId="{1F371FDD-280D-436F-B3CD-F07386EEDCA0}" type="pres">
      <dgm:prSet presAssocID="{FB1FFCE7-DE58-4F6D-B976-E4ADD5C6FAFA}" presName="rootText2" presStyleLbl="alignAcc1" presStyleIdx="0" presStyleCnt="0">
        <dgm:presLayoutVars>
          <dgm:chPref val="3"/>
        </dgm:presLayoutVars>
      </dgm:prSet>
      <dgm:spPr/>
    </dgm:pt>
    <dgm:pt modelId="{A095C85B-181A-45EC-A411-FBE1E27AB527}" type="pres">
      <dgm:prSet presAssocID="{FB1FFCE7-DE58-4F6D-B976-E4ADD5C6FAFA}" presName="topArc2" presStyleLbl="parChTrans1D1" presStyleIdx="62" presStyleCnt="70"/>
      <dgm:spPr/>
    </dgm:pt>
    <dgm:pt modelId="{5AE6CB1B-B2DF-4801-9251-93DFD9F2A040}" type="pres">
      <dgm:prSet presAssocID="{FB1FFCE7-DE58-4F6D-B976-E4ADD5C6FAFA}" presName="bottomArc2" presStyleLbl="parChTrans1D1" presStyleIdx="63" presStyleCnt="70"/>
      <dgm:spPr/>
    </dgm:pt>
    <dgm:pt modelId="{C932AFD8-22A1-49F5-A9AD-03A8E5F1659B}" type="pres">
      <dgm:prSet presAssocID="{FB1FFCE7-DE58-4F6D-B976-E4ADD5C6FAFA}" presName="topConnNode2" presStyleLbl="node2" presStyleIdx="0" presStyleCnt="0"/>
      <dgm:spPr/>
    </dgm:pt>
    <dgm:pt modelId="{4CF554E4-0F6F-4E69-B3C0-53A09D7A6B48}" type="pres">
      <dgm:prSet presAssocID="{FB1FFCE7-DE58-4F6D-B976-E4ADD5C6FAFA}" presName="hierChild4" presStyleCnt="0"/>
      <dgm:spPr/>
    </dgm:pt>
    <dgm:pt modelId="{36D99C32-02E8-4828-8DF5-2D2347B57D90}" type="pres">
      <dgm:prSet presAssocID="{89F26DCD-00BA-4117-A185-09DA5A824E3C}" presName="Name28" presStyleLbl="parChTrans1D3" presStyleIdx="15" presStyleCnt="18"/>
      <dgm:spPr/>
    </dgm:pt>
    <dgm:pt modelId="{4338DA48-5A21-4960-9321-E7BD4D4A1D90}" type="pres">
      <dgm:prSet presAssocID="{D258F9A2-3A9C-4401-A0AA-43BCDFB5DC17}" presName="hierRoot2" presStyleCnt="0">
        <dgm:presLayoutVars>
          <dgm:hierBranch val="init"/>
        </dgm:presLayoutVars>
      </dgm:prSet>
      <dgm:spPr/>
    </dgm:pt>
    <dgm:pt modelId="{5B04CC15-1DE7-4B92-A111-583CF192F585}" type="pres">
      <dgm:prSet presAssocID="{D258F9A2-3A9C-4401-A0AA-43BCDFB5DC17}" presName="rootComposite2" presStyleCnt="0"/>
      <dgm:spPr/>
    </dgm:pt>
    <dgm:pt modelId="{54ACDD88-3131-41C4-93AC-5498827B61E2}" type="pres">
      <dgm:prSet presAssocID="{D258F9A2-3A9C-4401-A0AA-43BCDFB5DC17}" presName="rootText2" presStyleLbl="alignAcc1" presStyleIdx="0" presStyleCnt="0">
        <dgm:presLayoutVars>
          <dgm:chPref val="3"/>
        </dgm:presLayoutVars>
      </dgm:prSet>
      <dgm:spPr/>
    </dgm:pt>
    <dgm:pt modelId="{91E00C23-6C50-4945-AF80-C1C2D3561D4E}" type="pres">
      <dgm:prSet presAssocID="{D258F9A2-3A9C-4401-A0AA-43BCDFB5DC17}" presName="topArc2" presStyleLbl="parChTrans1D1" presStyleIdx="64" presStyleCnt="70"/>
      <dgm:spPr/>
    </dgm:pt>
    <dgm:pt modelId="{1B0B1BC1-8C11-42C2-86DB-75F5395C1F05}" type="pres">
      <dgm:prSet presAssocID="{D258F9A2-3A9C-4401-A0AA-43BCDFB5DC17}" presName="bottomArc2" presStyleLbl="parChTrans1D1" presStyleIdx="65" presStyleCnt="70"/>
      <dgm:spPr/>
    </dgm:pt>
    <dgm:pt modelId="{351A68A7-6AE7-4BCF-8C1B-3647E398A499}" type="pres">
      <dgm:prSet presAssocID="{D258F9A2-3A9C-4401-A0AA-43BCDFB5DC17}" presName="topConnNode2" presStyleLbl="node3" presStyleIdx="0" presStyleCnt="0"/>
      <dgm:spPr/>
    </dgm:pt>
    <dgm:pt modelId="{E6EC8419-6672-48CD-BAF5-88148A3BBB27}" type="pres">
      <dgm:prSet presAssocID="{D258F9A2-3A9C-4401-A0AA-43BCDFB5DC17}" presName="hierChild4" presStyleCnt="0"/>
      <dgm:spPr/>
    </dgm:pt>
    <dgm:pt modelId="{C93ACC05-C5CD-4FE9-A823-5C08AE5BC0AA}" type="pres">
      <dgm:prSet presAssocID="{D258F9A2-3A9C-4401-A0AA-43BCDFB5DC17}" presName="hierChild5" presStyleCnt="0"/>
      <dgm:spPr/>
    </dgm:pt>
    <dgm:pt modelId="{4E756824-4D2E-43A7-87D7-6228AFA0BECE}" type="pres">
      <dgm:prSet presAssocID="{021EF0D8-D98C-4910-B2A6-FB233DF484B5}" presName="Name28" presStyleLbl="parChTrans1D3" presStyleIdx="16" presStyleCnt="18"/>
      <dgm:spPr/>
    </dgm:pt>
    <dgm:pt modelId="{70EC9BAF-673C-43CB-88CA-2A8D7AE49036}" type="pres">
      <dgm:prSet presAssocID="{4F64A7C9-9888-46AC-9F4D-2074CCD2CD9C}" presName="hierRoot2" presStyleCnt="0">
        <dgm:presLayoutVars>
          <dgm:hierBranch val="init"/>
        </dgm:presLayoutVars>
      </dgm:prSet>
      <dgm:spPr/>
    </dgm:pt>
    <dgm:pt modelId="{DBB2AAAF-B9AD-471E-9CFF-B52CDD5B77E9}" type="pres">
      <dgm:prSet presAssocID="{4F64A7C9-9888-46AC-9F4D-2074CCD2CD9C}" presName="rootComposite2" presStyleCnt="0"/>
      <dgm:spPr/>
    </dgm:pt>
    <dgm:pt modelId="{D4EB215F-7FE8-42DF-A221-3F7B9C9D6A88}" type="pres">
      <dgm:prSet presAssocID="{4F64A7C9-9888-46AC-9F4D-2074CCD2CD9C}" presName="rootText2" presStyleLbl="alignAcc1" presStyleIdx="0" presStyleCnt="0">
        <dgm:presLayoutVars>
          <dgm:chPref val="3"/>
        </dgm:presLayoutVars>
      </dgm:prSet>
      <dgm:spPr/>
    </dgm:pt>
    <dgm:pt modelId="{161D8DC7-942C-426C-8B87-D12F90C3F406}" type="pres">
      <dgm:prSet presAssocID="{4F64A7C9-9888-46AC-9F4D-2074CCD2CD9C}" presName="topArc2" presStyleLbl="parChTrans1D1" presStyleIdx="66" presStyleCnt="70"/>
      <dgm:spPr/>
    </dgm:pt>
    <dgm:pt modelId="{69A2541E-3BCB-4D9C-8C7C-298210501501}" type="pres">
      <dgm:prSet presAssocID="{4F64A7C9-9888-46AC-9F4D-2074CCD2CD9C}" presName="bottomArc2" presStyleLbl="parChTrans1D1" presStyleIdx="67" presStyleCnt="70"/>
      <dgm:spPr/>
    </dgm:pt>
    <dgm:pt modelId="{D7069C9E-4785-4D6D-B28A-3281FAEA42A9}" type="pres">
      <dgm:prSet presAssocID="{4F64A7C9-9888-46AC-9F4D-2074CCD2CD9C}" presName="topConnNode2" presStyleLbl="node3" presStyleIdx="0" presStyleCnt="0"/>
      <dgm:spPr/>
    </dgm:pt>
    <dgm:pt modelId="{D2463777-B85F-465C-851F-FEE7A94AC78F}" type="pres">
      <dgm:prSet presAssocID="{4F64A7C9-9888-46AC-9F4D-2074CCD2CD9C}" presName="hierChild4" presStyleCnt="0"/>
      <dgm:spPr/>
    </dgm:pt>
    <dgm:pt modelId="{D0C9FD8D-B188-4980-A930-BC03467368F9}" type="pres">
      <dgm:prSet presAssocID="{4F64A7C9-9888-46AC-9F4D-2074CCD2CD9C}" presName="hierChild5" presStyleCnt="0"/>
      <dgm:spPr/>
    </dgm:pt>
    <dgm:pt modelId="{9B250034-497E-440D-8E60-13D2085DB504}" type="pres">
      <dgm:prSet presAssocID="{1940F538-33BF-4B7F-BC88-B410EFD7E906}" presName="Name28" presStyleLbl="parChTrans1D3" presStyleIdx="17" presStyleCnt="18"/>
      <dgm:spPr/>
    </dgm:pt>
    <dgm:pt modelId="{396AF26C-62A4-40CC-9E50-D87A7740F367}" type="pres">
      <dgm:prSet presAssocID="{C2273A6A-224E-4535-B8D1-FEDA137D9D31}" presName="hierRoot2" presStyleCnt="0">
        <dgm:presLayoutVars>
          <dgm:hierBranch val="init"/>
        </dgm:presLayoutVars>
      </dgm:prSet>
      <dgm:spPr/>
    </dgm:pt>
    <dgm:pt modelId="{4F58745E-B434-4345-8F10-8D5A489B91A3}" type="pres">
      <dgm:prSet presAssocID="{C2273A6A-224E-4535-B8D1-FEDA137D9D31}" presName="rootComposite2" presStyleCnt="0"/>
      <dgm:spPr/>
    </dgm:pt>
    <dgm:pt modelId="{2C4EDA73-1F3F-4E9E-A198-15A1DA9B26DB}" type="pres">
      <dgm:prSet presAssocID="{C2273A6A-224E-4535-B8D1-FEDA137D9D31}" presName="rootText2" presStyleLbl="alignAcc1" presStyleIdx="0" presStyleCnt="0">
        <dgm:presLayoutVars>
          <dgm:chPref val="3"/>
        </dgm:presLayoutVars>
      </dgm:prSet>
      <dgm:spPr/>
    </dgm:pt>
    <dgm:pt modelId="{D65986EE-F954-47C3-A47E-620F0730487E}" type="pres">
      <dgm:prSet presAssocID="{C2273A6A-224E-4535-B8D1-FEDA137D9D31}" presName="topArc2" presStyleLbl="parChTrans1D1" presStyleIdx="68" presStyleCnt="70"/>
      <dgm:spPr/>
    </dgm:pt>
    <dgm:pt modelId="{45E0E308-EDF3-4484-89F3-231079AF2DAF}" type="pres">
      <dgm:prSet presAssocID="{C2273A6A-224E-4535-B8D1-FEDA137D9D31}" presName="bottomArc2" presStyleLbl="parChTrans1D1" presStyleIdx="69" presStyleCnt="70"/>
      <dgm:spPr/>
    </dgm:pt>
    <dgm:pt modelId="{42879A26-D8BA-4C18-BF8F-83C8749813B0}" type="pres">
      <dgm:prSet presAssocID="{C2273A6A-224E-4535-B8D1-FEDA137D9D31}" presName="topConnNode2" presStyleLbl="node3" presStyleIdx="0" presStyleCnt="0"/>
      <dgm:spPr/>
    </dgm:pt>
    <dgm:pt modelId="{DE666846-2A74-4DD6-9D00-4532568F1831}" type="pres">
      <dgm:prSet presAssocID="{C2273A6A-224E-4535-B8D1-FEDA137D9D31}" presName="hierChild4" presStyleCnt="0"/>
      <dgm:spPr/>
    </dgm:pt>
    <dgm:pt modelId="{87E9B821-0C45-47D9-8BFC-A2BEEEB43B40}" type="pres">
      <dgm:prSet presAssocID="{C2273A6A-224E-4535-B8D1-FEDA137D9D31}" presName="hierChild5" presStyleCnt="0"/>
      <dgm:spPr/>
    </dgm:pt>
    <dgm:pt modelId="{FB51B4DA-DDE2-44C1-9E50-5149420E43A2}" type="pres">
      <dgm:prSet presAssocID="{FB1FFCE7-DE58-4F6D-B976-E4ADD5C6FAFA}" presName="hierChild5" presStyleCnt="0"/>
      <dgm:spPr/>
    </dgm:pt>
    <dgm:pt modelId="{56BDC392-2342-4F5E-8BD5-E371A1928766}" type="pres">
      <dgm:prSet presAssocID="{E7703799-0B83-486B-89C5-05D7C8151DB6}" presName="hierChild3" presStyleCnt="0"/>
      <dgm:spPr/>
    </dgm:pt>
  </dgm:ptLst>
  <dgm:cxnLst>
    <dgm:cxn modelId="{43CF2004-F073-49EE-B76B-374F62433007}" type="presOf" srcId="{73730624-E954-4A33-882D-E6A68DE97D57}" destId="{6B740B3F-6F49-4483-BFE6-DA82F555962D}" srcOrd="0" destOrd="0" presId="urn:microsoft.com/office/officeart/2008/layout/HalfCircleOrganizationChart"/>
    <dgm:cxn modelId="{D11DDF04-CE16-487E-AB89-27BFF47BDB0A}" type="presOf" srcId="{27E16B68-0CA4-4680-84F7-F6F759C92AB7}" destId="{F299150F-1D5D-46AE-90C7-AA45BD06A05E}" srcOrd="0" destOrd="0" presId="urn:microsoft.com/office/officeart/2008/layout/HalfCircleOrganizationChart"/>
    <dgm:cxn modelId="{DC30AB06-930B-4D91-AE14-7C0777886CD0}" type="presOf" srcId="{7FF8A1CF-67A3-4588-9096-2D0158B08AE0}" destId="{97C23501-959E-481E-A0F1-DED5AAE6F745}" srcOrd="0" destOrd="0" presId="urn:microsoft.com/office/officeart/2008/layout/HalfCircleOrganizationChart"/>
    <dgm:cxn modelId="{4200E209-BF39-421E-ACE1-EB0748703DE6}" srcId="{2799CFC2-4E8A-4F36-8FD6-FEFF932E1BC0}" destId="{F2CC7BFF-15B5-4F98-BBA7-241D6625F7B4}" srcOrd="0" destOrd="0" parTransId="{96F25D7B-6577-4334-A4F8-CB4DA2FCB6A9}" sibTransId="{2E79068E-8543-4687-8151-BC942BBFEAF6}"/>
    <dgm:cxn modelId="{529F0D0E-23D8-44CA-A8E4-C1A3655D7DE3}" srcId="{2FE3EB73-4AA3-4AA2-9E0F-CE13B9F4CF37}" destId="{090D8D4C-DA24-4346-9108-E5F35785EC73}" srcOrd="2" destOrd="0" parTransId="{A4D25D95-189B-4429-8773-6CD6A9D1AF29}" sibTransId="{BBD6F66A-BF2F-4D54-B87B-D6341BEE821E}"/>
    <dgm:cxn modelId="{7BD88310-0669-4D8E-81FA-D5D8A20135F0}" srcId="{2799CFC2-4E8A-4F36-8FD6-FEFF932E1BC0}" destId="{1145254E-0874-4759-9A60-C5D8D8961382}" srcOrd="2" destOrd="0" parTransId="{FD2D1FEA-8793-4E77-875F-986A19610902}" sibTransId="{DAD3304B-1CB8-4EE4-979A-12523F7723D6}"/>
    <dgm:cxn modelId="{6793C510-5689-4100-A981-491C11BA0B4E}" type="presOf" srcId="{0C251CF1-9134-4B30-A5A2-B370114645EB}" destId="{140250BE-3EE9-4CA5-BFD6-1C736DA6E8E0}" srcOrd="1" destOrd="0" presId="urn:microsoft.com/office/officeart/2008/layout/HalfCircleOrganizationChart"/>
    <dgm:cxn modelId="{69B59716-2E42-46BC-B185-5BED7EA6BC88}" srcId="{FB1FFCE7-DE58-4F6D-B976-E4ADD5C6FAFA}" destId="{4F64A7C9-9888-46AC-9F4D-2074CCD2CD9C}" srcOrd="1" destOrd="0" parTransId="{021EF0D8-D98C-4910-B2A6-FB233DF484B5}" sibTransId="{B5696371-15EE-460E-AD8C-20CCA73F1AB2}"/>
    <dgm:cxn modelId="{F670211A-C8DF-4DC3-9636-60764803258D}" type="presOf" srcId="{FD2D1FEA-8793-4E77-875F-986A19610902}" destId="{71D1873E-EFA5-4A7C-A265-1F6D4BB24CB4}" srcOrd="0" destOrd="0" presId="urn:microsoft.com/office/officeart/2008/layout/HalfCircleOrganizationChart"/>
    <dgm:cxn modelId="{598BFB1A-4E06-45FC-9DE9-ECE4D0D4D066}" type="presOf" srcId="{2799CFC2-4E8A-4F36-8FD6-FEFF932E1BC0}" destId="{63041DD3-C7B8-4FDE-B81C-3CC54571FE47}" srcOrd="0" destOrd="0" presId="urn:microsoft.com/office/officeart/2008/layout/HalfCircleOrganizationChart"/>
    <dgm:cxn modelId="{CB52851B-269A-4F58-AAED-B6F5D63BC6F2}" type="presOf" srcId="{090D8D4C-DA24-4346-9108-E5F35785EC73}" destId="{FF9334C5-48C3-4169-9E68-25323E6071E8}" srcOrd="0" destOrd="0" presId="urn:microsoft.com/office/officeart/2008/layout/HalfCircleOrganizationChart"/>
    <dgm:cxn modelId="{9B70D61D-1ABA-4FF8-ACBE-D3B40D57C2AC}" type="presOf" srcId="{7AF324BB-1FC5-4A74-A73D-387F95A05B2E}" destId="{AEDBDAB0-A9CD-4167-BB6A-CE778038C69E}" srcOrd="0" destOrd="0" presId="urn:microsoft.com/office/officeart/2008/layout/HalfCircleOrganizationChart"/>
    <dgm:cxn modelId="{701AED21-A51F-478D-BE0C-E096B8221945}" type="presOf" srcId="{8117E032-DA4A-4F7F-A02B-D970F0889E36}" destId="{06E9E696-44CD-40D3-BFA3-46C4E6FF0EDA}" srcOrd="0" destOrd="0" presId="urn:microsoft.com/office/officeart/2008/layout/HalfCircleOrganizationChart"/>
    <dgm:cxn modelId="{174DC022-838B-4EDF-82D9-8FFF6164347A}" type="presOf" srcId="{A0AC8510-64DA-488E-87C7-24F957787716}" destId="{4C0658C5-4DF2-4848-A309-6A079C1B280D}" srcOrd="0" destOrd="0" presId="urn:microsoft.com/office/officeart/2008/layout/HalfCircleOrganizationChart"/>
    <dgm:cxn modelId="{275D0923-2480-465D-AD11-C8941F502F49}" srcId="{FB1FFCE7-DE58-4F6D-B976-E4ADD5C6FAFA}" destId="{C2273A6A-224E-4535-B8D1-FEDA137D9D31}" srcOrd="2" destOrd="0" parTransId="{1940F538-33BF-4B7F-BC88-B410EFD7E906}" sibTransId="{1825B280-4AFE-4A2D-ACAD-70154B244FAC}"/>
    <dgm:cxn modelId="{26092A26-E001-4BEA-BAAC-78901C2A5BE0}" type="presOf" srcId="{FB1FFCE7-DE58-4F6D-B976-E4ADD5C6FAFA}" destId="{1F371FDD-280D-436F-B3CD-F07386EEDCA0}" srcOrd="0" destOrd="0" presId="urn:microsoft.com/office/officeart/2008/layout/HalfCircleOrganizationChart"/>
    <dgm:cxn modelId="{393A082B-1F0B-4BC5-9B1D-51B0B87F772D}" type="presOf" srcId="{1940F538-33BF-4B7F-BC88-B410EFD7E906}" destId="{9B250034-497E-440D-8E60-13D2085DB504}" srcOrd="0" destOrd="0" presId="urn:microsoft.com/office/officeart/2008/layout/HalfCircleOrganizationChart"/>
    <dgm:cxn modelId="{5066FF2C-CDE0-4487-801A-FFAD0181ED89}" type="presOf" srcId="{3B9C0C94-12FD-4063-A994-6F1D5A06B1A3}" destId="{5A45A527-0CAF-4DD9-A2E5-2DA5CECA03FE}" srcOrd="0" destOrd="0" presId="urn:microsoft.com/office/officeart/2008/layout/HalfCircleOrganizationChart"/>
    <dgm:cxn modelId="{F721FC2D-CA51-4585-AB46-4A4D81625184}" type="presOf" srcId="{D258F9A2-3A9C-4401-A0AA-43BCDFB5DC17}" destId="{351A68A7-6AE7-4BCF-8C1B-3647E398A499}" srcOrd="1" destOrd="0" presId="urn:microsoft.com/office/officeart/2008/layout/HalfCircleOrganizationChart"/>
    <dgm:cxn modelId="{19B5762E-5D1D-4CD7-89E1-0B8137DF8325}" srcId="{E7703799-0B83-486B-89C5-05D7C8151DB6}" destId="{2FE3EB73-4AA3-4AA2-9E0F-CE13B9F4CF37}" srcOrd="0" destOrd="0" parTransId="{22C93A62-D03C-467E-8A95-D3D841ED9615}" sibTransId="{D6B3F93B-0968-4E93-9F39-4F8F2410CC40}"/>
    <dgm:cxn modelId="{1E6D0931-CC7E-4664-B8B3-B3097D5F8BDA}" type="presOf" srcId="{4F64A7C9-9888-46AC-9F4D-2074CCD2CD9C}" destId="{D4EB215F-7FE8-42DF-A221-3F7B9C9D6A88}" srcOrd="0" destOrd="0" presId="urn:microsoft.com/office/officeart/2008/layout/HalfCircleOrganizationChart"/>
    <dgm:cxn modelId="{642AC032-5D9A-4069-9F51-A0833D51DE3A}" type="presOf" srcId="{67E59A4F-0B20-46F8-913F-B22BAA721C72}" destId="{56AF50B4-E55A-42D0-807E-857A783C77FA}" srcOrd="0" destOrd="0" presId="urn:microsoft.com/office/officeart/2008/layout/HalfCircleOrganizationChart"/>
    <dgm:cxn modelId="{AB063E33-C01A-4EE9-9210-712C983A554A}" srcId="{B9091546-EDC6-4063-8BD0-7D05F1BDE692}" destId="{C245442D-BDB4-4AE9-B6BF-B58A8F7FD91F}" srcOrd="2" destOrd="0" parTransId="{A64DBBE7-E9C5-4E12-AF47-1AA04213710A}" sibTransId="{2EAC29ED-AC4A-49A6-AE34-27397C9EA7E3}"/>
    <dgm:cxn modelId="{EDD38633-2AEB-4BF9-A893-04B6BA155953}" srcId="{E7703799-0B83-486B-89C5-05D7C8151DB6}" destId="{148D97EA-B5EC-480E-8AB7-E2E24D7E91E1}" srcOrd="2" destOrd="0" parTransId="{7FF8A1CF-67A3-4588-9096-2D0158B08AE0}" sibTransId="{B9C158A6-9B45-4CDC-B60F-B2DDF0E7AF57}"/>
    <dgm:cxn modelId="{92E2A735-535F-4DCB-8E9E-A14A4737A227}" srcId="{E7703799-0B83-486B-89C5-05D7C8151DB6}" destId="{2FF8D3F3-7B7E-43A3-997B-55AF9220BF5E}" srcOrd="3" destOrd="0" parTransId="{0AF9EDBB-62CA-42D7-A04A-97DABF649730}" sibTransId="{F4B6F3EE-27C6-44D0-9EA3-92A5980D4658}"/>
    <dgm:cxn modelId="{F44E3F37-7E78-4DBB-8566-34060800178D}" type="presOf" srcId="{11674104-AA36-4C30-A031-CFE2E752F0B8}" destId="{C07303C5-1D9D-4624-AA6A-C67EFCBCCFC8}" srcOrd="0" destOrd="0" presId="urn:microsoft.com/office/officeart/2008/layout/HalfCircleOrganizationChart"/>
    <dgm:cxn modelId="{F95CBA37-1264-4BE3-96EB-40DDEF3E8A93}" type="presOf" srcId="{1EF87771-9280-408D-BCD9-1B0F3BAC9113}" destId="{B0DDE4A9-0CBB-4986-8AB7-12A15D76F626}" srcOrd="0" destOrd="0" presId="urn:microsoft.com/office/officeart/2008/layout/HalfCircleOrganizationChart"/>
    <dgm:cxn modelId="{56A50539-8DDA-4FAC-BF46-3225D9F8D2D0}" srcId="{2FE3EB73-4AA3-4AA2-9E0F-CE13B9F4CF37}" destId="{6E0820FE-9519-43B4-9BE1-2102418755DD}" srcOrd="0" destOrd="0" parTransId="{B1CCEA43-1208-4D07-860B-E555AD754700}" sibTransId="{CD5369C1-347D-4D83-B38F-DF6158691A7B}"/>
    <dgm:cxn modelId="{0AFDF83D-8C59-4AE0-BBCD-BF2545A84A4D}" type="presOf" srcId="{D258F9A2-3A9C-4401-A0AA-43BCDFB5DC17}" destId="{54ACDD88-3131-41C4-93AC-5498827B61E2}" srcOrd="0" destOrd="0" presId="urn:microsoft.com/office/officeart/2008/layout/HalfCircleOrganizationChart"/>
    <dgm:cxn modelId="{F86F365D-3A33-4646-931B-359F82B157D4}" type="presOf" srcId="{D9EF021D-2503-4D6C-AF0C-5C82E8B5A62D}" destId="{BB97ECA1-FE96-496A-A029-F9FC4925A1A4}" srcOrd="0" destOrd="0" presId="urn:microsoft.com/office/officeart/2008/layout/HalfCircleOrganizationChart"/>
    <dgm:cxn modelId="{C7A0595D-A636-406F-98E4-57A9C94020E6}" srcId="{3C273C6C-304E-47CD-8F92-99CB2047CA73}" destId="{9D6B9C82-C475-4A4E-85D3-77293D27C935}" srcOrd="2" destOrd="0" parTransId="{D9EF021D-2503-4D6C-AF0C-5C82E8B5A62D}" sibTransId="{6A878F23-A1E5-4C4F-B3AF-E540038107C5}"/>
    <dgm:cxn modelId="{5FE8865E-9D95-4681-A9B0-BFBFB1AAC919}" type="presOf" srcId="{89F26DCD-00BA-4117-A185-09DA5A824E3C}" destId="{36D99C32-02E8-4828-8DF5-2D2347B57D90}" srcOrd="0" destOrd="0" presId="urn:microsoft.com/office/officeart/2008/layout/HalfCircleOrganizationChart"/>
    <dgm:cxn modelId="{C01CAB5E-1AC5-4AA0-8370-FC94360AB86C}" type="presOf" srcId="{B9091546-EDC6-4063-8BD0-7D05F1BDE692}" destId="{689B2FFD-FD40-4FB9-B3FB-4FB9E884BAB9}" srcOrd="1" destOrd="0" presId="urn:microsoft.com/office/officeart/2008/layout/HalfCircleOrganizationChart"/>
    <dgm:cxn modelId="{FEDD7C5F-5BFB-41A1-B909-49D93570B375}" srcId="{2799CFC2-4E8A-4F36-8FD6-FEFF932E1BC0}" destId="{4AC13333-8BFB-4F6C-A914-52D4012736FE}" srcOrd="1" destOrd="0" parTransId="{9E98BEFB-EF1D-47FC-AF06-493D71349671}" sibTransId="{130BC1DC-F0AA-440E-B96C-4EA2BD49072B}"/>
    <dgm:cxn modelId="{7B735F60-6856-46C3-8331-DDADB79E00FB}" type="presOf" srcId="{6E0820FE-9519-43B4-9BE1-2102418755DD}" destId="{F36E9507-10F9-4B93-9088-EDCC3891BD53}" srcOrd="0" destOrd="0" presId="urn:microsoft.com/office/officeart/2008/layout/HalfCircleOrganizationChart"/>
    <dgm:cxn modelId="{7F7F4E41-80C4-40C8-AA47-9ADA98E8291D}" srcId="{B9091546-EDC6-4063-8BD0-7D05F1BDE692}" destId="{0F5013D5-CB44-4115-A34D-4ED500AB289F}" srcOrd="0" destOrd="0" parTransId="{3EABE4BA-C688-47E7-810C-B06ECEAA6437}" sibTransId="{C6171B9B-84F4-4832-98B1-BCBD8156A441}"/>
    <dgm:cxn modelId="{C7E7A142-E386-4E1D-B96C-5C198FE56BB0}" type="presOf" srcId="{0F5013D5-CB44-4115-A34D-4ED500AB289F}" destId="{5AC83A73-0A52-45AB-9AD9-12B579A75769}" srcOrd="0" destOrd="0" presId="urn:microsoft.com/office/officeart/2008/layout/HalfCircleOrganizationChart"/>
    <dgm:cxn modelId="{38D6AD63-6B10-4E6A-8FE0-87DEC3E581E6}" type="presOf" srcId="{9E98BEFB-EF1D-47FC-AF06-493D71349671}" destId="{E68B2814-9A1F-4CC6-95F9-11BED605C676}" srcOrd="0" destOrd="0" presId="urn:microsoft.com/office/officeart/2008/layout/HalfCircleOrganizationChart"/>
    <dgm:cxn modelId="{DC574F64-BF8B-47EB-B7DD-0B34D658DBAC}" srcId="{7AF324BB-1FC5-4A74-A73D-387F95A05B2E}" destId="{3B9C0C94-12FD-4063-A994-6F1D5A06B1A3}" srcOrd="2" destOrd="0" parTransId="{C3D92573-37CA-46E8-8DEA-9476BB1800C2}" sibTransId="{4A54C132-5C14-4973-842D-6BE0C79D0006}"/>
    <dgm:cxn modelId="{14C65E46-5ED1-48D0-890D-030752BC7FC2}" type="presOf" srcId="{148D97EA-B5EC-480E-8AB7-E2E24D7E91E1}" destId="{5839A9DF-246B-4793-8849-04168098748B}" srcOrd="1" destOrd="0" presId="urn:microsoft.com/office/officeart/2008/layout/HalfCircleOrganizationChart"/>
    <dgm:cxn modelId="{23E82947-27B8-44B1-9183-08E62AA0C6CC}" type="presOf" srcId="{68862958-F969-4AC9-BDAF-F7BCD165F1D8}" destId="{EA28F38F-483B-41F2-A6AC-6121084D8BC5}" srcOrd="0" destOrd="0" presId="urn:microsoft.com/office/officeart/2008/layout/HalfCircleOrganizationChart"/>
    <dgm:cxn modelId="{0649D767-1A20-4FAE-8B68-FF7C6C05644B}" srcId="{7AF324BB-1FC5-4A74-A73D-387F95A05B2E}" destId="{2AA2BAEB-35CF-47E6-AF83-FC9763943DA6}" srcOrd="0" destOrd="0" parTransId="{2B24D107-9BCA-48CC-9C2D-048F9E47A344}" sibTransId="{9836E1FF-604A-42CD-9BE0-D4DC585B7D5E}"/>
    <dgm:cxn modelId="{831B7448-7328-4683-9160-B1F20AC066E8}" type="presOf" srcId="{E3E63BE8-78CB-4C33-8AE6-B450883E986E}" destId="{670948B2-EA5F-4846-AB42-3216FDB5D11C}" srcOrd="0" destOrd="0" presId="urn:microsoft.com/office/officeart/2008/layout/HalfCircleOrganizationChart"/>
    <dgm:cxn modelId="{71C9356A-5586-4134-927A-7BCB714C870A}" type="presOf" srcId="{6E0820FE-9519-43B4-9BE1-2102418755DD}" destId="{3F07B291-97C3-4D3D-A3F3-3D9EA5490DFA}" srcOrd="1" destOrd="0" presId="urn:microsoft.com/office/officeart/2008/layout/HalfCircleOrganizationChart"/>
    <dgm:cxn modelId="{B0B2B54A-1C28-45BA-A17D-FD55B9A0F19B}" type="presOf" srcId="{F2CC7BFF-15B5-4F98-BBA7-241D6625F7B4}" destId="{F48CE176-6B9E-4D64-AAFD-C78CC5218759}" srcOrd="1" destOrd="0" presId="urn:microsoft.com/office/officeart/2008/layout/HalfCircleOrganizationChart"/>
    <dgm:cxn modelId="{B87CAC6B-BEA4-4777-9383-9BECCE5118CA}" srcId="{3C273C6C-304E-47CD-8F92-99CB2047CA73}" destId="{0C251CF1-9134-4B30-A5A2-B370114645EB}" srcOrd="0" destOrd="0" parTransId="{11674104-AA36-4C30-A031-CFE2E752F0B8}" sibTransId="{C18D4C17-E18E-4BE4-9A3C-6E3C2FDAEABC}"/>
    <dgm:cxn modelId="{43FBC94C-E2A7-4675-AF18-C18D32DEADCD}" srcId="{7AF324BB-1FC5-4A74-A73D-387F95A05B2E}" destId="{B3E2AA7D-AA50-4C44-AC1C-0F38D1C18C3E}" srcOrd="3" destOrd="0" parTransId="{A7680303-0E25-4EB4-933B-9992AA4FD12A}" sibTransId="{A47541EC-88D1-4C37-A986-0C160D804B6A}"/>
    <dgm:cxn modelId="{D6EF076D-523C-41C8-938C-9DD7B4687168}" type="presOf" srcId="{1145254E-0874-4759-9A60-C5D8D8961382}" destId="{D92C8083-AB9C-45F6-A5A7-8928E34E4DA3}" srcOrd="0" destOrd="0" presId="urn:microsoft.com/office/officeart/2008/layout/HalfCircleOrganizationChart"/>
    <dgm:cxn modelId="{A416814D-A382-4AB3-855D-BE79C21C08C1}" type="presOf" srcId="{13D1C71D-5664-46FF-A7E4-6FFAA892420D}" destId="{810EC656-8C40-4612-BB03-7AEEFB732C1C}" srcOrd="1" destOrd="0" presId="urn:microsoft.com/office/officeart/2008/layout/HalfCircleOrganizationChart"/>
    <dgm:cxn modelId="{3DD4844D-D2F3-49EC-B73C-D300585563F0}" type="presOf" srcId="{A34968DE-CE4D-4E1A-9F24-2B7091AA9F5B}" destId="{73ED9DB7-CC64-48CA-A04D-8C6AD2CBD991}" srcOrd="0" destOrd="0" presId="urn:microsoft.com/office/officeart/2008/layout/HalfCircleOrganizationChart"/>
    <dgm:cxn modelId="{2176696F-D166-4A7C-B7C5-437928F5CA96}" type="presOf" srcId="{650EE1E3-5AC1-418E-ACB3-CA26CE275DA8}" destId="{C50550AE-8336-49BC-B090-51A24F93671C}" srcOrd="1" destOrd="0" presId="urn:microsoft.com/office/officeart/2008/layout/HalfCircleOrganizationChart"/>
    <dgm:cxn modelId="{1F8F766F-DF0C-4BC1-84FD-AFC9CE63E497}" type="presOf" srcId="{C2273A6A-224E-4535-B8D1-FEDA137D9D31}" destId="{2C4EDA73-1F3F-4E9E-A198-15A1DA9B26DB}" srcOrd="0" destOrd="0" presId="urn:microsoft.com/office/officeart/2008/layout/HalfCircleOrganizationChart"/>
    <dgm:cxn modelId="{FA65D34F-1488-468A-AE53-6D1984B1085C}" type="presOf" srcId="{D58680B7-2A8D-4DF8-ACC0-8FA51D58CCAD}" destId="{F17396DD-7C64-4F9E-9526-E6539F43AA58}" srcOrd="1" destOrd="0" presId="urn:microsoft.com/office/officeart/2008/layout/HalfCircleOrganizationChart"/>
    <dgm:cxn modelId="{9542DA51-1034-4216-8DAD-697A657DC75E}" srcId="{D58680B7-2A8D-4DF8-ACC0-8FA51D58CCAD}" destId="{68862958-F969-4AC9-BDAF-F7BCD165F1D8}" srcOrd="0" destOrd="0" parTransId="{DBB832B0-1180-4BDB-A14A-A6616403CA14}" sibTransId="{FE8FC046-6344-468D-85BF-020FCF092509}"/>
    <dgm:cxn modelId="{D155E772-F7EE-4717-9EBA-2BA2C647DE0B}" type="presOf" srcId="{BB66109E-1D35-4748-BFE5-632E5BE92751}" destId="{B7B3AA8E-BE8D-4C33-91C6-EB1971DEE842}" srcOrd="0" destOrd="0" presId="urn:microsoft.com/office/officeart/2008/layout/HalfCircleOrganizationChart"/>
    <dgm:cxn modelId="{C805EF52-6135-494E-A707-372060E5E0F6}" type="presOf" srcId="{22C93A62-D03C-467E-8A95-D3D841ED9615}" destId="{C6C3AFDC-77C9-4A91-9DF1-16A0935D01F1}" srcOrd="0" destOrd="0" presId="urn:microsoft.com/office/officeart/2008/layout/HalfCircleOrganizationChart"/>
    <dgm:cxn modelId="{EA4E3F74-BC53-413A-863A-42B664CC3C7A}" type="presOf" srcId="{4F64A7C9-9888-46AC-9F4D-2074CCD2CD9C}" destId="{D7069C9E-4785-4D6D-B28A-3281FAEA42A9}" srcOrd="1" destOrd="0" presId="urn:microsoft.com/office/officeart/2008/layout/HalfCircleOrganizationChart"/>
    <dgm:cxn modelId="{3DF49654-06A2-4F7F-8AD3-1E06E3E10652}" type="presOf" srcId="{0AF9EDBB-62CA-42D7-A04A-97DABF649730}" destId="{74F6982C-3A76-4C91-9EAA-3ACAADFABC6F}" srcOrd="0" destOrd="0" presId="urn:microsoft.com/office/officeart/2008/layout/HalfCircleOrganizationChart"/>
    <dgm:cxn modelId="{7E110675-4257-444A-B807-139F24667465}" type="presOf" srcId="{1D2B1218-FF67-49DB-8F86-B2CFE359B4B4}" destId="{ECA0FCFD-649B-45B2-BB04-677159C13D85}" srcOrd="0" destOrd="0" presId="urn:microsoft.com/office/officeart/2008/layout/HalfCircleOrganizationChart"/>
    <dgm:cxn modelId="{DDE51477-B76F-4342-8B78-DBE2EF464BFC}" type="presOf" srcId="{BE41589B-035E-4FD7-ABBF-D7AA07DA86D9}" destId="{231C0B06-4DDF-4BBA-B109-B554EE75081F}" srcOrd="1" destOrd="0" presId="urn:microsoft.com/office/officeart/2008/layout/HalfCircleOrganizationChart"/>
    <dgm:cxn modelId="{7A6AA077-D5DA-4608-A717-4F9870AF8534}" type="presOf" srcId="{2FE3EB73-4AA3-4AA2-9E0F-CE13B9F4CF37}" destId="{776FACA5-F027-48DD-AC42-91B0CFC282B1}" srcOrd="0" destOrd="0" presId="urn:microsoft.com/office/officeart/2008/layout/HalfCircleOrganizationChart"/>
    <dgm:cxn modelId="{087D2379-65E7-48B8-BCA8-CF7688277652}" type="presOf" srcId="{650EE1E3-5AC1-418E-ACB3-CA26CE275DA8}" destId="{13084447-3585-4CF2-B2D0-53F3297589D4}" srcOrd="0" destOrd="0" presId="urn:microsoft.com/office/officeart/2008/layout/HalfCircleOrganizationChart"/>
    <dgm:cxn modelId="{6D79787B-1F08-460A-9F38-39DF0D2C7555}" type="presOf" srcId="{1D2B1218-FF67-49DB-8F86-B2CFE359B4B4}" destId="{7C85FB43-93BC-4250-A139-F30E17C9FB0F}" srcOrd="1" destOrd="0" presId="urn:microsoft.com/office/officeart/2008/layout/HalfCircleOrganizationChart"/>
    <dgm:cxn modelId="{7B870C7C-8F8A-470C-B961-1457E16D93A2}" srcId="{E7703799-0B83-486B-89C5-05D7C8151DB6}" destId="{7AF324BB-1FC5-4A74-A73D-387F95A05B2E}" srcOrd="1" destOrd="0" parTransId="{27E16B68-0CA4-4680-84F7-F6F759C92AB7}" sibTransId="{4FF49C17-8BA2-4139-A1B2-8B67ACF798EF}"/>
    <dgm:cxn modelId="{29F67B7C-F2A2-4D81-B860-873C986E2057}" type="presOf" srcId="{ED391F1B-26F4-4D85-8AC6-4A8FA9E6C06D}" destId="{B8F31EA9-7367-430F-BCC6-6D3A687CA82B}" srcOrd="0" destOrd="0" presId="urn:microsoft.com/office/officeart/2008/layout/HalfCircleOrganizationChart"/>
    <dgm:cxn modelId="{71528881-1A49-4706-8520-80DB36BA8FF3}" type="presOf" srcId="{B3E2AA7D-AA50-4C44-AC1C-0F38D1C18C3E}" destId="{CFED28C5-0B39-467A-A71F-A3BC67966BDF}" srcOrd="0" destOrd="0" presId="urn:microsoft.com/office/officeart/2008/layout/HalfCircleOrganizationChart"/>
    <dgm:cxn modelId="{78663383-6943-4A4F-BAB2-3569A75E51E6}" type="presOf" srcId="{E7703799-0B83-486B-89C5-05D7C8151DB6}" destId="{A41126C3-4C47-4413-B927-CA7CEF2F6CFB}" srcOrd="1" destOrd="0" presId="urn:microsoft.com/office/officeart/2008/layout/HalfCircleOrganizationChart"/>
    <dgm:cxn modelId="{B67C4D84-CED5-4ECF-8FB2-0ABB9D308E10}" srcId="{2FF8D3F3-7B7E-43A3-997B-55AF9220BF5E}" destId="{13D1C71D-5664-46FF-A7E4-6FFAA892420D}" srcOrd="0" destOrd="0" parTransId="{0B4FA624-E63A-461E-BDAC-FA57A293E8CF}" sibTransId="{FC0062FF-1F32-4909-921B-82D35BC2B501}"/>
    <dgm:cxn modelId="{9917FF89-B99A-428F-8B49-FDAFF75274FA}" type="presOf" srcId="{FB1FFCE7-DE58-4F6D-B976-E4ADD5C6FAFA}" destId="{C932AFD8-22A1-49F5-A9AD-03A8E5F1659B}" srcOrd="1" destOrd="0" presId="urn:microsoft.com/office/officeart/2008/layout/HalfCircleOrganizationChart"/>
    <dgm:cxn modelId="{06E24F8A-DF07-49E5-9CE7-893281F5CA36}" srcId="{148D97EA-B5EC-480E-8AB7-E2E24D7E91E1}" destId="{29BA0BAB-B4DD-435D-8B18-21DA544267BD}" srcOrd="0" destOrd="0" parTransId="{0A508058-2256-4007-A601-D8AB0EDB06E3}" sibTransId="{97BCFB4F-EA1F-4453-8C44-0DF93971B5CE}"/>
    <dgm:cxn modelId="{7994648B-1BD8-4972-88E0-12DE28D226CE}" type="presOf" srcId="{C3D92573-37CA-46E8-8DEA-9476BB1800C2}" destId="{ECDB547D-00A6-4074-98B8-24BB69692660}" srcOrd="0" destOrd="0" presId="urn:microsoft.com/office/officeart/2008/layout/HalfCircleOrganizationChart"/>
    <dgm:cxn modelId="{18C78F8B-70E2-491F-8384-CF296C7555EA}" srcId="{E7703799-0B83-486B-89C5-05D7C8151DB6}" destId="{2799CFC2-4E8A-4F36-8FD6-FEFF932E1BC0}" srcOrd="4" destOrd="0" parTransId="{A0AC8510-64DA-488E-87C7-24F957787716}" sibTransId="{02E72219-D184-4777-B762-88EA99541FF2}"/>
    <dgm:cxn modelId="{C22E9B8B-39DF-4DD5-9831-DE55EB9F0781}" type="presOf" srcId="{021EF0D8-D98C-4910-B2A6-FB233DF484B5}" destId="{4E756824-4D2E-43A7-87D7-6228AFA0BECE}" srcOrd="0" destOrd="0" presId="urn:microsoft.com/office/officeart/2008/layout/HalfCircleOrganizationChart"/>
    <dgm:cxn modelId="{C208C690-BF9B-4123-B12B-72093A5009C9}" type="presOf" srcId="{3C273C6C-304E-47CD-8F92-99CB2047CA73}" destId="{28A00826-DC98-46ED-AE65-1CD1FDD93CC4}" srcOrd="0" destOrd="0" presId="urn:microsoft.com/office/officeart/2008/layout/HalfCircleOrganizationChart"/>
    <dgm:cxn modelId="{9ECA1F91-BCAD-4C9D-B3C2-C7A7C857852C}" type="presOf" srcId="{C2273A6A-224E-4535-B8D1-FEDA137D9D31}" destId="{42879A26-D8BA-4C18-BF8F-83C8749813B0}" srcOrd="1" destOrd="0" presId="urn:microsoft.com/office/officeart/2008/layout/HalfCircleOrganizationChart"/>
    <dgm:cxn modelId="{D636AE91-CE43-4772-8A2B-304E9BE3010D}" type="presOf" srcId="{2799CFC2-4E8A-4F36-8FD6-FEFF932E1BC0}" destId="{1286548B-FC27-43E8-A143-DB84A4F037A8}" srcOrd="1" destOrd="0" presId="urn:microsoft.com/office/officeart/2008/layout/HalfCircleOrganizationChart"/>
    <dgm:cxn modelId="{1C8B0B94-E7AA-4A34-888D-E6B8FED7D99D}" type="presOf" srcId="{2FE3EB73-4AA3-4AA2-9E0F-CE13B9F4CF37}" destId="{C06FF206-5EEF-4A44-8E96-58222D40D127}" srcOrd="1" destOrd="0" presId="urn:microsoft.com/office/officeart/2008/layout/HalfCircleOrganizationChart"/>
    <dgm:cxn modelId="{88E32E95-9EBD-4489-811C-041F387C5ABE}" type="presOf" srcId="{A7680303-0E25-4EB4-933B-9992AA4FD12A}" destId="{925B0F43-4404-4554-B0CD-E4FFCBF7A64C}" srcOrd="0" destOrd="0" presId="urn:microsoft.com/office/officeart/2008/layout/HalfCircleOrganizationChart"/>
    <dgm:cxn modelId="{C6C55E97-8C98-4913-8441-0CC5E5F2DDD8}" type="presOf" srcId="{E96C2A7D-5EA0-49A2-9B7F-DFCB74EC687E}" destId="{FCA87E79-6F29-497E-A4FA-6559E41FCB74}" srcOrd="0" destOrd="0" presId="urn:microsoft.com/office/officeart/2008/layout/HalfCircleOrganizationChart"/>
    <dgm:cxn modelId="{BC274998-BE58-49D6-B7C9-F885A4506117}" type="presOf" srcId="{13D1C71D-5664-46FF-A7E4-6FFAA892420D}" destId="{C88DBA1F-662A-46A7-A09C-329BF517D6FA}" srcOrd="0" destOrd="0" presId="urn:microsoft.com/office/officeart/2008/layout/HalfCircleOrganizationChart"/>
    <dgm:cxn modelId="{9733E999-D7E0-4506-AFEC-E91A89AD91EB}" type="presOf" srcId="{B3E2AA7D-AA50-4C44-AC1C-0F38D1C18C3E}" destId="{B5328D02-5834-4869-B1DF-89380933270C}" srcOrd="1" destOrd="0" presId="urn:microsoft.com/office/officeart/2008/layout/HalfCircleOrganizationChart"/>
    <dgm:cxn modelId="{63655B9E-BBFB-45D8-9508-E64957894881}" type="presOf" srcId="{A34968DE-CE4D-4E1A-9F24-2B7091AA9F5B}" destId="{8492D7B9-4466-4CA9-960C-438516738C13}" srcOrd="1" destOrd="0" presId="urn:microsoft.com/office/officeart/2008/layout/HalfCircleOrganizationChart"/>
    <dgm:cxn modelId="{8FD7499F-0B3F-49A7-9E12-EF360C0757D2}" type="presOf" srcId="{4AC13333-8BFB-4F6C-A914-52D4012736FE}" destId="{E8D3D64C-5715-47D4-BFAC-80AD05B885D2}" srcOrd="0" destOrd="0" presId="urn:microsoft.com/office/officeart/2008/layout/HalfCircleOrganizationChart"/>
    <dgm:cxn modelId="{0028A7A2-2913-40F4-8EA7-2530F2A7B79F}" srcId="{D58680B7-2A8D-4DF8-ACC0-8FA51D58CCAD}" destId="{A34968DE-CE4D-4E1A-9F24-2B7091AA9F5B}" srcOrd="1" destOrd="0" parTransId="{1EF87771-9280-408D-BCD9-1B0F3BAC9113}" sibTransId="{60F5688C-63F9-40E7-80F2-08B6C01DC1A5}"/>
    <dgm:cxn modelId="{50DA39A5-1F9F-436E-8B43-BA940C7200E2}" type="presOf" srcId="{A4D25D95-189B-4429-8773-6CD6A9D1AF29}" destId="{67CDDA4E-E3A9-45DF-AF27-126C23F52CDF}" srcOrd="0" destOrd="0" presId="urn:microsoft.com/office/officeart/2008/layout/HalfCircleOrganizationChart"/>
    <dgm:cxn modelId="{BB3E34A6-A989-463F-960A-33347EA06126}" type="presOf" srcId="{B1CCEA43-1208-4D07-860B-E555AD754700}" destId="{104AB80B-3B23-4071-B831-4EFBF346A95E}" srcOrd="0" destOrd="0" presId="urn:microsoft.com/office/officeart/2008/layout/HalfCircleOrganizationChart"/>
    <dgm:cxn modelId="{A73133AB-F7C4-4FE2-A1C9-43EE9B5BCFF6}" type="presOf" srcId="{0F5013D5-CB44-4115-A34D-4ED500AB289F}" destId="{32D62778-FBFF-4E51-B26C-A2FDD98D0A69}" srcOrd="1" destOrd="0" presId="urn:microsoft.com/office/officeart/2008/layout/HalfCircleOrganizationChart"/>
    <dgm:cxn modelId="{096D2EAC-32A2-41C7-94D6-B657B8E49B0B}" type="presOf" srcId="{2FF8D3F3-7B7E-43A3-997B-55AF9220BF5E}" destId="{62CB253C-94A4-40EF-9F0E-0ED69061A73F}" srcOrd="0" destOrd="0" presId="urn:microsoft.com/office/officeart/2008/layout/HalfCircleOrganizationChart"/>
    <dgm:cxn modelId="{ABD63DAF-A19C-43ED-B445-ED9358F080BC}" srcId="{7AF324BB-1FC5-4A74-A73D-387F95A05B2E}" destId="{650EE1E3-5AC1-418E-ACB3-CA26CE275DA8}" srcOrd="1" destOrd="0" parTransId="{73730624-E954-4A33-882D-E6A68DE97D57}" sibTransId="{8448F3C0-1BD0-4A23-87EB-2F132017BE35}"/>
    <dgm:cxn modelId="{2E78D4B1-AE3E-48B9-919A-619A80B54BC1}" srcId="{ED391F1B-26F4-4D85-8AC6-4A8FA9E6C06D}" destId="{E7703799-0B83-486B-89C5-05D7C8151DB6}" srcOrd="0" destOrd="0" parTransId="{9CE77C01-F849-41E7-8C85-5846D3C8AAD8}" sibTransId="{CC3D3700-13C5-4EF0-BB5B-62C85659FA3B}"/>
    <dgm:cxn modelId="{257F01B3-03DB-41D4-B6F0-2969F463D7EC}" type="presOf" srcId="{E7703799-0B83-486B-89C5-05D7C8151DB6}" destId="{793D496F-9FD3-436F-B70C-664ED7FBFBEF}" srcOrd="0" destOrd="0" presId="urn:microsoft.com/office/officeart/2008/layout/HalfCircleOrganizationChart"/>
    <dgm:cxn modelId="{8A9ED0B3-B9E1-49AE-B51D-351E3E460918}" type="presOf" srcId="{9D6B9C82-C475-4A4E-85D3-77293D27C935}" destId="{C7845323-F040-433B-8B9B-69CD93F01968}" srcOrd="1" destOrd="0" presId="urn:microsoft.com/office/officeart/2008/layout/HalfCircleOrganizationChart"/>
    <dgm:cxn modelId="{AE2543B4-F2D1-4E83-9743-7446C879AAFB}" srcId="{2FF8D3F3-7B7E-43A3-997B-55AF9220BF5E}" destId="{1D2B1218-FF67-49DB-8F86-B2CFE359B4B4}" srcOrd="1" destOrd="0" parTransId="{E96C2A7D-5EA0-49A2-9B7F-DFCB74EC687E}" sibTransId="{2DE25C7C-3455-4060-827D-94D01ED94ABF}"/>
    <dgm:cxn modelId="{E9E698B4-517F-457B-AAD1-62F83357A6E4}" type="presOf" srcId="{41BDD5B6-2188-4A0F-BE69-2EBA1A654FD0}" destId="{29648099-3DA6-4091-9B8B-5C5DF393F217}" srcOrd="0" destOrd="0" presId="urn:microsoft.com/office/officeart/2008/layout/HalfCircleOrganizationChart"/>
    <dgm:cxn modelId="{05749BB4-1C92-4574-A0F3-BB94DFAEBF25}" srcId="{2FE3EB73-4AA3-4AA2-9E0F-CE13B9F4CF37}" destId="{D84327AB-7277-4B13-A830-933F62C92BA2}" srcOrd="1" destOrd="0" parTransId="{41BDD5B6-2188-4A0F-BE69-2EBA1A654FD0}" sibTransId="{36F98269-E341-46C3-B855-DAD913B62EE8}"/>
    <dgm:cxn modelId="{6BCBFAB6-95FA-4F1B-95EC-941C7D25240D}" type="presOf" srcId="{1145254E-0874-4759-9A60-C5D8D8961382}" destId="{78D41634-239B-497C-B10A-FDF03E35D313}" srcOrd="1" destOrd="0" presId="urn:microsoft.com/office/officeart/2008/layout/HalfCircleOrganizationChart"/>
    <dgm:cxn modelId="{AFFC1DB7-D240-4F4B-8016-F28D5106C270}" type="presOf" srcId="{0B4FA624-E63A-461E-BDAC-FA57A293E8CF}" destId="{B6099916-D3CB-4BB8-B6AB-146851B07476}" srcOrd="0" destOrd="0" presId="urn:microsoft.com/office/officeart/2008/layout/HalfCircleOrganizationChart"/>
    <dgm:cxn modelId="{559A4BBB-4182-4F25-8FA2-49EE210B671F}" type="presOf" srcId="{B8A03CB0-C082-41F9-885D-07B69173742E}" destId="{C94903DC-3034-4683-B824-AE12AA56261D}" srcOrd="0" destOrd="0" presId="urn:microsoft.com/office/officeart/2008/layout/HalfCircleOrganizationChart"/>
    <dgm:cxn modelId="{2876E1BB-0601-40AA-9AC1-4CB7D51B08C0}" srcId="{148D97EA-B5EC-480E-8AB7-E2E24D7E91E1}" destId="{3C273C6C-304E-47CD-8F92-99CB2047CA73}" srcOrd="2" destOrd="0" parTransId="{F0F16F9C-517E-4BF9-99ED-2C1B22322C1E}" sibTransId="{0723D227-9A84-4326-8404-9334451BCF64}"/>
    <dgm:cxn modelId="{CE181BBF-97DD-4FBF-A1AA-E3D13CF469C8}" type="presOf" srcId="{29BA0BAB-B4DD-435D-8B18-21DA544267BD}" destId="{A1365995-A3E4-448E-B2D8-BDEB14EEC7CC}" srcOrd="0" destOrd="0" presId="urn:microsoft.com/office/officeart/2008/layout/HalfCircleOrganizationChart"/>
    <dgm:cxn modelId="{2BFE64BF-8B19-4587-84B4-93218178FEFC}" srcId="{B9091546-EDC6-4063-8BD0-7D05F1BDE692}" destId="{D58680B7-2A8D-4DF8-ACC0-8FA51D58CCAD}" srcOrd="3" destOrd="0" parTransId="{B8A03CB0-C082-41F9-885D-07B69173742E}" sibTransId="{B7BD1E73-8F8D-4215-BE41-C0F89FD3D82A}"/>
    <dgm:cxn modelId="{CD7564C2-4B98-4473-BAFE-EC0EA65A21E6}" type="presOf" srcId="{090D8D4C-DA24-4346-9108-E5F35785EC73}" destId="{0DC8A1F9-C85D-48D4-9021-0B4280BA3944}" srcOrd="1" destOrd="0" presId="urn:microsoft.com/office/officeart/2008/layout/HalfCircleOrganizationChart"/>
    <dgm:cxn modelId="{BBF573C2-5ACE-4757-A095-F46938E72E5D}" srcId="{FB1FFCE7-DE58-4F6D-B976-E4ADD5C6FAFA}" destId="{D258F9A2-3A9C-4401-A0AA-43BCDFB5DC17}" srcOrd="0" destOrd="0" parTransId="{89F26DCD-00BA-4117-A185-09DA5A824E3C}" sibTransId="{52BD0B0D-9A11-4D2F-8732-C5282F2E1150}"/>
    <dgm:cxn modelId="{39994FC4-DEDC-4142-8A3A-04A375D11E22}" type="presOf" srcId="{F2CC7BFF-15B5-4F98-BBA7-241D6625F7B4}" destId="{F73DC359-D890-425C-9FBD-D2BAD7A60435}" srcOrd="0" destOrd="0" presId="urn:microsoft.com/office/officeart/2008/layout/HalfCircleOrganizationChart"/>
    <dgm:cxn modelId="{E61CD2C4-FCB5-4A6E-AB2F-8FE3BD9F0808}" type="presOf" srcId="{96F25D7B-6577-4334-A4F8-CB4DA2FCB6A9}" destId="{CA554D8D-D59B-4A89-875F-66D00238A718}" srcOrd="0" destOrd="0" presId="urn:microsoft.com/office/officeart/2008/layout/HalfCircleOrganizationChart"/>
    <dgm:cxn modelId="{3E0EEBC6-422A-4B19-9E02-A66BDAFCD076}" type="presOf" srcId="{E3E63BE8-78CB-4C33-8AE6-B450883E986E}" destId="{E6A33D04-FAEB-4FEA-820F-69F0A65AFD99}" srcOrd="1" destOrd="0" presId="urn:microsoft.com/office/officeart/2008/layout/HalfCircleOrganizationChart"/>
    <dgm:cxn modelId="{F99278C7-7EAC-4381-AFBE-901DC786951D}" type="presOf" srcId="{479180D3-C0FE-4BEE-9CD3-6B834B5007C9}" destId="{D849C825-8E96-4B64-A75B-CBD2A3597D45}" srcOrd="0" destOrd="0" presId="urn:microsoft.com/office/officeart/2008/layout/HalfCircleOrganizationChart"/>
    <dgm:cxn modelId="{8C2C8EC7-65D6-4A45-A103-61353D6BB7D8}" type="presOf" srcId="{68862958-F969-4AC9-BDAF-F7BCD165F1D8}" destId="{6AE23526-EA1D-49E8-B12E-CDC674531ABA}" srcOrd="1" destOrd="0" presId="urn:microsoft.com/office/officeart/2008/layout/HalfCircleOrganizationChart"/>
    <dgm:cxn modelId="{6C19D4C7-1227-42D1-B77D-CB9CA8C4689D}" type="presOf" srcId="{3EABE4BA-C688-47E7-810C-B06ECEAA6437}" destId="{EC51B7CD-E878-4832-ACC0-55BA0D9A6399}" srcOrd="0" destOrd="0" presId="urn:microsoft.com/office/officeart/2008/layout/HalfCircleOrganizationChart"/>
    <dgm:cxn modelId="{3EA5F3CA-620A-49D0-A76E-87714E0D050F}" type="presOf" srcId="{BE41589B-035E-4FD7-ABBF-D7AA07DA86D9}" destId="{20DCCC1A-FC43-45C5-B85F-6AA6A3D9131D}" srcOrd="0" destOrd="0" presId="urn:microsoft.com/office/officeart/2008/layout/HalfCircleOrganizationChart"/>
    <dgm:cxn modelId="{896F48CB-F97B-4639-905D-79B48234E34B}" srcId="{E7703799-0B83-486B-89C5-05D7C8151DB6}" destId="{FB1FFCE7-DE58-4F6D-B976-E4ADD5C6FAFA}" srcOrd="5" destOrd="0" parTransId="{67E59A4F-0B20-46F8-913F-B22BAA721C72}" sibTransId="{E20BFBDF-4ED0-46D4-9B62-C91FC87459A5}"/>
    <dgm:cxn modelId="{2F6815CD-64CF-4AD8-A78D-5AA0363D027F}" type="presOf" srcId="{2AA2BAEB-35CF-47E6-AF83-FC9763943DA6}" destId="{FD8D563D-4ACC-408A-A98E-2C2CF8451970}" srcOrd="0" destOrd="0" presId="urn:microsoft.com/office/officeart/2008/layout/HalfCircleOrganizationChart"/>
    <dgm:cxn modelId="{B8DC8DCE-FC6C-4216-AB87-D2456AA8F37C}" srcId="{D58680B7-2A8D-4DF8-ACC0-8FA51D58CCAD}" destId="{8117E032-DA4A-4F7F-A02B-D970F0889E36}" srcOrd="2" destOrd="0" parTransId="{F03DCFF0-F124-4EDA-8676-DFC6E51AB88D}" sibTransId="{1E67E93E-9F0A-4BF0-9383-80F7780F1491}"/>
    <dgm:cxn modelId="{21CCB4CE-71D0-4959-8E39-A64D022788A5}" type="presOf" srcId="{148D97EA-B5EC-480E-8AB7-E2E24D7E91E1}" destId="{32C69E81-6D80-4F88-9ED9-AEE698309039}" srcOrd="0" destOrd="0" presId="urn:microsoft.com/office/officeart/2008/layout/HalfCircleOrganizationChart"/>
    <dgm:cxn modelId="{00919ECF-B8DA-4CB4-AF4A-6201E1A1E4EF}" type="presOf" srcId="{C245442D-BDB4-4AE9-B6BF-B58A8F7FD91F}" destId="{0D658830-2F5B-46AB-867B-F9285B601B5E}" srcOrd="1" destOrd="0" presId="urn:microsoft.com/office/officeart/2008/layout/HalfCircleOrganizationChart"/>
    <dgm:cxn modelId="{4C9A6BD4-3C30-45A5-B797-E33F43D85A0C}" type="presOf" srcId="{D84327AB-7277-4B13-A830-933F62C92BA2}" destId="{06394CE0-8DB1-447D-9616-26BA6DF74CCB}" srcOrd="1" destOrd="0" presId="urn:microsoft.com/office/officeart/2008/layout/HalfCircleOrganizationChart"/>
    <dgm:cxn modelId="{03FF36D8-2520-45E1-8E2D-D1C01BCF963A}" type="presOf" srcId="{D84327AB-7277-4B13-A830-933F62C92BA2}" destId="{3F74F8F1-05B7-402B-89FD-DCD98E84431A}" srcOrd="0" destOrd="0" presId="urn:microsoft.com/office/officeart/2008/layout/HalfCircleOrganizationChart"/>
    <dgm:cxn modelId="{474149D8-CB9D-4E0B-AEBB-CE1A1691FCEF}" type="presOf" srcId="{B9091546-EDC6-4063-8BD0-7D05F1BDE692}" destId="{9051E9EA-1706-4FDF-8266-B61BC04A7E6C}" srcOrd="0" destOrd="0" presId="urn:microsoft.com/office/officeart/2008/layout/HalfCircleOrganizationChart"/>
    <dgm:cxn modelId="{0DBFA1DA-23BA-47AA-96BF-0D0D12156C30}" type="presOf" srcId="{E6242589-1B09-4AAE-935F-F29E3879B059}" destId="{ADE185E1-03EC-4A08-B20C-C50269546BCB}" srcOrd="0" destOrd="0" presId="urn:microsoft.com/office/officeart/2008/layout/HalfCircleOrganizationChart"/>
    <dgm:cxn modelId="{F6622DDF-A462-48E0-BA88-A568169229C4}" srcId="{3C273C6C-304E-47CD-8F92-99CB2047CA73}" destId="{E3E63BE8-78CB-4C33-8AE6-B450883E986E}" srcOrd="1" destOrd="0" parTransId="{479180D3-C0FE-4BEE-9CD3-6B834B5007C9}" sibTransId="{4F9836B0-23B1-49BA-A06C-104C92511260}"/>
    <dgm:cxn modelId="{DB826EDF-74BE-4540-A28D-E3C76ABA3673}" type="presOf" srcId="{3C273C6C-304E-47CD-8F92-99CB2047CA73}" destId="{D0EE1800-D421-4EEE-8975-60561249A472}" srcOrd="1" destOrd="0" presId="urn:microsoft.com/office/officeart/2008/layout/HalfCircleOrganizationChart"/>
    <dgm:cxn modelId="{ED1130E0-5F4B-4F80-A876-9BC019605EFD}" type="presOf" srcId="{D58680B7-2A8D-4DF8-ACC0-8FA51D58CCAD}" destId="{F9EE5E64-D954-45C4-ABA3-15478EFC0C35}" srcOrd="0" destOrd="0" presId="urn:microsoft.com/office/officeart/2008/layout/HalfCircleOrganizationChart"/>
    <dgm:cxn modelId="{50D350E0-C28A-4B8D-A2C3-B3AAE51E646E}" type="presOf" srcId="{C245442D-BDB4-4AE9-B6BF-B58A8F7FD91F}" destId="{19FF99E0-7BD2-4BA6-809C-8227579F96B0}" srcOrd="0" destOrd="0" presId="urn:microsoft.com/office/officeart/2008/layout/HalfCircleOrganizationChart"/>
    <dgm:cxn modelId="{79A950E2-66B3-4272-A0E4-91B2EC642776}" srcId="{B9091546-EDC6-4063-8BD0-7D05F1BDE692}" destId="{BE41589B-035E-4FD7-ABBF-D7AA07DA86D9}" srcOrd="1" destOrd="0" parTransId="{BB66109E-1D35-4748-BFE5-632E5BE92751}" sibTransId="{B80D272A-2E05-445A-B2B6-FDFF81A901FF}"/>
    <dgm:cxn modelId="{35D2C0E5-6C3A-4A73-B665-47EEDF081C7D}" type="presOf" srcId="{A64DBBE7-E9C5-4E12-AF47-1AA04213710A}" destId="{7FDB529B-7452-4BA1-BF45-608F6E1EC2B5}" srcOrd="0" destOrd="0" presId="urn:microsoft.com/office/officeart/2008/layout/HalfCircleOrganizationChart"/>
    <dgm:cxn modelId="{01FFD1E5-1DB0-4D89-9982-63045543DE43}" type="presOf" srcId="{DBB832B0-1180-4BDB-A14A-A6616403CA14}" destId="{FFC3098E-4203-4E8B-AC98-C6DCB906D079}" srcOrd="0" destOrd="0" presId="urn:microsoft.com/office/officeart/2008/layout/HalfCircleOrganizationChart"/>
    <dgm:cxn modelId="{787FF1E6-BD69-4D5A-A12E-A7AAD5197569}" type="presOf" srcId="{2B24D107-9BCA-48CC-9C2D-048F9E47A344}" destId="{C28D33F9-2FB4-4867-835E-30D192EC70FF}" srcOrd="0" destOrd="0" presId="urn:microsoft.com/office/officeart/2008/layout/HalfCircleOrganizationChart"/>
    <dgm:cxn modelId="{D3C766E8-BDEF-4F01-9B98-10A2DDA938EB}" type="presOf" srcId="{F0F16F9C-517E-4BF9-99ED-2C1B22322C1E}" destId="{2CA25658-17E4-435A-8B7B-CFF523A3ACAC}" srcOrd="0" destOrd="0" presId="urn:microsoft.com/office/officeart/2008/layout/HalfCircleOrganizationChart"/>
    <dgm:cxn modelId="{A42AB8EA-E302-4101-BEAB-BB8437F32019}" type="presOf" srcId="{2FF8D3F3-7B7E-43A3-997B-55AF9220BF5E}" destId="{658279D8-AC63-4E86-9818-9FA6E58C65B2}" srcOrd="1" destOrd="0" presId="urn:microsoft.com/office/officeart/2008/layout/HalfCircleOrganizationChart"/>
    <dgm:cxn modelId="{B7661AF1-B9B2-4CB1-BCE9-32EBBD9D45A5}" type="presOf" srcId="{4AC13333-8BFB-4F6C-A914-52D4012736FE}" destId="{5844548C-3B08-45F8-B58C-D50A440ED8D4}" srcOrd="1" destOrd="0" presId="urn:microsoft.com/office/officeart/2008/layout/HalfCircleOrganizationChart"/>
    <dgm:cxn modelId="{165BBFF1-53D9-4CB5-8A2C-5E215273AFB7}" type="presOf" srcId="{0A508058-2256-4007-A601-D8AB0EDB06E3}" destId="{EE181B58-F115-465F-B7D1-4AE0AC80DF69}" srcOrd="0" destOrd="0" presId="urn:microsoft.com/office/officeart/2008/layout/HalfCircleOrganizationChart"/>
    <dgm:cxn modelId="{7FA40AF3-C094-4955-8218-76F2A3131A82}" srcId="{148D97EA-B5EC-480E-8AB7-E2E24D7E91E1}" destId="{B9091546-EDC6-4063-8BD0-7D05F1BDE692}" srcOrd="1" destOrd="0" parTransId="{E6242589-1B09-4AAE-935F-F29E3879B059}" sibTransId="{FDDF3BA1-2B4D-491F-BD80-C69EB9F19022}"/>
    <dgm:cxn modelId="{CD3B44F3-609B-4A64-8B0F-A9CB72B1E24B}" type="presOf" srcId="{0C251CF1-9134-4B30-A5A2-B370114645EB}" destId="{FF3490FC-8219-4C5B-85B5-F2500DC136D8}" srcOrd="0" destOrd="0" presId="urn:microsoft.com/office/officeart/2008/layout/HalfCircleOrganizationChart"/>
    <dgm:cxn modelId="{529056F3-7FA5-47C0-977A-98749AEE7585}" type="presOf" srcId="{8117E032-DA4A-4F7F-A02B-D970F0889E36}" destId="{DB1E9BFC-FDA2-4C31-80FD-20B035C71135}" srcOrd="1" destOrd="0" presId="urn:microsoft.com/office/officeart/2008/layout/HalfCircleOrganizationChart"/>
    <dgm:cxn modelId="{4025ACF3-4158-4651-8E0A-86B209645A26}" type="presOf" srcId="{F03DCFF0-F124-4EDA-8676-DFC6E51AB88D}" destId="{BBC3CD44-6536-4E66-BBD0-FC110D88AD58}" srcOrd="0" destOrd="0" presId="urn:microsoft.com/office/officeart/2008/layout/HalfCircleOrganizationChart"/>
    <dgm:cxn modelId="{5C8010F5-E417-4A22-B56E-56A2F6F3EB79}" type="presOf" srcId="{7AF324BB-1FC5-4A74-A73D-387F95A05B2E}" destId="{27F8E788-6A40-46E8-93B5-7FC67CBB15F2}" srcOrd="1" destOrd="0" presId="urn:microsoft.com/office/officeart/2008/layout/HalfCircleOrganizationChart"/>
    <dgm:cxn modelId="{DEC6B6F5-2470-4EF8-AC73-6BB83DFCD0A7}" type="presOf" srcId="{3B9C0C94-12FD-4063-A994-6F1D5A06B1A3}" destId="{97702955-9F3B-4958-A401-92BB58C708A7}" srcOrd="1" destOrd="0" presId="urn:microsoft.com/office/officeart/2008/layout/HalfCircleOrganizationChart"/>
    <dgm:cxn modelId="{14BA7EF9-8D6E-40CE-AA49-FB842B844468}" type="presOf" srcId="{2AA2BAEB-35CF-47E6-AF83-FC9763943DA6}" destId="{BDA0B641-642B-4B9E-8688-3E2C5FBFBAB4}" srcOrd="1" destOrd="0" presId="urn:microsoft.com/office/officeart/2008/layout/HalfCircleOrganizationChart"/>
    <dgm:cxn modelId="{971D87F9-1817-4D09-A9CE-8D434FA64604}" type="presOf" srcId="{9D6B9C82-C475-4A4E-85D3-77293D27C935}" destId="{9501205A-DD4A-49DD-A483-F5CAFB0ED976}" srcOrd="0" destOrd="0" presId="urn:microsoft.com/office/officeart/2008/layout/HalfCircleOrganizationChart"/>
    <dgm:cxn modelId="{701294FB-E8F9-437B-97A7-6FC5B8C26DC7}" type="presOf" srcId="{29BA0BAB-B4DD-435D-8B18-21DA544267BD}" destId="{82937A94-0A75-4C77-889D-5F6B24A27252}" srcOrd="1" destOrd="0" presId="urn:microsoft.com/office/officeart/2008/layout/HalfCircleOrganizationChart"/>
    <dgm:cxn modelId="{FF93EC7F-5CDB-4D31-AED5-4961982B346A}" type="presParOf" srcId="{B8F31EA9-7367-430F-BCC6-6D3A687CA82B}" destId="{24FD2CBD-CC65-475C-8890-468E75119F64}" srcOrd="0" destOrd="0" presId="urn:microsoft.com/office/officeart/2008/layout/HalfCircleOrganizationChart"/>
    <dgm:cxn modelId="{F7469865-25EE-453C-8D21-8CFDD0055738}" type="presParOf" srcId="{24FD2CBD-CC65-475C-8890-468E75119F64}" destId="{04930729-0188-40D0-98A4-1CC35D066611}" srcOrd="0" destOrd="0" presId="urn:microsoft.com/office/officeart/2008/layout/HalfCircleOrganizationChart"/>
    <dgm:cxn modelId="{576C6237-F366-4CBE-B123-260AD0398BFA}" type="presParOf" srcId="{04930729-0188-40D0-98A4-1CC35D066611}" destId="{793D496F-9FD3-436F-B70C-664ED7FBFBEF}" srcOrd="0" destOrd="0" presId="urn:microsoft.com/office/officeart/2008/layout/HalfCircleOrganizationChart"/>
    <dgm:cxn modelId="{1029A5ED-93D7-497C-8A31-33BCE80C8551}" type="presParOf" srcId="{04930729-0188-40D0-98A4-1CC35D066611}" destId="{E199DFDD-626C-4D10-8EBA-4578EA37E7A9}" srcOrd="1" destOrd="0" presId="urn:microsoft.com/office/officeart/2008/layout/HalfCircleOrganizationChart"/>
    <dgm:cxn modelId="{05200F30-B6B7-435D-8F9A-7021DD7D55E1}" type="presParOf" srcId="{04930729-0188-40D0-98A4-1CC35D066611}" destId="{82B9A9F8-3331-46D7-AB46-8674365DE151}" srcOrd="2" destOrd="0" presId="urn:microsoft.com/office/officeart/2008/layout/HalfCircleOrganizationChart"/>
    <dgm:cxn modelId="{1261C85C-B746-413E-88C5-17A03F9C7113}" type="presParOf" srcId="{04930729-0188-40D0-98A4-1CC35D066611}" destId="{A41126C3-4C47-4413-B927-CA7CEF2F6CFB}" srcOrd="3" destOrd="0" presId="urn:microsoft.com/office/officeart/2008/layout/HalfCircleOrganizationChart"/>
    <dgm:cxn modelId="{8DF74755-FE8A-48AC-8AE0-3C43C603163B}" type="presParOf" srcId="{24FD2CBD-CC65-475C-8890-468E75119F64}" destId="{C65C696E-F5D3-4735-9F89-33541C4DB58D}" srcOrd="1" destOrd="0" presId="urn:microsoft.com/office/officeart/2008/layout/HalfCircleOrganizationChart"/>
    <dgm:cxn modelId="{62332079-085E-4F9E-A98F-5E44711DFEC9}" type="presParOf" srcId="{C65C696E-F5D3-4735-9F89-33541C4DB58D}" destId="{C6C3AFDC-77C9-4A91-9DF1-16A0935D01F1}" srcOrd="0" destOrd="0" presId="urn:microsoft.com/office/officeart/2008/layout/HalfCircleOrganizationChart"/>
    <dgm:cxn modelId="{D53FFA15-688C-4A84-8566-D955882583EF}" type="presParOf" srcId="{C65C696E-F5D3-4735-9F89-33541C4DB58D}" destId="{985F2361-F57B-42DC-BB66-3AC9D380085D}" srcOrd="1" destOrd="0" presId="urn:microsoft.com/office/officeart/2008/layout/HalfCircleOrganizationChart"/>
    <dgm:cxn modelId="{720623D1-AAA2-45AF-ADCD-73CA28E4E241}" type="presParOf" srcId="{985F2361-F57B-42DC-BB66-3AC9D380085D}" destId="{8E033304-995A-492C-840E-2665F2C4AD66}" srcOrd="0" destOrd="0" presId="urn:microsoft.com/office/officeart/2008/layout/HalfCircleOrganizationChart"/>
    <dgm:cxn modelId="{04C67C1A-ECFD-467D-BEEB-B5D6AB3E9FCD}" type="presParOf" srcId="{8E033304-995A-492C-840E-2665F2C4AD66}" destId="{776FACA5-F027-48DD-AC42-91B0CFC282B1}" srcOrd="0" destOrd="0" presId="urn:microsoft.com/office/officeart/2008/layout/HalfCircleOrganizationChart"/>
    <dgm:cxn modelId="{77A98C61-CCDA-478E-A8DB-205B805CBDF9}" type="presParOf" srcId="{8E033304-995A-492C-840E-2665F2C4AD66}" destId="{C5B45362-C01E-431E-AC3F-3339E2DA7F85}" srcOrd="1" destOrd="0" presId="urn:microsoft.com/office/officeart/2008/layout/HalfCircleOrganizationChart"/>
    <dgm:cxn modelId="{525F403D-49FF-404B-9C8A-CF601E47A0E8}" type="presParOf" srcId="{8E033304-995A-492C-840E-2665F2C4AD66}" destId="{A97A06F6-9465-46BE-BCC2-DFCA61C35C84}" srcOrd="2" destOrd="0" presId="urn:microsoft.com/office/officeart/2008/layout/HalfCircleOrganizationChart"/>
    <dgm:cxn modelId="{62C32E5C-D5F9-4318-A395-69630350A208}" type="presParOf" srcId="{8E033304-995A-492C-840E-2665F2C4AD66}" destId="{C06FF206-5EEF-4A44-8E96-58222D40D127}" srcOrd="3" destOrd="0" presId="urn:microsoft.com/office/officeart/2008/layout/HalfCircleOrganizationChart"/>
    <dgm:cxn modelId="{E341389F-036A-4D98-942C-02B1A6F47B59}" type="presParOf" srcId="{985F2361-F57B-42DC-BB66-3AC9D380085D}" destId="{7B18BE2E-C950-44D8-AB5A-43A4F9F92AFB}" srcOrd="1" destOrd="0" presId="urn:microsoft.com/office/officeart/2008/layout/HalfCircleOrganizationChart"/>
    <dgm:cxn modelId="{5EFF2022-E817-41FB-8F6E-A0E04F030773}" type="presParOf" srcId="{7B18BE2E-C950-44D8-AB5A-43A4F9F92AFB}" destId="{104AB80B-3B23-4071-B831-4EFBF346A95E}" srcOrd="0" destOrd="0" presId="urn:microsoft.com/office/officeart/2008/layout/HalfCircleOrganizationChart"/>
    <dgm:cxn modelId="{0F8EEC8B-AA9C-47E5-833F-EAA5916F69C7}" type="presParOf" srcId="{7B18BE2E-C950-44D8-AB5A-43A4F9F92AFB}" destId="{A2A1D603-BCA6-4CB5-87A5-E7C946586915}" srcOrd="1" destOrd="0" presId="urn:microsoft.com/office/officeart/2008/layout/HalfCircleOrganizationChart"/>
    <dgm:cxn modelId="{52E29EC9-BFFD-4415-B6DA-F70D20B0BD4C}" type="presParOf" srcId="{A2A1D603-BCA6-4CB5-87A5-E7C946586915}" destId="{12B6AFF1-5142-404A-B89C-1F14929D8AE5}" srcOrd="0" destOrd="0" presId="urn:microsoft.com/office/officeart/2008/layout/HalfCircleOrganizationChart"/>
    <dgm:cxn modelId="{9C304531-614C-4379-99D8-02BDAE802747}" type="presParOf" srcId="{12B6AFF1-5142-404A-B89C-1F14929D8AE5}" destId="{F36E9507-10F9-4B93-9088-EDCC3891BD53}" srcOrd="0" destOrd="0" presId="urn:microsoft.com/office/officeart/2008/layout/HalfCircleOrganizationChart"/>
    <dgm:cxn modelId="{04DD01F3-E0F2-4D6A-980A-8714869A7AA7}" type="presParOf" srcId="{12B6AFF1-5142-404A-B89C-1F14929D8AE5}" destId="{EB4AA115-D659-4C84-BDCE-F80AF7AF5F9E}" srcOrd="1" destOrd="0" presId="urn:microsoft.com/office/officeart/2008/layout/HalfCircleOrganizationChart"/>
    <dgm:cxn modelId="{A33B5531-3137-4EE9-9DDC-DE1F239E6671}" type="presParOf" srcId="{12B6AFF1-5142-404A-B89C-1F14929D8AE5}" destId="{48DF0C03-890A-47F4-B122-E07964CF9BAC}" srcOrd="2" destOrd="0" presId="urn:microsoft.com/office/officeart/2008/layout/HalfCircleOrganizationChart"/>
    <dgm:cxn modelId="{D1289A9A-1649-4342-ABA8-45AECE046C45}" type="presParOf" srcId="{12B6AFF1-5142-404A-B89C-1F14929D8AE5}" destId="{3F07B291-97C3-4D3D-A3F3-3D9EA5490DFA}" srcOrd="3" destOrd="0" presId="urn:microsoft.com/office/officeart/2008/layout/HalfCircleOrganizationChart"/>
    <dgm:cxn modelId="{7AA368A6-8292-4F9A-A693-A2BAA73F5B19}" type="presParOf" srcId="{A2A1D603-BCA6-4CB5-87A5-E7C946586915}" destId="{3724D9E6-C229-4A5B-9302-6B2C157CC9B7}" srcOrd="1" destOrd="0" presId="urn:microsoft.com/office/officeart/2008/layout/HalfCircleOrganizationChart"/>
    <dgm:cxn modelId="{964F2B5D-297D-47A3-83F8-46FBB7DC9F15}" type="presParOf" srcId="{A2A1D603-BCA6-4CB5-87A5-E7C946586915}" destId="{1723CC93-3A73-4CD2-BEFE-E9267447453E}" srcOrd="2" destOrd="0" presId="urn:microsoft.com/office/officeart/2008/layout/HalfCircleOrganizationChart"/>
    <dgm:cxn modelId="{B473FB4B-C48A-45C9-A070-6AFA1C0B8DD0}" type="presParOf" srcId="{7B18BE2E-C950-44D8-AB5A-43A4F9F92AFB}" destId="{29648099-3DA6-4091-9B8B-5C5DF393F217}" srcOrd="2" destOrd="0" presId="urn:microsoft.com/office/officeart/2008/layout/HalfCircleOrganizationChart"/>
    <dgm:cxn modelId="{4D9DB683-4E54-4262-B845-B1372F5B697F}" type="presParOf" srcId="{7B18BE2E-C950-44D8-AB5A-43A4F9F92AFB}" destId="{DF9C4AA7-5C75-48AB-A109-52A32BB7CF3E}" srcOrd="3" destOrd="0" presId="urn:microsoft.com/office/officeart/2008/layout/HalfCircleOrganizationChart"/>
    <dgm:cxn modelId="{B6A5A852-751D-468F-95AB-55C17E11AB38}" type="presParOf" srcId="{DF9C4AA7-5C75-48AB-A109-52A32BB7CF3E}" destId="{973BB968-8413-4C81-A6F0-DE03C534BF8E}" srcOrd="0" destOrd="0" presId="urn:microsoft.com/office/officeart/2008/layout/HalfCircleOrganizationChart"/>
    <dgm:cxn modelId="{58737DDE-D90B-4D71-B4CF-402934D20E3E}" type="presParOf" srcId="{973BB968-8413-4C81-A6F0-DE03C534BF8E}" destId="{3F74F8F1-05B7-402B-89FD-DCD98E84431A}" srcOrd="0" destOrd="0" presId="urn:microsoft.com/office/officeart/2008/layout/HalfCircleOrganizationChart"/>
    <dgm:cxn modelId="{753CC08D-7FFF-481E-8122-F068BFF6738A}" type="presParOf" srcId="{973BB968-8413-4C81-A6F0-DE03C534BF8E}" destId="{35F14F06-2931-4055-B417-C58B1BEE6F7A}" srcOrd="1" destOrd="0" presId="urn:microsoft.com/office/officeart/2008/layout/HalfCircleOrganizationChart"/>
    <dgm:cxn modelId="{23C07220-57F7-43B9-88B6-F589F02ED877}" type="presParOf" srcId="{973BB968-8413-4C81-A6F0-DE03C534BF8E}" destId="{E298EEE6-EA49-4C51-A3D3-4C9091545762}" srcOrd="2" destOrd="0" presId="urn:microsoft.com/office/officeart/2008/layout/HalfCircleOrganizationChart"/>
    <dgm:cxn modelId="{3595A8D8-281E-4042-BD93-AFE0FC835A8C}" type="presParOf" srcId="{973BB968-8413-4C81-A6F0-DE03C534BF8E}" destId="{06394CE0-8DB1-447D-9616-26BA6DF74CCB}" srcOrd="3" destOrd="0" presId="urn:microsoft.com/office/officeart/2008/layout/HalfCircleOrganizationChart"/>
    <dgm:cxn modelId="{192A0918-7C53-4882-86E7-0475BEA9ACF4}" type="presParOf" srcId="{DF9C4AA7-5C75-48AB-A109-52A32BB7CF3E}" destId="{1D9BCE03-BFE9-4772-81CE-7124BCCF4C15}" srcOrd="1" destOrd="0" presId="urn:microsoft.com/office/officeart/2008/layout/HalfCircleOrganizationChart"/>
    <dgm:cxn modelId="{C33C5FE0-B046-457D-8E85-A14FBA798119}" type="presParOf" srcId="{DF9C4AA7-5C75-48AB-A109-52A32BB7CF3E}" destId="{0799A10A-1D6E-48AA-B648-22BD1A9424AB}" srcOrd="2" destOrd="0" presId="urn:microsoft.com/office/officeart/2008/layout/HalfCircleOrganizationChart"/>
    <dgm:cxn modelId="{5A7FE71E-3A11-4603-BB94-94AA800A2FD5}" type="presParOf" srcId="{7B18BE2E-C950-44D8-AB5A-43A4F9F92AFB}" destId="{67CDDA4E-E3A9-45DF-AF27-126C23F52CDF}" srcOrd="4" destOrd="0" presId="urn:microsoft.com/office/officeart/2008/layout/HalfCircleOrganizationChart"/>
    <dgm:cxn modelId="{73307E47-435D-45EB-8BF5-8AFCAD57BB03}" type="presParOf" srcId="{7B18BE2E-C950-44D8-AB5A-43A4F9F92AFB}" destId="{227D30EE-3C14-45D3-9D90-732D87158715}" srcOrd="5" destOrd="0" presId="urn:microsoft.com/office/officeart/2008/layout/HalfCircleOrganizationChart"/>
    <dgm:cxn modelId="{0615C6CB-B9F4-4861-8134-435E8998E440}" type="presParOf" srcId="{227D30EE-3C14-45D3-9D90-732D87158715}" destId="{09A4CCE7-60FE-4F70-BF05-692D172BD554}" srcOrd="0" destOrd="0" presId="urn:microsoft.com/office/officeart/2008/layout/HalfCircleOrganizationChart"/>
    <dgm:cxn modelId="{A5858B5C-0B92-4C07-AB07-A75FD598FAF1}" type="presParOf" srcId="{09A4CCE7-60FE-4F70-BF05-692D172BD554}" destId="{FF9334C5-48C3-4169-9E68-25323E6071E8}" srcOrd="0" destOrd="0" presId="urn:microsoft.com/office/officeart/2008/layout/HalfCircleOrganizationChart"/>
    <dgm:cxn modelId="{4BCC076D-412E-4532-8945-D9E679F7D57B}" type="presParOf" srcId="{09A4CCE7-60FE-4F70-BF05-692D172BD554}" destId="{5B1FF890-36C7-4CF6-AAAE-5AAC47C2BCE8}" srcOrd="1" destOrd="0" presId="urn:microsoft.com/office/officeart/2008/layout/HalfCircleOrganizationChart"/>
    <dgm:cxn modelId="{8FB3A872-67F7-4BEC-BA5C-FDE0A7834E7A}" type="presParOf" srcId="{09A4CCE7-60FE-4F70-BF05-692D172BD554}" destId="{7D538364-FBF3-44CD-8F3A-65EBE9BDD255}" srcOrd="2" destOrd="0" presId="urn:microsoft.com/office/officeart/2008/layout/HalfCircleOrganizationChart"/>
    <dgm:cxn modelId="{762F995F-F51D-45E5-9378-0B986C3FD954}" type="presParOf" srcId="{09A4CCE7-60FE-4F70-BF05-692D172BD554}" destId="{0DC8A1F9-C85D-48D4-9021-0B4280BA3944}" srcOrd="3" destOrd="0" presId="urn:microsoft.com/office/officeart/2008/layout/HalfCircleOrganizationChart"/>
    <dgm:cxn modelId="{AB329998-51C0-400F-9210-6E1501D91F4C}" type="presParOf" srcId="{227D30EE-3C14-45D3-9D90-732D87158715}" destId="{3C07CF31-D74A-4ABD-8C12-2A2699428EE4}" srcOrd="1" destOrd="0" presId="urn:microsoft.com/office/officeart/2008/layout/HalfCircleOrganizationChart"/>
    <dgm:cxn modelId="{D3E2A3F0-BE55-4579-9079-F76BE90F5EC2}" type="presParOf" srcId="{227D30EE-3C14-45D3-9D90-732D87158715}" destId="{0A9F5077-5C6A-4F3D-B568-34DA36524CD1}" srcOrd="2" destOrd="0" presId="urn:microsoft.com/office/officeart/2008/layout/HalfCircleOrganizationChart"/>
    <dgm:cxn modelId="{E139222B-4042-4F65-9859-9611830AF6FC}" type="presParOf" srcId="{985F2361-F57B-42DC-BB66-3AC9D380085D}" destId="{E18FF550-D58D-44CD-AE01-FA0E65FDB413}" srcOrd="2" destOrd="0" presId="urn:microsoft.com/office/officeart/2008/layout/HalfCircleOrganizationChart"/>
    <dgm:cxn modelId="{92E8883F-67C4-4691-A890-0DCFF4FC00D5}" type="presParOf" srcId="{C65C696E-F5D3-4735-9F89-33541C4DB58D}" destId="{F299150F-1D5D-46AE-90C7-AA45BD06A05E}" srcOrd="2" destOrd="0" presId="urn:microsoft.com/office/officeart/2008/layout/HalfCircleOrganizationChart"/>
    <dgm:cxn modelId="{956DA572-C94B-4E02-8588-94E5EA8711D8}" type="presParOf" srcId="{C65C696E-F5D3-4735-9F89-33541C4DB58D}" destId="{32B46A3C-2F5A-464C-95DE-4A540754EB12}" srcOrd="3" destOrd="0" presId="urn:microsoft.com/office/officeart/2008/layout/HalfCircleOrganizationChart"/>
    <dgm:cxn modelId="{76E3A084-572E-4E0B-889F-6DAABE3C5484}" type="presParOf" srcId="{32B46A3C-2F5A-464C-95DE-4A540754EB12}" destId="{DB13408D-2C34-4491-9EFC-BB335710C739}" srcOrd="0" destOrd="0" presId="urn:microsoft.com/office/officeart/2008/layout/HalfCircleOrganizationChart"/>
    <dgm:cxn modelId="{9DC7A7CE-4461-4BD8-8F1B-00EC5EBB090B}" type="presParOf" srcId="{DB13408D-2C34-4491-9EFC-BB335710C739}" destId="{AEDBDAB0-A9CD-4167-BB6A-CE778038C69E}" srcOrd="0" destOrd="0" presId="urn:microsoft.com/office/officeart/2008/layout/HalfCircleOrganizationChart"/>
    <dgm:cxn modelId="{8A7296C6-B1ED-4E76-B10A-42D136D0D26C}" type="presParOf" srcId="{DB13408D-2C34-4491-9EFC-BB335710C739}" destId="{1159DF37-B61D-4EAE-8A97-741F27A8EA42}" srcOrd="1" destOrd="0" presId="urn:microsoft.com/office/officeart/2008/layout/HalfCircleOrganizationChart"/>
    <dgm:cxn modelId="{AAD34300-1EFF-4950-A7B4-C31BA0E2FC73}" type="presParOf" srcId="{DB13408D-2C34-4491-9EFC-BB335710C739}" destId="{BAFFAA1F-85B9-4646-82ED-E366485E05AD}" srcOrd="2" destOrd="0" presId="urn:microsoft.com/office/officeart/2008/layout/HalfCircleOrganizationChart"/>
    <dgm:cxn modelId="{880DB03D-9491-4BFA-B721-C88447C042B6}" type="presParOf" srcId="{DB13408D-2C34-4491-9EFC-BB335710C739}" destId="{27F8E788-6A40-46E8-93B5-7FC67CBB15F2}" srcOrd="3" destOrd="0" presId="urn:microsoft.com/office/officeart/2008/layout/HalfCircleOrganizationChart"/>
    <dgm:cxn modelId="{09B2FEAE-01F7-4500-BE09-1CA1CB98EC26}" type="presParOf" srcId="{32B46A3C-2F5A-464C-95DE-4A540754EB12}" destId="{2CDE6F69-D094-436F-A159-3E9444F2D10A}" srcOrd="1" destOrd="0" presId="urn:microsoft.com/office/officeart/2008/layout/HalfCircleOrganizationChart"/>
    <dgm:cxn modelId="{ABE98D80-D975-4186-B8A3-059B81005CCE}" type="presParOf" srcId="{2CDE6F69-D094-436F-A159-3E9444F2D10A}" destId="{C28D33F9-2FB4-4867-835E-30D192EC70FF}" srcOrd="0" destOrd="0" presId="urn:microsoft.com/office/officeart/2008/layout/HalfCircleOrganizationChart"/>
    <dgm:cxn modelId="{C6C6FDBE-451D-4DA9-B219-4B7BD33050B9}" type="presParOf" srcId="{2CDE6F69-D094-436F-A159-3E9444F2D10A}" destId="{DEFE346C-B974-45DF-B0CE-5B647577E5A6}" srcOrd="1" destOrd="0" presId="urn:microsoft.com/office/officeart/2008/layout/HalfCircleOrganizationChart"/>
    <dgm:cxn modelId="{43E5E7C5-DF58-4DB9-8E68-A0DF50B96B71}" type="presParOf" srcId="{DEFE346C-B974-45DF-B0CE-5B647577E5A6}" destId="{42FB52A1-0BD4-44A1-9ECC-CBD4112AE216}" srcOrd="0" destOrd="0" presId="urn:microsoft.com/office/officeart/2008/layout/HalfCircleOrganizationChart"/>
    <dgm:cxn modelId="{3273BBA6-7A3E-4819-9132-8DBAF8EE966F}" type="presParOf" srcId="{42FB52A1-0BD4-44A1-9ECC-CBD4112AE216}" destId="{FD8D563D-4ACC-408A-A98E-2C2CF8451970}" srcOrd="0" destOrd="0" presId="urn:microsoft.com/office/officeart/2008/layout/HalfCircleOrganizationChart"/>
    <dgm:cxn modelId="{0FAB8165-E166-4842-8836-8DB5D61145E5}" type="presParOf" srcId="{42FB52A1-0BD4-44A1-9ECC-CBD4112AE216}" destId="{893B843F-FCDA-445F-BE4E-A4B45181454C}" srcOrd="1" destOrd="0" presId="urn:microsoft.com/office/officeart/2008/layout/HalfCircleOrganizationChart"/>
    <dgm:cxn modelId="{DCE5D475-0F33-4DF3-9D9D-CC14DD632178}" type="presParOf" srcId="{42FB52A1-0BD4-44A1-9ECC-CBD4112AE216}" destId="{D95051B6-3E97-4365-8D99-6868E142756C}" srcOrd="2" destOrd="0" presId="urn:microsoft.com/office/officeart/2008/layout/HalfCircleOrganizationChart"/>
    <dgm:cxn modelId="{834A1563-3D3A-48B6-A15C-F35A6EE5895B}" type="presParOf" srcId="{42FB52A1-0BD4-44A1-9ECC-CBD4112AE216}" destId="{BDA0B641-642B-4B9E-8688-3E2C5FBFBAB4}" srcOrd="3" destOrd="0" presId="urn:microsoft.com/office/officeart/2008/layout/HalfCircleOrganizationChart"/>
    <dgm:cxn modelId="{2ACFC19B-415C-424D-B7EB-18EFA69E7F67}" type="presParOf" srcId="{DEFE346C-B974-45DF-B0CE-5B647577E5A6}" destId="{658B4BA7-0CDA-443B-99C4-467E736319A3}" srcOrd="1" destOrd="0" presId="urn:microsoft.com/office/officeart/2008/layout/HalfCircleOrganizationChart"/>
    <dgm:cxn modelId="{D2BBDA39-EC8D-4AA6-A3C5-AE47505A9AA2}" type="presParOf" srcId="{DEFE346C-B974-45DF-B0CE-5B647577E5A6}" destId="{057BB60C-7AB0-4C28-83B5-D55C6E0332DD}" srcOrd="2" destOrd="0" presId="urn:microsoft.com/office/officeart/2008/layout/HalfCircleOrganizationChart"/>
    <dgm:cxn modelId="{1E036B9B-9A7A-42F2-B1E8-120671DCBA86}" type="presParOf" srcId="{2CDE6F69-D094-436F-A159-3E9444F2D10A}" destId="{6B740B3F-6F49-4483-BFE6-DA82F555962D}" srcOrd="2" destOrd="0" presId="urn:microsoft.com/office/officeart/2008/layout/HalfCircleOrganizationChart"/>
    <dgm:cxn modelId="{07819774-9480-4BF1-B913-2C7050FF9A88}" type="presParOf" srcId="{2CDE6F69-D094-436F-A159-3E9444F2D10A}" destId="{8146D446-A5C2-4198-A424-D233CFC24BFB}" srcOrd="3" destOrd="0" presId="urn:microsoft.com/office/officeart/2008/layout/HalfCircleOrganizationChart"/>
    <dgm:cxn modelId="{399262DF-6FE6-473C-974E-778D72970EB3}" type="presParOf" srcId="{8146D446-A5C2-4198-A424-D233CFC24BFB}" destId="{5AFDD8DC-4BFB-43AD-B8F7-963F5A707E0C}" srcOrd="0" destOrd="0" presId="urn:microsoft.com/office/officeart/2008/layout/HalfCircleOrganizationChart"/>
    <dgm:cxn modelId="{A90B4C60-2034-4371-98E5-C1AF0DAAEAF1}" type="presParOf" srcId="{5AFDD8DC-4BFB-43AD-B8F7-963F5A707E0C}" destId="{13084447-3585-4CF2-B2D0-53F3297589D4}" srcOrd="0" destOrd="0" presId="urn:microsoft.com/office/officeart/2008/layout/HalfCircleOrganizationChart"/>
    <dgm:cxn modelId="{43F95473-E936-42E1-9B9F-D2B931454696}" type="presParOf" srcId="{5AFDD8DC-4BFB-43AD-B8F7-963F5A707E0C}" destId="{92F205F3-9498-487C-B0AC-B09969F335C6}" srcOrd="1" destOrd="0" presId="urn:microsoft.com/office/officeart/2008/layout/HalfCircleOrganizationChart"/>
    <dgm:cxn modelId="{AB4E337F-F998-4C4C-B7DE-4F25BB4439BE}" type="presParOf" srcId="{5AFDD8DC-4BFB-43AD-B8F7-963F5A707E0C}" destId="{27CDB6D1-CFDB-4581-B9F0-42B921D1E7B2}" srcOrd="2" destOrd="0" presId="urn:microsoft.com/office/officeart/2008/layout/HalfCircleOrganizationChart"/>
    <dgm:cxn modelId="{A85A52ED-3251-41CD-81CB-A58D68987D73}" type="presParOf" srcId="{5AFDD8DC-4BFB-43AD-B8F7-963F5A707E0C}" destId="{C50550AE-8336-49BC-B090-51A24F93671C}" srcOrd="3" destOrd="0" presId="urn:microsoft.com/office/officeart/2008/layout/HalfCircleOrganizationChart"/>
    <dgm:cxn modelId="{96A1F6CF-B8E6-47D8-8553-4BCD2EEA47C3}" type="presParOf" srcId="{8146D446-A5C2-4198-A424-D233CFC24BFB}" destId="{0AD4EACC-633C-4207-9449-37CF3DABB835}" srcOrd="1" destOrd="0" presId="urn:microsoft.com/office/officeart/2008/layout/HalfCircleOrganizationChart"/>
    <dgm:cxn modelId="{97318C59-BD5C-4649-88E6-226F25E40FC9}" type="presParOf" srcId="{8146D446-A5C2-4198-A424-D233CFC24BFB}" destId="{202AD041-89CB-4777-A81A-B6A567552CCE}" srcOrd="2" destOrd="0" presId="urn:microsoft.com/office/officeart/2008/layout/HalfCircleOrganizationChart"/>
    <dgm:cxn modelId="{4FCBD0CF-5B26-42C7-9025-4C2DDBF6C237}" type="presParOf" srcId="{2CDE6F69-D094-436F-A159-3E9444F2D10A}" destId="{ECDB547D-00A6-4074-98B8-24BB69692660}" srcOrd="4" destOrd="0" presId="urn:microsoft.com/office/officeart/2008/layout/HalfCircleOrganizationChart"/>
    <dgm:cxn modelId="{B7B103FA-58A8-4E5B-A4E3-C0F505EC4D93}" type="presParOf" srcId="{2CDE6F69-D094-436F-A159-3E9444F2D10A}" destId="{0E80E0F6-07EA-448F-A42D-7FAA30066DC7}" srcOrd="5" destOrd="0" presId="urn:microsoft.com/office/officeart/2008/layout/HalfCircleOrganizationChart"/>
    <dgm:cxn modelId="{938EFF84-47F0-40D2-81E1-E18607F1F440}" type="presParOf" srcId="{0E80E0F6-07EA-448F-A42D-7FAA30066DC7}" destId="{5981B715-8135-40E6-9920-2BF86EB17606}" srcOrd="0" destOrd="0" presId="urn:microsoft.com/office/officeart/2008/layout/HalfCircleOrganizationChart"/>
    <dgm:cxn modelId="{908425E1-3181-4C1F-A9ED-759FF88CB831}" type="presParOf" srcId="{5981B715-8135-40E6-9920-2BF86EB17606}" destId="{5A45A527-0CAF-4DD9-A2E5-2DA5CECA03FE}" srcOrd="0" destOrd="0" presId="urn:microsoft.com/office/officeart/2008/layout/HalfCircleOrganizationChart"/>
    <dgm:cxn modelId="{4D9E4D56-35B1-46A7-9B4F-E3CB3382E1B6}" type="presParOf" srcId="{5981B715-8135-40E6-9920-2BF86EB17606}" destId="{B3928258-24A6-4C81-8B2B-EC79E89D2578}" srcOrd="1" destOrd="0" presId="urn:microsoft.com/office/officeart/2008/layout/HalfCircleOrganizationChart"/>
    <dgm:cxn modelId="{123EA2F7-75D1-4835-9C42-700BF961B6E4}" type="presParOf" srcId="{5981B715-8135-40E6-9920-2BF86EB17606}" destId="{0E093891-BFD3-47D7-9AA1-3B506BC50B7C}" srcOrd="2" destOrd="0" presId="urn:microsoft.com/office/officeart/2008/layout/HalfCircleOrganizationChart"/>
    <dgm:cxn modelId="{92BB977E-19B1-4C29-8785-F2AA8DD35496}" type="presParOf" srcId="{5981B715-8135-40E6-9920-2BF86EB17606}" destId="{97702955-9F3B-4958-A401-92BB58C708A7}" srcOrd="3" destOrd="0" presId="urn:microsoft.com/office/officeart/2008/layout/HalfCircleOrganizationChart"/>
    <dgm:cxn modelId="{D0E2A0AD-4201-48DA-84EB-CD92DC9A9A8D}" type="presParOf" srcId="{0E80E0F6-07EA-448F-A42D-7FAA30066DC7}" destId="{5BB49971-0282-45AB-A532-7E985C587165}" srcOrd="1" destOrd="0" presId="urn:microsoft.com/office/officeart/2008/layout/HalfCircleOrganizationChart"/>
    <dgm:cxn modelId="{0791CC48-7A0D-4B37-B507-DD134CDC40F2}" type="presParOf" srcId="{0E80E0F6-07EA-448F-A42D-7FAA30066DC7}" destId="{E71978F2-7A82-4875-AC11-663B4D95261F}" srcOrd="2" destOrd="0" presId="urn:microsoft.com/office/officeart/2008/layout/HalfCircleOrganizationChart"/>
    <dgm:cxn modelId="{AE463161-959A-4380-915E-11E76DC22578}" type="presParOf" srcId="{2CDE6F69-D094-436F-A159-3E9444F2D10A}" destId="{925B0F43-4404-4554-B0CD-E4FFCBF7A64C}" srcOrd="6" destOrd="0" presId="urn:microsoft.com/office/officeart/2008/layout/HalfCircleOrganizationChart"/>
    <dgm:cxn modelId="{DB1B0669-2D96-47E2-AEAD-63CF1E1A3FA8}" type="presParOf" srcId="{2CDE6F69-D094-436F-A159-3E9444F2D10A}" destId="{21CC9CC0-0E45-4F9C-9447-992F97634537}" srcOrd="7" destOrd="0" presId="urn:microsoft.com/office/officeart/2008/layout/HalfCircleOrganizationChart"/>
    <dgm:cxn modelId="{48619843-7AE7-4D6A-8E32-92568DE9365D}" type="presParOf" srcId="{21CC9CC0-0E45-4F9C-9447-992F97634537}" destId="{6FB960DB-3EEB-4032-B5A9-B9C51CC84BE1}" srcOrd="0" destOrd="0" presId="urn:microsoft.com/office/officeart/2008/layout/HalfCircleOrganizationChart"/>
    <dgm:cxn modelId="{1FCF69B7-C6CE-4615-849F-6B022514C7B8}" type="presParOf" srcId="{6FB960DB-3EEB-4032-B5A9-B9C51CC84BE1}" destId="{CFED28C5-0B39-467A-A71F-A3BC67966BDF}" srcOrd="0" destOrd="0" presId="urn:microsoft.com/office/officeart/2008/layout/HalfCircleOrganizationChart"/>
    <dgm:cxn modelId="{16A3CA89-2810-4486-99DB-B151DC0EB035}" type="presParOf" srcId="{6FB960DB-3EEB-4032-B5A9-B9C51CC84BE1}" destId="{90213B2D-6685-4B87-A0C8-B8984D2AFA91}" srcOrd="1" destOrd="0" presId="urn:microsoft.com/office/officeart/2008/layout/HalfCircleOrganizationChart"/>
    <dgm:cxn modelId="{A8650493-FBED-480C-B773-C2F4D8E2273A}" type="presParOf" srcId="{6FB960DB-3EEB-4032-B5A9-B9C51CC84BE1}" destId="{C2DED537-B343-4055-8457-B8DAC9EEDFD5}" srcOrd="2" destOrd="0" presId="urn:microsoft.com/office/officeart/2008/layout/HalfCircleOrganizationChart"/>
    <dgm:cxn modelId="{1DCFD22C-FD9E-4C0C-AF5E-394646CF87E0}" type="presParOf" srcId="{6FB960DB-3EEB-4032-B5A9-B9C51CC84BE1}" destId="{B5328D02-5834-4869-B1DF-89380933270C}" srcOrd="3" destOrd="0" presId="urn:microsoft.com/office/officeart/2008/layout/HalfCircleOrganizationChart"/>
    <dgm:cxn modelId="{D7D23988-C441-4A7C-A29A-9CEAFF85711F}" type="presParOf" srcId="{21CC9CC0-0E45-4F9C-9447-992F97634537}" destId="{68C84559-F6E8-404F-AF28-332C9FB79DD7}" srcOrd="1" destOrd="0" presId="urn:microsoft.com/office/officeart/2008/layout/HalfCircleOrganizationChart"/>
    <dgm:cxn modelId="{58366CBF-C15D-4548-A980-B9C238CC8158}" type="presParOf" srcId="{21CC9CC0-0E45-4F9C-9447-992F97634537}" destId="{AFBE7850-CE5E-45FC-A00A-61F4BCE8C697}" srcOrd="2" destOrd="0" presId="urn:microsoft.com/office/officeart/2008/layout/HalfCircleOrganizationChart"/>
    <dgm:cxn modelId="{32925957-AA63-440C-B79F-B4EB00D9023A}" type="presParOf" srcId="{32B46A3C-2F5A-464C-95DE-4A540754EB12}" destId="{FB80C30A-274E-41E5-8E2F-BA14B6EE9C73}" srcOrd="2" destOrd="0" presId="urn:microsoft.com/office/officeart/2008/layout/HalfCircleOrganizationChart"/>
    <dgm:cxn modelId="{6FE2D761-81E3-4634-88A8-4D50720E2039}" type="presParOf" srcId="{C65C696E-F5D3-4735-9F89-33541C4DB58D}" destId="{97C23501-959E-481E-A0F1-DED5AAE6F745}" srcOrd="4" destOrd="0" presId="urn:microsoft.com/office/officeart/2008/layout/HalfCircleOrganizationChart"/>
    <dgm:cxn modelId="{D75AE5CC-40F6-4123-AE7D-B17F0C5F3CFF}" type="presParOf" srcId="{C65C696E-F5D3-4735-9F89-33541C4DB58D}" destId="{EE9687D3-11EB-41A9-8739-D6C502356E86}" srcOrd="5" destOrd="0" presId="urn:microsoft.com/office/officeart/2008/layout/HalfCircleOrganizationChart"/>
    <dgm:cxn modelId="{9D257DB2-4083-455B-BCCD-73F2F3E54FE3}" type="presParOf" srcId="{EE9687D3-11EB-41A9-8739-D6C502356E86}" destId="{6400F222-FA56-4C35-B771-E3AF2CB11E06}" srcOrd="0" destOrd="0" presId="urn:microsoft.com/office/officeart/2008/layout/HalfCircleOrganizationChart"/>
    <dgm:cxn modelId="{AC9845AE-3952-4CCC-A1EF-EC40513F1003}" type="presParOf" srcId="{6400F222-FA56-4C35-B771-E3AF2CB11E06}" destId="{32C69E81-6D80-4F88-9ED9-AEE698309039}" srcOrd="0" destOrd="0" presId="urn:microsoft.com/office/officeart/2008/layout/HalfCircleOrganizationChart"/>
    <dgm:cxn modelId="{07032823-58EC-4FC9-90CC-884277E671B7}" type="presParOf" srcId="{6400F222-FA56-4C35-B771-E3AF2CB11E06}" destId="{50629FE7-AE0A-46EF-A280-334D5057FF58}" srcOrd="1" destOrd="0" presId="urn:microsoft.com/office/officeart/2008/layout/HalfCircleOrganizationChart"/>
    <dgm:cxn modelId="{9CD0A585-09C4-4631-8DC5-C6C223D71151}" type="presParOf" srcId="{6400F222-FA56-4C35-B771-E3AF2CB11E06}" destId="{700C98E1-7F64-4488-9DD3-AB77ADB752AB}" srcOrd="2" destOrd="0" presId="urn:microsoft.com/office/officeart/2008/layout/HalfCircleOrganizationChart"/>
    <dgm:cxn modelId="{7E3CBB1B-BBC2-4BF6-88A9-ADA4B9831156}" type="presParOf" srcId="{6400F222-FA56-4C35-B771-E3AF2CB11E06}" destId="{5839A9DF-246B-4793-8849-04168098748B}" srcOrd="3" destOrd="0" presId="urn:microsoft.com/office/officeart/2008/layout/HalfCircleOrganizationChart"/>
    <dgm:cxn modelId="{0679FDE5-CFC4-4738-8C8B-9148352FFEC2}" type="presParOf" srcId="{EE9687D3-11EB-41A9-8739-D6C502356E86}" destId="{75293671-EAC5-4445-88E2-977887B17D6A}" srcOrd="1" destOrd="0" presId="urn:microsoft.com/office/officeart/2008/layout/HalfCircleOrganizationChart"/>
    <dgm:cxn modelId="{226452D0-1C3F-4E00-A6B7-AF8A65B110D1}" type="presParOf" srcId="{75293671-EAC5-4445-88E2-977887B17D6A}" destId="{EE181B58-F115-465F-B7D1-4AE0AC80DF69}" srcOrd="0" destOrd="0" presId="urn:microsoft.com/office/officeart/2008/layout/HalfCircleOrganizationChart"/>
    <dgm:cxn modelId="{E33C1A1C-D8F0-4F84-BDE3-233D0251CE40}" type="presParOf" srcId="{75293671-EAC5-4445-88E2-977887B17D6A}" destId="{F5B14643-1CF0-4A0A-9307-918AF8C6210B}" srcOrd="1" destOrd="0" presId="urn:microsoft.com/office/officeart/2008/layout/HalfCircleOrganizationChart"/>
    <dgm:cxn modelId="{D4D980AA-60C3-494A-B8FE-3A1EE020F5D7}" type="presParOf" srcId="{F5B14643-1CF0-4A0A-9307-918AF8C6210B}" destId="{EDFCE8AC-48E9-4BDB-9F32-F4A0E39C3721}" srcOrd="0" destOrd="0" presId="urn:microsoft.com/office/officeart/2008/layout/HalfCircleOrganizationChart"/>
    <dgm:cxn modelId="{8CF43A14-6772-4F46-8E78-005B0FF1D240}" type="presParOf" srcId="{EDFCE8AC-48E9-4BDB-9F32-F4A0E39C3721}" destId="{A1365995-A3E4-448E-B2D8-BDEB14EEC7CC}" srcOrd="0" destOrd="0" presId="urn:microsoft.com/office/officeart/2008/layout/HalfCircleOrganizationChart"/>
    <dgm:cxn modelId="{91313751-6378-44F9-99D0-D3FB65BE4D77}" type="presParOf" srcId="{EDFCE8AC-48E9-4BDB-9F32-F4A0E39C3721}" destId="{949CADBB-731A-4273-86FF-9F413757E9C5}" srcOrd="1" destOrd="0" presId="urn:microsoft.com/office/officeart/2008/layout/HalfCircleOrganizationChart"/>
    <dgm:cxn modelId="{ACEA97DA-2D51-4B5C-8DE9-5013E8ABCA4F}" type="presParOf" srcId="{EDFCE8AC-48E9-4BDB-9F32-F4A0E39C3721}" destId="{75601C7A-981C-44A3-97C7-77C1EEBB0EDF}" srcOrd="2" destOrd="0" presId="urn:microsoft.com/office/officeart/2008/layout/HalfCircleOrganizationChart"/>
    <dgm:cxn modelId="{F4CF8C07-6ACE-48D0-9E8F-2F7BB6BE3FA9}" type="presParOf" srcId="{EDFCE8AC-48E9-4BDB-9F32-F4A0E39C3721}" destId="{82937A94-0A75-4C77-889D-5F6B24A27252}" srcOrd="3" destOrd="0" presId="urn:microsoft.com/office/officeart/2008/layout/HalfCircleOrganizationChart"/>
    <dgm:cxn modelId="{FCB27D65-37B0-4339-BB2D-88D50FE12292}" type="presParOf" srcId="{F5B14643-1CF0-4A0A-9307-918AF8C6210B}" destId="{723EA28E-12F0-4FE9-9405-C0F9E3C24076}" srcOrd="1" destOrd="0" presId="urn:microsoft.com/office/officeart/2008/layout/HalfCircleOrganizationChart"/>
    <dgm:cxn modelId="{E6D9545E-4A51-4D6A-9E16-20DF34A78F00}" type="presParOf" srcId="{F5B14643-1CF0-4A0A-9307-918AF8C6210B}" destId="{43A5B3DF-6D3B-4135-8EE0-88ABD146E37F}" srcOrd="2" destOrd="0" presId="urn:microsoft.com/office/officeart/2008/layout/HalfCircleOrganizationChart"/>
    <dgm:cxn modelId="{3EFC0F54-BEF6-40A1-9E5D-3109F0067013}" type="presParOf" srcId="{75293671-EAC5-4445-88E2-977887B17D6A}" destId="{ADE185E1-03EC-4A08-B20C-C50269546BCB}" srcOrd="2" destOrd="0" presId="urn:microsoft.com/office/officeart/2008/layout/HalfCircleOrganizationChart"/>
    <dgm:cxn modelId="{F7C0E47D-6A66-47B9-AE20-B4C8016AD190}" type="presParOf" srcId="{75293671-EAC5-4445-88E2-977887B17D6A}" destId="{3FD25855-4008-448B-91E9-BF0DD79C52F7}" srcOrd="3" destOrd="0" presId="urn:microsoft.com/office/officeart/2008/layout/HalfCircleOrganizationChart"/>
    <dgm:cxn modelId="{754EE377-F68D-4E58-A507-0FD760200947}" type="presParOf" srcId="{3FD25855-4008-448B-91E9-BF0DD79C52F7}" destId="{5E2252F0-0040-4A34-BD1F-E12C19F6ABAC}" srcOrd="0" destOrd="0" presId="urn:microsoft.com/office/officeart/2008/layout/HalfCircleOrganizationChart"/>
    <dgm:cxn modelId="{A6F66A7E-2E93-4391-B01E-C477A6736343}" type="presParOf" srcId="{5E2252F0-0040-4A34-BD1F-E12C19F6ABAC}" destId="{9051E9EA-1706-4FDF-8266-B61BC04A7E6C}" srcOrd="0" destOrd="0" presId="urn:microsoft.com/office/officeart/2008/layout/HalfCircleOrganizationChart"/>
    <dgm:cxn modelId="{EA863E7D-8055-40D2-B35F-63982162AA9F}" type="presParOf" srcId="{5E2252F0-0040-4A34-BD1F-E12C19F6ABAC}" destId="{B2474DB2-0DA5-4FE8-8FB1-A8AF20261D37}" srcOrd="1" destOrd="0" presId="urn:microsoft.com/office/officeart/2008/layout/HalfCircleOrganizationChart"/>
    <dgm:cxn modelId="{C0D51582-CCCB-49C0-B6F0-FCE674A9BF96}" type="presParOf" srcId="{5E2252F0-0040-4A34-BD1F-E12C19F6ABAC}" destId="{5EB7C518-FF48-4B6A-BF90-121D2EAA97B2}" srcOrd="2" destOrd="0" presId="urn:microsoft.com/office/officeart/2008/layout/HalfCircleOrganizationChart"/>
    <dgm:cxn modelId="{4917408C-7996-49D8-9A13-469CABD55345}" type="presParOf" srcId="{5E2252F0-0040-4A34-BD1F-E12C19F6ABAC}" destId="{689B2FFD-FD40-4FB9-B3FB-4FB9E884BAB9}" srcOrd="3" destOrd="0" presId="urn:microsoft.com/office/officeart/2008/layout/HalfCircleOrganizationChart"/>
    <dgm:cxn modelId="{79E4E126-69DE-4782-8799-E34E4C241FE9}" type="presParOf" srcId="{3FD25855-4008-448B-91E9-BF0DD79C52F7}" destId="{3FAF2BC3-C9BC-4946-ADC3-82707F9E4A99}" srcOrd="1" destOrd="0" presId="urn:microsoft.com/office/officeart/2008/layout/HalfCircleOrganizationChart"/>
    <dgm:cxn modelId="{BC27C25F-E996-4A1F-90D9-3A1E6F61F668}" type="presParOf" srcId="{3FAF2BC3-C9BC-4946-ADC3-82707F9E4A99}" destId="{EC51B7CD-E878-4832-ACC0-55BA0D9A6399}" srcOrd="0" destOrd="0" presId="urn:microsoft.com/office/officeart/2008/layout/HalfCircleOrganizationChart"/>
    <dgm:cxn modelId="{FA785748-D2EB-4827-AED4-84B8D331FE8D}" type="presParOf" srcId="{3FAF2BC3-C9BC-4946-ADC3-82707F9E4A99}" destId="{4285EB93-0AB6-4CF8-94AD-590EF747A8CD}" srcOrd="1" destOrd="0" presId="urn:microsoft.com/office/officeart/2008/layout/HalfCircleOrganizationChart"/>
    <dgm:cxn modelId="{C7155B96-C89E-45D3-99F9-C76474350AA8}" type="presParOf" srcId="{4285EB93-0AB6-4CF8-94AD-590EF747A8CD}" destId="{9BB550C1-17CD-4E51-A182-CE1CB08250F2}" srcOrd="0" destOrd="0" presId="urn:microsoft.com/office/officeart/2008/layout/HalfCircleOrganizationChart"/>
    <dgm:cxn modelId="{26C5BF02-EA4B-4888-A2F8-66F6252180F8}" type="presParOf" srcId="{9BB550C1-17CD-4E51-A182-CE1CB08250F2}" destId="{5AC83A73-0A52-45AB-9AD9-12B579A75769}" srcOrd="0" destOrd="0" presId="urn:microsoft.com/office/officeart/2008/layout/HalfCircleOrganizationChart"/>
    <dgm:cxn modelId="{99AD1AE1-4CCD-41D5-AD63-BBF485590C07}" type="presParOf" srcId="{9BB550C1-17CD-4E51-A182-CE1CB08250F2}" destId="{C4163C8E-8F22-4442-82C2-03B01C7F9002}" srcOrd="1" destOrd="0" presId="urn:microsoft.com/office/officeart/2008/layout/HalfCircleOrganizationChart"/>
    <dgm:cxn modelId="{EC73F1FA-A663-446A-BBE2-B3EB930E2FC3}" type="presParOf" srcId="{9BB550C1-17CD-4E51-A182-CE1CB08250F2}" destId="{1AE80F2F-9131-492F-B6DE-31EC455ACA94}" srcOrd="2" destOrd="0" presId="urn:microsoft.com/office/officeart/2008/layout/HalfCircleOrganizationChart"/>
    <dgm:cxn modelId="{546A667E-BBE5-4C36-869F-E07AFF352922}" type="presParOf" srcId="{9BB550C1-17CD-4E51-A182-CE1CB08250F2}" destId="{32D62778-FBFF-4E51-B26C-A2FDD98D0A69}" srcOrd="3" destOrd="0" presId="urn:microsoft.com/office/officeart/2008/layout/HalfCircleOrganizationChart"/>
    <dgm:cxn modelId="{C79FFDF5-8BBD-45DC-8492-A8D048EA0A1C}" type="presParOf" srcId="{4285EB93-0AB6-4CF8-94AD-590EF747A8CD}" destId="{FF1F4382-5FA5-48F3-A546-5015A981E74A}" srcOrd="1" destOrd="0" presId="urn:microsoft.com/office/officeart/2008/layout/HalfCircleOrganizationChart"/>
    <dgm:cxn modelId="{30E8FC5C-1165-4994-98E2-1237E6B0CA1F}" type="presParOf" srcId="{4285EB93-0AB6-4CF8-94AD-590EF747A8CD}" destId="{9609EF89-0FD2-4853-A69E-E43CA726D567}" srcOrd="2" destOrd="0" presId="urn:microsoft.com/office/officeart/2008/layout/HalfCircleOrganizationChart"/>
    <dgm:cxn modelId="{641FF091-71D6-41FA-B93B-E56F00D8EFE3}" type="presParOf" srcId="{3FAF2BC3-C9BC-4946-ADC3-82707F9E4A99}" destId="{B7B3AA8E-BE8D-4C33-91C6-EB1971DEE842}" srcOrd="2" destOrd="0" presId="urn:microsoft.com/office/officeart/2008/layout/HalfCircleOrganizationChart"/>
    <dgm:cxn modelId="{B8BDC5AF-3F29-4970-AC9D-EA1D60BEAC70}" type="presParOf" srcId="{3FAF2BC3-C9BC-4946-ADC3-82707F9E4A99}" destId="{D1AFD4C9-F4F9-427F-BE5F-EBC0A737FEE3}" srcOrd="3" destOrd="0" presId="urn:microsoft.com/office/officeart/2008/layout/HalfCircleOrganizationChart"/>
    <dgm:cxn modelId="{8FEE72D0-AFF5-4E92-9F92-C8002F59B1DD}" type="presParOf" srcId="{D1AFD4C9-F4F9-427F-BE5F-EBC0A737FEE3}" destId="{C4DE3CD4-0807-4439-8803-1CCA6ED891A8}" srcOrd="0" destOrd="0" presId="urn:microsoft.com/office/officeart/2008/layout/HalfCircleOrganizationChart"/>
    <dgm:cxn modelId="{C46B9743-B060-42C9-988F-224820DDAEF6}" type="presParOf" srcId="{C4DE3CD4-0807-4439-8803-1CCA6ED891A8}" destId="{20DCCC1A-FC43-45C5-B85F-6AA6A3D9131D}" srcOrd="0" destOrd="0" presId="urn:microsoft.com/office/officeart/2008/layout/HalfCircleOrganizationChart"/>
    <dgm:cxn modelId="{71F90B5B-AAF8-43C8-B0E3-313D9DF2BFB2}" type="presParOf" srcId="{C4DE3CD4-0807-4439-8803-1CCA6ED891A8}" destId="{3AD140D7-1B1C-4F95-BBDB-FBF7DF0FF779}" srcOrd="1" destOrd="0" presId="urn:microsoft.com/office/officeart/2008/layout/HalfCircleOrganizationChart"/>
    <dgm:cxn modelId="{C7E2ADC9-632A-46E1-BBA8-791E69B8FFE3}" type="presParOf" srcId="{C4DE3CD4-0807-4439-8803-1CCA6ED891A8}" destId="{51747DD3-7E18-4BA2-99FD-9CD07EBB8A8E}" srcOrd="2" destOrd="0" presId="urn:microsoft.com/office/officeart/2008/layout/HalfCircleOrganizationChart"/>
    <dgm:cxn modelId="{8EB14432-9D50-4EF6-86F4-D2AF881C6F0D}" type="presParOf" srcId="{C4DE3CD4-0807-4439-8803-1CCA6ED891A8}" destId="{231C0B06-4DDF-4BBA-B109-B554EE75081F}" srcOrd="3" destOrd="0" presId="urn:microsoft.com/office/officeart/2008/layout/HalfCircleOrganizationChart"/>
    <dgm:cxn modelId="{B49C57E5-63B4-4A5E-A463-0FF06DB90481}" type="presParOf" srcId="{D1AFD4C9-F4F9-427F-BE5F-EBC0A737FEE3}" destId="{6B258000-C724-42EC-80B3-27BCAB1199E5}" srcOrd="1" destOrd="0" presId="urn:microsoft.com/office/officeart/2008/layout/HalfCircleOrganizationChart"/>
    <dgm:cxn modelId="{9315D30B-E644-469C-89EA-CFDC8CA94C79}" type="presParOf" srcId="{D1AFD4C9-F4F9-427F-BE5F-EBC0A737FEE3}" destId="{1424CCCF-29C6-4046-92B0-66480387351D}" srcOrd="2" destOrd="0" presId="urn:microsoft.com/office/officeart/2008/layout/HalfCircleOrganizationChart"/>
    <dgm:cxn modelId="{3C247756-3265-436B-A46E-C43C914F63E2}" type="presParOf" srcId="{3FAF2BC3-C9BC-4946-ADC3-82707F9E4A99}" destId="{7FDB529B-7452-4BA1-BF45-608F6E1EC2B5}" srcOrd="4" destOrd="0" presId="urn:microsoft.com/office/officeart/2008/layout/HalfCircleOrganizationChart"/>
    <dgm:cxn modelId="{23432752-7A0A-4D8F-80CF-24818BA82876}" type="presParOf" srcId="{3FAF2BC3-C9BC-4946-ADC3-82707F9E4A99}" destId="{862B99FF-A4DB-4DAB-9117-0AAC751FC366}" srcOrd="5" destOrd="0" presId="urn:microsoft.com/office/officeart/2008/layout/HalfCircleOrganizationChart"/>
    <dgm:cxn modelId="{94202231-E0E0-42D6-A54C-960042A895E4}" type="presParOf" srcId="{862B99FF-A4DB-4DAB-9117-0AAC751FC366}" destId="{6C4554F9-4E96-4F00-BFA9-BD2959B5FFEE}" srcOrd="0" destOrd="0" presId="urn:microsoft.com/office/officeart/2008/layout/HalfCircleOrganizationChart"/>
    <dgm:cxn modelId="{242FF062-733C-4ABB-8C3A-A780CF7DDB6C}" type="presParOf" srcId="{6C4554F9-4E96-4F00-BFA9-BD2959B5FFEE}" destId="{19FF99E0-7BD2-4BA6-809C-8227579F96B0}" srcOrd="0" destOrd="0" presId="urn:microsoft.com/office/officeart/2008/layout/HalfCircleOrganizationChart"/>
    <dgm:cxn modelId="{2AFFE489-9BB3-4436-8078-67D26E0C020B}" type="presParOf" srcId="{6C4554F9-4E96-4F00-BFA9-BD2959B5FFEE}" destId="{E5A69EBE-5EB3-44ED-8014-18E8BFE073E1}" srcOrd="1" destOrd="0" presId="urn:microsoft.com/office/officeart/2008/layout/HalfCircleOrganizationChart"/>
    <dgm:cxn modelId="{83EE9A0A-4635-407A-AC2D-04BC99DC3B06}" type="presParOf" srcId="{6C4554F9-4E96-4F00-BFA9-BD2959B5FFEE}" destId="{125BC0A1-468C-46AF-A3AD-8E31B638EDAC}" srcOrd="2" destOrd="0" presId="urn:microsoft.com/office/officeart/2008/layout/HalfCircleOrganizationChart"/>
    <dgm:cxn modelId="{41DAC34A-AA54-4162-BB4B-4D1AED45141F}" type="presParOf" srcId="{6C4554F9-4E96-4F00-BFA9-BD2959B5FFEE}" destId="{0D658830-2F5B-46AB-867B-F9285B601B5E}" srcOrd="3" destOrd="0" presId="urn:microsoft.com/office/officeart/2008/layout/HalfCircleOrganizationChart"/>
    <dgm:cxn modelId="{39D7DAAB-6321-44C1-A63B-65496BF08EF3}" type="presParOf" srcId="{862B99FF-A4DB-4DAB-9117-0AAC751FC366}" destId="{C94CDBC2-36FD-4A64-A778-7C31E2A3EE95}" srcOrd="1" destOrd="0" presId="urn:microsoft.com/office/officeart/2008/layout/HalfCircleOrganizationChart"/>
    <dgm:cxn modelId="{72949010-0CB5-4A3C-8169-30A61B1C09A0}" type="presParOf" srcId="{862B99FF-A4DB-4DAB-9117-0AAC751FC366}" destId="{D3CD39E5-E309-46B7-8365-73EB51671EB2}" srcOrd="2" destOrd="0" presId="urn:microsoft.com/office/officeart/2008/layout/HalfCircleOrganizationChart"/>
    <dgm:cxn modelId="{54DF115B-73AD-4965-AA9C-A3D800C9FF68}" type="presParOf" srcId="{3FAF2BC3-C9BC-4946-ADC3-82707F9E4A99}" destId="{C94903DC-3034-4683-B824-AE12AA56261D}" srcOrd="6" destOrd="0" presId="urn:microsoft.com/office/officeart/2008/layout/HalfCircleOrganizationChart"/>
    <dgm:cxn modelId="{F0A34CB5-5616-429B-B01B-3B82E335BD3B}" type="presParOf" srcId="{3FAF2BC3-C9BC-4946-ADC3-82707F9E4A99}" destId="{B9534CC6-2384-4775-B9B3-C922B157B177}" srcOrd="7" destOrd="0" presId="urn:microsoft.com/office/officeart/2008/layout/HalfCircleOrganizationChart"/>
    <dgm:cxn modelId="{39398603-E08C-4D5E-970E-D275E3D548B4}" type="presParOf" srcId="{B9534CC6-2384-4775-B9B3-C922B157B177}" destId="{BBE5DDBF-473F-4E09-B9F1-58B82879DE24}" srcOrd="0" destOrd="0" presId="urn:microsoft.com/office/officeart/2008/layout/HalfCircleOrganizationChart"/>
    <dgm:cxn modelId="{32E79310-594C-4CE3-BFC7-C69DAB6545E1}" type="presParOf" srcId="{BBE5DDBF-473F-4E09-B9F1-58B82879DE24}" destId="{F9EE5E64-D954-45C4-ABA3-15478EFC0C35}" srcOrd="0" destOrd="0" presId="urn:microsoft.com/office/officeart/2008/layout/HalfCircleOrganizationChart"/>
    <dgm:cxn modelId="{396DC23C-210B-46A6-9C51-ABB7D099AE2C}" type="presParOf" srcId="{BBE5DDBF-473F-4E09-B9F1-58B82879DE24}" destId="{FDD256A8-EDF3-4F92-89DA-16C9CE00D484}" srcOrd="1" destOrd="0" presId="urn:microsoft.com/office/officeart/2008/layout/HalfCircleOrganizationChart"/>
    <dgm:cxn modelId="{DC27FDD0-73ED-45A9-8529-A67D57BF622F}" type="presParOf" srcId="{BBE5DDBF-473F-4E09-B9F1-58B82879DE24}" destId="{5C1A973A-0A80-4178-8CBB-F8D4B7DE5C8D}" srcOrd="2" destOrd="0" presId="urn:microsoft.com/office/officeart/2008/layout/HalfCircleOrganizationChart"/>
    <dgm:cxn modelId="{20AD1514-6326-455D-B6A4-EC654B7D5AD7}" type="presParOf" srcId="{BBE5DDBF-473F-4E09-B9F1-58B82879DE24}" destId="{F17396DD-7C64-4F9E-9526-E6539F43AA58}" srcOrd="3" destOrd="0" presId="urn:microsoft.com/office/officeart/2008/layout/HalfCircleOrganizationChart"/>
    <dgm:cxn modelId="{64AF7B62-D4C9-4D59-A2CE-26C978764F9D}" type="presParOf" srcId="{B9534CC6-2384-4775-B9B3-C922B157B177}" destId="{4A8D76AF-898B-4883-8B5D-D31A30C9DDA6}" srcOrd="1" destOrd="0" presId="urn:microsoft.com/office/officeart/2008/layout/HalfCircleOrganizationChart"/>
    <dgm:cxn modelId="{EAD05FDB-5365-470F-BA5F-7DFF2FA79695}" type="presParOf" srcId="{4A8D76AF-898B-4883-8B5D-D31A30C9DDA6}" destId="{FFC3098E-4203-4E8B-AC98-C6DCB906D079}" srcOrd="0" destOrd="0" presId="urn:microsoft.com/office/officeart/2008/layout/HalfCircleOrganizationChart"/>
    <dgm:cxn modelId="{71B6B491-ACF3-4710-AF8F-E518F0C1E9B0}" type="presParOf" srcId="{4A8D76AF-898B-4883-8B5D-D31A30C9DDA6}" destId="{BF8270F5-B158-4282-87A3-4EB3197C6770}" srcOrd="1" destOrd="0" presId="urn:microsoft.com/office/officeart/2008/layout/HalfCircleOrganizationChart"/>
    <dgm:cxn modelId="{9E2B438E-33CB-435B-958F-1724C48678D4}" type="presParOf" srcId="{BF8270F5-B158-4282-87A3-4EB3197C6770}" destId="{85800D6F-181C-44DF-9E2D-9C5EF1CACC0B}" srcOrd="0" destOrd="0" presId="urn:microsoft.com/office/officeart/2008/layout/HalfCircleOrganizationChart"/>
    <dgm:cxn modelId="{D3F84E8E-028B-47DA-8A61-ACCAC46E32DA}" type="presParOf" srcId="{85800D6F-181C-44DF-9E2D-9C5EF1CACC0B}" destId="{EA28F38F-483B-41F2-A6AC-6121084D8BC5}" srcOrd="0" destOrd="0" presId="urn:microsoft.com/office/officeart/2008/layout/HalfCircleOrganizationChart"/>
    <dgm:cxn modelId="{BB6020C1-7016-481F-B15C-6A5D045A36A4}" type="presParOf" srcId="{85800D6F-181C-44DF-9E2D-9C5EF1CACC0B}" destId="{7664909D-F6C3-4452-B4BF-B325F5399367}" srcOrd="1" destOrd="0" presId="urn:microsoft.com/office/officeart/2008/layout/HalfCircleOrganizationChart"/>
    <dgm:cxn modelId="{9D00F03C-87B2-41C1-805E-7F5749E578CD}" type="presParOf" srcId="{85800D6F-181C-44DF-9E2D-9C5EF1CACC0B}" destId="{1F4D80F4-A1D0-4C9F-8A19-90FEE6EAEE0A}" srcOrd="2" destOrd="0" presId="urn:microsoft.com/office/officeart/2008/layout/HalfCircleOrganizationChart"/>
    <dgm:cxn modelId="{EA5EFFC9-A408-4FA7-997F-43C87CDBB81E}" type="presParOf" srcId="{85800D6F-181C-44DF-9E2D-9C5EF1CACC0B}" destId="{6AE23526-EA1D-49E8-B12E-CDC674531ABA}" srcOrd="3" destOrd="0" presId="urn:microsoft.com/office/officeart/2008/layout/HalfCircleOrganizationChart"/>
    <dgm:cxn modelId="{B44F4901-F3FC-4C8B-8B3F-A325D589AD93}" type="presParOf" srcId="{BF8270F5-B158-4282-87A3-4EB3197C6770}" destId="{BFCA619A-D587-467A-9849-B270A9BA38DE}" srcOrd="1" destOrd="0" presId="urn:microsoft.com/office/officeart/2008/layout/HalfCircleOrganizationChart"/>
    <dgm:cxn modelId="{DC176DFE-51B8-4989-BCA5-6138A7CA13D0}" type="presParOf" srcId="{BF8270F5-B158-4282-87A3-4EB3197C6770}" destId="{59204B73-5E35-43E5-8043-8386A9EA211E}" srcOrd="2" destOrd="0" presId="urn:microsoft.com/office/officeart/2008/layout/HalfCircleOrganizationChart"/>
    <dgm:cxn modelId="{F7670028-E222-40E2-A427-67DB1669E21E}" type="presParOf" srcId="{4A8D76AF-898B-4883-8B5D-D31A30C9DDA6}" destId="{B0DDE4A9-0CBB-4986-8AB7-12A15D76F626}" srcOrd="2" destOrd="0" presId="urn:microsoft.com/office/officeart/2008/layout/HalfCircleOrganizationChart"/>
    <dgm:cxn modelId="{081EE57E-CD38-4470-BC03-8D22DA1BCF22}" type="presParOf" srcId="{4A8D76AF-898B-4883-8B5D-D31A30C9DDA6}" destId="{AF46CDE2-E097-4DB9-9767-791E609296E5}" srcOrd="3" destOrd="0" presId="urn:microsoft.com/office/officeart/2008/layout/HalfCircleOrganizationChart"/>
    <dgm:cxn modelId="{E358CF3E-3E27-48A9-83D3-025D6BAB3D0B}" type="presParOf" srcId="{AF46CDE2-E097-4DB9-9767-791E609296E5}" destId="{CABFD839-4F12-4D04-815F-F746BFB9989C}" srcOrd="0" destOrd="0" presId="urn:microsoft.com/office/officeart/2008/layout/HalfCircleOrganizationChart"/>
    <dgm:cxn modelId="{9FFAEFB4-6614-44BD-A59F-0F53623FC697}" type="presParOf" srcId="{CABFD839-4F12-4D04-815F-F746BFB9989C}" destId="{73ED9DB7-CC64-48CA-A04D-8C6AD2CBD991}" srcOrd="0" destOrd="0" presId="urn:microsoft.com/office/officeart/2008/layout/HalfCircleOrganizationChart"/>
    <dgm:cxn modelId="{687C6A29-8135-4D2F-B989-2CF4260A6C01}" type="presParOf" srcId="{CABFD839-4F12-4D04-815F-F746BFB9989C}" destId="{9E0F69E9-AC9C-4EDF-B2B3-3D411D6A64AB}" srcOrd="1" destOrd="0" presId="urn:microsoft.com/office/officeart/2008/layout/HalfCircleOrganizationChart"/>
    <dgm:cxn modelId="{3D84CE00-45AB-4A79-965F-0E7E266094C7}" type="presParOf" srcId="{CABFD839-4F12-4D04-815F-F746BFB9989C}" destId="{FE40EE65-6C05-4381-8EEE-DD1AA0F08782}" srcOrd="2" destOrd="0" presId="urn:microsoft.com/office/officeart/2008/layout/HalfCircleOrganizationChart"/>
    <dgm:cxn modelId="{D5249B98-C59A-4FC1-B45F-6F628EA72E47}" type="presParOf" srcId="{CABFD839-4F12-4D04-815F-F746BFB9989C}" destId="{8492D7B9-4466-4CA9-960C-438516738C13}" srcOrd="3" destOrd="0" presId="urn:microsoft.com/office/officeart/2008/layout/HalfCircleOrganizationChart"/>
    <dgm:cxn modelId="{DD52B0F7-2FF0-4350-9781-3F774830F837}" type="presParOf" srcId="{AF46CDE2-E097-4DB9-9767-791E609296E5}" destId="{F60F5049-1D09-4DA9-B342-4A1E394D0095}" srcOrd="1" destOrd="0" presId="urn:microsoft.com/office/officeart/2008/layout/HalfCircleOrganizationChart"/>
    <dgm:cxn modelId="{92604CB4-961B-438E-99FB-233A21C29EFE}" type="presParOf" srcId="{AF46CDE2-E097-4DB9-9767-791E609296E5}" destId="{EB28E2C9-21F5-4CE5-9F6C-0BE7740D67C9}" srcOrd="2" destOrd="0" presId="urn:microsoft.com/office/officeart/2008/layout/HalfCircleOrganizationChart"/>
    <dgm:cxn modelId="{DCE56541-65EF-47C7-BC75-485C1C8AAD10}" type="presParOf" srcId="{4A8D76AF-898B-4883-8B5D-D31A30C9DDA6}" destId="{BBC3CD44-6536-4E66-BBD0-FC110D88AD58}" srcOrd="4" destOrd="0" presId="urn:microsoft.com/office/officeart/2008/layout/HalfCircleOrganizationChart"/>
    <dgm:cxn modelId="{BF8CB751-4238-47CA-985E-1BCD0BE52679}" type="presParOf" srcId="{4A8D76AF-898B-4883-8B5D-D31A30C9DDA6}" destId="{F8555EDB-C630-4CBC-B634-DB49B72E1C09}" srcOrd="5" destOrd="0" presId="urn:microsoft.com/office/officeart/2008/layout/HalfCircleOrganizationChart"/>
    <dgm:cxn modelId="{5336F385-4D3C-4483-97EF-2604507076D2}" type="presParOf" srcId="{F8555EDB-C630-4CBC-B634-DB49B72E1C09}" destId="{C727B440-75C9-45A9-830A-88AE96326F3A}" srcOrd="0" destOrd="0" presId="urn:microsoft.com/office/officeart/2008/layout/HalfCircleOrganizationChart"/>
    <dgm:cxn modelId="{AB4650BA-0FF4-416C-8CDF-2E1E6159F445}" type="presParOf" srcId="{C727B440-75C9-45A9-830A-88AE96326F3A}" destId="{06E9E696-44CD-40D3-BFA3-46C4E6FF0EDA}" srcOrd="0" destOrd="0" presId="urn:microsoft.com/office/officeart/2008/layout/HalfCircleOrganizationChart"/>
    <dgm:cxn modelId="{CE2B9570-816A-46AA-B6C2-1D28919095E3}" type="presParOf" srcId="{C727B440-75C9-45A9-830A-88AE96326F3A}" destId="{BF20E000-18AE-49D2-AA47-BD9757EC8586}" srcOrd="1" destOrd="0" presId="urn:microsoft.com/office/officeart/2008/layout/HalfCircleOrganizationChart"/>
    <dgm:cxn modelId="{87125FF5-D8C1-4419-8215-4A937E4EA0E7}" type="presParOf" srcId="{C727B440-75C9-45A9-830A-88AE96326F3A}" destId="{0F33E574-A224-4E73-9E59-7AB654A291D6}" srcOrd="2" destOrd="0" presId="urn:microsoft.com/office/officeart/2008/layout/HalfCircleOrganizationChart"/>
    <dgm:cxn modelId="{7653B3C5-E1FE-4841-95E8-138F373C5549}" type="presParOf" srcId="{C727B440-75C9-45A9-830A-88AE96326F3A}" destId="{DB1E9BFC-FDA2-4C31-80FD-20B035C71135}" srcOrd="3" destOrd="0" presId="urn:microsoft.com/office/officeart/2008/layout/HalfCircleOrganizationChart"/>
    <dgm:cxn modelId="{0F5B3932-CD10-4C6F-8292-A3DEC45B0907}" type="presParOf" srcId="{F8555EDB-C630-4CBC-B634-DB49B72E1C09}" destId="{7C706418-5709-4BB4-88D1-3C0C1AE8538A}" srcOrd="1" destOrd="0" presId="urn:microsoft.com/office/officeart/2008/layout/HalfCircleOrganizationChart"/>
    <dgm:cxn modelId="{C6085960-715A-4A5F-8D37-0717CE9118F4}" type="presParOf" srcId="{F8555EDB-C630-4CBC-B634-DB49B72E1C09}" destId="{DCF393E5-A4C9-480B-9D5C-646D3192C977}" srcOrd="2" destOrd="0" presId="urn:microsoft.com/office/officeart/2008/layout/HalfCircleOrganizationChart"/>
    <dgm:cxn modelId="{E3C96415-033A-4EFC-99CE-05F9211FCD0A}" type="presParOf" srcId="{B9534CC6-2384-4775-B9B3-C922B157B177}" destId="{110ACE43-5A92-4186-A856-C93B4B796D77}" srcOrd="2" destOrd="0" presId="urn:microsoft.com/office/officeart/2008/layout/HalfCircleOrganizationChart"/>
    <dgm:cxn modelId="{063BDEEC-623C-4375-91B9-AEB49C834CC3}" type="presParOf" srcId="{3FD25855-4008-448B-91E9-BF0DD79C52F7}" destId="{0D26A0C6-1832-408B-B58C-2A385F729F5B}" srcOrd="2" destOrd="0" presId="urn:microsoft.com/office/officeart/2008/layout/HalfCircleOrganizationChart"/>
    <dgm:cxn modelId="{F02613E2-18AC-41AC-B971-4D33D4498F4E}" type="presParOf" srcId="{75293671-EAC5-4445-88E2-977887B17D6A}" destId="{2CA25658-17E4-435A-8B7B-CFF523A3ACAC}" srcOrd="4" destOrd="0" presId="urn:microsoft.com/office/officeart/2008/layout/HalfCircleOrganizationChart"/>
    <dgm:cxn modelId="{A7693C48-6CC2-46DF-9FDD-D2648341ECF6}" type="presParOf" srcId="{75293671-EAC5-4445-88E2-977887B17D6A}" destId="{20A8ABBA-5157-4FE1-8EBB-883914434D40}" srcOrd="5" destOrd="0" presId="urn:microsoft.com/office/officeart/2008/layout/HalfCircleOrganizationChart"/>
    <dgm:cxn modelId="{CCAEFE61-2FAD-4916-9C8A-0D6C8AD4B58C}" type="presParOf" srcId="{20A8ABBA-5157-4FE1-8EBB-883914434D40}" destId="{7EF21417-447F-4AD8-BD7B-BD16B3550CB4}" srcOrd="0" destOrd="0" presId="urn:microsoft.com/office/officeart/2008/layout/HalfCircleOrganizationChart"/>
    <dgm:cxn modelId="{4C5BC8BB-E23E-42C1-AE07-7E564C1B2F1D}" type="presParOf" srcId="{7EF21417-447F-4AD8-BD7B-BD16B3550CB4}" destId="{28A00826-DC98-46ED-AE65-1CD1FDD93CC4}" srcOrd="0" destOrd="0" presId="urn:microsoft.com/office/officeart/2008/layout/HalfCircleOrganizationChart"/>
    <dgm:cxn modelId="{002BBACB-C826-4D70-A50E-AB40E1E21C7C}" type="presParOf" srcId="{7EF21417-447F-4AD8-BD7B-BD16B3550CB4}" destId="{64769BC4-5869-4F11-B50B-8AC631D41FFD}" srcOrd="1" destOrd="0" presId="urn:microsoft.com/office/officeart/2008/layout/HalfCircleOrganizationChart"/>
    <dgm:cxn modelId="{244A6B43-AA07-4A70-8B3D-295C3985D13D}" type="presParOf" srcId="{7EF21417-447F-4AD8-BD7B-BD16B3550CB4}" destId="{289D4D72-E742-4A5F-8FC4-8524092EBCC0}" srcOrd="2" destOrd="0" presId="urn:microsoft.com/office/officeart/2008/layout/HalfCircleOrganizationChart"/>
    <dgm:cxn modelId="{6944CD3C-49B0-403F-B186-F63024A87D8D}" type="presParOf" srcId="{7EF21417-447F-4AD8-BD7B-BD16B3550CB4}" destId="{D0EE1800-D421-4EEE-8975-60561249A472}" srcOrd="3" destOrd="0" presId="urn:microsoft.com/office/officeart/2008/layout/HalfCircleOrganizationChart"/>
    <dgm:cxn modelId="{96B36F23-AD47-4B27-B7B9-76028D1C242C}" type="presParOf" srcId="{20A8ABBA-5157-4FE1-8EBB-883914434D40}" destId="{BC5CF986-0D59-482E-A740-BC7DDEE71C95}" srcOrd="1" destOrd="0" presId="urn:microsoft.com/office/officeart/2008/layout/HalfCircleOrganizationChart"/>
    <dgm:cxn modelId="{FA89A244-BB54-4E78-A259-8CDC088CAC3F}" type="presParOf" srcId="{BC5CF986-0D59-482E-A740-BC7DDEE71C95}" destId="{C07303C5-1D9D-4624-AA6A-C67EFCBCCFC8}" srcOrd="0" destOrd="0" presId="urn:microsoft.com/office/officeart/2008/layout/HalfCircleOrganizationChart"/>
    <dgm:cxn modelId="{02496341-D6BC-4279-8D37-05BD9840A055}" type="presParOf" srcId="{BC5CF986-0D59-482E-A740-BC7DDEE71C95}" destId="{F684B528-FB05-4683-97DC-730E9A6EB805}" srcOrd="1" destOrd="0" presId="urn:microsoft.com/office/officeart/2008/layout/HalfCircleOrganizationChart"/>
    <dgm:cxn modelId="{CC229239-C6F0-4F24-90A4-C2C4B91422BA}" type="presParOf" srcId="{F684B528-FB05-4683-97DC-730E9A6EB805}" destId="{393DD2D8-3105-480C-BCE8-0E8242E76286}" srcOrd="0" destOrd="0" presId="urn:microsoft.com/office/officeart/2008/layout/HalfCircleOrganizationChart"/>
    <dgm:cxn modelId="{E53E3DAC-6B0B-48BE-8134-31791808B695}" type="presParOf" srcId="{393DD2D8-3105-480C-BCE8-0E8242E76286}" destId="{FF3490FC-8219-4C5B-85B5-F2500DC136D8}" srcOrd="0" destOrd="0" presId="urn:microsoft.com/office/officeart/2008/layout/HalfCircleOrganizationChart"/>
    <dgm:cxn modelId="{E7BBCFE4-38BD-4CE6-A5A8-A7D6D8D46F91}" type="presParOf" srcId="{393DD2D8-3105-480C-BCE8-0E8242E76286}" destId="{427549BF-4506-4EFA-B441-AD708BB12C04}" srcOrd="1" destOrd="0" presId="urn:microsoft.com/office/officeart/2008/layout/HalfCircleOrganizationChart"/>
    <dgm:cxn modelId="{CA468D56-5F24-42D1-ABA4-D4B19004D746}" type="presParOf" srcId="{393DD2D8-3105-480C-BCE8-0E8242E76286}" destId="{3B2E3801-F804-4925-B42D-C8794406F57F}" srcOrd="2" destOrd="0" presId="urn:microsoft.com/office/officeart/2008/layout/HalfCircleOrganizationChart"/>
    <dgm:cxn modelId="{FF72FE54-F06C-43C7-A902-7DE56C51BD8F}" type="presParOf" srcId="{393DD2D8-3105-480C-BCE8-0E8242E76286}" destId="{140250BE-3EE9-4CA5-BFD6-1C736DA6E8E0}" srcOrd="3" destOrd="0" presId="urn:microsoft.com/office/officeart/2008/layout/HalfCircleOrganizationChart"/>
    <dgm:cxn modelId="{9645B25A-1B2A-4E5D-B825-749790DD9A3A}" type="presParOf" srcId="{F684B528-FB05-4683-97DC-730E9A6EB805}" destId="{D866054A-0217-4A6D-85C3-25D7894BE299}" srcOrd="1" destOrd="0" presId="urn:microsoft.com/office/officeart/2008/layout/HalfCircleOrganizationChart"/>
    <dgm:cxn modelId="{B3758056-678F-418A-AA51-EB13BBFEBD0C}" type="presParOf" srcId="{F684B528-FB05-4683-97DC-730E9A6EB805}" destId="{278FDE30-DB02-44CA-ACFC-E5B29AF29C5F}" srcOrd="2" destOrd="0" presId="urn:microsoft.com/office/officeart/2008/layout/HalfCircleOrganizationChart"/>
    <dgm:cxn modelId="{B1D02CB0-BF0A-4E72-A881-95C6DA3C6F4B}" type="presParOf" srcId="{BC5CF986-0D59-482E-A740-BC7DDEE71C95}" destId="{D849C825-8E96-4B64-A75B-CBD2A3597D45}" srcOrd="2" destOrd="0" presId="urn:microsoft.com/office/officeart/2008/layout/HalfCircleOrganizationChart"/>
    <dgm:cxn modelId="{FF734D1A-CC1A-45AD-AE71-D00A487B1362}" type="presParOf" srcId="{BC5CF986-0D59-482E-A740-BC7DDEE71C95}" destId="{996BCF76-8C0B-46F1-A9D4-4E7F6D790F9A}" srcOrd="3" destOrd="0" presId="urn:microsoft.com/office/officeart/2008/layout/HalfCircleOrganizationChart"/>
    <dgm:cxn modelId="{2D8D09EF-64E6-4A12-9C7D-3495FBEEB61A}" type="presParOf" srcId="{996BCF76-8C0B-46F1-A9D4-4E7F6D790F9A}" destId="{51526FD2-F8A2-458B-B110-485625BCC3B1}" srcOrd="0" destOrd="0" presId="urn:microsoft.com/office/officeart/2008/layout/HalfCircleOrganizationChart"/>
    <dgm:cxn modelId="{B1B56683-455C-40C5-9A70-AEB0ABD00658}" type="presParOf" srcId="{51526FD2-F8A2-458B-B110-485625BCC3B1}" destId="{670948B2-EA5F-4846-AB42-3216FDB5D11C}" srcOrd="0" destOrd="0" presId="urn:microsoft.com/office/officeart/2008/layout/HalfCircleOrganizationChart"/>
    <dgm:cxn modelId="{845109C1-F01B-4E6B-9928-396F8153DAD5}" type="presParOf" srcId="{51526FD2-F8A2-458B-B110-485625BCC3B1}" destId="{D5BB01EB-4282-4801-9D89-B97F35445B03}" srcOrd="1" destOrd="0" presId="urn:microsoft.com/office/officeart/2008/layout/HalfCircleOrganizationChart"/>
    <dgm:cxn modelId="{79D4ABAD-E529-4FCF-923A-C853E4C6F3B4}" type="presParOf" srcId="{51526FD2-F8A2-458B-B110-485625BCC3B1}" destId="{1A90711F-A5EB-4381-9DB4-CF46E12A16DA}" srcOrd="2" destOrd="0" presId="urn:microsoft.com/office/officeart/2008/layout/HalfCircleOrganizationChart"/>
    <dgm:cxn modelId="{02342A4E-FE52-4BAF-93AB-DB9DB9F46B27}" type="presParOf" srcId="{51526FD2-F8A2-458B-B110-485625BCC3B1}" destId="{E6A33D04-FAEB-4FEA-820F-69F0A65AFD99}" srcOrd="3" destOrd="0" presId="urn:microsoft.com/office/officeart/2008/layout/HalfCircleOrganizationChart"/>
    <dgm:cxn modelId="{2079C336-991E-4652-8766-22C441D46359}" type="presParOf" srcId="{996BCF76-8C0B-46F1-A9D4-4E7F6D790F9A}" destId="{600D50E2-85B9-49DA-91E9-0CB4236C2047}" srcOrd="1" destOrd="0" presId="urn:microsoft.com/office/officeart/2008/layout/HalfCircleOrganizationChart"/>
    <dgm:cxn modelId="{DBBB00FC-9348-4885-B395-377CCEA4D97E}" type="presParOf" srcId="{996BCF76-8C0B-46F1-A9D4-4E7F6D790F9A}" destId="{50081723-F22A-4E41-8268-DB7EA0A1A5FA}" srcOrd="2" destOrd="0" presId="urn:microsoft.com/office/officeart/2008/layout/HalfCircleOrganizationChart"/>
    <dgm:cxn modelId="{D43EFD84-A855-4BCF-A701-40A48B5CC919}" type="presParOf" srcId="{BC5CF986-0D59-482E-A740-BC7DDEE71C95}" destId="{BB97ECA1-FE96-496A-A029-F9FC4925A1A4}" srcOrd="4" destOrd="0" presId="urn:microsoft.com/office/officeart/2008/layout/HalfCircleOrganizationChart"/>
    <dgm:cxn modelId="{6B69423D-6001-44A8-9060-1BFF1EEF50AD}" type="presParOf" srcId="{BC5CF986-0D59-482E-A740-BC7DDEE71C95}" destId="{E3720FF2-2F58-46C3-83D0-999C1AC0028F}" srcOrd="5" destOrd="0" presId="urn:microsoft.com/office/officeart/2008/layout/HalfCircleOrganizationChart"/>
    <dgm:cxn modelId="{E11465A6-EBF7-417C-9F30-4773BE01A10A}" type="presParOf" srcId="{E3720FF2-2F58-46C3-83D0-999C1AC0028F}" destId="{344BF657-F7A7-4C01-AA95-F440FD4E0AB8}" srcOrd="0" destOrd="0" presId="urn:microsoft.com/office/officeart/2008/layout/HalfCircleOrganizationChart"/>
    <dgm:cxn modelId="{8025D29F-8534-4D6D-976C-29D037B6FDD2}" type="presParOf" srcId="{344BF657-F7A7-4C01-AA95-F440FD4E0AB8}" destId="{9501205A-DD4A-49DD-A483-F5CAFB0ED976}" srcOrd="0" destOrd="0" presId="urn:microsoft.com/office/officeart/2008/layout/HalfCircleOrganizationChart"/>
    <dgm:cxn modelId="{464E548B-0673-4BC1-886F-F104332AD551}" type="presParOf" srcId="{344BF657-F7A7-4C01-AA95-F440FD4E0AB8}" destId="{0C406BE0-A0E7-46BA-81D8-9B01CF856AE2}" srcOrd="1" destOrd="0" presId="urn:microsoft.com/office/officeart/2008/layout/HalfCircleOrganizationChart"/>
    <dgm:cxn modelId="{DEA61B48-281B-4CAA-812A-592048591D0A}" type="presParOf" srcId="{344BF657-F7A7-4C01-AA95-F440FD4E0AB8}" destId="{80A9C6DE-06BD-4C6A-A389-BD05BFE6248D}" srcOrd="2" destOrd="0" presId="urn:microsoft.com/office/officeart/2008/layout/HalfCircleOrganizationChart"/>
    <dgm:cxn modelId="{498414E3-3377-465B-88EE-A2FF5BC041E9}" type="presParOf" srcId="{344BF657-F7A7-4C01-AA95-F440FD4E0AB8}" destId="{C7845323-F040-433B-8B9B-69CD93F01968}" srcOrd="3" destOrd="0" presId="urn:microsoft.com/office/officeart/2008/layout/HalfCircleOrganizationChart"/>
    <dgm:cxn modelId="{9C271D28-4B3C-4D8C-A5BC-FB4719A20729}" type="presParOf" srcId="{E3720FF2-2F58-46C3-83D0-999C1AC0028F}" destId="{3F129096-4FCF-40D6-8E67-44BF8A8E2482}" srcOrd="1" destOrd="0" presId="urn:microsoft.com/office/officeart/2008/layout/HalfCircleOrganizationChart"/>
    <dgm:cxn modelId="{773572A7-CAA2-4ECE-B022-2D524F09022D}" type="presParOf" srcId="{E3720FF2-2F58-46C3-83D0-999C1AC0028F}" destId="{21189133-9061-48EE-8792-ECD3AC53138F}" srcOrd="2" destOrd="0" presId="urn:microsoft.com/office/officeart/2008/layout/HalfCircleOrganizationChart"/>
    <dgm:cxn modelId="{8D928C17-273B-46B8-99B8-F58B2D3A47C9}" type="presParOf" srcId="{20A8ABBA-5157-4FE1-8EBB-883914434D40}" destId="{803F45FA-6C03-45FC-BF77-46F3DCB75C86}" srcOrd="2" destOrd="0" presId="urn:microsoft.com/office/officeart/2008/layout/HalfCircleOrganizationChart"/>
    <dgm:cxn modelId="{32524F74-06F4-4C83-9EBB-58433EC17BDC}" type="presParOf" srcId="{EE9687D3-11EB-41A9-8739-D6C502356E86}" destId="{4E974A5E-2D7C-4023-B4A0-5C889C0EF5E1}" srcOrd="2" destOrd="0" presId="urn:microsoft.com/office/officeart/2008/layout/HalfCircleOrganizationChart"/>
    <dgm:cxn modelId="{20BE5FE5-5FF4-4739-9CEC-67E2571E1F4D}" type="presParOf" srcId="{C65C696E-F5D3-4735-9F89-33541C4DB58D}" destId="{74F6982C-3A76-4C91-9EAA-3ACAADFABC6F}" srcOrd="6" destOrd="0" presId="urn:microsoft.com/office/officeart/2008/layout/HalfCircleOrganizationChart"/>
    <dgm:cxn modelId="{03EF2967-4FB2-4AB8-93D9-9A92FE3F4127}" type="presParOf" srcId="{C65C696E-F5D3-4735-9F89-33541C4DB58D}" destId="{3861A8EC-92CF-4EFF-AEA4-BD096DFB38EF}" srcOrd="7" destOrd="0" presId="urn:microsoft.com/office/officeart/2008/layout/HalfCircleOrganizationChart"/>
    <dgm:cxn modelId="{B05FCC0A-5893-4905-8869-151EFB25F92C}" type="presParOf" srcId="{3861A8EC-92CF-4EFF-AEA4-BD096DFB38EF}" destId="{49BDB532-4217-4AD2-A537-01E71E4654B4}" srcOrd="0" destOrd="0" presId="urn:microsoft.com/office/officeart/2008/layout/HalfCircleOrganizationChart"/>
    <dgm:cxn modelId="{55C56F2F-0FCA-4E04-A452-A62FFBEF9087}" type="presParOf" srcId="{49BDB532-4217-4AD2-A537-01E71E4654B4}" destId="{62CB253C-94A4-40EF-9F0E-0ED69061A73F}" srcOrd="0" destOrd="0" presId="urn:microsoft.com/office/officeart/2008/layout/HalfCircleOrganizationChart"/>
    <dgm:cxn modelId="{6BD2CFD7-9B72-4387-9F29-DFBF54A076A3}" type="presParOf" srcId="{49BDB532-4217-4AD2-A537-01E71E4654B4}" destId="{7EF7ADDB-3C76-4B02-8313-726B31B5B81A}" srcOrd="1" destOrd="0" presId="urn:microsoft.com/office/officeart/2008/layout/HalfCircleOrganizationChart"/>
    <dgm:cxn modelId="{042047D4-15FB-4EBC-A677-0D3041F7AD14}" type="presParOf" srcId="{49BDB532-4217-4AD2-A537-01E71E4654B4}" destId="{FB22D9BD-5F49-4BE6-B881-3673FB5543AD}" srcOrd="2" destOrd="0" presId="urn:microsoft.com/office/officeart/2008/layout/HalfCircleOrganizationChart"/>
    <dgm:cxn modelId="{5B5EDFEB-C8DD-4B73-AE59-C64190EAC409}" type="presParOf" srcId="{49BDB532-4217-4AD2-A537-01E71E4654B4}" destId="{658279D8-AC63-4E86-9818-9FA6E58C65B2}" srcOrd="3" destOrd="0" presId="urn:microsoft.com/office/officeart/2008/layout/HalfCircleOrganizationChart"/>
    <dgm:cxn modelId="{536F4E26-8540-47BB-8AA7-8BA1A86FDC5B}" type="presParOf" srcId="{3861A8EC-92CF-4EFF-AEA4-BD096DFB38EF}" destId="{7C993BB6-30BF-4177-B4E1-EBE6005F2994}" srcOrd="1" destOrd="0" presId="urn:microsoft.com/office/officeart/2008/layout/HalfCircleOrganizationChart"/>
    <dgm:cxn modelId="{7D26E176-C0BC-4A3A-B285-101EA20BF001}" type="presParOf" srcId="{7C993BB6-30BF-4177-B4E1-EBE6005F2994}" destId="{B6099916-D3CB-4BB8-B6AB-146851B07476}" srcOrd="0" destOrd="0" presId="urn:microsoft.com/office/officeart/2008/layout/HalfCircleOrganizationChart"/>
    <dgm:cxn modelId="{BB724144-3374-439B-AB24-F4B3DE477B01}" type="presParOf" srcId="{7C993BB6-30BF-4177-B4E1-EBE6005F2994}" destId="{F8A0761D-D656-4CC8-8E3A-4822C8D9A51C}" srcOrd="1" destOrd="0" presId="urn:microsoft.com/office/officeart/2008/layout/HalfCircleOrganizationChart"/>
    <dgm:cxn modelId="{F5D7FB0B-B967-4023-B44F-B34AD90100E5}" type="presParOf" srcId="{F8A0761D-D656-4CC8-8E3A-4822C8D9A51C}" destId="{1E8F7D0C-E543-4F46-8E02-1ED298761A20}" srcOrd="0" destOrd="0" presId="urn:microsoft.com/office/officeart/2008/layout/HalfCircleOrganizationChart"/>
    <dgm:cxn modelId="{655367D0-9426-414D-A63C-93D6E8AB7E02}" type="presParOf" srcId="{1E8F7D0C-E543-4F46-8E02-1ED298761A20}" destId="{C88DBA1F-662A-46A7-A09C-329BF517D6FA}" srcOrd="0" destOrd="0" presId="urn:microsoft.com/office/officeart/2008/layout/HalfCircleOrganizationChart"/>
    <dgm:cxn modelId="{14BA04FF-2F7A-424F-93F9-60A66AC620FD}" type="presParOf" srcId="{1E8F7D0C-E543-4F46-8E02-1ED298761A20}" destId="{CA7ADE06-C5C7-4F42-9A3D-830FC1A0E4A6}" srcOrd="1" destOrd="0" presId="urn:microsoft.com/office/officeart/2008/layout/HalfCircleOrganizationChart"/>
    <dgm:cxn modelId="{200BA229-D1C3-4E13-AD1B-9BEA0326CA02}" type="presParOf" srcId="{1E8F7D0C-E543-4F46-8E02-1ED298761A20}" destId="{C243FEB7-F9BA-4FCA-ABC3-BBCC49895D0B}" srcOrd="2" destOrd="0" presId="urn:microsoft.com/office/officeart/2008/layout/HalfCircleOrganizationChart"/>
    <dgm:cxn modelId="{BEC8056F-C902-4930-9FCC-1612A967AFDD}" type="presParOf" srcId="{1E8F7D0C-E543-4F46-8E02-1ED298761A20}" destId="{810EC656-8C40-4612-BB03-7AEEFB732C1C}" srcOrd="3" destOrd="0" presId="urn:microsoft.com/office/officeart/2008/layout/HalfCircleOrganizationChart"/>
    <dgm:cxn modelId="{7EC522E2-8587-42B1-9374-5F8D5EEC20C0}" type="presParOf" srcId="{F8A0761D-D656-4CC8-8E3A-4822C8D9A51C}" destId="{072440C9-98FA-4931-836F-9BC98A7435D2}" srcOrd="1" destOrd="0" presId="urn:microsoft.com/office/officeart/2008/layout/HalfCircleOrganizationChart"/>
    <dgm:cxn modelId="{D5D08D29-ACB6-45B3-A66D-DD9E439DB910}" type="presParOf" srcId="{F8A0761D-D656-4CC8-8E3A-4822C8D9A51C}" destId="{F139C448-C206-467F-A3E1-E8758CAC5E48}" srcOrd="2" destOrd="0" presId="urn:microsoft.com/office/officeart/2008/layout/HalfCircleOrganizationChart"/>
    <dgm:cxn modelId="{4A447024-CA46-4508-9E0E-B51E03F0F25A}" type="presParOf" srcId="{7C993BB6-30BF-4177-B4E1-EBE6005F2994}" destId="{FCA87E79-6F29-497E-A4FA-6559E41FCB74}" srcOrd="2" destOrd="0" presId="urn:microsoft.com/office/officeart/2008/layout/HalfCircleOrganizationChart"/>
    <dgm:cxn modelId="{4157A5E3-EE6F-484B-B770-AACE859B534A}" type="presParOf" srcId="{7C993BB6-30BF-4177-B4E1-EBE6005F2994}" destId="{96106927-6449-4FFA-A274-0FA7D1FE4ADF}" srcOrd="3" destOrd="0" presId="urn:microsoft.com/office/officeart/2008/layout/HalfCircleOrganizationChart"/>
    <dgm:cxn modelId="{681BA8FB-A583-4801-8EA4-B5920DA888F2}" type="presParOf" srcId="{96106927-6449-4FFA-A274-0FA7D1FE4ADF}" destId="{C1FDC8AE-1CD7-4BC6-8B3B-36C445A2F486}" srcOrd="0" destOrd="0" presId="urn:microsoft.com/office/officeart/2008/layout/HalfCircleOrganizationChart"/>
    <dgm:cxn modelId="{7CA4B192-3EBA-4FC2-BC58-280C41FAD3FE}" type="presParOf" srcId="{C1FDC8AE-1CD7-4BC6-8B3B-36C445A2F486}" destId="{ECA0FCFD-649B-45B2-BB04-677159C13D85}" srcOrd="0" destOrd="0" presId="urn:microsoft.com/office/officeart/2008/layout/HalfCircleOrganizationChart"/>
    <dgm:cxn modelId="{84D069D9-E20C-4398-8D5E-BF029BB2FA44}" type="presParOf" srcId="{C1FDC8AE-1CD7-4BC6-8B3B-36C445A2F486}" destId="{7ABB3158-8EC3-4469-A935-36D33F450D93}" srcOrd="1" destOrd="0" presId="urn:microsoft.com/office/officeart/2008/layout/HalfCircleOrganizationChart"/>
    <dgm:cxn modelId="{04C76387-9B2F-4DDA-9F7D-5B5BF7D1E435}" type="presParOf" srcId="{C1FDC8AE-1CD7-4BC6-8B3B-36C445A2F486}" destId="{63B0E47F-B06F-4497-9F8F-50824462259B}" srcOrd="2" destOrd="0" presId="urn:microsoft.com/office/officeart/2008/layout/HalfCircleOrganizationChart"/>
    <dgm:cxn modelId="{FCBF592E-31FB-4735-9359-09B0A82033F7}" type="presParOf" srcId="{C1FDC8AE-1CD7-4BC6-8B3B-36C445A2F486}" destId="{7C85FB43-93BC-4250-A139-F30E17C9FB0F}" srcOrd="3" destOrd="0" presId="urn:microsoft.com/office/officeart/2008/layout/HalfCircleOrganizationChart"/>
    <dgm:cxn modelId="{10D582A3-8CFC-43D0-AA31-C0F936B05E90}" type="presParOf" srcId="{96106927-6449-4FFA-A274-0FA7D1FE4ADF}" destId="{57FF84EC-10DD-418A-8934-6FB4A5D4538B}" srcOrd="1" destOrd="0" presId="urn:microsoft.com/office/officeart/2008/layout/HalfCircleOrganizationChart"/>
    <dgm:cxn modelId="{270DDA6C-4198-439B-9458-9E51F98040ED}" type="presParOf" srcId="{96106927-6449-4FFA-A274-0FA7D1FE4ADF}" destId="{2BB30AA9-B888-48E5-9BEB-0D0BF0C397E6}" srcOrd="2" destOrd="0" presId="urn:microsoft.com/office/officeart/2008/layout/HalfCircleOrganizationChart"/>
    <dgm:cxn modelId="{8D9B51F2-FBF1-4767-A32A-933828C7D5DF}" type="presParOf" srcId="{3861A8EC-92CF-4EFF-AEA4-BD096DFB38EF}" destId="{2074EE63-5363-47B0-B682-87DC764CBF5A}" srcOrd="2" destOrd="0" presId="urn:microsoft.com/office/officeart/2008/layout/HalfCircleOrganizationChart"/>
    <dgm:cxn modelId="{37152B21-2751-4C5A-BD93-9073A5F8CF65}" type="presParOf" srcId="{C65C696E-F5D3-4735-9F89-33541C4DB58D}" destId="{4C0658C5-4DF2-4848-A309-6A079C1B280D}" srcOrd="8" destOrd="0" presId="urn:microsoft.com/office/officeart/2008/layout/HalfCircleOrganizationChart"/>
    <dgm:cxn modelId="{7F2F8A42-085E-4947-91B2-2B9FFF6E8936}" type="presParOf" srcId="{C65C696E-F5D3-4735-9F89-33541C4DB58D}" destId="{CBFE2448-2AF4-4866-B5B0-27D00448756F}" srcOrd="9" destOrd="0" presId="urn:microsoft.com/office/officeart/2008/layout/HalfCircleOrganizationChart"/>
    <dgm:cxn modelId="{2A413D01-CC63-42CF-A724-7807C5A44048}" type="presParOf" srcId="{CBFE2448-2AF4-4866-B5B0-27D00448756F}" destId="{98ACE12F-EE0C-4B21-BB8A-9359FEAD4B34}" srcOrd="0" destOrd="0" presId="urn:microsoft.com/office/officeart/2008/layout/HalfCircleOrganizationChart"/>
    <dgm:cxn modelId="{85994588-B60A-4F27-BA2A-1E066F6AD5BF}" type="presParOf" srcId="{98ACE12F-EE0C-4B21-BB8A-9359FEAD4B34}" destId="{63041DD3-C7B8-4FDE-B81C-3CC54571FE47}" srcOrd="0" destOrd="0" presId="urn:microsoft.com/office/officeart/2008/layout/HalfCircleOrganizationChart"/>
    <dgm:cxn modelId="{836F5277-C1C3-4662-8B85-88AD45FC0210}" type="presParOf" srcId="{98ACE12F-EE0C-4B21-BB8A-9359FEAD4B34}" destId="{4099B714-0798-456A-9736-8BB6BCF28A4D}" srcOrd="1" destOrd="0" presId="urn:microsoft.com/office/officeart/2008/layout/HalfCircleOrganizationChart"/>
    <dgm:cxn modelId="{68399D64-E2B4-4E23-97DE-C83986AD4344}" type="presParOf" srcId="{98ACE12F-EE0C-4B21-BB8A-9359FEAD4B34}" destId="{105523D9-228D-4241-BA38-06C26E919A79}" srcOrd="2" destOrd="0" presId="urn:microsoft.com/office/officeart/2008/layout/HalfCircleOrganizationChart"/>
    <dgm:cxn modelId="{41B6D40E-141C-4311-AF4F-9E7A0D90043D}" type="presParOf" srcId="{98ACE12F-EE0C-4B21-BB8A-9359FEAD4B34}" destId="{1286548B-FC27-43E8-A143-DB84A4F037A8}" srcOrd="3" destOrd="0" presId="urn:microsoft.com/office/officeart/2008/layout/HalfCircleOrganizationChart"/>
    <dgm:cxn modelId="{ED156439-6660-45CC-AC7A-ADF588A63AD8}" type="presParOf" srcId="{CBFE2448-2AF4-4866-B5B0-27D00448756F}" destId="{69116976-6EB3-4A6B-A15F-943CC55B598C}" srcOrd="1" destOrd="0" presId="urn:microsoft.com/office/officeart/2008/layout/HalfCircleOrganizationChart"/>
    <dgm:cxn modelId="{CDA48483-C924-48B0-A654-208059C88FFE}" type="presParOf" srcId="{69116976-6EB3-4A6B-A15F-943CC55B598C}" destId="{CA554D8D-D59B-4A89-875F-66D00238A718}" srcOrd="0" destOrd="0" presId="urn:microsoft.com/office/officeart/2008/layout/HalfCircleOrganizationChart"/>
    <dgm:cxn modelId="{5DC33FAD-DBFE-49CD-B1FB-BB7972C8C863}" type="presParOf" srcId="{69116976-6EB3-4A6B-A15F-943CC55B598C}" destId="{79FEBF2B-8CF3-48CB-9A82-F7714B173831}" srcOrd="1" destOrd="0" presId="urn:microsoft.com/office/officeart/2008/layout/HalfCircleOrganizationChart"/>
    <dgm:cxn modelId="{8F387EAD-A6D4-41F8-957D-FBCE9F5B5366}" type="presParOf" srcId="{79FEBF2B-8CF3-48CB-9A82-F7714B173831}" destId="{4EE18E9E-170F-4FA2-8666-E1CD6A4F820D}" srcOrd="0" destOrd="0" presId="urn:microsoft.com/office/officeart/2008/layout/HalfCircleOrganizationChart"/>
    <dgm:cxn modelId="{4D3DBCC4-245A-4D8D-AD6A-A726D413C218}" type="presParOf" srcId="{4EE18E9E-170F-4FA2-8666-E1CD6A4F820D}" destId="{F73DC359-D890-425C-9FBD-D2BAD7A60435}" srcOrd="0" destOrd="0" presId="urn:microsoft.com/office/officeart/2008/layout/HalfCircleOrganizationChart"/>
    <dgm:cxn modelId="{0430D501-2256-4639-A21D-1E1888BFDEA7}" type="presParOf" srcId="{4EE18E9E-170F-4FA2-8666-E1CD6A4F820D}" destId="{D4273536-3A5F-4A2E-94DC-1A121B7A9912}" srcOrd="1" destOrd="0" presId="urn:microsoft.com/office/officeart/2008/layout/HalfCircleOrganizationChart"/>
    <dgm:cxn modelId="{9368EAF8-222F-45F8-8FDE-33ABDA969AD1}" type="presParOf" srcId="{4EE18E9E-170F-4FA2-8666-E1CD6A4F820D}" destId="{9A32A93D-F407-458D-B722-AD2283CFE9D2}" srcOrd="2" destOrd="0" presId="urn:microsoft.com/office/officeart/2008/layout/HalfCircleOrganizationChart"/>
    <dgm:cxn modelId="{F2BDF14A-A94D-4D3B-A2E9-26D2AB5DEB28}" type="presParOf" srcId="{4EE18E9E-170F-4FA2-8666-E1CD6A4F820D}" destId="{F48CE176-6B9E-4D64-AAFD-C78CC5218759}" srcOrd="3" destOrd="0" presId="urn:microsoft.com/office/officeart/2008/layout/HalfCircleOrganizationChart"/>
    <dgm:cxn modelId="{EC53E706-B540-4597-8247-B637FD49CEB7}" type="presParOf" srcId="{79FEBF2B-8CF3-48CB-9A82-F7714B173831}" destId="{858AFDC8-6FE4-478E-9E68-B53098D72E35}" srcOrd="1" destOrd="0" presId="urn:microsoft.com/office/officeart/2008/layout/HalfCircleOrganizationChart"/>
    <dgm:cxn modelId="{B1098A3B-1502-4700-A392-B5B95DAB7778}" type="presParOf" srcId="{79FEBF2B-8CF3-48CB-9A82-F7714B173831}" destId="{7EE0B451-98F5-46B3-8F62-8AEF0018F7AE}" srcOrd="2" destOrd="0" presId="urn:microsoft.com/office/officeart/2008/layout/HalfCircleOrganizationChart"/>
    <dgm:cxn modelId="{7B9BAE22-6AB7-462C-9D83-24CA616D53A8}" type="presParOf" srcId="{69116976-6EB3-4A6B-A15F-943CC55B598C}" destId="{E68B2814-9A1F-4CC6-95F9-11BED605C676}" srcOrd="2" destOrd="0" presId="urn:microsoft.com/office/officeart/2008/layout/HalfCircleOrganizationChart"/>
    <dgm:cxn modelId="{D362C0DD-146D-45A9-8807-48FE13CB80C6}" type="presParOf" srcId="{69116976-6EB3-4A6B-A15F-943CC55B598C}" destId="{54C80270-F312-4F3A-B6F6-38FB1428BAC4}" srcOrd="3" destOrd="0" presId="urn:microsoft.com/office/officeart/2008/layout/HalfCircleOrganizationChart"/>
    <dgm:cxn modelId="{10166C67-78C8-41EE-B36B-646C06AF0CB7}" type="presParOf" srcId="{54C80270-F312-4F3A-B6F6-38FB1428BAC4}" destId="{B4A3530E-F0D2-46CA-A2DF-815EF1E630BA}" srcOrd="0" destOrd="0" presId="urn:microsoft.com/office/officeart/2008/layout/HalfCircleOrganizationChart"/>
    <dgm:cxn modelId="{47FF044A-5CAD-4CED-96B2-D267CFFB68A1}" type="presParOf" srcId="{B4A3530E-F0D2-46CA-A2DF-815EF1E630BA}" destId="{E8D3D64C-5715-47D4-BFAC-80AD05B885D2}" srcOrd="0" destOrd="0" presId="urn:microsoft.com/office/officeart/2008/layout/HalfCircleOrganizationChart"/>
    <dgm:cxn modelId="{7B3AD8FB-E1C4-460A-98E0-45D997E6F6B1}" type="presParOf" srcId="{B4A3530E-F0D2-46CA-A2DF-815EF1E630BA}" destId="{FD6E2048-8B2B-4B9B-8A26-839D875CDA3B}" srcOrd="1" destOrd="0" presId="urn:microsoft.com/office/officeart/2008/layout/HalfCircleOrganizationChart"/>
    <dgm:cxn modelId="{28188672-0C2F-4028-BB63-F3C408BC3485}" type="presParOf" srcId="{B4A3530E-F0D2-46CA-A2DF-815EF1E630BA}" destId="{2C156ED4-CD8E-4511-8798-F0BDB4E95FB8}" srcOrd="2" destOrd="0" presId="urn:microsoft.com/office/officeart/2008/layout/HalfCircleOrganizationChart"/>
    <dgm:cxn modelId="{B680DC06-86BF-4790-81D7-D54A59B7F2CD}" type="presParOf" srcId="{B4A3530E-F0D2-46CA-A2DF-815EF1E630BA}" destId="{5844548C-3B08-45F8-B58C-D50A440ED8D4}" srcOrd="3" destOrd="0" presId="urn:microsoft.com/office/officeart/2008/layout/HalfCircleOrganizationChart"/>
    <dgm:cxn modelId="{B81D5EB7-769F-4AC0-9DC6-9A7E5A4A7060}" type="presParOf" srcId="{54C80270-F312-4F3A-B6F6-38FB1428BAC4}" destId="{B9B6F9D5-51A2-47EA-8F36-9683B1740660}" srcOrd="1" destOrd="0" presId="urn:microsoft.com/office/officeart/2008/layout/HalfCircleOrganizationChart"/>
    <dgm:cxn modelId="{3582A671-0E4D-43C3-B3EC-BD1B22015F85}" type="presParOf" srcId="{54C80270-F312-4F3A-B6F6-38FB1428BAC4}" destId="{512748FE-697D-42E4-8BCB-6DDC083CAA93}" srcOrd="2" destOrd="0" presId="urn:microsoft.com/office/officeart/2008/layout/HalfCircleOrganizationChart"/>
    <dgm:cxn modelId="{D14D472F-E4BA-456F-9FA6-D620BB3E2A7C}" type="presParOf" srcId="{69116976-6EB3-4A6B-A15F-943CC55B598C}" destId="{71D1873E-EFA5-4A7C-A265-1F6D4BB24CB4}" srcOrd="4" destOrd="0" presId="urn:microsoft.com/office/officeart/2008/layout/HalfCircleOrganizationChart"/>
    <dgm:cxn modelId="{5B58B28B-5719-4E43-B593-862D5A2DB83A}" type="presParOf" srcId="{69116976-6EB3-4A6B-A15F-943CC55B598C}" destId="{A6FDB5D0-B9F0-4097-A1B5-C24A6924A7C7}" srcOrd="5" destOrd="0" presId="urn:microsoft.com/office/officeart/2008/layout/HalfCircleOrganizationChart"/>
    <dgm:cxn modelId="{65122DCB-FC13-4297-AD13-6D60E66A9218}" type="presParOf" srcId="{A6FDB5D0-B9F0-4097-A1B5-C24A6924A7C7}" destId="{0EEEAE1E-D530-4327-8BF1-A8B1A311A916}" srcOrd="0" destOrd="0" presId="urn:microsoft.com/office/officeart/2008/layout/HalfCircleOrganizationChart"/>
    <dgm:cxn modelId="{F1BFFF10-54C7-4657-9BBC-7C8472EE8C6F}" type="presParOf" srcId="{0EEEAE1E-D530-4327-8BF1-A8B1A311A916}" destId="{D92C8083-AB9C-45F6-A5A7-8928E34E4DA3}" srcOrd="0" destOrd="0" presId="urn:microsoft.com/office/officeart/2008/layout/HalfCircleOrganizationChart"/>
    <dgm:cxn modelId="{F82B4E8A-958A-4D2C-8597-A4C6EDF38B25}" type="presParOf" srcId="{0EEEAE1E-D530-4327-8BF1-A8B1A311A916}" destId="{43B312C2-7FA9-4D8E-A676-CFF9931509A8}" srcOrd="1" destOrd="0" presId="urn:microsoft.com/office/officeart/2008/layout/HalfCircleOrganizationChart"/>
    <dgm:cxn modelId="{1BED07A3-DB68-4EAC-9789-AD2D1460FDC2}" type="presParOf" srcId="{0EEEAE1E-D530-4327-8BF1-A8B1A311A916}" destId="{EEA5CEFC-012D-4616-A0AA-7C0126F4121A}" srcOrd="2" destOrd="0" presId="urn:microsoft.com/office/officeart/2008/layout/HalfCircleOrganizationChart"/>
    <dgm:cxn modelId="{97AFC989-3AEB-45CE-A5DE-B673DA89E442}" type="presParOf" srcId="{0EEEAE1E-D530-4327-8BF1-A8B1A311A916}" destId="{78D41634-239B-497C-B10A-FDF03E35D313}" srcOrd="3" destOrd="0" presId="urn:microsoft.com/office/officeart/2008/layout/HalfCircleOrganizationChart"/>
    <dgm:cxn modelId="{A8067805-A30D-4899-B648-3125105E00E2}" type="presParOf" srcId="{A6FDB5D0-B9F0-4097-A1B5-C24A6924A7C7}" destId="{CD76D0EB-ACF5-41F9-8003-5183C007B542}" srcOrd="1" destOrd="0" presId="urn:microsoft.com/office/officeart/2008/layout/HalfCircleOrganizationChart"/>
    <dgm:cxn modelId="{FF04A4A0-4A4E-42AD-9996-65E2404B56A1}" type="presParOf" srcId="{A6FDB5D0-B9F0-4097-A1B5-C24A6924A7C7}" destId="{D967EA8D-70F4-491F-A7EE-D42C4F5E4EB3}" srcOrd="2" destOrd="0" presId="urn:microsoft.com/office/officeart/2008/layout/HalfCircleOrganizationChart"/>
    <dgm:cxn modelId="{6554E7F2-5D62-4441-B8EB-333A571C9C9F}" type="presParOf" srcId="{CBFE2448-2AF4-4866-B5B0-27D00448756F}" destId="{3C606D86-1909-4C01-BC3F-143483351130}" srcOrd="2" destOrd="0" presId="urn:microsoft.com/office/officeart/2008/layout/HalfCircleOrganizationChart"/>
    <dgm:cxn modelId="{BDE90369-BF43-4C4E-B5F2-91D59F50572D}" type="presParOf" srcId="{C65C696E-F5D3-4735-9F89-33541C4DB58D}" destId="{56AF50B4-E55A-42D0-807E-857A783C77FA}" srcOrd="10" destOrd="0" presId="urn:microsoft.com/office/officeart/2008/layout/HalfCircleOrganizationChart"/>
    <dgm:cxn modelId="{CDBB7359-BBC3-4C7C-B788-6A8C3F73D77E}" type="presParOf" srcId="{C65C696E-F5D3-4735-9F89-33541C4DB58D}" destId="{E011032A-E3C3-4E8F-974F-4B6D06DFD500}" srcOrd="11" destOrd="0" presId="urn:microsoft.com/office/officeart/2008/layout/HalfCircleOrganizationChart"/>
    <dgm:cxn modelId="{F345E456-D294-45A1-9B45-A7083D78E7C4}" type="presParOf" srcId="{E011032A-E3C3-4E8F-974F-4B6D06DFD500}" destId="{E4AB9350-B521-4272-966B-02AAE141A9ED}" srcOrd="0" destOrd="0" presId="urn:microsoft.com/office/officeart/2008/layout/HalfCircleOrganizationChart"/>
    <dgm:cxn modelId="{935E72CA-3D4A-48FA-B650-B2AB36163818}" type="presParOf" srcId="{E4AB9350-B521-4272-966B-02AAE141A9ED}" destId="{1F371FDD-280D-436F-B3CD-F07386EEDCA0}" srcOrd="0" destOrd="0" presId="urn:microsoft.com/office/officeart/2008/layout/HalfCircleOrganizationChart"/>
    <dgm:cxn modelId="{A4C1D13D-BB58-461A-8625-BB50F56B0619}" type="presParOf" srcId="{E4AB9350-B521-4272-966B-02AAE141A9ED}" destId="{A095C85B-181A-45EC-A411-FBE1E27AB527}" srcOrd="1" destOrd="0" presId="urn:microsoft.com/office/officeart/2008/layout/HalfCircleOrganizationChart"/>
    <dgm:cxn modelId="{EECFEF22-8629-4662-81DC-EC6183DB0F7F}" type="presParOf" srcId="{E4AB9350-B521-4272-966B-02AAE141A9ED}" destId="{5AE6CB1B-B2DF-4801-9251-93DFD9F2A040}" srcOrd="2" destOrd="0" presId="urn:microsoft.com/office/officeart/2008/layout/HalfCircleOrganizationChart"/>
    <dgm:cxn modelId="{7F32735E-3071-4FEC-8832-7D142880AC5D}" type="presParOf" srcId="{E4AB9350-B521-4272-966B-02AAE141A9ED}" destId="{C932AFD8-22A1-49F5-A9AD-03A8E5F1659B}" srcOrd="3" destOrd="0" presId="urn:microsoft.com/office/officeart/2008/layout/HalfCircleOrganizationChart"/>
    <dgm:cxn modelId="{A8EB582A-6AFB-42B7-BF47-B0EBA1AFE73A}" type="presParOf" srcId="{E011032A-E3C3-4E8F-974F-4B6D06DFD500}" destId="{4CF554E4-0F6F-4E69-B3C0-53A09D7A6B48}" srcOrd="1" destOrd="0" presId="urn:microsoft.com/office/officeart/2008/layout/HalfCircleOrganizationChart"/>
    <dgm:cxn modelId="{B57D4361-A511-421C-857A-CEE4399CF894}" type="presParOf" srcId="{4CF554E4-0F6F-4E69-B3C0-53A09D7A6B48}" destId="{36D99C32-02E8-4828-8DF5-2D2347B57D90}" srcOrd="0" destOrd="0" presId="urn:microsoft.com/office/officeart/2008/layout/HalfCircleOrganizationChart"/>
    <dgm:cxn modelId="{F1D57A9D-AA84-45D5-A888-F7B25A17A415}" type="presParOf" srcId="{4CF554E4-0F6F-4E69-B3C0-53A09D7A6B48}" destId="{4338DA48-5A21-4960-9321-E7BD4D4A1D90}" srcOrd="1" destOrd="0" presId="urn:microsoft.com/office/officeart/2008/layout/HalfCircleOrganizationChart"/>
    <dgm:cxn modelId="{D7E4F4EE-AE75-4FA1-8297-D35E182C3C85}" type="presParOf" srcId="{4338DA48-5A21-4960-9321-E7BD4D4A1D90}" destId="{5B04CC15-1DE7-4B92-A111-583CF192F585}" srcOrd="0" destOrd="0" presId="urn:microsoft.com/office/officeart/2008/layout/HalfCircleOrganizationChart"/>
    <dgm:cxn modelId="{B12A1F9F-0260-434E-812D-DF46D8D8D5CF}" type="presParOf" srcId="{5B04CC15-1DE7-4B92-A111-583CF192F585}" destId="{54ACDD88-3131-41C4-93AC-5498827B61E2}" srcOrd="0" destOrd="0" presId="urn:microsoft.com/office/officeart/2008/layout/HalfCircleOrganizationChart"/>
    <dgm:cxn modelId="{2E434DE9-48C0-4CBA-A42B-C795001D1CB2}" type="presParOf" srcId="{5B04CC15-1DE7-4B92-A111-583CF192F585}" destId="{91E00C23-6C50-4945-AF80-C1C2D3561D4E}" srcOrd="1" destOrd="0" presId="urn:microsoft.com/office/officeart/2008/layout/HalfCircleOrganizationChart"/>
    <dgm:cxn modelId="{B6A4ECCD-2012-4EFE-9D3F-345D8600C2CE}" type="presParOf" srcId="{5B04CC15-1DE7-4B92-A111-583CF192F585}" destId="{1B0B1BC1-8C11-42C2-86DB-75F5395C1F05}" srcOrd="2" destOrd="0" presId="urn:microsoft.com/office/officeart/2008/layout/HalfCircleOrganizationChart"/>
    <dgm:cxn modelId="{D2DA0D75-AE53-472D-B099-CF90DA46167E}" type="presParOf" srcId="{5B04CC15-1DE7-4B92-A111-583CF192F585}" destId="{351A68A7-6AE7-4BCF-8C1B-3647E398A499}" srcOrd="3" destOrd="0" presId="urn:microsoft.com/office/officeart/2008/layout/HalfCircleOrganizationChart"/>
    <dgm:cxn modelId="{D20000FB-7742-431A-AD61-E637CD066A0D}" type="presParOf" srcId="{4338DA48-5A21-4960-9321-E7BD4D4A1D90}" destId="{E6EC8419-6672-48CD-BAF5-88148A3BBB27}" srcOrd="1" destOrd="0" presId="urn:microsoft.com/office/officeart/2008/layout/HalfCircleOrganizationChart"/>
    <dgm:cxn modelId="{4F3513CA-B617-458E-AB72-F2D8BE7B5EEF}" type="presParOf" srcId="{4338DA48-5A21-4960-9321-E7BD4D4A1D90}" destId="{C93ACC05-C5CD-4FE9-A823-5C08AE5BC0AA}" srcOrd="2" destOrd="0" presId="urn:microsoft.com/office/officeart/2008/layout/HalfCircleOrganizationChart"/>
    <dgm:cxn modelId="{5ADD0081-CB0E-4021-9F6C-669611C22379}" type="presParOf" srcId="{4CF554E4-0F6F-4E69-B3C0-53A09D7A6B48}" destId="{4E756824-4D2E-43A7-87D7-6228AFA0BECE}" srcOrd="2" destOrd="0" presId="urn:microsoft.com/office/officeart/2008/layout/HalfCircleOrganizationChart"/>
    <dgm:cxn modelId="{25863F41-9835-44BC-A671-998E6CBD3716}" type="presParOf" srcId="{4CF554E4-0F6F-4E69-B3C0-53A09D7A6B48}" destId="{70EC9BAF-673C-43CB-88CA-2A8D7AE49036}" srcOrd="3" destOrd="0" presId="urn:microsoft.com/office/officeart/2008/layout/HalfCircleOrganizationChart"/>
    <dgm:cxn modelId="{3F162ED3-7937-472F-BC08-66EE82DFB4CB}" type="presParOf" srcId="{70EC9BAF-673C-43CB-88CA-2A8D7AE49036}" destId="{DBB2AAAF-B9AD-471E-9CFF-B52CDD5B77E9}" srcOrd="0" destOrd="0" presId="urn:microsoft.com/office/officeart/2008/layout/HalfCircleOrganizationChart"/>
    <dgm:cxn modelId="{CFB944C7-21A3-48C8-B949-28335438ABBA}" type="presParOf" srcId="{DBB2AAAF-B9AD-471E-9CFF-B52CDD5B77E9}" destId="{D4EB215F-7FE8-42DF-A221-3F7B9C9D6A88}" srcOrd="0" destOrd="0" presId="urn:microsoft.com/office/officeart/2008/layout/HalfCircleOrganizationChart"/>
    <dgm:cxn modelId="{81F877D7-8619-4BCB-B35C-F97FA91A00C3}" type="presParOf" srcId="{DBB2AAAF-B9AD-471E-9CFF-B52CDD5B77E9}" destId="{161D8DC7-942C-426C-8B87-D12F90C3F406}" srcOrd="1" destOrd="0" presId="urn:microsoft.com/office/officeart/2008/layout/HalfCircleOrganizationChart"/>
    <dgm:cxn modelId="{D24967DA-22F6-46B4-BF6E-7F8E13C6C507}" type="presParOf" srcId="{DBB2AAAF-B9AD-471E-9CFF-B52CDD5B77E9}" destId="{69A2541E-3BCB-4D9C-8C7C-298210501501}" srcOrd="2" destOrd="0" presId="urn:microsoft.com/office/officeart/2008/layout/HalfCircleOrganizationChart"/>
    <dgm:cxn modelId="{79F9B99D-0889-497B-AE80-B9E9B527A912}" type="presParOf" srcId="{DBB2AAAF-B9AD-471E-9CFF-B52CDD5B77E9}" destId="{D7069C9E-4785-4D6D-B28A-3281FAEA42A9}" srcOrd="3" destOrd="0" presId="urn:microsoft.com/office/officeart/2008/layout/HalfCircleOrganizationChart"/>
    <dgm:cxn modelId="{4578F9FD-FE4D-4AEE-BE85-D42D1B67E012}" type="presParOf" srcId="{70EC9BAF-673C-43CB-88CA-2A8D7AE49036}" destId="{D2463777-B85F-465C-851F-FEE7A94AC78F}" srcOrd="1" destOrd="0" presId="urn:microsoft.com/office/officeart/2008/layout/HalfCircleOrganizationChart"/>
    <dgm:cxn modelId="{57DB3150-B3CA-4DD6-B556-DB29FB29D60B}" type="presParOf" srcId="{70EC9BAF-673C-43CB-88CA-2A8D7AE49036}" destId="{D0C9FD8D-B188-4980-A930-BC03467368F9}" srcOrd="2" destOrd="0" presId="urn:microsoft.com/office/officeart/2008/layout/HalfCircleOrganizationChart"/>
    <dgm:cxn modelId="{D84F61AF-A2AA-4E6D-B3A1-CAAE150014EE}" type="presParOf" srcId="{4CF554E4-0F6F-4E69-B3C0-53A09D7A6B48}" destId="{9B250034-497E-440D-8E60-13D2085DB504}" srcOrd="4" destOrd="0" presId="urn:microsoft.com/office/officeart/2008/layout/HalfCircleOrganizationChart"/>
    <dgm:cxn modelId="{A5F4C40D-DBCE-46F4-9E2C-C70F160A47E1}" type="presParOf" srcId="{4CF554E4-0F6F-4E69-B3C0-53A09D7A6B48}" destId="{396AF26C-62A4-40CC-9E50-D87A7740F367}" srcOrd="5" destOrd="0" presId="urn:microsoft.com/office/officeart/2008/layout/HalfCircleOrganizationChart"/>
    <dgm:cxn modelId="{03BCF213-3747-4754-AF9A-E000091BEF82}" type="presParOf" srcId="{396AF26C-62A4-40CC-9E50-D87A7740F367}" destId="{4F58745E-B434-4345-8F10-8D5A489B91A3}" srcOrd="0" destOrd="0" presId="urn:microsoft.com/office/officeart/2008/layout/HalfCircleOrganizationChart"/>
    <dgm:cxn modelId="{124E3E06-162E-4EC6-AA76-21C565363CDB}" type="presParOf" srcId="{4F58745E-B434-4345-8F10-8D5A489B91A3}" destId="{2C4EDA73-1F3F-4E9E-A198-15A1DA9B26DB}" srcOrd="0" destOrd="0" presId="urn:microsoft.com/office/officeart/2008/layout/HalfCircleOrganizationChart"/>
    <dgm:cxn modelId="{CFFF0C9F-E521-43AE-8A66-BF778640EAB8}" type="presParOf" srcId="{4F58745E-B434-4345-8F10-8D5A489B91A3}" destId="{D65986EE-F954-47C3-A47E-620F0730487E}" srcOrd="1" destOrd="0" presId="urn:microsoft.com/office/officeart/2008/layout/HalfCircleOrganizationChart"/>
    <dgm:cxn modelId="{FAFF5A04-A98D-4353-A8B4-F064D0EF88E2}" type="presParOf" srcId="{4F58745E-B434-4345-8F10-8D5A489B91A3}" destId="{45E0E308-EDF3-4484-89F3-231079AF2DAF}" srcOrd="2" destOrd="0" presId="urn:microsoft.com/office/officeart/2008/layout/HalfCircleOrganizationChart"/>
    <dgm:cxn modelId="{355AD323-B99D-4D2A-A937-1B4322BDFD08}" type="presParOf" srcId="{4F58745E-B434-4345-8F10-8D5A489B91A3}" destId="{42879A26-D8BA-4C18-BF8F-83C8749813B0}" srcOrd="3" destOrd="0" presId="urn:microsoft.com/office/officeart/2008/layout/HalfCircleOrganizationChart"/>
    <dgm:cxn modelId="{84D4F948-47EB-4297-8CE3-F480CFEE19AD}" type="presParOf" srcId="{396AF26C-62A4-40CC-9E50-D87A7740F367}" destId="{DE666846-2A74-4DD6-9D00-4532568F1831}" srcOrd="1" destOrd="0" presId="urn:microsoft.com/office/officeart/2008/layout/HalfCircleOrganizationChart"/>
    <dgm:cxn modelId="{CA98D4BB-9E45-49AB-AF52-6E28D037150F}" type="presParOf" srcId="{396AF26C-62A4-40CC-9E50-D87A7740F367}" destId="{87E9B821-0C45-47D9-8BFC-A2BEEEB43B40}" srcOrd="2" destOrd="0" presId="urn:microsoft.com/office/officeart/2008/layout/HalfCircleOrganizationChart"/>
    <dgm:cxn modelId="{5C0FED9E-DEFF-40BD-9671-BD98821AF98B}" type="presParOf" srcId="{E011032A-E3C3-4E8F-974F-4B6D06DFD500}" destId="{FB51B4DA-DDE2-44C1-9E50-5149420E43A2}" srcOrd="2" destOrd="0" presId="urn:microsoft.com/office/officeart/2008/layout/HalfCircleOrganizationChart"/>
    <dgm:cxn modelId="{77C25613-D448-4995-9977-65A2663B675A}" type="presParOf" srcId="{24FD2CBD-CC65-475C-8890-468E75119F64}" destId="{56BDC392-2342-4F5E-8BD5-E371A192876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DB56E-C29A-44A7-B53E-12BF8726B5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CAC0AAB-BB69-4BA4-8909-9A310B5AF3AA}">
      <dgm:prSet phldrT="[Texte]"/>
      <dgm:spPr/>
      <dgm:t>
        <a:bodyPr/>
        <a:lstStyle/>
        <a:p>
          <a:r>
            <a:rPr lang="fr-FR" dirty="0"/>
            <a:t>Règles de qualification des athlètes</a:t>
          </a:r>
        </a:p>
      </dgm:t>
    </dgm:pt>
    <dgm:pt modelId="{1CB80E88-9DCD-4A78-A380-D9A4692A4F4B}" type="parTrans" cxnId="{1842A9AD-D203-4837-8908-8C0FFEB9F50C}">
      <dgm:prSet/>
      <dgm:spPr/>
      <dgm:t>
        <a:bodyPr/>
        <a:lstStyle/>
        <a:p>
          <a:endParaRPr lang="fr-FR"/>
        </a:p>
      </dgm:t>
    </dgm:pt>
    <dgm:pt modelId="{01C4EA31-E4D9-4454-85C0-21A2A1120ABC}" type="sibTrans" cxnId="{1842A9AD-D203-4837-8908-8C0FFEB9F50C}">
      <dgm:prSet/>
      <dgm:spPr/>
      <dgm:t>
        <a:bodyPr/>
        <a:lstStyle/>
        <a:p>
          <a:endParaRPr lang="fr-FR"/>
        </a:p>
      </dgm:t>
    </dgm:pt>
    <dgm:pt modelId="{ABAC731A-CCAB-49E3-9BAC-5453C7E0FB5D}">
      <dgm:prSet phldrT="[Texte]"/>
      <dgm:spPr/>
      <dgm:t>
        <a:bodyPr/>
        <a:lstStyle/>
        <a:p>
          <a:r>
            <a:rPr lang="fr-FR" dirty="0"/>
            <a:t>Identifient si un athlète est qualifié pour un événement en comparant ses performances avec les standards requis.</a:t>
          </a:r>
        </a:p>
      </dgm:t>
    </dgm:pt>
    <dgm:pt modelId="{54AFC2BE-D930-4B62-B692-C010B814A00A}" type="parTrans" cxnId="{02E96959-4A04-44E6-B6B9-BA5C27E72D3C}">
      <dgm:prSet/>
      <dgm:spPr/>
      <dgm:t>
        <a:bodyPr/>
        <a:lstStyle/>
        <a:p>
          <a:endParaRPr lang="fr-FR"/>
        </a:p>
      </dgm:t>
    </dgm:pt>
    <dgm:pt modelId="{1D125DC2-9556-42DF-8549-92DE5FDCABFA}" type="sibTrans" cxnId="{02E96959-4A04-44E6-B6B9-BA5C27E72D3C}">
      <dgm:prSet/>
      <dgm:spPr/>
      <dgm:t>
        <a:bodyPr/>
        <a:lstStyle/>
        <a:p>
          <a:endParaRPr lang="fr-FR"/>
        </a:p>
      </dgm:t>
    </dgm:pt>
    <dgm:pt modelId="{9D456A83-DA3D-49F7-A1B8-05C9CB72487A}">
      <dgm:prSet phldrT="[Texte]"/>
      <dgm:spPr/>
      <dgm:t>
        <a:bodyPr/>
        <a:lstStyle/>
        <a:p>
          <a:r>
            <a:rPr lang="fr-FR" dirty="0"/>
            <a:t>Règles de détection des records :</a:t>
          </a:r>
        </a:p>
      </dgm:t>
    </dgm:pt>
    <dgm:pt modelId="{4B804104-29E3-42AB-8915-A168DB6B87A7}" type="parTrans" cxnId="{89D9C58B-3B5B-4F05-8C17-9B65096A56D4}">
      <dgm:prSet/>
      <dgm:spPr/>
      <dgm:t>
        <a:bodyPr/>
        <a:lstStyle/>
        <a:p>
          <a:endParaRPr lang="fr-FR"/>
        </a:p>
      </dgm:t>
    </dgm:pt>
    <dgm:pt modelId="{01E57932-B375-444D-B977-D099270AE29A}" type="sibTrans" cxnId="{89D9C58B-3B5B-4F05-8C17-9B65096A56D4}">
      <dgm:prSet/>
      <dgm:spPr/>
      <dgm:t>
        <a:bodyPr/>
        <a:lstStyle/>
        <a:p>
          <a:endParaRPr lang="fr-FR"/>
        </a:p>
      </dgm:t>
    </dgm:pt>
    <dgm:pt modelId="{5B67B818-4267-47DF-AA47-5D060C124B06}">
      <dgm:prSet phldrT="[Texte]"/>
      <dgm:spPr/>
      <dgm:t>
        <a:bodyPr/>
        <a:lstStyle/>
        <a:p>
          <a:r>
            <a:rPr lang="fr-FR" dirty="0"/>
            <a:t>Marquent un résultat comme record si sa performance est meilleure que la valeur actuelle du record.</a:t>
          </a:r>
        </a:p>
      </dgm:t>
    </dgm:pt>
    <dgm:pt modelId="{C95FC518-5CE1-4B03-8090-75A12341EE76}" type="parTrans" cxnId="{B0418C7F-C2BA-453F-90C5-0CD55795D828}">
      <dgm:prSet/>
      <dgm:spPr/>
      <dgm:t>
        <a:bodyPr/>
        <a:lstStyle/>
        <a:p>
          <a:endParaRPr lang="fr-FR"/>
        </a:p>
      </dgm:t>
    </dgm:pt>
    <dgm:pt modelId="{F275438F-2BB2-483C-AF20-3F4A78C382D7}" type="sibTrans" cxnId="{B0418C7F-C2BA-453F-90C5-0CD55795D828}">
      <dgm:prSet/>
      <dgm:spPr/>
      <dgm:t>
        <a:bodyPr/>
        <a:lstStyle/>
        <a:p>
          <a:endParaRPr lang="fr-FR"/>
        </a:p>
      </dgm:t>
    </dgm:pt>
    <dgm:pt modelId="{A00DC599-C6DF-4E2B-B558-CF94F48922D8}">
      <dgm:prSet phldrT="[Texte]"/>
      <dgm:spPr/>
      <dgm:t>
        <a:bodyPr/>
        <a:lstStyle/>
        <a:p>
          <a:r>
            <a:rPr lang="fr-FR" dirty="0"/>
            <a:t>Règles de gestion des équipes :</a:t>
          </a:r>
        </a:p>
      </dgm:t>
    </dgm:pt>
    <dgm:pt modelId="{66FCD331-B161-4313-A88D-0ADE119BE133}" type="parTrans" cxnId="{FA7E5559-E1ED-4397-897A-37ED0D450EAB}">
      <dgm:prSet/>
      <dgm:spPr/>
      <dgm:t>
        <a:bodyPr/>
        <a:lstStyle/>
        <a:p>
          <a:endParaRPr lang="fr-FR"/>
        </a:p>
      </dgm:t>
    </dgm:pt>
    <dgm:pt modelId="{5BBA68CD-2C74-4049-8C1A-9CFEE9E91E40}" type="sibTrans" cxnId="{FA7E5559-E1ED-4397-897A-37ED0D450EAB}">
      <dgm:prSet/>
      <dgm:spPr/>
      <dgm:t>
        <a:bodyPr/>
        <a:lstStyle/>
        <a:p>
          <a:endParaRPr lang="fr-FR"/>
        </a:p>
      </dgm:t>
    </dgm:pt>
    <dgm:pt modelId="{B9F677F3-D054-439D-8657-109B95AB74F1}">
      <dgm:prSet phldrT="[Texte]"/>
      <dgm:spPr/>
      <dgm:t>
        <a:bodyPr/>
        <a:lstStyle/>
        <a:p>
          <a:r>
            <a:rPr lang="fr-FR" dirty="0"/>
            <a:t> Vérifient si une équipe est complète en comptant ses membres et comparent au minimum requis.</a:t>
          </a:r>
        </a:p>
      </dgm:t>
    </dgm:pt>
    <dgm:pt modelId="{DD9A60F4-ABB0-4C2C-81C6-E0773D149FE9}" type="parTrans" cxnId="{0A383DA4-6BCC-4C09-91D8-C8D3ABC749C7}">
      <dgm:prSet/>
      <dgm:spPr/>
      <dgm:t>
        <a:bodyPr/>
        <a:lstStyle/>
        <a:p>
          <a:endParaRPr lang="fr-FR"/>
        </a:p>
      </dgm:t>
    </dgm:pt>
    <dgm:pt modelId="{A6416F37-EE6B-47B2-9117-216C2343D8FA}" type="sibTrans" cxnId="{0A383DA4-6BCC-4C09-91D8-C8D3ABC749C7}">
      <dgm:prSet/>
      <dgm:spPr/>
      <dgm:t>
        <a:bodyPr/>
        <a:lstStyle/>
        <a:p>
          <a:endParaRPr lang="fr-FR"/>
        </a:p>
      </dgm:t>
    </dgm:pt>
    <dgm:pt modelId="{E9F5838E-1384-4146-B0FC-CB986DCF7BEB}">
      <dgm:prSet phldrT="[Texte]"/>
      <dgm:spPr/>
      <dgm:t>
        <a:bodyPr/>
        <a:lstStyle/>
        <a:p>
          <a:r>
            <a:rPr lang="fr-FR" dirty="0"/>
            <a:t>Règles de comptabilisation des médailles :</a:t>
          </a:r>
        </a:p>
      </dgm:t>
    </dgm:pt>
    <dgm:pt modelId="{30E24A80-4864-4357-BC82-F685D6AD00A7}" type="parTrans" cxnId="{6A53BAF6-6871-44A0-9EB3-8B89B3585CA7}">
      <dgm:prSet/>
      <dgm:spPr/>
      <dgm:t>
        <a:bodyPr/>
        <a:lstStyle/>
        <a:p>
          <a:endParaRPr lang="fr-FR"/>
        </a:p>
      </dgm:t>
    </dgm:pt>
    <dgm:pt modelId="{09AEC0E7-DEE5-4899-B13E-260098C9AF47}" type="sibTrans" cxnId="{6A53BAF6-6871-44A0-9EB3-8B89B3585CA7}">
      <dgm:prSet/>
      <dgm:spPr/>
      <dgm:t>
        <a:bodyPr/>
        <a:lstStyle/>
        <a:p>
          <a:endParaRPr lang="fr-FR"/>
        </a:p>
      </dgm:t>
    </dgm:pt>
    <dgm:pt modelId="{1564173C-9274-4E12-89AF-FD55486CDACB}">
      <dgm:prSet phldrT="[Texte]"/>
      <dgm:spPr/>
      <dgm:t>
        <a:bodyPr/>
        <a:lstStyle/>
        <a:p>
          <a:r>
            <a:rPr lang="fr-FR" dirty="0"/>
            <a:t>Calculent le nombre de médailles par pays ou attribuent des médailles à des athlètes en fonction de leur classement.</a:t>
          </a:r>
        </a:p>
      </dgm:t>
    </dgm:pt>
    <dgm:pt modelId="{9EAC4198-17BE-4F2C-9F3E-9672E37D8639}" type="parTrans" cxnId="{D32BBC0A-EAF3-4462-A5B0-6480179F060D}">
      <dgm:prSet/>
      <dgm:spPr/>
      <dgm:t>
        <a:bodyPr/>
        <a:lstStyle/>
        <a:p>
          <a:endParaRPr lang="fr-FR"/>
        </a:p>
      </dgm:t>
    </dgm:pt>
    <dgm:pt modelId="{E3ED9696-7CC9-49B2-BE4E-AFDBDA40E339}" type="sibTrans" cxnId="{D32BBC0A-EAF3-4462-A5B0-6480179F060D}">
      <dgm:prSet/>
      <dgm:spPr/>
      <dgm:t>
        <a:bodyPr/>
        <a:lstStyle/>
        <a:p>
          <a:endParaRPr lang="fr-FR"/>
        </a:p>
      </dgm:t>
    </dgm:pt>
    <dgm:pt modelId="{0F4FF85B-3FB4-48D0-AFE9-FCD2EB0F8908}">
      <dgm:prSet phldrT="[Texte]"/>
      <dgm:spPr/>
      <dgm:t>
        <a:bodyPr/>
        <a:lstStyle/>
        <a:p>
          <a:r>
            <a:rPr lang="fr-FR" dirty="0"/>
            <a:t>Règles de calcul des performances moyennes :</a:t>
          </a:r>
        </a:p>
      </dgm:t>
    </dgm:pt>
    <dgm:pt modelId="{766EBBF9-A2FB-489D-9C8E-80500368E4EA}" type="parTrans" cxnId="{FBB5D730-F1E6-4651-9A66-B22887EC39A1}">
      <dgm:prSet/>
      <dgm:spPr/>
      <dgm:t>
        <a:bodyPr/>
        <a:lstStyle/>
        <a:p>
          <a:endParaRPr lang="fr-FR"/>
        </a:p>
      </dgm:t>
    </dgm:pt>
    <dgm:pt modelId="{A4AF5EE8-7F4C-4109-9EE1-DECE2DD085AB}" type="sibTrans" cxnId="{FBB5D730-F1E6-4651-9A66-B22887EC39A1}">
      <dgm:prSet/>
      <dgm:spPr/>
      <dgm:t>
        <a:bodyPr/>
        <a:lstStyle/>
        <a:p>
          <a:endParaRPr lang="fr-FR"/>
        </a:p>
      </dgm:t>
    </dgm:pt>
    <dgm:pt modelId="{C46C7BA7-21B9-42F0-A25F-F002561EC1FE}">
      <dgm:prSet phldrT="[Texte]"/>
      <dgm:spPr/>
      <dgm:t>
        <a:bodyPr/>
        <a:lstStyle/>
        <a:p>
          <a:r>
            <a:rPr lang="fr-FR"/>
            <a:t> </a:t>
          </a:r>
          <a:r>
            <a:rPr lang="fr-FR" dirty="0"/>
            <a:t>Calculent les performances moyennes par discipline pour des analyses globales.</a:t>
          </a:r>
        </a:p>
      </dgm:t>
    </dgm:pt>
    <dgm:pt modelId="{2E3DD04C-25A0-4955-AD83-99F09B83F193}" type="parTrans" cxnId="{4A1DB384-CE25-4CD9-AD4A-FAF221E89B3E}">
      <dgm:prSet/>
      <dgm:spPr/>
      <dgm:t>
        <a:bodyPr/>
        <a:lstStyle/>
        <a:p>
          <a:endParaRPr lang="fr-FR"/>
        </a:p>
      </dgm:t>
    </dgm:pt>
    <dgm:pt modelId="{B08C62F5-5711-4D1A-870B-14374EF6C2C3}" type="sibTrans" cxnId="{4A1DB384-CE25-4CD9-AD4A-FAF221E89B3E}">
      <dgm:prSet/>
      <dgm:spPr/>
      <dgm:t>
        <a:bodyPr/>
        <a:lstStyle/>
        <a:p>
          <a:endParaRPr lang="fr-FR"/>
        </a:p>
      </dgm:t>
    </dgm:pt>
    <dgm:pt modelId="{ACA7CD47-CFAC-442C-9AE4-ABAF3AD6B2CA}" type="pres">
      <dgm:prSet presAssocID="{CB3DB56E-C29A-44A7-B53E-12BF8726B566}" presName="linear" presStyleCnt="0">
        <dgm:presLayoutVars>
          <dgm:dir/>
          <dgm:animLvl val="lvl"/>
          <dgm:resizeHandles val="exact"/>
        </dgm:presLayoutVars>
      </dgm:prSet>
      <dgm:spPr/>
    </dgm:pt>
    <dgm:pt modelId="{9A4AB4C6-227B-4703-AABC-0C4BA3DB54C9}" type="pres">
      <dgm:prSet presAssocID="{0CAC0AAB-BB69-4BA4-8909-9A310B5AF3AA}" presName="parentLin" presStyleCnt="0"/>
      <dgm:spPr/>
    </dgm:pt>
    <dgm:pt modelId="{E7B1A72A-A355-41FA-B372-3C0291B8EAA5}" type="pres">
      <dgm:prSet presAssocID="{0CAC0AAB-BB69-4BA4-8909-9A310B5AF3AA}" presName="parentLeftMargin" presStyleLbl="node1" presStyleIdx="0" presStyleCnt="5"/>
      <dgm:spPr/>
    </dgm:pt>
    <dgm:pt modelId="{55CE1C49-0899-400E-9827-6DDB760EE564}" type="pres">
      <dgm:prSet presAssocID="{0CAC0AAB-BB69-4BA4-8909-9A310B5AF3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CEEAB6-F9E9-47A7-845D-3866E5836E20}" type="pres">
      <dgm:prSet presAssocID="{0CAC0AAB-BB69-4BA4-8909-9A310B5AF3AA}" presName="negativeSpace" presStyleCnt="0"/>
      <dgm:spPr/>
    </dgm:pt>
    <dgm:pt modelId="{7BF95571-23F6-441C-9F0F-B38E3A4E705C}" type="pres">
      <dgm:prSet presAssocID="{0CAC0AAB-BB69-4BA4-8909-9A310B5AF3AA}" presName="childText" presStyleLbl="conFgAcc1" presStyleIdx="0" presStyleCnt="5">
        <dgm:presLayoutVars>
          <dgm:bulletEnabled val="1"/>
        </dgm:presLayoutVars>
      </dgm:prSet>
      <dgm:spPr/>
    </dgm:pt>
    <dgm:pt modelId="{7202BF8E-3961-4560-AAD1-626E5BBE26EE}" type="pres">
      <dgm:prSet presAssocID="{01C4EA31-E4D9-4454-85C0-21A2A1120ABC}" presName="spaceBetweenRectangles" presStyleCnt="0"/>
      <dgm:spPr/>
    </dgm:pt>
    <dgm:pt modelId="{A257ABF1-3CA6-473D-87D9-AC9A0AA682AB}" type="pres">
      <dgm:prSet presAssocID="{9D456A83-DA3D-49F7-A1B8-05C9CB72487A}" presName="parentLin" presStyleCnt="0"/>
      <dgm:spPr/>
    </dgm:pt>
    <dgm:pt modelId="{1BDDD60B-D02A-49E3-835E-761D7E4D4FB7}" type="pres">
      <dgm:prSet presAssocID="{9D456A83-DA3D-49F7-A1B8-05C9CB72487A}" presName="parentLeftMargin" presStyleLbl="node1" presStyleIdx="0" presStyleCnt="5"/>
      <dgm:spPr/>
    </dgm:pt>
    <dgm:pt modelId="{3F661152-78EA-4C63-BA70-97089016F63D}" type="pres">
      <dgm:prSet presAssocID="{9D456A83-DA3D-49F7-A1B8-05C9CB7248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FCD892-88B1-4544-9937-51DD23DC4C1F}" type="pres">
      <dgm:prSet presAssocID="{9D456A83-DA3D-49F7-A1B8-05C9CB72487A}" presName="negativeSpace" presStyleCnt="0"/>
      <dgm:spPr/>
    </dgm:pt>
    <dgm:pt modelId="{42477FEE-06B0-4C7C-81C1-06FC25B05EF9}" type="pres">
      <dgm:prSet presAssocID="{9D456A83-DA3D-49F7-A1B8-05C9CB72487A}" presName="childText" presStyleLbl="conFgAcc1" presStyleIdx="1" presStyleCnt="5">
        <dgm:presLayoutVars>
          <dgm:bulletEnabled val="1"/>
        </dgm:presLayoutVars>
      </dgm:prSet>
      <dgm:spPr/>
    </dgm:pt>
    <dgm:pt modelId="{1960936D-1625-4566-BB75-1BD6AF4BD179}" type="pres">
      <dgm:prSet presAssocID="{01E57932-B375-444D-B977-D099270AE29A}" presName="spaceBetweenRectangles" presStyleCnt="0"/>
      <dgm:spPr/>
    </dgm:pt>
    <dgm:pt modelId="{45B5BABB-3D5E-4A61-90D0-42A8CC4FB34A}" type="pres">
      <dgm:prSet presAssocID="{A00DC599-C6DF-4E2B-B558-CF94F48922D8}" presName="parentLin" presStyleCnt="0"/>
      <dgm:spPr/>
    </dgm:pt>
    <dgm:pt modelId="{516EFE0F-32B8-42BE-8FDC-92883EEDB6AE}" type="pres">
      <dgm:prSet presAssocID="{A00DC599-C6DF-4E2B-B558-CF94F48922D8}" presName="parentLeftMargin" presStyleLbl="node1" presStyleIdx="1" presStyleCnt="5"/>
      <dgm:spPr/>
    </dgm:pt>
    <dgm:pt modelId="{DB7F762E-3116-4829-BB9F-E3BD94B2D9BC}" type="pres">
      <dgm:prSet presAssocID="{A00DC599-C6DF-4E2B-B558-CF94F48922D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985E80-8143-4292-9370-6B14C10D94B7}" type="pres">
      <dgm:prSet presAssocID="{A00DC599-C6DF-4E2B-B558-CF94F48922D8}" presName="negativeSpace" presStyleCnt="0"/>
      <dgm:spPr/>
    </dgm:pt>
    <dgm:pt modelId="{87109519-FBA5-48C1-8FFA-385E685A287B}" type="pres">
      <dgm:prSet presAssocID="{A00DC599-C6DF-4E2B-B558-CF94F48922D8}" presName="childText" presStyleLbl="conFgAcc1" presStyleIdx="2" presStyleCnt="5">
        <dgm:presLayoutVars>
          <dgm:bulletEnabled val="1"/>
        </dgm:presLayoutVars>
      </dgm:prSet>
      <dgm:spPr/>
    </dgm:pt>
    <dgm:pt modelId="{CD7C5FA3-29CF-454E-AD91-2B62B4E0E33B}" type="pres">
      <dgm:prSet presAssocID="{5BBA68CD-2C74-4049-8C1A-9CFEE9E91E40}" presName="spaceBetweenRectangles" presStyleCnt="0"/>
      <dgm:spPr/>
    </dgm:pt>
    <dgm:pt modelId="{AE0F44A8-390B-4E02-B61C-8ABC04E58B0B}" type="pres">
      <dgm:prSet presAssocID="{E9F5838E-1384-4146-B0FC-CB986DCF7BEB}" presName="parentLin" presStyleCnt="0"/>
      <dgm:spPr/>
    </dgm:pt>
    <dgm:pt modelId="{F8CA5681-3C45-4B48-876E-351F43DEB460}" type="pres">
      <dgm:prSet presAssocID="{E9F5838E-1384-4146-B0FC-CB986DCF7BEB}" presName="parentLeftMargin" presStyleLbl="node1" presStyleIdx="2" presStyleCnt="5"/>
      <dgm:spPr/>
    </dgm:pt>
    <dgm:pt modelId="{6F08FE9E-EC5F-4C04-92A8-18248567D744}" type="pres">
      <dgm:prSet presAssocID="{E9F5838E-1384-4146-B0FC-CB986DCF7B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46E753-09C7-49E9-B265-6EBDCDBE9500}" type="pres">
      <dgm:prSet presAssocID="{E9F5838E-1384-4146-B0FC-CB986DCF7BEB}" presName="negativeSpace" presStyleCnt="0"/>
      <dgm:spPr/>
    </dgm:pt>
    <dgm:pt modelId="{FC8BD381-2C3D-4BB5-8680-E3CEC2EFBF29}" type="pres">
      <dgm:prSet presAssocID="{E9F5838E-1384-4146-B0FC-CB986DCF7BEB}" presName="childText" presStyleLbl="conFgAcc1" presStyleIdx="3" presStyleCnt="5">
        <dgm:presLayoutVars>
          <dgm:bulletEnabled val="1"/>
        </dgm:presLayoutVars>
      </dgm:prSet>
      <dgm:spPr/>
    </dgm:pt>
    <dgm:pt modelId="{CE97B1F2-BF0D-4C4E-9C31-999EA9C85943}" type="pres">
      <dgm:prSet presAssocID="{09AEC0E7-DEE5-4899-B13E-260098C9AF47}" presName="spaceBetweenRectangles" presStyleCnt="0"/>
      <dgm:spPr/>
    </dgm:pt>
    <dgm:pt modelId="{F3650041-67D0-4E31-B348-0F42AF5DF57E}" type="pres">
      <dgm:prSet presAssocID="{0F4FF85B-3FB4-48D0-AFE9-FCD2EB0F8908}" presName="parentLin" presStyleCnt="0"/>
      <dgm:spPr/>
    </dgm:pt>
    <dgm:pt modelId="{1FD0FAB7-464A-4A90-987D-8B29ACA76C65}" type="pres">
      <dgm:prSet presAssocID="{0F4FF85B-3FB4-48D0-AFE9-FCD2EB0F8908}" presName="parentLeftMargin" presStyleLbl="node1" presStyleIdx="3" presStyleCnt="5"/>
      <dgm:spPr/>
    </dgm:pt>
    <dgm:pt modelId="{12616D66-6B08-406C-899E-BA0673A3F6AA}" type="pres">
      <dgm:prSet presAssocID="{0F4FF85B-3FB4-48D0-AFE9-FCD2EB0F890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0901E39-8C4A-4FBD-B503-B94E4B0F8298}" type="pres">
      <dgm:prSet presAssocID="{0F4FF85B-3FB4-48D0-AFE9-FCD2EB0F8908}" presName="negativeSpace" presStyleCnt="0"/>
      <dgm:spPr/>
    </dgm:pt>
    <dgm:pt modelId="{E2B476B9-A219-4412-B010-05D03E882854}" type="pres">
      <dgm:prSet presAssocID="{0F4FF85B-3FB4-48D0-AFE9-FCD2EB0F890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FA9C800-F91A-4B32-9EE4-456B6CC0E8A2}" type="presOf" srcId="{0CAC0AAB-BB69-4BA4-8909-9A310B5AF3AA}" destId="{55CE1C49-0899-400E-9827-6DDB760EE564}" srcOrd="1" destOrd="0" presId="urn:microsoft.com/office/officeart/2005/8/layout/list1"/>
    <dgm:cxn modelId="{C5D4B607-767C-47CD-893C-0283A25C8999}" type="presOf" srcId="{5B67B818-4267-47DF-AA47-5D060C124B06}" destId="{42477FEE-06B0-4C7C-81C1-06FC25B05EF9}" srcOrd="0" destOrd="0" presId="urn:microsoft.com/office/officeart/2005/8/layout/list1"/>
    <dgm:cxn modelId="{D32BBC0A-EAF3-4462-A5B0-6480179F060D}" srcId="{E9F5838E-1384-4146-B0FC-CB986DCF7BEB}" destId="{1564173C-9274-4E12-89AF-FD55486CDACB}" srcOrd="0" destOrd="0" parTransId="{9EAC4198-17BE-4F2C-9F3E-9672E37D8639}" sibTransId="{E3ED9696-7CC9-49B2-BE4E-AFDBDA40E339}"/>
    <dgm:cxn modelId="{C3D1C20E-C742-4C17-8807-31307B9D865B}" type="presOf" srcId="{0CAC0AAB-BB69-4BA4-8909-9A310B5AF3AA}" destId="{E7B1A72A-A355-41FA-B372-3C0291B8EAA5}" srcOrd="0" destOrd="0" presId="urn:microsoft.com/office/officeart/2005/8/layout/list1"/>
    <dgm:cxn modelId="{6B462016-3238-4B5F-B6AA-4AEE7D3218D7}" type="presOf" srcId="{0F4FF85B-3FB4-48D0-AFE9-FCD2EB0F8908}" destId="{1FD0FAB7-464A-4A90-987D-8B29ACA76C65}" srcOrd="0" destOrd="0" presId="urn:microsoft.com/office/officeart/2005/8/layout/list1"/>
    <dgm:cxn modelId="{FBB5D730-F1E6-4651-9A66-B22887EC39A1}" srcId="{CB3DB56E-C29A-44A7-B53E-12BF8726B566}" destId="{0F4FF85B-3FB4-48D0-AFE9-FCD2EB0F8908}" srcOrd="4" destOrd="0" parTransId="{766EBBF9-A2FB-489D-9C8E-80500368E4EA}" sibTransId="{A4AF5EE8-7F4C-4109-9EE1-DECE2DD085AB}"/>
    <dgm:cxn modelId="{B82AEC62-5DD3-49A7-8364-FFED64EF313E}" type="presOf" srcId="{E9F5838E-1384-4146-B0FC-CB986DCF7BEB}" destId="{F8CA5681-3C45-4B48-876E-351F43DEB460}" srcOrd="0" destOrd="0" presId="urn:microsoft.com/office/officeart/2005/8/layout/list1"/>
    <dgm:cxn modelId="{E82E7D63-D6BC-43EA-B205-D204DF3A8939}" type="presOf" srcId="{0F4FF85B-3FB4-48D0-AFE9-FCD2EB0F8908}" destId="{12616D66-6B08-406C-899E-BA0673A3F6AA}" srcOrd="1" destOrd="0" presId="urn:microsoft.com/office/officeart/2005/8/layout/list1"/>
    <dgm:cxn modelId="{E1957D70-9D53-45FB-AF91-88CF5C8DBC0F}" type="presOf" srcId="{1564173C-9274-4E12-89AF-FD55486CDACB}" destId="{FC8BD381-2C3D-4BB5-8680-E3CEC2EFBF29}" srcOrd="0" destOrd="0" presId="urn:microsoft.com/office/officeart/2005/8/layout/list1"/>
    <dgm:cxn modelId="{02E96959-4A04-44E6-B6B9-BA5C27E72D3C}" srcId="{0CAC0AAB-BB69-4BA4-8909-9A310B5AF3AA}" destId="{ABAC731A-CCAB-49E3-9BAC-5453C7E0FB5D}" srcOrd="0" destOrd="0" parTransId="{54AFC2BE-D930-4B62-B692-C010B814A00A}" sibTransId="{1D125DC2-9556-42DF-8549-92DE5FDCABFA}"/>
    <dgm:cxn modelId="{FA7E5559-E1ED-4397-897A-37ED0D450EAB}" srcId="{CB3DB56E-C29A-44A7-B53E-12BF8726B566}" destId="{A00DC599-C6DF-4E2B-B558-CF94F48922D8}" srcOrd="2" destOrd="0" parTransId="{66FCD331-B161-4313-A88D-0ADE119BE133}" sibTransId="{5BBA68CD-2C74-4049-8C1A-9CFEE9E91E40}"/>
    <dgm:cxn modelId="{26F66F7C-5144-4909-8268-B9C6F91EB71F}" type="presOf" srcId="{9D456A83-DA3D-49F7-A1B8-05C9CB72487A}" destId="{3F661152-78EA-4C63-BA70-97089016F63D}" srcOrd="1" destOrd="0" presId="urn:microsoft.com/office/officeart/2005/8/layout/list1"/>
    <dgm:cxn modelId="{B0418C7F-C2BA-453F-90C5-0CD55795D828}" srcId="{9D456A83-DA3D-49F7-A1B8-05C9CB72487A}" destId="{5B67B818-4267-47DF-AA47-5D060C124B06}" srcOrd="0" destOrd="0" parTransId="{C95FC518-5CE1-4B03-8090-75A12341EE76}" sibTransId="{F275438F-2BB2-483C-AF20-3F4A78C382D7}"/>
    <dgm:cxn modelId="{8ABD9A80-825F-40AF-8CD7-7D53C52E6FD4}" type="presOf" srcId="{A00DC599-C6DF-4E2B-B558-CF94F48922D8}" destId="{DB7F762E-3116-4829-BB9F-E3BD94B2D9BC}" srcOrd="1" destOrd="0" presId="urn:microsoft.com/office/officeart/2005/8/layout/list1"/>
    <dgm:cxn modelId="{4A1DB384-CE25-4CD9-AD4A-FAF221E89B3E}" srcId="{0F4FF85B-3FB4-48D0-AFE9-FCD2EB0F8908}" destId="{C46C7BA7-21B9-42F0-A25F-F002561EC1FE}" srcOrd="0" destOrd="0" parTransId="{2E3DD04C-25A0-4955-AD83-99F09B83F193}" sibTransId="{B08C62F5-5711-4D1A-870B-14374EF6C2C3}"/>
    <dgm:cxn modelId="{60AA8E86-429E-4CE6-B986-0157E60E1C8B}" type="presOf" srcId="{CB3DB56E-C29A-44A7-B53E-12BF8726B566}" destId="{ACA7CD47-CFAC-442C-9AE4-ABAF3AD6B2CA}" srcOrd="0" destOrd="0" presId="urn:microsoft.com/office/officeart/2005/8/layout/list1"/>
    <dgm:cxn modelId="{89D9C58B-3B5B-4F05-8C17-9B65096A56D4}" srcId="{CB3DB56E-C29A-44A7-B53E-12BF8726B566}" destId="{9D456A83-DA3D-49F7-A1B8-05C9CB72487A}" srcOrd="1" destOrd="0" parTransId="{4B804104-29E3-42AB-8915-A168DB6B87A7}" sibTransId="{01E57932-B375-444D-B977-D099270AE29A}"/>
    <dgm:cxn modelId="{F2D31D99-DD9A-4607-808A-BF1174020241}" type="presOf" srcId="{9D456A83-DA3D-49F7-A1B8-05C9CB72487A}" destId="{1BDDD60B-D02A-49E3-835E-761D7E4D4FB7}" srcOrd="0" destOrd="0" presId="urn:microsoft.com/office/officeart/2005/8/layout/list1"/>
    <dgm:cxn modelId="{0CB3CA9F-BCD1-4D27-A19E-B48CBC93C050}" type="presOf" srcId="{E9F5838E-1384-4146-B0FC-CB986DCF7BEB}" destId="{6F08FE9E-EC5F-4C04-92A8-18248567D744}" srcOrd="1" destOrd="0" presId="urn:microsoft.com/office/officeart/2005/8/layout/list1"/>
    <dgm:cxn modelId="{0A383DA4-6BCC-4C09-91D8-C8D3ABC749C7}" srcId="{A00DC599-C6DF-4E2B-B558-CF94F48922D8}" destId="{B9F677F3-D054-439D-8657-109B95AB74F1}" srcOrd="0" destOrd="0" parTransId="{DD9A60F4-ABB0-4C2C-81C6-E0773D149FE9}" sibTransId="{A6416F37-EE6B-47B2-9117-216C2343D8FA}"/>
    <dgm:cxn modelId="{E48A68A7-6611-4549-B126-BD6C8F0029AC}" type="presOf" srcId="{ABAC731A-CCAB-49E3-9BAC-5453C7E0FB5D}" destId="{7BF95571-23F6-441C-9F0F-B38E3A4E705C}" srcOrd="0" destOrd="0" presId="urn:microsoft.com/office/officeart/2005/8/layout/list1"/>
    <dgm:cxn modelId="{1842A9AD-D203-4837-8908-8C0FFEB9F50C}" srcId="{CB3DB56E-C29A-44A7-B53E-12BF8726B566}" destId="{0CAC0AAB-BB69-4BA4-8909-9A310B5AF3AA}" srcOrd="0" destOrd="0" parTransId="{1CB80E88-9DCD-4A78-A380-D9A4692A4F4B}" sibTransId="{01C4EA31-E4D9-4454-85C0-21A2A1120ABC}"/>
    <dgm:cxn modelId="{9D1474BA-97CB-4003-89F0-1190B2FE1098}" type="presOf" srcId="{B9F677F3-D054-439D-8657-109B95AB74F1}" destId="{87109519-FBA5-48C1-8FFA-385E685A287B}" srcOrd="0" destOrd="0" presId="urn:microsoft.com/office/officeart/2005/8/layout/list1"/>
    <dgm:cxn modelId="{1D5D89D6-68D9-4B50-AE73-8085A6F553D0}" type="presOf" srcId="{C46C7BA7-21B9-42F0-A25F-F002561EC1FE}" destId="{E2B476B9-A219-4412-B010-05D03E882854}" srcOrd="0" destOrd="0" presId="urn:microsoft.com/office/officeart/2005/8/layout/list1"/>
    <dgm:cxn modelId="{6A53BAF6-6871-44A0-9EB3-8B89B3585CA7}" srcId="{CB3DB56E-C29A-44A7-B53E-12BF8726B566}" destId="{E9F5838E-1384-4146-B0FC-CB986DCF7BEB}" srcOrd="3" destOrd="0" parTransId="{30E24A80-4864-4357-BC82-F685D6AD00A7}" sibTransId="{09AEC0E7-DEE5-4899-B13E-260098C9AF47}"/>
    <dgm:cxn modelId="{32793BFD-D752-459E-B803-F03A9C115CA9}" type="presOf" srcId="{A00DC599-C6DF-4E2B-B558-CF94F48922D8}" destId="{516EFE0F-32B8-42BE-8FDC-92883EEDB6AE}" srcOrd="0" destOrd="0" presId="urn:microsoft.com/office/officeart/2005/8/layout/list1"/>
    <dgm:cxn modelId="{26FE5D88-B8BA-4B7D-8C4E-26279B7A1D94}" type="presParOf" srcId="{ACA7CD47-CFAC-442C-9AE4-ABAF3AD6B2CA}" destId="{9A4AB4C6-227B-4703-AABC-0C4BA3DB54C9}" srcOrd="0" destOrd="0" presId="urn:microsoft.com/office/officeart/2005/8/layout/list1"/>
    <dgm:cxn modelId="{389849D0-D163-42A9-A2DE-73898BB5B5BB}" type="presParOf" srcId="{9A4AB4C6-227B-4703-AABC-0C4BA3DB54C9}" destId="{E7B1A72A-A355-41FA-B372-3C0291B8EAA5}" srcOrd="0" destOrd="0" presId="urn:microsoft.com/office/officeart/2005/8/layout/list1"/>
    <dgm:cxn modelId="{D1CF950C-4FBF-46B4-A854-2A36B6B1072D}" type="presParOf" srcId="{9A4AB4C6-227B-4703-AABC-0C4BA3DB54C9}" destId="{55CE1C49-0899-400E-9827-6DDB760EE564}" srcOrd="1" destOrd="0" presId="urn:microsoft.com/office/officeart/2005/8/layout/list1"/>
    <dgm:cxn modelId="{E81A56C5-BD93-4225-A341-775562023FCE}" type="presParOf" srcId="{ACA7CD47-CFAC-442C-9AE4-ABAF3AD6B2CA}" destId="{12CEEAB6-F9E9-47A7-845D-3866E5836E20}" srcOrd="1" destOrd="0" presId="urn:microsoft.com/office/officeart/2005/8/layout/list1"/>
    <dgm:cxn modelId="{2D395D23-CED9-427F-AAB2-C80C6C703D76}" type="presParOf" srcId="{ACA7CD47-CFAC-442C-9AE4-ABAF3AD6B2CA}" destId="{7BF95571-23F6-441C-9F0F-B38E3A4E705C}" srcOrd="2" destOrd="0" presId="urn:microsoft.com/office/officeart/2005/8/layout/list1"/>
    <dgm:cxn modelId="{16AD6627-6AC3-4BB2-90A9-E91B9ABF88B7}" type="presParOf" srcId="{ACA7CD47-CFAC-442C-9AE4-ABAF3AD6B2CA}" destId="{7202BF8E-3961-4560-AAD1-626E5BBE26EE}" srcOrd="3" destOrd="0" presId="urn:microsoft.com/office/officeart/2005/8/layout/list1"/>
    <dgm:cxn modelId="{8636C8A0-24D6-48DF-BA28-34C0DAE04305}" type="presParOf" srcId="{ACA7CD47-CFAC-442C-9AE4-ABAF3AD6B2CA}" destId="{A257ABF1-3CA6-473D-87D9-AC9A0AA682AB}" srcOrd="4" destOrd="0" presId="urn:microsoft.com/office/officeart/2005/8/layout/list1"/>
    <dgm:cxn modelId="{91624E43-AABA-4141-ABA6-B940A82A92F1}" type="presParOf" srcId="{A257ABF1-3CA6-473D-87D9-AC9A0AA682AB}" destId="{1BDDD60B-D02A-49E3-835E-761D7E4D4FB7}" srcOrd="0" destOrd="0" presId="urn:microsoft.com/office/officeart/2005/8/layout/list1"/>
    <dgm:cxn modelId="{1A0DEF26-4785-4F82-99FE-21B544E010CB}" type="presParOf" srcId="{A257ABF1-3CA6-473D-87D9-AC9A0AA682AB}" destId="{3F661152-78EA-4C63-BA70-97089016F63D}" srcOrd="1" destOrd="0" presId="urn:microsoft.com/office/officeart/2005/8/layout/list1"/>
    <dgm:cxn modelId="{D2DCF0B0-A6C9-465E-9239-001F69573AF9}" type="presParOf" srcId="{ACA7CD47-CFAC-442C-9AE4-ABAF3AD6B2CA}" destId="{6BFCD892-88B1-4544-9937-51DD23DC4C1F}" srcOrd="5" destOrd="0" presId="urn:microsoft.com/office/officeart/2005/8/layout/list1"/>
    <dgm:cxn modelId="{19579B09-BE71-4469-97F8-B85ACED90A53}" type="presParOf" srcId="{ACA7CD47-CFAC-442C-9AE4-ABAF3AD6B2CA}" destId="{42477FEE-06B0-4C7C-81C1-06FC25B05EF9}" srcOrd="6" destOrd="0" presId="urn:microsoft.com/office/officeart/2005/8/layout/list1"/>
    <dgm:cxn modelId="{DE724F44-F616-4CA2-B308-5636F51B38CB}" type="presParOf" srcId="{ACA7CD47-CFAC-442C-9AE4-ABAF3AD6B2CA}" destId="{1960936D-1625-4566-BB75-1BD6AF4BD179}" srcOrd="7" destOrd="0" presId="urn:microsoft.com/office/officeart/2005/8/layout/list1"/>
    <dgm:cxn modelId="{603A8436-F7A9-4C72-8EC3-365C483F9C86}" type="presParOf" srcId="{ACA7CD47-CFAC-442C-9AE4-ABAF3AD6B2CA}" destId="{45B5BABB-3D5E-4A61-90D0-42A8CC4FB34A}" srcOrd="8" destOrd="0" presId="urn:microsoft.com/office/officeart/2005/8/layout/list1"/>
    <dgm:cxn modelId="{AE43D34B-9C91-407E-BD95-BB1F14CDBAA2}" type="presParOf" srcId="{45B5BABB-3D5E-4A61-90D0-42A8CC4FB34A}" destId="{516EFE0F-32B8-42BE-8FDC-92883EEDB6AE}" srcOrd="0" destOrd="0" presId="urn:microsoft.com/office/officeart/2005/8/layout/list1"/>
    <dgm:cxn modelId="{0432D317-6EE5-4AEF-AB2B-B251F0760862}" type="presParOf" srcId="{45B5BABB-3D5E-4A61-90D0-42A8CC4FB34A}" destId="{DB7F762E-3116-4829-BB9F-E3BD94B2D9BC}" srcOrd="1" destOrd="0" presId="urn:microsoft.com/office/officeart/2005/8/layout/list1"/>
    <dgm:cxn modelId="{54ED8028-55BE-430C-BF05-2235C9E151C5}" type="presParOf" srcId="{ACA7CD47-CFAC-442C-9AE4-ABAF3AD6B2CA}" destId="{0F985E80-8143-4292-9370-6B14C10D94B7}" srcOrd="9" destOrd="0" presId="urn:microsoft.com/office/officeart/2005/8/layout/list1"/>
    <dgm:cxn modelId="{E61BF637-9611-4238-A93A-A2DE884D82FA}" type="presParOf" srcId="{ACA7CD47-CFAC-442C-9AE4-ABAF3AD6B2CA}" destId="{87109519-FBA5-48C1-8FFA-385E685A287B}" srcOrd="10" destOrd="0" presId="urn:microsoft.com/office/officeart/2005/8/layout/list1"/>
    <dgm:cxn modelId="{F2389E01-FF15-4081-8C53-38C489A52E35}" type="presParOf" srcId="{ACA7CD47-CFAC-442C-9AE4-ABAF3AD6B2CA}" destId="{CD7C5FA3-29CF-454E-AD91-2B62B4E0E33B}" srcOrd="11" destOrd="0" presId="urn:microsoft.com/office/officeart/2005/8/layout/list1"/>
    <dgm:cxn modelId="{69B724B7-F59E-471A-B534-102E8AD0201D}" type="presParOf" srcId="{ACA7CD47-CFAC-442C-9AE4-ABAF3AD6B2CA}" destId="{AE0F44A8-390B-4E02-B61C-8ABC04E58B0B}" srcOrd="12" destOrd="0" presId="urn:microsoft.com/office/officeart/2005/8/layout/list1"/>
    <dgm:cxn modelId="{265A323A-831C-4E6D-8663-8B1238CAC046}" type="presParOf" srcId="{AE0F44A8-390B-4E02-B61C-8ABC04E58B0B}" destId="{F8CA5681-3C45-4B48-876E-351F43DEB460}" srcOrd="0" destOrd="0" presId="urn:microsoft.com/office/officeart/2005/8/layout/list1"/>
    <dgm:cxn modelId="{DDB3E1E5-0864-4FD5-8023-B99B486B97C2}" type="presParOf" srcId="{AE0F44A8-390B-4E02-B61C-8ABC04E58B0B}" destId="{6F08FE9E-EC5F-4C04-92A8-18248567D744}" srcOrd="1" destOrd="0" presId="urn:microsoft.com/office/officeart/2005/8/layout/list1"/>
    <dgm:cxn modelId="{427D7B98-7B12-4551-B101-3DD04E5D731D}" type="presParOf" srcId="{ACA7CD47-CFAC-442C-9AE4-ABAF3AD6B2CA}" destId="{AC46E753-09C7-49E9-B265-6EBDCDBE9500}" srcOrd="13" destOrd="0" presId="urn:microsoft.com/office/officeart/2005/8/layout/list1"/>
    <dgm:cxn modelId="{F612E497-15E6-4E7C-9334-18F5DA016A00}" type="presParOf" srcId="{ACA7CD47-CFAC-442C-9AE4-ABAF3AD6B2CA}" destId="{FC8BD381-2C3D-4BB5-8680-E3CEC2EFBF29}" srcOrd="14" destOrd="0" presId="urn:microsoft.com/office/officeart/2005/8/layout/list1"/>
    <dgm:cxn modelId="{F673E924-7CAE-4F29-A13C-C6B4BBCB7C04}" type="presParOf" srcId="{ACA7CD47-CFAC-442C-9AE4-ABAF3AD6B2CA}" destId="{CE97B1F2-BF0D-4C4E-9C31-999EA9C85943}" srcOrd="15" destOrd="0" presId="urn:microsoft.com/office/officeart/2005/8/layout/list1"/>
    <dgm:cxn modelId="{FFE4B6D7-0FED-444C-8A2E-A8F986AF03D6}" type="presParOf" srcId="{ACA7CD47-CFAC-442C-9AE4-ABAF3AD6B2CA}" destId="{F3650041-67D0-4E31-B348-0F42AF5DF57E}" srcOrd="16" destOrd="0" presId="urn:microsoft.com/office/officeart/2005/8/layout/list1"/>
    <dgm:cxn modelId="{6AD97335-6EFC-487E-A4B1-9FF33121D645}" type="presParOf" srcId="{F3650041-67D0-4E31-B348-0F42AF5DF57E}" destId="{1FD0FAB7-464A-4A90-987D-8B29ACA76C65}" srcOrd="0" destOrd="0" presId="urn:microsoft.com/office/officeart/2005/8/layout/list1"/>
    <dgm:cxn modelId="{A9700B70-012C-4CF3-89CD-23EC3FF4C635}" type="presParOf" srcId="{F3650041-67D0-4E31-B348-0F42AF5DF57E}" destId="{12616D66-6B08-406C-899E-BA0673A3F6AA}" srcOrd="1" destOrd="0" presId="urn:microsoft.com/office/officeart/2005/8/layout/list1"/>
    <dgm:cxn modelId="{79BFCA31-94AE-4873-B10D-85A16942BABD}" type="presParOf" srcId="{ACA7CD47-CFAC-442C-9AE4-ABAF3AD6B2CA}" destId="{80901E39-8C4A-4FBD-B503-B94E4B0F8298}" srcOrd="17" destOrd="0" presId="urn:microsoft.com/office/officeart/2005/8/layout/list1"/>
    <dgm:cxn modelId="{E80AA2D9-F69C-42F0-B33B-34BD3C82C302}" type="presParOf" srcId="{ACA7CD47-CFAC-442C-9AE4-ABAF3AD6B2CA}" destId="{E2B476B9-A219-4412-B010-05D03E88285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3DB56E-C29A-44A7-B53E-12BF8726B5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CAC0AAB-BB69-4BA4-8909-9A310B5AF3AA}">
      <dgm:prSet phldrT="[Texte]"/>
      <dgm:spPr/>
      <dgm:t>
        <a:bodyPr/>
        <a:lstStyle/>
        <a:p>
          <a:r>
            <a:rPr lang="fr-FR" dirty="0"/>
            <a:t>Règles de qualification des athlètes</a:t>
          </a:r>
        </a:p>
      </dgm:t>
    </dgm:pt>
    <dgm:pt modelId="{1CB80E88-9DCD-4A78-A380-D9A4692A4F4B}" type="parTrans" cxnId="{1842A9AD-D203-4837-8908-8C0FFEB9F50C}">
      <dgm:prSet/>
      <dgm:spPr/>
      <dgm:t>
        <a:bodyPr/>
        <a:lstStyle/>
        <a:p>
          <a:endParaRPr lang="fr-FR"/>
        </a:p>
      </dgm:t>
    </dgm:pt>
    <dgm:pt modelId="{01C4EA31-E4D9-4454-85C0-21A2A1120ABC}" type="sibTrans" cxnId="{1842A9AD-D203-4837-8908-8C0FFEB9F50C}">
      <dgm:prSet/>
      <dgm:spPr/>
      <dgm:t>
        <a:bodyPr/>
        <a:lstStyle/>
        <a:p>
          <a:endParaRPr lang="fr-FR"/>
        </a:p>
      </dgm:t>
    </dgm:pt>
    <dgm:pt modelId="{ABAC731A-CCAB-49E3-9BAC-5453C7E0FB5D}">
      <dgm:prSet phldrT="[Texte]"/>
      <dgm:spPr/>
      <dgm:t>
        <a:bodyPr/>
        <a:lstStyle/>
        <a:p>
          <a:r>
            <a:rPr lang="fr-FR" dirty="0"/>
            <a:t>Identifient si un athlète est qualifié pour un événement en comparant ses performances avec les standards requis.</a:t>
          </a:r>
        </a:p>
      </dgm:t>
    </dgm:pt>
    <dgm:pt modelId="{54AFC2BE-D930-4B62-B692-C010B814A00A}" type="parTrans" cxnId="{02E96959-4A04-44E6-B6B9-BA5C27E72D3C}">
      <dgm:prSet/>
      <dgm:spPr/>
      <dgm:t>
        <a:bodyPr/>
        <a:lstStyle/>
        <a:p>
          <a:endParaRPr lang="fr-FR"/>
        </a:p>
      </dgm:t>
    </dgm:pt>
    <dgm:pt modelId="{1D125DC2-9556-42DF-8549-92DE5FDCABFA}" type="sibTrans" cxnId="{02E96959-4A04-44E6-B6B9-BA5C27E72D3C}">
      <dgm:prSet/>
      <dgm:spPr/>
      <dgm:t>
        <a:bodyPr/>
        <a:lstStyle/>
        <a:p>
          <a:endParaRPr lang="fr-FR"/>
        </a:p>
      </dgm:t>
    </dgm:pt>
    <dgm:pt modelId="{9D456A83-DA3D-49F7-A1B8-05C9CB72487A}">
      <dgm:prSet phldrT="[Texte]"/>
      <dgm:spPr/>
      <dgm:t>
        <a:bodyPr/>
        <a:lstStyle/>
        <a:p>
          <a:r>
            <a:rPr lang="fr-FR" dirty="0"/>
            <a:t>Règles de détection des records :</a:t>
          </a:r>
        </a:p>
      </dgm:t>
    </dgm:pt>
    <dgm:pt modelId="{4B804104-29E3-42AB-8915-A168DB6B87A7}" type="parTrans" cxnId="{89D9C58B-3B5B-4F05-8C17-9B65096A56D4}">
      <dgm:prSet/>
      <dgm:spPr/>
      <dgm:t>
        <a:bodyPr/>
        <a:lstStyle/>
        <a:p>
          <a:endParaRPr lang="fr-FR"/>
        </a:p>
      </dgm:t>
    </dgm:pt>
    <dgm:pt modelId="{01E57932-B375-444D-B977-D099270AE29A}" type="sibTrans" cxnId="{89D9C58B-3B5B-4F05-8C17-9B65096A56D4}">
      <dgm:prSet/>
      <dgm:spPr/>
      <dgm:t>
        <a:bodyPr/>
        <a:lstStyle/>
        <a:p>
          <a:endParaRPr lang="fr-FR"/>
        </a:p>
      </dgm:t>
    </dgm:pt>
    <dgm:pt modelId="{5B67B818-4267-47DF-AA47-5D060C124B06}">
      <dgm:prSet phldrT="[Texte]"/>
      <dgm:spPr/>
      <dgm:t>
        <a:bodyPr/>
        <a:lstStyle/>
        <a:p>
          <a:r>
            <a:rPr lang="fr-FR" dirty="0"/>
            <a:t>Marquent un résultat comme record si sa performance est meilleure que la valeur actuelle du record.</a:t>
          </a:r>
        </a:p>
      </dgm:t>
    </dgm:pt>
    <dgm:pt modelId="{C95FC518-5CE1-4B03-8090-75A12341EE76}" type="parTrans" cxnId="{B0418C7F-C2BA-453F-90C5-0CD55795D828}">
      <dgm:prSet/>
      <dgm:spPr/>
      <dgm:t>
        <a:bodyPr/>
        <a:lstStyle/>
        <a:p>
          <a:endParaRPr lang="fr-FR"/>
        </a:p>
      </dgm:t>
    </dgm:pt>
    <dgm:pt modelId="{F275438F-2BB2-483C-AF20-3F4A78C382D7}" type="sibTrans" cxnId="{B0418C7F-C2BA-453F-90C5-0CD55795D828}">
      <dgm:prSet/>
      <dgm:spPr/>
      <dgm:t>
        <a:bodyPr/>
        <a:lstStyle/>
        <a:p>
          <a:endParaRPr lang="fr-FR"/>
        </a:p>
      </dgm:t>
    </dgm:pt>
    <dgm:pt modelId="{A00DC599-C6DF-4E2B-B558-CF94F48922D8}">
      <dgm:prSet phldrT="[Texte]"/>
      <dgm:spPr/>
      <dgm:t>
        <a:bodyPr/>
        <a:lstStyle/>
        <a:p>
          <a:r>
            <a:rPr lang="fr-FR" dirty="0"/>
            <a:t>Règles de gestion des équipes :</a:t>
          </a:r>
        </a:p>
      </dgm:t>
    </dgm:pt>
    <dgm:pt modelId="{66FCD331-B161-4313-A88D-0ADE119BE133}" type="parTrans" cxnId="{FA7E5559-E1ED-4397-897A-37ED0D450EAB}">
      <dgm:prSet/>
      <dgm:spPr/>
      <dgm:t>
        <a:bodyPr/>
        <a:lstStyle/>
        <a:p>
          <a:endParaRPr lang="fr-FR"/>
        </a:p>
      </dgm:t>
    </dgm:pt>
    <dgm:pt modelId="{5BBA68CD-2C74-4049-8C1A-9CFEE9E91E40}" type="sibTrans" cxnId="{FA7E5559-E1ED-4397-897A-37ED0D450EAB}">
      <dgm:prSet/>
      <dgm:spPr/>
      <dgm:t>
        <a:bodyPr/>
        <a:lstStyle/>
        <a:p>
          <a:endParaRPr lang="fr-FR"/>
        </a:p>
      </dgm:t>
    </dgm:pt>
    <dgm:pt modelId="{B9F677F3-D054-439D-8657-109B95AB74F1}">
      <dgm:prSet phldrT="[Texte]"/>
      <dgm:spPr/>
      <dgm:t>
        <a:bodyPr/>
        <a:lstStyle/>
        <a:p>
          <a:r>
            <a:rPr lang="fr-FR" dirty="0"/>
            <a:t> Vérifient si une équipe est complète en comptant ses membres et comparent au minimum requis.</a:t>
          </a:r>
        </a:p>
      </dgm:t>
    </dgm:pt>
    <dgm:pt modelId="{DD9A60F4-ABB0-4C2C-81C6-E0773D149FE9}" type="parTrans" cxnId="{0A383DA4-6BCC-4C09-91D8-C8D3ABC749C7}">
      <dgm:prSet/>
      <dgm:spPr/>
      <dgm:t>
        <a:bodyPr/>
        <a:lstStyle/>
        <a:p>
          <a:endParaRPr lang="fr-FR"/>
        </a:p>
      </dgm:t>
    </dgm:pt>
    <dgm:pt modelId="{A6416F37-EE6B-47B2-9117-216C2343D8FA}" type="sibTrans" cxnId="{0A383DA4-6BCC-4C09-91D8-C8D3ABC749C7}">
      <dgm:prSet/>
      <dgm:spPr/>
      <dgm:t>
        <a:bodyPr/>
        <a:lstStyle/>
        <a:p>
          <a:endParaRPr lang="fr-FR"/>
        </a:p>
      </dgm:t>
    </dgm:pt>
    <dgm:pt modelId="{E9F5838E-1384-4146-B0FC-CB986DCF7BEB}">
      <dgm:prSet phldrT="[Texte]"/>
      <dgm:spPr/>
      <dgm:t>
        <a:bodyPr/>
        <a:lstStyle/>
        <a:p>
          <a:r>
            <a:rPr lang="fr-FR" dirty="0"/>
            <a:t>Règles de comptabilisation des médailles :</a:t>
          </a:r>
        </a:p>
      </dgm:t>
    </dgm:pt>
    <dgm:pt modelId="{30E24A80-4864-4357-BC82-F685D6AD00A7}" type="parTrans" cxnId="{6A53BAF6-6871-44A0-9EB3-8B89B3585CA7}">
      <dgm:prSet/>
      <dgm:spPr/>
      <dgm:t>
        <a:bodyPr/>
        <a:lstStyle/>
        <a:p>
          <a:endParaRPr lang="fr-FR"/>
        </a:p>
      </dgm:t>
    </dgm:pt>
    <dgm:pt modelId="{09AEC0E7-DEE5-4899-B13E-260098C9AF47}" type="sibTrans" cxnId="{6A53BAF6-6871-44A0-9EB3-8B89B3585CA7}">
      <dgm:prSet/>
      <dgm:spPr/>
      <dgm:t>
        <a:bodyPr/>
        <a:lstStyle/>
        <a:p>
          <a:endParaRPr lang="fr-FR"/>
        </a:p>
      </dgm:t>
    </dgm:pt>
    <dgm:pt modelId="{1564173C-9274-4E12-89AF-FD55486CDACB}">
      <dgm:prSet phldrT="[Texte]"/>
      <dgm:spPr/>
      <dgm:t>
        <a:bodyPr/>
        <a:lstStyle/>
        <a:p>
          <a:r>
            <a:rPr lang="fr-FR" dirty="0"/>
            <a:t>Calculent le nombre de médailles par pays ou attribuent des médailles à des athlètes en fonction de leur classement.</a:t>
          </a:r>
        </a:p>
      </dgm:t>
    </dgm:pt>
    <dgm:pt modelId="{9EAC4198-17BE-4F2C-9F3E-9672E37D8639}" type="parTrans" cxnId="{D32BBC0A-EAF3-4462-A5B0-6480179F060D}">
      <dgm:prSet/>
      <dgm:spPr/>
      <dgm:t>
        <a:bodyPr/>
        <a:lstStyle/>
        <a:p>
          <a:endParaRPr lang="fr-FR"/>
        </a:p>
      </dgm:t>
    </dgm:pt>
    <dgm:pt modelId="{E3ED9696-7CC9-49B2-BE4E-AFDBDA40E339}" type="sibTrans" cxnId="{D32BBC0A-EAF3-4462-A5B0-6480179F060D}">
      <dgm:prSet/>
      <dgm:spPr/>
      <dgm:t>
        <a:bodyPr/>
        <a:lstStyle/>
        <a:p>
          <a:endParaRPr lang="fr-FR"/>
        </a:p>
      </dgm:t>
    </dgm:pt>
    <dgm:pt modelId="{0F4FF85B-3FB4-48D0-AFE9-FCD2EB0F8908}">
      <dgm:prSet phldrT="[Texte]"/>
      <dgm:spPr/>
      <dgm:t>
        <a:bodyPr/>
        <a:lstStyle/>
        <a:p>
          <a:r>
            <a:rPr lang="fr-FR" dirty="0"/>
            <a:t>Règles de calcul des performances moyennes :</a:t>
          </a:r>
        </a:p>
      </dgm:t>
    </dgm:pt>
    <dgm:pt modelId="{766EBBF9-A2FB-489D-9C8E-80500368E4EA}" type="parTrans" cxnId="{FBB5D730-F1E6-4651-9A66-B22887EC39A1}">
      <dgm:prSet/>
      <dgm:spPr/>
      <dgm:t>
        <a:bodyPr/>
        <a:lstStyle/>
        <a:p>
          <a:endParaRPr lang="fr-FR"/>
        </a:p>
      </dgm:t>
    </dgm:pt>
    <dgm:pt modelId="{A4AF5EE8-7F4C-4109-9EE1-DECE2DD085AB}" type="sibTrans" cxnId="{FBB5D730-F1E6-4651-9A66-B22887EC39A1}">
      <dgm:prSet/>
      <dgm:spPr/>
      <dgm:t>
        <a:bodyPr/>
        <a:lstStyle/>
        <a:p>
          <a:endParaRPr lang="fr-FR"/>
        </a:p>
      </dgm:t>
    </dgm:pt>
    <dgm:pt modelId="{C46C7BA7-21B9-42F0-A25F-F002561EC1FE}">
      <dgm:prSet phldrT="[Texte]"/>
      <dgm:spPr/>
      <dgm:t>
        <a:bodyPr/>
        <a:lstStyle/>
        <a:p>
          <a:r>
            <a:rPr lang="fr-FR"/>
            <a:t> </a:t>
          </a:r>
          <a:r>
            <a:rPr lang="fr-FR" dirty="0"/>
            <a:t>Calculent les performances moyennes par discipline pour des analyses globales.</a:t>
          </a:r>
        </a:p>
      </dgm:t>
    </dgm:pt>
    <dgm:pt modelId="{2E3DD04C-25A0-4955-AD83-99F09B83F193}" type="parTrans" cxnId="{4A1DB384-CE25-4CD9-AD4A-FAF221E89B3E}">
      <dgm:prSet/>
      <dgm:spPr/>
      <dgm:t>
        <a:bodyPr/>
        <a:lstStyle/>
        <a:p>
          <a:endParaRPr lang="fr-FR"/>
        </a:p>
      </dgm:t>
    </dgm:pt>
    <dgm:pt modelId="{B08C62F5-5711-4D1A-870B-14374EF6C2C3}" type="sibTrans" cxnId="{4A1DB384-CE25-4CD9-AD4A-FAF221E89B3E}">
      <dgm:prSet/>
      <dgm:spPr/>
      <dgm:t>
        <a:bodyPr/>
        <a:lstStyle/>
        <a:p>
          <a:endParaRPr lang="fr-FR"/>
        </a:p>
      </dgm:t>
    </dgm:pt>
    <dgm:pt modelId="{ACA7CD47-CFAC-442C-9AE4-ABAF3AD6B2CA}" type="pres">
      <dgm:prSet presAssocID="{CB3DB56E-C29A-44A7-B53E-12BF8726B566}" presName="linear" presStyleCnt="0">
        <dgm:presLayoutVars>
          <dgm:dir/>
          <dgm:animLvl val="lvl"/>
          <dgm:resizeHandles val="exact"/>
        </dgm:presLayoutVars>
      </dgm:prSet>
      <dgm:spPr/>
    </dgm:pt>
    <dgm:pt modelId="{9A4AB4C6-227B-4703-AABC-0C4BA3DB54C9}" type="pres">
      <dgm:prSet presAssocID="{0CAC0AAB-BB69-4BA4-8909-9A310B5AF3AA}" presName="parentLin" presStyleCnt="0"/>
      <dgm:spPr/>
    </dgm:pt>
    <dgm:pt modelId="{E7B1A72A-A355-41FA-B372-3C0291B8EAA5}" type="pres">
      <dgm:prSet presAssocID="{0CAC0AAB-BB69-4BA4-8909-9A310B5AF3AA}" presName="parentLeftMargin" presStyleLbl="node1" presStyleIdx="0" presStyleCnt="5"/>
      <dgm:spPr/>
    </dgm:pt>
    <dgm:pt modelId="{55CE1C49-0899-400E-9827-6DDB760EE564}" type="pres">
      <dgm:prSet presAssocID="{0CAC0AAB-BB69-4BA4-8909-9A310B5AF3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CEEAB6-F9E9-47A7-845D-3866E5836E20}" type="pres">
      <dgm:prSet presAssocID="{0CAC0AAB-BB69-4BA4-8909-9A310B5AF3AA}" presName="negativeSpace" presStyleCnt="0"/>
      <dgm:spPr/>
    </dgm:pt>
    <dgm:pt modelId="{7BF95571-23F6-441C-9F0F-B38E3A4E705C}" type="pres">
      <dgm:prSet presAssocID="{0CAC0AAB-BB69-4BA4-8909-9A310B5AF3AA}" presName="childText" presStyleLbl="conFgAcc1" presStyleIdx="0" presStyleCnt="5">
        <dgm:presLayoutVars>
          <dgm:bulletEnabled val="1"/>
        </dgm:presLayoutVars>
      </dgm:prSet>
      <dgm:spPr/>
    </dgm:pt>
    <dgm:pt modelId="{7202BF8E-3961-4560-AAD1-626E5BBE26EE}" type="pres">
      <dgm:prSet presAssocID="{01C4EA31-E4D9-4454-85C0-21A2A1120ABC}" presName="spaceBetweenRectangles" presStyleCnt="0"/>
      <dgm:spPr/>
    </dgm:pt>
    <dgm:pt modelId="{A257ABF1-3CA6-473D-87D9-AC9A0AA682AB}" type="pres">
      <dgm:prSet presAssocID="{9D456A83-DA3D-49F7-A1B8-05C9CB72487A}" presName="parentLin" presStyleCnt="0"/>
      <dgm:spPr/>
    </dgm:pt>
    <dgm:pt modelId="{1BDDD60B-D02A-49E3-835E-761D7E4D4FB7}" type="pres">
      <dgm:prSet presAssocID="{9D456A83-DA3D-49F7-A1B8-05C9CB72487A}" presName="parentLeftMargin" presStyleLbl="node1" presStyleIdx="0" presStyleCnt="5"/>
      <dgm:spPr/>
    </dgm:pt>
    <dgm:pt modelId="{3F661152-78EA-4C63-BA70-97089016F63D}" type="pres">
      <dgm:prSet presAssocID="{9D456A83-DA3D-49F7-A1B8-05C9CB7248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FCD892-88B1-4544-9937-51DD23DC4C1F}" type="pres">
      <dgm:prSet presAssocID="{9D456A83-DA3D-49F7-A1B8-05C9CB72487A}" presName="negativeSpace" presStyleCnt="0"/>
      <dgm:spPr/>
    </dgm:pt>
    <dgm:pt modelId="{42477FEE-06B0-4C7C-81C1-06FC25B05EF9}" type="pres">
      <dgm:prSet presAssocID="{9D456A83-DA3D-49F7-A1B8-05C9CB72487A}" presName="childText" presStyleLbl="conFgAcc1" presStyleIdx="1" presStyleCnt="5">
        <dgm:presLayoutVars>
          <dgm:bulletEnabled val="1"/>
        </dgm:presLayoutVars>
      </dgm:prSet>
      <dgm:spPr/>
    </dgm:pt>
    <dgm:pt modelId="{1960936D-1625-4566-BB75-1BD6AF4BD179}" type="pres">
      <dgm:prSet presAssocID="{01E57932-B375-444D-B977-D099270AE29A}" presName="spaceBetweenRectangles" presStyleCnt="0"/>
      <dgm:spPr/>
    </dgm:pt>
    <dgm:pt modelId="{45B5BABB-3D5E-4A61-90D0-42A8CC4FB34A}" type="pres">
      <dgm:prSet presAssocID="{A00DC599-C6DF-4E2B-B558-CF94F48922D8}" presName="parentLin" presStyleCnt="0"/>
      <dgm:spPr/>
    </dgm:pt>
    <dgm:pt modelId="{516EFE0F-32B8-42BE-8FDC-92883EEDB6AE}" type="pres">
      <dgm:prSet presAssocID="{A00DC599-C6DF-4E2B-B558-CF94F48922D8}" presName="parentLeftMargin" presStyleLbl="node1" presStyleIdx="1" presStyleCnt="5"/>
      <dgm:spPr/>
    </dgm:pt>
    <dgm:pt modelId="{DB7F762E-3116-4829-BB9F-E3BD94B2D9BC}" type="pres">
      <dgm:prSet presAssocID="{A00DC599-C6DF-4E2B-B558-CF94F48922D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985E80-8143-4292-9370-6B14C10D94B7}" type="pres">
      <dgm:prSet presAssocID="{A00DC599-C6DF-4E2B-B558-CF94F48922D8}" presName="negativeSpace" presStyleCnt="0"/>
      <dgm:spPr/>
    </dgm:pt>
    <dgm:pt modelId="{87109519-FBA5-48C1-8FFA-385E685A287B}" type="pres">
      <dgm:prSet presAssocID="{A00DC599-C6DF-4E2B-B558-CF94F48922D8}" presName="childText" presStyleLbl="conFgAcc1" presStyleIdx="2" presStyleCnt="5">
        <dgm:presLayoutVars>
          <dgm:bulletEnabled val="1"/>
        </dgm:presLayoutVars>
      </dgm:prSet>
      <dgm:spPr/>
    </dgm:pt>
    <dgm:pt modelId="{CD7C5FA3-29CF-454E-AD91-2B62B4E0E33B}" type="pres">
      <dgm:prSet presAssocID="{5BBA68CD-2C74-4049-8C1A-9CFEE9E91E40}" presName="spaceBetweenRectangles" presStyleCnt="0"/>
      <dgm:spPr/>
    </dgm:pt>
    <dgm:pt modelId="{AE0F44A8-390B-4E02-B61C-8ABC04E58B0B}" type="pres">
      <dgm:prSet presAssocID="{E9F5838E-1384-4146-B0FC-CB986DCF7BEB}" presName="parentLin" presStyleCnt="0"/>
      <dgm:spPr/>
    </dgm:pt>
    <dgm:pt modelId="{F8CA5681-3C45-4B48-876E-351F43DEB460}" type="pres">
      <dgm:prSet presAssocID="{E9F5838E-1384-4146-B0FC-CB986DCF7BEB}" presName="parentLeftMargin" presStyleLbl="node1" presStyleIdx="2" presStyleCnt="5"/>
      <dgm:spPr/>
    </dgm:pt>
    <dgm:pt modelId="{6F08FE9E-EC5F-4C04-92A8-18248567D744}" type="pres">
      <dgm:prSet presAssocID="{E9F5838E-1384-4146-B0FC-CB986DCF7B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46E753-09C7-49E9-B265-6EBDCDBE9500}" type="pres">
      <dgm:prSet presAssocID="{E9F5838E-1384-4146-B0FC-CB986DCF7BEB}" presName="negativeSpace" presStyleCnt="0"/>
      <dgm:spPr/>
    </dgm:pt>
    <dgm:pt modelId="{FC8BD381-2C3D-4BB5-8680-E3CEC2EFBF29}" type="pres">
      <dgm:prSet presAssocID="{E9F5838E-1384-4146-B0FC-CB986DCF7BEB}" presName="childText" presStyleLbl="conFgAcc1" presStyleIdx="3" presStyleCnt="5">
        <dgm:presLayoutVars>
          <dgm:bulletEnabled val="1"/>
        </dgm:presLayoutVars>
      </dgm:prSet>
      <dgm:spPr/>
    </dgm:pt>
    <dgm:pt modelId="{CE97B1F2-BF0D-4C4E-9C31-999EA9C85943}" type="pres">
      <dgm:prSet presAssocID="{09AEC0E7-DEE5-4899-B13E-260098C9AF47}" presName="spaceBetweenRectangles" presStyleCnt="0"/>
      <dgm:spPr/>
    </dgm:pt>
    <dgm:pt modelId="{F3650041-67D0-4E31-B348-0F42AF5DF57E}" type="pres">
      <dgm:prSet presAssocID="{0F4FF85B-3FB4-48D0-AFE9-FCD2EB0F8908}" presName="parentLin" presStyleCnt="0"/>
      <dgm:spPr/>
    </dgm:pt>
    <dgm:pt modelId="{1FD0FAB7-464A-4A90-987D-8B29ACA76C65}" type="pres">
      <dgm:prSet presAssocID="{0F4FF85B-3FB4-48D0-AFE9-FCD2EB0F8908}" presName="parentLeftMargin" presStyleLbl="node1" presStyleIdx="3" presStyleCnt="5"/>
      <dgm:spPr/>
    </dgm:pt>
    <dgm:pt modelId="{12616D66-6B08-406C-899E-BA0673A3F6AA}" type="pres">
      <dgm:prSet presAssocID="{0F4FF85B-3FB4-48D0-AFE9-FCD2EB0F890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0901E39-8C4A-4FBD-B503-B94E4B0F8298}" type="pres">
      <dgm:prSet presAssocID="{0F4FF85B-3FB4-48D0-AFE9-FCD2EB0F8908}" presName="negativeSpace" presStyleCnt="0"/>
      <dgm:spPr/>
    </dgm:pt>
    <dgm:pt modelId="{E2B476B9-A219-4412-B010-05D03E882854}" type="pres">
      <dgm:prSet presAssocID="{0F4FF85B-3FB4-48D0-AFE9-FCD2EB0F890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FA9C800-F91A-4B32-9EE4-456B6CC0E8A2}" type="presOf" srcId="{0CAC0AAB-BB69-4BA4-8909-9A310B5AF3AA}" destId="{55CE1C49-0899-400E-9827-6DDB760EE564}" srcOrd="1" destOrd="0" presId="urn:microsoft.com/office/officeart/2005/8/layout/list1"/>
    <dgm:cxn modelId="{C5D4B607-767C-47CD-893C-0283A25C8999}" type="presOf" srcId="{5B67B818-4267-47DF-AA47-5D060C124B06}" destId="{42477FEE-06B0-4C7C-81C1-06FC25B05EF9}" srcOrd="0" destOrd="0" presId="urn:microsoft.com/office/officeart/2005/8/layout/list1"/>
    <dgm:cxn modelId="{D32BBC0A-EAF3-4462-A5B0-6480179F060D}" srcId="{E9F5838E-1384-4146-B0FC-CB986DCF7BEB}" destId="{1564173C-9274-4E12-89AF-FD55486CDACB}" srcOrd="0" destOrd="0" parTransId="{9EAC4198-17BE-4F2C-9F3E-9672E37D8639}" sibTransId="{E3ED9696-7CC9-49B2-BE4E-AFDBDA40E339}"/>
    <dgm:cxn modelId="{C3D1C20E-C742-4C17-8807-31307B9D865B}" type="presOf" srcId="{0CAC0AAB-BB69-4BA4-8909-9A310B5AF3AA}" destId="{E7B1A72A-A355-41FA-B372-3C0291B8EAA5}" srcOrd="0" destOrd="0" presId="urn:microsoft.com/office/officeart/2005/8/layout/list1"/>
    <dgm:cxn modelId="{6B462016-3238-4B5F-B6AA-4AEE7D3218D7}" type="presOf" srcId="{0F4FF85B-3FB4-48D0-AFE9-FCD2EB0F8908}" destId="{1FD0FAB7-464A-4A90-987D-8B29ACA76C65}" srcOrd="0" destOrd="0" presId="urn:microsoft.com/office/officeart/2005/8/layout/list1"/>
    <dgm:cxn modelId="{FBB5D730-F1E6-4651-9A66-B22887EC39A1}" srcId="{CB3DB56E-C29A-44A7-B53E-12BF8726B566}" destId="{0F4FF85B-3FB4-48D0-AFE9-FCD2EB0F8908}" srcOrd="4" destOrd="0" parTransId="{766EBBF9-A2FB-489D-9C8E-80500368E4EA}" sibTransId="{A4AF5EE8-7F4C-4109-9EE1-DECE2DD085AB}"/>
    <dgm:cxn modelId="{B82AEC62-5DD3-49A7-8364-FFED64EF313E}" type="presOf" srcId="{E9F5838E-1384-4146-B0FC-CB986DCF7BEB}" destId="{F8CA5681-3C45-4B48-876E-351F43DEB460}" srcOrd="0" destOrd="0" presId="urn:microsoft.com/office/officeart/2005/8/layout/list1"/>
    <dgm:cxn modelId="{E82E7D63-D6BC-43EA-B205-D204DF3A8939}" type="presOf" srcId="{0F4FF85B-3FB4-48D0-AFE9-FCD2EB0F8908}" destId="{12616D66-6B08-406C-899E-BA0673A3F6AA}" srcOrd="1" destOrd="0" presId="urn:microsoft.com/office/officeart/2005/8/layout/list1"/>
    <dgm:cxn modelId="{E1957D70-9D53-45FB-AF91-88CF5C8DBC0F}" type="presOf" srcId="{1564173C-9274-4E12-89AF-FD55486CDACB}" destId="{FC8BD381-2C3D-4BB5-8680-E3CEC2EFBF29}" srcOrd="0" destOrd="0" presId="urn:microsoft.com/office/officeart/2005/8/layout/list1"/>
    <dgm:cxn modelId="{02E96959-4A04-44E6-B6B9-BA5C27E72D3C}" srcId="{0CAC0AAB-BB69-4BA4-8909-9A310B5AF3AA}" destId="{ABAC731A-CCAB-49E3-9BAC-5453C7E0FB5D}" srcOrd="0" destOrd="0" parTransId="{54AFC2BE-D930-4B62-B692-C010B814A00A}" sibTransId="{1D125DC2-9556-42DF-8549-92DE5FDCABFA}"/>
    <dgm:cxn modelId="{FA7E5559-E1ED-4397-897A-37ED0D450EAB}" srcId="{CB3DB56E-C29A-44A7-B53E-12BF8726B566}" destId="{A00DC599-C6DF-4E2B-B558-CF94F48922D8}" srcOrd="2" destOrd="0" parTransId="{66FCD331-B161-4313-A88D-0ADE119BE133}" sibTransId="{5BBA68CD-2C74-4049-8C1A-9CFEE9E91E40}"/>
    <dgm:cxn modelId="{26F66F7C-5144-4909-8268-B9C6F91EB71F}" type="presOf" srcId="{9D456A83-DA3D-49F7-A1B8-05C9CB72487A}" destId="{3F661152-78EA-4C63-BA70-97089016F63D}" srcOrd="1" destOrd="0" presId="urn:microsoft.com/office/officeart/2005/8/layout/list1"/>
    <dgm:cxn modelId="{B0418C7F-C2BA-453F-90C5-0CD55795D828}" srcId="{9D456A83-DA3D-49F7-A1B8-05C9CB72487A}" destId="{5B67B818-4267-47DF-AA47-5D060C124B06}" srcOrd="0" destOrd="0" parTransId="{C95FC518-5CE1-4B03-8090-75A12341EE76}" sibTransId="{F275438F-2BB2-483C-AF20-3F4A78C382D7}"/>
    <dgm:cxn modelId="{8ABD9A80-825F-40AF-8CD7-7D53C52E6FD4}" type="presOf" srcId="{A00DC599-C6DF-4E2B-B558-CF94F48922D8}" destId="{DB7F762E-3116-4829-BB9F-E3BD94B2D9BC}" srcOrd="1" destOrd="0" presId="urn:microsoft.com/office/officeart/2005/8/layout/list1"/>
    <dgm:cxn modelId="{4A1DB384-CE25-4CD9-AD4A-FAF221E89B3E}" srcId="{0F4FF85B-3FB4-48D0-AFE9-FCD2EB0F8908}" destId="{C46C7BA7-21B9-42F0-A25F-F002561EC1FE}" srcOrd="0" destOrd="0" parTransId="{2E3DD04C-25A0-4955-AD83-99F09B83F193}" sibTransId="{B08C62F5-5711-4D1A-870B-14374EF6C2C3}"/>
    <dgm:cxn modelId="{60AA8E86-429E-4CE6-B986-0157E60E1C8B}" type="presOf" srcId="{CB3DB56E-C29A-44A7-B53E-12BF8726B566}" destId="{ACA7CD47-CFAC-442C-9AE4-ABAF3AD6B2CA}" srcOrd="0" destOrd="0" presId="urn:microsoft.com/office/officeart/2005/8/layout/list1"/>
    <dgm:cxn modelId="{89D9C58B-3B5B-4F05-8C17-9B65096A56D4}" srcId="{CB3DB56E-C29A-44A7-B53E-12BF8726B566}" destId="{9D456A83-DA3D-49F7-A1B8-05C9CB72487A}" srcOrd="1" destOrd="0" parTransId="{4B804104-29E3-42AB-8915-A168DB6B87A7}" sibTransId="{01E57932-B375-444D-B977-D099270AE29A}"/>
    <dgm:cxn modelId="{F2D31D99-DD9A-4607-808A-BF1174020241}" type="presOf" srcId="{9D456A83-DA3D-49F7-A1B8-05C9CB72487A}" destId="{1BDDD60B-D02A-49E3-835E-761D7E4D4FB7}" srcOrd="0" destOrd="0" presId="urn:microsoft.com/office/officeart/2005/8/layout/list1"/>
    <dgm:cxn modelId="{0CB3CA9F-BCD1-4D27-A19E-B48CBC93C050}" type="presOf" srcId="{E9F5838E-1384-4146-B0FC-CB986DCF7BEB}" destId="{6F08FE9E-EC5F-4C04-92A8-18248567D744}" srcOrd="1" destOrd="0" presId="urn:microsoft.com/office/officeart/2005/8/layout/list1"/>
    <dgm:cxn modelId="{0A383DA4-6BCC-4C09-91D8-C8D3ABC749C7}" srcId="{A00DC599-C6DF-4E2B-B558-CF94F48922D8}" destId="{B9F677F3-D054-439D-8657-109B95AB74F1}" srcOrd="0" destOrd="0" parTransId="{DD9A60F4-ABB0-4C2C-81C6-E0773D149FE9}" sibTransId="{A6416F37-EE6B-47B2-9117-216C2343D8FA}"/>
    <dgm:cxn modelId="{E48A68A7-6611-4549-B126-BD6C8F0029AC}" type="presOf" srcId="{ABAC731A-CCAB-49E3-9BAC-5453C7E0FB5D}" destId="{7BF95571-23F6-441C-9F0F-B38E3A4E705C}" srcOrd="0" destOrd="0" presId="urn:microsoft.com/office/officeart/2005/8/layout/list1"/>
    <dgm:cxn modelId="{1842A9AD-D203-4837-8908-8C0FFEB9F50C}" srcId="{CB3DB56E-C29A-44A7-B53E-12BF8726B566}" destId="{0CAC0AAB-BB69-4BA4-8909-9A310B5AF3AA}" srcOrd="0" destOrd="0" parTransId="{1CB80E88-9DCD-4A78-A380-D9A4692A4F4B}" sibTransId="{01C4EA31-E4D9-4454-85C0-21A2A1120ABC}"/>
    <dgm:cxn modelId="{9D1474BA-97CB-4003-89F0-1190B2FE1098}" type="presOf" srcId="{B9F677F3-D054-439D-8657-109B95AB74F1}" destId="{87109519-FBA5-48C1-8FFA-385E685A287B}" srcOrd="0" destOrd="0" presId="urn:microsoft.com/office/officeart/2005/8/layout/list1"/>
    <dgm:cxn modelId="{1D5D89D6-68D9-4B50-AE73-8085A6F553D0}" type="presOf" srcId="{C46C7BA7-21B9-42F0-A25F-F002561EC1FE}" destId="{E2B476B9-A219-4412-B010-05D03E882854}" srcOrd="0" destOrd="0" presId="urn:microsoft.com/office/officeart/2005/8/layout/list1"/>
    <dgm:cxn modelId="{6A53BAF6-6871-44A0-9EB3-8B89B3585CA7}" srcId="{CB3DB56E-C29A-44A7-B53E-12BF8726B566}" destId="{E9F5838E-1384-4146-B0FC-CB986DCF7BEB}" srcOrd="3" destOrd="0" parTransId="{30E24A80-4864-4357-BC82-F685D6AD00A7}" sibTransId="{09AEC0E7-DEE5-4899-B13E-260098C9AF47}"/>
    <dgm:cxn modelId="{32793BFD-D752-459E-B803-F03A9C115CA9}" type="presOf" srcId="{A00DC599-C6DF-4E2B-B558-CF94F48922D8}" destId="{516EFE0F-32B8-42BE-8FDC-92883EEDB6AE}" srcOrd="0" destOrd="0" presId="urn:microsoft.com/office/officeart/2005/8/layout/list1"/>
    <dgm:cxn modelId="{26FE5D88-B8BA-4B7D-8C4E-26279B7A1D94}" type="presParOf" srcId="{ACA7CD47-CFAC-442C-9AE4-ABAF3AD6B2CA}" destId="{9A4AB4C6-227B-4703-AABC-0C4BA3DB54C9}" srcOrd="0" destOrd="0" presId="urn:microsoft.com/office/officeart/2005/8/layout/list1"/>
    <dgm:cxn modelId="{389849D0-D163-42A9-A2DE-73898BB5B5BB}" type="presParOf" srcId="{9A4AB4C6-227B-4703-AABC-0C4BA3DB54C9}" destId="{E7B1A72A-A355-41FA-B372-3C0291B8EAA5}" srcOrd="0" destOrd="0" presId="urn:microsoft.com/office/officeart/2005/8/layout/list1"/>
    <dgm:cxn modelId="{D1CF950C-4FBF-46B4-A854-2A36B6B1072D}" type="presParOf" srcId="{9A4AB4C6-227B-4703-AABC-0C4BA3DB54C9}" destId="{55CE1C49-0899-400E-9827-6DDB760EE564}" srcOrd="1" destOrd="0" presId="urn:microsoft.com/office/officeart/2005/8/layout/list1"/>
    <dgm:cxn modelId="{E81A56C5-BD93-4225-A341-775562023FCE}" type="presParOf" srcId="{ACA7CD47-CFAC-442C-9AE4-ABAF3AD6B2CA}" destId="{12CEEAB6-F9E9-47A7-845D-3866E5836E20}" srcOrd="1" destOrd="0" presId="urn:microsoft.com/office/officeart/2005/8/layout/list1"/>
    <dgm:cxn modelId="{2D395D23-CED9-427F-AAB2-C80C6C703D76}" type="presParOf" srcId="{ACA7CD47-CFAC-442C-9AE4-ABAF3AD6B2CA}" destId="{7BF95571-23F6-441C-9F0F-B38E3A4E705C}" srcOrd="2" destOrd="0" presId="urn:microsoft.com/office/officeart/2005/8/layout/list1"/>
    <dgm:cxn modelId="{16AD6627-6AC3-4BB2-90A9-E91B9ABF88B7}" type="presParOf" srcId="{ACA7CD47-CFAC-442C-9AE4-ABAF3AD6B2CA}" destId="{7202BF8E-3961-4560-AAD1-626E5BBE26EE}" srcOrd="3" destOrd="0" presId="urn:microsoft.com/office/officeart/2005/8/layout/list1"/>
    <dgm:cxn modelId="{8636C8A0-24D6-48DF-BA28-34C0DAE04305}" type="presParOf" srcId="{ACA7CD47-CFAC-442C-9AE4-ABAF3AD6B2CA}" destId="{A257ABF1-3CA6-473D-87D9-AC9A0AA682AB}" srcOrd="4" destOrd="0" presId="urn:microsoft.com/office/officeart/2005/8/layout/list1"/>
    <dgm:cxn modelId="{91624E43-AABA-4141-ABA6-B940A82A92F1}" type="presParOf" srcId="{A257ABF1-3CA6-473D-87D9-AC9A0AA682AB}" destId="{1BDDD60B-D02A-49E3-835E-761D7E4D4FB7}" srcOrd="0" destOrd="0" presId="urn:microsoft.com/office/officeart/2005/8/layout/list1"/>
    <dgm:cxn modelId="{1A0DEF26-4785-4F82-99FE-21B544E010CB}" type="presParOf" srcId="{A257ABF1-3CA6-473D-87D9-AC9A0AA682AB}" destId="{3F661152-78EA-4C63-BA70-97089016F63D}" srcOrd="1" destOrd="0" presId="urn:microsoft.com/office/officeart/2005/8/layout/list1"/>
    <dgm:cxn modelId="{D2DCF0B0-A6C9-465E-9239-001F69573AF9}" type="presParOf" srcId="{ACA7CD47-CFAC-442C-9AE4-ABAF3AD6B2CA}" destId="{6BFCD892-88B1-4544-9937-51DD23DC4C1F}" srcOrd="5" destOrd="0" presId="urn:microsoft.com/office/officeart/2005/8/layout/list1"/>
    <dgm:cxn modelId="{19579B09-BE71-4469-97F8-B85ACED90A53}" type="presParOf" srcId="{ACA7CD47-CFAC-442C-9AE4-ABAF3AD6B2CA}" destId="{42477FEE-06B0-4C7C-81C1-06FC25B05EF9}" srcOrd="6" destOrd="0" presId="urn:microsoft.com/office/officeart/2005/8/layout/list1"/>
    <dgm:cxn modelId="{DE724F44-F616-4CA2-B308-5636F51B38CB}" type="presParOf" srcId="{ACA7CD47-CFAC-442C-9AE4-ABAF3AD6B2CA}" destId="{1960936D-1625-4566-BB75-1BD6AF4BD179}" srcOrd="7" destOrd="0" presId="urn:microsoft.com/office/officeart/2005/8/layout/list1"/>
    <dgm:cxn modelId="{603A8436-F7A9-4C72-8EC3-365C483F9C86}" type="presParOf" srcId="{ACA7CD47-CFAC-442C-9AE4-ABAF3AD6B2CA}" destId="{45B5BABB-3D5E-4A61-90D0-42A8CC4FB34A}" srcOrd="8" destOrd="0" presId="urn:microsoft.com/office/officeart/2005/8/layout/list1"/>
    <dgm:cxn modelId="{AE43D34B-9C91-407E-BD95-BB1F14CDBAA2}" type="presParOf" srcId="{45B5BABB-3D5E-4A61-90D0-42A8CC4FB34A}" destId="{516EFE0F-32B8-42BE-8FDC-92883EEDB6AE}" srcOrd="0" destOrd="0" presId="urn:microsoft.com/office/officeart/2005/8/layout/list1"/>
    <dgm:cxn modelId="{0432D317-6EE5-4AEF-AB2B-B251F0760862}" type="presParOf" srcId="{45B5BABB-3D5E-4A61-90D0-42A8CC4FB34A}" destId="{DB7F762E-3116-4829-BB9F-E3BD94B2D9BC}" srcOrd="1" destOrd="0" presId="urn:microsoft.com/office/officeart/2005/8/layout/list1"/>
    <dgm:cxn modelId="{54ED8028-55BE-430C-BF05-2235C9E151C5}" type="presParOf" srcId="{ACA7CD47-CFAC-442C-9AE4-ABAF3AD6B2CA}" destId="{0F985E80-8143-4292-9370-6B14C10D94B7}" srcOrd="9" destOrd="0" presId="urn:microsoft.com/office/officeart/2005/8/layout/list1"/>
    <dgm:cxn modelId="{E61BF637-9611-4238-A93A-A2DE884D82FA}" type="presParOf" srcId="{ACA7CD47-CFAC-442C-9AE4-ABAF3AD6B2CA}" destId="{87109519-FBA5-48C1-8FFA-385E685A287B}" srcOrd="10" destOrd="0" presId="urn:microsoft.com/office/officeart/2005/8/layout/list1"/>
    <dgm:cxn modelId="{F2389E01-FF15-4081-8C53-38C489A52E35}" type="presParOf" srcId="{ACA7CD47-CFAC-442C-9AE4-ABAF3AD6B2CA}" destId="{CD7C5FA3-29CF-454E-AD91-2B62B4E0E33B}" srcOrd="11" destOrd="0" presId="urn:microsoft.com/office/officeart/2005/8/layout/list1"/>
    <dgm:cxn modelId="{69B724B7-F59E-471A-B534-102E8AD0201D}" type="presParOf" srcId="{ACA7CD47-CFAC-442C-9AE4-ABAF3AD6B2CA}" destId="{AE0F44A8-390B-4E02-B61C-8ABC04E58B0B}" srcOrd="12" destOrd="0" presId="urn:microsoft.com/office/officeart/2005/8/layout/list1"/>
    <dgm:cxn modelId="{265A323A-831C-4E6D-8663-8B1238CAC046}" type="presParOf" srcId="{AE0F44A8-390B-4E02-B61C-8ABC04E58B0B}" destId="{F8CA5681-3C45-4B48-876E-351F43DEB460}" srcOrd="0" destOrd="0" presId="urn:microsoft.com/office/officeart/2005/8/layout/list1"/>
    <dgm:cxn modelId="{DDB3E1E5-0864-4FD5-8023-B99B486B97C2}" type="presParOf" srcId="{AE0F44A8-390B-4E02-B61C-8ABC04E58B0B}" destId="{6F08FE9E-EC5F-4C04-92A8-18248567D744}" srcOrd="1" destOrd="0" presId="urn:microsoft.com/office/officeart/2005/8/layout/list1"/>
    <dgm:cxn modelId="{427D7B98-7B12-4551-B101-3DD04E5D731D}" type="presParOf" srcId="{ACA7CD47-CFAC-442C-9AE4-ABAF3AD6B2CA}" destId="{AC46E753-09C7-49E9-B265-6EBDCDBE9500}" srcOrd="13" destOrd="0" presId="urn:microsoft.com/office/officeart/2005/8/layout/list1"/>
    <dgm:cxn modelId="{F612E497-15E6-4E7C-9334-18F5DA016A00}" type="presParOf" srcId="{ACA7CD47-CFAC-442C-9AE4-ABAF3AD6B2CA}" destId="{FC8BD381-2C3D-4BB5-8680-E3CEC2EFBF29}" srcOrd="14" destOrd="0" presId="urn:microsoft.com/office/officeart/2005/8/layout/list1"/>
    <dgm:cxn modelId="{F673E924-7CAE-4F29-A13C-C6B4BBCB7C04}" type="presParOf" srcId="{ACA7CD47-CFAC-442C-9AE4-ABAF3AD6B2CA}" destId="{CE97B1F2-BF0D-4C4E-9C31-999EA9C85943}" srcOrd="15" destOrd="0" presId="urn:microsoft.com/office/officeart/2005/8/layout/list1"/>
    <dgm:cxn modelId="{FFE4B6D7-0FED-444C-8A2E-A8F986AF03D6}" type="presParOf" srcId="{ACA7CD47-CFAC-442C-9AE4-ABAF3AD6B2CA}" destId="{F3650041-67D0-4E31-B348-0F42AF5DF57E}" srcOrd="16" destOrd="0" presId="urn:microsoft.com/office/officeart/2005/8/layout/list1"/>
    <dgm:cxn modelId="{6AD97335-6EFC-487E-A4B1-9FF33121D645}" type="presParOf" srcId="{F3650041-67D0-4E31-B348-0F42AF5DF57E}" destId="{1FD0FAB7-464A-4A90-987D-8B29ACA76C65}" srcOrd="0" destOrd="0" presId="urn:microsoft.com/office/officeart/2005/8/layout/list1"/>
    <dgm:cxn modelId="{A9700B70-012C-4CF3-89CD-23EC3FF4C635}" type="presParOf" srcId="{F3650041-67D0-4E31-B348-0F42AF5DF57E}" destId="{12616D66-6B08-406C-899E-BA0673A3F6AA}" srcOrd="1" destOrd="0" presId="urn:microsoft.com/office/officeart/2005/8/layout/list1"/>
    <dgm:cxn modelId="{79BFCA31-94AE-4873-B10D-85A16942BABD}" type="presParOf" srcId="{ACA7CD47-CFAC-442C-9AE4-ABAF3AD6B2CA}" destId="{80901E39-8C4A-4FBD-B503-B94E4B0F8298}" srcOrd="17" destOrd="0" presId="urn:microsoft.com/office/officeart/2005/8/layout/list1"/>
    <dgm:cxn modelId="{E80AA2D9-F69C-42F0-B33B-34BD3C82C302}" type="presParOf" srcId="{ACA7CD47-CFAC-442C-9AE4-ABAF3AD6B2CA}" destId="{E2B476B9-A219-4412-B010-05D03E88285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9A9499-4513-4E5D-B6B5-062862B47BC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8878F8B-9D27-4E01-AE57-52F7DC4F0AFC}">
      <dgm:prSet phldrT="[Texte]"/>
      <dgm:spPr/>
      <dgm:t>
        <a:bodyPr/>
        <a:lstStyle/>
        <a:p>
          <a:r>
            <a:rPr lang="fr-FR" b="1" i="0" dirty="0"/>
            <a:t>og24_data.ttl</a:t>
          </a:r>
          <a:br>
            <a:rPr lang="fr-FR" dirty="0"/>
          </a:br>
          <a:endParaRPr lang="fr-FR" dirty="0"/>
        </a:p>
      </dgm:t>
    </dgm:pt>
    <dgm:pt modelId="{E29CF1EB-F047-4807-8AA6-2B5809097F8C}" type="parTrans" cxnId="{5C66C138-2EFF-45B7-850C-CA254F5FF7A1}">
      <dgm:prSet/>
      <dgm:spPr/>
      <dgm:t>
        <a:bodyPr/>
        <a:lstStyle/>
        <a:p>
          <a:endParaRPr lang="fr-FR"/>
        </a:p>
      </dgm:t>
    </dgm:pt>
    <dgm:pt modelId="{93DAB9A2-0ECB-42D3-A4E7-D846F7B57849}" type="sibTrans" cxnId="{5C66C138-2EFF-45B7-850C-CA254F5FF7A1}">
      <dgm:prSet/>
      <dgm:spPr/>
      <dgm:t>
        <a:bodyPr/>
        <a:lstStyle/>
        <a:p>
          <a:endParaRPr lang="fr-FR"/>
        </a:p>
      </dgm:t>
    </dgm:pt>
    <dgm:pt modelId="{79F5750A-2916-4C67-B97E-A8DFDC596D6D}">
      <dgm:prSet phldrT="[Texte]" custT="1"/>
      <dgm:spPr/>
      <dgm:t>
        <a:bodyPr/>
        <a:lstStyle/>
        <a:p>
          <a:r>
            <a:rPr lang="fr-FR" sz="1600" dirty="0"/>
            <a:t>données structurées CSV : médailles olympiques, </a:t>
          </a:r>
          <a:r>
            <a:rPr lang="fr-FR" sz="1600" dirty="0" err="1"/>
            <a:t>etc</a:t>
          </a:r>
          <a:endParaRPr lang="fr-FR" sz="1600" dirty="0"/>
        </a:p>
      </dgm:t>
    </dgm:pt>
    <dgm:pt modelId="{027AC4EB-4F6C-4E7C-A498-69FBD50D913D}" type="parTrans" cxnId="{1BDE6269-B4F9-4C95-BBDB-79444F8E2510}">
      <dgm:prSet/>
      <dgm:spPr/>
      <dgm:t>
        <a:bodyPr/>
        <a:lstStyle/>
        <a:p>
          <a:endParaRPr lang="fr-FR"/>
        </a:p>
      </dgm:t>
    </dgm:pt>
    <dgm:pt modelId="{5B8BBE1A-731B-42C5-9225-3E2425CD681E}" type="sibTrans" cxnId="{1BDE6269-B4F9-4C95-BBDB-79444F8E2510}">
      <dgm:prSet/>
      <dgm:spPr/>
      <dgm:t>
        <a:bodyPr/>
        <a:lstStyle/>
        <a:p>
          <a:endParaRPr lang="fr-FR"/>
        </a:p>
      </dgm:t>
    </dgm:pt>
    <dgm:pt modelId="{ACE2AD9F-CD1D-4CB5-837F-EBCE414B2DF2}">
      <dgm:prSet phldrT="[Texte]"/>
      <dgm:spPr/>
      <dgm:t>
        <a:bodyPr/>
        <a:lstStyle/>
        <a:p>
          <a:r>
            <a:rPr lang="fr-FR" dirty="0"/>
            <a:t>Enrichissement 1</a:t>
          </a:r>
        </a:p>
      </dgm:t>
    </dgm:pt>
    <dgm:pt modelId="{5F199E8F-E56F-4D83-A548-96936F4D9E67}" type="parTrans" cxnId="{73E0F844-FCCE-446E-BF91-663D253AB89F}">
      <dgm:prSet/>
      <dgm:spPr/>
      <dgm:t>
        <a:bodyPr/>
        <a:lstStyle/>
        <a:p>
          <a:endParaRPr lang="fr-FR"/>
        </a:p>
      </dgm:t>
    </dgm:pt>
    <dgm:pt modelId="{503DBF61-4D21-455C-9E2D-F25BF1687B05}" type="sibTrans" cxnId="{73E0F844-FCCE-446E-BF91-663D253AB89F}">
      <dgm:prSet/>
      <dgm:spPr/>
      <dgm:t>
        <a:bodyPr/>
        <a:lstStyle/>
        <a:p>
          <a:endParaRPr lang="fr-FR"/>
        </a:p>
      </dgm:t>
    </dgm:pt>
    <dgm:pt modelId="{4641525A-1529-46E2-A56C-6D06F133098B}" type="pres">
      <dgm:prSet presAssocID="{459A9499-4513-4E5D-B6B5-062862B47BC3}" presName="Name0" presStyleCnt="0">
        <dgm:presLayoutVars>
          <dgm:dir/>
          <dgm:resizeHandles val="exact"/>
        </dgm:presLayoutVars>
      </dgm:prSet>
      <dgm:spPr/>
    </dgm:pt>
    <dgm:pt modelId="{743D8053-DFE4-43DA-98CA-AA00F8DB23DC}" type="pres">
      <dgm:prSet presAssocID="{459A9499-4513-4E5D-B6B5-062862B47BC3}" presName="vNodes" presStyleCnt="0"/>
      <dgm:spPr/>
    </dgm:pt>
    <dgm:pt modelId="{7FD6F3EC-1FE3-4CFE-9067-7DAAF5BFCE18}" type="pres">
      <dgm:prSet presAssocID="{28878F8B-9D27-4E01-AE57-52F7DC4F0AFC}" presName="node" presStyleLbl="node1" presStyleIdx="0" presStyleCnt="3">
        <dgm:presLayoutVars>
          <dgm:bulletEnabled val="1"/>
        </dgm:presLayoutVars>
      </dgm:prSet>
      <dgm:spPr/>
    </dgm:pt>
    <dgm:pt modelId="{AEA55899-61C6-46FF-BF7D-46F0340BEC0D}" type="pres">
      <dgm:prSet presAssocID="{93DAB9A2-0ECB-42D3-A4E7-D846F7B57849}" presName="spacerT" presStyleCnt="0"/>
      <dgm:spPr/>
    </dgm:pt>
    <dgm:pt modelId="{14DFF624-DD4A-4EC5-8D94-6BF9ACC09772}" type="pres">
      <dgm:prSet presAssocID="{93DAB9A2-0ECB-42D3-A4E7-D846F7B57849}" presName="sibTrans" presStyleLbl="sibTrans2D1" presStyleIdx="0" presStyleCnt="2"/>
      <dgm:spPr/>
    </dgm:pt>
    <dgm:pt modelId="{79A1EB27-72F7-4017-8205-43F1D6862DB6}" type="pres">
      <dgm:prSet presAssocID="{93DAB9A2-0ECB-42D3-A4E7-D846F7B57849}" presName="spacerB" presStyleCnt="0"/>
      <dgm:spPr/>
    </dgm:pt>
    <dgm:pt modelId="{9642C950-716C-443B-858B-FC49CAAB337E}" type="pres">
      <dgm:prSet presAssocID="{79F5750A-2916-4C67-B97E-A8DFDC596D6D}" presName="node" presStyleLbl="node1" presStyleIdx="1" presStyleCnt="3" custScaleX="133153">
        <dgm:presLayoutVars>
          <dgm:bulletEnabled val="1"/>
        </dgm:presLayoutVars>
      </dgm:prSet>
      <dgm:spPr/>
    </dgm:pt>
    <dgm:pt modelId="{5A015DA6-8945-4385-A326-A393EF1CCFB6}" type="pres">
      <dgm:prSet presAssocID="{459A9499-4513-4E5D-B6B5-062862B47BC3}" presName="sibTransLast" presStyleLbl="sibTrans2D1" presStyleIdx="1" presStyleCnt="2"/>
      <dgm:spPr/>
    </dgm:pt>
    <dgm:pt modelId="{21170687-9C7B-470B-AE6C-88A8044F6540}" type="pres">
      <dgm:prSet presAssocID="{459A9499-4513-4E5D-B6B5-062862B47BC3}" presName="connectorText" presStyleLbl="sibTrans2D1" presStyleIdx="1" presStyleCnt="2"/>
      <dgm:spPr/>
    </dgm:pt>
    <dgm:pt modelId="{43D4A49A-8CBD-4677-9C7F-8775EFFD36C7}" type="pres">
      <dgm:prSet presAssocID="{459A9499-4513-4E5D-B6B5-062862B47BC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A191721-8C9F-4165-8F1A-030C9CBD85D7}" type="presOf" srcId="{79F5750A-2916-4C67-B97E-A8DFDC596D6D}" destId="{9642C950-716C-443B-858B-FC49CAAB337E}" srcOrd="0" destOrd="0" presId="urn:microsoft.com/office/officeart/2005/8/layout/equation2"/>
    <dgm:cxn modelId="{5C66C138-2EFF-45B7-850C-CA254F5FF7A1}" srcId="{459A9499-4513-4E5D-B6B5-062862B47BC3}" destId="{28878F8B-9D27-4E01-AE57-52F7DC4F0AFC}" srcOrd="0" destOrd="0" parTransId="{E29CF1EB-F047-4807-8AA6-2B5809097F8C}" sibTransId="{93DAB9A2-0ECB-42D3-A4E7-D846F7B57849}"/>
    <dgm:cxn modelId="{73E0F844-FCCE-446E-BF91-663D253AB89F}" srcId="{459A9499-4513-4E5D-B6B5-062862B47BC3}" destId="{ACE2AD9F-CD1D-4CB5-837F-EBCE414B2DF2}" srcOrd="2" destOrd="0" parTransId="{5F199E8F-E56F-4D83-A548-96936F4D9E67}" sibTransId="{503DBF61-4D21-455C-9E2D-F25BF1687B05}"/>
    <dgm:cxn modelId="{FDE1B765-185C-4ED5-8EE3-677BD2BD3E04}" type="presOf" srcId="{28878F8B-9D27-4E01-AE57-52F7DC4F0AFC}" destId="{7FD6F3EC-1FE3-4CFE-9067-7DAAF5BFCE18}" srcOrd="0" destOrd="0" presId="urn:microsoft.com/office/officeart/2005/8/layout/equation2"/>
    <dgm:cxn modelId="{1BDE6269-B4F9-4C95-BBDB-79444F8E2510}" srcId="{459A9499-4513-4E5D-B6B5-062862B47BC3}" destId="{79F5750A-2916-4C67-B97E-A8DFDC596D6D}" srcOrd="1" destOrd="0" parTransId="{027AC4EB-4F6C-4E7C-A498-69FBD50D913D}" sibTransId="{5B8BBE1A-731B-42C5-9225-3E2425CD681E}"/>
    <dgm:cxn modelId="{3AE3226A-6B9A-41B0-A07C-1DEC1637FA6A}" type="presOf" srcId="{459A9499-4513-4E5D-B6B5-062862B47BC3}" destId="{4641525A-1529-46E2-A56C-6D06F133098B}" srcOrd="0" destOrd="0" presId="urn:microsoft.com/office/officeart/2005/8/layout/equation2"/>
    <dgm:cxn modelId="{B81BEF77-CCC4-4870-9012-A7903C8CE3EA}" type="presOf" srcId="{5B8BBE1A-731B-42C5-9225-3E2425CD681E}" destId="{21170687-9C7B-470B-AE6C-88A8044F6540}" srcOrd="1" destOrd="0" presId="urn:microsoft.com/office/officeart/2005/8/layout/equation2"/>
    <dgm:cxn modelId="{F60B9096-BD5D-43C9-A608-90786B5ECD46}" type="presOf" srcId="{ACE2AD9F-CD1D-4CB5-837F-EBCE414B2DF2}" destId="{43D4A49A-8CBD-4677-9C7F-8775EFFD36C7}" srcOrd="0" destOrd="0" presId="urn:microsoft.com/office/officeart/2005/8/layout/equation2"/>
    <dgm:cxn modelId="{271188B3-9469-4A97-AB9A-C5EB1DE3CB83}" type="presOf" srcId="{93DAB9A2-0ECB-42D3-A4E7-D846F7B57849}" destId="{14DFF624-DD4A-4EC5-8D94-6BF9ACC09772}" srcOrd="0" destOrd="0" presId="urn:microsoft.com/office/officeart/2005/8/layout/equation2"/>
    <dgm:cxn modelId="{86CF46FF-0961-407C-A843-5FA1C6735B34}" type="presOf" srcId="{5B8BBE1A-731B-42C5-9225-3E2425CD681E}" destId="{5A015DA6-8945-4385-A326-A393EF1CCFB6}" srcOrd="0" destOrd="0" presId="urn:microsoft.com/office/officeart/2005/8/layout/equation2"/>
    <dgm:cxn modelId="{0638CC1E-A048-4409-BC2E-22B5512035E3}" type="presParOf" srcId="{4641525A-1529-46E2-A56C-6D06F133098B}" destId="{743D8053-DFE4-43DA-98CA-AA00F8DB23DC}" srcOrd="0" destOrd="0" presId="urn:microsoft.com/office/officeart/2005/8/layout/equation2"/>
    <dgm:cxn modelId="{056299F2-1FF8-458B-B79F-96CB7E917392}" type="presParOf" srcId="{743D8053-DFE4-43DA-98CA-AA00F8DB23DC}" destId="{7FD6F3EC-1FE3-4CFE-9067-7DAAF5BFCE18}" srcOrd="0" destOrd="0" presId="urn:microsoft.com/office/officeart/2005/8/layout/equation2"/>
    <dgm:cxn modelId="{8102BDF0-DF47-4579-805D-EC3E83E2EFE3}" type="presParOf" srcId="{743D8053-DFE4-43DA-98CA-AA00F8DB23DC}" destId="{AEA55899-61C6-46FF-BF7D-46F0340BEC0D}" srcOrd="1" destOrd="0" presId="urn:microsoft.com/office/officeart/2005/8/layout/equation2"/>
    <dgm:cxn modelId="{7BE51573-7CC2-4F00-A5E6-D355D3C58990}" type="presParOf" srcId="{743D8053-DFE4-43DA-98CA-AA00F8DB23DC}" destId="{14DFF624-DD4A-4EC5-8D94-6BF9ACC09772}" srcOrd="2" destOrd="0" presId="urn:microsoft.com/office/officeart/2005/8/layout/equation2"/>
    <dgm:cxn modelId="{FE6C53B0-D285-4E2E-BBB3-F4E8ACFEB437}" type="presParOf" srcId="{743D8053-DFE4-43DA-98CA-AA00F8DB23DC}" destId="{79A1EB27-72F7-4017-8205-43F1D6862DB6}" srcOrd="3" destOrd="0" presId="urn:microsoft.com/office/officeart/2005/8/layout/equation2"/>
    <dgm:cxn modelId="{85510E55-55DD-483D-8230-1856960B5E8C}" type="presParOf" srcId="{743D8053-DFE4-43DA-98CA-AA00F8DB23DC}" destId="{9642C950-716C-443B-858B-FC49CAAB337E}" srcOrd="4" destOrd="0" presId="urn:microsoft.com/office/officeart/2005/8/layout/equation2"/>
    <dgm:cxn modelId="{C8CC3D73-9D79-4764-BE43-CE1CC9654D59}" type="presParOf" srcId="{4641525A-1529-46E2-A56C-6D06F133098B}" destId="{5A015DA6-8945-4385-A326-A393EF1CCFB6}" srcOrd="1" destOrd="0" presId="urn:microsoft.com/office/officeart/2005/8/layout/equation2"/>
    <dgm:cxn modelId="{BAAF57B9-761E-49E5-8EE7-D8EBBE8FC1FA}" type="presParOf" srcId="{5A015DA6-8945-4385-A326-A393EF1CCFB6}" destId="{21170687-9C7B-470B-AE6C-88A8044F6540}" srcOrd="0" destOrd="0" presId="urn:microsoft.com/office/officeart/2005/8/layout/equation2"/>
    <dgm:cxn modelId="{925C80FF-8BEF-42DC-A8E2-63E4B38D4D6D}" type="presParOf" srcId="{4641525A-1529-46E2-A56C-6D06F133098B}" destId="{43D4A49A-8CBD-4677-9C7F-8775EFFD36C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9A9499-4513-4E5D-B6B5-062862B47BC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8878F8B-9D27-4E01-AE57-52F7DC4F0AFC}">
      <dgm:prSet phldrT="[Texte]"/>
      <dgm:spPr/>
      <dgm:t>
        <a:bodyPr/>
        <a:lstStyle/>
        <a:p>
          <a:r>
            <a:rPr lang="fr-FR" dirty="0"/>
            <a:t>Enrichissement 1</a:t>
          </a:r>
        </a:p>
      </dgm:t>
    </dgm:pt>
    <dgm:pt modelId="{E29CF1EB-F047-4807-8AA6-2B5809097F8C}" type="parTrans" cxnId="{5C66C138-2EFF-45B7-850C-CA254F5FF7A1}">
      <dgm:prSet/>
      <dgm:spPr/>
      <dgm:t>
        <a:bodyPr/>
        <a:lstStyle/>
        <a:p>
          <a:endParaRPr lang="fr-FR"/>
        </a:p>
      </dgm:t>
    </dgm:pt>
    <dgm:pt modelId="{93DAB9A2-0ECB-42D3-A4E7-D846F7B57849}" type="sibTrans" cxnId="{5C66C138-2EFF-45B7-850C-CA254F5FF7A1}">
      <dgm:prSet/>
      <dgm:spPr/>
      <dgm:t>
        <a:bodyPr/>
        <a:lstStyle/>
        <a:p>
          <a:endParaRPr lang="fr-FR"/>
        </a:p>
      </dgm:t>
    </dgm:pt>
    <dgm:pt modelId="{79F5750A-2916-4C67-B97E-A8DFDC596D6D}">
      <dgm:prSet phldrT="[Texte]" custT="1"/>
      <dgm:spPr/>
      <dgm:t>
        <a:bodyPr/>
        <a:lstStyle/>
        <a:p>
          <a:r>
            <a:rPr lang="fr-FR" sz="1600" dirty="0"/>
            <a:t>données non-structurées : articles. [</a:t>
          </a:r>
          <a:r>
            <a:rPr lang="fr-FR" sz="1600" dirty="0" err="1"/>
            <a:t>Spacy</a:t>
          </a:r>
          <a:r>
            <a:rPr lang="fr-FR" sz="1600" dirty="0"/>
            <a:t> LLM, Regex, CSV]</a:t>
          </a:r>
        </a:p>
      </dgm:t>
    </dgm:pt>
    <dgm:pt modelId="{027AC4EB-4F6C-4E7C-A498-69FBD50D913D}" type="parTrans" cxnId="{1BDE6269-B4F9-4C95-BBDB-79444F8E2510}">
      <dgm:prSet/>
      <dgm:spPr/>
      <dgm:t>
        <a:bodyPr/>
        <a:lstStyle/>
        <a:p>
          <a:endParaRPr lang="fr-FR"/>
        </a:p>
      </dgm:t>
    </dgm:pt>
    <dgm:pt modelId="{5B8BBE1A-731B-42C5-9225-3E2425CD681E}" type="sibTrans" cxnId="{1BDE6269-B4F9-4C95-BBDB-79444F8E2510}">
      <dgm:prSet/>
      <dgm:spPr/>
      <dgm:t>
        <a:bodyPr/>
        <a:lstStyle/>
        <a:p>
          <a:endParaRPr lang="fr-FR"/>
        </a:p>
      </dgm:t>
    </dgm:pt>
    <dgm:pt modelId="{ACE2AD9F-CD1D-4CB5-837F-EBCE414B2DF2}">
      <dgm:prSet phldrT="[Texte]"/>
      <dgm:spPr/>
      <dgm:t>
        <a:bodyPr/>
        <a:lstStyle/>
        <a:p>
          <a:r>
            <a:rPr lang="fr-FR" dirty="0"/>
            <a:t>Enrichissement 2</a:t>
          </a:r>
        </a:p>
      </dgm:t>
    </dgm:pt>
    <dgm:pt modelId="{5F199E8F-E56F-4D83-A548-96936F4D9E67}" type="parTrans" cxnId="{73E0F844-FCCE-446E-BF91-663D253AB89F}">
      <dgm:prSet/>
      <dgm:spPr/>
      <dgm:t>
        <a:bodyPr/>
        <a:lstStyle/>
        <a:p>
          <a:endParaRPr lang="fr-FR"/>
        </a:p>
      </dgm:t>
    </dgm:pt>
    <dgm:pt modelId="{503DBF61-4D21-455C-9E2D-F25BF1687B05}" type="sibTrans" cxnId="{73E0F844-FCCE-446E-BF91-663D253AB89F}">
      <dgm:prSet/>
      <dgm:spPr/>
      <dgm:t>
        <a:bodyPr/>
        <a:lstStyle/>
        <a:p>
          <a:endParaRPr lang="fr-FR"/>
        </a:p>
      </dgm:t>
    </dgm:pt>
    <dgm:pt modelId="{4641525A-1529-46E2-A56C-6D06F133098B}" type="pres">
      <dgm:prSet presAssocID="{459A9499-4513-4E5D-B6B5-062862B47BC3}" presName="Name0" presStyleCnt="0">
        <dgm:presLayoutVars>
          <dgm:dir/>
          <dgm:resizeHandles val="exact"/>
        </dgm:presLayoutVars>
      </dgm:prSet>
      <dgm:spPr/>
    </dgm:pt>
    <dgm:pt modelId="{743D8053-DFE4-43DA-98CA-AA00F8DB23DC}" type="pres">
      <dgm:prSet presAssocID="{459A9499-4513-4E5D-B6B5-062862B47BC3}" presName="vNodes" presStyleCnt="0"/>
      <dgm:spPr/>
    </dgm:pt>
    <dgm:pt modelId="{7FD6F3EC-1FE3-4CFE-9067-7DAAF5BFCE18}" type="pres">
      <dgm:prSet presAssocID="{28878F8B-9D27-4E01-AE57-52F7DC4F0AFC}" presName="node" presStyleLbl="node1" presStyleIdx="0" presStyleCnt="3">
        <dgm:presLayoutVars>
          <dgm:bulletEnabled val="1"/>
        </dgm:presLayoutVars>
      </dgm:prSet>
      <dgm:spPr/>
    </dgm:pt>
    <dgm:pt modelId="{AEA55899-61C6-46FF-BF7D-46F0340BEC0D}" type="pres">
      <dgm:prSet presAssocID="{93DAB9A2-0ECB-42D3-A4E7-D846F7B57849}" presName="spacerT" presStyleCnt="0"/>
      <dgm:spPr/>
    </dgm:pt>
    <dgm:pt modelId="{14DFF624-DD4A-4EC5-8D94-6BF9ACC09772}" type="pres">
      <dgm:prSet presAssocID="{93DAB9A2-0ECB-42D3-A4E7-D846F7B57849}" presName="sibTrans" presStyleLbl="sibTrans2D1" presStyleIdx="0" presStyleCnt="2"/>
      <dgm:spPr/>
    </dgm:pt>
    <dgm:pt modelId="{79A1EB27-72F7-4017-8205-43F1D6862DB6}" type="pres">
      <dgm:prSet presAssocID="{93DAB9A2-0ECB-42D3-A4E7-D846F7B57849}" presName="spacerB" presStyleCnt="0"/>
      <dgm:spPr/>
    </dgm:pt>
    <dgm:pt modelId="{9642C950-716C-443B-858B-FC49CAAB337E}" type="pres">
      <dgm:prSet presAssocID="{79F5750A-2916-4C67-B97E-A8DFDC596D6D}" presName="node" presStyleLbl="node1" presStyleIdx="1" presStyleCnt="3" custScaleX="127387">
        <dgm:presLayoutVars>
          <dgm:bulletEnabled val="1"/>
        </dgm:presLayoutVars>
      </dgm:prSet>
      <dgm:spPr/>
    </dgm:pt>
    <dgm:pt modelId="{5A015DA6-8945-4385-A326-A393EF1CCFB6}" type="pres">
      <dgm:prSet presAssocID="{459A9499-4513-4E5D-B6B5-062862B47BC3}" presName="sibTransLast" presStyleLbl="sibTrans2D1" presStyleIdx="1" presStyleCnt="2"/>
      <dgm:spPr/>
    </dgm:pt>
    <dgm:pt modelId="{21170687-9C7B-470B-AE6C-88A8044F6540}" type="pres">
      <dgm:prSet presAssocID="{459A9499-4513-4E5D-B6B5-062862B47BC3}" presName="connectorText" presStyleLbl="sibTrans2D1" presStyleIdx="1" presStyleCnt="2"/>
      <dgm:spPr/>
    </dgm:pt>
    <dgm:pt modelId="{43D4A49A-8CBD-4677-9C7F-8775EFFD36C7}" type="pres">
      <dgm:prSet presAssocID="{459A9499-4513-4E5D-B6B5-062862B47BC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A191721-8C9F-4165-8F1A-030C9CBD85D7}" type="presOf" srcId="{79F5750A-2916-4C67-B97E-A8DFDC596D6D}" destId="{9642C950-716C-443B-858B-FC49CAAB337E}" srcOrd="0" destOrd="0" presId="urn:microsoft.com/office/officeart/2005/8/layout/equation2"/>
    <dgm:cxn modelId="{5C66C138-2EFF-45B7-850C-CA254F5FF7A1}" srcId="{459A9499-4513-4E5D-B6B5-062862B47BC3}" destId="{28878F8B-9D27-4E01-AE57-52F7DC4F0AFC}" srcOrd="0" destOrd="0" parTransId="{E29CF1EB-F047-4807-8AA6-2B5809097F8C}" sibTransId="{93DAB9A2-0ECB-42D3-A4E7-D846F7B57849}"/>
    <dgm:cxn modelId="{73E0F844-FCCE-446E-BF91-663D253AB89F}" srcId="{459A9499-4513-4E5D-B6B5-062862B47BC3}" destId="{ACE2AD9F-CD1D-4CB5-837F-EBCE414B2DF2}" srcOrd="2" destOrd="0" parTransId="{5F199E8F-E56F-4D83-A548-96936F4D9E67}" sibTransId="{503DBF61-4D21-455C-9E2D-F25BF1687B05}"/>
    <dgm:cxn modelId="{FDE1B765-185C-4ED5-8EE3-677BD2BD3E04}" type="presOf" srcId="{28878F8B-9D27-4E01-AE57-52F7DC4F0AFC}" destId="{7FD6F3EC-1FE3-4CFE-9067-7DAAF5BFCE18}" srcOrd="0" destOrd="0" presId="urn:microsoft.com/office/officeart/2005/8/layout/equation2"/>
    <dgm:cxn modelId="{1BDE6269-B4F9-4C95-BBDB-79444F8E2510}" srcId="{459A9499-4513-4E5D-B6B5-062862B47BC3}" destId="{79F5750A-2916-4C67-B97E-A8DFDC596D6D}" srcOrd="1" destOrd="0" parTransId="{027AC4EB-4F6C-4E7C-A498-69FBD50D913D}" sibTransId="{5B8BBE1A-731B-42C5-9225-3E2425CD681E}"/>
    <dgm:cxn modelId="{3AE3226A-6B9A-41B0-A07C-1DEC1637FA6A}" type="presOf" srcId="{459A9499-4513-4E5D-B6B5-062862B47BC3}" destId="{4641525A-1529-46E2-A56C-6D06F133098B}" srcOrd="0" destOrd="0" presId="urn:microsoft.com/office/officeart/2005/8/layout/equation2"/>
    <dgm:cxn modelId="{B81BEF77-CCC4-4870-9012-A7903C8CE3EA}" type="presOf" srcId="{5B8BBE1A-731B-42C5-9225-3E2425CD681E}" destId="{21170687-9C7B-470B-AE6C-88A8044F6540}" srcOrd="1" destOrd="0" presId="urn:microsoft.com/office/officeart/2005/8/layout/equation2"/>
    <dgm:cxn modelId="{F60B9096-BD5D-43C9-A608-90786B5ECD46}" type="presOf" srcId="{ACE2AD9F-CD1D-4CB5-837F-EBCE414B2DF2}" destId="{43D4A49A-8CBD-4677-9C7F-8775EFFD36C7}" srcOrd="0" destOrd="0" presId="urn:microsoft.com/office/officeart/2005/8/layout/equation2"/>
    <dgm:cxn modelId="{271188B3-9469-4A97-AB9A-C5EB1DE3CB83}" type="presOf" srcId="{93DAB9A2-0ECB-42D3-A4E7-D846F7B57849}" destId="{14DFF624-DD4A-4EC5-8D94-6BF9ACC09772}" srcOrd="0" destOrd="0" presId="urn:microsoft.com/office/officeart/2005/8/layout/equation2"/>
    <dgm:cxn modelId="{86CF46FF-0961-407C-A843-5FA1C6735B34}" type="presOf" srcId="{5B8BBE1A-731B-42C5-9225-3E2425CD681E}" destId="{5A015DA6-8945-4385-A326-A393EF1CCFB6}" srcOrd="0" destOrd="0" presId="urn:microsoft.com/office/officeart/2005/8/layout/equation2"/>
    <dgm:cxn modelId="{0638CC1E-A048-4409-BC2E-22B5512035E3}" type="presParOf" srcId="{4641525A-1529-46E2-A56C-6D06F133098B}" destId="{743D8053-DFE4-43DA-98CA-AA00F8DB23DC}" srcOrd="0" destOrd="0" presId="urn:microsoft.com/office/officeart/2005/8/layout/equation2"/>
    <dgm:cxn modelId="{056299F2-1FF8-458B-B79F-96CB7E917392}" type="presParOf" srcId="{743D8053-DFE4-43DA-98CA-AA00F8DB23DC}" destId="{7FD6F3EC-1FE3-4CFE-9067-7DAAF5BFCE18}" srcOrd="0" destOrd="0" presId="urn:microsoft.com/office/officeart/2005/8/layout/equation2"/>
    <dgm:cxn modelId="{8102BDF0-DF47-4579-805D-EC3E83E2EFE3}" type="presParOf" srcId="{743D8053-DFE4-43DA-98CA-AA00F8DB23DC}" destId="{AEA55899-61C6-46FF-BF7D-46F0340BEC0D}" srcOrd="1" destOrd="0" presId="urn:microsoft.com/office/officeart/2005/8/layout/equation2"/>
    <dgm:cxn modelId="{7BE51573-7CC2-4F00-A5E6-D355D3C58990}" type="presParOf" srcId="{743D8053-DFE4-43DA-98CA-AA00F8DB23DC}" destId="{14DFF624-DD4A-4EC5-8D94-6BF9ACC09772}" srcOrd="2" destOrd="0" presId="urn:microsoft.com/office/officeart/2005/8/layout/equation2"/>
    <dgm:cxn modelId="{FE6C53B0-D285-4E2E-BBB3-F4E8ACFEB437}" type="presParOf" srcId="{743D8053-DFE4-43DA-98CA-AA00F8DB23DC}" destId="{79A1EB27-72F7-4017-8205-43F1D6862DB6}" srcOrd="3" destOrd="0" presId="urn:microsoft.com/office/officeart/2005/8/layout/equation2"/>
    <dgm:cxn modelId="{85510E55-55DD-483D-8230-1856960B5E8C}" type="presParOf" srcId="{743D8053-DFE4-43DA-98CA-AA00F8DB23DC}" destId="{9642C950-716C-443B-858B-FC49CAAB337E}" srcOrd="4" destOrd="0" presId="urn:microsoft.com/office/officeart/2005/8/layout/equation2"/>
    <dgm:cxn modelId="{C8CC3D73-9D79-4764-BE43-CE1CC9654D59}" type="presParOf" srcId="{4641525A-1529-46E2-A56C-6D06F133098B}" destId="{5A015DA6-8945-4385-A326-A393EF1CCFB6}" srcOrd="1" destOrd="0" presId="urn:microsoft.com/office/officeart/2005/8/layout/equation2"/>
    <dgm:cxn modelId="{BAAF57B9-761E-49E5-8EE7-D8EBBE8FC1FA}" type="presParOf" srcId="{5A015DA6-8945-4385-A326-A393EF1CCFB6}" destId="{21170687-9C7B-470B-AE6C-88A8044F6540}" srcOrd="0" destOrd="0" presId="urn:microsoft.com/office/officeart/2005/8/layout/equation2"/>
    <dgm:cxn modelId="{925C80FF-8BEF-42DC-A8E2-63E4B38D4D6D}" type="presParOf" srcId="{4641525A-1529-46E2-A56C-6D06F133098B}" destId="{43D4A49A-8CBD-4677-9C7F-8775EFFD36C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9A9499-4513-4E5D-B6B5-062862B47BC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8878F8B-9D27-4E01-AE57-52F7DC4F0AFC}">
      <dgm:prSet phldrT="[Texte]"/>
      <dgm:spPr/>
      <dgm:t>
        <a:bodyPr/>
        <a:lstStyle/>
        <a:p>
          <a:r>
            <a:rPr lang="fr-FR" dirty="0"/>
            <a:t>Enrichissement 2</a:t>
          </a:r>
        </a:p>
      </dgm:t>
    </dgm:pt>
    <dgm:pt modelId="{E29CF1EB-F047-4807-8AA6-2B5809097F8C}" type="parTrans" cxnId="{5C66C138-2EFF-45B7-850C-CA254F5FF7A1}">
      <dgm:prSet/>
      <dgm:spPr/>
      <dgm:t>
        <a:bodyPr/>
        <a:lstStyle/>
        <a:p>
          <a:endParaRPr lang="fr-FR"/>
        </a:p>
      </dgm:t>
    </dgm:pt>
    <dgm:pt modelId="{93DAB9A2-0ECB-42D3-A4E7-D846F7B57849}" type="sibTrans" cxnId="{5C66C138-2EFF-45B7-850C-CA254F5FF7A1}">
      <dgm:prSet/>
      <dgm:spPr/>
      <dgm:t>
        <a:bodyPr/>
        <a:lstStyle/>
        <a:p>
          <a:endParaRPr lang="fr-FR"/>
        </a:p>
      </dgm:t>
    </dgm:pt>
    <dgm:pt modelId="{79F5750A-2916-4C67-B97E-A8DFDC596D6D}">
      <dgm:prSet phldrT="[Texte]" custT="1"/>
      <dgm:spPr/>
      <dgm:t>
        <a:bodyPr/>
        <a:lstStyle/>
        <a:p>
          <a:r>
            <a:rPr lang="fr-FR" sz="1600" dirty="0"/>
            <a:t>« </a:t>
          </a:r>
          <a:r>
            <a:rPr lang="fr-FR" sz="1600" dirty="0" err="1"/>
            <a:t>Federated</a:t>
          </a:r>
          <a:r>
            <a:rPr lang="fr-FR" sz="1600" dirty="0"/>
            <a:t> </a:t>
          </a:r>
          <a:r>
            <a:rPr lang="fr-FR" sz="1600" dirty="0" err="1"/>
            <a:t>Query</a:t>
          </a:r>
          <a:r>
            <a:rPr lang="fr-FR" sz="1600" dirty="0"/>
            <a:t> » sur un </a:t>
          </a:r>
          <a:r>
            <a:rPr lang="fr-FR" sz="1600" b="0" i="0" dirty="0"/>
            <a:t>micro-service SPARQL. [API </a:t>
          </a:r>
          <a:r>
            <a:rPr lang="fr-FR" sz="1600" b="0" i="0" dirty="0" err="1"/>
            <a:t>OpenWeatherMap</a:t>
          </a:r>
          <a:r>
            <a:rPr lang="fr-FR" sz="1600" b="0" i="0" dirty="0"/>
            <a:t>]</a:t>
          </a:r>
          <a:br>
            <a:rPr lang="fr-FR" sz="1600" dirty="0"/>
          </a:br>
          <a:endParaRPr lang="fr-FR" sz="1600" dirty="0"/>
        </a:p>
      </dgm:t>
    </dgm:pt>
    <dgm:pt modelId="{027AC4EB-4F6C-4E7C-A498-69FBD50D913D}" type="parTrans" cxnId="{1BDE6269-B4F9-4C95-BBDB-79444F8E2510}">
      <dgm:prSet/>
      <dgm:spPr/>
      <dgm:t>
        <a:bodyPr/>
        <a:lstStyle/>
        <a:p>
          <a:endParaRPr lang="fr-FR"/>
        </a:p>
      </dgm:t>
    </dgm:pt>
    <dgm:pt modelId="{5B8BBE1A-731B-42C5-9225-3E2425CD681E}" type="sibTrans" cxnId="{1BDE6269-B4F9-4C95-BBDB-79444F8E2510}">
      <dgm:prSet/>
      <dgm:spPr/>
      <dgm:t>
        <a:bodyPr/>
        <a:lstStyle/>
        <a:p>
          <a:endParaRPr lang="fr-FR"/>
        </a:p>
      </dgm:t>
    </dgm:pt>
    <dgm:pt modelId="{ACE2AD9F-CD1D-4CB5-837F-EBCE414B2DF2}">
      <dgm:prSet phldrT="[Texte]"/>
      <dgm:spPr/>
      <dgm:t>
        <a:bodyPr/>
        <a:lstStyle/>
        <a:p>
          <a:r>
            <a:rPr lang="fr-FR" dirty="0"/>
            <a:t>Enrichissement 3</a:t>
          </a:r>
        </a:p>
      </dgm:t>
    </dgm:pt>
    <dgm:pt modelId="{5F199E8F-E56F-4D83-A548-96936F4D9E67}" type="parTrans" cxnId="{73E0F844-FCCE-446E-BF91-663D253AB89F}">
      <dgm:prSet/>
      <dgm:spPr/>
      <dgm:t>
        <a:bodyPr/>
        <a:lstStyle/>
        <a:p>
          <a:endParaRPr lang="fr-FR"/>
        </a:p>
      </dgm:t>
    </dgm:pt>
    <dgm:pt modelId="{503DBF61-4D21-455C-9E2D-F25BF1687B05}" type="sibTrans" cxnId="{73E0F844-FCCE-446E-BF91-663D253AB89F}">
      <dgm:prSet/>
      <dgm:spPr/>
      <dgm:t>
        <a:bodyPr/>
        <a:lstStyle/>
        <a:p>
          <a:endParaRPr lang="fr-FR"/>
        </a:p>
      </dgm:t>
    </dgm:pt>
    <dgm:pt modelId="{4641525A-1529-46E2-A56C-6D06F133098B}" type="pres">
      <dgm:prSet presAssocID="{459A9499-4513-4E5D-B6B5-062862B47BC3}" presName="Name0" presStyleCnt="0">
        <dgm:presLayoutVars>
          <dgm:dir/>
          <dgm:resizeHandles val="exact"/>
        </dgm:presLayoutVars>
      </dgm:prSet>
      <dgm:spPr/>
    </dgm:pt>
    <dgm:pt modelId="{743D8053-DFE4-43DA-98CA-AA00F8DB23DC}" type="pres">
      <dgm:prSet presAssocID="{459A9499-4513-4E5D-B6B5-062862B47BC3}" presName="vNodes" presStyleCnt="0"/>
      <dgm:spPr/>
    </dgm:pt>
    <dgm:pt modelId="{7FD6F3EC-1FE3-4CFE-9067-7DAAF5BFCE18}" type="pres">
      <dgm:prSet presAssocID="{28878F8B-9D27-4E01-AE57-52F7DC4F0AFC}" presName="node" presStyleLbl="node1" presStyleIdx="0" presStyleCnt="3">
        <dgm:presLayoutVars>
          <dgm:bulletEnabled val="1"/>
        </dgm:presLayoutVars>
      </dgm:prSet>
      <dgm:spPr/>
    </dgm:pt>
    <dgm:pt modelId="{AEA55899-61C6-46FF-BF7D-46F0340BEC0D}" type="pres">
      <dgm:prSet presAssocID="{93DAB9A2-0ECB-42D3-A4E7-D846F7B57849}" presName="spacerT" presStyleCnt="0"/>
      <dgm:spPr/>
    </dgm:pt>
    <dgm:pt modelId="{14DFF624-DD4A-4EC5-8D94-6BF9ACC09772}" type="pres">
      <dgm:prSet presAssocID="{93DAB9A2-0ECB-42D3-A4E7-D846F7B57849}" presName="sibTrans" presStyleLbl="sibTrans2D1" presStyleIdx="0" presStyleCnt="2"/>
      <dgm:spPr/>
    </dgm:pt>
    <dgm:pt modelId="{79A1EB27-72F7-4017-8205-43F1D6862DB6}" type="pres">
      <dgm:prSet presAssocID="{93DAB9A2-0ECB-42D3-A4E7-D846F7B57849}" presName="spacerB" presStyleCnt="0"/>
      <dgm:spPr/>
    </dgm:pt>
    <dgm:pt modelId="{9642C950-716C-443B-858B-FC49CAAB337E}" type="pres">
      <dgm:prSet presAssocID="{79F5750A-2916-4C67-B97E-A8DFDC596D6D}" presName="node" presStyleLbl="node1" presStyleIdx="1" presStyleCnt="3" custScaleX="113577">
        <dgm:presLayoutVars>
          <dgm:bulletEnabled val="1"/>
        </dgm:presLayoutVars>
      </dgm:prSet>
      <dgm:spPr/>
    </dgm:pt>
    <dgm:pt modelId="{5A015DA6-8945-4385-A326-A393EF1CCFB6}" type="pres">
      <dgm:prSet presAssocID="{459A9499-4513-4E5D-B6B5-062862B47BC3}" presName="sibTransLast" presStyleLbl="sibTrans2D1" presStyleIdx="1" presStyleCnt="2"/>
      <dgm:spPr/>
    </dgm:pt>
    <dgm:pt modelId="{21170687-9C7B-470B-AE6C-88A8044F6540}" type="pres">
      <dgm:prSet presAssocID="{459A9499-4513-4E5D-B6B5-062862B47BC3}" presName="connectorText" presStyleLbl="sibTrans2D1" presStyleIdx="1" presStyleCnt="2"/>
      <dgm:spPr/>
    </dgm:pt>
    <dgm:pt modelId="{43D4A49A-8CBD-4677-9C7F-8775EFFD36C7}" type="pres">
      <dgm:prSet presAssocID="{459A9499-4513-4E5D-B6B5-062862B47BC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A191721-8C9F-4165-8F1A-030C9CBD85D7}" type="presOf" srcId="{79F5750A-2916-4C67-B97E-A8DFDC596D6D}" destId="{9642C950-716C-443B-858B-FC49CAAB337E}" srcOrd="0" destOrd="0" presId="urn:microsoft.com/office/officeart/2005/8/layout/equation2"/>
    <dgm:cxn modelId="{5C66C138-2EFF-45B7-850C-CA254F5FF7A1}" srcId="{459A9499-4513-4E5D-B6B5-062862B47BC3}" destId="{28878F8B-9D27-4E01-AE57-52F7DC4F0AFC}" srcOrd="0" destOrd="0" parTransId="{E29CF1EB-F047-4807-8AA6-2B5809097F8C}" sibTransId="{93DAB9A2-0ECB-42D3-A4E7-D846F7B57849}"/>
    <dgm:cxn modelId="{73E0F844-FCCE-446E-BF91-663D253AB89F}" srcId="{459A9499-4513-4E5D-B6B5-062862B47BC3}" destId="{ACE2AD9F-CD1D-4CB5-837F-EBCE414B2DF2}" srcOrd="2" destOrd="0" parTransId="{5F199E8F-E56F-4D83-A548-96936F4D9E67}" sibTransId="{503DBF61-4D21-455C-9E2D-F25BF1687B05}"/>
    <dgm:cxn modelId="{FDE1B765-185C-4ED5-8EE3-677BD2BD3E04}" type="presOf" srcId="{28878F8B-9D27-4E01-AE57-52F7DC4F0AFC}" destId="{7FD6F3EC-1FE3-4CFE-9067-7DAAF5BFCE18}" srcOrd="0" destOrd="0" presId="urn:microsoft.com/office/officeart/2005/8/layout/equation2"/>
    <dgm:cxn modelId="{1BDE6269-B4F9-4C95-BBDB-79444F8E2510}" srcId="{459A9499-4513-4E5D-B6B5-062862B47BC3}" destId="{79F5750A-2916-4C67-B97E-A8DFDC596D6D}" srcOrd="1" destOrd="0" parTransId="{027AC4EB-4F6C-4E7C-A498-69FBD50D913D}" sibTransId="{5B8BBE1A-731B-42C5-9225-3E2425CD681E}"/>
    <dgm:cxn modelId="{3AE3226A-6B9A-41B0-A07C-1DEC1637FA6A}" type="presOf" srcId="{459A9499-4513-4E5D-B6B5-062862B47BC3}" destId="{4641525A-1529-46E2-A56C-6D06F133098B}" srcOrd="0" destOrd="0" presId="urn:microsoft.com/office/officeart/2005/8/layout/equation2"/>
    <dgm:cxn modelId="{B81BEF77-CCC4-4870-9012-A7903C8CE3EA}" type="presOf" srcId="{5B8BBE1A-731B-42C5-9225-3E2425CD681E}" destId="{21170687-9C7B-470B-AE6C-88A8044F6540}" srcOrd="1" destOrd="0" presId="urn:microsoft.com/office/officeart/2005/8/layout/equation2"/>
    <dgm:cxn modelId="{F60B9096-BD5D-43C9-A608-90786B5ECD46}" type="presOf" srcId="{ACE2AD9F-CD1D-4CB5-837F-EBCE414B2DF2}" destId="{43D4A49A-8CBD-4677-9C7F-8775EFFD36C7}" srcOrd="0" destOrd="0" presId="urn:microsoft.com/office/officeart/2005/8/layout/equation2"/>
    <dgm:cxn modelId="{271188B3-9469-4A97-AB9A-C5EB1DE3CB83}" type="presOf" srcId="{93DAB9A2-0ECB-42D3-A4E7-D846F7B57849}" destId="{14DFF624-DD4A-4EC5-8D94-6BF9ACC09772}" srcOrd="0" destOrd="0" presId="urn:microsoft.com/office/officeart/2005/8/layout/equation2"/>
    <dgm:cxn modelId="{86CF46FF-0961-407C-A843-5FA1C6735B34}" type="presOf" srcId="{5B8BBE1A-731B-42C5-9225-3E2425CD681E}" destId="{5A015DA6-8945-4385-A326-A393EF1CCFB6}" srcOrd="0" destOrd="0" presId="urn:microsoft.com/office/officeart/2005/8/layout/equation2"/>
    <dgm:cxn modelId="{0638CC1E-A048-4409-BC2E-22B5512035E3}" type="presParOf" srcId="{4641525A-1529-46E2-A56C-6D06F133098B}" destId="{743D8053-DFE4-43DA-98CA-AA00F8DB23DC}" srcOrd="0" destOrd="0" presId="urn:microsoft.com/office/officeart/2005/8/layout/equation2"/>
    <dgm:cxn modelId="{056299F2-1FF8-458B-B79F-96CB7E917392}" type="presParOf" srcId="{743D8053-DFE4-43DA-98CA-AA00F8DB23DC}" destId="{7FD6F3EC-1FE3-4CFE-9067-7DAAF5BFCE18}" srcOrd="0" destOrd="0" presId="urn:microsoft.com/office/officeart/2005/8/layout/equation2"/>
    <dgm:cxn modelId="{8102BDF0-DF47-4579-805D-EC3E83E2EFE3}" type="presParOf" srcId="{743D8053-DFE4-43DA-98CA-AA00F8DB23DC}" destId="{AEA55899-61C6-46FF-BF7D-46F0340BEC0D}" srcOrd="1" destOrd="0" presId="urn:microsoft.com/office/officeart/2005/8/layout/equation2"/>
    <dgm:cxn modelId="{7BE51573-7CC2-4F00-A5E6-D355D3C58990}" type="presParOf" srcId="{743D8053-DFE4-43DA-98CA-AA00F8DB23DC}" destId="{14DFF624-DD4A-4EC5-8D94-6BF9ACC09772}" srcOrd="2" destOrd="0" presId="urn:microsoft.com/office/officeart/2005/8/layout/equation2"/>
    <dgm:cxn modelId="{FE6C53B0-D285-4E2E-BBB3-F4E8ACFEB437}" type="presParOf" srcId="{743D8053-DFE4-43DA-98CA-AA00F8DB23DC}" destId="{79A1EB27-72F7-4017-8205-43F1D6862DB6}" srcOrd="3" destOrd="0" presId="urn:microsoft.com/office/officeart/2005/8/layout/equation2"/>
    <dgm:cxn modelId="{85510E55-55DD-483D-8230-1856960B5E8C}" type="presParOf" srcId="{743D8053-DFE4-43DA-98CA-AA00F8DB23DC}" destId="{9642C950-716C-443B-858B-FC49CAAB337E}" srcOrd="4" destOrd="0" presId="urn:microsoft.com/office/officeart/2005/8/layout/equation2"/>
    <dgm:cxn modelId="{C8CC3D73-9D79-4764-BE43-CE1CC9654D59}" type="presParOf" srcId="{4641525A-1529-46E2-A56C-6D06F133098B}" destId="{5A015DA6-8945-4385-A326-A393EF1CCFB6}" srcOrd="1" destOrd="0" presId="urn:microsoft.com/office/officeart/2005/8/layout/equation2"/>
    <dgm:cxn modelId="{BAAF57B9-761E-49E5-8EE7-D8EBBE8FC1FA}" type="presParOf" srcId="{5A015DA6-8945-4385-A326-A393EF1CCFB6}" destId="{21170687-9C7B-470B-AE6C-88A8044F6540}" srcOrd="0" destOrd="0" presId="urn:microsoft.com/office/officeart/2005/8/layout/equation2"/>
    <dgm:cxn modelId="{925C80FF-8BEF-42DC-A8E2-63E4B38D4D6D}" type="presParOf" srcId="{4641525A-1529-46E2-A56C-6D06F133098B}" destId="{43D4A49A-8CBD-4677-9C7F-8775EFFD36C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9A9499-4513-4E5D-B6B5-062862B47BC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8878F8B-9D27-4E01-AE57-52F7DC4F0AFC}">
      <dgm:prSet phldrT="[Texte]"/>
      <dgm:spPr/>
      <dgm:t>
        <a:bodyPr/>
        <a:lstStyle/>
        <a:p>
          <a:r>
            <a:rPr lang="fr-FR" dirty="0"/>
            <a:t>Enrichissement 3</a:t>
          </a:r>
        </a:p>
      </dgm:t>
    </dgm:pt>
    <dgm:pt modelId="{E29CF1EB-F047-4807-8AA6-2B5809097F8C}" type="parTrans" cxnId="{5C66C138-2EFF-45B7-850C-CA254F5FF7A1}">
      <dgm:prSet/>
      <dgm:spPr/>
      <dgm:t>
        <a:bodyPr/>
        <a:lstStyle/>
        <a:p>
          <a:endParaRPr lang="fr-FR"/>
        </a:p>
      </dgm:t>
    </dgm:pt>
    <dgm:pt modelId="{93DAB9A2-0ECB-42D3-A4E7-D846F7B57849}" type="sibTrans" cxnId="{5C66C138-2EFF-45B7-850C-CA254F5FF7A1}">
      <dgm:prSet/>
      <dgm:spPr/>
      <dgm:t>
        <a:bodyPr/>
        <a:lstStyle/>
        <a:p>
          <a:endParaRPr lang="fr-FR"/>
        </a:p>
      </dgm:t>
    </dgm:pt>
    <dgm:pt modelId="{79F5750A-2916-4C67-B97E-A8DFDC596D6D}">
      <dgm:prSet phldrT="[Texte]" custT="1"/>
      <dgm:spPr/>
      <dgm:t>
        <a:bodyPr/>
        <a:lstStyle/>
        <a:p>
          <a:pPr algn="ctr"/>
          <a:r>
            <a:rPr lang="fr-FR" sz="1600" b="0" i="0" dirty="0"/>
            <a:t>Linkage des Données</a:t>
          </a:r>
          <a:r>
            <a:rPr lang="fr-FR" sz="1600" dirty="0"/>
            <a:t>:</a:t>
          </a:r>
        </a:p>
        <a:p>
          <a:pPr algn="ctr"/>
          <a:r>
            <a:rPr lang="fr-FR" sz="1600" dirty="0"/>
            <a:t>- </a:t>
          </a:r>
          <a:r>
            <a:rPr lang="fr-FR" sz="1600" b="1" i="0" dirty="0" err="1"/>
            <a:t>Dbpedia</a:t>
          </a:r>
          <a:r>
            <a:rPr lang="fr-FR" sz="1600" b="1" i="0" dirty="0"/>
            <a:t> :</a:t>
          </a:r>
          <a:r>
            <a:rPr lang="fr-FR" sz="1600" b="0" i="0" dirty="0"/>
            <a:t> enrichis la biographie des athlètes</a:t>
          </a:r>
        </a:p>
        <a:p>
          <a:pPr algn="ctr"/>
          <a:r>
            <a:rPr lang="fr-FR" sz="1600" dirty="0"/>
            <a:t>- </a:t>
          </a:r>
          <a:r>
            <a:rPr lang="fr-FR" sz="1600" b="1" i="0" dirty="0"/>
            <a:t>Wikidata :</a:t>
          </a:r>
          <a:r>
            <a:rPr lang="fr-FR" sz="1600" b="0" i="0" dirty="0"/>
            <a:t> valide les informations précédentes via en établissant des liens </a:t>
          </a:r>
          <a:r>
            <a:rPr lang="fr-FR" sz="1600" b="1" i="0" dirty="0" err="1"/>
            <a:t>owl:sameAs</a:t>
          </a:r>
          <a:br>
            <a:rPr lang="fr-FR" sz="1600" dirty="0"/>
          </a:br>
          <a:br>
            <a:rPr lang="fr-FR" sz="1600" dirty="0"/>
          </a:br>
          <a:r>
            <a:rPr lang="fr-FR" sz="1600" dirty="0"/>
            <a:t> </a:t>
          </a:r>
        </a:p>
      </dgm:t>
    </dgm:pt>
    <dgm:pt modelId="{027AC4EB-4F6C-4E7C-A498-69FBD50D913D}" type="parTrans" cxnId="{1BDE6269-B4F9-4C95-BBDB-79444F8E2510}">
      <dgm:prSet/>
      <dgm:spPr/>
      <dgm:t>
        <a:bodyPr/>
        <a:lstStyle/>
        <a:p>
          <a:endParaRPr lang="fr-FR"/>
        </a:p>
      </dgm:t>
    </dgm:pt>
    <dgm:pt modelId="{5B8BBE1A-731B-42C5-9225-3E2425CD681E}" type="sibTrans" cxnId="{1BDE6269-B4F9-4C95-BBDB-79444F8E2510}">
      <dgm:prSet/>
      <dgm:spPr/>
      <dgm:t>
        <a:bodyPr/>
        <a:lstStyle/>
        <a:p>
          <a:endParaRPr lang="fr-FR"/>
        </a:p>
      </dgm:t>
    </dgm:pt>
    <dgm:pt modelId="{ACE2AD9F-CD1D-4CB5-837F-EBCE414B2DF2}">
      <dgm:prSet phldrT="[Texte]"/>
      <dgm:spPr/>
      <dgm:t>
        <a:bodyPr/>
        <a:lstStyle/>
        <a:p>
          <a:r>
            <a:rPr lang="fr-FR" dirty="0"/>
            <a:t>Enrichissement 4</a:t>
          </a:r>
        </a:p>
      </dgm:t>
    </dgm:pt>
    <dgm:pt modelId="{5F199E8F-E56F-4D83-A548-96936F4D9E67}" type="parTrans" cxnId="{73E0F844-FCCE-446E-BF91-663D253AB89F}">
      <dgm:prSet/>
      <dgm:spPr/>
      <dgm:t>
        <a:bodyPr/>
        <a:lstStyle/>
        <a:p>
          <a:endParaRPr lang="fr-FR"/>
        </a:p>
      </dgm:t>
    </dgm:pt>
    <dgm:pt modelId="{503DBF61-4D21-455C-9E2D-F25BF1687B05}" type="sibTrans" cxnId="{73E0F844-FCCE-446E-BF91-663D253AB89F}">
      <dgm:prSet/>
      <dgm:spPr/>
      <dgm:t>
        <a:bodyPr/>
        <a:lstStyle/>
        <a:p>
          <a:endParaRPr lang="fr-FR"/>
        </a:p>
      </dgm:t>
    </dgm:pt>
    <dgm:pt modelId="{4641525A-1529-46E2-A56C-6D06F133098B}" type="pres">
      <dgm:prSet presAssocID="{459A9499-4513-4E5D-B6B5-062862B47BC3}" presName="Name0" presStyleCnt="0">
        <dgm:presLayoutVars>
          <dgm:dir/>
          <dgm:resizeHandles val="exact"/>
        </dgm:presLayoutVars>
      </dgm:prSet>
      <dgm:spPr/>
    </dgm:pt>
    <dgm:pt modelId="{743D8053-DFE4-43DA-98CA-AA00F8DB23DC}" type="pres">
      <dgm:prSet presAssocID="{459A9499-4513-4E5D-B6B5-062862B47BC3}" presName="vNodes" presStyleCnt="0"/>
      <dgm:spPr/>
    </dgm:pt>
    <dgm:pt modelId="{7FD6F3EC-1FE3-4CFE-9067-7DAAF5BFCE18}" type="pres">
      <dgm:prSet presAssocID="{28878F8B-9D27-4E01-AE57-52F7DC4F0AFC}" presName="node" presStyleLbl="node1" presStyleIdx="0" presStyleCnt="3">
        <dgm:presLayoutVars>
          <dgm:bulletEnabled val="1"/>
        </dgm:presLayoutVars>
      </dgm:prSet>
      <dgm:spPr/>
    </dgm:pt>
    <dgm:pt modelId="{AEA55899-61C6-46FF-BF7D-46F0340BEC0D}" type="pres">
      <dgm:prSet presAssocID="{93DAB9A2-0ECB-42D3-A4E7-D846F7B57849}" presName="spacerT" presStyleCnt="0"/>
      <dgm:spPr/>
    </dgm:pt>
    <dgm:pt modelId="{14DFF624-DD4A-4EC5-8D94-6BF9ACC09772}" type="pres">
      <dgm:prSet presAssocID="{93DAB9A2-0ECB-42D3-A4E7-D846F7B57849}" presName="sibTrans" presStyleLbl="sibTrans2D1" presStyleIdx="0" presStyleCnt="2"/>
      <dgm:spPr/>
    </dgm:pt>
    <dgm:pt modelId="{79A1EB27-72F7-4017-8205-43F1D6862DB6}" type="pres">
      <dgm:prSet presAssocID="{93DAB9A2-0ECB-42D3-A4E7-D846F7B57849}" presName="spacerB" presStyleCnt="0"/>
      <dgm:spPr/>
    </dgm:pt>
    <dgm:pt modelId="{9642C950-716C-443B-858B-FC49CAAB337E}" type="pres">
      <dgm:prSet presAssocID="{79F5750A-2916-4C67-B97E-A8DFDC596D6D}" presName="node" presStyleLbl="node1" presStyleIdx="1" presStyleCnt="3" custScaleX="185059">
        <dgm:presLayoutVars>
          <dgm:bulletEnabled val="1"/>
        </dgm:presLayoutVars>
      </dgm:prSet>
      <dgm:spPr/>
    </dgm:pt>
    <dgm:pt modelId="{5A015DA6-8945-4385-A326-A393EF1CCFB6}" type="pres">
      <dgm:prSet presAssocID="{459A9499-4513-4E5D-B6B5-062862B47BC3}" presName="sibTransLast" presStyleLbl="sibTrans2D1" presStyleIdx="1" presStyleCnt="2"/>
      <dgm:spPr/>
    </dgm:pt>
    <dgm:pt modelId="{21170687-9C7B-470B-AE6C-88A8044F6540}" type="pres">
      <dgm:prSet presAssocID="{459A9499-4513-4E5D-B6B5-062862B47BC3}" presName="connectorText" presStyleLbl="sibTrans2D1" presStyleIdx="1" presStyleCnt="2"/>
      <dgm:spPr/>
    </dgm:pt>
    <dgm:pt modelId="{43D4A49A-8CBD-4677-9C7F-8775EFFD36C7}" type="pres">
      <dgm:prSet presAssocID="{459A9499-4513-4E5D-B6B5-062862B47BC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A191721-8C9F-4165-8F1A-030C9CBD85D7}" type="presOf" srcId="{79F5750A-2916-4C67-B97E-A8DFDC596D6D}" destId="{9642C950-716C-443B-858B-FC49CAAB337E}" srcOrd="0" destOrd="0" presId="urn:microsoft.com/office/officeart/2005/8/layout/equation2"/>
    <dgm:cxn modelId="{5C66C138-2EFF-45B7-850C-CA254F5FF7A1}" srcId="{459A9499-4513-4E5D-B6B5-062862B47BC3}" destId="{28878F8B-9D27-4E01-AE57-52F7DC4F0AFC}" srcOrd="0" destOrd="0" parTransId="{E29CF1EB-F047-4807-8AA6-2B5809097F8C}" sibTransId="{93DAB9A2-0ECB-42D3-A4E7-D846F7B57849}"/>
    <dgm:cxn modelId="{73E0F844-FCCE-446E-BF91-663D253AB89F}" srcId="{459A9499-4513-4E5D-B6B5-062862B47BC3}" destId="{ACE2AD9F-CD1D-4CB5-837F-EBCE414B2DF2}" srcOrd="2" destOrd="0" parTransId="{5F199E8F-E56F-4D83-A548-96936F4D9E67}" sibTransId="{503DBF61-4D21-455C-9E2D-F25BF1687B05}"/>
    <dgm:cxn modelId="{FDE1B765-185C-4ED5-8EE3-677BD2BD3E04}" type="presOf" srcId="{28878F8B-9D27-4E01-AE57-52F7DC4F0AFC}" destId="{7FD6F3EC-1FE3-4CFE-9067-7DAAF5BFCE18}" srcOrd="0" destOrd="0" presId="urn:microsoft.com/office/officeart/2005/8/layout/equation2"/>
    <dgm:cxn modelId="{1BDE6269-B4F9-4C95-BBDB-79444F8E2510}" srcId="{459A9499-4513-4E5D-B6B5-062862B47BC3}" destId="{79F5750A-2916-4C67-B97E-A8DFDC596D6D}" srcOrd="1" destOrd="0" parTransId="{027AC4EB-4F6C-4E7C-A498-69FBD50D913D}" sibTransId="{5B8BBE1A-731B-42C5-9225-3E2425CD681E}"/>
    <dgm:cxn modelId="{3AE3226A-6B9A-41B0-A07C-1DEC1637FA6A}" type="presOf" srcId="{459A9499-4513-4E5D-B6B5-062862B47BC3}" destId="{4641525A-1529-46E2-A56C-6D06F133098B}" srcOrd="0" destOrd="0" presId="urn:microsoft.com/office/officeart/2005/8/layout/equation2"/>
    <dgm:cxn modelId="{B81BEF77-CCC4-4870-9012-A7903C8CE3EA}" type="presOf" srcId="{5B8BBE1A-731B-42C5-9225-3E2425CD681E}" destId="{21170687-9C7B-470B-AE6C-88A8044F6540}" srcOrd="1" destOrd="0" presId="urn:microsoft.com/office/officeart/2005/8/layout/equation2"/>
    <dgm:cxn modelId="{F60B9096-BD5D-43C9-A608-90786B5ECD46}" type="presOf" srcId="{ACE2AD9F-CD1D-4CB5-837F-EBCE414B2DF2}" destId="{43D4A49A-8CBD-4677-9C7F-8775EFFD36C7}" srcOrd="0" destOrd="0" presId="urn:microsoft.com/office/officeart/2005/8/layout/equation2"/>
    <dgm:cxn modelId="{271188B3-9469-4A97-AB9A-C5EB1DE3CB83}" type="presOf" srcId="{93DAB9A2-0ECB-42D3-A4E7-D846F7B57849}" destId="{14DFF624-DD4A-4EC5-8D94-6BF9ACC09772}" srcOrd="0" destOrd="0" presId="urn:microsoft.com/office/officeart/2005/8/layout/equation2"/>
    <dgm:cxn modelId="{86CF46FF-0961-407C-A843-5FA1C6735B34}" type="presOf" srcId="{5B8BBE1A-731B-42C5-9225-3E2425CD681E}" destId="{5A015DA6-8945-4385-A326-A393EF1CCFB6}" srcOrd="0" destOrd="0" presId="urn:microsoft.com/office/officeart/2005/8/layout/equation2"/>
    <dgm:cxn modelId="{0638CC1E-A048-4409-BC2E-22B5512035E3}" type="presParOf" srcId="{4641525A-1529-46E2-A56C-6D06F133098B}" destId="{743D8053-DFE4-43DA-98CA-AA00F8DB23DC}" srcOrd="0" destOrd="0" presId="urn:microsoft.com/office/officeart/2005/8/layout/equation2"/>
    <dgm:cxn modelId="{056299F2-1FF8-458B-B79F-96CB7E917392}" type="presParOf" srcId="{743D8053-DFE4-43DA-98CA-AA00F8DB23DC}" destId="{7FD6F3EC-1FE3-4CFE-9067-7DAAF5BFCE18}" srcOrd="0" destOrd="0" presId="urn:microsoft.com/office/officeart/2005/8/layout/equation2"/>
    <dgm:cxn modelId="{8102BDF0-DF47-4579-805D-EC3E83E2EFE3}" type="presParOf" srcId="{743D8053-DFE4-43DA-98CA-AA00F8DB23DC}" destId="{AEA55899-61C6-46FF-BF7D-46F0340BEC0D}" srcOrd="1" destOrd="0" presId="urn:microsoft.com/office/officeart/2005/8/layout/equation2"/>
    <dgm:cxn modelId="{7BE51573-7CC2-4F00-A5E6-D355D3C58990}" type="presParOf" srcId="{743D8053-DFE4-43DA-98CA-AA00F8DB23DC}" destId="{14DFF624-DD4A-4EC5-8D94-6BF9ACC09772}" srcOrd="2" destOrd="0" presId="urn:microsoft.com/office/officeart/2005/8/layout/equation2"/>
    <dgm:cxn modelId="{FE6C53B0-D285-4E2E-BBB3-F4E8ACFEB437}" type="presParOf" srcId="{743D8053-DFE4-43DA-98CA-AA00F8DB23DC}" destId="{79A1EB27-72F7-4017-8205-43F1D6862DB6}" srcOrd="3" destOrd="0" presId="urn:microsoft.com/office/officeart/2005/8/layout/equation2"/>
    <dgm:cxn modelId="{85510E55-55DD-483D-8230-1856960B5E8C}" type="presParOf" srcId="{743D8053-DFE4-43DA-98CA-AA00F8DB23DC}" destId="{9642C950-716C-443B-858B-FC49CAAB337E}" srcOrd="4" destOrd="0" presId="urn:microsoft.com/office/officeart/2005/8/layout/equation2"/>
    <dgm:cxn modelId="{C8CC3D73-9D79-4764-BE43-CE1CC9654D59}" type="presParOf" srcId="{4641525A-1529-46E2-A56C-6D06F133098B}" destId="{5A015DA6-8945-4385-A326-A393EF1CCFB6}" srcOrd="1" destOrd="0" presId="urn:microsoft.com/office/officeart/2005/8/layout/equation2"/>
    <dgm:cxn modelId="{BAAF57B9-761E-49E5-8EE7-D8EBBE8FC1FA}" type="presParOf" srcId="{5A015DA6-8945-4385-A326-A393EF1CCFB6}" destId="{21170687-9C7B-470B-AE6C-88A8044F6540}" srcOrd="0" destOrd="0" presId="urn:microsoft.com/office/officeart/2005/8/layout/equation2"/>
    <dgm:cxn modelId="{925C80FF-8BEF-42DC-A8E2-63E4B38D4D6D}" type="presParOf" srcId="{4641525A-1529-46E2-A56C-6D06F133098B}" destId="{43D4A49A-8CBD-4677-9C7F-8775EFFD36C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EE6A7-CEFE-4B88-9654-6DEB7BC93A95}">
      <dsp:nvSpPr>
        <dsp:cNvPr id="0" name=""/>
        <dsp:cNvSpPr/>
      </dsp:nvSpPr>
      <dsp:spPr>
        <a:xfrm>
          <a:off x="0" y="402854"/>
          <a:ext cx="6666833" cy="14975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Contexte </a:t>
          </a:r>
          <a:r>
            <a:rPr lang="fr-FR" sz="2700" b="1" kern="1200"/>
            <a:t>: Jeux Olympiques de Paris 2024</a:t>
          </a:r>
          <a:endParaRPr lang="en-US" sz="2700" kern="1200"/>
        </a:p>
      </dsp:txBody>
      <dsp:txXfrm>
        <a:off x="73105" y="475959"/>
        <a:ext cx="6520623" cy="1351353"/>
      </dsp:txXfrm>
    </dsp:sp>
    <dsp:sp modelId="{9CF53D73-2B4A-4DD4-ACDA-62BDB12D1630}">
      <dsp:nvSpPr>
        <dsp:cNvPr id="0" name=""/>
        <dsp:cNvSpPr/>
      </dsp:nvSpPr>
      <dsp:spPr>
        <a:xfrm>
          <a:off x="0" y="1978178"/>
          <a:ext cx="6666833" cy="149756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Objectif principal : Concevoir une application pour </a:t>
          </a:r>
          <a:r>
            <a:rPr lang="fr-FR" sz="2700" b="1" kern="1200"/>
            <a:t>gérer</a:t>
          </a:r>
          <a:r>
            <a:rPr lang="fr-FR" sz="2700" kern="1200"/>
            <a:t> et </a:t>
          </a:r>
          <a:r>
            <a:rPr lang="fr-FR" sz="2700" b="1" kern="1200"/>
            <a:t>exploiter </a:t>
          </a:r>
          <a:r>
            <a:rPr lang="fr-FR" sz="2700" kern="1200"/>
            <a:t>les </a:t>
          </a:r>
          <a:r>
            <a:rPr lang="fr-FR" sz="2700" b="1" kern="1200"/>
            <a:t>données hétérogènes</a:t>
          </a:r>
          <a:r>
            <a:rPr lang="fr-FR" sz="2700" kern="1200"/>
            <a:t> des JO via le </a:t>
          </a:r>
          <a:r>
            <a:rPr lang="fr-FR" sz="2700" b="1" kern="1200"/>
            <a:t>Web des données</a:t>
          </a:r>
          <a:r>
            <a:rPr lang="fr-FR" sz="2700" kern="1200"/>
            <a:t>.</a:t>
          </a:r>
          <a:endParaRPr lang="en-US" sz="2700" kern="1200"/>
        </a:p>
      </dsp:txBody>
      <dsp:txXfrm>
        <a:off x="73105" y="2051283"/>
        <a:ext cx="6520623" cy="1351353"/>
      </dsp:txXfrm>
    </dsp:sp>
    <dsp:sp modelId="{F8169CB7-5ACA-46F2-AC56-DB302A641EC4}">
      <dsp:nvSpPr>
        <dsp:cNvPr id="0" name=""/>
        <dsp:cNvSpPr/>
      </dsp:nvSpPr>
      <dsp:spPr>
        <a:xfrm>
          <a:off x="0" y="3553501"/>
          <a:ext cx="6666833" cy="149756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Technologies principales utilisées : OWL, SKOS, SPARQL, SHACL, RDF.</a:t>
          </a:r>
          <a:endParaRPr lang="en-US" sz="2700" kern="1200"/>
        </a:p>
      </dsp:txBody>
      <dsp:txXfrm>
        <a:off x="73105" y="3626606"/>
        <a:ext cx="6520623" cy="1351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50034-497E-440D-8E60-13D2085DB504}">
      <dsp:nvSpPr>
        <dsp:cNvPr id="0" name=""/>
        <dsp:cNvSpPr/>
      </dsp:nvSpPr>
      <dsp:spPr>
        <a:xfrm>
          <a:off x="11210086" y="1073577"/>
          <a:ext cx="407488" cy="152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653"/>
              </a:lnTo>
              <a:lnTo>
                <a:pt x="407488" y="152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56824-4D2E-43A7-87D7-6228AFA0BECE}">
      <dsp:nvSpPr>
        <dsp:cNvPr id="0" name=""/>
        <dsp:cNvSpPr/>
      </dsp:nvSpPr>
      <dsp:spPr>
        <a:xfrm>
          <a:off x="11210086" y="1073577"/>
          <a:ext cx="407488" cy="89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03"/>
              </a:lnTo>
              <a:lnTo>
                <a:pt x="407488" y="894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99C32-02E8-4828-8DF5-2D2347B57D90}">
      <dsp:nvSpPr>
        <dsp:cNvPr id="0" name=""/>
        <dsp:cNvSpPr/>
      </dsp:nvSpPr>
      <dsp:spPr>
        <a:xfrm>
          <a:off x="11210086" y="1073577"/>
          <a:ext cx="407488" cy="2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53"/>
              </a:lnTo>
              <a:lnTo>
                <a:pt x="407488" y="26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F50B4-E55A-42D0-807E-857A783C77FA}">
      <dsp:nvSpPr>
        <dsp:cNvPr id="0" name=""/>
        <dsp:cNvSpPr/>
      </dsp:nvSpPr>
      <dsp:spPr>
        <a:xfrm>
          <a:off x="6098760" y="444627"/>
          <a:ext cx="5111325" cy="18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13"/>
              </a:lnTo>
              <a:lnTo>
                <a:pt x="5111325" y="93013"/>
              </a:lnTo>
              <a:lnTo>
                <a:pt x="5111325" y="186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1873E-EFA5-4A7C-A265-1F6D4BB24CB4}">
      <dsp:nvSpPr>
        <dsp:cNvPr id="0" name=""/>
        <dsp:cNvSpPr/>
      </dsp:nvSpPr>
      <dsp:spPr>
        <a:xfrm>
          <a:off x="10138213" y="1073577"/>
          <a:ext cx="407488" cy="152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653"/>
              </a:lnTo>
              <a:lnTo>
                <a:pt x="407488" y="152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B2814-9A1F-4CC6-95F9-11BED605C676}">
      <dsp:nvSpPr>
        <dsp:cNvPr id="0" name=""/>
        <dsp:cNvSpPr/>
      </dsp:nvSpPr>
      <dsp:spPr>
        <a:xfrm>
          <a:off x="10138213" y="1073577"/>
          <a:ext cx="407488" cy="89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03"/>
              </a:lnTo>
              <a:lnTo>
                <a:pt x="407488" y="894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54D8D-D59B-4A89-875F-66D00238A718}">
      <dsp:nvSpPr>
        <dsp:cNvPr id="0" name=""/>
        <dsp:cNvSpPr/>
      </dsp:nvSpPr>
      <dsp:spPr>
        <a:xfrm>
          <a:off x="10138213" y="1073577"/>
          <a:ext cx="407488" cy="2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53"/>
              </a:lnTo>
              <a:lnTo>
                <a:pt x="407488" y="26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658C5-4DF2-4848-A309-6A079C1B280D}">
      <dsp:nvSpPr>
        <dsp:cNvPr id="0" name=""/>
        <dsp:cNvSpPr/>
      </dsp:nvSpPr>
      <dsp:spPr>
        <a:xfrm>
          <a:off x="6098760" y="444627"/>
          <a:ext cx="4039453" cy="18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13"/>
              </a:lnTo>
              <a:lnTo>
                <a:pt x="4039453" y="93013"/>
              </a:lnTo>
              <a:lnTo>
                <a:pt x="4039453" y="186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87E79-6F29-497E-A4FA-6559E41FCB74}">
      <dsp:nvSpPr>
        <dsp:cNvPr id="0" name=""/>
        <dsp:cNvSpPr/>
      </dsp:nvSpPr>
      <dsp:spPr>
        <a:xfrm>
          <a:off x="9066341" y="1073577"/>
          <a:ext cx="407488" cy="89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03"/>
              </a:lnTo>
              <a:lnTo>
                <a:pt x="407488" y="894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99916-D3CB-4BB8-B6AB-146851B07476}">
      <dsp:nvSpPr>
        <dsp:cNvPr id="0" name=""/>
        <dsp:cNvSpPr/>
      </dsp:nvSpPr>
      <dsp:spPr>
        <a:xfrm>
          <a:off x="9066341" y="1073577"/>
          <a:ext cx="407488" cy="2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53"/>
              </a:lnTo>
              <a:lnTo>
                <a:pt x="407488" y="26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6982C-3A76-4C91-9EAA-3ACAADFABC6F}">
      <dsp:nvSpPr>
        <dsp:cNvPr id="0" name=""/>
        <dsp:cNvSpPr/>
      </dsp:nvSpPr>
      <dsp:spPr>
        <a:xfrm>
          <a:off x="6098760" y="444627"/>
          <a:ext cx="2967580" cy="18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13"/>
              </a:lnTo>
              <a:lnTo>
                <a:pt x="2967580" y="93013"/>
              </a:lnTo>
              <a:lnTo>
                <a:pt x="2967580" y="186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7ECA1-FE96-496A-A029-F9FC4925A1A4}">
      <dsp:nvSpPr>
        <dsp:cNvPr id="0" name=""/>
        <dsp:cNvSpPr/>
      </dsp:nvSpPr>
      <dsp:spPr>
        <a:xfrm>
          <a:off x="7994468" y="1702527"/>
          <a:ext cx="407488" cy="152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653"/>
              </a:lnTo>
              <a:lnTo>
                <a:pt x="407488" y="152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9C825-8E96-4B64-A75B-CBD2A3597D45}">
      <dsp:nvSpPr>
        <dsp:cNvPr id="0" name=""/>
        <dsp:cNvSpPr/>
      </dsp:nvSpPr>
      <dsp:spPr>
        <a:xfrm>
          <a:off x="7994468" y="1702527"/>
          <a:ext cx="407488" cy="89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03"/>
              </a:lnTo>
              <a:lnTo>
                <a:pt x="407488" y="894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303C5-1D9D-4624-AA6A-C67EFCBCCFC8}">
      <dsp:nvSpPr>
        <dsp:cNvPr id="0" name=""/>
        <dsp:cNvSpPr/>
      </dsp:nvSpPr>
      <dsp:spPr>
        <a:xfrm>
          <a:off x="7994468" y="1702527"/>
          <a:ext cx="407488" cy="2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53"/>
              </a:lnTo>
              <a:lnTo>
                <a:pt x="407488" y="26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25658-17E4-435A-8B7B-CFF523A3ACAC}">
      <dsp:nvSpPr>
        <dsp:cNvPr id="0" name=""/>
        <dsp:cNvSpPr/>
      </dsp:nvSpPr>
      <dsp:spPr>
        <a:xfrm>
          <a:off x="6118691" y="1073577"/>
          <a:ext cx="1875776" cy="18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13"/>
              </a:lnTo>
              <a:lnTo>
                <a:pt x="1875776" y="93013"/>
              </a:lnTo>
              <a:lnTo>
                <a:pt x="1875776" y="186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3CD44-6536-4E66-BBD0-FC110D88AD58}">
      <dsp:nvSpPr>
        <dsp:cNvPr id="0" name=""/>
        <dsp:cNvSpPr/>
      </dsp:nvSpPr>
      <dsp:spPr>
        <a:xfrm>
          <a:off x="6922596" y="2331477"/>
          <a:ext cx="407488" cy="152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653"/>
              </a:lnTo>
              <a:lnTo>
                <a:pt x="407488" y="152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DE4A9-0CBB-4986-8AB7-12A15D76F626}">
      <dsp:nvSpPr>
        <dsp:cNvPr id="0" name=""/>
        <dsp:cNvSpPr/>
      </dsp:nvSpPr>
      <dsp:spPr>
        <a:xfrm>
          <a:off x="6922596" y="2331477"/>
          <a:ext cx="407488" cy="89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03"/>
              </a:lnTo>
              <a:lnTo>
                <a:pt x="407488" y="894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3098E-4203-4E8B-AC98-C6DCB906D079}">
      <dsp:nvSpPr>
        <dsp:cNvPr id="0" name=""/>
        <dsp:cNvSpPr/>
      </dsp:nvSpPr>
      <dsp:spPr>
        <a:xfrm>
          <a:off x="6922596" y="2331477"/>
          <a:ext cx="407488" cy="2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53"/>
              </a:lnTo>
              <a:lnTo>
                <a:pt x="407488" y="26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903DC-3034-4683-B824-AE12AA56261D}">
      <dsp:nvSpPr>
        <dsp:cNvPr id="0" name=""/>
        <dsp:cNvSpPr/>
      </dsp:nvSpPr>
      <dsp:spPr>
        <a:xfrm>
          <a:off x="5314787" y="1702527"/>
          <a:ext cx="1607808" cy="18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13"/>
              </a:lnTo>
              <a:lnTo>
                <a:pt x="1607808" y="93013"/>
              </a:lnTo>
              <a:lnTo>
                <a:pt x="1607808" y="186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B529B-7452-4BA1-BF45-608F6E1EC2B5}">
      <dsp:nvSpPr>
        <dsp:cNvPr id="0" name=""/>
        <dsp:cNvSpPr/>
      </dsp:nvSpPr>
      <dsp:spPr>
        <a:xfrm>
          <a:off x="5314787" y="1702527"/>
          <a:ext cx="535936" cy="186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13"/>
              </a:lnTo>
              <a:lnTo>
                <a:pt x="535936" y="93013"/>
              </a:lnTo>
              <a:lnTo>
                <a:pt x="535936" y="186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AA8E-BE8D-4C33-91C6-EB1971DEE842}">
      <dsp:nvSpPr>
        <dsp:cNvPr id="0" name=""/>
        <dsp:cNvSpPr/>
      </dsp:nvSpPr>
      <dsp:spPr>
        <a:xfrm>
          <a:off x="4778851" y="1702527"/>
          <a:ext cx="535936" cy="186027"/>
        </a:xfrm>
        <a:custGeom>
          <a:avLst/>
          <a:gdLst/>
          <a:ahLst/>
          <a:cxnLst/>
          <a:rect l="0" t="0" r="0" b="0"/>
          <a:pathLst>
            <a:path>
              <a:moveTo>
                <a:pt x="535936" y="0"/>
              </a:moveTo>
              <a:lnTo>
                <a:pt x="535936" y="93013"/>
              </a:lnTo>
              <a:lnTo>
                <a:pt x="0" y="93013"/>
              </a:lnTo>
              <a:lnTo>
                <a:pt x="0" y="186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1B7CD-E878-4832-ACC0-55BA0D9A6399}">
      <dsp:nvSpPr>
        <dsp:cNvPr id="0" name=""/>
        <dsp:cNvSpPr/>
      </dsp:nvSpPr>
      <dsp:spPr>
        <a:xfrm>
          <a:off x="3706978" y="1702527"/>
          <a:ext cx="1607808" cy="186027"/>
        </a:xfrm>
        <a:custGeom>
          <a:avLst/>
          <a:gdLst/>
          <a:ahLst/>
          <a:cxnLst/>
          <a:rect l="0" t="0" r="0" b="0"/>
          <a:pathLst>
            <a:path>
              <a:moveTo>
                <a:pt x="1607808" y="0"/>
              </a:moveTo>
              <a:lnTo>
                <a:pt x="1607808" y="93013"/>
              </a:lnTo>
              <a:lnTo>
                <a:pt x="0" y="93013"/>
              </a:lnTo>
              <a:lnTo>
                <a:pt x="0" y="186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85E1-03EC-4A08-B20C-C50269546BCB}">
      <dsp:nvSpPr>
        <dsp:cNvPr id="0" name=""/>
        <dsp:cNvSpPr/>
      </dsp:nvSpPr>
      <dsp:spPr>
        <a:xfrm>
          <a:off x="5314787" y="1073577"/>
          <a:ext cx="803904" cy="186027"/>
        </a:xfrm>
        <a:custGeom>
          <a:avLst/>
          <a:gdLst/>
          <a:ahLst/>
          <a:cxnLst/>
          <a:rect l="0" t="0" r="0" b="0"/>
          <a:pathLst>
            <a:path>
              <a:moveTo>
                <a:pt x="803904" y="0"/>
              </a:moveTo>
              <a:lnTo>
                <a:pt x="803904" y="93013"/>
              </a:lnTo>
              <a:lnTo>
                <a:pt x="0" y="93013"/>
              </a:lnTo>
              <a:lnTo>
                <a:pt x="0" y="186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81B58-F115-465F-B7D1-4AE0AC80DF69}">
      <dsp:nvSpPr>
        <dsp:cNvPr id="0" name=""/>
        <dsp:cNvSpPr/>
      </dsp:nvSpPr>
      <dsp:spPr>
        <a:xfrm>
          <a:off x="4242915" y="1073577"/>
          <a:ext cx="1875776" cy="186027"/>
        </a:xfrm>
        <a:custGeom>
          <a:avLst/>
          <a:gdLst/>
          <a:ahLst/>
          <a:cxnLst/>
          <a:rect l="0" t="0" r="0" b="0"/>
          <a:pathLst>
            <a:path>
              <a:moveTo>
                <a:pt x="1875776" y="0"/>
              </a:moveTo>
              <a:lnTo>
                <a:pt x="1875776" y="93013"/>
              </a:lnTo>
              <a:lnTo>
                <a:pt x="0" y="93013"/>
              </a:lnTo>
              <a:lnTo>
                <a:pt x="0" y="186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3501-959E-481E-A0F1-DED5AAE6F745}">
      <dsp:nvSpPr>
        <dsp:cNvPr id="0" name=""/>
        <dsp:cNvSpPr/>
      </dsp:nvSpPr>
      <dsp:spPr>
        <a:xfrm>
          <a:off x="6053040" y="444627"/>
          <a:ext cx="91440" cy="1860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013"/>
              </a:lnTo>
              <a:lnTo>
                <a:pt x="65651" y="93013"/>
              </a:lnTo>
              <a:lnTo>
                <a:pt x="65651" y="186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B0F43-4404-4554-B0CD-E4FFCBF7A64C}">
      <dsp:nvSpPr>
        <dsp:cNvPr id="0" name=""/>
        <dsp:cNvSpPr/>
      </dsp:nvSpPr>
      <dsp:spPr>
        <a:xfrm>
          <a:off x="2059307" y="1073577"/>
          <a:ext cx="407488" cy="21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03"/>
              </a:lnTo>
              <a:lnTo>
                <a:pt x="407488" y="2152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B547D-00A6-4074-98B8-24BB69692660}">
      <dsp:nvSpPr>
        <dsp:cNvPr id="0" name=""/>
        <dsp:cNvSpPr/>
      </dsp:nvSpPr>
      <dsp:spPr>
        <a:xfrm>
          <a:off x="2059307" y="1073577"/>
          <a:ext cx="407488" cy="152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653"/>
              </a:lnTo>
              <a:lnTo>
                <a:pt x="407488" y="152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40B3F-6F49-4483-BFE6-DA82F555962D}">
      <dsp:nvSpPr>
        <dsp:cNvPr id="0" name=""/>
        <dsp:cNvSpPr/>
      </dsp:nvSpPr>
      <dsp:spPr>
        <a:xfrm>
          <a:off x="2059307" y="1073577"/>
          <a:ext cx="407488" cy="89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03"/>
              </a:lnTo>
              <a:lnTo>
                <a:pt x="407488" y="894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D33F9-2FB4-4867-835E-30D192EC70FF}">
      <dsp:nvSpPr>
        <dsp:cNvPr id="0" name=""/>
        <dsp:cNvSpPr/>
      </dsp:nvSpPr>
      <dsp:spPr>
        <a:xfrm>
          <a:off x="2059307" y="1073577"/>
          <a:ext cx="407488" cy="2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53"/>
              </a:lnTo>
              <a:lnTo>
                <a:pt x="407488" y="26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9150F-1D5D-46AE-90C7-AA45BD06A05E}">
      <dsp:nvSpPr>
        <dsp:cNvPr id="0" name=""/>
        <dsp:cNvSpPr/>
      </dsp:nvSpPr>
      <dsp:spPr>
        <a:xfrm>
          <a:off x="2059307" y="444627"/>
          <a:ext cx="4039453" cy="186027"/>
        </a:xfrm>
        <a:custGeom>
          <a:avLst/>
          <a:gdLst/>
          <a:ahLst/>
          <a:cxnLst/>
          <a:rect l="0" t="0" r="0" b="0"/>
          <a:pathLst>
            <a:path>
              <a:moveTo>
                <a:pt x="4039453" y="0"/>
              </a:moveTo>
              <a:lnTo>
                <a:pt x="4039453" y="93013"/>
              </a:lnTo>
              <a:lnTo>
                <a:pt x="0" y="93013"/>
              </a:lnTo>
              <a:lnTo>
                <a:pt x="0" y="186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DDA4E-E3A9-45DF-AF27-126C23F52CDF}">
      <dsp:nvSpPr>
        <dsp:cNvPr id="0" name=""/>
        <dsp:cNvSpPr/>
      </dsp:nvSpPr>
      <dsp:spPr>
        <a:xfrm>
          <a:off x="987434" y="1073577"/>
          <a:ext cx="407488" cy="152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653"/>
              </a:lnTo>
              <a:lnTo>
                <a:pt x="407488" y="1523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48099-3DA6-4091-9B8B-5C5DF393F217}">
      <dsp:nvSpPr>
        <dsp:cNvPr id="0" name=""/>
        <dsp:cNvSpPr/>
      </dsp:nvSpPr>
      <dsp:spPr>
        <a:xfrm>
          <a:off x="987434" y="1073577"/>
          <a:ext cx="407488" cy="89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03"/>
              </a:lnTo>
              <a:lnTo>
                <a:pt x="407488" y="894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B80B-3B23-4071-B831-4EFBF346A95E}">
      <dsp:nvSpPr>
        <dsp:cNvPr id="0" name=""/>
        <dsp:cNvSpPr/>
      </dsp:nvSpPr>
      <dsp:spPr>
        <a:xfrm>
          <a:off x="987434" y="1073577"/>
          <a:ext cx="407488" cy="2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53"/>
              </a:lnTo>
              <a:lnTo>
                <a:pt x="407488" y="265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3AFDC-77C9-4A91-9DF1-16A0935D01F1}">
      <dsp:nvSpPr>
        <dsp:cNvPr id="0" name=""/>
        <dsp:cNvSpPr/>
      </dsp:nvSpPr>
      <dsp:spPr>
        <a:xfrm>
          <a:off x="987434" y="444627"/>
          <a:ext cx="5111325" cy="186027"/>
        </a:xfrm>
        <a:custGeom>
          <a:avLst/>
          <a:gdLst/>
          <a:ahLst/>
          <a:cxnLst/>
          <a:rect l="0" t="0" r="0" b="0"/>
          <a:pathLst>
            <a:path>
              <a:moveTo>
                <a:pt x="5111325" y="0"/>
              </a:moveTo>
              <a:lnTo>
                <a:pt x="5111325" y="93013"/>
              </a:lnTo>
              <a:lnTo>
                <a:pt x="0" y="93013"/>
              </a:lnTo>
              <a:lnTo>
                <a:pt x="0" y="186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9DFDD-626C-4D10-8EBA-4578EA37E7A9}">
      <dsp:nvSpPr>
        <dsp:cNvPr id="0" name=""/>
        <dsp:cNvSpPr/>
      </dsp:nvSpPr>
      <dsp:spPr>
        <a:xfrm>
          <a:off x="5877299" y="17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9A9F8-3331-46D7-AB46-8674365DE151}">
      <dsp:nvSpPr>
        <dsp:cNvPr id="0" name=""/>
        <dsp:cNvSpPr/>
      </dsp:nvSpPr>
      <dsp:spPr>
        <a:xfrm>
          <a:off x="5877299" y="17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D496F-9FD3-436F-B70C-664ED7FBFBEF}">
      <dsp:nvSpPr>
        <dsp:cNvPr id="0" name=""/>
        <dsp:cNvSpPr/>
      </dsp:nvSpPr>
      <dsp:spPr>
        <a:xfrm>
          <a:off x="5655837" y="814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jo:Entity</a:t>
          </a:r>
          <a:endParaRPr lang="fr-FR" sz="1000" b="1" kern="1200" dirty="0"/>
        </a:p>
      </dsp:txBody>
      <dsp:txXfrm>
        <a:off x="5655837" y="81431"/>
        <a:ext cx="885845" cy="283470"/>
      </dsp:txXfrm>
    </dsp:sp>
    <dsp:sp modelId="{C5B45362-C01E-431E-AC3F-3339E2DA7F85}">
      <dsp:nvSpPr>
        <dsp:cNvPr id="0" name=""/>
        <dsp:cNvSpPr/>
      </dsp:nvSpPr>
      <dsp:spPr>
        <a:xfrm>
          <a:off x="765973" y="6306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A06F6-9465-46BE-BCC2-DFCA61C35C84}">
      <dsp:nvSpPr>
        <dsp:cNvPr id="0" name=""/>
        <dsp:cNvSpPr/>
      </dsp:nvSpPr>
      <dsp:spPr>
        <a:xfrm>
          <a:off x="765973" y="6306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FACA5-F027-48DD-AC42-91B0CFC282B1}">
      <dsp:nvSpPr>
        <dsp:cNvPr id="0" name=""/>
        <dsp:cNvSpPr/>
      </dsp:nvSpPr>
      <dsp:spPr>
        <a:xfrm>
          <a:off x="544512" y="7103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jo:Person</a:t>
          </a:r>
          <a:endParaRPr lang="fr-FR" sz="1000" b="1" kern="1200" dirty="0"/>
        </a:p>
      </dsp:txBody>
      <dsp:txXfrm>
        <a:off x="544512" y="710381"/>
        <a:ext cx="885845" cy="283470"/>
      </dsp:txXfrm>
    </dsp:sp>
    <dsp:sp modelId="{EB4AA115-D659-4C84-BDCE-F80AF7AF5F9E}">
      <dsp:nvSpPr>
        <dsp:cNvPr id="0" name=""/>
        <dsp:cNvSpPr/>
      </dsp:nvSpPr>
      <dsp:spPr>
        <a:xfrm>
          <a:off x="1341772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F0C03-890A-47F4-B122-E07964CF9BAC}">
      <dsp:nvSpPr>
        <dsp:cNvPr id="0" name=""/>
        <dsp:cNvSpPr/>
      </dsp:nvSpPr>
      <dsp:spPr>
        <a:xfrm>
          <a:off x="1341772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9507-10F9-4B93-9088-EDCC3891BD53}">
      <dsp:nvSpPr>
        <dsp:cNvPr id="0" name=""/>
        <dsp:cNvSpPr/>
      </dsp:nvSpPr>
      <dsp:spPr>
        <a:xfrm>
          <a:off x="1120311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jo:Athlete</a:t>
          </a:r>
          <a:endParaRPr lang="fr-FR" sz="1000" b="1" kern="1200" dirty="0"/>
        </a:p>
      </dsp:txBody>
      <dsp:txXfrm>
        <a:off x="1120311" y="1339331"/>
        <a:ext cx="885845" cy="283470"/>
      </dsp:txXfrm>
    </dsp:sp>
    <dsp:sp modelId="{35F14F06-2931-4055-B417-C58B1BEE6F7A}">
      <dsp:nvSpPr>
        <dsp:cNvPr id="0" name=""/>
        <dsp:cNvSpPr/>
      </dsp:nvSpPr>
      <dsp:spPr>
        <a:xfrm>
          <a:off x="1341772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8EEE6-EA49-4C51-A3D3-4C9091545762}">
      <dsp:nvSpPr>
        <dsp:cNvPr id="0" name=""/>
        <dsp:cNvSpPr/>
      </dsp:nvSpPr>
      <dsp:spPr>
        <a:xfrm>
          <a:off x="1341772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4F8F1-05B7-402B-89FD-DCD98E84431A}">
      <dsp:nvSpPr>
        <dsp:cNvPr id="0" name=""/>
        <dsp:cNvSpPr/>
      </dsp:nvSpPr>
      <dsp:spPr>
        <a:xfrm>
          <a:off x="1120311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jo:Coach</a:t>
          </a:r>
          <a:endParaRPr lang="fr-FR" sz="1000" b="1" kern="1200" dirty="0"/>
        </a:p>
      </dsp:txBody>
      <dsp:txXfrm>
        <a:off x="1120311" y="1968281"/>
        <a:ext cx="885845" cy="283470"/>
      </dsp:txXfrm>
    </dsp:sp>
    <dsp:sp modelId="{5B1FF890-36C7-4CF6-AAAE-5AAC47C2BCE8}">
      <dsp:nvSpPr>
        <dsp:cNvPr id="0" name=""/>
        <dsp:cNvSpPr/>
      </dsp:nvSpPr>
      <dsp:spPr>
        <a:xfrm>
          <a:off x="1341772" y="25175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38364-FBF3-44CD-8F3A-65EBE9BDD255}">
      <dsp:nvSpPr>
        <dsp:cNvPr id="0" name=""/>
        <dsp:cNvSpPr/>
      </dsp:nvSpPr>
      <dsp:spPr>
        <a:xfrm>
          <a:off x="1341772" y="25175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334C5-48C3-4169-9E68-25323E6071E8}">
      <dsp:nvSpPr>
        <dsp:cNvPr id="0" name=""/>
        <dsp:cNvSpPr/>
      </dsp:nvSpPr>
      <dsp:spPr>
        <a:xfrm>
          <a:off x="1120311" y="25972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jo:Official</a:t>
          </a:r>
          <a:endParaRPr lang="fr-FR" sz="1000" b="1" kern="1200" dirty="0"/>
        </a:p>
      </dsp:txBody>
      <dsp:txXfrm>
        <a:off x="1120311" y="2597231"/>
        <a:ext cx="885845" cy="283470"/>
      </dsp:txXfrm>
    </dsp:sp>
    <dsp:sp modelId="{1159DF37-B61D-4EAE-8A97-741F27A8EA42}">
      <dsp:nvSpPr>
        <dsp:cNvPr id="0" name=""/>
        <dsp:cNvSpPr/>
      </dsp:nvSpPr>
      <dsp:spPr>
        <a:xfrm>
          <a:off x="1837845" y="6306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FAA1F-85B9-4646-82ED-E366485E05AD}">
      <dsp:nvSpPr>
        <dsp:cNvPr id="0" name=""/>
        <dsp:cNvSpPr/>
      </dsp:nvSpPr>
      <dsp:spPr>
        <a:xfrm>
          <a:off x="1837845" y="6306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BDAB0-A9CD-4167-BB6A-CE778038C69E}">
      <dsp:nvSpPr>
        <dsp:cNvPr id="0" name=""/>
        <dsp:cNvSpPr/>
      </dsp:nvSpPr>
      <dsp:spPr>
        <a:xfrm>
          <a:off x="1616384" y="7103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jo:Location</a:t>
          </a:r>
          <a:endParaRPr lang="fr-FR" sz="1000" b="1" kern="1200" dirty="0"/>
        </a:p>
      </dsp:txBody>
      <dsp:txXfrm>
        <a:off x="1616384" y="710381"/>
        <a:ext cx="885845" cy="283470"/>
      </dsp:txXfrm>
    </dsp:sp>
    <dsp:sp modelId="{893B843F-FCDA-445F-BE4E-A4B45181454C}">
      <dsp:nvSpPr>
        <dsp:cNvPr id="0" name=""/>
        <dsp:cNvSpPr/>
      </dsp:nvSpPr>
      <dsp:spPr>
        <a:xfrm>
          <a:off x="2413645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051B6-3E97-4365-8D99-6868E142756C}">
      <dsp:nvSpPr>
        <dsp:cNvPr id="0" name=""/>
        <dsp:cNvSpPr/>
      </dsp:nvSpPr>
      <dsp:spPr>
        <a:xfrm>
          <a:off x="2413645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D563D-4ACC-408A-A98E-2C2CF8451970}">
      <dsp:nvSpPr>
        <dsp:cNvPr id="0" name=""/>
        <dsp:cNvSpPr/>
      </dsp:nvSpPr>
      <dsp:spPr>
        <a:xfrm>
          <a:off x="2192183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jo:Venue</a:t>
          </a:r>
          <a:endParaRPr lang="fr-FR" sz="1000" b="1" kern="1200" dirty="0"/>
        </a:p>
      </dsp:txBody>
      <dsp:txXfrm>
        <a:off x="2192183" y="1339331"/>
        <a:ext cx="885845" cy="283470"/>
      </dsp:txXfrm>
    </dsp:sp>
    <dsp:sp modelId="{92F205F3-9498-487C-B0AC-B09969F335C6}">
      <dsp:nvSpPr>
        <dsp:cNvPr id="0" name=""/>
        <dsp:cNvSpPr/>
      </dsp:nvSpPr>
      <dsp:spPr>
        <a:xfrm>
          <a:off x="2413645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DB6D1-CFDB-4581-B9F0-42B921D1E7B2}">
      <dsp:nvSpPr>
        <dsp:cNvPr id="0" name=""/>
        <dsp:cNvSpPr/>
      </dsp:nvSpPr>
      <dsp:spPr>
        <a:xfrm>
          <a:off x="2413645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84447-3585-4CF2-B2D0-53F3297589D4}">
      <dsp:nvSpPr>
        <dsp:cNvPr id="0" name=""/>
        <dsp:cNvSpPr/>
      </dsp:nvSpPr>
      <dsp:spPr>
        <a:xfrm>
          <a:off x="2192183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jo:Stadium</a:t>
          </a:r>
          <a:endParaRPr lang="fr-FR" sz="1000" b="1" kern="1200" dirty="0"/>
        </a:p>
      </dsp:txBody>
      <dsp:txXfrm>
        <a:off x="2192183" y="1968281"/>
        <a:ext cx="885845" cy="283470"/>
      </dsp:txXfrm>
    </dsp:sp>
    <dsp:sp modelId="{B3928258-24A6-4C81-8B2B-EC79E89D2578}">
      <dsp:nvSpPr>
        <dsp:cNvPr id="0" name=""/>
        <dsp:cNvSpPr/>
      </dsp:nvSpPr>
      <dsp:spPr>
        <a:xfrm>
          <a:off x="2413645" y="25175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93891-BFD3-47D7-9AA1-3B506BC50B7C}">
      <dsp:nvSpPr>
        <dsp:cNvPr id="0" name=""/>
        <dsp:cNvSpPr/>
      </dsp:nvSpPr>
      <dsp:spPr>
        <a:xfrm>
          <a:off x="2413645" y="25175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5A527-0CAF-4DD9-A2E5-2DA5CECA03FE}">
      <dsp:nvSpPr>
        <dsp:cNvPr id="0" name=""/>
        <dsp:cNvSpPr/>
      </dsp:nvSpPr>
      <dsp:spPr>
        <a:xfrm>
          <a:off x="2192183" y="25972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jo:SwimmingPool</a:t>
          </a:r>
          <a:endParaRPr lang="fr-FR" sz="1000" b="1" kern="1200" dirty="0"/>
        </a:p>
      </dsp:txBody>
      <dsp:txXfrm>
        <a:off x="2192183" y="2597231"/>
        <a:ext cx="885845" cy="283470"/>
      </dsp:txXfrm>
    </dsp:sp>
    <dsp:sp modelId="{90213B2D-6685-4B87-A0C8-B8984D2AFA91}">
      <dsp:nvSpPr>
        <dsp:cNvPr id="0" name=""/>
        <dsp:cNvSpPr/>
      </dsp:nvSpPr>
      <dsp:spPr>
        <a:xfrm>
          <a:off x="2413645" y="31464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ED537-B343-4055-8457-B8DAC9EEDFD5}">
      <dsp:nvSpPr>
        <dsp:cNvPr id="0" name=""/>
        <dsp:cNvSpPr/>
      </dsp:nvSpPr>
      <dsp:spPr>
        <a:xfrm>
          <a:off x="2413645" y="31464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D28C5-0B39-467A-A71F-A3BC67966BDF}">
      <dsp:nvSpPr>
        <dsp:cNvPr id="0" name=""/>
        <dsp:cNvSpPr/>
      </dsp:nvSpPr>
      <dsp:spPr>
        <a:xfrm>
          <a:off x="2192183" y="32261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/>
            <a:t>jo:TrainingFacility</a:t>
          </a:r>
          <a:endParaRPr lang="fr-FR" sz="1000" b="1" kern="1200" dirty="0"/>
        </a:p>
      </dsp:txBody>
      <dsp:txXfrm>
        <a:off x="2192183" y="3226181"/>
        <a:ext cx="885845" cy="283470"/>
      </dsp:txXfrm>
    </dsp:sp>
    <dsp:sp modelId="{50629FE7-AE0A-46EF-A280-334D5057FF58}">
      <dsp:nvSpPr>
        <dsp:cNvPr id="0" name=""/>
        <dsp:cNvSpPr/>
      </dsp:nvSpPr>
      <dsp:spPr>
        <a:xfrm>
          <a:off x="5897230" y="6306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C98E1-7F64-4488-9DD3-AB77ADB752AB}">
      <dsp:nvSpPr>
        <dsp:cNvPr id="0" name=""/>
        <dsp:cNvSpPr/>
      </dsp:nvSpPr>
      <dsp:spPr>
        <a:xfrm>
          <a:off x="5897230" y="6306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69E81-6D80-4F88-9ED9-AEE698309039}">
      <dsp:nvSpPr>
        <dsp:cNvPr id="0" name=""/>
        <dsp:cNvSpPr/>
      </dsp:nvSpPr>
      <dsp:spPr>
        <a:xfrm>
          <a:off x="5675769" y="7103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kern="1200" dirty="0" err="1"/>
            <a:t>jo:SportingEvent</a:t>
          </a:r>
          <a:endParaRPr lang="fr-FR" sz="1000" b="1" kern="1200" dirty="0"/>
        </a:p>
      </dsp:txBody>
      <dsp:txXfrm>
        <a:off x="5675769" y="710381"/>
        <a:ext cx="885845" cy="283470"/>
      </dsp:txXfrm>
    </dsp:sp>
    <dsp:sp modelId="{949CADBB-731A-4273-86FF-9F413757E9C5}">
      <dsp:nvSpPr>
        <dsp:cNvPr id="0" name=""/>
        <dsp:cNvSpPr/>
      </dsp:nvSpPr>
      <dsp:spPr>
        <a:xfrm>
          <a:off x="4021453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01C7A-981C-44A3-97C7-77C1EEBB0EDF}">
      <dsp:nvSpPr>
        <dsp:cNvPr id="0" name=""/>
        <dsp:cNvSpPr/>
      </dsp:nvSpPr>
      <dsp:spPr>
        <a:xfrm>
          <a:off x="4021453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65995-A3E4-448E-B2D8-BDEB14EEC7CC}">
      <dsp:nvSpPr>
        <dsp:cNvPr id="0" name=""/>
        <dsp:cNvSpPr/>
      </dsp:nvSpPr>
      <dsp:spPr>
        <a:xfrm>
          <a:off x="3799992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jo:OlympicGames</a:t>
          </a:r>
          <a:endParaRPr lang="fr-FR" sz="1000" b="1" kern="1200" dirty="0"/>
        </a:p>
      </dsp:txBody>
      <dsp:txXfrm>
        <a:off x="3799992" y="1339331"/>
        <a:ext cx="885845" cy="283470"/>
      </dsp:txXfrm>
    </dsp:sp>
    <dsp:sp modelId="{B2474DB2-0DA5-4FE8-8FB1-A8AF20261D37}">
      <dsp:nvSpPr>
        <dsp:cNvPr id="0" name=""/>
        <dsp:cNvSpPr/>
      </dsp:nvSpPr>
      <dsp:spPr>
        <a:xfrm>
          <a:off x="5093326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7C518-FF48-4B6A-BF90-121D2EAA97B2}">
      <dsp:nvSpPr>
        <dsp:cNvPr id="0" name=""/>
        <dsp:cNvSpPr/>
      </dsp:nvSpPr>
      <dsp:spPr>
        <a:xfrm>
          <a:off x="5093326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1E9EA-1706-4FDF-8266-B61BC04A7E6C}">
      <dsp:nvSpPr>
        <dsp:cNvPr id="0" name=""/>
        <dsp:cNvSpPr/>
      </dsp:nvSpPr>
      <dsp:spPr>
        <a:xfrm>
          <a:off x="4871865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jo:Sport</a:t>
          </a:r>
          <a:endParaRPr lang="fr-FR" sz="1000" b="1" kern="1200" dirty="0"/>
        </a:p>
      </dsp:txBody>
      <dsp:txXfrm>
        <a:off x="4871865" y="1339331"/>
        <a:ext cx="885845" cy="283470"/>
      </dsp:txXfrm>
    </dsp:sp>
    <dsp:sp modelId="{C4163C8E-8F22-4442-82C2-03B01C7F9002}">
      <dsp:nvSpPr>
        <dsp:cNvPr id="0" name=""/>
        <dsp:cNvSpPr/>
      </dsp:nvSpPr>
      <dsp:spPr>
        <a:xfrm>
          <a:off x="3485517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80F2F-9131-492F-B6DE-31EC455ACA94}">
      <dsp:nvSpPr>
        <dsp:cNvPr id="0" name=""/>
        <dsp:cNvSpPr/>
      </dsp:nvSpPr>
      <dsp:spPr>
        <a:xfrm>
          <a:off x="3485517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83A73-0A52-45AB-9AD9-12B579A75769}">
      <dsp:nvSpPr>
        <dsp:cNvPr id="0" name=""/>
        <dsp:cNvSpPr/>
      </dsp:nvSpPr>
      <dsp:spPr>
        <a:xfrm>
          <a:off x="3264056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Jo:IndividualSport</a:t>
          </a:r>
          <a:endParaRPr lang="fr-FR" sz="1000" b="1" kern="1200" dirty="0"/>
        </a:p>
      </dsp:txBody>
      <dsp:txXfrm>
        <a:off x="3264056" y="1968281"/>
        <a:ext cx="885845" cy="283470"/>
      </dsp:txXfrm>
    </dsp:sp>
    <dsp:sp modelId="{3AD140D7-1B1C-4F95-BBDB-FBF7DF0FF779}">
      <dsp:nvSpPr>
        <dsp:cNvPr id="0" name=""/>
        <dsp:cNvSpPr/>
      </dsp:nvSpPr>
      <dsp:spPr>
        <a:xfrm>
          <a:off x="4557390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47DD3-7E18-4BA2-99FD-9CD07EBB8A8E}">
      <dsp:nvSpPr>
        <dsp:cNvPr id="0" name=""/>
        <dsp:cNvSpPr/>
      </dsp:nvSpPr>
      <dsp:spPr>
        <a:xfrm>
          <a:off x="4557390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CC1A-FC43-45C5-B85F-6AA6A3D9131D}">
      <dsp:nvSpPr>
        <dsp:cNvPr id="0" name=""/>
        <dsp:cNvSpPr/>
      </dsp:nvSpPr>
      <dsp:spPr>
        <a:xfrm>
          <a:off x="4335928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i="0" kern="1200" dirty="0" err="1"/>
            <a:t>jo:TeamSport</a:t>
          </a:r>
          <a:endParaRPr lang="fr-FR" sz="1000" b="1" kern="1200" dirty="0"/>
        </a:p>
      </dsp:txBody>
      <dsp:txXfrm>
        <a:off x="4335928" y="1968281"/>
        <a:ext cx="885845" cy="283470"/>
      </dsp:txXfrm>
    </dsp:sp>
    <dsp:sp modelId="{E5A69EBE-5EB3-44ED-8014-18E8BFE073E1}">
      <dsp:nvSpPr>
        <dsp:cNvPr id="0" name=""/>
        <dsp:cNvSpPr/>
      </dsp:nvSpPr>
      <dsp:spPr>
        <a:xfrm>
          <a:off x="5629262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BC0A1-468C-46AF-A3AD-8E31B638EDAC}">
      <dsp:nvSpPr>
        <dsp:cNvPr id="0" name=""/>
        <dsp:cNvSpPr/>
      </dsp:nvSpPr>
      <dsp:spPr>
        <a:xfrm>
          <a:off x="5629262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F99E0-7BD2-4BA6-809C-8227579F96B0}">
      <dsp:nvSpPr>
        <dsp:cNvPr id="0" name=""/>
        <dsp:cNvSpPr/>
      </dsp:nvSpPr>
      <dsp:spPr>
        <a:xfrm>
          <a:off x="5407801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jo:MixedSport</a:t>
          </a:r>
          <a:endParaRPr lang="fr-FR" sz="1000" b="1" kern="1200" dirty="0"/>
        </a:p>
      </dsp:txBody>
      <dsp:txXfrm>
        <a:off x="5407801" y="1968281"/>
        <a:ext cx="885845" cy="283470"/>
      </dsp:txXfrm>
    </dsp:sp>
    <dsp:sp modelId="{FDD256A8-EDF3-4F92-89DA-16C9CE00D484}">
      <dsp:nvSpPr>
        <dsp:cNvPr id="0" name=""/>
        <dsp:cNvSpPr/>
      </dsp:nvSpPr>
      <dsp:spPr>
        <a:xfrm>
          <a:off x="6701134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A973A-0A80-4178-8CBB-F8D4B7DE5C8D}">
      <dsp:nvSpPr>
        <dsp:cNvPr id="0" name=""/>
        <dsp:cNvSpPr/>
      </dsp:nvSpPr>
      <dsp:spPr>
        <a:xfrm>
          <a:off x="6701134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5E64-D954-45C4-ABA3-15478EFC0C35}">
      <dsp:nvSpPr>
        <dsp:cNvPr id="0" name=""/>
        <dsp:cNvSpPr/>
      </dsp:nvSpPr>
      <dsp:spPr>
        <a:xfrm>
          <a:off x="6479673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jo:Discipline</a:t>
          </a:r>
          <a:endParaRPr lang="fr-FR" sz="1000" b="1" kern="1200" dirty="0"/>
        </a:p>
      </dsp:txBody>
      <dsp:txXfrm>
        <a:off x="6479673" y="1968281"/>
        <a:ext cx="885845" cy="283470"/>
      </dsp:txXfrm>
    </dsp:sp>
    <dsp:sp modelId="{7664909D-F6C3-4452-B4BF-B325F5399367}">
      <dsp:nvSpPr>
        <dsp:cNvPr id="0" name=""/>
        <dsp:cNvSpPr/>
      </dsp:nvSpPr>
      <dsp:spPr>
        <a:xfrm>
          <a:off x="7276934" y="25175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D80F4-A1D0-4C9F-8A19-90FEE6EAEE0A}">
      <dsp:nvSpPr>
        <dsp:cNvPr id="0" name=""/>
        <dsp:cNvSpPr/>
      </dsp:nvSpPr>
      <dsp:spPr>
        <a:xfrm>
          <a:off x="7276934" y="25175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8F38F-483B-41F2-A6AC-6121084D8BC5}">
      <dsp:nvSpPr>
        <dsp:cNvPr id="0" name=""/>
        <dsp:cNvSpPr/>
      </dsp:nvSpPr>
      <dsp:spPr>
        <a:xfrm>
          <a:off x="7055472" y="25972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jo:TrackEvent</a:t>
          </a:r>
          <a:endParaRPr lang="fr-FR" sz="1000" b="1" kern="1200" dirty="0"/>
        </a:p>
      </dsp:txBody>
      <dsp:txXfrm>
        <a:off x="7055472" y="2597231"/>
        <a:ext cx="885845" cy="283470"/>
      </dsp:txXfrm>
    </dsp:sp>
    <dsp:sp modelId="{9E0F69E9-AC9C-4EDF-B2B3-3D411D6A64AB}">
      <dsp:nvSpPr>
        <dsp:cNvPr id="0" name=""/>
        <dsp:cNvSpPr/>
      </dsp:nvSpPr>
      <dsp:spPr>
        <a:xfrm>
          <a:off x="7276934" y="31464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0EE65-6C05-4381-8EEE-DD1AA0F08782}">
      <dsp:nvSpPr>
        <dsp:cNvPr id="0" name=""/>
        <dsp:cNvSpPr/>
      </dsp:nvSpPr>
      <dsp:spPr>
        <a:xfrm>
          <a:off x="7276934" y="31464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D9DB7-CC64-48CA-A04D-8C6AD2CBD991}">
      <dsp:nvSpPr>
        <dsp:cNvPr id="0" name=""/>
        <dsp:cNvSpPr/>
      </dsp:nvSpPr>
      <dsp:spPr>
        <a:xfrm>
          <a:off x="7055472" y="32261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jo:FieldEvent</a:t>
          </a:r>
          <a:endParaRPr lang="fr-FR" sz="1000" b="1" kern="1200" dirty="0"/>
        </a:p>
      </dsp:txBody>
      <dsp:txXfrm>
        <a:off x="7055472" y="3226181"/>
        <a:ext cx="885845" cy="283470"/>
      </dsp:txXfrm>
    </dsp:sp>
    <dsp:sp modelId="{BF20E000-18AE-49D2-AA47-BD9757EC8586}">
      <dsp:nvSpPr>
        <dsp:cNvPr id="0" name=""/>
        <dsp:cNvSpPr/>
      </dsp:nvSpPr>
      <dsp:spPr>
        <a:xfrm>
          <a:off x="7276934" y="37754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3E574-A224-4E73-9E59-7AB654A291D6}">
      <dsp:nvSpPr>
        <dsp:cNvPr id="0" name=""/>
        <dsp:cNvSpPr/>
      </dsp:nvSpPr>
      <dsp:spPr>
        <a:xfrm>
          <a:off x="7276934" y="37754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9E696-44CD-40D3-BFA3-46C4E6FF0EDA}">
      <dsp:nvSpPr>
        <dsp:cNvPr id="0" name=""/>
        <dsp:cNvSpPr/>
      </dsp:nvSpPr>
      <dsp:spPr>
        <a:xfrm>
          <a:off x="7055472" y="38551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jo:AquaticsEvent</a:t>
          </a:r>
          <a:endParaRPr lang="fr-FR" sz="1000" b="1" kern="1200" dirty="0"/>
        </a:p>
      </dsp:txBody>
      <dsp:txXfrm>
        <a:off x="7055472" y="3855131"/>
        <a:ext cx="885845" cy="283470"/>
      </dsp:txXfrm>
    </dsp:sp>
    <dsp:sp modelId="{64769BC4-5869-4F11-B50B-8AC631D41FFD}">
      <dsp:nvSpPr>
        <dsp:cNvPr id="0" name=""/>
        <dsp:cNvSpPr/>
      </dsp:nvSpPr>
      <dsp:spPr>
        <a:xfrm>
          <a:off x="7773007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D4D72-E742-4A5F-8FC4-8524092EBCC0}">
      <dsp:nvSpPr>
        <dsp:cNvPr id="0" name=""/>
        <dsp:cNvSpPr/>
      </dsp:nvSpPr>
      <dsp:spPr>
        <a:xfrm>
          <a:off x="7773007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00826-DC98-46ED-AE65-1CD1FDD93CC4}">
      <dsp:nvSpPr>
        <dsp:cNvPr id="0" name=""/>
        <dsp:cNvSpPr/>
      </dsp:nvSpPr>
      <dsp:spPr>
        <a:xfrm>
          <a:off x="7551546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jo:Event</a:t>
          </a:r>
          <a:endParaRPr lang="fr-FR" sz="1000" b="1" kern="1200" dirty="0"/>
        </a:p>
      </dsp:txBody>
      <dsp:txXfrm>
        <a:off x="7551546" y="1339331"/>
        <a:ext cx="885845" cy="283470"/>
      </dsp:txXfrm>
    </dsp:sp>
    <dsp:sp modelId="{427549BF-4506-4EFA-B441-AD708BB12C04}">
      <dsp:nvSpPr>
        <dsp:cNvPr id="0" name=""/>
        <dsp:cNvSpPr/>
      </dsp:nvSpPr>
      <dsp:spPr>
        <a:xfrm>
          <a:off x="8348806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3801-F804-4925-B42D-C8794406F57F}">
      <dsp:nvSpPr>
        <dsp:cNvPr id="0" name=""/>
        <dsp:cNvSpPr/>
      </dsp:nvSpPr>
      <dsp:spPr>
        <a:xfrm>
          <a:off x="8348806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490FC-8219-4C5B-85B5-F2500DC136D8}">
      <dsp:nvSpPr>
        <dsp:cNvPr id="0" name=""/>
        <dsp:cNvSpPr/>
      </dsp:nvSpPr>
      <dsp:spPr>
        <a:xfrm>
          <a:off x="8127345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jo:QualifyingEvent</a:t>
          </a:r>
          <a:endParaRPr lang="fr-FR" sz="1000" b="1" kern="1200" dirty="0"/>
        </a:p>
      </dsp:txBody>
      <dsp:txXfrm>
        <a:off x="8127345" y="1968281"/>
        <a:ext cx="885845" cy="283470"/>
      </dsp:txXfrm>
    </dsp:sp>
    <dsp:sp modelId="{D5BB01EB-4282-4801-9D89-B97F35445B03}">
      <dsp:nvSpPr>
        <dsp:cNvPr id="0" name=""/>
        <dsp:cNvSpPr/>
      </dsp:nvSpPr>
      <dsp:spPr>
        <a:xfrm>
          <a:off x="8348806" y="25175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0711F-A5EB-4381-9DB4-CF46E12A16DA}">
      <dsp:nvSpPr>
        <dsp:cNvPr id="0" name=""/>
        <dsp:cNvSpPr/>
      </dsp:nvSpPr>
      <dsp:spPr>
        <a:xfrm>
          <a:off x="8348806" y="25175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948B2-EA5F-4846-AB42-3216FDB5D11C}">
      <dsp:nvSpPr>
        <dsp:cNvPr id="0" name=""/>
        <dsp:cNvSpPr/>
      </dsp:nvSpPr>
      <dsp:spPr>
        <a:xfrm>
          <a:off x="8127345" y="25972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jo:FinalEvent</a:t>
          </a:r>
          <a:endParaRPr lang="fr-FR" sz="1000" b="1" kern="1200" dirty="0"/>
        </a:p>
      </dsp:txBody>
      <dsp:txXfrm>
        <a:off x="8127345" y="2597231"/>
        <a:ext cx="885845" cy="283470"/>
      </dsp:txXfrm>
    </dsp:sp>
    <dsp:sp modelId="{0C406BE0-A0E7-46BA-81D8-9B01CF856AE2}">
      <dsp:nvSpPr>
        <dsp:cNvPr id="0" name=""/>
        <dsp:cNvSpPr/>
      </dsp:nvSpPr>
      <dsp:spPr>
        <a:xfrm>
          <a:off x="8348806" y="31464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9C6DE-06BD-4C6A-A389-BD05BFE6248D}">
      <dsp:nvSpPr>
        <dsp:cNvPr id="0" name=""/>
        <dsp:cNvSpPr/>
      </dsp:nvSpPr>
      <dsp:spPr>
        <a:xfrm>
          <a:off x="8348806" y="31464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1205A-DD4A-49DD-A483-F5CAFB0ED976}">
      <dsp:nvSpPr>
        <dsp:cNvPr id="0" name=""/>
        <dsp:cNvSpPr/>
      </dsp:nvSpPr>
      <dsp:spPr>
        <a:xfrm>
          <a:off x="8127345" y="32261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jo:MedalEvent</a:t>
          </a:r>
          <a:endParaRPr lang="fr-FR" sz="1000" b="1" kern="1200" dirty="0"/>
        </a:p>
      </dsp:txBody>
      <dsp:txXfrm>
        <a:off x="8127345" y="3226181"/>
        <a:ext cx="885845" cy="283470"/>
      </dsp:txXfrm>
    </dsp:sp>
    <dsp:sp modelId="{7EF7ADDB-3C76-4B02-8313-726B31B5B81A}">
      <dsp:nvSpPr>
        <dsp:cNvPr id="0" name=""/>
        <dsp:cNvSpPr/>
      </dsp:nvSpPr>
      <dsp:spPr>
        <a:xfrm>
          <a:off x="8844879" y="6306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2D9BD-5F49-4BE6-B881-3673FB5543AD}">
      <dsp:nvSpPr>
        <dsp:cNvPr id="0" name=""/>
        <dsp:cNvSpPr/>
      </dsp:nvSpPr>
      <dsp:spPr>
        <a:xfrm>
          <a:off x="8844879" y="6306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B253C-94A4-40EF-9F0E-0ED69061A73F}">
      <dsp:nvSpPr>
        <dsp:cNvPr id="0" name=""/>
        <dsp:cNvSpPr/>
      </dsp:nvSpPr>
      <dsp:spPr>
        <a:xfrm>
          <a:off x="8623418" y="7103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jo:Team</a:t>
          </a:r>
          <a:endParaRPr lang="fr-FR" sz="1000" b="1" kern="1200" dirty="0"/>
        </a:p>
      </dsp:txBody>
      <dsp:txXfrm>
        <a:off x="8623418" y="710381"/>
        <a:ext cx="885845" cy="283470"/>
      </dsp:txXfrm>
    </dsp:sp>
    <dsp:sp modelId="{CA7ADE06-C5C7-4F42-9A3D-830FC1A0E4A6}">
      <dsp:nvSpPr>
        <dsp:cNvPr id="0" name=""/>
        <dsp:cNvSpPr/>
      </dsp:nvSpPr>
      <dsp:spPr>
        <a:xfrm>
          <a:off x="9420679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3FEB7-F9BA-4FCA-ABC3-BBCC49895D0B}">
      <dsp:nvSpPr>
        <dsp:cNvPr id="0" name=""/>
        <dsp:cNvSpPr/>
      </dsp:nvSpPr>
      <dsp:spPr>
        <a:xfrm>
          <a:off x="9420679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DBA1F-662A-46A7-A09C-329BF517D6FA}">
      <dsp:nvSpPr>
        <dsp:cNvPr id="0" name=""/>
        <dsp:cNvSpPr/>
      </dsp:nvSpPr>
      <dsp:spPr>
        <a:xfrm>
          <a:off x="9199217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jo:NationalTeam</a:t>
          </a:r>
          <a:endParaRPr lang="fr-FR" sz="1000" b="1" kern="1200" dirty="0"/>
        </a:p>
      </dsp:txBody>
      <dsp:txXfrm>
        <a:off x="9199217" y="1339331"/>
        <a:ext cx="885845" cy="283470"/>
      </dsp:txXfrm>
    </dsp:sp>
    <dsp:sp modelId="{7ABB3158-8EC3-4469-A935-36D33F450D93}">
      <dsp:nvSpPr>
        <dsp:cNvPr id="0" name=""/>
        <dsp:cNvSpPr/>
      </dsp:nvSpPr>
      <dsp:spPr>
        <a:xfrm>
          <a:off x="9420679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0E47F-B06F-4497-9F8F-50824462259B}">
      <dsp:nvSpPr>
        <dsp:cNvPr id="0" name=""/>
        <dsp:cNvSpPr/>
      </dsp:nvSpPr>
      <dsp:spPr>
        <a:xfrm>
          <a:off x="9420679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0FCFD-649B-45B2-BB04-677159C13D85}">
      <dsp:nvSpPr>
        <dsp:cNvPr id="0" name=""/>
        <dsp:cNvSpPr/>
      </dsp:nvSpPr>
      <dsp:spPr>
        <a:xfrm>
          <a:off x="9199217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jo:MixedTeam</a:t>
          </a:r>
          <a:endParaRPr lang="fr-FR" sz="1000" b="1" kern="1200" dirty="0"/>
        </a:p>
      </dsp:txBody>
      <dsp:txXfrm>
        <a:off x="9199217" y="1968281"/>
        <a:ext cx="885845" cy="283470"/>
      </dsp:txXfrm>
    </dsp:sp>
    <dsp:sp modelId="{4099B714-0798-456A-9736-8BB6BCF28A4D}">
      <dsp:nvSpPr>
        <dsp:cNvPr id="0" name=""/>
        <dsp:cNvSpPr/>
      </dsp:nvSpPr>
      <dsp:spPr>
        <a:xfrm>
          <a:off x="9916752" y="6306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23D9-228D-4241-BA38-06C26E919A79}">
      <dsp:nvSpPr>
        <dsp:cNvPr id="0" name=""/>
        <dsp:cNvSpPr/>
      </dsp:nvSpPr>
      <dsp:spPr>
        <a:xfrm>
          <a:off x="9916752" y="6306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41DD3-C7B8-4FDE-B81C-3CC54571FE47}">
      <dsp:nvSpPr>
        <dsp:cNvPr id="0" name=""/>
        <dsp:cNvSpPr/>
      </dsp:nvSpPr>
      <dsp:spPr>
        <a:xfrm>
          <a:off x="9695291" y="7103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jo:Result</a:t>
          </a:r>
          <a:endParaRPr lang="fr-FR" sz="1000" b="1" kern="1200" dirty="0"/>
        </a:p>
      </dsp:txBody>
      <dsp:txXfrm>
        <a:off x="9695291" y="710381"/>
        <a:ext cx="885845" cy="283470"/>
      </dsp:txXfrm>
    </dsp:sp>
    <dsp:sp modelId="{D4273536-3A5F-4A2E-94DC-1A121B7A9912}">
      <dsp:nvSpPr>
        <dsp:cNvPr id="0" name=""/>
        <dsp:cNvSpPr/>
      </dsp:nvSpPr>
      <dsp:spPr>
        <a:xfrm>
          <a:off x="10492551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2A93D-F407-458D-B722-AD2283CFE9D2}">
      <dsp:nvSpPr>
        <dsp:cNvPr id="0" name=""/>
        <dsp:cNvSpPr/>
      </dsp:nvSpPr>
      <dsp:spPr>
        <a:xfrm>
          <a:off x="10492551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DC359-D890-425C-9FBD-D2BAD7A60435}">
      <dsp:nvSpPr>
        <dsp:cNvPr id="0" name=""/>
        <dsp:cNvSpPr/>
      </dsp:nvSpPr>
      <dsp:spPr>
        <a:xfrm>
          <a:off x="10271090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jo:Record</a:t>
          </a:r>
          <a:endParaRPr lang="fr-FR" sz="1000" b="1" kern="1200" dirty="0"/>
        </a:p>
      </dsp:txBody>
      <dsp:txXfrm>
        <a:off x="10271090" y="1339331"/>
        <a:ext cx="885845" cy="283470"/>
      </dsp:txXfrm>
    </dsp:sp>
    <dsp:sp modelId="{FD6E2048-8B2B-4B9B-8A26-839D875CDA3B}">
      <dsp:nvSpPr>
        <dsp:cNvPr id="0" name=""/>
        <dsp:cNvSpPr/>
      </dsp:nvSpPr>
      <dsp:spPr>
        <a:xfrm>
          <a:off x="10492551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56ED4-CD8E-4511-8798-F0BDB4E95FB8}">
      <dsp:nvSpPr>
        <dsp:cNvPr id="0" name=""/>
        <dsp:cNvSpPr/>
      </dsp:nvSpPr>
      <dsp:spPr>
        <a:xfrm>
          <a:off x="10492551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3D64C-5715-47D4-BFAC-80AD05B885D2}">
      <dsp:nvSpPr>
        <dsp:cNvPr id="0" name=""/>
        <dsp:cNvSpPr/>
      </dsp:nvSpPr>
      <dsp:spPr>
        <a:xfrm>
          <a:off x="10271090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jo:OlympicRecord</a:t>
          </a:r>
          <a:endParaRPr lang="fr-FR" sz="1000" b="1" kern="1200" dirty="0"/>
        </a:p>
      </dsp:txBody>
      <dsp:txXfrm>
        <a:off x="10271090" y="1968281"/>
        <a:ext cx="885845" cy="283470"/>
      </dsp:txXfrm>
    </dsp:sp>
    <dsp:sp modelId="{43B312C2-7FA9-4D8E-A676-CFF9931509A8}">
      <dsp:nvSpPr>
        <dsp:cNvPr id="0" name=""/>
        <dsp:cNvSpPr/>
      </dsp:nvSpPr>
      <dsp:spPr>
        <a:xfrm>
          <a:off x="10492551" y="25175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5CEFC-012D-4616-A0AA-7C0126F4121A}">
      <dsp:nvSpPr>
        <dsp:cNvPr id="0" name=""/>
        <dsp:cNvSpPr/>
      </dsp:nvSpPr>
      <dsp:spPr>
        <a:xfrm>
          <a:off x="10492551" y="25175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C8083-AB9C-45F6-A5A7-8928E34E4DA3}">
      <dsp:nvSpPr>
        <dsp:cNvPr id="0" name=""/>
        <dsp:cNvSpPr/>
      </dsp:nvSpPr>
      <dsp:spPr>
        <a:xfrm>
          <a:off x="10271090" y="25972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jo:WorldRecord</a:t>
          </a:r>
          <a:endParaRPr lang="fr-FR" sz="1000" b="1" kern="1200" dirty="0"/>
        </a:p>
      </dsp:txBody>
      <dsp:txXfrm>
        <a:off x="10271090" y="2597231"/>
        <a:ext cx="885845" cy="283470"/>
      </dsp:txXfrm>
    </dsp:sp>
    <dsp:sp modelId="{A095C85B-181A-45EC-A411-FBE1E27AB527}">
      <dsp:nvSpPr>
        <dsp:cNvPr id="0" name=""/>
        <dsp:cNvSpPr/>
      </dsp:nvSpPr>
      <dsp:spPr>
        <a:xfrm>
          <a:off x="10988624" y="6306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CB1B-B2DF-4801-9251-93DFD9F2A040}">
      <dsp:nvSpPr>
        <dsp:cNvPr id="0" name=""/>
        <dsp:cNvSpPr/>
      </dsp:nvSpPr>
      <dsp:spPr>
        <a:xfrm>
          <a:off x="10988624" y="6306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71FDD-280D-436F-B3CD-F07386EEDCA0}">
      <dsp:nvSpPr>
        <dsp:cNvPr id="0" name=""/>
        <dsp:cNvSpPr/>
      </dsp:nvSpPr>
      <dsp:spPr>
        <a:xfrm>
          <a:off x="10767163" y="7103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jo:Medal</a:t>
          </a:r>
          <a:endParaRPr lang="fr-FR" sz="1000" b="1" kern="1200" dirty="0"/>
        </a:p>
      </dsp:txBody>
      <dsp:txXfrm>
        <a:off x="10767163" y="710381"/>
        <a:ext cx="885845" cy="283470"/>
      </dsp:txXfrm>
    </dsp:sp>
    <dsp:sp modelId="{91E00C23-6C50-4945-AF80-C1C2D3561D4E}">
      <dsp:nvSpPr>
        <dsp:cNvPr id="0" name=""/>
        <dsp:cNvSpPr/>
      </dsp:nvSpPr>
      <dsp:spPr>
        <a:xfrm>
          <a:off x="11564424" y="12596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B1BC1-8C11-42C2-86DB-75F5395C1F05}">
      <dsp:nvSpPr>
        <dsp:cNvPr id="0" name=""/>
        <dsp:cNvSpPr/>
      </dsp:nvSpPr>
      <dsp:spPr>
        <a:xfrm>
          <a:off x="11564424" y="12596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CDD88-3131-41C4-93AC-5498827B61E2}">
      <dsp:nvSpPr>
        <dsp:cNvPr id="0" name=""/>
        <dsp:cNvSpPr/>
      </dsp:nvSpPr>
      <dsp:spPr>
        <a:xfrm>
          <a:off x="11342962" y="13393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jo:GoldMedal</a:t>
          </a:r>
          <a:endParaRPr lang="fr-FR" sz="1000" b="1" kern="1200" dirty="0"/>
        </a:p>
      </dsp:txBody>
      <dsp:txXfrm>
        <a:off x="11342962" y="1339331"/>
        <a:ext cx="885845" cy="283470"/>
      </dsp:txXfrm>
    </dsp:sp>
    <dsp:sp modelId="{161D8DC7-942C-426C-8B87-D12F90C3F406}">
      <dsp:nvSpPr>
        <dsp:cNvPr id="0" name=""/>
        <dsp:cNvSpPr/>
      </dsp:nvSpPr>
      <dsp:spPr>
        <a:xfrm>
          <a:off x="11564424" y="188855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2541E-3BCB-4D9C-8C7C-298210501501}">
      <dsp:nvSpPr>
        <dsp:cNvPr id="0" name=""/>
        <dsp:cNvSpPr/>
      </dsp:nvSpPr>
      <dsp:spPr>
        <a:xfrm>
          <a:off x="11564424" y="188855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B215F-7FE8-42DF-A221-3F7B9C9D6A88}">
      <dsp:nvSpPr>
        <dsp:cNvPr id="0" name=""/>
        <dsp:cNvSpPr/>
      </dsp:nvSpPr>
      <dsp:spPr>
        <a:xfrm>
          <a:off x="11342962" y="196828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jo:SilverMedal</a:t>
          </a:r>
          <a:endParaRPr lang="fr-FR" sz="1000" b="1" kern="1200" dirty="0"/>
        </a:p>
      </dsp:txBody>
      <dsp:txXfrm>
        <a:off x="11342962" y="1968281"/>
        <a:ext cx="885845" cy="283470"/>
      </dsp:txXfrm>
    </dsp:sp>
    <dsp:sp modelId="{D65986EE-F954-47C3-A47E-620F0730487E}">
      <dsp:nvSpPr>
        <dsp:cNvPr id="0" name=""/>
        <dsp:cNvSpPr/>
      </dsp:nvSpPr>
      <dsp:spPr>
        <a:xfrm>
          <a:off x="11564424" y="2517505"/>
          <a:ext cx="442922" cy="44292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0E308-EDF3-4484-89F3-231079AF2DAF}">
      <dsp:nvSpPr>
        <dsp:cNvPr id="0" name=""/>
        <dsp:cNvSpPr/>
      </dsp:nvSpPr>
      <dsp:spPr>
        <a:xfrm>
          <a:off x="11564424" y="2517505"/>
          <a:ext cx="442922" cy="44292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A73-1F3F-4E9E-A198-15A1DA9B26DB}">
      <dsp:nvSpPr>
        <dsp:cNvPr id="0" name=""/>
        <dsp:cNvSpPr/>
      </dsp:nvSpPr>
      <dsp:spPr>
        <a:xfrm>
          <a:off x="11342962" y="2597231"/>
          <a:ext cx="885845" cy="2834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 err="1"/>
            <a:t>jo:BronzeMedal</a:t>
          </a:r>
          <a:br>
            <a:rPr lang="fr-FR" sz="1000" b="1" kern="1200" dirty="0"/>
          </a:br>
          <a:endParaRPr lang="fr-FR" sz="1000" b="1" kern="1200" dirty="0"/>
        </a:p>
      </dsp:txBody>
      <dsp:txXfrm>
        <a:off x="11342962" y="2597231"/>
        <a:ext cx="885845" cy="283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95571-23F6-441C-9F0F-B38E3A4E705C}">
      <dsp:nvSpPr>
        <dsp:cNvPr id="0" name=""/>
        <dsp:cNvSpPr/>
      </dsp:nvSpPr>
      <dsp:spPr>
        <a:xfrm>
          <a:off x="0" y="24938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Identifient si un athlète est qualifié pour un événement en comparant ses performances avec les standards requis.</a:t>
          </a:r>
        </a:p>
      </dsp:txBody>
      <dsp:txXfrm>
        <a:off x="0" y="249381"/>
        <a:ext cx="7327900" cy="737100"/>
      </dsp:txXfrm>
    </dsp:sp>
    <dsp:sp modelId="{55CE1C49-0899-400E-9827-6DDB760EE564}">
      <dsp:nvSpPr>
        <dsp:cNvPr id="0" name=""/>
        <dsp:cNvSpPr/>
      </dsp:nvSpPr>
      <dsp:spPr>
        <a:xfrm>
          <a:off x="366395" y="5750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qualification des athlètes</a:t>
          </a:r>
        </a:p>
      </dsp:txBody>
      <dsp:txXfrm>
        <a:off x="385129" y="76235"/>
        <a:ext cx="5092062" cy="346292"/>
      </dsp:txXfrm>
    </dsp:sp>
    <dsp:sp modelId="{42477FEE-06B0-4C7C-81C1-06FC25B05EF9}">
      <dsp:nvSpPr>
        <dsp:cNvPr id="0" name=""/>
        <dsp:cNvSpPr/>
      </dsp:nvSpPr>
      <dsp:spPr>
        <a:xfrm>
          <a:off x="0" y="124856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Marquent un résultat comme record si sa performance est meilleure que la valeur actuelle du record.</a:t>
          </a:r>
        </a:p>
      </dsp:txBody>
      <dsp:txXfrm>
        <a:off x="0" y="1248561"/>
        <a:ext cx="7327900" cy="737100"/>
      </dsp:txXfrm>
    </dsp:sp>
    <dsp:sp modelId="{3F661152-78EA-4C63-BA70-97089016F63D}">
      <dsp:nvSpPr>
        <dsp:cNvPr id="0" name=""/>
        <dsp:cNvSpPr/>
      </dsp:nvSpPr>
      <dsp:spPr>
        <a:xfrm>
          <a:off x="366395" y="105668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détection des records :</a:t>
          </a:r>
        </a:p>
      </dsp:txBody>
      <dsp:txXfrm>
        <a:off x="385129" y="1075415"/>
        <a:ext cx="5092062" cy="346292"/>
      </dsp:txXfrm>
    </dsp:sp>
    <dsp:sp modelId="{87109519-FBA5-48C1-8FFA-385E685A287B}">
      <dsp:nvSpPr>
        <dsp:cNvPr id="0" name=""/>
        <dsp:cNvSpPr/>
      </dsp:nvSpPr>
      <dsp:spPr>
        <a:xfrm>
          <a:off x="0" y="224774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 Vérifient si une équipe est complète en comptant ses membres et comparent au minimum requis.</a:t>
          </a:r>
        </a:p>
      </dsp:txBody>
      <dsp:txXfrm>
        <a:off x="0" y="2247741"/>
        <a:ext cx="7327900" cy="737100"/>
      </dsp:txXfrm>
    </dsp:sp>
    <dsp:sp modelId="{DB7F762E-3116-4829-BB9F-E3BD94B2D9BC}">
      <dsp:nvSpPr>
        <dsp:cNvPr id="0" name=""/>
        <dsp:cNvSpPr/>
      </dsp:nvSpPr>
      <dsp:spPr>
        <a:xfrm>
          <a:off x="366395" y="205586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gestion des équipes :</a:t>
          </a:r>
        </a:p>
      </dsp:txBody>
      <dsp:txXfrm>
        <a:off x="385129" y="2074595"/>
        <a:ext cx="5092062" cy="346292"/>
      </dsp:txXfrm>
    </dsp:sp>
    <dsp:sp modelId="{FC8BD381-2C3D-4BB5-8680-E3CEC2EFBF29}">
      <dsp:nvSpPr>
        <dsp:cNvPr id="0" name=""/>
        <dsp:cNvSpPr/>
      </dsp:nvSpPr>
      <dsp:spPr>
        <a:xfrm>
          <a:off x="0" y="324692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Calculent le nombre de médailles par pays ou attribuent des médailles à des athlètes en fonction de leur classement.</a:t>
          </a:r>
        </a:p>
      </dsp:txBody>
      <dsp:txXfrm>
        <a:off x="0" y="3246921"/>
        <a:ext cx="7327900" cy="737100"/>
      </dsp:txXfrm>
    </dsp:sp>
    <dsp:sp modelId="{6F08FE9E-EC5F-4C04-92A8-18248567D744}">
      <dsp:nvSpPr>
        <dsp:cNvPr id="0" name=""/>
        <dsp:cNvSpPr/>
      </dsp:nvSpPr>
      <dsp:spPr>
        <a:xfrm>
          <a:off x="366395" y="305504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comptabilisation des médailles :</a:t>
          </a:r>
        </a:p>
      </dsp:txBody>
      <dsp:txXfrm>
        <a:off x="385129" y="3073775"/>
        <a:ext cx="5092062" cy="346292"/>
      </dsp:txXfrm>
    </dsp:sp>
    <dsp:sp modelId="{E2B476B9-A219-4412-B010-05D03E882854}">
      <dsp:nvSpPr>
        <dsp:cNvPr id="0" name=""/>
        <dsp:cNvSpPr/>
      </dsp:nvSpPr>
      <dsp:spPr>
        <a:xfrm>
          <a:off x="0" y="4246101"/>
          <a:ext cx="73279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 </a:t>
          </a:r>
          <a:r>
            <a:rPr lang="fr-FR" sz="1300" kern="1200" dirty="0"/>
            <a:t>Calculent les performances moyennes par discipline pour des analyses globales.</a:t>
          </a:r>
        </a:p>
      </dsp:txBody>
      <dsp:txXfrm>
        <a:off x="0" y="4246101"/>
        <a:ext cx="7327900" cy="552825"/>
      </dsp:txXfrm>
    </dsp:sp>
    <dsp:sp modelId="{12616D66-6B08-406C-899E-BA0673A3F6AA}">
      <dsp:nvSpPr>
        <dsp:cNvPr id="0" name=""/>
        <dsp:cNvSpPr/>
      </dsp:nvSpPr>
      <dsp:spPr>
        <a:xfrm>
          <a:off x="366395" y="405422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calcul des performances moyennes :</a:t>
          </a:r>
        </a:p>
      </dsp:txBody>
      <dsp:txXfrm>
        <a:off x="385129" y="4072955"/>
        <a:ext cx="509206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95571-23F6-441C-9F0F-B38E3A4E705C}">
      <dsp:nvSpPr>
        <dsp:cNvPr id="0" name=""/>
        <dsp:cNvSpPr/>
      </dsp:nvSpPr>
      <dsp:spPr>
        <a:xfrm>
          <a:off x="0" y="24938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Identifient si un athlète est qualifié pour un événement en comparant ses performances avec les standards requis.</a:t>
          </a:r>
        </a:p>
      </dsp:txBody>
      <dsp:txXfrm>
        <a:off x="0" y="249381"/>
        <a:ext cx="7327900" cy="737100"/>
      </dsp:txXfrm>
    </dsp:sp>
    <dsp:sp modelId="{55CE1C49-0899-400E-9827-6DDB760EE564}">
      <dsp:nvSpPr>
        <dsp:cNvPr id="0" name=""/>
        <dsp:cNvSpPr/>
      </dsp:nvSpPr>
      <dsp:spPr>
        <a:xfrm>
          <a:off x="366395" y="5750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qualification des athlètes</a:t>
          </a:r>
        </a:p>
      </dsp:txBody>
      <dsp:txXfrm>
        <a:off x="385129" y="76235"/>
        <a:ext cx="5092062" cy="346292"/>
      </dsp:txXfrm>
    </dsp:sp>
    <dsp:sp modelId="{42477FEE-06B0-4C7C-81C1-06FC25B05EF9}">
      <dsp:nvSpPr>
        <dsp:cNvPr id="0" name=""/>
        <dsp:cNvSpPr/>
      </dsp:nvSpPr>
      <dsp:spPr>
        <a:xfrm>
          <a:off x="0" y="124856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Marquent un résultat comme record si sa performance est meilleure que la valeur actuelle du record.</a:t>
          </a:r>
        </a:p>
      </dsp:txBody>
      <dsp:txXfrm>
        <a:off x="0" y="1248561"/>
        <a:ext cx="7327900" cy="737100"/>
      </dsp:txXfrm>
    </dsp:sp>
    <dsp:sp modelId="{3F661152-78EA-4C63-BA70-97089016F63D}">
      <dsp:nvSpPr>
        <dsp:cNvPr id="0" name=""/>
        <dsp:cNvSpPr/>
      </dsp:nvSpPr>
      <dsp:spPr>
        <a:xfrm>
          <a:off x="366395" y="105668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détection des records :</a:t>
          </a:r>
        </a:p>
      </dsp:txBody>
      <dsp:txXfrm>
        <a:off x="385129" y="1075415"/>
        <a:ext cx="5092062" cy="346292"/>
      </dsp:txXfrm>
    </dsp:sp>
    <dsp:sp modelId="{87109519-FBA5-48C1-8FFA-385E685A287B}">
      <dsp:nvSpPr>
        <dsp:cNvPr id="0" name=""/>
        <dsp:cNvSpPr/>
      </dsp:nvSpPr>
      <dsp:spPr>
        <a:xfrm>
          <a:off x="0" y="224774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 Vérifient si une équipe est complète en comptant ses membres et comparent au minimum requis.</a:t>
          </a:r>
        </a:p>
      </dsp:txBody>
      <dsp:txXfrm>
        <a:off x="0" y="2247741"/>
        <a:ext cx="7327900" cy="737100"/>
      </dsp:txXfrm>
    </dsp:sp>
    <dsp:sp modelId="{DB7F762E-3116-4829-BB9F-E3BD94B2D9BC}">
      <dsp:nvSpPr>
        <dsp:cNvPr id="0" name=""/>
        <dsp:cNvSpPr/>
      </dsp:nvSpPr>
      <dsp:spPr>
        <a:xfrm>
          <a:off x="366395" y="205586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gestion des équipes :</a:t>
          </a:r>
        </a:p>
      </dsp:txBody>
      <dsp:txXfrm>
        <a:off x="385129" y="2074595"/>
        <a:ext cx="5092062" cy="346292"/>
      </dsp:txXfrm>
    </dsp:sp>
    <dsp:sp modelId="{FC8BD381-2C3D-4BB5-8680-E3CEC2EFBF29}">
      <dsp:nvSpPr>
        <dsp:cNvPr id="0" name=""/>
        <dsp:cNvSpPr/>
      </dsp:nvSpPr>
      <dsp:spPr>
        <a:xfrm>
          <a:off x="0" y="3246921"/>
          <a:ext cx="73279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Calculent le nombre de médailles par pays ou attribuent des médailles à des athlètes en fonction de leur classement.</a:t>
          </a:r>
        </a:p>
      </dsp:txBody>
      <dsp:txXfrm>
        <a:off x="0" y="3246921"/>
        <a:ext cx="7327900" cy="737100"/>
      </dsp:txXfrm>
    </dsp:sp>
    <dsp:sp modelId="{6F08FE9E-EC5F-4C04-92A8-18248567D744}">
      <dsp:nvSpPr>
        <dsp:cNvPr id="0" name=""/>
        <dsp:cNvSpPr/>
      </dsp:nvSpPr>
      <dsp:spPr>
        <a:xfrm>
          <a:off x="366395" y="305504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comptabilisation des médailles :</a:t>
          </a:r>
        </a:p>
      </dsp:txBody>
      <dsp:txXfrm>
        <a:off x="385129" y="3073775"/>
        <a:ext cx="5092062" cy="346292"/>
      </dsp:txXfrm>
    </dsp:sp>
    <dsp:sp modelId="{E2B476B9-A219-4412-B010-05D03E882854}">
      <dsp:nvSpPr>
        <dsp:cNvPr id="0" name=""/>
        <dsp:cNvSpPr/>
      </dsp:nvSpPr>
      <dsp:spPr>
        <a:xfrm>
          <a:off x="0" y="4246101"/>
          <a:ext cx="73279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726" tIns="270764" rIns="5687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 </a:t>
          </a:r>
          <a:r>
            <a:rPr lang="fr-FR" sz="1300" kern="1200" dirty="0"/>
            <a:t>Calculent les performances moyennes par discipline pour des analyses globales.</a:t>
          </a:r>
        </a:p>
      </dsp:txBody>
      <dsp:txXfrm>
        <a:off x="0" y="4246101"/>
        <a:ext cx="7327900" cy="552825"/>
      </dsp:txXfrm>
    </dsp:sp>
    <dsp:sp modelId="{12616D66-6B08-406C-899E-BA0673A3F6AA}">
      <dsp:nvSpPr>
        <dsp:cNvPr id="0" name=""/>
        <dsp:cNvSpPr/>
      </dsp:nvSpPr>
      <dsp:spPr>
        <a:xfrm>
          <a:off x="366395" y="4054221"/>
          <a:ext cx="512953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84" tIns="0" rIns="1938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Règles de calcul des performances moyennes :</a:t>
          </a:r>
        </a:p>
      </dsp:txBody>
      <dsp:txXfrm>
        <a:off x="385129" y="4072955"/>
        <a:ext cx="5092062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6F3EC-1FE3-4CFE-9067-7DAAF5BFCE18}">
      <dsp:nvSpPr>
        <dsp:cNvPr id="0" name=""/>
        <dsp:cNvSpPr/>
      </dsp:nvSpPr>
      <dsp:spPr>
        <a:xfrm>
          <a:off x="1634668" y="108"/>
          <a:ext cx="1663600" cy="1663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dirty="0"/>
            <a:t>og24_data.ttl</a:t>
          </a:r>
          <a:br>
            <a:rPr lang="fr-FR" sz="1600" kern="1200" dirty="0"/>
          </a:br>
          <a:endParaRPr lang="fr-FR" sz="1600" kern="1200" dirty="0"/>
        </a:p>
      </dsp:txBody>
      <dsp:txXfrm>
        <a:off x="1878297" y="243737"/>
        <a:ext cx="1176342" cy="1176342"/>
      </dsp:txXfrm>
    </dsp:sp>
    <dsp:sp modelId="{14DFF624-DD4A-4EC5-8D94-6BF9ACC09772}">
      <dsp:nvSpPr>
        <dsp:cNvPr id="0" name=""/>
        <dsp:cNvSpPr/>
      </dsp:nvSpPr>
      <dsp:spPr>
        <a:xfrm>
          <a:off x="1984024" y="1798793"/>
          <a:ext cx="964888" cy="96488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2111920" y="2167766"/>
        <a:ext cx="709096" cy="226942"/>
      </dsp:txXfrm>
    </dsp:sp>
    <dsp:sp modelId="{9642C950-716C-443B-858B-FC49CAAB337E}">
      <dsp:nvSpPr>
        <dsp:cNvPr id="0" name=""/>
        <dsp:cNvSpPr/>
      </dsp:nvSpPr>
      <dsp:spPr>
        <a:xfrm>
          <a:off x="1358901" y="2898766"/>
          <a:ext cx="2215134" cy="1663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données structurées CSV : médailles olympiques, </a:t>
          </a:r>
          <a:r>
            <a:rPr lang="fr-FR" sz="1600" kern="1200" dirty="0" err="1"/>
            <a:t>etc</a:t>
          </a:r>
          <a:endParaRPr lang="fr-FR" sz="1600" kern="1200" dirty="0"/>
        </a:p>
      </dsp:txBody>
      <dsp:txXfrm>
        <a:off x="1683300" y="3142395"/>
        <a:ext cx="1566336" cy="1176342"/>
      </dsp:txXfrm>
    </dsp:sp>
    <dsp:sp modelId="{5A015DA6-8945-4385-A326-A393EF1CCFB6}">
      <dsp:nvSpPr>
        <dsp:cNvPr id="0" name=""/>
        <dsp:cNvSpPr/>
      </dsp:nvSpPr>
      <dsp:spPr>
        <a:xfrm>
          <a:off x="3823576" y="1971807"/>
          <a:ext cx="529025" cy="618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823576" y="2095579"/>
        <a:ext cx="370318" cy="371315"/>
      </dsp:txXfrm>
    </dsp:sp>
    <dsp:sp modelId="{43D4A49A-8CBD-4677-9C7F-8775EFFD36C7}">
      <dsp:nvSpPr>
        <dsp:cNvPr id="0" name=""/>
        <dsp:cNvSpPr/>
      </dsp:nvSpPr>
      <dsp:spPr>
        <a:xfrm>
          <a:off x="4572196" y="617636"/>
          <a:ext cx="3327201" cy="3327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Enrichissement 1</a:t>
          </a:r>
        </a:p>
      </dsp:txBody>
      <dsp:txXfrm>
        <a:off x="5059453" y="1104893"/>
        <a:ext cx="2352687" cy="2352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6F3EC-1FE3-4CFE-9067-7DAAF5BFCE18}">
      <dsp:nvSpPr>
        <dsp:cNvPr id="0" name=""/>
        <dsp:cNvSpPr/>
      </dsp:nvSpPr>
      <dsp:spPr>
        <a:xfrm>
          <a:off x="1863782" y="1756"/>
          <a:ext cx="2203065" cy="2203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Enrichissement 1</a:t>
          </a:r>
        </a:p>
      </dsp:txBody>
      <dsp:txXfrm>
        <a:off x="2186413" y="324387"/>
        <a:ext cx="1557803" cy="1557803"/>
      </dsp:txXfrm>
    </dsp:sp>
    <dsp:sp modelId="{14DFF624-DD4A-4EC5-8D94-6BF9ACC09772}">
      <dsp:nvSpPr>
        <dsp:cNvPr id="0" name=""/>
        <dsp:cNvSpPr/>
      </dsp:nvSpPr>
      <dsp:spPr>
        <a:xfrm>
          <a:off x="2326425" y="2383710"/>
          <a:ext cx="1277778" cy="127777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495794" y="2872332"/>
        <a:ext cx="939040" cy="300534"/>
      </dsp:txXfrm>
    </dsp:sp>
    <dsp:sp modelId="{9642C950-716C-443B-858B-FC49CAAB337E}">
      <dsp:nvSpPr>
        <dsp:cNvPr id="0" name=""/>
        <dsp:cNvSpPr/>
      </dsp:nvSpPr>
      <dsp:spPr>
        <a:xfrm>
          <a:off x="1562105" y="3840377"/>
          <a:ext cx="2806419" cy="2203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données non-structurées : articles. [</a:t>
          </a:r>
          <a:r>
            <a:rPr lang="fr-FR" sz="1600" kern="1200" dirty="0" err="1"/>
            <a:t>Spacy</a:t>
          </a:r>
          <a:r>
            <a:rPr lang="fr-FR" sz="1600" kern="1200" dirty="0"/>
            <a:t> LLM, Regex, CSV]</a:t>
          </a:r>
        </a:p>
      </dsp:txBody>
      <dsp:txXfrm>
        <a:off x="1973096" y="4163008"/>
        <a:ext cx="1984437" cy="1557803"/>
      </dsp:txXfrm>
    </dsp:sp>
    <dsp:sp modelId="{5A015DA6-8945-4385-A326-A393EF1CCFB6}">
      <dsp:nvSpPr>
        <dsp:cNvPr id="0" name=""/>
        <dsp:cNvSpPr/>
      </dsp:nvSpPr>
      <dsp:spPr>
        <a:xfrm>
          <a:off x="4698984" y="2612829"/>
          <a:ext cx="700574" cy="819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4698984" y="2776737"/>
        <a:ext cx="490402" cy="491724"/>
      </dsp:txXfrm>
    </dsp:sp>
    <dsp:sp modelId="{43D4A49A-8CBD-4677-9C7F-8775EFFD36C7}">
      <dsp:nvSpPr>
        <dsp:cNvPr id="0" name=""/>
        <dsp:cNvSpPr/>
      </dsp:nvSpPr>
      <dsp:spPr>
        <a:xfrm>
          <a:off x="5690363" y="819534"/>
          <a:ext cx="4406131" cy="440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Enrichissement 2</a:t>
          </a:r>
        </a:p>
      </dsp:txBody>
      <dsp:txXfrm>
        <a:off x="6335626" y="1464797"/>
        <a:ext cx="3115605" cy="3115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6F3EC-1FE3-4CFE-9067-7DAAF5BFCE18}">
      <dsp:nvSpPr>
        <dsp:cNvPr id="0" name=""/>
        <dsp:cNvSpPr/>
      </dsp:nvSpPr>
      <dsp:spPr>
        <a:xfrm>
          <a:off x="1863782" y="1756"/>
          <a:ext cx="2203065" cy="2203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Enrichissement 2</a:t>
          </a:r>
        </a:p>
      </dsp:txBody>
      <dsp:txXfrm>
        <a:off x="2186413" y="324387"/>
        <a:ext cx="1557803" cy="1557803"/>
      </dsp:txXfrm>
    </dsp:sp>
    <dsp:sp modelId="{14DFF624-DD4A-4EC5-8D94-6BF9ACC09772}">
      <dsp:nvSpPr>
        <dsp:cNvPr id="0" name=""/>
        <dsp:cNvSpPr/>
      </dsp:nvSpPr>
      <dsp:spPr>
        <a:xfrm>
          <a:off x="2326425" y="2383710"/>
          <a:ext cx="1277778" cy="127777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495794" y="2872332"/>
        <a:ext cx="939040" cy="300534"/>
      </dsp:txXfrm>
    </dsp:sp>
    <dsp:sp modelId="{9642C950-716C-443B-858B-FC49CAAB337E}">
      <dsp:nvSpPr>
        <dsp:cNvPr id="0" name=""/>
        <dsp:cNvSpPr/>
      </dsp:nvSpPr>
      <dsp:spPr>
        <a:xfrm>
          <a:off x="1714226" y="3840377"/>
          <a:ext cx="2502175" cy="2203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« </a:t>
          </a:r>
          <a:r>
            <a:rPr lang="fr-FR" sz="1600" kern="1200" dirty="0" err="1"/>
            <a:t>Federated</a:t>
          </a:r>
          <a:r>
            <a:rPr lang="fr-FR" sz="1600" kern="1200" dirty="0"/>
            <a:t> </a:t>
          </a:r>
          <a:r>
            <a:rPr lang="fr-FR" sz="1600" kern="1200" dirty="0" err="1"/>
            <a:t>Query</a:t>
          </a:r>
          <a:r>
            <a:rPr lang="fr-FR" sz="1600" kern="1200" dirty="0"/>
            <a:t> » sur un </a:t>
          </a:r>
          <a:r>
            <a:rPr lang="fr-FR" sz="1600" b="0" i="0" kern="1200" dirty="0"/>
            <a:t>micro-service SPARQL. [API </a:t>
          </a:r>
          <a:r>
            <a:rPr lang="fr-FR" sz="1600" b="0" i="0" kern="1200" dirty="0" err="1"/>
            <a:t>OpenWeatherMap</a:t>
          </a:r>
          <a:r>
            <a:rPr lang="fr-FR" sz="1600" b="0" i="0" kern="1200" dirty="0"/>
            <a:t>]</a:t>
          </a:r>
          <a:br>
            <a:rPr lang="fr-FR" sz="1600" kern="1200" dirty="0"/>
          </a:br>
          <a:endParaRPr lang="fr-FR" sz="1600" kern="1200" dirty="0"/>
        </a:p>
      </dsp:txBody>
      <dsp:txXfrm>
        <a:off x="2080661" y="4163008"/>
        <a:ext cx="1769305" cy="1557803"/>
      </dsp:txXfrm>
    </dsp:sp>
    <dsp:sp modelId="{5A015DA6-8945-4385-A326-A393EF1CCFB6}">
      <dsp:nvSpPr>
        <dsp:cNvPr id="0" name=""/>
        <dsp:cNvSpPr/>
      </dsp:nvSpPr>
      <dsp:spPr>
        <a:xfrm>
          <a:off x="4546862" y="2612829"/>
          <a:ext cx="700574" cy="819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4546862" y="2776737"/>
        <a:ext cx="490402" cy="491724"/>
      </dsp:txXfrm>
    </dsp:sp>
    <dsp:sp modelId="{43D4A49A-8CBD-4677-9C7F-8775EFFD36C7}">
      <dsp:nvSpPr>
        <dsp:cNvPr id="0" name=""/>
        <dsp:cNvSpPr/>
      </dsp:nvSpPr>
      <dsp:spPr>
        <a:xfrm>
          <a:off x="5538241" y="819534"/>
          <a:ext cx="4406131" cy="440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Enrichissement 3</a:t>
          </a:r>
        </a:p>
      </dsp:txBody>
      <dsp:txXfrm>
        <a:off x="6183504" y="1464797"/>
        <a:ext cx="3115605" cy="3115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6F3EC-1FE3-4CFE-9067-7DAAF5BFCE18}">
      <dsp:nvSpPr>
        <dsp:cNvPr id="0" name=""/>
        <dsp:cNvSpPr/>
      </dsp:nvSpPr>
      <dsp:spPr>
        <a:xfrm>
          <a:off x="1863782" y="1756"/>
          <a:ext cx="2203065" cy="2203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Enrichissement 3</a:t>
          </a:r>
        </a:p>
      </dsp:txBody>
      <dsp:txXfrm>
        <a:off x="2186413" y="324387"/>
        <a:ext cx="1557803" cy="1557803"/>
      </dsp:txXfrm>
    </dsp:sp>
    <dsp:sp modelId="{14DFF624-DD4A-4EC5-8D94-6BF9ACC09772}">
      <dsp:nvSpPr>
        <dsp:cNvPr id="0" name=""/>
        <dsp:cNvSpPr/>
      </dsp:nvSpPr>
      <dsp:spPr>
        <a:xfrm>
          <a:off x="2326425" y="2383710"/>
          <a:ext cx="1277778" cy="127777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495794" y="2872332"/>
        <a:ext cx="939040" cy="300534"/>
      </dsp:txXfrm>
    </dsp:sp>
    <dsp:sp modelId="{9642C950-716C-443B-858B-FC49CAAB337E}">
      <dsp:nvSpPr>
        <dsp:cNvPr id="0" name=""/>
        <dsp:cNvSpPr/>
      </dsp:nvSpPr>
      <dsp:spPr>
        <a:xfrm>
          <a:off x="926829" y="3840377"/>
          <a:ext cx="4076971" cy="2203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/>
            <a:t>Linkage des Données</a:t>
          </a:r>
          <a:r>
            <a:rPr lang="fr-FR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</a:t>
          </a:r>
          <a:r>
            <a:rPr lang="fr-FR" sz="1600" b="1" i="0" kern="1200" dirty="0" err="1"/>
            <a:t>Dbpedia</a:t>
          </a:r>
          <a:r>
            <a:rPr lang="fr-FR" sz="1600" b="1" i="0" kern="1200" dirty="0"/>
            <a:t> :</a:t>
          </a:r>
          <a:r>
            <a:rPr lang="fr-FR" sz="1600" b="0" i="0" kern="1200" dirty="0"/>
            <a:t> enrichis la biographie des athlètes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</a:t>
          </a:r>
          <a:r>
            <a:rPr lang="fr-FR" sz="1600" b="1" i="0" kern="1200" dirty="0"/>
            <a:t>Wikidata :</a:t>
          </a:r>
          <a:r>
            <a:rPr lang="fr-FR" sz="1600" b="0" i="0" kern="1200" dirty="0"/>
            <a:t> valide les informations précédentes via en établissant des liens </a:t>
          </a:r>
          <a:r>
            <a:rPr lang="fr-FR" sz="1600" b="1" i="0" kern="1200" dirty="0" err="1"/>
            <a:t>owl:sameAs</a:t>
          </a:r>
          <a:br>
            <a:rPr lang="fr-FR" sz="1600" kern="1200" dirty="0"/>
          </a:br>
          <a:br>
            <a:rPr lang="fr-FR" sz="1600" kern="1200" dirty="0"/>
          </a:br>
          <a:r>
            <a:rPr lang="fr-FR" sz="1600" kern="1200" dirty="0"/>
            <a:t> </a:t>
          </a:r>
        </a:p>
      </dsp:txBody>
      <dsp:txXfrm>
        <a:off x="1523888" y="4163008"/>
        <a:ext cx="2882853" cy="1557803"/>
      </dsp:txXfrm>
    </dsp:sp>
    <dsp:sp modelId="{5A015DA6-8945-4385-A326-A393EF1CCFB6}">
      <dsp:nvSpPr>
        <dsp:cNvPr id="0" name=""/>
        <dsp:cNvSpPr/>
      </dsp:nvSpPr>
      <dsp:spPr>
        <a:xfrm>
          <a:off x="5334260" y="2612829"/>
          <a:ext cx="700574" cy="819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5334260" y="2776737"/>
        <a:ext cx="490402" cy="491724"/>
      </dsp:txXfrm>
    </dsp:sp>
    <dsp:sp modelId="{43D4A49A-8CBD-4677-9C7F-8775EFFD36C7}">
      <dsp:nvSpPr>
        <dsp:cNvPr id="0" name=""/>
        <dsp:cNvSpPr/>
      </dsp:nvSpPr>
      <dsp:spPr>
        <a:xfrm>
          <a:off x="6325639" y="819534"/>
          <a:ext cx="4406131" cy="440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Enrichissement 4</a:t>
          </a:r>
        </a:p>
      </dsp:txBody>
      <dsp:txXfrm>
        <a:off x="6970902" y="1464797"/>
        <a:ext cx="3115605" cy="311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38C2-83DF-43C0-8703-4124E60076D6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BCD94-86A8-4384-839E-46922D4574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880D5-6CAB-9AB5-607B-ED9004316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DC836D-C68B-66AF-53DD-2471AEBD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36A50-07D5-6CBF-22BD-4A1EE072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066-746D-48FA-82ED-321233B096E1}" type="datetime1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DF1D3-34FE-47E7-70DA-9C70DF28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A531B-BD29-B938-335E-B61EC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F4217-6776-8B34-BE62-386E95D5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ABA953-41B7-285D-1DDD-97E8E341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5A000-954F-A66D-278D-FE8098F3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3B-32A6-45E8-8191-86AE86BCB9A7}" type="datetime1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FD21-8B15-1E89-35FB-48D2AFF1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77891-D489-FA27-B80A-4FCA9ED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8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B369DB-5E53-E300-CFC2-C615FD69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388AF1-CC4A-9943-CF2B-8733ECE7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5E71E-BBF0-3383-2586-F4798CB0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BDA-04E5-49FE-A33B-3A21D0240582}" type="datetime1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E0AAC-B6ED-8F08-98A0-AC6F644F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8CA8-6C74-70BC-45B8-792D7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9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7ABA9-7FFB-549F-9814-25D0E9FF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3D44C-61C6-5434-F7D5-55B096C1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09B01-C0C0-E9A1-C445-ED39FE1F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1621-38BA-4D35-9F16-B049B2E9A300}" type="datetime1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075E3C-D776-2EAE-36CE-FF3D00A5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D8663-EEE1-8096-6A7D-69E452C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4724E-D611-1095-361E-95D0294F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2F7A53-47AD-55C1-A976-B280FD40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D3586-423D-6FDA-7E98-EF003761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EA3B-41A3-4A53-BFB3-0A665845A039}" type="datetime1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E93E3-38AB-A1E8-1D8E-3FD8979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EB5558-E68F-EC29-7D1B-EF19CC3D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36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A7E67-0447-E76F-DB17-BB044D70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1B0A4-5F97-B15F-FE82-5F58C5D33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E1D3E-031E-D931-0CA3-F424505CA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06001A-DBE0-869D-48AB-8E11CE7C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C570-A37A-4B40-B785-84C7B79A4ABA}" type="datetime1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C09E02-3049-18F6-ECE2-D54B0FF1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0AEA18-42F0-9CED-CC5A-9A277E57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2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D87A-B459-1C13-E92C-D674E2A4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1FAD5E-6E40-01B0-6137-2ADC03B61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AF16C-B945-09C3-3401-BEBAF4DF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3ECAD8-D2AB-B000-FDE9-9986B1B2C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FEF236-D2D4-6429-FCE7-B79B0A7FD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9AC492-42D9-4EA6-641E-E9088064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2824-6928-4F82-A456-94C0C1087D95}" type="datetime1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0CD2E7-F89D-995B-2F73-D3A49F38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7D21D6-99F8-0446-8BF3-904E2EB3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787C8-BCFC-5189-F5DE-BB3BCCFB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4F15AE-D27A-EFAF-EFC9-0EF366D8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EEB4-A2CA-47CE-9C41-60C4FF0F2F29}" type="datetime1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30AB12-BC70-5CAA-847C-93F83CDB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C7AF2A-85C1-B49F-DAA3-C55B424D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8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EDBA1-73B1-DB40-AF7E-114E684F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015-3197-4C3E-8E5D-8C366D7E85FA}" type="datetime1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52E21D-C113-41A5-47FC-0D718E1A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ABB624-A36E-DD07-A970-5FCC4924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7959E-02AA-8495-AB60-F1787917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7C27F-D707-BEF3-8BDE-6CA765E5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AA686F-79D2-1E0E-1034-1A16C31A5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C527C6-E25D-55C5-43B6-EBD904C2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73D6-B3FC-47BA-84EE-73D072AC8846}" type="datetime1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12260-2A33-7114-96AD-3401FA16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6394A6-ABF0-13CE-0629-94D73CE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4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7EFAC-8915-FF98-47B2-D4E7B510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CF755-2AF3-0FA7-D6A3-293DD1DC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D9095B-F262-9BA6-881E-8266958C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A956D-07DB-823E-6A2B-724FF008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CA9B-005C-4B8A-A8A0-B5DCF6B92364}" type="datetime1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DA3232-1E2E-5C2F-5EB8-358F0B37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FACC70-FA20-13FA-1DAA-49C9B526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4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8B8E71-7F42-1315-1D4D-4B16D9FC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0B031B-9B56-2127-7819-ADA18A65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DFCB6-DD2A-44A8-0311-96196A639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3F3B-2BCF-412E-B415-85D6AB9844BA}" type="datetime1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EACF0-1B65-84F0-02EC-82B6C5044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27B8FD-7858-40AC-DB1E-6CAEE41F7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6739-CE58-4621-991B-66DD761A19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36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828B75-DC2B-09CB-415E-A18F003249AD}"/>
              </a:ext>
            </a:extLst>
          </p:cNvPr>
          <p:cNvSpPr/>
          <p:nvPr/>
        </p:nvSpPr>
        <p:spPr>
          <a:xfrm>
            <a:off x="1366888" y="1539427"/>
            <a:ext cx="9144000" cy="1970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2522BC-5BF5-F325-9DB5-C6E605CA0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De Web Sémantique : </a:t>
            </a:r>
            <a:r>
              <a:rPr lang="fr-FR" b="1" dirty="0">
                <a:solidFill>
                  <a:schemeClr val="bg1"/>
                </a:solidFill>
              </a:rPr>
              <a:t>JO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499C2-1723-CCFB-FCDE-E44DB882245B}"/>
              </a:ext>
            </a:extLst>
          </p:cNvPr>
          <p:cNvSpPr/>
          <p:nvPr/>
        </p:nvSpPr>
        <p:spPr>
          <a:xfrm>
            <a:off x="1366888" y="3509962"/>
            <a:ext cx="9144000" cy="1014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036FE-9488-B004-1FEF-22A685C3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07777" cy="1655762"/>
          </a:xfrm>
        </p:spPr>
        <p:txBody>
          <a:bodyPr/>
          <a:lstStyle/>
          <a:p>
            <a:r>
              <a:rPr lang="fr-FR" dirty="0"/>
              <a:t>Une application pour l'intégration et l'exploitation des données des Jeux Olympiques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2D3D82-8394-E7B0-C931-AFC4F24B6D7F}"/>
              </a:ext>
            </a:extLst>
          </p:cNvPr>
          <p:cNvSpPr txBox="1"/>
          <p:nvPr/>
        </p:nvSpPr>
        <p:spPr>
          <a:xfrm>
            <a:off x="0" y="5934670"/>
            <a:ext cx="2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Marc Pinet</a:t>
            </a:r>
          </a:p>
          <a:p>
            <a:r>
              <a:rPr lang="fr-FR" dirty="0"/>
              <a:t>Amine Haddou</a:t>
            </a:r>
          </a:p>
          <a:p>
            <a:r>
              <a:rPr lang="fr-FR" dirty="0"/>
              <a:t>Arthur Rodriguez</a:t>
            </a:r>
          </a:p>
        </p:txBody>
      </p:sp>
      <p:pic>
        <p:nvPicPr>
          <p:cNvPr id="1028" name="Picture 4" descr="logo 2 lignes">
            <a:extLst>
              <a:ext uri="{FF2B5EF4-FFF2-40B4-BE49-F238E27FC236}">
                <a16:creationId xmlns:a16="http://schemas.microsoft.com/office/drawing/2014/main" id="{A14E389C-3412-98E8-FA7A-AAFA3AB6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55" y="5233210"/>
            <a:ext cx="2465895" cy="10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lytech Nice Sophia - Réseau Polytech">
            <a:extLst>
              <a:ext uri="{FF2B5EF4-FFF2-40B4-BE49-F238E27FC236}">
                <a16:creationId xmlns:a16="http://schemas.microsoft.com/office/drawing/2014/main" id="{D9E73279-062E-83F9-503E-EAA67F9C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96" y="5145402"/>
            <a:ext cx="1853138" cy="11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 2 lignes">
            <a:extLst>
              <a:ext uri="{FF2B5EF4-FFF2-40B4-BE49-F238E27FC236}">
                <a16:creationId xmlns:a16="http://schemas.microsoft.com/office/drawing/2014/main" id="{EE5D4EDC-82DA-BF0D-5A0D-8C6D3E34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98" y="5233211"/>
            <a:ext cx="2465895" cy="10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lytech Nice Sophia - Réseau Polytech">
            <a:extLst>
              <a:ext uri="{FF2B5EF4-FFF2-40B4-BE49-F238E27FC236}">
                <a16:creationId xmlns:a16="http://schemas.microsoft.com/office/drawing/2014/main" id="{48E485F6-657F-3D51-D42B-3A5343BC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239" y="5145403"/>
            <a:ext cx="1853138" cy="11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427997-3A4E-98D2-1B97-07D5B4B7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6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2E366-87FC-B0D5-B0CC-1E30ADE5B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E4FDF3-1F02-D56A-1993-563BF34E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516739-CE58-4621-991B-66DD761A196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ED0FDC-EB2B-9373-EEED-FD0AE5DB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515600" cy="1325563"/>
          </a:xfrm>
        </p:spPr>
        <p:txBody>
          <a:bodyPr/>
          <a:lstStyle/>
          <a:p>
            <a:r>
              <a:rPr lang="fr-FR" dirty="0"/>
              <a:t>Enrichissement des Données (3)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F5617A5-5809-3F4A-9887-2595517AD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365315"/>
              </p:ext>
            </p:extLst>
          </p:nvPr>
        </p:nvGraphicFramePr>
        <p:xfrm>
          <a:off x="1371600" y="812800"/>
          <a:ext cx="11658600" cy="6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26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04A6B-C055-3671-BE65-DBBFAAB0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572A3F-219E-5758-ECBB-6A869DDD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516739-CE58-4621-991B-66DD761A196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389636-BD3B-EA7E-21B7-5310D19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515600" cy="1325563"/>
          </a:xfrm>
        </p:spPr>
        <p:txBody>
          <a:bodyPr/>
          <a:lstStyle/>
          <a:p>
            <a:r>
              <a:rPr lang="fr-FR" dirty="0"/>
              <a:t>Enrichissement des Données (4)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4DEA6A9-5E4C-4AC2-07EB-294E62A24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986159"/>
              </p:ext>
            </p:extLst>
          </p:nvPr>
        </p:nvGraphicFramePr>
        <p:xfrm>
          <a:off x="1371600" y="812800"/>
          <a:ext cx="11658600" cy="6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79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45E31-E157-26DB-00F3-34A6972E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632CA4B-4B34-CC7A-26E5-453E38BD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Enrichissement des Données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9A43D1-E6F3-6E06-2CEE-69D9D241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7" y="1708726"/>
            <a:ext cx="11804073" cy="4854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De 355 à 15 152 triplets :</a:t>
            </a:r>
            <a:b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Augmentation significative de la richesse des données.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fr-F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Validation des données avec SHACL :</a:t>
            </a:r>
            <a:b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Les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contraintes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SHACL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ont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assuré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qualité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et la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cohérence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des données tout au long du processus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d'enrichissement</a:t>
            </a:r>
            <a:endParaRPr kumimoji="0" lang="en-US" altLang="fr-F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fr-F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 err="1">
                <a:ln>
                  <a:noFill/>
                </a:ln>
                <a:effectLst/>
              </a:rPr>
              <a:t>Utilisation</a:t>
            </a: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de sources </a:t>
            </a:r>
            <a:r>
              <a:rPr kumimoji="0" lang="en-US" altLang="fr-FR" sz="1600" b="1" i="0" u="none" strike="noStrike" cap="none" normalizeH="0" baseline="0" dirty="0" err="1">
                <a:ln>
                  <a:noFill/>
                </a:ln>
                <a:effectLst/>
              </a:rPr>
              <a:t>variées</a:t>
            </a: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:</a:t>
            </a:r>
            <a:endParaRPr kumimoji="0" lang="en-US" altLang="fr-F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Données </a:t>
            </a:r>
            <a:r>
              <a:rPr kumimoji="0" lang="en-US" altLang="fr-FR" sz="1600" b="1" i="0" u="none" strike="noStrike" cap="none" normalizeH="0" baseline="0" dirty="0" err="1">
                <a:ln>
                  <a:noFill/>
                </a:ln>
                <a:effectLst/>
              </a:rPr>
              <a:t>structurées</a:t>
            </a: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: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Fichiers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CSV (ex.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médailles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olympiques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).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Données non </a:t>
            </a:r>
            <a:r>
              <a:rPr kumimoji="0" lang="en-US" altLang="fr-FR" sz="1600" b="1" i="0" u="none" strike="noStrike" cap="none" normalizeH="0" baseline="0" dirty="0" err="1">
                <a:ln>
                  <a:noFill/>
                </a:ln>
                <a:effectLst/>
              </a:rPr>
              <a:t>structurées</a:t>
            </a: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: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Articles de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presse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enrichis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via des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modèles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langage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avancés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spaCy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).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Données </a:t>
            </a:r>
            <a:r>
              <a:rPr kumimoji="0" lang="en-US" altLang="fr-FR" sz="1600" b="1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temps </a:t>
            </a:r>
            <a:r>
              <a:rPr kumimoji="0" lang="en-US" altLang="fr-FR" sz="1600" b="1" i="0" u="none" strike="noStrike" cap="none" normalizeH="0" baseline="0" dirty="0" err="1">
                <a:ln>
                  <a:noFill/>
                </a:ln>
                <a:effectLst/>
              </a:rPr>
              <a:t>réel</a:t>
            </a: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: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Météo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obtenue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via un micro-service SPARQL.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Données externes :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Alignement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avec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DBpedia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et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Wikidata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pour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compléter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et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valider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les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informations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fr-FR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cap="none" normalizeH="0" baseline="0" dirty="0" err="1">
                <a:ln>
                  <a:noFill/>
                </a:ln>
                <a:effectLst/>
              </a:rPr>
              <a:t>Automatisation</a:t>
            </a:r>
            <a:r>
              <a:rPr kumimoji="0" lang="en-US" altLang="fr-FR" sz="1600" b="1" i="0" u="none" strike="noStrike" cap="none" normalizeH="0" baseline="0" dirty="0">
                <a:ln>
                  <a:noFill/>
                </a:ln>
                <a:effectLst/>
              </a:rPr>
              <a:t> des analyses :</a:t>
            </a:r>
            <a:b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Les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règles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SPARQL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implémentées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permettent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d'automatiser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nombreuses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tâches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telles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que 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La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détection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des records.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La qualification des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athlètes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La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comptabilisation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des </a:t>
            </a:r>
            <a:r>
              <a:rPr kumimoji="0" lang="en-US" altLang="fr-FR" sz="1600" b="0" i="0" u="none" strike="noStrike" cap="none" normalizeH="0" baseline="0" dirty="0" err="1">
                <a:ln>
                  <a:noFill/>
                </a:ln>
                <a:effectLst/>
              </a:rPr>
              <a:t>médailles</a:t>
            </a:r>
            <a:r>
              <a:rPr kumimoji="0" lang="en-US" altLang="fr-FR" sz="1600" b="0" i="0" u="none" strike="noStrike" cap="none" normalizeH="0" baseline="0" dirty="0">
                <a:ln>
                  <a:noFill/>
                </a:ln>
                <a:effectLst/>
              </a:rPr>
              <a:t> par pays.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D38F8F-1871-6F41-C692-86490059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516739-CE58-4621-991B-66DD761A1967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33763-376B-3BF6-2E3E-31E90283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10513-4B6C-06C6-7740-8DB11A8C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CA63CC-9AD4-CC15-D95A-F9F3D234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1304"/>
          <a:stretch/>
        </p:blipFill>
        <p:spPr>
          <a:xfrm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E5204-163E-9CC7-C474-1F0012FA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52" r="32200"/>
          <a:stretch/>
        </p:blipFill>
        <p:spPr>
          <a:xfrm>
            <a:off x="-1" y="2288330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7A74237-3384-110A-46A8-F12AD99414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020" r="18976" b="-6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686A46-37CC-35A0-27F3-AF9AD17B30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830" r="1" b="3171"/>
          <a:stretch/>
        </p:blipFill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02A85-AACD-2010-23DA-4A75C48D35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924" r="26423"/>
          <a:stretch/>
        </p:blipFill>
        <p:spPr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28B473-CD92-F510-AFB2-359D7D9A1E8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2325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0C0A98-D372-679E-55C8-9EF46373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718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C516739-CE58-4621-991B-66DD761A1967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96C6E-60AA-FBCC-AF56-27F0C9B84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331F3C-C579-A5B6-F888-A9ED1E809CF4}"/>
              </a:ext>
            </a:extLst>
          </p:cNvPr>
          <p:cNvSpPr txBox="1"/>
          <p:nvPr/>
        </p:nvSpPr>
        <p:spPr>
          <a:xfrm>
            <a:off x="0" y="5934670"/>
            <a:ext cx="2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Marc Pinet</a:t>
            </a:r>
          </a:p>
          <a:p>
            <a:r>
              <a:rPr lang="fr-FR" dirty="0"/>
              <a:t>Amine Haddou</a:t>
            </a:r>
          </a:p>
          <a:p>
            <a:r>
              <a:rPr lang="fr-FR" dirty="0"/>
              <a:t>Arthur Rodriguez</a:t>
            </a:r>
          </a:p>
        </p:txBody>
      </p:sp>
      <p:pic>
        <p:nvPicPr>
          <p:cNvPr id="5" name="Picture 4" descr="logo 2 lignes">
            <a:extLst>
              <a:ext uri="{FF2B5EF4-FFF2-40B4-BE49-F238E27FC236}">
                <a16:creationId xmlns:a16="http://schemas.microsoft.com/office/drawing/2014/main" id="{26E973FB-4CF8-DA5B-A5E8-B5CF99E9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98" y="5233211"/>
            <a:ext cx="2465895" cy="10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olytech Nice Sophia - Réseau Polytech">
            <a:extLst>
              <a:ext uri="{FF2B5EF4-FFF2-40B4-BE49-F238E27FC236}">
                <a16:creationId xmlns:a16="http://schemas.microsoft.com/office/drawing/2014/main" id="{828136E5-9E5B-9EF3-4F20-B073B881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239" y="5145403"/>
            <a:ext cx="1853138" cy="118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2DB0426-B2DB-FB53-0F37-33B5811D300D}"/>
              </a:ext>
            </a:extLst>
          </p:cNvPr>
          <p:cNvSpPr txBox="1">
            <a:spLocks/>
          </p:cNvSpPr>
          <p:nvPr/>
        </p:nvSpPr>
        <p:spPr>
          <a:xfrm>
            <a:off x="1850572" y="19400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 De Web Sémantique : </a:t>
            </a:r>
            <a:r>
              <a:rPr lang="fr-FR" sz="4000" b="1" dirty="0"/>
              <a:t>JO 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760F7C-0A7A-2B71-08A6-D8ED83FF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14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0AC7F-2F7C-C0CC-EF6E-EA95CB12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45" y="333096"/>
            <a:ext cx="6269038" cy="22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764953-CC20-E2CA-B050-A321B533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Introduction et Objectifs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0D2C87-1957-09F2-D33F-74F7B68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516739-CE58-4621-991B-66DD761A1967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58724A2-6A40-C14A-8A44-9E64D4307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2051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72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95D85-6053-B044-9E7C-FB1E2782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Modélisation Ontologique (og24_schema.ttl)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62503EE-3180-FAE6-8081-50AA5BB69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715731"/>
              </p:ext>
            </p:extLst>
          </p:nvPr>
        </p:nvGraphicFramePr>
        <p:xfrm>
          <a:off x="-290660" y="2205873"/>
          <a:ext cx="12773320" cy="422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42EE129-439E-49EC-8F4C-93941FDF9200}"/>
              </a:ext>
            </a:extLst>
          </p:cNvPr>
          <p:cNvSpPr txBox="1"/>
          <p:nvPr/>
        </p:nvSpPr>
        <p:spPr>
          <a:xfrm>
            <a:off x="0" y="642590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@prefix </a:t>
            </a:r>
            <a:r>
              <a:rPr lang="fi-FI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jo:</a:t>
            </a:r>
            <a:r>
              <a:rPr lang="fi-FI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&lt;http://example.org/jo-2024/&gt;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55027A-87E6-E73E-B904-C718423E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07CA0-8256-B46D-8D60-FE69761D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Connaissances avec SKOS (</a:t>
            </a:r>
            <a:r>
              <a:rPr lang="fr-FR" sz="4000" i="1" spc="300" dirty="0"/>
              <a:t>og24_thesaurus.ttl</a:t>
            </a:r>
            <a:r>
              <a:rPr lang="fr-FR" sz="4000" spc="300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4EE1A-DD4E-9258-495D-03E8B350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7266"/>
          </a:xfrm>
        </p:spPr>
        <p:txBody>
          <a:bodyPr>
            <a:normAutofit/>
          </a:bodyPr>
          <a:lstStyle/>
          <a:p>
            <a:r>
              <a:rPr lang="fr-FR" sz="1800" dirty="0"/>
              <a:t>Complète l’ontologie</a:t>
            </a:r>
          </a:p>
          <a:p>
            <a:r>
              <a:rPr lang="fr-FR" sz="1800" dirty="0"/>
              <a:t>organise hiérarchiquement les </a:t>
            </a:r>
            <a:r>
              <a:rPr lang="fr-FR" sz="1800" b="1" dirty="0"/>
              <a:t>sports olympiques</a:t>
            </a:r>
          </a:p>
          <a:p>
            <a:r>
              <a:rPr lang="fr-FR" sz="1800" dirty="0"/>
              <a:t>Bénéfices : </a:t>
            </a:r>
          </a:p>
          <a:p>
            <a:pPr lvl="1"/>
            <a:r>
              <a:rPr lang="fr-FR" sz="1800" dirty="0"/>
              <a:t>facilite la navigation dans les différentes disciplines </a:t>
            </a:r>
          </a:p>
          <a:p>
            <a:pPr lvl="1"/>
            <a:r>
              <a:rPr lang="fr-FR" sz="1800" dirty="0"/>
              <a:t>établit les relations sémantiques entre les sports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9BF08A-C81F-2547-BAA1-267B7CE8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520" y="3781926"/>
            <a:ext cx="572065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Exemple illustrant l'organisation des concepts liés à l'aide de SKOS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400" u="sng" dirty="0"/>
              <a:t>Concept Principal </a:t>
            </a:r>
            <a:r>
              <a:rPr lang="fr-FR" altLang="fr-FR" sz="1400" dirty="0"/>
              <a:t>: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jo:Aquatics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représente les sports aquatiques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sous-concepts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comme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jo:Swimming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(Natation),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jo:Diving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(Plongée), et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jo:WaterPolo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(Water-polo)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À son tour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jo:Swimming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inclut des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sous-disciplines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telles que </a:t>
            </a:r>
            <a:r>
              <a:rPr kumimoji="0" lang="fr-FR" altLang="fr-FR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jo:Freestyle</a:t>
            </a:r>
            <a:r>
              <a:rPr kumimoji="0" lang="fr-FR" altLang="fr-FR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(Nage libre)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structure hiérarchique facilite la navigation et l'organisation des connaissances, tout en prenant en charge des labels multilingues pour une meilleure accessibilité.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BCF58BA-3031-FB63-5C43-81854478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0" y="3940404"/>
            <a:ext cx="5649024" cy="2483812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F1D095-EFEE-CFF3-3E61-0EA917E322E4}"/>
              </a:ext>
            </a:extLst>
          </p:cNvPr>
          <p:cNvCxnSpPr>
            <a:cxnSpLocks/>
          </p:cNvCxnSpPr>
          <p:nvPr/>
        </p:nvCxnSpPr>
        <p:spPr>
          <a:xfrm>
            <a:off x="706224" y="3769134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779D70-9213-7D36-1211-5219B63F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FC96C-0E83-FFD9-2771-4CFAB102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Règles d'Inférence avec SPARQL (</a:t>
            </a:r>
            <a:r>
              <a:rPr lang="fr-FR" sz="4000" i="1" spc="300" dirty="0"/>
              <a:t>og24_rules.ttl</a:t>
            </a:r>
            <a:r>
              <a:rPr lang="fr-FR" sz="4000" spc="300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F6D06-2B97-0E39-3D3C-6BCF7F5A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4988"/>
            <a:ext cx="3860800" cy="2496212"/>
          </a:xfrm>
        </p:spPr>
        <p:txBody>
          <a:bodyPr>
            <a:normAutofit/>
          </a:bodyPr>
          <a:lstStyle/>
          <a:p>
            <a:r>
              <a:rPr lang="fr-FR" dirty="0"/>
              <a:t>Les règles d'inférence : enrichir le graphe de connaissances en dérivant de </a:t>
            </a:r>
            <a:r>
              <a:rPr lang="fr-FR" b="1" dirty="0"/>
              <a:t>nouvelles informations </a:t>
            </a:r>
            <a:r>
              <a:rPr lang="fr-FR" u="sng" dirty="0"/>
              <a:t>à partir </a:t>
            </a:r>
            <a:r>
              <a:rPr lang="fr-FR" dirty="0"/>
              <a:t>des </a:t>
            </a:r>
            <a:r>
              <a:rPr lang="fr-FR" b="1" dirty="0"/>
              <a:t>données existantes</a:t>
            </a:r>
          </a:p>
          <a:p>
            <a:endParaRPr lang="fr-FR" b="1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E91A4DA9-D8EE-175B-3E5A-C1A17DEFF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437"/>
              </p:ext>
            </p:extLst>
          </p:nvPr>
        </p:nvGraphicFramePr>
        <p:xfrm>
          <a:off x="4642046" y="1573750"/>
          <a:ext cx="7327900" cy="485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FCEB6-5017-8C86-D596-072CA33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04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18E7-2655-9C12-5065-75CFBAC63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CDA52-73FA-0EC2-3E40-0E0B98DA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Règles d'Inférence avec SPARQL (</a:t>
            </a:r>
            <a:r>
              <a:rPr lang="fr-FR" sz="4000" i="1" spc="300" dirty="0"/>
              <a:t>og24_rules.ttl</a:t>
            </a:r>
            <a:r>
              <a:rPr lang="fr-FR" sz="4000" spc="300" dirty="0"/>
              <a:t>)</a:t>
            </a:r>
            <a:endParaRPr lang="fr-FR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60365554-CA52-1E76-7270-3162619E5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818793"/>
              </p:ext>
            </p:extLst>
          </p:nvPr>
        </p:nvGraphicFramePr>
        <p:xfrm>
          <a:off x="152400" y="1785143"/>
          <a:ext cx="7327900" cy="485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7291BD20-CBFF-A746-6D2D-31284DE55317}"/>
              </a:ext>
            </a:extLst>
          </p:cNvPr>
          <p:cNvSpPr txBox="1"/>
          <p:nvPr/>
        </p:nvSpPr>
        <p:spPr>
          <a:xfrm>
            <a:off x="8686800" y="1690688"/>
            <a:ext cx="1219200" cy="86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252CD63-4185-8EDF-324D-3F26F3C77070}"/>
              </a:ext>
            </a:extLst>
          </p:cNvPr>
          <p:cNvSpPr/>
          <p:nvPr/>
        </p:nvSpPr>
        <p:spPr>
          <a:xfrm>
            <a:off x="7721600" y="1955801"/>
            <a:ext cx="4318000" cy="2019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2565B2-3944-A4CA-49FF-D11F8209F01F}"/>
              </a:ext>
            </a:extLst>
          </p:cNvPr>
          <p:cNvSpPr txBox="1"/>
          <p:nvPr/>
        </p:nvSpPr>
        <p:spPr>
          <a:xfrm>
            <a:off x="7810500" y="2062381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 {</a:t>
            </a:r>
          </a:p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?</a:t>
            </a:r>
            <a:r>
              <a:rPr lang="fr-FR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athlete</a:t>
            </a:r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jo:isQualified</a:t>
            </a:r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1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{</a:t>
            </a:r>
          </a:p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?</a:t>
            </a:r>
            <a:r>
              <a:rPr lang="fr-FR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athlete</a:t>
            </a:r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jo:hasPerformance</a:t>
            </a:r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?perf .</a:t>
            </a:r>
          </a:p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?</a:t>
            </a:r>
            <a:r>
              <a:rPr lang="fr-FR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jo:qualificationStandard</a:t>
            </a:r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?std .</a:t>
            </a:r>
          </a:p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FILTER(?perf &lt;= ?std)</a:t>
            </a:r>
          </a:p>
          <a:p>
            <a:r>
              <a:rPr lang="fr-FR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574E281-57BA-07BB-1EAE-BC5E08ABE35B}"/>
              </a:ext>
            </a:extLst>
          </p:cNvPr>
          <p:cNvCxnSpPr/>
          <p:nvPr/>
        </p:nvCxnSpPr>
        <p:spPr>
          <a:xfrm>
            <a:off x="7480300" y="2362200"/>
            <a:ext cx="241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AE654B0-08E7-B0BF-AA12-692269A207FE}"/>
              </a:ext>
            </a:extLst>
          </p:cNvPr>
          <p:cNvSpPr txBox="1"/>
          <p:nvPr/>
        </p:nvSpPr>
        <p:spPr>
          <a:xfrm>
            <a:off x="7810500" y="4081681"/>
            <a:ext cx="354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règle marque un athlète comme qualifié (</a:t>
            </a:r>
            <a:r>
              <a:rPr lang="fr-FR" b="1" dirty="0" err="1"/>
              <a:t>jo:isQualified</a:t>
            </a:r>
            <a:r>
              <a:rPr lang="fr-FR" b="1" dirty="0"/>
              <a:t> </a:t>
            </a:r>
            <a:r>
              <a:rPr lang="fr-FR" b="1" dirty="0" err="1"/>
              <a:t>true</a:t>
            </a:r>
            <a:r>
              <a:rPr lang="fr-FR" dirty="0"/>
              <a:t>) si sa performance est inférieure ou égale au standard de qualification.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CE0546-F9CE-7B85-B30B-4314BDC0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6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DD54A0-C2F2-763C-0DD2-C24D2014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1900">
                <a:solidFill>
                  <a:srgbClr val="FFFFFF"/>
                </a:solidFill>
              </a:rPr>
              <a:t>Contraintes SHACL (</a:t>
            </a:r>
            <a:r>
              <a:rPr lang="fr-FR" sz="1900" i="1" spc="300">
                <a:solidFill>
                  <a:srgbClr val="FFFFFF"/>
                </a:solidFill>
              </a:rPr>
              <a:t>og24_constraints.ttl</a:t>
            </a:r>
            <a:r>
              <a:rPr lang="fr-FR" sz="1900" spc="300">
                <a:solidFill>
                  <a:srgbClr val="FFFFFF"/>
                </a:solidFill>
              </a:rPr>
              <a:t>)</a:t>
            </a:r>
            <a:endParaRPr lang="fr-FR" sz="19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3E313-BC51-D6EF-200A-F3A61000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673" y="649480"/>
            <a:ext cx="7730836" cy="5972993"/>
          </a:xfrm>
        </p:spPr>
        <p:txBody>
          <a:bodyPr anchor="ctr">
            <a:normAutofit/>
          </a:bodyPr>
          <a:lstStyle/>
          <a:p>
            <a:r>
              <a:rPr lang="fr-FR" sz="2400" dirty="0">
                <a:latin typeface="Calibri" panose="020F0502020204030204" pitchFamily="34" charset="0"/>
              </a:rPr>
              <a:t>G</a:t>
            </a:r>
            <a:r>
              <a:rPr lang="fr-FR" sz="2400" b="0" i="0" dirty="0">
                <a:effectLst/>
                <a:latin typeface="Calibri" panose="020F0502020204030204" pitchFamily="34" charset="0"/>
              </a:rPr>
              <a:t>arantissent </a:t>
            </a:r>
            <a:r>
              <a:rPr lang="fr-FR" sz="2400" i="0" dirty="0">
                <a:effectLst/>
                <a:latin typeface="Calibri" panose="020F0502020204030204" pitchFamily="34" charset="0"/>
              </a:rPr>
              <a:t>l'</a:t>
            </a:r>
            <a:r>
              <a:rPr lang="fr-FR" sz="2400" b="1" i="0" dirty="0">
                <a:effectLst/>
                <a:latin typeface="Calibri" panose="020F0502020204030204" pitchFamily="34" charset="0"/>
              </a:rPr>
              <a:t>intégrité</a:t>
            </a:r>
            <a:r>
              <a:rPr lang="fr-FR" sz="2400" b="0" i="0" dirty="0">
                <a:effectLst/>
                <a:latin typeface="Calibri" panose="020F0502020204030204" pitchFamily="34" charset="0"/>
              </a:rPr>
              <a:t> et la </a:t>
            </a:r>
            <a:r>
              <a:rPr lang="fr-FR" sz="2400" b="1" i="0" dirty="0">
                <a:effectLst/>
                <a:latin typeface="Calibri" panose="020F0502020204030204" pitchFamily="34" charset="0"/>
              </a:rPr>
              <a:t>qualité</a:t>
            </a:r>
            <a:r>
              <a:rPr lang="fr-FR" sz="2400" b="0" i="0" dirty="0">
                <a:effectLst/>
                <a:latin typeface="Calibri" panose="020F0502020204030204" pitchFamily="34" charset="0"/>
              </a:rPr>
              <a:t> des données.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Calibri" panose="020F0502020204030204" pitchFamily="34" charset="0"/>
            </a:endParaRPr>
          </a:p>
          <a:p>
            <a:r>
              <a:rPr lang="fr-FR" sz="2400" b="0" i="0" dirty="0">
                <a:effectLst/>
                <a:latin typeface="Calibri" panose="020F0502020204030204" pitchFamily="34" charset="0"/>
              </a:rPr>
              <a:t>Nous avons défini des contraintes pour:</a:t>
            </a:r>
          </a:p>
          <a:p>
            <a:pPr lvl="1"/>
            <a:r>
              <a:rPr lang="fr-FR" b="0" i="0" dirty="0">
                <a:effectLst/>
                <a:latin typeface="Calibri" panose="020F0502020204030204" pitchFamily="34" charset="0"/>
              </a:rPr>
              <a:t>Les événements sportifs (dates, lieux, résultats)</a:t>
            </a:r>
          </a:p>
          <a:p>
            <a:pPr lvl="1"/>
            <a:r>
              <a:rPr lang="fr-FR" b="0" i="0" dirty="0">
                <a:effectLst/>
                <a:latin typeface="Calibri" panose="020F0502020204030204" pitchFamily="34" charset="0"/>
              </a:rPr>
              <a:t>Les résultats (performances, classements)</a:t>
            </a:r>
          </a:p>
          <a:p>
            <a:pPr lvl="1"/>
            <a:r>
              <a:rPr lang="fr-FR" b="0" i="0" dirty="0">
                <a:effectLst/>
                <a:latin typeface="Calibri" panose="020F0502020204030204" pitchFamily="34" charset="0"/>
              </a:rPr>
              <a:t>Les équipes (composition, représentation nationale)</a:t>
            </a:r>
          </a:p>
          <a:p>
            <a:pPr lvl="1"/>
            <a:r>
              <a:rPr lang="fr-FR" b="0" i="0" dirty="0">
                <a:effectLst/>
                <a:latin typeface="Calibri" panose="020F0502020204030204" pitchFamily="34" charset="0"/>
              </a:rPr>
              <a:t>Les conditions météorologiques</a:t>
            </a:r>
          </a:p>
          <a:p>
            <a:pPr lvl="1"/>
            <a:r>
              <a:rPr lang="fr-FR" b="0" i="0" dirty="0">
                <a:effectLst/>
                <a:latin typeface="Calibri" panose="020F0502020204030204" pitchFamily="34" charset="0"/>
              </a:rPr>
              <a:t>La qualification des athlètes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CE13A-2A04-7F17-6F36-032C48B5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516739-CE58-4621-991B-66DD761A1967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3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DE00C-3FDA-921C-3BC1-43C7C7CC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Enrichissement des Données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F3541C0-D8A7-6A11-F02E-71C22BA0C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797310"/>
              </p:ext>
            </p:extLst>
          </p:nvPr>
        </p:nvGraphicFramePr>
        <p:xfrm>
          <a:off x="1727200" y="1930400"/>
          <a:ext cx="9258300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A64355-7937-C176-B860-E5C06824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6739-CE58-4621-991B-66DD761A19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7ED06-0EBC-BB15-9E85-45DB3004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A93AEC-0948-0953-9B6D-53E61F50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516739-CE58-4621-991B-66DD761A196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F9FB3E-8F75-55E4-7B39-6F327921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515600" cy="1325563"/>
          </a:xfrm>
        </p:spPr>
        <p:txBody>
          <a:bodyPr/>
          <a:lstStyle/>
          <a:p>
            <a:r>
              <a:rPr lang="fr-FR" dirty="0"/>
              <a:t>Enrichissement des Données (2)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33053B2-7117-595D-ECD7-F7601601C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903047"/>
              </p:ext>
            </p:extLst>
          </p:nvPr>
        </p:nvGraphicFramePr>
        <p:xfrm>
          <a:off x="1371600" y="812800"/>
          <a:ext cx="11658600" cy="6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290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983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Projet De Web Sémantique : JO 2024</vt:lpstr>
      <vt:lpstr>Introduction et Objectifs</vt:lpstr>
      <vt:lpstr>Modélisation Ontologique (og24_schema.ttl)</vt:lpstr>
      <vt:lpstr>Organisation des Connaissances avec SKOS (og24_thesaurus.ttl)</vt:lpstr>
      <vt:lpstr>Règles d'Inférence avec SPARQL (og24_rules.ttl)</vt:lpstr>
      <vt:lpstr>Règles d'Inférence avec SPARQL (og24_rules.ttl)</vt:lpstr>
      <vt:lpstr>Contraintes SHACL (og24_constraints.ttl)</vt:lpstr>
      <vt:lpstr>Enrichissement des Données</vt:lpstr>
      <vt:lpstr>Enrichissement des Données (2)</vt:lpstr>
      <vt:lpstr>Enrichissement des Données (3)</vt:lpstr>
      <vt:lpstr>Enrichissement des Données (4)</vt:lpstr>
      <vt:lpstr>Enrichissement des Données</vt:lpstr>
      <vt:lpstr>Démonstration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Haddou Al tair</dc:creator>
  <cp:lastModifiedBy>Marc Pinet</cp:lastModifiedBy>
  <cp:revision>19</cp:revision>
  <dcterms:created xsi:type="dcterms:W3CDTF">2025-01-26T21:33:57Z</dcterms:created>
  <dcterms:modified xsi:type="dcterms:W3CDTF">2025-01-27T08:48:45Z</dcterms:modified>
</cp:coreProperties>
</file>