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26C37-0C6D-4058-BCE2-F14244129315}" v="1785" dt="2019-07-06T15:50:35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Chiu" userId="f88e6e71-54f0-459f-8c9e-4afc941b7d50" providerId="ADAL" clId="{EF226C37-0C6D-4058-BCE2-F14244129315}"/>
    <pc:docChg chg="undo custSel mod addSld modSld">
      <pc:chgData name="Peter Chiu" userId="f88e6e71-54f0-459f-8c9e-4afc941b7d50" providerId="ADAL" clId="{EF226C37-0C6D-4058-BCE2-F14244129315}" dt="2019-07-06T15:50:35.330" v="1784" actId="20577"/>
      <pc:docMkLst>
        <pc:docMk/>
      </pc:docMkLst>
      <pc:sldChg chg="modSp">
        <pc:chgData name="Peter Chiu" userId="f88e6e71-54f0-459f-8c9e-4afc941b7d50" providerId="ADAL" clId="{EF226C37-0C6D-4058-BCE2-F14244129315}" dt="2019-07-06T14:44:52.836" v="15" actId="20577"/>
        <pc:sldMkLst>
          <pc:docMk/>
          <pc:sldMk cId="3371304328" sldId="256"/>
        </pc:sldMkLst>
        <pc:spChg chg="mod">
          <ac:chgData name="Peter Chiu" userId="f88e6e71-54f0-459f-8c9e-4afc941b7d50" providerId="ADAL" clId="{EF226C37-0C6D-4058-BCE2-F14244129315}" dt="2019-07-06T14:44:52.836" v="15" actId="20577"/>
          <ac:spMkLst>
            <pc:docMk/>
            <pc:sldMk cId="3371304328" sldId="256"/>
            <ac:spMk id="2" creationId="{9F718330-470C-4107-89B7-E6422D4F40A3}"/>
          </ac:spMkLst>
        </pc:spChg>
      </pc:sldChg>
      <pc:sldChg chg="modSp">
        <pc:chgData name="Peter Chiu" userId="f88e6e71-54f0-459f-8c9e-4afc941b7d50" providerId="ADAL" clId="{EF226C37-0C6D-4058-BCE2-F14244129315}" dt="2019-07-06T15:39:03.040" v="1447" actId="20577"/>
        <pc:sldMkLst>
          <pc:docMk/>
          <pc:sldMk cId="3956173482" sldId="257"/>
        </pc:sldMkLst>
        <pc:spChg chg="mod">
          <ac:chgData name="Peter Chiu" userId="f88e6e71-54f0-459f-8c9e-4afc941b7d50" providerId="ADAL" clId="{EF226C37-0C6D-4058-BCE2-F14244129315}" dt="2019-07-06T15:39:03.040" v="1447" actId="20577"/>
          <ac:spMkLst>
            <pc:docMk/>
            <pc:sldMk cId="3956173482" sldId="257"/>
            <ac:spMk id="3" creationId="{A3191EC2-CDD2-4175-BB48-463D35730010}"/>
          </ac:spMkLst>
        </pc:spChg>
      </pc:sldChg>
      <pc:sldChg chg="addSp delSp modSp add mod setBg">
        <pc:chgData name="Peter Chiu" userId="f88e6e71-54f0-459f-8c9e-4afc941b7d50" providerId="ADAL" clId="{EF226C37-0C6D-4058-BCE2-F14244129315}" dt="2019-07-06T15:43:25.633" v="1632" actId="313"/>
        <pc:sldMkLst>
          <pc:docMk/>
          <pc:sldMk cId="2780121483" sldId="258"/>
        </pc:sldMkLst>
        <pc:spChg chg="mod">
          <ac:chgData name="Peter Chiu" userId="f88e6e71-54f0-459f-8c9e-4afc941b7d50" providerId="ADAL" clId="{EF226C37-0C6D-4058-BCE2-F14244129315}" dt="2019-07-06T15:02:14.502" v="623" actId="20577"/>
          <ac:spMkLst>
            <pc:docMk/>
            <pc:sldMk cId="2780121483" sldId="258"/>
            <ac:spMk id="2" creationId="{74C60BFD-E4AF-43EB-8330-C817C41239A6}"/>
          </ac:spMkLst>
        </pc:spChg>
        <pc:spChg chg="del mod">
          <ac:chgData name="Peter Chiu" userId="f88e6e71-54f0-459f-8c9e-4afc941b7d50" providerId="ADAL" clId="{EF226C37-0C6D-4058-BCE2-F14244129315}" dt="2019-07-06T15:20:08.203" v="932" actId="478"/>
          <ac:spMkLst>
            <pc:docMk/>
            <pc:sldMk cId="2780121483" sldId="258"/>
            <ac:spMk id="3" creationId="{FF187C1D-B38C-42C9-BF1A-84C0B2B52B12}"/>
          </ac:spMkLst>
        </pc:spChg>
        <pc:spChg chg="add del mod">
          <ac:chgData name="Peter Chiu" userId="f88e6e71-54f0-459f-8c9e-4afc941b7d50" providerId="ADAL" clId="{EF226C37-0C6D-4058-BCE2-F14244129315}" dt="2019-07-06T15:20:11.155" v="933" actId="478"/>
          <ac:spMkLst>
            <pc:docMk/>
            <pc:sldMk cId="2780121483" sldId="258"/>
            <ac:spMk id="5" creationId="{343C2934-C9EE-4B5C-9F9B-2033007D1BC2}"/>
          </ac:spMkLst>
        </pc:spChg>
        <pc:spChg chg="add mod">
          <ac:chgData name="Peter Chiu" userId="f88e6e71-54f0-459f-8c9e-4afc941b7d50" providerId="ADAL" clId="{EF226C37-0C6D-4058-BCE2-F14244129315}" dt="2019-07-06T15:43:25.633" v="1632" actId="313"/>
          <ac:spMkLst>
            <pc:docMk/>
            <pc:sldMk cId="2780121483" sldId="258"/>
            <ac:spMk id="8" creationId="{9631C345-D31F-49F5-973E-841660A02983}"/>
          </ac:spMkLst>
        </pc:spChg>
        <pc:picChg chg="add del mod">
          <ac:chgData name="Peter Chiu" userId="f88e6e71-54f0-459f-8c9e-4afc941b7d50" providerId="ADAL" clId="{EF226C37-0C6D-4058-BCE2-F14244129315}" dt="2019-07-06T15:17:08.774" v="876" actId="478"/>
          <ac:picMkLst>
            <pc:docMk/>
            <pc:sldMk cId="2780121483" sldId="258"/>
            <ac:picMk id="1026" creationId="{55AFD3A8-2EDD-46B3-9B40-B183328EED9F}"/>
          </ac:picMkLst>
        </pc:picChg>
        <pc:picChg chg="add mod">
          <ac:chgData name="Peter Chiu" userId="f88e6e71-54f0-459f-8c9e-4afc941b7d50" providerId="ADAL" clId="{EF226C37-0C6D-4058-BCE2-F14244129315}" dt="2019-07-06T15:19:19.054" v="880" actId="1076"/>
          <ac:picMkLst>
            <pc:docMk/>
            <pc:sldMk cId="2780121483" sldId="258"/>
            <ac:picMk id="1028" creationId="{509D1E9C-3BEA-452D-95F6-96819083446C}"/>
          </ac:picMkLst>
        </pc:picChg>
      </pc:sldChg>
      <pc:sldChg chg="addSp modSp add mod setBg">
        <pc:chgData name="Peter Chiu" userId="f88e6e71-54f0-459f-8c9e-4afc941b7d50" providerId="ADAL" clId="{EF226C37-0C6D-4058-BCE2-F14244129315}" dt="2019-07-06T15:49:17.990" v="1771" actId="20577"/>
        <pc:sldMkLst>
          <pc:docMk/>
          <pc:sldMk cId="3674016829" sldId="259"/>
        </pc:sldMkLst>
        <pc:spChg chg="mod">
          <ac:chgData name="Peter Chiu" userId="f88e6e71-54f0-459f-8c9e-4afc941b7d50" providerId="ADAL" clId="{EF226C37-0C6D-4058-BCE2-F14244129315}" dt="2019-07-06T15:02:40.912" v="674" actId="20577"/>
          <ac:spMkLst>
            <pc:docMk/>
            <pc:sldMk cId="3674016829" sldId="259"/>
            <ac:spMk id="2" creationId="{F25BB7ED-8162-4B47-8335-D61F34606EF6}"/>
          </ac:spMkLst>
        </pc:spChg>
        <pc:spChg chg="mod">
          <ac:chgData name="Peter Chiu" userId="f88e6e71-54f0-459f-8c9e-4afc941b7d50" providerId="ADAL" clId="{EF226C37-0C6D-4058-BCE2-F14244129315}" dt="2019-07-06T15:49:17.990" v="1771" actId="20577"/>
          <ac:spMkLst>
            <pc:docMk/>
            <pc:sldMk cId="3674016829" sldId="259"/>
            <ac:spMk id="3" creationId="{FCD4764F-EA18-4DE6-AF16-C6F3A135E7D8}"/>
          </ac:spMkLst>
        </pc:spChg>
        <pc:picChg chg="add mod">
          <ac:chgData name="Peter Chiu" userId="f88e6e71-54f0-459f-8c9e-4afc941b7d50" providerId="ADAL" clId="{EF226C37-0C6D-4058-BCE2-F14244129315}" dt="2019-07-06T15:25:18.305" v="1400" actId="14100"/>
          <ac:picMkLst>
            <pc:docMk/>
            <pc:sldMk cId="3674016829" sldId="259"/>
            <ac:picMk id="2050" creationId="{22ED0B22-5F77-46C9-BFC8-288522C45089}"/>
          </ac:picMkLst>
        </pc:picChg>
      </pc:sldChg>
      <pc:sldChg chg="addSp modSp add">
        <pc:chgData name="Peter Chiu" userId="f88e6e71-54f0-459f-8c9e-4afc941b7d50" providerId="ADAL" clId="{EF226C37-0C6D-4058-BCE2-F14244129315}" dt="2019-07-06T15:50:35.330" v="1784" actId="20577"/>
        <pc:sldMkLst>
          <pc:docMk/>
          <pc:sldMk cId="1914126886" sldId="260"/>
        </pc:sldMkLst>
        <pc:spChg chg="mod">
          <ac:chgData name="Peter Chiu" userId="f88e6e71-54f0-459f-8c9e-4afc941b7d50" providerId="ADAL" clId="{EF226C37-0C6D-4058-BCE2-F14244129315}" dt="2019-07-06T15:13:18.532" v="708" actId="20577"/>
          <ac:spMkLst>
            <pc:docMk/>
            <pc:sldMk cId="1914126886" sldId="260"/>
            <ac:spMk id="2" creationId="{9DF01350-2656-41CC-87F7-35E5AD7FAE01}"/>
          </ac:spMkLst>
        </pc:spChg>
        <pc:spChg chg="mod">
          <ac:chgData name="Peter Chiu" userId="f88e6e71-54f0-459f-8c9e-4afc941b7d50" providerId="ADAL" clId="{EF226C37-0C6D-4058-BCE2-F14244129315}" dt="2019-07-06T15:50:35.330" v="1784" actId="20577"/>
          <ac:spMkLst>
            <pc:docMk/>
            <pc:sldMk cId="1914126886" sldId="260"/>
            <ac:spMk id="3" creationId="{A29971B6-D60C-4A8F-80B6-E8166E32BA91}"/>
          </ac:spMkLst>
        </pc:spChg>
        <pc:picChg chg="add mod">
          <ac:chgData name="Peter Chiu" userId="f88e6e71-54f0-459f-8c9e-4afc941b7d50" providerId="ADAL" clId="{EF226C37-0C6D-4058-BCE2-F14244129315}" dt="2019-07-06T15:16:27.330" v="875" actId="1036"/>
          <ac:picMkLst>
            <pc:docMk/>
            <pc:sldMk cId="1914126886" sldId="260"/>
            <ac:picMk id="4" creationId="{C812257F-9586-4D35-BA20-BB529B14AE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0E8-DB82-421F-AE32-B67726FE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F709F-03DD-4080-ABD3-055BF709E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C84-8DF4-4563-B41B-450D802B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3433-9614-42EB-974F-934FE0A1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B332-ADF0-43CD-8360-C865533A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D39E-58C3-46BA-8048-B289751B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1F325-54C8-48F4-8894-39DE0911D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EB54-4660-4AD2-ACC3-B0E8FD0B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3875-5EF4-4DAA-9BE4-1978071D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7736-6CA5-477B-8AA9-5FB77FF2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15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90C33-15FD-4A3A-AF00-9FF159446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6593B-D271-4F59-A0DE-95E0A7B3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4614-B82F-40AE-B209-DFC3082D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995E-96AE-47B3-9E9F-AB2B3BB3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1E67-6ABD-4B97-B8F8-846BD2A4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27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A053-9EF1-4186-B658-C12E88BA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C6DF-DAAE-416A-8F51-FB92AFD2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FC6C-7345-49AC-8EEE-6FDC23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6F62-BDCF-416B-9EC1-BABEE9D2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C00C-570D-4BB4-B955-48AA7389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76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F322-A7FF-48C1-96CA-675C34F2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6F16-E7FB-4408-BAF3-5CD6A8CA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F699-0562-4908-A9AF-6D25A51B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FC20-EBE8-45CD-8DF5-04655994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E58A-2F5E-44CF-8CE5-4F038B6F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14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700E-F691-490D-86D2-44FD5EFB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2906-1A52-41EC-8ED3-9DAF4EF67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AC8F-613F-432A-BD2C-8CF29B38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CE3AC-3EB6-4D9D-AE13-5604BE5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008F5-5069-465A-BE92-87543DFC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EC4FB-0A4C-4B86-9F87-C44E5192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7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8EF7-4A05-44BC-B043-104BF62A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A4422-0293-44C1-93AC-CB40A6E8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D6F2-EDF0-4926-8B88-75F53B4F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ED224-EEB1-4A24-9E4D-619679BA6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7E068-8797-4E7F-BB9B-DAD5DB737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4B9F-06D0-4089-A94E-B1AA0B8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D98BB-6E83-4C63-8772-ECA2345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4609F-DAC3-4FC5-8F6E-75DDDEF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7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1535-6C8E-4147-AB09-5D1C775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DFDD-C90D-4AA6-A02B-10D66B91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1368E-E5C9-4337-8E20-71A0A6DB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D397E-97D7-49B7-ADD9-F0EE32AA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3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E7B33-83F5-45AF-9D2F-E7F495E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A41B8-5BC1-4797-8142-870E9843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2F09-EE5C-4724-AC06-77055026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2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3D8A-2D6B-4F3C-8D1A-71A7E33B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CECE-C664-4FDB-B42A-97DDEC8B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3A2F5-46E1-41BC-AE73-80A14DE6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D057-ECEE-45B6-9C2A-4FA2AC6E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A55ED-87A6-4844-B519-55D85DC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84F8D-5851-45E4-93DA-A964828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7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1711-6653-4F4B-A7A7-96F55C43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EFE88-ACB6-49E9-A0DF-C0FBE42F3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D795F-AF7C-4E8A-895A-E64E7B2A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D4E0-25CD-492F-AF43-26A67F02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BE059-EACB-41EA-B5CE-250B824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CA54-7D70-434D-B095-F4DE9732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72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CA3BF-4FDA-49BB-A74B-9F5E067D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F12-2D8F-41DC-ABA8-6684A152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2C9D-708A-4DB9-96C5-9B215A545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BD2D-879D-4B6D-A079-82A9D9FF6371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8890-B9DB-4B8F-973B-119AEB31F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341A-A4E2-4D69-9919-73F088F91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A13D-59A9-4BBF-B138-6668B954EB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0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8330-470C-4107-89B7-E6422D4F4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Mutual Information</a:t>
            </a:r>
            <a:br>
              <a:rPr lang="en-AU" dirty="0"/>
            </a:br>
            <a:r>
              <a:rPr lang="en-AU" dirty="0"/>
              <a:t>for Safe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B100-BBFD-4858-8BBD-8842294DC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2019-07-07</a:t>
            </a:r>
          </a:p>
        </p:txBody>
      </p:sp>
    </p:spTree>
    <p:extLst>
      <p:ext uri="{BB962C8B-B14F-4D97-AF65-F5344CB8AC3E}">
        <p14:creationId xmlns:p14="http://schemas.microsoft.com/office/powerpoint/2010/main" val="33713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6BF2-F72D-4574-AC20-13FF0889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1EC2-CDD2-4175-BB48-463D3573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construction of PIF and Utility Factor has been based on the KL-Divergence metric.</a:t>
            </a:r>
          </a:p>
          <a:p>
            <a:r>
              <a:rPr lang="en-AU" dirty="0"/>
              <a:t>The idea of Mutual Information (MI) was proposed by Team “Privately Concerned” in Round 1 of Directed Ideation on 3-July.</a:t>
            </a:r>
          </a:p>
          <a:p>
            <a:r>
              <a:rPr lang="en-AU" dirty="0"/>
              <a:t>To support further exploration of the idea in the next round, the PIF and Utility Scripts have been updated to utilise MI instead of KL-Divergence.</a:t>
            </a:r>
          </a:p>
        </p:txBody>
      </p:sp>
    </p:spTree>
    <p:extLst>
      <p:ext uri="{BB962C8B-B14F-4D97-AF65-F5344CB8AC3E}">
        <p14:creationId xmlns:p14="http://schemas.microsoft.com/office/powerpoint/2010/main" val="395617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1350-2656-41CC-87F7-35E5AD7F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Mutual Information (MI)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71B6-D60C-4A8F-80B6-E8166E32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 mutual information of two jointly discrete random variables X and Y is: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where p(X, Y) is the joint probability mass function of X and Y, and </a:t>
            </a:r>
            <a:r>
              <a:rPr lang="en-AU" dirty="0" err="1"/>
              <a:t>pX</a:t>
            </a:r>
            <a:r>
              <a:rPr lang="en-AU" dirty="0"/>
              <a:t> and </a:t>
            </a:r>
            <a:r>
              <a:rPr lang="en-AU" dirty="0" err="1"/>
              <a:t>pY</a:t>
            </a:r>
            <a:r>
              <a:rPr lang="en-AU" dirty="0"/>
              <a:t> are the marginal probability mass functions of X and Y respectively.</a:t>
            </a:r>
          </a:p>
          <a:p>
            <a:endParaRPr lang="en-AU" dirty="0"/>
          </a:p>
          <a:p>
            <a:r>
              <a:rPr lang="en-AU" dirty="0"/>
              <a:t>Note that for MI the joint probability p(X, Y) is needed for the computation of MI.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2257F-9586-4D35-BA20-BB529B14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33" y="2412574"/>
            <a:ext cx="6602135" cy="1259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2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BFD-E4AF-43EB-8330-C817C412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Mutual Information for PIF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9D1E9C-3BEA-452D-95F6-968190834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34" y="1690688"/>
            <a:ext cx="6207966" cy="473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31C345-D31F-49F5-973E-841660A0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40811" cy="4351338"/>
          </a:xfrm>
        </p:spPr>
        <p:txBody>
          <a:bodyPr/>
          <a:lstStyle/>
          <a:p>
            <a:r>
              <a:rPr lang="en-AU" dirty="0"/>
              <a:t>Filename: PIF_v2.ipynb</a:t>
            </a:r>
          </a:p>
          <a:p>
            <a:r>
              <a:rPr lang="en-AU" dirty="0"/>
              <a:t>Example shows the pairwise MI between any two features.</a:t>
            </a:r>
          </a:p>
          <a:p>
            <a:r>
              <a:rPr lang="en-AU" dirty="0"/>
              <a:t>Note that since MI is symmetric the matrix of pairwise MI’s is symmetric.</a:t>
            </a:r>
          </a:p>
        </p:txBody>
      </p:sp>
    </p:spTree>
    <p:extLst>
      <p:ext uri="{BB962C8B-B14F-4D97-AF65-F5344CB8AC3E}">
        <p14:creationId xmlns:p14="http://schemas.microsoft.com/office/powerpoint/2010/main" val="278012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B7ED-8162-4B47-8335-D61F3460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Mutual Information for Utility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764F-EA18-4DE6-AF16-C6F3A135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47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Filename: Utility_v2.ipynb</a:t>
            </a:r>
          </a:p>
          <a:p>
            <a:r>
              <a:rPr lang="en-AU" dirty="0"/>
              <a:t>Age distribution of NSW population in 2017 was used as “original data”</a:t>
            </a:r>
          </a:p>
          <a:p>
            <a:r>
              <a:rPr lang="en-AU" dirty="0"/>
              <a:t>To work out the aggregated data, the original age was rounded to the nearest N years where N ranges from 1 to 20 (see x-axis on the right).</a:t>
            </a:r>
          </a:p>
          <a:p>
            <a:r>
              <a:rPr lang="en-AU" dirty="0"/>
              <a:t>Finally, an MI value (y-axis) was computed for each pair of Original Age and Aggregated 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ED0B22-5F77-46C9-BFC8-288522C4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88" y="1825625"/>
            <a:ext cx="5372012" cy="397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Mutual Information for Safe Data</vt:lpstr>
      <vt:lpstr>Background</vt:lpstr>
      <vt:lpstr>Mutual Information (MI)</vt:lpstr>
      <vt:lpstr>Mutual Information for PIF</vt:lpstr>
      <vt:lpstr>Mutual Information for Utility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Information for Safe Data</dc:title>
  <dc:creator>Peter Chiu</dc:creator>
  <cp:lastModifiedBy>Peter Chiu</cp:lastModifiedBy>
  <cp:revision>1</cp:revision>
  <dcterms:created xsi:type="dcterms:W3CDTF">2019-07-06T15:00:36Z</dcterms:created>
  <dcterms:modified xsi:type="dcterms:W3CDTF">2019-07-06T15:50:49Z</dcterms:modified>
</cp:coreProperties>
</file>