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CE5D3-F095-4C73-8C6C-DE952B75C21E}" type="datetimeFigureOut">
              <a:rPr lang="pt-PT" smtClean="0"/>
              <a:t>15-12-2021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698B-5025-4281-BBF9-4BABBBC843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539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D698B-5025-4281-BBF9-4BABBBC8433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9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D698B-5025-4281-BBF9-4BABBBC84338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69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36603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9067559"/>
      </p:ext>
    </p:extLst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528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5287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220598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65288"/>
            <a:ext cx="4188949" cy="4716463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177863"/>
      </p:ext>
    </p:extLst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39272"/>
      </p:ext>
    </p:extLst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6331311"/>
      </p:ext>
    </p:extLst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7775693"/>
      </p:ext>
    </p:extLst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77661728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74171430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3994335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8673029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317752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18432115"/>
      </p:ext>
    </p:extLst>
  </p:cSld>
  <p:clrMapOvr>
    <a:masterClrMapping/>
  </p:clrMapOvr>
  <p:transition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4327236"/>
      </p:ext>
    </p:extLst>
  </p:cSld>
  <p:clrMapOvr>
    <a:masterClrMapping/>
  </p:clrMapOvr>
  <p:transition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94061580"/>
      </p:ext>
    </p:extLst>
  </p:cSld>
  <p:clrMapOvr>
    <a:masterClrMapping/>
  </p:clrMapOvr>
  <p:transition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4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137881"/>
      </p:ext>
    </p:extLst>
  </p:cSld>
  <p:clrMapOvr>
    <a:masterClrMapping/>
  </p:clrMapOvr>
  <p:transition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4" y="185789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8" y="186148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57890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03330"/>
      </p:ext>
    </p:extLst>
  </p:cSld>
  <p:clrMapOvr>
    <a:masterClrMapping/>
  </p:clrMapOvr>
  <p:transition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7"/>
            <a:ext cx="36957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74087"/>
            <a:ext cx="3683953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7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5179076"/>
      </p:ext>
    </p:extLst>
  </p:cSld>
  <p:clrMapOvr>
    <a:masterClrMapping/>
  </p:clrMapOvr>
  <p:transition>
    <p:fade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54090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20086104"/>
      </p:ext>
    </p:extLst>
  </p:cSld>
  <p:clrMapOvr>
    <a:masterClrMapping/>
  </p:clrMapOvr>
  <p:transition>
    <p:fade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27727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5423124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71688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39789"/>
      </p:ext>
    </p:extLst>
  </p:cSld>
  <p:clrMapOvr>
    <a:masterClrMapping/>
  </p:clrMapOvr>
  <p:transition>
    <p:fade/>
  </p:transition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6750E60-A7FD-4A44-A97A-8D4CCD3E69D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F132D077-AD8F-41F9-85EC-B6AD90F56D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3ABF637-0891-4394-903F-623BA12891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32D2B69F-CFD8-40B7-BBFA-1F51B81080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D079BF8-6F2C-4FA6-9664-58D8D9044F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26E1E321-CD6A-4519-8236-9B2F180A61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2DB65544-02DA-49BD-A626-B238F3631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CEA7B021-F691-4B7E-A3C5-7DCC5AC3F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5750B48-3F67-4ABB-AD6C-DDFA04E506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D65DE2DD-2737-443D-A308-221B702F77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AFAE2DF6-BAB8-4498-9530-0325605EFE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DA2D2E21-4D6B-46BE-921A-30F4836858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5E5B075-898B-41DD-A664-E7ECFAF517A7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332396"/>
            <a:ext cx="4446269" cy="46404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B80F05E4-6753-46C3-B025-5165A247D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14061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DA2D2E21-4D6B-46BE-921A-30F4836858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787BF7-B65F-4132-9572-17C6D390B5D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DAD4EB28-D252-4B0F-89D1-B5C7D92A2B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80CBDC2-B8E0-4A26-B489-DD38BF3D2E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839933E5-3888-4915-9532-1B1804EEEB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A0C9D1D-E7FB-49DC-9B7E-DB67B9E460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3C9ADC42-132C-4F1A-8847-897C75A86D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C04470E4-39AA-4642-A154-0201E82E9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8F3BEA7-1D38-4A94-BD34-D85C91D66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E88D1199-0315-4D10-98AE-D0F6A24AF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C9ED684-21F9-469F-B187-E0B60B8C88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CA603B-B2A7-46CE-8320-E7BC3A2FC8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D6D39C5-D610-43DF-ABC3-8BCAE7C51C9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332396"/>
            <a:ext cx="4446269" cy="46404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C35492B-BEF1-4947-B04F-1EA2C04E6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86372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665288"/>
            <a:ext cx="4478337" cy="4622506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8D969C3-195F-423F-8E4C-37C200B278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92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2BE3D10-8852-470B-A0F7-BD2D67BD6C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137D4B0-63D3-49CA-99A0-9D115212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9184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20823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5C7D5EA-1E5E-4A8B-8031-E671BF1840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76" y="978408"/>
            <a:ext cx="2485950" cy="19794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4F4BE6A-E314-4CCF-953A-910AA413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2485950" cy="6583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642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divider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905805C-2EFB-4B40-A3FD-BFD14E8E8A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981678"/>
            <a:ext cx="2485950" cy="19794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749AA31-7B7D-4A2C-B169-844DD4E9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2485950" cy="661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BE3D6-84AA-4B1F-AC4E-6827A998499B}"/>
              </a:ext>
            </a:extLst>
          </p:cNvPr>
          <p:cNvSpPr txBox="1"/>
          <p:nvPr userDrawn="1"/>
        </p:nvSpPr>
        <p:spPr>
          <a:xfrm>
            <a:off x="5181533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7327F-2791-4B24-9B91-F5FBE3C53605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AD7FC-10F5-4496-9067-B3A746CE422A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292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320040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66355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o Title whi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02920" y="1700213"/>
            <a:ext cx="9163049" cy="4598988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E4063-5259-4235-8627-006BC02E5A0A}"/>
              </a:ext>
            </a:extLst>
          </p:cNvPr>
          <p:cNvSpPr txBox="1"/>
          <p:nvPr userDrawn="1"/>
        </p:nvSpPr>
        <p:spPr>
          <a:xfrm>
            <a:off x="5181533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A8E6-2D01-4C42-8261-4BB28D9AC08D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E6E4C-F941-48D5-A8B3-519A5C55C01C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663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9147174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A73246D-89F3-4A31-9130-FD7F7DE135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06D6812-E756-45BA-8970-FC93BD9D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726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292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6247C9E-C9E2-4FE8-993B-FAD207918B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056DF72-8D9E-488C-9A6C-AD8D4097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8968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7443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03316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92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369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175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17517" y="1659145"/>
            <a:ext cx="2924184" cy="3738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6366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636674" y="1659145"/>
            <a:ext cx="2919701" cy="3738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546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54669" y="1659145"/>
            <a:ext cx="2916382" cy="3796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6ADC734-DF7C-441E-A0B0-68F2106AC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E5176EB-9DB0-4495-8080-703DA192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1024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9CE2692-2D89-4EB2-836A-EC8411A655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49224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1D14A9F-524A-4311-A11D-1C4EF7B8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65832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120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fogr/Map Gray 11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584575" y="1700213"/>
            <a:ext cx="6048376" cy="4598988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65288"/>
            <a:ext cx="2935600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sz="13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5D21722-4DE1-4DEF-BDFA-DCEC0A30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20040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CAB8A-F192-47BB-A5B9-9F73DDEFA140}"/>
              </a:ext>
            </a:extLst>
          </p:cNvPr>
          <p:cNvSpPr txBox="1"/>
          <p:nvPr userDrawn="1"/>
        </p:nvSpPr>
        <p:spPr>
          <a:xfrm>
            <a:off x="5181533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8DC8D-9F39-4E1D-90B1-9D070CAD6128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798D4-2938-44E3-89A4-055BB16F5CA3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1462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2949619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4755692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3812343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pyright"/>
          <p:cNvSpPr txBox="1"/>
          <p:nvPr userDrawn="1"/>
        </p:nvSpPr>
        <p:spPr>
          <a:xfrm>
            <a:off x="501650" y="6077388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264" y="5457035"/>
            <a:ext cx="1498834" cy="8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87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3812343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pyright"/>
          <p:cNvSpPr txBox="1"/>
          <p:nvPr userDrawn="1"/>
        </p:nvSpPr>
        <p:spPr>
          <a:xfrm>
            <a:off x="501650" y="6077388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1194608613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3812343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BFB952-2833-4770-B558-09EBDEAF842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304A3004-86B0-4C46-8FB4-FC9E45DC48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8CD1CC6-61E4-4EA8-BD04-0FA5CC6C63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CC14FC-1DA8-4071-A1E9-5623D428D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BCD6035-CB07-42B5-B50C-6B88DB0441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6223369-9753-4851-8485-49FD758052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C9EF874-254F-48B5-ABBC-6AB12E52A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EF4D6BB-7A38-422E-A209-8429CB5CA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7FF38AF-351F-43A5-9C50-A18F3A7A5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23334D6B-5EE0-41DA-AEBA-6C8F35E7D6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F9A8AD37-1780-42CD-B3E6-3FF418FA05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Copyright"/>
          <p:cNvSpPr txBox="1"/>
          <p:nvPr userDrawn="1"/>
        </p:nvSpPr>
        <p:spPr>
          <a:xfrm>
            <a:off x="501650" y="6077388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1268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9625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9121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30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81714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92260786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36230339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52" imgW="270" imgH="270" progId="TCLayout.ActiveDocument.1">
                  <p:embed/>
                </p:oleObj>
              </mc:Choice>
              <mc:Fallback>
                <p:oleObj name="think-cell Slide" r:id="rId5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198968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Copyright"/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[Member firms and DTTL] - © 2021 (legal entity) 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204D3-C6D1-4976-9970-8E45A8984A04}"/>
              </a:ext>
            </a:extLst>
          </p:cNvPr>
          <p:cNvSpPr txBox="1"/>
          <p:nvPr userDrawn="1"/>
        </p:nvSpPr>
        <p:spPr>
          <a:xfrm>
            <a:off x="5181533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C2320166-2AED-4CD3-A893-D94919B09F44}"/>
              </a:ext>
            </a:extLst>
          </p:cNvPr>
          <p:cNvSpPr/>
          <p:nvPr userDrawn="1"/>
        </p:nvSpPr>
        <p:spPr bwMode="gray">
          <a:xfrm>
            <a:off x="11287631" y="1017588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E5C10B32-E2D1-4E1E-AF8B-C1CB0642773B}"/>
              </a:ext>
            </a:extLst>
          </p:cNvPr>
          <p:cNvSpPr/>
          <p:nvPr userDrawn="1"/>
        </p:nvSpPr>
        <p:spPr bwMode="gray">
          <a:xfrm>
            <a:off x="11287631" y="161824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7270737-F2AF-4A5D-B2EE-60D8BD21B026}"/>
              </a:ext>
            </a:extLst>
          </p:cNvPr>
          <p:cNvSpPr/>
          <p:nvPr userDrawn="1"/>
        </p:nvSpPr>
        <p:spPr bwMode="gray">
          <a:xfrm>
            <a:off x="11287631" y="219872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B2DA55B8-7FB5-415F-98A3-9E2DD1DAAA41}"/>
              </a:ext>
            </a:extLst>
          </p:cNvPr>
          <p:cNvSpPr/>
          <p:nvPr userDrawn="1"/>
        </p:nvSpPr>
        <p:spPr bwMode="gray">
          <a:xfrm>
            <a:off x="11287631" y="281250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7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20">
          <p15:clr>
            <a:srgbClr val="F26B43"/>
          </p15:clr>
        </p15:guide>
        <p15:guide id="8" orient="horz" pos="4080">
          <p15:clr>
            <a:srgbClr val="F26B43"/>
          </p15:clr>
        </p15:guide>
        <p15:guide id="27" pos="7368">
          <p15:clr>
            <a:srgbClr val="F26B43"/>
          </p15:clr>
        </p15:guide>
        <p15:guide id="51" orient="horz" pos="4081">
          <p15:clr>
            <a:srgbClr val="A4A3A4"/>
          </p15:clr>
        </p15:guide>
        <p15:guide id="52" pos="312">
          <p15:clr>
            <a:srgbClr val="F26B43"/>
          </p15:clr>
        </p15:guide>
        <p15:guide id="53" pos="1392">
          <p15:clr>
            <a:srgbClr val="F26B43"/>
          </p15:clr>
        </p15:guide>
        <p15:guide id="54" pos="1512">
          <p15:clr>
            <a:srgbClr val="F26B43"/>
          </p15:clr>
        </p15:guide>
        <p15:guide id="55" pos="2592">
          <p15:clr>
            <a:srgbClr val="F26B43"/>
          </p15:clr>
        </p15:guide>
        <p15:guide id="56" pos="2712">
          <p15:clr>
            <a:srgbClr val="F26B43"/>
          </p15:clr>
        </p15:guide>
        <p15:guide id="57" pos="3840">
          <p15:clr>
            <a:srgbClr val="F26B43"/>
          </p15:clr>
        </p15:guide>
        <p15:guide id="58" pos="3768">
          <p15:clr>
            <a:srgbClr val="F26B43"/>
          </p15:clr>
        </p15:guide>
        <p15:guide id="59" pos="3912">
          <p15:clr>
            <a:srgbClr val="F26B43"/>
          </p15:clr>
        </p15:guide>
        <p15:guide id="60" pos="5112">
          <p15:clr>
            <a:srgbClr val="F26B43"/>
          </p15:clr>
        </p15:guide>
        <p15:guide id="61" pos="6168">
          <p15:clr>
            <a:srgbClr val="F26B43"/>
          </p15:clr>
        </p15:guide>
        <p15:guide id="62" pos="6288">
          <p15:clr>
            <a:srgbClr val="F26B43"/>
          </p15:clr>
        </p15:guide>
        <p15:guide id="63" pos="4968">
          <p15:clr>
            <a:srgbClr val="F26B43"/>
          </p15:clr>
        </p15:guide>
        <p15:guide id="64" orient="horz" pos="120">
          <p15:clr>
            <a:srgbClr val="F26B43"/>
          </p15:clr>
        </p15:guide>
        <p15:guide id="65" orient="horz" pos="1056">
          <p15:clr>
            <a:srgbClr val="F26B43"/>
          </p15:clr>
        </p15:guide>
        <p15:guide id="66" orient="horz" pos="2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2CCAF94-8305-42EA-8362-C3ECA4402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8FA6-1853-4F4E-998F-F7022094E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err="1"/>
              <a:t>Exercicios</a:t>
            </a:r>
            <a:r>
              <a:rPr lang="pt-PT" dirty="0"/>
              <a:t> - 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A8DF1F-F111-4FDF-8AE9-6A3412056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Tecnologias de Mercado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A1DBC-E12C-461D-9B29-0690CB22B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067836"/>
            <a:ext cx="5800725" cy="38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905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8B007-FF2A-4616-84E0-454EAC73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1" y="775984"/>
            <a:ext cx="7839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82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8B007-FF2A-4616-84E0-454EAC73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1" y="775984"/>
            <a:ext cx="78390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B3E4A-7FAF-4DEB-99EC-CFD4423C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8865"/>
            <a:ext cx="4591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22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DBB6D-6E8C-4892-967A-AEDEA7D9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0" y="1320630"/>
            <a:ext cx="4810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369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DBB6D-6E8C-4892-967A-AEDEA7D9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0" y="1320630"/>
            <a:ext cx="4810125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10E05-3424-4E76-B96C-593A6042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65" y="4072747"/>
            <a:ext cx="3667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77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AD99B-F452-40F0-BDAF-8D5E1AE2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2" y="1000428"/>
            <a:ext cx="4791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90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AD99B-F452-40F0-BDAF-8D5E1AE2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2" y="1000428"/>
            <a:ext cx="479107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ED00E-C8FD-44D9-BE02-232F08F7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944" y="4548998"/>
            <a:ext cx="1876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4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9F365-AA39-4891-B897-BE19B2DF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6" y="126054"/>
            <a:ext cx="85534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83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9F365-AA39-4891-B897-BE19B2DF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6" y="126054"/>
            <a:ext cx="8553450" cy="590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2868C-5867-4278-BD71-7BFFB3865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69" y="126054"/>
            <a:ext cx="7648575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2156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033C1-E3BF-4E02-A9D8-61B272A9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55" y="481924"/>
            <a:ext cx="4438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42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033C1-E3BF-4E02-A9D8-61B272A9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5" y="481924"/>
            <a:ext cx="443865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5E3B4-FF12-42E6-A988-DCE65873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69" y="4306617"/>
            <a:ext cx="6534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35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F1AE0-F78E-4B70-BC47-706A7D33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95275"/>
            <a:ext cx="8591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20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F1AE0-F78E-4B70-BC47-706A7D33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95275"/>
            <a:ext cx="8591550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45AD59-4558-4CAF-8ED5-270B5ED9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712" y="4714875"/>
            <a:ext cx="1724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74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4EF431-ED8F-4CC1-A217-8C51F3E4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920885"/>
            <a:ext cx="6705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68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4EF431-ED8F-4CC1-A217-8C51F3E4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920885"/>
            <a:ext cx="6705600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D082D-44DD-409C-9715-20A74851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11" y="3955916"/>
            <a:ext cx="5124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882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A499B-C465-43F1-9CAD-3B597347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65" y="2538412"/>
            <a:ext cx="8448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8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C3991-E6DD-4F61-BB3F-85701E9E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257425"/>
            <a:ext cx="85153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93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DE05A-2444-40DA-A2C0-E7E65B2E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6" y="1124356"/>
            <a:ext cx="541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507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DE05A-2444-40DA-A2C0-E7E65B2E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6" y="1124356"/>
            <a:ext cx="54102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1038D-F5EB-4ECC-8AC0-59A201B3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80" y="3864110"/>
            <a:ext cx="3076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43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6" id="{F521DB89-8237-4346-A0CD-2D263F55148F}" vid="{61457B8D-5141-460E-AA74-772BF3CA78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8</Words>
  <Application>Microsoft Office PowerPoint</Application>
  <PresentationFormat>Widescreen</PresentationFormat>
  <Paragraphs>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Tecnologias de Mercado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Sales Integration for German Market  Lessons learned</dc:title>
  <dc:creator>Silva, Cesar Augusto</dc:creator>
  <cp:lastModifiedBy>Silva, Cesar Augusto</cp:lastModifiedBy>
  <cp:revision>37</cp:revision>
  <dcterms:created xsi:type="dcterms:W3CDTF">2021-08-09T07:54:20Z</dcterms:created>
  <dcterms:modified xsi:type="dcterms:W3CDTF">2021-12-15T16:30:56Z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2021-08-09T07:54:20Z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61437e0c-0aaa-4715-9ed2-33a908e801ea</vt:lpwstr>
  </property>
  <property fmtid="{D5CDD505-2E9C-101B-9397-08002B2CF9AE}" pid="8" name="MSIP_Label_ea60d57e-af5b-4752-ac57-3e4f28ca11dc_ContentBits">
    <vt:lpwstr>0</vt:lpwstr>
  </property>
</Properties>
</file>