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varScale="1">
        <p:scale>
          <a:sx n="86" d="100"/>
          <a:sy n="86" d="100"/>
        </p:scale>
        <p:origin x="2868" y="96"/>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30.07.2020</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30.07.2020</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err="1">
                <a:latin typeface="Consolas" panose="020B0609020204030204" pitchFamily="49" charset="0"/>
              </a:rPr>
              <a:t>Silver</a:t>
            </a:r>
            <a:r>
              <a:rPr lang="de-DE" sz="4800" b="1" dirty="0">
                <a:latin typeface="Consolas" panose="020B0609020204030204" pitchFamily="49" charset="0"/>
              </a:rPr>
              <a:t> Surfer</a:t>
            </a:r>
          </a:p>
        </p:txBody>
      </p:sp>
      <p:pic>
        <p:nvPicPr>
          <p:cNvPr id="12" name="Grafik 11" descr="Ein Bild, das draußen, Gebäude, Mann, Luft enthält.&#10;&#10;Automatisch generierte Beschreibung">
            <a:extLst>
              <a:ext uri="{FF2B5EF4-FFF2-40B4-BE49-F238E27FC236}">
                <a16:creationId xmlns:a16="http://schemas.microsoft.com/office/drawing/2014/main" id="{50E4C228-CE17-4D2F-B491-4E350D4FF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880" y="5742319"/>
            <a:ext cx="1880789" cy="2522265"/>
          </a:xfrm>
          <a:prstGeom prst="rect">
            <a:avLst/>
          </a:prstGeom>
        </p:spPr>
      </p:pic>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t>Silver Surfer </a:t>
            </a:r>
            <a:r>
              <a:rPr lang="en-US" sz="1200" dirty="0"/>
              <a:t>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algn="ctr"/>
            <a:r>
              <a:rPr lang="de-DE" sz="4000" b="1" dirty="0" err="1">
                <a:latin typeface="Consolas" panose="020B0609020204030204" pitchFamily="49" charset="0"/>
              </a:rPr>
              <a:t>Silver</a:t>
            </a:r>
            <a:r>
              <a:rPr lang="de-DE" sz="4000" b="1" dirty="0">
                <a:latin typeface="Consolas" panose="020B0609020204030204" pitchFamily="49" charset="0"/>
              </a:rPr>
              <a:t> Surfer</a:t>
            </a:r>
          </a:p>
        </p:txBody>
      </p:sp>
      <p:grpSp>
        <p:nvGrpSpPr>
          <p:cNvPr id="7" name="Gruppieren 6"/>
          <p:cNvGrpSpPr/>
          <p:nvPr/>
        </p:nvGrpSpPr>
        <p:grpSpPr>
          <a:xfrm>
            <a:off x="908720" y="3945346"/>
            <a:ext cx="5039841" cy="3728918"/>
            <a:chOff x="908720" y="4083575"/>
            <a:chExt cx="5039841" cy="3728918"/>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415498"/>
            </a:xfrm>
            <a:prstGeom prst="rect">
              <a:avLst/>
            </a:prstGeom>
            <a:noFill/>
          </p:spPr>
          <p:txBody>
            <a:bodyPr wrap="square" rtlCol="0">
              <a:spAutoFit/>
            </a:bodyPr>
            <a:lstStyle/>
            <a:p>
              <a:r>
                <a:rPr lang="en-US" sz="1050" b="1" dirty="0"/>
                <a:t>Button 1</a:t>
              </a:r>
            </a:p>
            <a:p>
              <a:r>
                <a:rPr lang="en-US" sz="1050" dirty="0"/>
                <a:t>Change jump button</a:t>
              </a:r>
            </a:p>
          </p:txBody>
        </p:sp>
        <p:sp>
          <p:nvSpPr>
            <p:cNvPr id="8" name="Textfeld 7"/>
            <p:cNvSpPr txBox="1"/>
            <p:nvPr/>
          </p:nvSpPr>
          <p:spPr>
            <a:xfrm>
              <a:off x="3932337" y="4099578"/>
              <a:ext cx="2016224" cy="415498"/>
            </a:xfrm>
            <a:prstGeom prst="rect">
              <a:avLst/>
            </a:prstGeom>
            <a:noFill/>
          </p:spPr>
          <p:txBody>
            <a:bodyPr wrap="square" rtlCol="0">
              <a:spAutoFit/>
            </a:bodyPr>
            <a:lstStyle/>
            <a:p>
              <a:r>
                <a:rPr lang="en-US" sz="1050" b="1" dirty="0"/>
                <a:t>Button 2</a:t>
              </a:r>
            </a:p>
            <a:p>
              <a:r>
                <a:rPr lang="en-US" sz="1050" dirty="0"/>
                <a:t>Not used</a:t>
              </a:r>
            </a:p>
          </p:txBody>
        </p:sp>
        <p:sp>
          <p:nvSpPr>
            <p:cNvPr id="9" name="Textfeld 8"/>
            <p:cNvSpPr txBox="1"/>
            <p:nvPr/>
          </p:nvSpPr>
          <p:spPr>
            <a:xfrm>
              <a:off x="908720" y="7396995"/>
              <a:ext cx="1800200" cy="415498"/>
            </a:xfrm>
            <a:prstGeom prst="rect">
              <a:avLst/>
            </a:prstGeom>
            <a:noFill/>
          </p:spPr>
          <p:txBody>
            <a:bodyPr wrap="square" rtlCol="0">
              <a:spAutoFit/>
            </a:bodyPr>
            <a:lstStyle/>
            <a:p>
              <a:r>
                <a:rPr lang="en-US" sz="1050" b="1" dirty="0"/>
                <a:t>Joystick UP</a:t>
              </a:r>
            </a:p>
            <a:p>
              <a:r>
                <a:rPr lang="en-US" sz="1050" dirty="0"/>
                <a:t>Jump (if selected)</a:t>
              </a:r>
            </a:p>
          </p:txBody>
        </p:sp>
        <p:sp>
          <p:nvSpPr>
            <p:cNvPr id="12" name="Textfeld 11"/>
            <p:cNvSpPr txBox="1"/>
            <p:nvPr/>
          </p:nvSpPr>
          <p:spPr>
            <a:xfrm>
              <a:off x="2708921" y="7396995"/>
              <a:ext cx="1152127" cy="415498"/>
            </a:xfrm>
            <a:prstGeom prst="rect">
              <a:avLst/>
            </a:prstGeom>
            <a:noFill/>
          </p:spPr>
          <p:txBody>
            <a:bodyPr wrap="square" rtlCol="0">
              <a:spAutoFit/>
            </a:bodyPr>
            <a:lstStyle/>
            <a:p>
              <a:r>
                <a:rPr lang="en-US" sz="1050" b="1" dirty="0"/>
                <a:t>Button 3</a:t>
              </a:r>
            </a:p>
            <a:p>
              <a:r>
                <a:rPr lang="en-US" sz="1050" dirty="0"/>
                <a:t>Not used</a:t>
              </a:r>
            </a:p>
          </p:txBody>
        </p:sp>
        <p:sp>
          <p:nvSpPr>
            <p:cNvPr id="13" name="Textfeld 12"/>
            <p:cNvSpPr txBox="1"/>
            <p:nvPr/>
          </p:nvSpPr>
          <p:spPr>
            <a:xfrm>
              <a:off x="3828316" y="7352473"/>
              <a:ext cx="1579881" cy="415498"/>
            </a:xfrm>
            <a:prstGeom prst="rect">
              <a:avLst/>
            </a:prstGeom>
            <a:noFill/>
          </p:spPr>
          <p:txBody>
            <a:bodyPr wrap="square" rtlCol="0">
              <a:spAutoFit/>
            </a:bodyPr>
            <a:lstStyle/>
            <a:p>
              <a:r>
                <a:rPr lang="en-US" sz="1050" b="1" dirty="0"/>
                <a:t>Button 4</a:t>
              </a:r>
            </a:p>
            <a:p>
              <a:r>
                <a:rPr lang="en-US" sz="1050" dirty="0"/>
                <a:t>Jump (if selected)</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3170099"/>
          </a:xfrm>
          <a:prstGeom prst="rect">
            <a:avLst/>
          </a:prstGeom>
          <a:noFill/>
        </p:spPr>
        <p:txBody>
          <a:bodyPr wrap="square" rtlCol="0">
            <a:spAutoFit/>
          </a:bodyPr>
          <a:lstStyle/>
          <a:p>
            <a:r>
              <a:rPr lang="en-US" sz="1400" b="1" dirty="0"/>
              <a:t>PLAYER SELECTION</a:t>
            </a:r>
          </a:p>
          <a:p>
            <a:r>
              <a:rPr lang="en-US" sz="1200" dirty="0"/>
              <a:t>There is only one player. No selection needed.</a:t>
            </a:r>
          </a:p>
          <a:p>
            <a:endParaRPr lang="en-US" sz="1200" dirty="0"/>
          </a:p>
          <a:p>
            <a:r>
              <a:rPr lang="en-US" sz="1400" b="1" dirty="0"/>
              <a:t>OPTION SELECTION</a:t>
            </a:r>
          </a:p>
          <a:p>
            <a:r>
              <a:rPr lang="en-US" sz="1200" dirty="0"/>
              <a:t>Through the option menu the jump button can be selected with the press of button 1. The currently selected jump button is displayed in the middle.</a:t>
            </a:r>
            <a:br>
              <a:rPr lang="en-US" sz="1200" dirty="0"/>
            </a:br>
            <a:r>
              <a:rPr lang="en-US" sz="1200" dirty="0"/>
              <a:t>Press button 4 to advance.</a:t>
            </a:r>
          </a:p>
          <a:p>
            <a:endParaRPr lang="en-US" sz="1200" dirty="0"/>
          </a:p>
          <a:p>
            <a:endParaRPr lang="en-US" sz="1200" dirty="0"/>
          </a:p>
          <a:p>
            <a:r>
              <a:rPr lang="en-US" sz="1400" b="1" dirty="0"/>
              <a:t>GAME PLAY</a:t>
            </a:r>
          </a:p>
          <a:p>
            <a:r>
              <a:rPr lang="en-US" sz="1200" dirty="0">
                <a:latin typeface="Verdana" panose="020B0604030504040204" pitchFamily="34" charset="0"/>
                <a:ea typeface="Verdana" panose="020B0604030504040204" pitchFamily="34" charset="0"/>
              </a:rPr>
              <a:t>Silver Surfer is a clone of the popular Flappy Bird game.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Silver Surfer jumps vertically with the press of a single button.</a:t>
            </a:r>
          </a:p>
          <a:p>
            <a:r>
              <a:rPr lang="en-US" sz="1200" dirty="0">
                <a:solidFill>
                  <a:srgbClr val="000000"/>
                </a:solidFill>
                <a:latin typeface="Verdana" panose="020B0604030504040204" pitchFamily="34" charset="0"/>
              </a:rPr>
              <a:t>Navigate through the incoming obstacles and don't get hit!</a:t>
            </a:r>
          </a:p>
          <a:p>
            <a:endParaRPr lang="en-US" sz="1200" dirty="0"/>
          </a:p>
          <a:p>
            <a:r>
              <a:rPr lang="en-US" sz="1400" b="1" dirty="0"/>
              <a:t>WHATEVER ELSE IS IMPORTANT</a:t>
            </a:r>
          </a:p>
          <a:p>
            <a:r>
              <a:rPr lang="en-US" sz="1200" dirty="0"/>
              <a:t>The game features several levels which are randomized at the start. </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2123658"/>
          </a:xfrm>
          <a:prstGeom prst="rect">
            <a:avLst/>
          </a:prstGeom>
          <a:noFill/>
        </p:spPr>
        <p:txBody>
          <a:bodyPr wrap="square" rtlCol="0">
            <a:spAutoFit/>
          </a:bodyPr>
          <a:lstStyle/>
          <a:p>
            <a:r>
              <a:rPr lang="en-US" sz="1200" dirty="0"/>
              <a:t>Points are awarded for achieving the following:</a:t>
            </a:r>
          </a:p>
          <a:p>
            <a:r>
              <a:rPr lang="en-US" sz="1200" dirty="0"/>
              <a:t>The player achieves a point for every obstacle overcome.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Marc Retzlaff and programmed in C and MC6809 assembly language. It is the outcome of a student project which was part of the elective course “Advanced hardware-oriented C and Assembly Language Programming” at Pforzheim University, Germany, in spring term 2020,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draußen, Gebäude, Mann, Luft enthält.&#10;&#10;Automatisch generierte Beschreibung">
            <a:extLst>
              <a:ext uri="{FF2B5EF4-FFF2-40B4-BE49-F238E27FC236}">
                <a16:creationId xmlns:a16="http://schemas.microsoft.com/office/drawing/2014/main" id="{085D0025-9DE3-4C1C-A53E-D60A8644A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752" y="1187624"/>
            <a:ext cx="4536504" cy="6083758"/>
          </a:xfrm>
          <a:prstGeom prst="rect">
            <a:avLst/>
          </a:prstGeom>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356</Words>
  <Application>Microsoft Office PowerPoint</Application>
  <PresentationFormat>Bildschirmpräsentation (4:3)</PresentationFormat>
  <Paragraphs>46</Paragraphs>
  <Slides>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vt:i4>
      </vt:variant>
    </vt:vector>
  </HeadingPairs>
  <TitlesOfParts>
    <vt:vector size="13" baseType="lpstr">
      <vt:lpstr>Arial</vt:lpstr>
      <vt:lpstr>Consolas</vt:lpstr>
      <vt:lpstr>Frutiger 45 Light</vt:lpstr>
      <vt:lpstr>Symbol</vt:lpstr>
      <vt:lpstr>Times New Roman</vt:lpstr>
      <vt:lpstr>Verdana</vt: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Marc Retzlaff</cp:lastModifiedBy>
  <cp:revision>1021</cp:revision>
  <cp:lastPrinted>2016-03-08T07:59:56Z</cp:lastPrinted>
  <dcterms:created xsi:type="dcterms:W3CDTF">2004-10-10T13:55:48Z</dcterms:created>
  <dcterms:modified xsi:type="dcterms:W3CDTF">2020-07-30T08:41:36Z</dcterms:modified>
</cp:coreProperties>
</file>