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p:scale>
          <a:sx n="110" d="100"/>
          <a:sy n="110" d="100"/>
        </p:scale>
        <p:origin x="-72" y="3270"/>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smtClean="0"/>
              <a:t>Formatvorlage</a:t>
            </a:r>
            <a:r>
              <a:rPr lang="en-US" altLang="en-GB" noProof="0" dirty="0" smtClean="0"/>
              <a:t> des </a:t>
            </a:r>
            <a:r>
              <a:rPr lang="en-US" altLang="en-GB" noProof="0" dirty="0" err="1" smtClean="0"/>
              <a:t>Untertitelmasters</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smtClean="0"/>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smtClean="0"/>
              <a:t>Titelmasterformat durch Klicken bearbeiten</a:t>
            </a:r>
            <a:endParaRPr lang="de-DE"/>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smtClean="0"/>
              <a:t>Titelmasterformat durch Klicken bearbeiten</a:t>
            </a:r>
            <a:endParaRPr lang="de-DE"/>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25.03.2019</a:t>
            </a:fld>
            <a:endParaRPr lang="de-DE" dirty="0" smtClean="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smtClean="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a:extLst/>
        </p:spPr>
      </p:pic>
    </p:spTree>
    <p:extLst>
      <p:ext uri="{BB962C8B-B14F-4D97-AF65-F5344CB8AC3E}">
        <p14:creationId xmlns:p14="http://schemas.microsoft.com/office/powerpoint/2010/main" val="207150678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25.03.2019</a:t>
            </a:fld>
            <a:endParaRPr lang="de-DE" dirty="0" smtClean="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smtClean="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smtClean="0"/>
              <a:t>Titelmasterformat durch Klicken bearbeiten</a:t>
            </a:r>
            <a:endParaRPr lang="de-DE" dirty="0"/>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timing>
    <p:tnLst>
      <p:par>
        <p:cTn id="1" dur="indefinite" restart="never" nodeType="tmRoot"/>
      </p:par>
    </p:tnLst>
  </p:timing>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smtClean="0"/>
              <a:t>MY GAME</a:t>
            </a:r>
            <a:endParaRPr lang="de-DE" sz="4800" b="1" dirty="0"/>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GAME CONTROLS</a:t>
            </a:r>
            <a:endParaRPr kumimoji="0" lang="de-DE" sz="2400" b="1" i="0" u="none" strike="noStrike" cap="none" normalizeH="0" baseline="0" dirty="0" smtClean="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smtClean="0"/>
              <a:t>MY GAME</a:t>
            </a:r>
            <a:r>
              <a:rPr lang="en-US" sz="1200" dirty="0" smtClean="0"/>
              <a:t> is designed to be played with the built-in control panel only. The functions of the controls are:</a:t>
            </a:r>
          </a:p>
          <a:p>
            <a:endParaRPr lang="en-US" sz="1800" dirty="0" smtClean="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smtClean="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smtClean="0"/>
              <a:t>MY GAME</a:t>
            </a:r>
            <a:endParaRPr kumimoji="0" lang="de-DE" sz="4000" b="1" i="0" u="none" strike="noStrike" normalizeH="0" dirty="0" smtClean="0">
              <a:ln>
                <a:noFill/>
              </a:ln>
              <a:solidFill>
                <a:schemeClr val="tx1"/>
              </a:solidFill>
            </a:endParaRPr>
          </a:p>
        </p:txBody>
      </p:sp>
      <p:grpSp>
        <p:nvGrpSpPr>
          <p:cNvPr id="7" name="Gruppieren 6"/>
          <p:cNvGrpSpPr/>
          <p:nvPr/>
        </p:nvGrpSpPr>
        <p:grpSpPr>
          <a:xfrm>
            <a:off x="908720" y="3945346"/>
            <a:ext cx="5039841" cy="4213666"/>
            <a:chOff x="908720" y="4083575"/>
            <a:chExt cx="5039841" cy="4213666"/>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577081"/>
            </a:xfrm>
            <a:prstGeom prst="rect">
              <a:avLst/>
            </a:prstGeom>
            <a:noFill/>
          </p:spPr>
          <p:txBody>
            <a:bodyPr wrap="square" rtlCol="0">
              <a:spAutoFit/>
            </a:bodyPr>
            <a:lstStyle/>
            <a:p>
              <a:r>
                <a:rPr lang="en-US" sz="1050" b="1" dirty="0" smtClean="0"/>
                <a:t>Button 1</a:t>
              </a:r>
            </a:p>
            <a:p>
              <a:r>
                <a:rPr lang="en-US" sz="1050" dirty="0" smtClean="0"/>
                <a:t>Short description of what button 1 does</a:t>
              </a:r>
              <a:endParaRPr lang="en-US" sz="1050" dirty="0"/>
            </a:p>
          </p:txBody>
        </p:sp>
        <p:sp>
          <p:nvSpPr>
            <p:cNvPr id="8" name="Textfeld 7"/>
            <p:cNvSpPr txBox="1"/>
            <p:nvPr/>
          </p:nvSpPr>
          <p:spPr>
            <a:xfrm>
              <a:off x="3932337" y="4099578"/>
              <a:ext cx="2016224" cy="577081"/>
            </a:xfrm>
            <a:prstGeom prst="rect">
              <a:avLst/>
            </a:prstGeom>
            <a:noFill/>
          </p:spPr>
          <p:txBody>
            <a:bodyPr wrap="square" rtlCol="0">
              <a:spAutoFit/>
            </a:bodyPr>
            <a:lstStyle/>
            <a:p>
              <a:r>
                <a:rPr lang="en-US" sz="1050" b="1" dirty="0" smtClean="0"/>
                <a:t>Button 2</a:t>
              </a:r>
            </a:p>
            <a:p>
              <a:r>
                <a:rPr lang="en-US" sz="1050" dirty="0"/>
                <a:t>Short description of what button </a:t>
              </a:r>
              <a:r>
                <a:rPr lang="en-US" sz="1050" dirty="0" smtClean="0"/>
                <a:t>2 </a:t>
              </a:r>
              <a:r>
                <a:rPr lang="en-US" sz="1050" dirty="0"/>
                <a:t>does</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smtClean="0"/>
                <a:t>Joystick</a:t>
              </a:r>
              <a:endParaRPr lang="en-US" sz="1050" b="1" dirty="0"/>
            </a:p>
            <a:p>
              <a:r>
                <a:rPr lang="en-US" sz="1050" dirty="0"/>
                <a:t>Short description of what </a:t>
              </a:r>
              <a:r>
                <a:rPr lang="en-US" sz="1050" dirty="0" smtClean="0"/>
                <a:t>the joystick is used for</a:t>
              </a:r>
              <a:endParaRPr lang="en-US" sz="1050" dirty="0"/>
            </a:p>
          </p:txBody>
        </p:sp>
        <p:sp>
          <p:nvSpPr>
            <p:cNvPr id="12" name="Textfeld 11"/>
            <p:cNvSpPr txBox="1"/>
            <p:nvPr/>
          </p:nvSpPr>
          <p:spPr>
            <a:xfrm>
              <a:off x="2708921" y="7396995"/>
              <a:ext cx="1152127" cy="900246"/>
            </a:xfrm>
            <a:prstGeom prst="rect">
              <a:avLst/>
            </a:prstGeom>
            <a:noFill/>
          </p:spPr>
          <p:txBody>
            <a:bodyPr wrap="square" rtlCol="0">
              <a:spAutoFit/>
            </a:bodyPr>
            <a:lstStyle/>
            <a:p>
              <a:r>
                <a:rPr lang="en-US" sz="1050" b="1" dirty="0"/>
                <a:t>Button </a:t>
              </a:r>
              <a:r>
                <a:rPr lang="en-US" sz="1050" b="1" dirty="0" smtClean="0"/>
                <a:t>3</a:t>
              </a:r>
              <a:endParaRPr lang="en-US" sz="1050" b="1" dirty="0"/>
            </a:p>
            <a:p>
              <a:r>
                <a:rPr lang="en-US" sz="1050" dirty="0"/>
                <a:t>Short description of what button </a:t>
              </a:r>
              <a:r>
                <a:rPr lang="en-US" sz="1050" dirty="0" smtClean="0"/>
                <a:t>3 </a:t>
              </a:r>
              <a:r>
                <a:rPr lang="en-US" sz="1050" dirty="0"/>
                <a:t>does</a:t>
              </a:r>
            </a:p>
          </p:txBody>
        </p:sp>
        <p:sp>
          <p:nvSpPr>
            <p:cNvPr id="13" name="Textfeld 12"/>
            <p:cNvSpPr txBox="1"/>
            <p:nvPr/>
          </p:nvSpPr>
          <p:spPr>
            <a:xfrm>
              <a:off x="4009359" y="7396995"/>
              <a:ext cx="1579881" cy="577081"/>
            </a:xfrm>
            <a:prstGeom prst="rect">
              <a:avLst/>
            </a:prstGeom>
            <a:noFill/>
          </p:spPr>
          <p:txBody>
            <a:bodyPr wrap="square" rtlCol="0">
              <a:spAutoFit/>
            </a:bodyPr>
            <a:lstStyle/>
            <a:p>
              <a:r>
                <a:rPr lang="en-US" sz="1050" b="1" dirty="0"/>
                <a:t>Button </a:t>
              </a:r>
              <a:r>
                <a:rPr lang="en-US" sz="1050" b="1" dirty="0" smtClean="0"/>
                <a:t>4</a:t>
              </a:r>
              <a:endParaRPr lang="en-US" sz="1050" b="1" dirty="0"/>
            </a:p>
            <a:p>
              <a:r>
                <a:rPr lang="en-US" sz="1050" dirty="0"/>
                <a:t>Short description of what button </a:t>
              </a:r>
              <a:r>
                <a:rPr lang="en-US" sz="1050" dirty="0" smtClean="0"/>
                <a:t>4 </a:t>
              </a:r>
              <a:r>
                <a:rPr lang="en-US" sz="1050" dirty="0"/>
                <a:t>does</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HOW TO PLAY</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3170099"/>
          </a:xfrm>
          <a:prstGeom prst="rect">
            <a:avLst/>
          </a:prstGeom>
          <a:noFill/>
        </p:spPr>
        <p:txBody>
          <a:bodyPr wrap="square" rtlCol="0">
            <a:spAutoFit/>
          </a:bodyPr>
          <a:lstStyle/>
          <a:p>
            <a:r>
              <a:rPr lang="en-US" sz="1400" b="1" dirty="0" smtClean="0"/>
              <a:t>PLAYER SELECTION</a:t>
            </a:r>
          </a:p>
          <a:p>
            <a:r>
              <a:rPr lang="en-US" sz="1200" dirty="0" smtClean="0"/>
              <a:t>Description of how many players can play this game and of how the number of players is selected in the game menu.</a:t>
            </a:r>
          </a:p>
          <a:p>
            <a:endParaRPr lang="en-US" sz="1200" dirty="0" smtClean="0"/>
          </a:p>
          <a:p>
            <a:endParaRPr lang="en-US" sz="1200" dirty="0" smtClean="0"/>
          </a:p>
          <a:p>
            <a:r>
              <a:rPr lang="en-US" sz="1400" b="1" dirty="0" smtClean="0"/>
              <a:t>OPTION SELECTION</a:t>
            </a:r>
          </a:p>
          <a:p>
            <a:r>
              <a:rPr lang="en-US" sz="1200" dirty="0" smtClean="0"/>
              <a:t>Description of the available game options and of how these options are selected in the game menu.</a:t>
            </a:r>
          </a:p>
          <a:p>
            <a:endParaRPr lang="en-US" sz="1200" dirty="0" smtClean="0"/>
          </a:p>
          <a:p>
            <a:r>
              <a:rPr lang="en-US" sz="1400" b="1" dirty="0" smtClean="0"/>
              <a:t>GAME PLAY</a:t>
            </a:r>
          </a:p>
          <a:p>
            <a:r>
              <a:rPr lang="en-US" sz="1200" dirty="0" smtClean="0"/>
              <a:t>Detailed description of what the game is about and of how the game is played.</a:t>
            </a:r>
          </a:p>
          <a:p>
            <a:endParaRPr lang="en-US" sz="1200" dirty="0" smtClean="0"/>
          </a:p>
          <a:p>
            <a:r>
              <a:rPr lang="en-US" sz="1400" b="1" dirty="0" smtClean="0"/>
              <a:t>WHATEVER ELSE IS IMPORTANT</a:t>
            </a:r>
          </a:p>
          <a:p>
            <a:r>
              <a:rPr lang="en-US" sz="1200" dirty="0" smtClean="0"/>
              <a:t>Description of whatever else is important in the game. Scores, lives, bonus points, etc.</a:t>
            </a:r>
            <a:endParaRPr lang="en-US" sz="1200" dirty="0"/>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SCORING</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2308324"/>
          </a:xfrm>
          <a:prstGeom prst="rect">
            <a:avLst/>
          </a:prstGeom>
          <a:noFill/>
        </p:spPr>
        <p:txBody>
          <a:bodyPr wrap="square" rtlCol="0">
            <a:spAutoFit/>
          </a:bodyPr>
          <a:lstStyle/>
          <a:p>
            <a:r>
              <a:rPr lang="en-US" sz="1200" dirty="0" smtClean="0"/>
              <a:t>Points are awarded for achieving the following:</a:t>
            </a:r>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a:p>
          <a:p>
            <a:endParaRPr lang="en-US" sz="1200" dirty="0"/>
          </a:p>
          <a:p>
            <a:r>
              <a:rPr lang="en-US" sz="1200" dirty="0" smtClean="0"/>
              <a:t>You will earn extra points for… </a:t>
            </a:r>
          </a:p>
          <a:p>
            <a:endParaRPr lang="en-US" sz="1200" dirty="0" smtClean="0"/>
          </a:p>
          <a:p>
            <a:endParaRPr lang="en-US" sz="1200" dirty="0" smtClean="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HIGH SCORE MEMORY</a:t>
            </a:r>
            <a:endParaRPr kumimoji="0" lang="de-DE" sz="2400" b="1"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RESTARTING THE GAME</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smtClean="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smtClean="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SETTING UP</a:t>
            </a:r>
            <a:endParaRPr kumimoji="0" lang="de-DE" sz="2400" b="1" i="0" u="none" strike="noStrike" cap="none" normalizeH="0" baseline="0" dirty="0" smtClean="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CREDITS</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smtClean="0"/>
              <a:t>This game was developed by </a:t>
            </a:r>
            <a:r>
              <a:rPr lang="en-US" sz="1100" b="1" dirty="0" err="1" smtClean="0"/>
              <a:t>Firstname</a:t>
            </a:r>
            <a:r>
              <a:rPr lang="en-US" sz="1100" b="1" dirty="0" smtClean="0"/>
              <a:t> </a:t>
            </a:r>
            <a:r>
              <a:rPr lang="en-US" sz="1100" b="1" dirty="0" err="1" smtClean="0"/>
              <a:t>Lastname</a:t>
            </a:r>
            <a:r>
              <a:rPr lang="en-US" sz="1100" dirty="0" smtClean="0"/>
              <a:t> and programmed in C and MC6809 assembly language. It is the outcome of a student project which was part of the elective course “Advanced hardware-oriented C and Assembly Language Programming” at Pforzheim University, Germany, in spring term 2019, supervised and tutored by Prof. Dr. </a:t>
            </a:r>
            <a:r>
              <a:rPr lang="en-US" sz="1100" dirty="0" err="1" smtClean="0"/>
              <a:t>rer</a:t>
            </a:r>
            <a:r>
              <a:rPr lang="en-US" sz="1100" dirty="0" smtClean="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Words>
  <Application>Microsoft Office PowerPoint</Application>
  <PresentationFormat>Bildschirmpräsentation (4:3)</PresentationFormat>
  <Paragraphs>46</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Johannsen, Peer</cp:lastModifiedBy>
  <cp:revision>1013</cp:revision>
  <cp:lastPrinted>2016-03-08T07:59:56Z</cp:lastPrinted>
  <dcterms:created xsi:type="dcterms:W3CDTF">2004-10-10T13:55:48Z</dcterms:created>
  <dcterms:modified xsi:type="dcterms:W3CDTF">2019-03-25T08:06:55Z</dcterms:modified>
</cp:coreProperties>
</file>