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0"/>
  </p:notesMasterIdLst>
  <p:handoutMasterIdLst>
    <p:handoutMasterId r:id="rId31"/>
  </p:handoutMasterIdLst>
  <p:sldIdLst>
    <p:sldId id="1531" r:id="rId2"/>
    <p:sldId id="1544" r:id="rId3"/>
    <p:sldId id="1551" r:id="rId4"/>
    <p:sldId id="1552" r:id="rId5"/>
    <p:sldId id="1549" r:id="rId6"/>
    <p:sldId id="1547" r:id="rId7"/>
    <p:sldId id="1548" r:id="rId8"/>
    <p:sldId id="1545" r:id="rId9"/>
    <p:sldId id="1546" r:id="rId10"/>
    <p:sldId id="1555" r:id="rId11"/>
    <p:sldId id="1556" r:id="rId12"/>
    <p:sldId id="1557" r:id="rId13"/>
    <p:sldId id="1558" r:id="rId14"/>
    <p:sldId id="1559" r:id="rId15"/>
    <p:sldId id="1560" r:id="rId16"/>
    <p:sldId id="1561" r:id="rId17"/>
    <p:sldId id="1562" r:id="rId18"/>
    <p:sldId id="1563" r:id="rId19"/>
    <p:sldId id="1564" r:id="rId20"/>
    <p:sldId id="1565" r:id="rId21"/>
    <p:sldId id="1566" r:id="rId22"/>
    <p:sldId id="1567" r:id="rId23"/>
    <p:sldId id="1568" r:id="rId24"/>
    <p:sldId id="1569" r:id="rId25"/>
    <p:sldId id="1570" r:id="rId26"/>
    <p:sldId id="1571" r:id="rId27"/>
    <p:sldId id="1572" r:id="rId28"/>
    <p:sldId id="1573" r:id="rId29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3300"/>
    <a:srgbClr val="0B02BE"/>
    <a:srgbClr val="0A4618"/>
    <a:srgbClr val="1EA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>
        <p:scale>
          <a:sx n="80" d="100"/>
          <a:sy n="80" d="100"/>
        </p:scale>
        <p:origin x="-660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 smtClean="0"/>
              <a:t>Formatvorlage</a:t>
            </a:r>
            <a:r>
              <a:rPr lang="en-US" altLang="en-GB" noProof="0" dirty="0" smtClean="0"/>
              <a:t> des </a:t>
            </a:r>
            <a:r>
              <a:rPr lang="en-US" altLang="en-GB" noProof="0" dirty="0" err="1" smtClean="0"/>
              <a:t>Untertitelmasters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25.03.2019</a:t>
            </a:fld>
            <a:endParaRPr lang="de-DE" dirty="0" smtClean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25.03.2019</a:t>
            </a:fld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91331" y="804313"/>
            <a:ext cx="5875337" cy="7563581"/>
            <a:chOff x="491331" y="804313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1" y="804313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</a:t>
              </a:r>
              <a:r>
                <a:rPr lang="de-DE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TITLE</a:t>
              </a:r>
              <a:endPara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35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58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33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5563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6599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56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54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1578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516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181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936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519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59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169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324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573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07024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52240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7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3266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2894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47852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A461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831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Bildschirmpräsentation (4:3)</PresentationFormat>
  <Paragraphs>108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Johannsen, Peer</cp:lastModifiedBy>
  <cp:revision>1027</cp:revision>
  <cp:lastPrinted>2016-03-08T07:59:56Z</cp:lastPrinted>
  <dcterms:created xsi:type="dcterms:W3CDTF">2004-10-10T13:55:48Z</dcterms:created>
  <dcterms:modified xsi:type="dcterms:W3CDTF">2019-03-25T08:05:00Z</dcterms:modified>
</cp:coreProperties>
</file>