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7" r:id="rId9"/>
    <p:sldId id="276" r:id="rId10"/>
    <p:sldId id="279" r:id="rId11"/>
    <p:sldId id="278" r:id="rId12"/>
    <p:sldId id="280" r:id="rId13"/>
    <p:sldId id="281" r:id="rId14"/>
    <p:sldId id="282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2" r:id="rId33"/>
    <p:sldId id="304" r:id="rId34"/>
    <p:sldId id="305" r:id="rId35"/>
    <p:sldId id="306" r:id="rId36"/>
    <p:sldId id="308" r:id="rId37"/>
    <p:sldId id="30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13.03.2020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13.03.2020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13.03.2020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13.03.2020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13.03.2020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13.03.2020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13.03.2020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13.03.2020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13.03.2020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13.03.2020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13.03.2020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13.03.2020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13.03.2020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1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Stellt Zwischenspeicher dar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dirty="0"/>
              <a:t>-patch:		nur ein Teil der Änderungen wird 				zwischengespeichert</a:t>
            </a:r>
          </a:p>
          <a:p>
            <a:pPr lvl="1"/>
            <a:r>
              <a:rPr lang="de-DE" dirty="0"/>
              <a:t>-u: 		nicht versionsverwaltete Dateien werden mit 			einbezogen</a:t>
            </a:r>
          </a:p>
          <a:p>
            <a:pPr lvl="1"/>
            <a:r>
              <a:rPr lang="de-DE" dirty="0" err="1"/>
              <a:t>list</a:t>
            </a:r>
            <a:r>
              <a:rPr lang="de-DE" dirty="0"/>
              <a:t>: 		listet alle bereits gespeicherten 				Zwischenstände auf</a:t>
            </a:r>
          </a:p>
          <a:p>
            <a:pPr lvl="1"/>
            <a:r>
              <a:rPr lang="de-DE" dirty="0"/>
              <a:t>save "&lt;Nachricht&gt;":	fügt einem Zwischenstand eine Nachricht 			hinzu</a:t>
            </a:r>
          </a:p>
          <a:p>
            <a:pPr lvl="1"/>
            <a:r>
              <a:rPr lang="de-DE" dirty="0" err="1"/>
              <a:t>pop</a:t>
            </a:r>
            <a:r>
              <a:rPr lang="de-DE" dirty="0"/>
              <a:t>: 		Zwischenstand wird auf die Arbeitskopie 			angewendet und gelöscht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: 		Zwischenstand wird auf Arbeitskopie 				angewendet und beibehalten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:		Änderungen des ersten Eintrags im </a:t>
            </a:r>
            <a:r>
              <a:rPr lang="de-DE" dirty="0" err="1"/>
              <a:t>Stash</a:t>
            </a:r>
            <a:r>
              <a:rPr lang="de-DE" dirty="0"/>
              <a:t> 			angezeigt</a:t>
            </a:r>
          </a:p>
          <a:p>
            <a:pPr lvl="1"/>
            <a:r>
              <a:rPr lang="de-DE" dirty="0" err="1"/>
              <a:t>drop</a:t>
            </a:r>
            <a:r>
              <a:rPr lang="de-DE" dirty="0"/>
              <a:t> &lt;</a:t>
            </a:r>
            <a:r>
              <a:rPr lang="de-DE" dirty="0" err="1"/>
              <a:t>stash-id</a:t>
            </a:r>
            <a:r>
              <a:rPr lang="de-DE" dirty="0"/>
              <a:t>&gt;:	Löscht den übergebenen Zwischenstand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Stash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r>
              <a:rPr lang="de-DE" dirty="0"/>
              <a:t>Reduzierung der Synchronisierung</a:t>
            </a:r>
          </a:p>
          <a:p>
            <a:r>
              <a:rPr lang="de-DE" dirty="0"/>
              <a:t>Ermöglicht Arbeitsteilung mit mehreren Personen</a:t>
            </a:r>
          </a:p>
          <a:p>
            <a:r>
              <a:rPr lang="de-DE" dirty="0"/>
              <a:t>Fördert Übersichtlichkeit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Historie nachträglich zu ändern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3016250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266737" y="3145872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Zur individuelle Änderungen mehrerer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Referenzarchiv</a:t>
            </a:r>
          </a:p>
        </p:txBody>
      </p:sp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pop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 pick /  </a:t>
            </a:r>
            <a:r>
              <a:rPr lang="de-DE" dirty="0" err="1"/>
              <a:t>cherry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154576" y="4390654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.git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2" y="4818093"/>
            <a:ext cx="4292328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endParaRPr lang="de-DE" dirty="0"/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Stellt die Änderungen an der Arbeitskopie dar</a:t>
            </a:r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42" y="1661007"/>
            <a:ext cx="5450296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36" y="3303165"/>
            <a:ext cx="5218628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673</Words>
  <Application>Microsoft Office PowerPoint</Application>
  <PresentationFormat>Bildschirmpräsentation (4:3)</PresentationFormat>
  <Paragraphs>230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Office</vt:lpstr>
      <vt:lpstr>Installation unter Linux</vt:lpstr>
      <vt:lpstr>PowerPoint-Präsentation</vt:lpstr>
      <vt:lpstr>Init/Clone</vt:lpstr>
      <vt:lpstr>.git</vt:lpstr>
      <vt:lpstr>Config</vt:lpstr>
      <vt:lpstr>Datei .gitignore</vt:lpstr>
      <vt:lpstr>Index</vt:lpstr>
      <vt:lpstr>Änderungen</vt:lpstr>
      <vt:lpstr>Commit</vt:lpstr>
      <vt:lpstr>Log</vt:lpstr>
      <vt:lpstr>Stash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Apply pop</vt:lpstr>
      <vt:lpstr>Cherry pick /  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Marc Retzlaff</cp:lastModifiedBy>
  <cp:revision>65</cp:revision>
  <dcterms:created xsi:type="dcterms:W3CDTF">2020-03-03T07:10:20Z</dcterms:created>
  <dcterms:modified xsi:type="dcterms:W3CDTF">2020-03-13T09:45:21Z</dcterms:modified>
</cp:coreProperties>
</file>