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2" r:id="rId26"/>
    <p:sldId id="295" r:id="rId27"/>
    <p:sldId id="297" r:id="rId28"/>
    <p:sldId id="298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8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07.03.2020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07.03.2020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07.03.2020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07.03.2020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07.03.2020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07.03.2020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07.03.2020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07.03.2020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07.03.2020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07.03.2020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07.03.2020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mit Kommando 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heruntergeladen und installiert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Zuerst müssen Referenzen erneuert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Danach kann Git installiert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  <a:endParaRPr lang="de-DE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07.03.2020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b="1" i="1" dirty="0"/>
              <a:t>-patch</a:t>
            </a:r>
            <a:r>
              <a:rPr lang="de-DE" dirty="0"/>
              <a:t>:</a:t>
            </a:r>
          </a:p>
          <a:p>
            <a:pPr lvl="1"/>
            <a:r>
              <a:rPr lang="de-DE" b="1" i="1" dirty="0"/>
              <a:t>-u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list</a:t>
            </a:r>
            <a:r>
              <a:rPr lang="de-DE" dirty="0"/>
              <a:t>:</a:t>
            </a:r>
          </a:p>
          <a:p>
            <a:pPr lvl="1"/>
            <a:r>
              <a:rPr lang="de-DE" b="1" i="1" dirty="0"/>
              <a:t>save "&lt;Nachricht&gt;"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pop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apply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show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drop</a:t>
            </a:r>
            <a:r>
              <a:rPr lang="de-DE" b="1" i="1" dirty="0"/>
              <a:t> &lt;</a:t>
            </a:r>
            <a:r>
              <a:rPr lang="de-DE" b="1" i="1" dirty="0" err="1"/>
              <a:t>stash-id</a:t>
            </a:r>
            <a:r>
              <a:rPr lang="de-DE" b="1" i="1" dirty="0"/>
              <a:t>&gt;</a:t>
            </a:r>
            <a:r>
              <a:rPr lang="de-DE" dirty="0"/>
              <a:t>: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B3E3F0-ED4E-42DE-8E67-F6BAA697A7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88408-F056-467E-AA91-1648B8A9E4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B07356-22C1-42DF-8376-883865367B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503ED33-5331-4FC7-BAC3-A6A3BC6E3C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4DD9D4-A8C3-484C-A7B7-DEE7737333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Checkout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6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9D8F9-4C83-4BFF-B928-AEEE005C9F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72C1ACF-D267-40D1-9A2D-92DB078AD81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26EC24-DCB9-49CC-97AA-388A9CCC95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77909-50E0-45E3-BE71-AE434CB7D1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C22E4B-EC65-4812-A4E9-8A4D5910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823A1E-2C7C-4A62-A6B1-3B81326E50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Push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D5B02C-91A3-4440-AAED-9A93E3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F81EC-189A-428F-899D-40A591F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64AF26-B41D-42CC-9B77-630ADF167A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30319EE-3D0C-4573-BB4F-8C2E5023C6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C70E41D-5BDC-467E-8B53-575BEF476B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AC4862-C91A-4B39-ABA9-DBF4F3B144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 pick /  </a:t>
            </a:r>
            <a:r>
              <a:rPr lang="de-DE" dirty="0" err="1"/>
              <a:t>cherry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FE935F-D629-499F-82B9-047F5FFCDC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Revert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&lt;remote Adresse&gt; &lt;lokales Verzeichnis&gt;</a:t>
            </a:r>
          </a:p>
          <a:p>
            <a:pPr lvl="1"/>
            <a:r>
              <a:rPr lang="de-DE" dirty="0"/>
              <a:t>Ermöglicht 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</a:t>
            </a:r>
            <a:r>
              <a:rPr lang="de-DE" dirty="0" err="1"/>
              <a:t>Orginalen</a:t>
            </a:r>
            <a:r>
              <a:rPr lang="de-DE" dirty="0"/>
              <a:t>, mit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8ACC04-469C-4C56-83A5-3CB929A48CF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E16E381-3C85-4E80-9C69-783B6FB8CC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7A2AEE-D87B-4CD7-A65B-73B11FF3EF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244A830-7F92-44EF-8355-92E0C350F8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E7AB728-BA17-494A-A863-1C487CEF2E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B864C66-43F1-46C2-8FC8-9664077D03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B95230-129D-4CEE-9B2F-9994AC9EA0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pPr marL="0" indent="0">
              <a:buNone/>
            </a:pPr>
            <a:r>
              <a:rPr lang="de-DE" i="1" dirty="0" err="1"/>
              <a:t>refs</a:t>
            </a:r>
            <a:r>
              <a:rPr lang="de-DE" dirty="0"/>
              <a:t>: 	enthält Verweise auf 				 	Zweige und </a:t>
            </a:r>
            <a:r>
              <a:rPr lang="de-DE" dirty="0" err="1"/>
              <a:t>Ettiketten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logs</a:t>
            </a:r>
            <a:r>
              <a:rPr lang="de-DE" dirty="0"/>
              <a:t>: 	enthält Informationen          		   	        	zu Commit Historie und 			              	Historie der Zweige und 		              	Arbeitsverzeichnisse</a:t>
            </a:r>
          </a:p>
          <a:p>
            <a:pPr marL="0" indent="0">
              <a:buNone/>
            </a:pPr>
            <a:r>
              <a:rPr lang="de-DE" i="1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pPr marL="0" indent="0">
              <a:buNone/>
            </a:pPr>
            <a:r>
              <a:rPr lang="de-DE" i="1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pPr marL="0" indent="0">
              <a:buNone/>
            </a:pPr>
            <a:r>
              <a:rPr lang="de-DE" i="1" dirty="0"/>
              <a:t>HEAD</a:t>
            </a:r>
            <a:r>
              <a:rPr lang="de-DE" dirty="0"/>
              <a:t>: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Datei möglich: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--global –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</a:t>
            </a:r>
            <a:r>
              <a:rPr lang="en-US" b="1" i="1" dirty="0"/>
              <a:t> "</a:t>
            </a:r>
            <a:r>
              <a:rPr lang="de-DE" b="1" i="1" dirty="0"/>
              <a:t>&lt;Alias Name&gt;</a:t>
            </a:r>
            <a:r>
              <a:rPr lang="en-US" b="1" i="1" dirty="0"/>
              <a:t>"</a:t>
            </a:r>
            <a:r>
              <a:rPr lang="de-DE" b="1" i="1" dirty="0"/>
              <a:t> </a:t>
            </a:r>
            <a:r>
              <a:rPr lang="en-US" b="1" i="1" dirty="0"/>
              <a:t>"</a:t>
            </a:r>
            <a:r>
              <a:rPr lang="de-DE" b="1" i="1" dirty="0"/>
              <a:t>&lt;Git Kommando&gt;</a:t>
            </a:r>
            <a:r>
              <a:rPr lang="en-US" b="1" i="1" dirty="0"/>
              <a:t>"</a:t>
            </a:r>
            <a:endParaRPr lang="de-DE" b="1" i="1" dirty="0"/>
          </a:p>
          <a:p>
            <a:r>
              <a:rPr lang="de-DE" dirty="0"/>
              <a:t>Einstellungen </a:t>
            </a:r>
            <a:r>
              <a:rPr lang="de-DE" dirty="0" err="1"/>
              <a:t>einshehen</a:t>
            </a:r>
            <a:r>
              <a:rPr lang="de-DE" dirty="0"/>
              <a:t>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–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Dateien, die nicht versioniert werden sollen</a:t>
            </a:r>
          </a:p>
          <a:p>
            <a:r>
              <a:rPr lang="de-DE" dirty="0"/>
              <a:t>Diese Dateien werden in .</a:t>
            </a:r>
            <a:r>
              <a:rPr lang="de-DE" dirty="0" err="1"/>
              <a:t>gitignore</a:t>
            </a:r>
            <a:r>
              <a:rPr lang="de-DE" dirty="0"/>
              <a:t> zeilenweise angegeben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der Abbildungen werden 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r>
              <a:rPr lang="de-DE" dirty="0"/>
              <a:t>Programm </a:t>
            </a:r>
            <a:r>
              <a:rPr lang="de-DE" dirty="0" err="1"/>
              <a:t>geo</a:t>
            </a:r>
            <a:endParaRPr lang="de-DE" dirty="0"/>
          </a:p>
          <a:p>
            <a:r>
              <a:rPr lang="de-DE" dirty="0"/>
              <a:t>Ausgeblendet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79" y="2704474"/>
            <a:ext cx="3469042" cy="6322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DF4D30B-2839-438B-93BE-1476A4B0C745}"/>
              </a:ext>
            </a:extLst>
          </p:cNvPr>
          <p:cNvSpPr/>
          <p:nvPr/>
        </p:nvSpPr>
        <p:spPr>
          <a:xfrm>
            <a:off x="722415" y="4731390"/>
            <a:ext cx="578841" cy="4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BD01B8-4446-4A6A-B577-3120AF2FB7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52AD6E-3A5F-4F40-AE51-AC630EDE1A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</Words>
  <Application>Microsoft Office PowerPoint</Application>
  <PresentationFormat>Bildschirmpräsentation (4:3)</PresentationFormat>
  <Paragraphs>101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Stash</vt:lpstr>
      <vt:lpstr>Log</vt:lpstr>
      <vt:lpstr>Zweige</vt:lpstr>
      <vt:lpstr>Warum?</vt:lpstr>
      <vt:lpstr>Branch</vt:lpstr>
      <vt:lpstr>Checkout</vt:lpstr>
      <vt:lpstr>Merge</vt:lpstr>
      <vt:lpstr>Konflikte</vt:lpstr>
      <vt:lpstr>Rebase</vt:lpstr>
      <vt:lpstr>Interaktiver Rebase</vt:lpstr>
      <vt:lpstr>Synchronisierung</vt:lpstr>
      <vt:lpstr>Referenzarchiv</vt:lpstr>
      <vt:lpstr>Push fetch</vt:lpstr>
      <vt:lpstr>Pull</vt:lpstr>
      <vt:lpstr>PowerPoint-Präsentation</vt:lpstr>
      <vt:lpstr>Tags</vt:lpstr>
      <vt:lpstr>Änderungen integrieren</vt:lpstr>
      <vt:lpstr>Apply pop</vt:lpstr>
      <vt:lpstr>Cherry pick /  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22</cp:revision>
  <dcterms:created xsi:type="dcterms:W3CDTF">2020-03-03T07:10:20Z</dcterms:created>
  <dcterms:modified xsi:type="dcterms:W3CDTF">2020-03-07T17:59:15Z</dcterms:modified>
</cp:coreProperties>
</file>