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03D91-302F-4925-A0E4-E16BF3E28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21C392-2D02-4C9B-BF3F-99B3662E8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56F8A-8C3D-48F0-9A67-FD1EB3B9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01B24-63F4-467A-BAF8-870C6215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985E2-39D4-4B4A-A8BA-8E278B64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55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854F9-6BAA-48FA-B861-783C72E3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369B21-57D2-452B-ADB9-F8D92F2A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0E16C4-F481-4E15-A18A-F5B95F4D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0470B-7CDE-4B82-985C-25261AB7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7F706-3F42-467A-AF3B-26E58072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30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AD1562-1DA1-43E0-8500-0EEC4F9FD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949257-A543-44F1-AAFD-2915F288D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D43AB-1C3C-46B6-851C-1C342A60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D9E31-3036-4B61-8A2F-5EEB3509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96C26E-A402-4452-895B-099863DE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E0925-AAD6-4721-9E5A-0F8CAF27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7F5BA-C193-4EB5-9F3A-17C415CA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23364-B5B8-4953-9BA8-A2526E27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F4C2C-CB7D-402A-B5C2-3FD37A98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777B78-3792-4F4E-A0F2-DB1715B1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DCCFA-1452-4C50-9E44-8A8D7B20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F3E0A3-05F5-445A-AD7E-0F64A3F6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C5936-36A0-4048-98A8-C363990E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4E6E8-37D1-4714-96AC-B339C4CA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9CEF75-E249-4F34-94F3-8C3621B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4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3AE7A-B314-4E64-833E-51FC8DD9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3DB94-5232-4581-9912-AF22CA2EB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97A168-5BD4-4105-8028-B8934FFA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3449CD-2A18-4474-8361-57B74B07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F743C-159C-4CDA-9B9A-377D9697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911C91-90C2-4944-9B8C-21624A12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0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04AE-56DF-4BF0-9300-50E5822D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B893F-8C57-47AD-807C-B24486E1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038D6-8D5A-4546-9D28-8196D8E7A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C6E5C-0FA9-41C1-94CA-CCE0DF96C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AF9BC1-ECAA-4069-8072-5373F8DE1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9608C7-1519-49CA-8DFA-4854626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E6DAAC-F014-462D-8E9F-9226E0A5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9D1F6F-AC3D-49B3-AE39-C55D697F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483A9-83EA-4331-89C6-84BCA0C4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EFEDCC-1C57-4ED4-BF4F-CEEF264F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703E51-3174-433C-A828-05C23CA5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A86890-DC14-46B0-82DF-FEA1A9C8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86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FD4753-41F1-4B70-8DB0-E9B8F605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E77D4B-E8AC-4407-B715-1B9DDE1D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FECF7C-53A5-41AA-B360-8C1207D8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85663-C405-45BF-AE1B-474429B4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58977-A1EE-4E3E-B7F2-5F458D6D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604A24-0422-4BBF-9D4F-55716052F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9A7518-5E2A-4A8E-A4F0-C1217927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68303-ADBB-4503-A734-90A9D82C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6B1A37-4AD3-40D9-941A-F1C0F3AA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0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E5F5-FC69-463B-9218-DCC036E6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F24424-E5AE-4422-AE0C-B575B89CD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ADF5E9-271C-4DF7-94FD-5E8DEF56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291F13-FABB-4973-900E-90549C5A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811C6-4407-49DA-9EF1-AC982491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0C943A-0FFD-42AF-A8E7-EBF5D29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6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787A89-2CC7-47FA-B20F-F7CBC9E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BD329D-54ED-4B51-9E92-FBAF1EE7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17D41-D510-466B-8696-353497CC9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AF08-26DD-46E5-AE11-A8D884D7A915}" type="datetimeFigureOut">
              <a:rPr lang="de-DE" smtClean="0"/>
              <a:t>08.02.2020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B170B-A694-4AB7-BFBC-F02082CCE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03CBB-7A00-4585-A79E-DA50E9D70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FC6A-818F-47FF-A8D0-DD9CC1A56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01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8F6D2A5-8076-48D8-B0EC-AC28531FC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4162775" y="1910524"/>
            <a:ext cx="3866449" cy="30369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4DC9676-3041-4F12-808E-193F5E2950B9}"/>
              </a:ext>
            </a:extLst>
          </p:cNvPr>
          <p:cNvSpPr txBox="1"/>
          <p:nvPr/>
        </p:nvSpPr>
        <p:spPr>
          <a:xfrm>
            <a:off x="4610100" y="2216150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.</a:t>
            </a:r>
            <a:r>
              <a:rPr lang="de-DE" sz="2000" dirty="0" err="1"/>
              <a:t>git</a:t>
            </a:r>
            <a:endParaRPr lang="de-DE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EA9D5D-D70C-44EE-B17C-44C28F3F4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4610100" y="2921886"/>
            <a:ext cx="882252" cy="6929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6783A90-3091-4A29-AF7A-69CF0240F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82" r="25065"/>
          <a:stretch/>
        </p:blipFill>
        <p:spPr>
          <a:xfrm>
            <a:off x="5792720" y="3826555"/>
            <a:ext cx="606559" cy="6929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9D70E0-BEB1-4A89-A7A0-5C6D12C66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5654873" y="2921886"/>
            <a:ext cx="882252" cy="6929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BF5B3A1-A9F6-4418-BDAB-CC978A54D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6699646" y="2921886"/>
            <a:ext cx="882252" cy="6929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4C56DD7-5A79-43E2-A6B7-E9285E677A85}"/>
              </a:ext>
            </a:extLst>
          </p:cNvPr>
          <p:cNvSpPr txBox="1"/>
          <p:nvPr/>
        </p:nvSpPr>
        <p:spPr>
          <a:xfrm>
            <a:off x="4610100" y="3148968"/>
            <a:ext cx="88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objects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003F156-FFF9-4D66-A034-C112400AEEFA}"/>
              </a:ext>
            </a:extLst>
          </p:cNvPr>
          <p:cNvSpPr txBox="1"/>
          <p:nvPr/>
        </p:nvSpPr>
        <p:spPr>
          <a:xfrm>
            <a:off x="5654873" y="3133579"/>
            <a:ext cx="88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refs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D400EE-2A1C-4E60-B7AB-063A8FC2C6F3}"/>
              </a:ext>
            </a:extLst>
          </p:cNvPr>
          <p:cNvSpPr txBox="1"/>
          <p:nvPr/>
        </p:nvSpPr>
        <p:spPr>
          <a:xfrm>
            <a:off x="6699646" y="3133579"/>
            <a:ext cx="88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logs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65BCBFD-B07B-42B0-A61C-ABAA87DC1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4597400" y="3826555"/>
            <a:ext cx="882252" cy="69297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4AA022C-5DD8-4847-A555-304A04C53308}"/>
              </a:ext>
            </a:extLst>
          </p:cNvPr>
          <p:cNvSpPr txBox="1"/>
          <p:nvPr/>
        </p:nvSpPr>
        <p:spPr>
          <a:xfrm>
            <a:off x="4597400" y="4035279"/>
            <a:ext cx="88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hooks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090D74-966A-44CB-9C34-C7980D8D5B4E}"/>
              </a:ext>
            </a:extLst>
          </p:cNvPr>
          <p:cNvSpPr txBox="1"/>
          <p:nvPr/>
        </p:nvSpPr>
        <p:spPr>
          <a:xfrm>
            <a:off x="5654873" y="4035279"/>
            <a:ext cx="882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config</a:t>
            </a:r>
            <a:endParaRPr lang="de-DE" sz="120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AB76A7C-61A3-43DB-A832-3402797D21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82" r="25065"/>
          <a:stretch/>
        </p:blipFill>
        <p:spPr>
          <a:xfrm>
            <a:off x="6837492" y="3826555"/>
            <a:ext cx="606559" cy="69297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D9246F3-9E1E-4F75-925F-4ED2108E3835}"/>
              </a:ext>
            </a:extLst>
          </p:cNvPr>
          <p:cNvSpPr txBox="1"/>
          <p:nvPr/>
        </p:nvSpPr>
        <p:spPr>
          <a:xfrm>
            <a:off x="6699645" y="4050667"/>
            <a:ext cx="882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HEAD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3496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Retzlaff</dc:creator>
  <cp:lastModifiedBy>Marc Retzlaff</cp:lastModifiedBy>
  <cp:revision>2</cp:revision>
  <dcterms:created xsi:type="dcterms:W3CDTF">2020-02-08T08:42:57Z</dcterms:created>
  <dcterms:modified xsi:type="dcterms:W3CDTF">2020-02-08T08:58:17Z</dcterms:modified>
</cp:coreProperties>
</file>