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79" r:id="rId13"/>
    <p:sldId id="278" r:id="rId14"/>
    <p:sldId id="280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2" r:id="rId27"/>
    <p:sldId id="295" r:id="rId28"/>
    <p:sldId id="297" r:id="rId29"/>
    <p:sldId id="298" r:id="rId30"/>
    <p:sldId id="309" r:id="rId31"/>
    <p:sldId id="299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8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19.03.2020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19.03.2020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19.03.2020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19.03.2020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19.03.2020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19.03.2020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19.03.2020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Probleme der Entwickler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6" y="3303165"/>
            <a:ext cx="5218628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-patch:		nur ein Teil der Änderungen wird 				zwischengespeichert</a:t>
            </a:r>
          </a:p>
          <a:p>
            <a:pPr lvl="1"/>
            <a:r>
              <a:rPr lang="de-DE" dirty="0"/>
              <a:t>-u: 		nicht versionsverwaltete Dateien werden mit 			einbezogen</a:t>
            </a:r>
          </a:p>
          <a:p>
            <a:pPr lvl="1"/>
            <a:r>
              <a:rPr lang="de-DE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dirty="0"/>
              <a:t>save "&lt;Nachricht&gt;":	fügt einem Zwischenstand eine Nachricht 			hinzu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: 		Zwischenstand wird auf die Arbeitskopie 			angewendet und gelöscht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: 		Zwischenstand wird auf Arbeitskopie 				angewendet und beibehalten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dirty="0" err="1"/>
              <a:t>drop</a:t>
            </a:r>
            <a:r>
              <a:rPr lang="de-DE" dirty="0"/>
              <a:t> &lt;</a:t>
            </a:r>
            <a:r>
              <a:rPr lang="de-DE" dirty="0" err="1"/>
              <a:t>stash-id</a:t>
            </a:r>
            <a:r>
              <a:rPr lang="de-DE" dirty="0"/>
              <a:t>&gt;:	Löscht den übergebenen Zwischenstand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r>
              <a:rPr lang="de-DE" dirty="0"/>
              <a:t>Reduzierung der Synchronisierung</a:t>
            </a:r>
          </a:p>
          <a:p>
            <a:r>
              <a:rPr lang="de-DE" dirty="0"/>
              <a:t>Ermöglicht Arbeitsteilung mit mehreren Personen</a:t>
            </a:r>
          </a:p>
          <a:p>
            <a:r>
              <a:rPr lang="de-DE" dirty="0"/>
              <a:t>Fördert Übersichtlichkeit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Historie nachträglich zu ändern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3016250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266737" y="3145872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Push</a:t>
            </a:r>
          </a:p>
          <a:p>
            <a:pPr lvl="1"/>
            <a:r>
              <a:rPr lang="de-DE" dirty="0"/>
              <a:t>Ermöglich lokale Änderungen auf den globalen Server zu legen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</a:t>
            </a:r>
          </a:p>
          <a:p>
            <a:r>
              <a:rPr lang="de-DE" dirty="0" err="1"/>
              <a:t>Fetch</a:t>
            </a:r>
            <a:endParaRPr lang="de-DE" dirty="0"/>
          </a:p>
          <a:p>
            <a:pPr lvl="1"/>
            <a:r>
              <a:rPr lang="de-DE" dirty="0"/>
              <a:t>Vergleicht </a:t>
            </a:r>
            <a:r>
              <a:rPr lang="de-DE" dirty="0" err="1"/>
              <a:t>Refernezarchiv</a:t>
            </a:r>
            <a:r>
              <a:rPr lang="de-DE" dirty="0"/>
              <a:t> </a:t>
            </a:r>
            <a:r>
              <a:rPr lang="de-DE" i="1" dirty="0" err="1"/>
              <a:t>origin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endParaRPr lang="de-DE" b="1" i="1" dirty="0"/>
          </a:p>
          <a:p>
            <a:pPr lvl="1"/>
            <a:r>
              <a:rPr lang="de-DE" dirty="0"/>
              <a:t>Meist in Kombination von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r>
              <a:rPr lang="de-DE" i="1" dirty="0"/>
              <a:t>Pull</a:t>
            </a:r>
            <a:r>
              <a:rPr lang="de-DE" dirty="0"/>
              <a:t> ist eine 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r>
              <a:rPr lang="de-DE" dirty="0"/>
              <a:t>Mit Anhang --</a:t>
            </a:r>
            <a:r>
              <a:rPr lang="de-DE" b="1" i="1" dirty="0" err="1"/>
              <a:t>rebase</a:t>
            </a:r>
            <a:r>
              <a:rPr lang="de-DE" dirty="0"/>
              <a:t> werden lokale Abweichungen verschoben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Diff</a:t>
            </a:r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einbezieht binäre Dateien</a:t>
            </a:r>
            <a:endParaRPr lang="de-DE" b="1" dirty="0"/>
          </a:p>
          <a:p>
            <a:r>
              <a:rPr lang="de-DE" dirty="0"/>
              <a:t>Patch</a:t>
            </a:r>
          </a:p>
          <a:p>
            <a:pPr lvl="1"/>
            <a:r>
              <a:rPr lang="de-DE" dirty="0"/>
              <a:t>Ermöglicht schnell große Änderungen von Host-Anbietern zu übertragen und zu integrieren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format-patch &lt;Zweig&gt; -1 &lt;Prüfsumme&gt;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 err="1"/>
              <a:t>Apply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19.03.2020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werden Änderungen jedes </a:t>
            </a:r>
            <a:r>
              <a:rPr lang="de-DE" dirty="0" err="1"/>
              <a:t>Commits</a:t>
            </a:r>
            <a:r>
              <a:rPr lang="de-DE" dirty="0"/>
              <a:t> anstatt eine Prüfsumme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 err="1"/>
              <a:t>existeren</a:t>
            </a:r>
            <a:endParaRPr lang="de-DE" dirty="0"/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-v wird die jeweilig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154576" y="4390654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führt Änderungen und Neuerungen zusammen und ist einmalig</a:t>
            </a:r>
          </a:p>
          <a:p>
            <a:pPr lvl="1"/>
            <a:r>
              <a:rPr lang="de-DE" i="1" dirty="0"/>
              <a:t>Release</a:t>
            </a:r>
            <a:r>
              <a:rPr lang="de-DE" dirty="0"/>
              <a:t>: beinhaltet Änderungen aus dem Entwicklungszweig, welche auf dem Hauptzweig kommen sollen</a:t>
            </a:r>
          </a:p>
          <a:p>
            <a:pPr lvl="1"/>
            <a:r>
              <a:rPr lang="de-DE" i="1" dirty="0"/>
              <a:t>Feature Branch</a:t>
            </a:r>
            <a:r>
              <a:rPr lang="de-DE" dirty="0"/>
              <a:t>: basierend auf dem Entwicklungszweig, beinhalten diese Zweige Änderungen die anhand Personen und Themen separiert werden sollen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B6BF15-CBEC-40A7-8B97-BACA56D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46" y="1245328"/>
            <a:ext cx="3209443" cy="11677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52A811-5EA0-44A3-AA1C-8F171705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84" y="4884137"/>
            <a:ext cx="575512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Stellt die Änderungen an der Arbeitskopie dar</a:t>
            </a:r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42" y="1661007"/>
            <a:ext cx="545029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1075</Words>
  <Application>Microsoft Office PowerPoint</Application>
  <PresentationFormat>Bildschirmpräsentation (4:3)</PresentationFormat>
  <Paragraphs>286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Office</vt:lpstr>
      <vt:lpstr>Probleme der Entwickler</vt:lpstr>
      <vt:lpstr>Grundlegendes Prinzip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Log</vt:lpstr>
      <vt:lpstr>Stash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Apply pop</vt:lpstr>
      <vt:lpstr>Cherry pick</vt:lpstr>
      <vt:lpstr>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83</cp:revision>
  <dcterms:created xsi:type="dcterms:W3CDTF">2020-03-03T07:10:20Z</dcterms:created>
  <dcterms:modified xsi:type="dcterms:W3CDTF">2020-03-19T19:58:52Z</dcterms:modified>
</cp:coreProperties>
</file>