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2" r:id="rId26"/>
    <p:sldId id="295" r:id="rId27"/>
    <p:sldId id="297" r:id="rId28"/>
    <p:sldId id="298" r:id="rId29"/>
    <p:sldId id="299" r:id="rId30"/>
    <p:sldId id="300" r:id="rId31"/>
    <p:sldId id="301" r:id="rId32"/>
    <p:sldId id="303" r:id="rId33"/>
    <p:sldId id="302" r:id="rId34"/>
    <p:sldId id="304" r:id="rId35"/>
    <p:sldId id="305" r:id="rId36"/>
    <p:sldId id="306" r:id="rId37"/>
    <p:sldId id="308" r:id="rId38"/>
    <p:sldId id="30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12.03.2020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12.03.2020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12.03.2020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12.03.2020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12.03.2020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12.03.2020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12.03.2020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12.03.2020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12.03.2020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12.03.2020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12.03.2020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mit Kommando </a:t>
            </a:r>
            <a:r>
              <a:rPr lang="de-DE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heruntergeladen und installiert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Zuerst müssen Referenzen erneuert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Danach kann Git installiert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  <a:endParaRPr lang="de-DE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12.03.2020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1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Stellt Zwischenspeicher dar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i="1" dirty="0"/>
              <a:t>-patch</a:t>
            </a:r>
            <a:r>
              <a:rPr lang="de-DE" dirty="0"/>
              <a:t>:		nur ein Teil der Änderungen wird 				zwischengespeichert</a:t>
            </a:r>
          </a:p>
          <a:p>
            <a:pPr lvl="1"/>
            <a:r>
              <a:rPr lang="de-DE" i="1" dirty="0"/>
              <a:t>-u</a:t>
            </a:r>
            <a:r>
              <a:rPr lang="de-DE" dirty="0"/>
              <a:t>: 		nicht versionsverwaltete Dateien werden mit 			einbezogen</a:t>
            </a:r>
          </a:p>
          <a:p>
            <a:pPr lvl="1"/>
            <a:r>
              <a:rPr lang="de-DE" i="1" dirty="0" err="1"/>
              <a:t>list</a:t>
            </a:r>
            <a:r>
              <a:rPr lang="de-DE" dirty="0"/>
              <a:t>: 		listet alle bereits gespeicherten 				Zwischenstände auf</a:t>
            </a:r>
          </a:p>
          <a:p>
            <a:pPr lvl="1"/>
            <a:r>
              <a:rPr lang="de-DE" i="1" dirty="0"/>
              <a:t>save "&lt;Nachricht&gt;"</a:t>
            </a:r>
            <a:r>
              <a:rPr lang="de-DE" dirty="0"/>
              <a:t>:	fügt einem Zwischenstand eine Nachricht 			hinzu</a:t>
            </a:r>
          </a:p>
          <a:p>
            <a:pPr lvl="1"/>
            <a:r>
              <a:rPr lang="de-DE" i="1" dirty="0" err="1"/>
              <a:t>pop</a:t>
            </a:r>
            <a:r>
              <a:rPr lang="de-DE" dirty="0"/>
              <a:t>: 		Zwischenstand wird auf aktuelle Arbeitsmappe 			angewendet und nach der Anwendung 				gelöscht</a:t>
            </a:r>
          </a:p>
          <a:p>
            <a:pPr lvl="1"/>
            <a:r>
              <a:rPr lang="de-DE" i="1" dirty="0" err="1"/>
              <a:t>apply</a:t>
            </a:r>
            <a:r>
              <a:rPr lang="de-DE" dirty="0"/>
              <a:t>: 		Zwischenstand wird auf aktuelle Arbeitsmappe 			angewendet und nach der Anwendung 				beibehalten</a:t>
            </a:r>
          </a:p>
          <a:p>
            <a:pPr lvl="1"/>
            <a:r>
              <a:rPr lang="de-DE" i="1" dirty="0" err="1"/>
              <a:t>show</a:t>
            </a:r>
            <a:r>
              <a:rPr lang="de-DE" dirty="0"/>
              <a:t>:		Änderungen des ersten Eintrags im </a:t>
            </a:r>
            <a:r>
              <a:rPr lang="de-DE" dirty="0" err="1"/>
              <a:t>Stash</a:t>
            </a:r>
            <a:r>
              <a:rPr lang="de-DE" dirty="0"/>
              <a:t> 			angezeigt</a:t>
            </a:r>
          </a:p>
          <a:p>
            <a:pPr lvl="1"/>
            <a:r>
              <a:rPr lang="de-DE" i="1" dirty="0" err="1"/>
              <a:t>drop</a:t>
            </a:r>
            <a:r>
              <a:rPr lang="de-DE" i="1" dirty="0"/>
              <a:t> &lt;</a:t>
            </a:r>
            <a:r>
              <a:rPr lang="de-DE" i="1" dirty="0" err="1"/>
              <a:t>stash-id</a:t>
            </a:r>
            <a:r>
              <a:rPr lang="de-DE" i="1" dirty="0"/>
              <a:t>&gt;</a:t>
            </a:r>
            <a:r>
              <a:rPr lang="de-DE" dirty="0"/>
              <a:t>:	Um einen Zwischenstand zu löschen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Stash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einen Überblick, über den aktuellen Stand des Zweiges</a:t>
            </a:r>
          </a:p>
          <a:p>
            <a:r>
              <a:rPr lang="de-DE" dirty="0"/>
              <a:t>Angezeigt werden Alle </a:t>
            </a:r>
            <a:r>
              <a:rPr lang="de-DE" dirty="0" err="1"/>
              <a:t>Commits</a:t>
            </a:r>
            <a:r>
              <a:rPr lang="de-DE" dirty="0"/>
              <a:t>, des Zweiges mit Informationen zum Autor, Datum und Hash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log</a:t>
            </a:r>
          </a:p>
          <a:p>
            <a:endParaRPr lang="de-DE" b="1" i="1" dirty="0"/>
          </a:p>
          <a:p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--follow &lt;Datei&gt;</a:t>
            </a:r>
          </a:p>
          <a:p>
            <a:pPr marL="0" indent="0">
              <a:buNone/>
            </a:pP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52" y="2978616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9E4FD3-1831-4ED4-A267-3CDD83B653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2C3D01-D3C8-4F09-B3C8-78D87F9E4F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C3390-1A36-4244-A5C6-EA57D462A48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A4DD9D4-A8C3-484C-A7B7-DEE7737333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Checkout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46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5234477" cy="4931635"/>
          </a:xfrm>
        </p:spPr>
        <p:txBody>
          <a:bodyPr/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endParaRPr lang="de-DE" dirty="0"/>
          </a:p>
          <a:p>
            <a:r>
              <a:rPr lang="de-DE" dirty="0"/>
              <a:t>Führt zwei Zweige zusammen</a:t>
            </a:r>
          </a:p>
          <a:p>
            <a:r>
              <a:rPr lang="de-DE" dirty="0"/>
              <a:t>Konflikt muss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2F9AE1-5003-4B10-B139-B48CE2289F68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EE616906-69EB-45E2-931E-23296865DA5A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E090DA-332C-4F46-9F0B-01BCF0C954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Historie zu ändern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3016250"/>
            <a:ext cx="4651375" cy="82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7233E-2B67-4564-8347-719531AB7B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540190-C4C3-4F62-BF3E-2DDC5206278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Referenzarchiv</a:t>
            </a:r>
          </a:p>
        </p:txBody>
      </p: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DCE41B-930F-4527-AFC1-8D007903592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Push </a:t>
            </a:r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7B9C80-0581-4A6B-9D4B-0A162AE8D33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F81EC-189A-428F-899D-40A591F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EF0E7C-783D-40D4-8343-60C1117425E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1C757-38D3-4C7A-8517-05025053D6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55B51-7106-445B-9344-B7F97FFD3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8BF19-3474-4A92-8397-5B025D41C4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 pick /  </a:t>
            </a:r>
            <a:r>
              <a:rPr lang="de-DE" dirty="0" err="1"/>
              <a:t>cherry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3ADA84-F5A5-4269-A840-03179F71E1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Revert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&lt;remote Adresse&gt; &lt;lokales Verzeichnis&gt;</a:t>
            </a:r>
          </a:p>
          <a:p>
            <a:pPr lvl="1"/>
            <a:r>
              <a:rPr lang="de-DE" dirty="0"/>
              <a:t>Ermöglicht 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</a:t>
            </a:r>
            <a:r>
              <a:rPr lang="de-DE" dirty="0" err="1"/>
              <a:t>Orginalen</a:t>
            </a:r>
            <a:r>
              <a:rPr lang="de-DE" dirty="0"/>
              <a:t>, mit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150C79-F925-4710-98E6-6908DC3A94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7E5DD3-EC40-4F18-9E76-D499796DE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7C4327-36A1-49FF-B4A0-2874C57B74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8A29B-01DD-4A14-A68C-8B94D7CDC5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E1033-2175-4F30-B74F-B30BB991A9F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pPr marL="0" indent="0">
              <a:buNone/>
            </a:pPr>
            <a:r>
              <a:rPr lang="de-DE" i="1" dirty="0" err="1"/>
              <a:t>refs</a:t>
            </a:r>
            <a:r>
              <a:rPr lang="de-DE" dirty="0"/>
              <a:t>: 	enthält Verweise auf 				 	Zweige und </a:t>
            </a:r>
            <a:r>
              <a:rPr lang="de-DE" dirty="0" err="1"/>
              <a:t>Ettiketten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logs</a:t>
            </a:r>
            <a:r>
              <a:rPr lang="de-DE" dirty="0"/>
              <a:t>: 	enthält Informationen          		   	        	zu Commit Historie und 			              	Historie der Zweige und 		              	Arbeitsverzeichnisse</a:t>
            </a:r>
          </a:p>
          <a:p>
            <a:pPr marL="0" indent="0">
              <a:buNone/>
            </a:pPr>
            <a:r>
              <a:rPr lang="de-DE" i="1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pPr marL="0" indent="0">
              <a:buNone/>
            </a:pPr>
            <a:r>
              <a:rPr lang="de-DE" i="1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pPr marL="0" indent="0">
              <a:buNone/>
            </a:pPr>
            <a:r>
              <a:rPr lang="de-DE" i="1" dirty="0"/>
              <a:t>HEAD</a:t>
            </a:r>
            <a:r>
              <a:rPr lang="de-DE" dirty="0"/>
              <a:t>: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.git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Datei möglich: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--global –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</a:t>
            </a:r>
            <a:r>
              <a:rPr lang="en-US" b="1" i="1" dirty="0"/>
              <a:t> "</a:t>
            </a:r>
            <a:r>
              <a:rPr lang="de-DE" b="1" i="1" dirty="0"/>
              <a:t>&lt;Alias Name&gt;</a:t>
            </a:r>
            <a:r>
              <a:rPr lang="en-US" b="1" i="1" dirty="0"/>
              <a:t>"</a:t>
            </a:r>
            <a:r>
              <a:rPr lang="de-DE" b="1" i="1" dirty="0"/>
              <a:t> </a:t>
            </a:r>
            <a:r>
              <a:rPr lang="en-US" b="1" i="1" dirty="0"/>
              <a:t>"</a:t>
            </a:r>
            <a:r>
              <a:rPr lang="de-DE" b="1" i="1" dirty="0"/>
              <a:t>&lt;Git Kommando&gt;</a:t>
            </a:r>
            <a:r>
              <a:rPr lang="en-US" b="1" i="1" dirty="0"/>
              <a:t>"</a:t>
            </a:r>
            <a:endParaRPr lang="de-DE" b="1" i="1" dirty="0"/>
          </a:p>
          <a:p>
            <a:r>
              <a:rPr lang="de-DE" dirty="0"/>
              <a:t>Einstellungen </a:t>
            </a:r>
            <a:r>
              <a:rPr lang="de-DE" dirty="0" err="1"/>
              <a:t>einshehen</a:t>
            </a:r>
            <a:r>
              <a:rPr lang="de-DE" dirty="0"/>
              <a:t>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–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4818093"/>
            <a:ext cx="4292328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Dateien, die nicht versioniert werden sollen</a:t>
            </a:r>
          </a:p>
          <a:p>
            <a:r>
              <a:rPr lang="de-DE" dirty="0"/>
              <a:t>Diese Dateien werden in .</a:t>
            </a:r>
            <a:r>
              <a:rPr lang="de-DE" dirty="0" err="1"/>
              <a:t>gitignore</a:t>
            </a:r>
            <a:r>
              <a:rPr lang="de-DE" dirty="0"/>
              <a:t> zeilenweise angegeben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der Abbildungen werden 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</a:t>
            </a:r>
          </a:p>
          <a:p>
            <a:pPr lvl="1"/>
            <a:r>
              <a:rPr lang="de-DE" dirty="0"/>
              <a:t>Dateien, welche mit einer Tilde enden</a:t>
            </a:r>
          </a:p>
          <a:p>
            <a:pPr lvl="1"/>
            <a:r>
              <a:rPr lang="de-DE" dirty="0"/>
              <a:t>Programm </a:t>
            </a:r>
            <a:r>
              <a:rPr lang="de-DE" dirty="0" err="1"/>
              <a:t>geo</a:t>
            </a:r>
            <a:endParaRPr lang="de-DE" dirty="0"/>
          </a:p>
          <a:p>
            <a:r>
              <a:rPr lang="de-DE" dirty="0"/>
              <a:t>Ausgeblendet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79" y="2704474"/>
            <a:ext cx="3469042" cy="6322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DF4D30B-2839-438B-93BE-1476A4B0C745}"/>
              </a:ext>
            </a:extLst>
          </p:cNvPr>
          <p:cNvSpPr/>
          <p:nvPr/>
        </p:nvSpPr>
        <p:spPr>
          <a:xfrm>
            <a:off x="722415" y="4731390"/>
            <a:ext cx="578841" cy="4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872B56-8973-4012-A009-00C6F76B9D0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2DCBA-5067-440C-845B-8E28B4EFC0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Bildschirmpräsentation (4:3)</PresentationFormat>
  <Paragraphs>153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Office</vt:lpstr>
      <vt:lpstr>Installation unter Linux</vt:lpstr>
      <vt:lpstr>PowerPoint-Präsentation</vt:lpstr>
      <vt:lpstr>Init/Clone</vt:lpstr>
      <vt:lpstr>.git</vt:lpstr>
      <vt:lpstr>Config</vt:lpstr>
      <vt:lpstr>Datei .gitignore</vt:lpstr>
      <vt:lpstr>Index</vt:lpstr>
      <vt:lpstr>Änderungen</vt:lpstr>
      <vt:lpstr>Commit</vt:lpstr>
      <vt:lpstr>Stash</vt:lpstr>
      <vt:lpstr>Log</vt:lpstr>
      <vt:lpstr>Zweige</vt:lpstr>
      <vt:lpstr>Warum?</vt:lpstr>
      <vt:lpstr>Branch</vt:lpstr>
      <vt:lpstr>Checkout</vt:lpstr>
      <vt:lpstr>Merge</vt:lpstr>
      <vt:lpstr>Konflikte</vt:lpstr>
      <vt:lpstr>Rebase</vt:lpstr>
      <vt:lpstr>Interaktiver Rebase</vt:lpstr>
      <vt:lpstr>Synchronisierung</vt:lpstr>
      <vt:lpstr>Referenzarchiv</vt:lpstr>
      <vt:lpstr>Push fetch</vt:lpstr>
      <vt:lpstr>Pull</vt:lpstr>
      <vt:lpstr>PowerPoint-Präsentation</vt:lpstr>
      <vt:lpstr>Tags</vt:lpstr>
      <vt:lpstr>Änderungen integrieren</vt:lpstr>
      <vt:lpstr>Apply pop</vt:lpstr>
      <vt:lpstr>Cherry pick /  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30</cp:revision>
  <dcterms:created xsi:type="dcterms:W3CDTF">2020-03-03T07:10:20Z</dcterms:created>
  <dcterms:modified xsi:type="dcterms:W3CDTF">2020-03-12T14:02:40Z</dcterms:modified>
</cp:coreProperties>
</file>