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3" r:id="rId34"/>
    <p:sldId id="302" r:id="rId35"/>
    <p:sldId id="312" r:id="rId36"/>
    <p:sldId id="304" r:id="rId37"/>
    <p:sldId id="305" r:id="rId38"/>
    <p:sldId id="308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21.03.2020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4653549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183235" y="51139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A19F98-08B3-4786-87C8-26961430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968929" y="4710232"/>
            <a:ext cx="1380509" cy="1084339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2AA391C-449F-4A03-8925-2CD8D495E2AA}"/>
              </a:ext>
            </a:extLst>
          </p:cNvPr>
          <p:cNvSpPr/>
          <p:nvPr/>
        </p:nvSpPr>
        <p:spPr>
          <a:xfrm>
            <a:off x="3602827" y="5117284"/>
            <a:ext cx="1132514" cy="495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C5388-8F98-4391-8B6A-B47CD0164A48}"/>
              </a:ext>
            </a:extLst>
          </p:cNvPr>
          <p:cNvSpPr/>
          <p:nvPr/>
        </p:nvSpPr>
        <p:spPr>
          <a:xfrm>
            <a:off x="6073141" y="5117284"/>
            <a:ext cx="1132514" cy="49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4090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D8E5B8-4884-41E7-9EAC-7C32DDF88240}"/>
              </a:ext>
            </a:extLst>
          </p:cNvPr>
          <p:cNvSpPr txBox="1"/>
          <p:nvPr/>
        </p:nvSpPr>
        <p:spPr>
          <a:xfrm>
            <a:off x="3472798" y="48165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Index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D19AA-B29D-4C0D-AD87-DBB41C9C1DB9}"/>
              </a:ext>
            </a:extLst>
          </p:cNvPr>
          <p:cNvSpPr txBox="1"/>
          <p:nvPr/>
        </p:nvSpPr>
        <p:spPr>
          <a:xfrm>
            <a:off x="5933760" y="47242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Commit Historie /</a:t>
            </a:r>
          </a:p>
          <a:p>
            <a:pPr algn="ctr"/>
            <a:r>
              <a:rPr lang="de-DE" sz="1200" dirty="0"/>
              <a:t>Projektarchiv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395057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/>
          <p:nvPr/>
        </p:nvCxnSpPr>
        <p:spPr>
          <a:xfrm>
            <a:off x="4865370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6E76E-E90D-445A-93A5-D8122915C4D5}"/>
              </a:ext>
            </a:extLst>
          </p:cNvPr>
          <p:cNvSpPr txBox="1"/>
          <p:nvPr/>
        </p:nvSpPr>
        <p:spPr>
          <a:xfrm>
            <a:off x="3728907" y="61232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9A84F-A013-4B50-958E-DA5D3EBB67AA}"/>
              </a:ext>
            </a:extLst>
          </p:cNvPr>
          <p:cNvSpPr/>
          <p:nvPr/>
        </p:nvSpPr>
        <p:spPr>
          <a:xfrm>
            <a:off x="3858936" y="4571489"/>
            <a:ext cx="1132514" cy="495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62A8CF-69C5-4444-BBA6-ACAC5E14E1BF}"/>
              </a:ext>
            </a:extLst>
          </p:cNvPr>
          <p:cNvSpPr txBox="1"/>
          <p:nvPr/>
        </p:nvSpPr>
        <p:spPr>
          <a:xfrm>
            <a:off x="3728907" y="502227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Zwischenspeicher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3858936" y="4819184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91450" y="4819183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234649" y="522107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235864" y="512874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453539-255B-4DCE-9EE0-78A58857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14531" y="5320952"/>
            <a:ext cx="1089619" cy="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4" y="4229229"/>
            <a:ext cx="4348555" cy="2078893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1003E0-1D5E-4E90-B370-787FD4FD146E}"/>
              </a:ext>
            </a:extLst>
          </p:cNvPr>
          <p:cNvSpPr txBox="1"/>
          <p:nvPr/>
        </p:nvSpPr>
        <p:spPr>
          <a:xfrm>
            <a:off x="6367933" y="42017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C24EA1-406B-4BA3-BDD8-B7FD0F0A3713}"/>
              </a:ext>
            </a:extLst>
          </p:cNvPr>
          <p:cNvSpPr txBox="1"/>
          <p:nvPr/>
        </p:nvSpPr>
        <p:spPr>
          <a:xfrm>
            <a:off x="3681840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Projektarchiv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E011D-7334-4EF0-8740-01A35F2781A9}"/>
              </a:ext>
            </a:extLst>
          </p:cNvPr>
          <p:cNvSpPr txBox="1"/>
          <p:nvPr/>
        </p:nvSpPr>
        <p:spPr>
          <a:xfrm>
            <a:off x="963154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126" y="2472636"/>
            <a:ext cx="12700" cy="53721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2A8F69-3EB0-4ABD-9E16-08FCBA84DD28}"/>
              </a:ext>
            </a:extLst>
          </p:cNvPr>
          <p:cNvCxnSpPr>
            <a:cxnSpLocks/>
          </p:cNvCxnSpPr>
          <p:nvPr/>
        </p:nvCxnSpPr>
        <p:spPr>
          <a:xfrm>
            <a:off x="2258290" y="4688228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338793" y="441079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B479D2-573D-40A5-AFE4-159D5E50A1F9}"/>
              </a:ext>
            </a:extLst>
          </p:cNvPr>
          <p:cNvCxnSpPr/>
          <p:nvPr/>
        </p:nvCxnSpPr>
        <p:spPr>
          <a:xfrm flipH="1">
            <a:off x="2258290" y="4935765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337986" y="46899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4944383" y="4814063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024886" y="453706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33D4E2E-2EFA-4E37-8592-C0658E24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96262" y="4453534"/>
            <a:ext cx="776428" cy="609856"/>
          </a:xfrm>
          <a:prstGeom prst="rect">
            <a:avLst/>
          </a:prstGeom>
        </p:spPr>
      </p:pic>
      <p:pic>
        <p:nvPicPr>
          <p:cNvPr id="21" name="Grafik 20" descr="Datenbank">
            <a:extLst>
              <a:ext uri="{FF2B5EF4-FFF2-40B4-BE49-F238E27FC236}">
                <a16:creationId xmlns:a16="http://schemas.microsoft.com/office/drawing/2014/main" id="{7C7967C0-BB12-4B2E-B0BF-49FFBF75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44" y="4453534"/>
            <a:ext cx="619899" cy="61989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3ECB0E-37E4-4B7F-97CD-F54B06E0F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6659017" y="4451628"/>
            <a:ext cx="776428" cy="6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schnell große Änderungen zu übertragen und zu integrieren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21.03.2020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904898" y="3895703"/>
            <a:ext cx="5334204" cy="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Workflow, der für die Entwicklung des Linux Kernels verwendet wird</a:t>
            </a:r>
          </a:p>
          <a:p>
            <a:r>
              <a:rPr lang="de-DE" dirty="0"/>
              <a:t>Bis Heute setzt die Kernelentwicklung auf einen E-Mail Verteiler</a:t>
            </a:r>
          </a:p>
          <a:p>
            <a:pPr lvl="1"/>
            <a:r>
              <a:rPr lang="de-DE" dirty="0"/>
              <a:t> Dieser informiert über Änderungen und fügt diese hinzu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Ständer aus und schlägt somit Änderungen vor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und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Pull-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</a:t>
            </a:r>
          </a:p>
          <a:p>
            <a:r>
              <a:rPr lang="de-DE" dirty="0"/>
              <a:t>Gearbeitet wird an eine lokalen Kopie, </a:t>
            </a:r>
            <a:r>
              <a:rPr lang="de-DE" i="1" dirty="0"/>
              <a:t>Fork</a:t>
            </a:r>
          </a:p>
          <a:p>
            <a:r>
              <a:rPr lang="de-DE" dirty="0"/>
              <a:t>Für diese wird in der Regel ein neuer Zweig angelegt</a:t>
            </a:r>
          </a:p>
          <a:p>
            <a:r>
              <a:rPr lang="de-DE" dirty="0"/>
              <a:t>Änderungen werden dann über einen Pull-Request vorgeschlagen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1506</Words>
  <Application>Microsoft Office PowerPoint</Application>
  <PresentationFormat>Bildschirmpräsentation (4:3)</PresentationFormat>
  <Paragraphs>366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Workflow</vt:lpstr>
      <vt:lpstr>Git-Flow</vt:lpstr>
      <vt:lpstr>Git-Flow – Grafische Darstellung</vt:lpstr>
      <vt:lpstr>Pull-request</vt:lpstr>
      <vt:lpstr>Forking-workflow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116</cp:revision>
  <dcterms:created xsi:type="dcterms:W3CDTF">2020-03-03T07:10:20Z</dcterms:created>
  <dcterms:modified xsi:type="dcterms:W3CDTF">2020-03-21T18:55:43Z</dcterms:modified>
</cp:coreProperties>
</file>