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70" r:id="rId2"/>
    <p:sldId id="257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06.03.2020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06.03.2020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06.03.2020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06.03.2020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Git Tutorial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1BBD87B-DE29-4548-9905-E69EBF5F82C4}"/>
              </a:ext>
            </a:extLst>
          </p:cNvPr>
          <p:cNvSpPr txBox="1"/>
          <p:nvPr userDrawn="1"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60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06.03.2020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06.03.2020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06.03.2020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06.03.2020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06.03.2020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06.03.2020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06.03.2020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Wird mit Kommando </a:t>
            </a:r>
            <a:r>
              <a:rPr lang="de-DE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heruntergeladen und installiert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Zuerst müssen Referenzen erneuert werden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	Kommando: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Danach kann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installiert werden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	Kommando: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06.03.2020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2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Erstellung eines neuen Projektarchivs</a:t>
            </a:r>
          </a:p>
          <a:p>
            <a:r>
              <a:rPr lang="de-DE" dirty="0"/>
              <a:t>Fügt dem aktuellen Verzeichnis ein Unterverzeichnis ".</a:t>
            </a:r>
            <a:r>
              <a:rPr lang="de-DE" dirty="0" err="1"/>
              <a:t>git</a:t>
            </a:r>
            <a:r>
              <a:rPr lang="de-DE" dirty="0"/>
              <a:t>" hinzu</a:t>
            </a:r>
          </a:p>
          <a:p>
            <a:r>
              <a:rPr lang="de-DE" dirty="0"/>
              <a:t>Somit wird dieses Verzeichnis zu einem </a:t>
            </a:r>
            <a:r>
              <a:rPr lang="de-DE" dirty="0" err="1"/>
              <a:t>Git</a:t>
            </a:r>
            <a:r>
              <a:rPr lang="de-DE" dirty="0"/>
              <a:t> Projektarchiv</a:t>
            </a:r>
          </a:p>
          <a:p>
            <a:pPr marL="0" indent="0">
              <a:buNone/>
            </a:pPr>
            <a:r>
              <a:rPr lang="de-DE" dirty="0"/>
              <a:t>	Abb. 5</a:t>
            </a:r>
          </a:p>
          <a:p>
            <a:r>
              <a:rPr lang="de-DE" dirty="0"/>
              <a:t>Aufbau von ".</a:t>
            </a:r>
            <a:r>
              <a:rPr lang="de-DE" dirty="0" err="1"/>
              <a:t>git</a:t>
            </a:r>
            <a:r>
              <a:rPr lang="de-DE" dirty="0"/>
              <a:t>":</a:t>
            </a:r>
          </a:p>
          <a:p>
            <a:pPr lvl="1"/>
            <a:r>
              <a:rPr lang="de-DE" dirty="0" err="1"/>
              <a:t>objects</a:t>
            </a:r>
            <a:r>
              <a:rPr lang="de-DE" dirty="0"/>
              <a:t>: enthält alle Dateien die versioniert werden</a:t>
            </a:r>
          </a:p>
          <a:p>
            <a:pPr lvl="1"/>
            <a:r>
              <a:rPr lang="de-DE" dirty="0" err="1"/>
              <a:t>refs</a:t>
            </a:r>
            <a:r>
              <a:rPr lang="de-DE" dirty="0"/>
              <a:t>: enthält Verweise auf Zweige und </a:t>
            </a:r>
            <a:r>
              <a:rPr lang="de-DE" dirty="0" err="1"/>
              <a:t>Ettiketten</a:t>
            </a:r>
            <a:endParaRPr lang="de-DE" dirty="0"/>
          </a:p>
          <a:p>
            <a:pPr lvl="1"/>
            <a:r>
              <a:rPr lang="de-DE" dirty="0"/>
              <a:t>logs: enthält Informationen zu Commit Historie und Historie der Zweige und Arbeitsverzeichnisse</a:t>
            </a:r>
          </a:p>
          <a:p>
            <a:pPr lvl="1"/>
            <a:r>
              <a:rPr lang="de-DE" dirty="0" err="1"/>
              <a:t>hooks</a:t>
            </a:r>
            <a:r>
              <a:rPr lang="de-DE" dirty="0"/>
              <a:t>: enthält Shell Skripte, die bei </a:t>
            </a:r>
            <a:r>
              <a:rPr lang="de-DE" dirty="0" err="1"/>
              <a:t>Git</a:t>
            </a:r>
            <a:r>
              <a:rPr lang="de-DE" dirty="0"/>
              <a:t> Kommandos ausgeführt werden</a:t>
            </a:r>
          </a:p>
          <a:p>
            <a:pPr lvl="1"/>
            <a:r>
              <a:rPr lang="de-DE" dirty="0" err="1"/>
              <a:t>config</a:t>
            </a:r>
            <a:r>
              <a:rPr lang="de-DE" dirty="0"/>
              <a:t>: enthält Informationen und Einstellungen für das Projektarchiv</a:t>
            </a:r>
          </a:p>
          <a:p>
            <a:pPr lvl="1"/>
            <a:r>
              <a:rPr lang="de-DE" dirty="0"/>
              <a:t>HEAD: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684379-E404-4E8F-9741-934D7728F9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--global –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alias.</a:t>
            </a:r>
            <a:r>
              <a:rPr lang="en-US" b="1" i="1" dirty="0"/>
              <a:t> "</a:t>
            </a:r>
            <a:r>
              <a:rPr lang="de-DE" b="1" i="1" dirty="0"/>
              <a:t>&lt;Alias Name&gt;</a:t>
            </a:r>
            <a:r>
              <a:rPr lang="en-US" b="1" i="1" dirty="0"/>
              <a:t>"</a:t>
            </a:r>
            <a:r>
              <a:rPr lang="de-DE" b="1" i="1" dirty="0"/>
              <a:t> </a:t>
            </a:r>
            <a:r>
              <a:rPr lang="en-US" b="1" i="1" dirty="0"/>
              <a:t>"</a:t>
            </a:r>
            <a:r>
              <a:rPr lang="de-DE" b="1" i="1" dirty="0"/>
              <a:t>&lt;</a:t>
            </a:r>
            <a:r>
              <a:rPr lang="de-DE" b="1" i="1" dirty="0" err="1"/>
              <a:t>Git</a:t>
            </a:r>
            <a:r>
              <a:rPr lang="de-DE" b="1" i="1" dirty="0"/>
              <a:t> Kommando&gt;</a:t>
            </a:r>
            <a:r>
              <a:rPr lang="en-US" b="1" i="1" dirty="0"/>
              <a:t>"</a:t>
            </a:r>
            <a:endParaRPr lang="de-DE" b="1" i="1" dirty="0"/>
          </a:p>
          <a:p>
            <a:r>
              <a:rPr lang="de-DE" dirty="0"/>
              <a:t>Einstellungen </a:t>
            </a:r>
            <a:r>
              <a:rPr lang="de-DE" dirty="0" err="1"/>
              <a:t>einshehen</a:t>
            </a:r>
            <a:r>
              <a:rPr lang="de-DE" dirty="0"/>
              <a:t>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–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Config</a:t>
            </a:r>
            <a:r>
              <a:rPr lang="de-DE" dirty="0"/>
              <a:t> / 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52" y="4818093"/>
            <a:ext cx="4292328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Dateien, die nicht versioniert werden sollen</a:t>
            </a:r>
          </a:p>
          <a:p>
            <a:r>
              <a:rPr lang="de-DE" dirty="0"/>
              <a:t>Diese Dateien werden in .</a:t>
            </a:r>
            <a:r>
              <a:rPr lang="de-DE" dirty="0" err="1"/>
              <a:t>gitignore</a:t>
            </a:r>
            <a:r>
              <a:rPr lang="de-DE" dirty="0"/>
              <a:t> zeilenweise angegeben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 der Abbildungen werden 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</a:t>
            </a:r>
          </a:p>
          <a:p>
            <a:pPr lvl="1"/>
            <a:r>
              <a:rPr lang="de-DE" dirty="0"/>
              <a:t>Dateien, welche mit einer Tilde enden</a:t>
            </a:r>
          </a:p>
          <a:p>
            <a:pPr lvl="1"/>
            <a:r>
              <a:rPr lang="de-DE" dirty="0"/>
              <a:t>Programm </a:t>
            </a:r>
            <a:r>
              <a:rPr lang="de-DE" dirty="0" err="1"/>
              <a:t>geo</a:t>
            </a:r>
            <a:endParaRPr lang="de-DE" dirty="0"/>
          </a:p>
          <a:p>
            <a:r>
              <a:rPr lang="de-DE" dirty="0"/>
              <a:t>Ausgeblendet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79" y="2704474"/>
            <a:ext cx="3469042" cy="63224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DF4D30B-2839-438B-93BE-1476A4B0C745}"/>
              </a:ext>
            </a:extLst>
          </p:cNvPr>
          <p:cNvSpPr/>
          <p:nvPr/>
        </p:nvSpPr>
        <p:spPr>
          <a:xfrm>
            <a:off x="722415" y="4731390"/>
            <a:ext cx="578841" cy="4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481AD2-FFD5-43C0-9E6D-FE125D0E66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161</Words>
  <Application>Microsoft Office PowerPoint</Application>
  <PresentationFormat>Bildschirmpräsentation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</vt:lpstr>
      <vt:lpstr>PowerPoint-Präsentation</vt:lpstr>
      <vt:lpstr>Installation unter Linux</vt:lpstr>
      <vt:lpstr>Init</vt:lpstr>
      <vt:lpstr>.git</vt:lpstr>
      <vt:lpstr>Config / gitignore</vt:lpstr>
      <vt:lpstr>Datei .gitignore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14</cp:revision>
  <dcterms:created xsi:type="dcterms:W3CDTF">2020-03-03T07:10:20Z</dcterms:created>
  <dcterms:modified xsi:type="dcterms:W3CDTF">2020-03-06T14:04:28Z</dcterms:modified>
</cp:coreProperties>
</file>