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6" r:id="rId9"/>
    <p:sldId id="269" r:id="rId10"/>
    <p:sldId id="267" r:id="rId11"/>
    <p:sldId id="268" r:id="rId12"/>
    <p:sldId id="27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934C-F827-43D3-A263-85E7C2B10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  <a:br>
              <a:rPr lang="en-US" dirty="0"/>
            </a:br>
            <a:r>
              <a:rPr lang="en-US" sz="3600" dirty="0" err="1"/>
              <a:t>Versionskontrolle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53C588-CCB9-49F9-91FB-D15D2242E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br>
              <a:rPr lang="en-US" dirty="0"/>
            </a:br>
            <a:r>
              <a:rPr lang="en-US" dirty="0" err="1"/>
              <a:t>Lenart</a:t>
            </a:r>
            <a:r>
              <a:rPr lang="en-US" dirty="0"/>
              <a:t> </a:t>
            </a:r>
            <a:r>
              <a:rPr lang="en-US" dirty="0" err="1"/>
              <a:t>Kaussen</a:t>
            </a:r>
            <a:r>
              <a:rPr lang="en-US" dirty="0"/>
              <a:t>, Marc Retzlaff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38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A029E-D858-44C6-AE36-535B8E31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E30E4A-C7B5-480B-A530-5B10792B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57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E6214-C49F-4C3F-BD13-C7DA9625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68759E-B388-4BD7-9D92-0BE74020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8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59479-25C9-4FCC-A88A-D616A080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FDEDF-8C03-4C80-B045-F4C71BD5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26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5A760-C030-4858-9301-C177D764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FECDF-1102-494B-ACBE-2A169291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87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0E0D4-E0F6-4BD0-B0EE-92E2523D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306012-1633-4427-B617-16022C04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56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4BDD1-3FDF-4204-83A7-B4313EB9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</a:t>
            </a:r>
            <a:r>
              <a:rPr lang="en-US" dirty="0"/>
              <a:t> der Arbeit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34049-1418-40E2-8357-56CD9F70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46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0FF8A-F874-49CF-9BEF-B29CA8B3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0718"/>
            <a:ext cx="9601200" cy="1485900"/>
          </a:xfrm>
        </p:spPr>
        <p:txBody>
          <a:bodyPr/>
          <a:lstStyle/>
          <a:p>
            <a:r>
              <a:rPr lang="en-US" dirty="0" err="1"/>
              <a:t>Versionsverwaltung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CD91CD-8378-4639-B19C-D6F8970D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3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072B7-7CC1-4482-A787-514D7531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0A833-28FC-483C-AD0B-C5CF812E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50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CBE08-7A13-47A1-A765-B2B30D51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Subversion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A26339-6EEA-413F-A609-6212BF02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6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0AEA3-8976-4541-BE19-1841E253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844188-B963-4EAC-89F4-EF838A38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4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71239-3E6E-4FF7-BB1F-F4650CA7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&amp; Pull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A7C96-889B-4432-BFD9-E78BB17A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92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49B2F-FA2A-46BF-AAD8-727C4E6E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&amp; Stash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1F37A-D790-4F32-BDAA-135003AB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69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F45FA-185A-43C9-98E4-D4302D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177F7-BAA1-4E80-A774-3FD2CD77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40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31000-42E0-4513-9B70-43E53C10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327E2-5287-4CE6-8563-BF583EAB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06966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25</Words>
  <Application>Microsoft Office PowerPoint</Application>
  <PresentationFormat>Breitbild</PresentationFormat>
  <Paragraphs>16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Franklin Gothic Book</vt:lpstr>
      <vt:lpstr>Ausschnitt</vt:lpstr>
      <vt:lpstr>GIT Versionskontrolle</vt:lpstr>
      <vt:lpstr>Versionsverwaltung</vt:lpstr>
      <vt:lpstr>Repository</vt:lpstr>
      <vt:lpstr>Git vs Subversion</vt:lpstr>
      <vt:lpstr>Commit</vt:lpstr>
      <vt:lpstr>Push &amp; Pull</vt:lpstr>
      <vt:lpstr>Pop &amp; Stash</vt:lpstr>
      <vt:lpstr>Branches</vt:lpstr>
      <vt:lpstr>Gitflow</vt:lpstr>
      <vt:lpstr>Merge</vt:lpstr>
      <vt:lpstr>Rebase</vt:lpstr>
      <vt:lpstr>Squash</vt:lpstr>
      <vt:lpstr>Pull Request</vt:lpstr>
      <vt:lpstr>Tools</vt:lpstr>
      <vt:lpstr>Ziel der 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Versionskontrolle</dc:title>
  <dc:creator>Marc Retzlaff</dc:creator>
  <cp:lastModifiedBy>Marc Retzlaff</cp:lastModifiedBy>
  <cp:revision>1</cp:revision>
  <dcterms:created xsi:type="dcterms:W3CDTF">2019-06-01T10:55:42Z</dcterms:created>
  <dcterms:modified xsi:type="dcterms:W3CDTF">2019-06-01T11:02:52Z</dcterms:modified>
</cp:coreProperties>
</file>