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58" r:id="rId5"/>
    <p:sldId id="271" r:id="rId6"/>
    <p:sldId id="259" r:id="rId7"/>
    <p:sldId id="260" r:id="rId8"/>
    <p:sldId id="266" r:id="rId9"/>
    <p:sldId id="269" r:id="rId10"/>
    <p:sldId id="267" r:id="rId11"/>
    <p:sldId id="268" r:id="rId12"/>
    <p:sldId id="270" r:id="rId13"/>
    <p:sldId id="261" r:id="rId14"/>
    <p:sldId id="262" r:id="rId15"/>
    <p:sldId id="257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1934C-F827-43D3-A263-85E7C2B10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  <a:br>
              <a:rPr lang="en-US" dirty="0"/>
            </a:br>
            <a:r>
              <a:rPr lang="en-US" sz="3600" dirty="0" err="1"/>
              <a:t>Versionskontrolle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53C588-CCB9-49F9-91FB-D15D2242E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br>
              <a:rPr lang="en-US" dirty="0"/>
            </a:br>
            <a:r>
              <a:rPr lang="en-US" dirty="0" err="1"/>
              <a:t>Lenart</a:t>
            </a:r>
            <a:r>
              <a:rPr lang="en-US" dirty="0"/>
              <a:t> </a:t>
            </a:r>
            <a:r>
              <a:rPr lang="en-US" dirty="0" err="1"/>
              <a:t>Kaussen</a:t>
            </a:r>
            <a:r>
              <a:rPr lang="en-US" dirty="0"/>
              <a:t>, Marc Retzlaff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38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A029E-D858-44C6-AE36-535B8E31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E30E4A-C7B5-480B-A530-5B10792B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Drei</a:t>
            </a:r>
            <a:r>
              <a:rPr lang="en-US" dirty="0"/>
              <a:t>-</a:t>
            </a:r>
            <a:r>
              <a:rPr lang="en-US" dirty="0" err="1"/>
              <a:t>Wege</a:t>
            </a:r>
            <a:r>
              <a:rPr lang="en-US" dirty="0"/>
              <a:t>-Merge</a:t>
            </a:r>
          </a:p>
          <a:p>
            <a:r>
              <a:rPr lang="en-US" dirty="0" err="1"/>
              <a:t>Führt</a:t>
            </a:r>
            <a:r>
              <a:rPr lang="en-US" dirty="0"/>
              <a:t> </a:t>
            </a:r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Pfaden</a:t>
            </a:r>
            <a:r>
              <a:rPr lang="en-US" dirty="0"/>
              <a:t> </a:t>
            </a:r>
            <a:r>
              <a:rPr lang="en-US" dirty="0" err="1"/>
              <a:t>zusammen</a:t>
            </a:r>
            <a:endParaRPr lang="en-US" dirty="0"/>
          </a:p>
          <a:p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Commit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857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E6214-C49F-4C3F-BD13-C7DA9625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68759E-B388-4BD7-9D92-0BE74020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Übersichtlichkeit</a:t>
            </a:r>
            <a:endParaRPr lang="en-US" dirty="0"/>
          </a:p>
          <a:p>
            <a:r>
              <a:rPr lang="en-US" dirty="0"/>
              <a:t>Commits </a:t>
            </a:r>
            <a:r>
              <a:rPr lang="en-US" dirty="0" err="1"/>
              <a:t>werden</a:t>
            </a:r>
            <a:r>
              <a:rPr lang="en-US" dirty="0"/>
              <a:t> auf </a:t>
            </a:r>
            <a:r>
              <a:rPr lang="en-US" dirty="0" err="1"/>
              <a:t>gewünschten</a:t>
            </a:r>
            <a:r>
              <a:rPr lang="en-US" dirty="0"/>
              <a:t> </a:t>
            </a:r>
            <a:r>
              <a:rPr lang="en-US" dirty="0" err="1"/>
              <a:t>Pfad</a:t>
            </a:r>
            <a:r>
              <a:rPr lang="en-US" dirty="0"/>
              <a:t> </a:t>
            </a:r>
            <a:r>
              <a:rPr lang="en-US" dirty="0" err="1"/>
              <a:t>angewandt</a:t>
            </a:r>
            <a:endParaRPr lang="en-US" dirty="0"/>
          </a:p>
          <a:p>
            <a:r>
              <a:rPr lang="en-US" dirty="0" err="1"/>
              <a:t>Hautpfad</a:t>
            </a:r>
            <a:r>
              <a:rPr lang="en-US" dirty="0"/>
              <a:t> </a:t>
            </a:r>
            <a:r>
              <a:rPr lang="en-US" dirty="0" err="1"/>
              <a:t>statt</a:t>
            </a:r>
            <a:r>
              <a:rPr lang="en-US" dirty="0"/>
              <a:t> </a:t>
            </a:r>
            <a:r>
              <a:rPr lang="en-US" dirty="0" err="1"/>
              <a:t>Nebenpfade</a:t>
            </a:r>
            <a:endParaRPr lang="en-US" dirty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48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59479-25C9-4FCC-A88A-D616A080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8FDEDF-8C03-4C80-B045-F4C71BD5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Übersichtlichkeit</a:t>
            </a:r>
            <a:endParaRPr lang="en-US" dirty="0"/>
          </a:p>
          <a:p>
            <a:r>
              <a:rPr lang="en-US" dirty="0" err="1"/>
              <a:t>Führt</a:t>
            </a:r>
            <a:r>
              <a:rPr lang="en-US" dirty="0"/>
              <a:t> </a:t>
            </a:r>
            <a:r>
              <a:rPr lang="en-US" dirty="0" err="1"/>
              <a:t>mehrere</a:t>
            </a:r>
            <a:r>
              <a:rPr lang="en-US" dirty="0"/>
              <a:t> Commits </a:t>
            </a:r>
            <a:r>
              <a:rPr lang="en-US" dirty="0" err="1"/>
              <a:t>zusammen</a:t>
            </a:r>
            <a:endParaRPr lang="en-US" dirty="0"/>
          </a:p>
          <a:p>
            <a:r>
              <a:rPr lang="en-US" dirty="0" err="1"/>
              <a:t>Anwendung</a:t>
            </a:r>
            <a:r>
              <a:rPr lang="en-US" dirty="0"/>
              <a:t>: Pull Requests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526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5A760-C030-4858-9301-C177D764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2FECDF-1102-494B-ACBE-2A169291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Viertes</a:t>
            </a:r>
            <a:r>
              <a:rPr lang="en-US" dirty="0"/>
              <a:t> Level</a:t>
            </a:r>
          </a:p>
          <a:p>
            <a:r>
              <a:rPr lang="de-DE" dirty="0"/>
              <a:t>Commit wird vorgemerkt im Repository</a:t>
            </a:r>
          </a:p>
          <a:p>
            <a:r>
              <a:rPr lang="de-DE" dirty="0"/>
              <a:t>Administrator gibt Commit frei</a:t>
            </a:r>
          </a:p>
          <a:p>
            <a:r>
              <a:rPr lang="de-DE" dirty="0"/>
              <a:t>Anwendung: Automatisches Code Review</a:t>
            </a:r>
          </a:p>
        </p:txBody>
      </p:sp>
    </p:spTree>
    <p:extLst>
      <p:ext uri="{BB962C8B-B14F-4D97-AF65-F5344CB8AC3E}">
        <p14:creationId xmlns:p14="http://schemas.microsoft.com/office/powerpoint/2010/main" val="65687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0E0D4-E0F6-4BD0-B0EE-92E2523D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306012-1633-4427-B617-16022C043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GitKraken</a:t>
            </a:r>
            <a:r>
              <a:rPr lang="en-US" dirty="0"/>
              <a:t> (Windows und Linux)</a:t>
            </a:r>
          </a:p>
          <a:p>
            <a:r>
              <a:rPr lang="en-US" dirty="0"/>
              <a:t>Premium Accounts </a:t>
            </a:r>
            <a:r>
              <a:rPr lang="en-US" dirty="0" err="1"/>
              <a:t>als</a:t>
            </a:r>
            <a:r>
              <a:rPr lang="en-US" dirty="0"/>
              <a:t> Student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356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CBE08-7A13-47A1-A765-B2B30D51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vs Subversion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A26339-6EEA-413F-A609-6212BF02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814011" cy="3581400"/>
          </a:xfrm>
        </p:spPr>
        <p:txBody>
          <a:bodyPr/>
          <a:lstStyle/>
          <a:p>
            <a:r>
              <a:rPr lang="en-US" dirty="0" err="1"/>
              <a:t>Dezentrales</a:t>
            </a:r>
            <a:r>
              <a:rPr lang="en-US" dirty="0"/>
              <a:t> Repository</a:t>
            </a:r>
          </a:p>
          <a:p>
            <a:r>
              <a:rPr lang="en-US" dirty="0"/>
              <a:t>Copy Modify Merge</a:t>
            </a:r>
          </a:p>
          <a:p>
            <a:r>
              <a:rPr lang="en-US" dirty="0"/>
              <a:t>Offline working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585B936-905B-4D34-9653-1DE9196A6718}"/>
              </a:ext>
            </a:extLst>
          </p:cNvPr>
          <p:cNvSpPr txBox="1">
            <a:spLocks/>
          </p:cNvSpPr>
          <p:nvPr/>
        </p:nvSpPr>
        <p:spPr>
          <a:xfrm>
            <a:off x="6330892" y="2286000"/>
            <a:ext cx="3814011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Zentrales</a:t>
            </a:r>
            <a:r>
              <a:rPr lang="en-US" dirty="0"/>
              <a:t> Repository</a:t>
            </a:r>
          </a:p>
          <a:p>
            <a:r>
              <a:rPr lang="en-US" dirty="0"/>
              <a:t>Lock Modify Unlock</a:t>
            </a:r>
          </a:p>
          <a:p>
            <a:r>
              <a:rPr lang="en-US" dirty="0"/>
              <a:t>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274456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4BDD1-3FDF-4204-83A7-B4313EB9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Ziel</a:t>
            </a:r>
            <a:r>
              <a:rPr lang="en-US" dirty="0"/>
              <a:t> der Arbeit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034049-1418-40E2-8357-56CD9F70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Präsentationsmaterial</a:t>
            </a:r>
            <a:r>
              <a:rPr lang="en-US" dirty="0"/>
              <a:t> (90min)</a:t>
            </a:r>
          </a:p>
          <a:p>
            <a:r>
              <a:rPr lang="en-US" dirty="0" err="1"/>
              <a:t>Dokumentation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46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0FF8A-F874-49CF-9BEF-B29CA8B3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50718"/>
            <a:ext cx="9601200" cy="1485900"/>
          </a:xfrm>
        </p:spPr>
        <p:txBody>
          <a:bodyPr/>
          <a:lstStyle/>
          <a:p>
            <a:r>
              <a:rPr lang="en-US" dirty="0" err="1"/>
              <a:t>Versionsverwaltung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CD91CD-8378-4639-B19C-D6F8970D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Strukturierung</a:t>
            </a:r>
          </a:p>
          <a:p>
            <a:r>
              <a:rPr lang="de-DE" dirty="0"/>
              <a:t>Wartbarkeit</a:t>
            </a:r>
          </a:p>
          <a:p>
            <a:r>
              <a:rPr lang="de-DE" dirty="0"/>
              <a:t>Nachweisbarkeit</a:t>
            </a:r>
          </a:p>
          <a:p>
            <a:r>
              <a:rPr lang="de-DE" dirty="0"/>
              <a:t>Parallelität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53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072B7-7CC1-4482-A787-514D7531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80A833-28FC-483C-AD0B-C5CF812E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Projektarchiv</a:t>
            </a:r>
            <a:r>
              <a:rPr lang="en-US" dirty="0"/>
              <a:t>”</a:t>
            </a:r>
          </a:p>
          <a:p>
            <a:r>
              <a:rPr lang="en-US" dirty="0" err="1"/>
              <a:t>Zentraler</a:t>
            </a:r>
            <a:r>
              <a:rPr lang="en-US" dirty="0"/>
              <a:t> </a:t>
            </a:r>
            <a:r>
              <a:rPr lang="en-US" dirty="0" err="1"/>
              <a:t>Ablageort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Dateien</a:t>
            </a:r>
            <a:endParaRPr lang="en-US" dirty="0"/>
          </a:p>
          <a:p>
            <a:r>
              <a:rPr lang="en-US" dirty="0" err="1"/>
              <a:t>Visuelle</a:t>
            </a:r>
            <a:r>
              <a:rPr lang="en-US" dirty="0"/>
              <a:t> </a:t>
            </a:r>
            <a:r>
              <a:rPr lang="en-US" dirty="0" err="1"/>
              <a:t>Darstellung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Repositories: Baum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050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0AEA3-8976-4541-BE19-1841E253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844188-B963-4EAC-89F4-EF838A38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Zweites</a:t>
            </a:r>
            <a:r>
              <a:rPr lang="en-US" dirty="0"/>
              <a:t> Level</a:t>
            </a:r>
          </a:p>
          <a:p>
            <a:r>
              <a:rPr lang="en-US" dirty="0"/>
              <a:t>Commits </a:t>
            </a:r>
            <a:r>
              <a:rPr lang="en-US" dirty="0" err="1"/>
              <a:t>werden</a:t>
            </a:r>
            <a:r>
              <a:rPr lang="en-US" dirty="0"/>
              <a:t> der </a:t>
            </a:r>
            <a:r>
              <a:rPr lang="en-US" dirty="0" err="1"/>
              <a:t>lokalen</a:t>
            </a:r>
            <a:r>
              <a:rPr lang="en-US" dirty="0"/>
              <a:t> Commit </a:t>
            </a:r>
            <a:r>
              <a:rPr lang="en-US" dirty="0" err="1"/>
              <a:t>Historie</a:t>
            </a:r>
            <a:r>
              <a:rPr lang="en-US" dirty="0"/>
              <a:t> </a:t>
            </a:r>
            <a:r>
              <a:rPr lang="en-US" dirty="0" err="1"/>
              <a:t>angefügt</a:t>
            </a:r>
            <a:endParaRPr lang="en-US" dirty="0"/>
          </a:p>
          <a:p>
            <a:r>
              <a:rPr lang="en-US" dirty="0" err="1"/>
              <a:t>Bereitgestellte</a:t>
            </a:r>
            <a:r>
              <a:rPr lang="en-US" dirty="0"/>
              <a:t> </a:t>
            </a:r>
            <a:r>
              <a:rPr lang="en-US" dirty="0" err="1"/>
              <a:t>Dateien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dem Commit </a:t>
            </a:r>
            <a:r>
              <a:rPr lang="en-US" dirty="0" err="1"/>
              <a:t>hinzugefügt</a:t>
            </a:r>
            <a:endParaRPr lang="en-US" dirty="0"/>
          </a:p>
          <a:p>
            <a:r>
              <a:rPr lang="en-US" dirty="0" err="1"/>
              <a:t>Faustregel</a:t>
            </a:r>
            <a:r>
              <a:rPr lang="en-US" dirty="0"/>
              <a:t>: Nur </a:t>
            </a:r>
            <a:r>
              <a:rPr lang="en-US" dirty="0" err="1"/>
              <a:t>funktionierender</a:t>
            </a:r>
            <a:r>
              <a:rPr lang="en-US" dirty="0"/>
              <a:t> Code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commited</a:t>
            </a:r>
            <a:r>
              <a:rPr lang="en-US" dirty="0"/>
              <a:t>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614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7238D-DC5A-4834-91E6-5DA2CCCD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AC07D-D0C2-497E-A830-52BE0269A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Erstes</a:t>
            </a:r>
            <a:r>
              <a:rPr lang="en-US" dirty="0"/>
              <a:t> Level </a:t>
            </a:r>
          </a:p>
          <a:p>
            <a:r>
              <a:rPr lang="en-US" dirty="0" err="1"/>
              <a:t>Datei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Commit </a:t>
            </a:r>
            <a:r>
              <a:rPr lang="en-US" dirty="0" err="1"/>
              <a:t>bereitgestellt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48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71239-3E6E-4FF7-BB1F-F4650CA7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&amp; Pull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A7C96-889B-4432-BFD9-E78BB17A3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Push:</a:t>
            </a:r>
          </a:p>
          <a:p>
            <a:r>
              <a:rPr lang="en-US" dirty="0" err="1"/>
              <a:t>Drittes</a:t>
            </a:r>
            <a:r>
              <a:rPr lang="en-US" dirty="0"/>
              <a:t> Level</a:t>
            </a:r>
          </a:p>
          <a:p>
            <a:r>
              <a:rPr lang="en-US" dirty="0"/>
              <a:t>Commits </a:t>
            </a:r>
            <a:r>
              <a:rPr lang="en-US" dirty="0" err="1"/>
              <a:t>werden</a:t>
            </a:r>
            <a:r>
              <a:rPr lang="en-US" dirty="0"/>
              <a:t> der </a:t>
            </a:r>
            <a:r>
              <a:rPr lang="en-US" dirty="0" err="1"/>
              <a:t>globalen</a:t>
            </a:r>
            <a:r>
              <a:rPr lang="en-US" dirty="0"/>
              <a:t> Commit </a:t>
            </a:r>
            <a:r>
              <a:rPr lang="en-US" dirty="0" err="1"/>
              <a:t>Historie</a:t>
            </a:r>
            <a:r>
              <a:rPr lang="en-US" dirty="0"/>
              <a:t> </a:t>
            </a:r>
            <a:r>
              <a:rPr lang="en-US" dirty="0" err="1"/>
              <a:t>angefügt</a:t>
            </a:r>
            <a:endParaRPr lang="en-US" dirty="0"/>
          </a:p>
          <a:p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sichtbar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Pull:</a:t>
            </a:r>
          </a:p>
          <a:p>
            <a:r>
              <a:rPr lang="en-US" dirty="0" err="1"/>
              <a:t>Globale</a:t>
            </a:r>
            <a:r>
              <a:rPr lang="en-US" dirty="0"/>
              <a:t> </a:t>
            </a:r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synchronisiert</a:t>
            </a:r>
            <a:endParaRPr lang="en-US" dirty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392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49B2F-FA2A-46BF-AAD8-727C4E6E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&amp; Stash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1F37A-D790-4F32-BDAA-135003AB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Zwischenspeicher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Stash:</a:t>
            </a:r>
          </a:p>
          <a:p>
            <a:r>
              <a:rPr lang="de-DE" dirty="0"/>
              <a:t>Änderungen werden im </a:t>
            </a:r>
            <a:r>
              <a:rPr lang="de-DE" dirty="0" err="1"/>
              <a:t>Stash</a:t>
            </a:r>
            <a:r>
              <a:rPr lang="de-DE" dirty="0"/>
              <a:t> gespeichert</a:t>
            </a:r>
          </a:p>
          <a:p>
            <a:r>
              <a:rPr lang="de-DE" dirty="0"/>
              <a:t>Projektmappe wird gereinigt</a:t>
            </a:r>
          </a:p>
          <a:p>
            <a:pPr marL="0" indent="0">
              <a:buNone/>
            </a:pPr>
            <a:r>
              <a:rPr lang="de-DE" dirty="0"/>
              <a:t>Pop:</a:t>
            </a:r>
          </a:p>
          <a:p>
            <a:r>
              <a:rPr lang="de-DE" dirty="0"/>
              <a:t>Änderungen werden auf Projektmappe angewandt</a:t>
            </a:r>
          </a:p>
        </p:txBody>
      </p:sp>
    </p:spTree>
    <p:extLst>
      <p:ext uri="{BB962C8B-B14F-4D97-AF65-F5344CB8AC3E}">
        <p14:creationId xmlns:p14="http://schemas.microsoft.com/office/powerpoint/2010/main" val="328469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F45FA-185A-43C9-98E4-D4302D1D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5177F7-BAA1-4E80-A774-3FD2CD772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Übersichtlichkeit</a:t>
            </a:r>
            <a:endParaRPr lang="en-US" dirty="0"/>
          </a:p>
          <a:p>
            <a:r>
              <a:rPr lang="en-US" dirty="0" err="1"/>
              <a:t>Abzweigung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340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31000-42E0-4513-9B70-43E53C10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Gitflow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327E2-5287-4CE6-8563-BF583EAB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Branches:</a:t>
            </a:r>
          </a:p>
          <a:p>
            <a:r>
              <a:rPr lang="en-US" dirty="0"/>
              <a:t>Master  	| Releases</a:t>
            </a:r>
          </a:p>
          <a:p>
            <a:r>
              <a:rPr lang="en-US" dirty="0"/>
              <a:t>Hotfix	| Hotfix-Branch</a:t>
            </a:r>
          </a:p>
          <a:p>
            <a:r>
              <a:rPr lang="en-US" dirty="0"/>
              <a:t>Release	| </a:t>
            </a:r>
            <a:r>
              <a:rPr lang="en-US" dirty="0" err="1"/>
              <a:t>Kanidaten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Release</a:t>
            </a:r>
          </a:p>
          <a:p>
            <a:r>
              <a:rPr lang="en-US" dirty="0"/>
              <a:t>Develop	| </a:t>
            </a:r>
            <a:r>
              <a:rPr lang="en-US" dirty="0" err="1"/>
              <a:t>Hauptentwicklungspfad</a:t>
            </a:r>
            <a:endParaRPr lang="en-US" dirty="0"/>
          </a:p>
          <a:p>
            <a:r>
              <a:rPr lang="en-US" dirty="0"/>
              <a:t>Feature	||| </a:t>
            </a:r>
            <a:r>
              <a:rPr lang="en-US" dirty="0" err="1"/>
              <a:t>Erweiterungen</a:t>
            </a:r>
            <a:r>
              <a:rPr lang="en-US" dirty="0"/>
              <a:t> von </a:t>
            </a:r>
            <a:r>
              <a:rPr lang="en-US" dirty="0" err="1"/>
              <a:t>Funktionen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06966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198</Words>
  <Application>Microsoft Office PowerPoint</Application>
  <PresentationFormat>Breitbild</PresentationFormat>
  <Paragraphs>75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Franklin Gothic Book</vt:lpstr>
      <vt:lpstr>Ausschnitt</vt:lpstr>
      <vt:lpstr>GIT Versionskontrolle</vt:lpstr>
      <vt:lpstr>Versionsverwaltung</vt:lpstr>
      <vt:lpstr>Repository</vt:lpstr>
      <vt:lpstr>Commit</vt:lpstr>
      <vt:lpstr>Staging</vt:lpstr>
      <vt:lpstr>Push &amp; Pull</vt:lpstr>
      <vt:lpstr>Pop &amp; Stash</vt:lpstr>
      <vt:lpstr>Branches</vt:lpstr>
      <vt:lpstr>Gitflow</vt:lpstr>
      <vt:lpstr>Merge</vt:lpstr>
      <vt:lpstr>Rebase</vt:lpstr>
      <vt:lpstr>Squash</vt:lpstr>
      <vt:lpstr>Pull Request</vt:lpstr>
      <vt:lpstr>Tools</vt:lpstr>
      <vt:lpstr>Git vs Subversion</vt:lpstr>
      <vt:lpstr>Ziel der Arbeit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Versionskontrolle</dc:title>
  <dc:creator>Marc Retzlaff</dc:creator>
  <cp:lastModifiedBy>Marc Retzlaff</cp:lastModifiedBy>
  <cp:revision>6</cp:revision>
  <dcterms:created xsi:type="dcterms:W3CDTF">2019-06-01T10:55:42Z</dcterms:created>
  <dcterms:modified xsi:type="dcterms:W3CDTF">2019-06-02T15:42:33Z</dcterms:modified>
</cp:coreProperties>
</file>