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91FC6-5930-4940-A36D-4DE1188B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1A8F3-8403-4DE6-8D5E-BC99EFAE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ACA916-547E-4943-9BAE-9F80D4DA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C327F-55AF-47A2-9512-8BDE3ECF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AAB43-6690-481B-9A3F-340932BB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33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AFB4F-0FCD-4CBB-BDF2-A0722FDE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A501CA-34DF-4CAA-8E2E-7D4D204B4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AD051F-0955-484E-84BC-52340369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E4EEC-1B83-45EE-BA24-37BD28D5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6594F2-0431-4BE7-9A74-34F8862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48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31CD2F-14C8-46D5-A4DE-109B4CB48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CDDD53-3E88-4518-8DD1-9FB97DD8E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A2386-4F89-49B8-A303-DF13A01F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AEB1F-DCE5-464C-9929-AE1ED47F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55864-72D9-4A0D-9A28-5025786E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60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056D0-3EE6-4E33-927F-7C58FF56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1CA77-4D63-44FA-922A-17A6DA5B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B035F-D3E5-4663-A8D2-F5E4CB7C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420B2-19E3-45C6-A178-4B03C226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1F438-1916-4E3B-B10A-C3347714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1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94C03-9A1B-4128-BF03-6344786A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027A0-9D24-4A67-A421-B513B25F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196BE-57C5-497C-9291-7514F89A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281DB1-D67B-463E-9CF2-1554B6A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386BB-7640-474F-BEBE-1348FEC0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8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652A0-ADBD-4C75-AB0A-75D8BC5F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4D761-1613-4564-9CF0-E0B4CEE4B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54DB7A-A83B-4C51-9921-68A97E35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C7165F-F153-49D2-AC5A-90EB2E3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A35AF4-FCCC-42C2-922F-02C4CA05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DF9216-2407-442E-B1EA-7C33F973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13137-FF2E-4C67-8752-BC19DBF0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45C94E-5AFA-4B02-B20C-FC76FCDD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99C870-C06F-4785-BD22-095E931BA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FEFFD3-E5FD-4057-814C-702C2248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AEC27D-1D4E-478F-B82E-569D2BF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017899-EB64-4DD3-8D6D-4EE8270D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6A524A-0A5F-4F37-9DFA-883A16ED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84C7E8-25E9-42AE-8614-DED35C7F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35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FDC55-E771-418B-A416-DDDC13FD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5BE227-3088-4E9B-A56E-B6120ED1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216E79-F2FA-48F4-B02E-B3E8699D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A5C122-F560-4C2D-9DE4-65841D3A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6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A4C320-D629-4BA6-B832-626068F8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300284-01A8-4F42-8727-FDDFA9EF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539FB3-962C-473D-BD55-33388A3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7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AFAE6-30B6-4B0F-A921-C6C23E74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CFDD4-8FB6-469E-B140-90A9451A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2606CB-E920-40BD-8023-19B44E94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DE7C2-473E-4140-83CF-6681B99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EF77D-7726-4DEC-9A07-91382149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1BBAE0-13D3-4DDF-9472-D77A8979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2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AA13C-4F3D-4F1D-8A89-2240555E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961CC7-4665-48B4-9A27-11AF02A05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5BB81F-262D-4751-87D1-32F52A65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81D936-7053-4B02-BAD3-09A00F39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80A1D-D82C-4913-94B1-3826997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8B00F-F4EF-457E-B7A1-0189876A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1DE94B-24F4-4A9B-A87A-9F1B4BD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0F3F6-1A59-4975-9E50-EDF1FDAE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3B538-266D-42A9-8D15-1AFCC3073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1A8D-0635-406B-91C2-F19E56648978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A6BA4-20B5-462D-842A-B73210889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A1E711-6C29-469D-ACD6-7C782086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5EC1-E563-4569-9DFA-7262128988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82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C0BAAB1-A3E6-4CA2-A42B-1A6CA24E5354}"/>
              </a:ext>
            </a:extLst>
          </p:cNvPr>
          <p:cNvGrpSpPr/>
          <p:nvPr/>
        </p:nvGrpSpPr>
        <p:grpSpPr>
          <a:xfrm>
            <a:off x="7738238" y="5086488"/>
            <a:ext cx="1262025" cy="1635725"/>
            <a:chOff x="3484447" y="4994794"/>
            <a:chExt cx="1262025" cy="163572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C8C3414-67F2-43D2-8047-F8FA4F89255F}"/>
                </a:ext>
              </a:extLst>
            </p:cNvPr>
            <p:cNvSpPr/>
            <p:nvPr/>
          </p:nvSpPr>
          <p:spPr>
            <a:xfrm>
              <a:off x="3484447" y="4994794"/>
              <a:ext cx="1262025" cy="163572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B74B90B-E974-45C2-8EA4-402D3B9BD6C3}"/>
                </a:ext>
              </a:extLst>
            </p:cNvPr>
            <p:cNvGrpSpPr/>
            <p:nvPr/>
          </p:nvGrpSpPr>
          <p:grpSpPr>
            <a:xfrm>
              <a:off x="3765766" y="5482521"/>
              <a:ext cx="738232" cy="843408"/>
              <a:chOff x="4037202" y="3801523"/>
              <a:chExt cx="738232" cy="843408"/>
            </a:xfrm>
          </p:grpSpPr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FC78F87D-FCAC-4699-8524-28E84E4561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4037202" y="3801523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22" name="Grafik 21" descr="Stern">
                <a:extLst>
                  <a:ext uri="{FF2B5EF4-FFF2-40B4-BE49-F238E27FC236}">
                    <a16:creationId xmlns:a16="http://schemas.microsoft.com/office/drawing/2014/main" id="{5B512A48-01C0-48CD-8D3C-1E547E9F2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43781" y="4060690"/>
                <a:ext cx="325073" cy="325073"/>
              </a:xfrm>
              <a:prstGeom prst="rect">
                <a:avLst/>
              </a:prstGeom>
            </p:spPr>
          </p:pic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0FD2CD-8EE8-4903-8645-DDD92F231832}"/>
              </a:ext>
            </a:extLst>
          </p:cNvPr>
          <p:cNvGrpSpPr/>
          <p:nvPr/>
        </p:nvGrpSpPr>
        <p:grpSpPr>
          <a:xfrm>
            <a:off x="4851797" y="4653895"/>
            <a:ext cx="2761019" cy="2168679"/>
            <a:chOff x="6777943" y="3322305"/>
            <a:chExt cx="4501414" cy="3535695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F04EC4D-9BE8-433F-9647-3BA402B97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24" r="5147" b="11043"/>
            <a:stretch/>
          </p:blipFill>
          <p:spPr>
            <a:xfrm>
              <a:off x="6777943" y="3322305"/>
              <a:ext cx="4501414" cy="3535695"/>
            </a:xfrm>
            <a:prstGeom prst="rect">
              <a:avLst/>
            </a:prstGeom>
          </p:spPr>
        </p:pic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D7F64FF-F61C-4EFB-ACE5-F1FEA4590EBA}"/>
                </a:ext>
              </a:extLst>
            </p:cNvPr>
            <p:cNvGrpSpPr/>
            <p:nvPr/>
          </p:nvGrpSpPr>
          <p:grpSpPr>
            <a:xfrm>
              <a:off x="7818449" y="4473758"/>
              <a:ext cx="2420405" cy="1948084"/>
              <a:chOff x="5809196" y="2696847"/>
              <a:chExt cx="2420405" cy="1948084"/>
            </a:xfrm>
          </p:grpSpPr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26E2075F-F32B-458F-A72B-0064F7EB1B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5809196" y="3801523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EE2FD568-3F69-4BFC-A18F-0E48B0FF78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7491369" y="3801523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ECB2D398-F479-4F0C-8EE2-E73F1EB54C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5809196" y="2696847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7186D80E-1321-44A4-B577-E26185FD40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7491369" y="2696847"/>
                <a:ext cx="738232" cy="843408"/>
              </a:xfrm>
              <a:prstGeom prst="rect">
                <a:avLst/>
              </a:prstGeom>
            </p:spPr>
          </p:pic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48E7EDB-37C4-439D-9FCF-FC5C36784BA9}"/>
                </a:ext>
              </a:extLst>
            </p:cNvPr>
            <p:cNvGrpSpPr/>
            <p:nvPr/>
          </p:nvGrpSpPr>
          <p:grpSpPr>
            <a:xfrm>
              <a:off x="8659534" y="4986296"/>
              <a:ext cx="738232" cy="843408"/>
              <a:chOff x="4037202" y="3801523"/>
              <a:chExt cx="738232" cy="843408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B4E8A848-547A-496E-A9FF-6E84B05B0B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4037202" y="3801523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15" name="Grafik 14" descr="Stern">
                <a:extLst>
                  <a:ext uri="{FF2B5EF4-FFF2-40B4-BE49-F238E27FC236}">
                    <a16:creationId xmlns:a16="http://schemas.microsoft.com/office/drawing/2014/main" id="{D305E038-133E-4100-AE3E-0720E1CCF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43781" y="4060690"/>
                <a:ext cx="325073" cy="325073"/>
              </a:xfrm>
              <a:prstGeom prst="rect">
                <a:avLst/>
              </a:prstGeom>
            </p:spPr>
          </p:pic>
        </p:grpSp>
        <p:pic>
          <p:nvPicPr>
            <p:cNvPr id="23" name="Grafik 22" descr="Einzelnes Zahnrad">
              <a:extLst>
                <a:ext uri="{FF2B5EF4-FFF2-40B4-BE49-F238E27FC236}">
                  <a16:creationId xmlns:a16="http://schemas.microsoft.com/office/drawing/2014/main" id="{1798F768-2E3B-47A4-AA80-C2BA4BACA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22931" y="4821663"/>
              <a:ext cx="329267" cy="329267"/>
            </a:xfrm>
            <a:prstGeom prst="rect">
              <a:avLst/>
            </a:prstGeom>
          </p:spPr>
        </p:pic>
        <p:pic>
          <p:nvPicPr>
            <p:cNvPr id="25" name="Grafik 24" descr="Einzelnes Zahnrad">
              <a:extLst>
                <a:ext uri="{FF2B5EF4-FFF2-40B4-BE49-F238E27FC236}">
                  <a16:creationId xmlns:a16="http://schemas.microsoft.com/office/drawing/2014/main" id="{ECF053CE-EF71-4DF9-A36F-47567044E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05104" y="5896851"/>
              <a:ext cx="329268" cy="329268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C5E6255-1643-4055-B20A-14E99991829B}"/>
              </a:ext>
            </a:extLst>
          </p:cNvPr>
          <p:cNvGrpSpPr/>
          <p:nvPr/>
        </p:nvGrpSpPr>
        <p:grpSpPr>
          <a:xfrm>
            <a:off x="9136914" y="4600441"/>
            <a:ext cx="2838397" cy="2229456"/>
            <a:chOff x="6777943" y="3322305"/>
            <a:chExt cx="4501414" cy="3535695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E4FDB77-B36C-4B9F-BFB6-5BC744AD7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24" r="5147" b="11043"/>
            <a:stretch/>
          </p:blipFill>
          <p:spPr>
            <a:xfrm>
              <a:off x="6777943" y="3322305"/>
              <a:ext cx="4501414" cy="3535695"/>
            </a:xfrm>
            <a:prstGeom prst="rect">
              <a:avLst/>
            </a:prstGeom>
          </p:spPr>
        </p:pic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2DA76BE1-0EBB-4C59-BF8E-93D25F7AB1BD}"/>
                </a:ext>
              </a:extLst>
            </p:cNvPr>
            <p:cNvGrpSpPr/>
            <p:nvPr/>
          </p:nvGrpSpPr>
          <p:grpSpPr>
            <a:xfrm>
              <a:off x="7818449" y="4473758"/>
              <a:ext cx="2420405" cy="1948084"/>
              <a:chOff x="5809196" y="2696847"/>
              <a:chExt cx="2420405" cy="1948084"/>
            </a:xfrm>
          </p:grpSpPr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7EDBA181-0A5B-4743-BF81-C34F987E58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5809196" y="3801523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F56C7206-F59B-4857-AA4C-FD75937F51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7491369" y="3801523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D67CB670-4C41-47B4-AC5E-6955651C3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5809196" y="2696847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37265E1E-0241-4895-B8E9-71E241F312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7491369" y="2696847"/>
                <a:ext cx="738232" cy="843408"/>
              </a:xfrm>
              <a:prstGeom prst="rect">
                <a:avLst/>
              </a:prstGeom>
            </p:spPr>
          </p:pic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662378DB-743E-4A43-85A5-FF27471F90E5}"/>
                </a:ext>
              </a:extLst>
            </p:cNvPr>
            <p:cNvGrpSpPr/>
            <p:nvPr/>
          </p:nvGrpSpPr>
          <p:grpSpPr>
            <a:xfrm>
              <a:off x="8659534" y="4986296"/>
              <a:ext cx="738232" cy="843408"/>
              <a:chOff x="4037202" y="3801523"/>
              <a:chExt cx="738232" cy="843408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F14B558A-AE4C-4B26-8E2E-83F54870BD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2" r="25065"/>
              <a:stretch/>
            </p:blipFill>
            <p:spPr>
              <a:xfrm>
                <a:off x="4037202" y="3801523"/>
                <a:ext cx="738232" cy="843408"/>
              </a:xfrm>
              <a:prstGeom prst="rect">
                <a:avLst/>
              </a:prstGeom>
            </p:spPr>
          </p:pic>
          <p:pic>
            <p:nvPicPr>
              <p:cNvPr id="34" name="Grafik 33" descr="Stern">
                <a:extLst>
                  <a:ext uri="{FF2B5EF4-FFF2-40B4-BE49-F238E27FC236}">
                    <a16:creationId xmlns:a16="http://schemas.microsoft.com/office/drawing/2014/main" id="{28102615-6241-4CAF-BE9F-3863865BC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43781" y="4060690"/>
                <a:ext cx="325073" cy="325073"/>
              </a:xfrm>
              <a:prstGeom prst="rect">
                <a:avLst/>
              </a:prstGeom>
            </p:spPr>
          </p:pic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86AD327D-E33F-41E9-872D-60D4829EE79B}"/>
              </a:ext>
            </a:extLst>
          </p:cNvPr>
          <p:cNvSpPr txBox="1"/>
          <p:nvPr/>
        </p:nvSpPr>
        <p:spPr>
          <a:xfrm>
            <a:off x="1039060" y="4232366"/>
            <a:ext cx="189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Arbeitsverzeichnis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E475F3C-A912-451D-B675-3051FCC20F03}"/>
              </a:ext>
            </a:extLst>
          </p:cNvPr>
          <p:cNvSpPr txBox="1"/>
          <p:nvPr/>
        </p:nvSpPr>
        <p:spPr>
          <a:xfrm>
            <a:off x="7319466" y="4657958"/>
            <a:ext cx="213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Index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9F7DA1B-B413-4C26-980E-9EDAC6EA24CD}"/>
              </a:ext>
            </a:extLst>
          </p:cNvPr>
          <p:cNvSpPr txBox="1"/>
          <p:nvPr/>
        </p:nvSpPr>
        <p:spPr>
          <a:xfrm>
            <a:off x="9793012" y="4253424"/>
            <a:ext cx="15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Inhalt</a:t>
            </a:r>
          </a:p>
        </p:txBody>
      </p:sp>
      <p:pic>
        <p:nvPicPr>
          <p:cNvPr id="42" name="Picture 2" descr="https://media.discordapp.net/attachments/376001619076186112/658003256705941554/Unbenannt.PNG?width=441&amp;height=134">
            <a:extLst>
              <a:ext uri="{FF2B5EF4-FFF2-40B4-BE49-F238E27FC236}">
                <a16:creationId xmlns:a16="http://schemas.microsoft.com/office/drawing/2014/main" id="{BCABDF8A-8097-44CD-A613-32AD543B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6" y="599602"/>
            <a:ext cx="7934343" cy="239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62313F2C-DC8A-49F3-AAF3-FCA6E5368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12897"/>
              </p:ext>
            </p:extLst>
          </p:nvPr>
        </p:nvGraphicFramePr>
        <p:xfrm>
          <a:off x="8523846" y="839593"/>
          <a:ext cx="3080688" cy="183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0688">
                  <a:extLst>
                    <a:ext uri="{9D8B030D-6E8A-4147-A177-3AD203B41FA5}">
                      <a16:colId xmlns:a16="http://schemas.microsoft.com/office/drawing/2014/main" val="1251108755"/>
                    </a:ext>
                  </a:extLst>
                </a:gridCol>
              </a:tblGrid>
              <a:tr h="459710">
                <a:tc>
                  <a:txBody>
                    <a:bodyPr/>
                    <a:lstStyle/>
                    <a:p>
                      <a:r>
                        <a:rPr lang="de-DE" dirty="0"/>
                        <a:t>Änderungszweig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36160"/>
                  </a:ext>
                </a:extLst>
              </a:tr>
              <a:tr h="459710">
                <a:tc>
                  <a:txBody>
                    <a:bodyPr/>
                    <a:lstStyle/>
                    <a:p>
                      <a:r>
                        <a:rPr lang="de-DE" dirty="0"/>
                        <a:t>Hauptzweig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40407"/>
                  </a:ext>
                </a:extLst>
              </a:tr>
              <a:tr h="459710">
                <a:tc>
                  <a:txBody>
                    <a:bodyPr/>
                    <a:lstStyle/>
                    <a:p>
                      <a:r>
                        <a:rPr lang="de-DE" dirty="0"/>
                        <a:t>Entwicklungszweig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28737"/>
                  </a:ext>
                </a:extLst>
              </a:tr>
              <a:tr h="459710">
                <a:tc>
                  <a:txBody>
                    <a:bodyPr/>
                    <a:lstStyle/>
                    <a:p>
                      <a:r>
                        <a:rPr lang="de-DE" dirty="0"/>
                        <a:t>Themenzweig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33850"/>
                  </a:ext>
                </a:extLst>
              </a:tr>
            </a:tbl>
          </a:graphicData>
        </a:graphic>
      </p:graphicFrame>
      <p:pic>
        <p:nvPicPr>
          <p:cNvPr id="44" name="Grafik 43">
            <a:extLst>
              <a:ext uri="{FF2B5EF4-FFF2-40B4-BE49-F238E27FC236}">
                <a16:creationId xmlns:a16="http://schemas.microsoft.com/office/drawing/2014/main" id="{2F01E785-BEE1-4BCA-88E5-196402F45E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24" r="5147" b="11043"/>
          <a:stretch/>
        </p:blipFill>
        <p:spPr>
          <a:xfrm>
            <a:off x="551710" y="4651749"/>
            <a:ext cx="2761019" cy="2168679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0365E4C6-C1A9-4D9F-A3AF-DC584D7E1C3E}"/>
              </a:ext>
            </a:extLst>
          </p:cNvPr>
          <p:cNvSpPr txBox="1"/>
          <p:nvPr/>
        </p:nvSpPr>
        <p:spPr>
          <a:xfrm>
            <a:off x="3018746" y="4625827"/>
            <a:ext cx="213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Änderungen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F5C447B-E235-4E06-8AC9-0F422260CF39}"/>
              </a:ext>
            </a:extLst>
          </p:cNvPr>
          <p:cNvGrpSpPr/>
          <p:nvPr/>
        </p:nvGrpSpPr>
        <p:grpSpPr>
          <a:xfrm>
            <a:off x="3449112" y="5086488"/>
            <a:ext cx="1262025" cy="1635725"/>
            <a:chOff x="7780534" y="5075339"/>
            <a:chExt cx="1262025" cy="1635725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24AC914-8CFC-439E-BAF1-C7C963426150}"/>
                </a:ext>
              </a:extLst>
            </p:cNvPr>
            <p:cNvSpPr/>
            <p:nvPr/>
          </p:nvSpPr>
          <p:spPr>
            <a:xfrm>
              <a:off x="7780534" y="5075339"/>
              <a:ext cx="1262025" cy="163572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4BAF4F83-E702-49F2-BDEA-CF7C3A82D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82" r="25065"/>
            <a:stretch/>
          </p:blipFill>
          <p:spPr>
            <a:xfrm>
              <a:off x="7883578" y="5234123"/>
              <a:ext cx="503807" cy="575584"/>
            </a:xfrm>
            <a:prstGeom prst="rect">
              <a:avLst/>
            </a:prstGeom>
          </p:spPr>
        </p:pic>
        <p:pic>
          <p:nvPicPr>
            <p:cNvPr id="50" name="Grafik 49" descr="Einzelnes Zahnrad">
              <a:extLst>
                <a:ext uri="{FF2B5EF4-FFF2-40B4-BE49-F238E27FC236}">
                  <a16:creationId xmlns:a16="http://schemas.microsoft.com/office/drawing/2014/main" id="{92FB5C5B-C775-40C2-8E4E-B302E7E9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0273" y="5451894"/>
              <a:ext cx="245914" cy="245914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F8452C34-D1B0-4976-AE2B-A06FE74B1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82" r="25065"/>
            <a:stretch/>
          </p:blipFill>
          <p:spPr>
            <a:xfrm>
              <a:off x="8413826" y="5574851"/>
              <a:ext cx="503807" cy="575584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E53B193A-F78F-41F6-93D0-369E30AA4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82" r="25065"/>
            <a:stretch/>
          </p:blipFill>
          <p:spPr>
            <a:xfrm>
              <a:off x="7883578" y="5964631"/>
              <a:ext cx="503807" cy="575584"/>
            </a:xfrm>
            <a:prstGeom prst="rect">
              <a:avLst/>
            </a:prstGeom>
          </p:spPr>
        </p:pic>
        <p:pic>
          <p:nvPicPr>
            <p:cNvPr id="53" name="Grafik 52" descr="Einzelnes Zahnrad">
              <a:extLst>
                <a:ext uri="{FF2B5EF4-FFF2-40B4-BE49-F238E27FC236}">
                  <a16:creationId xmlns:a16="http://schemas.microsoft.com/office/drawing/2014/main" id="{33C5213C-6016-48E2-8BF8-BB8D08F4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2772" y="5789590"/>
              <a:ext cx="245914" cy="245914"/>
            </a:xfrm>
            <a:prstGeom prst="rect">
              <a:avLst/>
            </a:prstGeom>
          </p:spPr>
        </p:pic>
        <p:pic>
          <p:nvPicPr>
            <p:cNvPr id="54" name="Grafik 53" descr="Einzelnes Zahnrad">
              <a:extLst>
                <a:ext uri="{FF2B5EF4-FFF2-40B4-BE49-F238E27FC236}">
                  <a16:creationId xmlns:a16="http://schemas.microsoft.com/office/drawing/2014/main" id="{C3F84132-CFB7-4312-A013-F4079889F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0273" y="6202972"/>
              <a:ext cx="245914" cy="245914"/>
            </a:xfrm>
            <a:prstGeom prst="rect">
              <a:avLst/>
            </a:prstGeom>
          </p:spPr>
        </p:pic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CA85FAC-493C-40BD-9F08-09DF85F45F3A}"/>
              </a:ext>
            </a:extLst>
          </p:cNvPr>
          <p:cNvGrpSpPr/>
          <p:nvPr/>
        </p:nvGrpSpPr>
        <p:grpSpPr>
          <a:xfrm>
            <a:off x="1039060" y="5335040"/>
            <a:ext cx="1756224" cy="1196301"/>
            <a:chOff x="9629666" y="5316192"/>
            <a:chExt cx="1756224" cy="1196301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9EE5EB11-FA39-45FC-BCF0-0F859260A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82" r="25065"/>
            <a:stretch/>
          </p:blipFill>
          <p:spPr>
            <a:xfrm>
              <a:off x="9629666" y="5316192"/>
              <a:ext cx="452807" cy="517319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C474B480-56F2-4CE4-B3E0-5550B5CCB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82" r="25065"/>
            <a:stretch/>
          </p:blipFill>
          <p:spPr>
            <a:xfrm>
              <a:off x="9629666" y="5995174"/>
              <a:ext cx="452807" cy="517319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87D85E92-6BD3-4339-8835-626BA27BC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82" r="25065"/>
            <a:stretch/>
          </p:blipFill>
          <p:spPr>
            <a:xfrm>
              <a:off x="10933083" y="5993764"/>
              <a:ext cx="452807" cy="517319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E7486A4B-02F3-4C86-B9A3-7513EB6AB8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82" r="25065"/>
            <a:stretch/>
          </p:blipFill>
          <p:spPr>
            <a:xfrm>
              <a:off x="10933083" y="5337676"/>
              <a:ext cx="452807" cy="517319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3239D0A0-D265-4C21-9EED-AB1AAC6FC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82" r="25065"/>
            <a:stretch/>
          </p:blipFill>
          <p:spPr>
            <a:xfrm>
              <a:off x="10299994" y="5612891"/>
              <a:ext cx="452807" cy="517319"/>
            </a:xfrm>
            <a:prstGeom prst="rect">
              <a:avLst/>
            </a:prstGeom>
          </p:spPr>
        </p:pic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A782024F-0B8D-4FA3-85A4-7DC8D3E5883A}"/>
              </a:ext>
            </a:extLst>
          </p:cNvPr>
          <p:cNvSpPr txBox="1"/>
          <p:nvPr/>
        </p:nvSpPr>
        <p:spPr>
          <a:xfrm>
            <a:off x="5490009" y="4258465"/>
            <a:ext cx="213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Arbeitsverzeichnis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5E8C58-7869-47C4-9BBA-E0DDF4B5F1FD}"/>
              </a:ext>
            </a:extLst>
          </p:cNvPr>
          <p:cNvSpPr txBox="1"/>
          <p:nvPr/>
        </p:nvSpPr>
        <p:spPr>
          <a:xfrm>
            <a:off x="2498097" y="412324"/>
            <a:ext cx="4499564" cy="37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 des Projektarchivs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B34FDD5-1180-44EB-A807-E2150F8E232C}"/>
              </a:ext>
            </a:extLst>
          </p:cNvPr>
          <p:cNvCxnSpPr>
            <a:cxnSpLocks/>
          </p:cNvCxnSpPr>
          <p:nvPr/>
        </p:nvCxnSpPr>
        <p:spPr>
          <a:xfrm>
            <a:off x="738231" y="786879"/>
            <a:ext cx="7487905" cy="0"/>
          </a:xfrm>
          <a:prstGeom prst="straightConnector1">
            <a:avLst/>
          </a:prstGeom>
          <a:ln w="25400" cap="rnd">
            <a:solidFill>
              <a:schemeClr val="tx1"/>
            </a:solidFill>
            <a:miter lim="800000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1E715E2B-575B-4CD2-88AE-F0BD69FEBC5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988622" y="2586902"/>
            <a:ext cx="3001667" cy="1645464"/>
          </a:xfrm>
          <a:prstGeom prst="straightConnector1">
            <a:avLst/>
          </a:prstGeom>
          <a:ln w="1905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73">
            <a:extLst>
              <a:ext uri="{FF2B5EF4-FFF2-40B4-BE49-F238E27FC236}">
                <a16:creationId xmlns:a16="http://schemas.microsoft.com/office/drawing/2014/main" id="{B48B7B53-AB26-44E8-82C1-F7367A62A29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009155" y="2565391"/>
            <a:ext cx="4568712" cy="1688033"/>
          </a:xfrm>
          <a:prstGeom prst="straightConnector1">
            <a:avLst/>
          </a:prstGeom>
          <a:ln w="190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11E2C5D-F787-4DC7-9E7A-05CBD9FA31B0}"/>
              </a:ext>
            </a:extLst>
          </p:cNvPr>
          <p:cNvCxnSpPr>
            <a:cxnSpLocks/>
          </p:cNvCxnSpPr>
          <p:nvPr/>
        </p:nvCxnSpPr>
        <p:spPr>
          <a:xfrm>
            <a:off x="3449112" y="4427550"/>
            <a:ext cx="129876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975FF38-6F06-4C4C-92A7-E4FF4A2E36EC}"/>
              </a:ext>
            </a:extLst>
          </p:cNvPr>
          <p:cNvCxnSpPr>
            <a:cxnSpLocks/>
          </p:cNvCxnSpPr>
          <p:nvPr/>
        </p:nvCxnSpPr>
        <p:spPr>
          <a:xfrm>
            <a:off x="7755374" y="4416873"/>
            <a:ext cx="131099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1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Retzlaff</dc:creator>
  <cp:lastModifiedBy>Marc Retzlaff</cp:lastModifiedBy>
  <cp:revision>7</cp:revision>
  <dcterms:created xsi:type="dcterms:W3CDTF">2020-02-04T16:06:48Z</dcterms:created>
  <dcterms:modified xsi:type="dcterms:W3CDTF">2020-02-04T17:06:02Z</dcterms:modified>
</cp:coreProperties>
</file>