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6DD1D-F2A5-4AB4-9DE7-6E8587FA2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BCEA2C-6DD1-4DD7-8645-491379711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F68C9B-130D-4761-BE6C-A208B69B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F4D73-246F-4004-82F8-B8EADD5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D13A2-98BE-4B95-BC5B-0CF34998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04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F3403-BDB2-48A3-BF66-126A5524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7D4511-92B8-4BE2-B578-3D255E1D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694878-BF9F-4674-AC90-57E13B7D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CCDF6-E7F9-4390-8433-D33BC6CB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5982C-01E0-4AE5-A9DA-7CF8E290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73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4EFA34-7B03-4B89-8A08-69C932B5E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60732-B640-4C15-89CF-D1EF06E6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EA0C0-D5E4-467F-AD95-A619E752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B2297-8F78-4FF2-B82A-4A84046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F270DB-6921-4D7F-8D07-5AFFFDC3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4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413DA-4048-4EB3-A2E1-BEB754B6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4A3BB-40AA-46C8-A091-725E0BC4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B82CC-744C-4DDB-A00F-F2B393B3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F189E-FD47-450D-9216-4A2AB4F0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0A4D1-E8DC-48CB-8B06-8B375813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735CE-9D82-47FD-9D2B-F450B7BE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C59757-0A08-406F-84CC-1A9C35E0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5704A0-1201-412F-8024-03333AC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BD5A7-719D-473B-982B-79ABD2BD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FF8493-415D-4180-9F0C-E5D8BCD5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BA9AA-0E5C-4EFF-864C-60952FDE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0B14-007F-4245-8477-204899925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C7CF27-B857-40C3-8219-C0B153446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B7659C-4EB9-4F1D-9931-E6EBA85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3F58CE-36B2-4A69-9A11-9D852866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33888A-34B1-4B54-A031-2AF428F8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74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5AEBB-7CAD-4B85-9D9E-B426EC27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1C14A0-DEC6-4DCB-82A1-45E16CF83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3F795F-B4DF-40CD-9F03-A1259765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9C7BB3-B11F-44D0-AB4C-0C701B5B3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313BEE-2A83-441B-997A-10AC3F6EC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95486-1ECE-48B4-85AC-DFBC659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5DCF09-C9B8-4931-AF61-FDFFABA1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BF3B77-61EA-4236-B770-E982D70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15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9387F-6D87-4824-ADA4-5318A28A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BDABA-A33B-491F-95A0-61102E76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E1D082-2CF0-4888-840C-6231BB7F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06B54-0A6D-4E84-A303-6E946C4D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57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FE0479-B0C9-4F77-874A-6178F9D8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B0B19D-9656-457B-B856-2D87BE26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88EBD-7CEF-4E1F-A2A2-832B1DB2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CC681-B32E-430D-AAF2-BC2D72F1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8F82F-2E9B-4133-9E4B-8C42FEB70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E54FC-0B7E-451A-AFB8-97D9E6A8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FC6D5D-109B-4D13-BEED-54E85114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2F2A6F-A5AD-4B3C-941C-B8DCFBF9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D438AC-D166-4DA8-B04A-D197AA0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1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B48AE-7471-47CF-97EB-5396CA34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4D441B-8780-4295-B875-0BF309EB8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92801-F4C5-451D-995A-8E1E2F41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F11D81-58AD-4EE0-9CCE-C20DB0CE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55C74-5C22-4F05-AF36-C3575F1D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787934-AC58-4812-9383-1BB2E92F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8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FDE3CF-6463-40E4-870A-DB4D08B6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B4A9D-6CF0-48A7-A09A-82069313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1317D-06BA-48FE-B7E6-AA842B172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9CE6A-4A92-4576-9460-6A4C6371A55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212EA-5975-4DEE-89EA-020761BD4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59FF5-C5A9-4C72-A623-26F7E1AE0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AEDC-A8EE-4EA7-BA93-F9EA06AE2E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97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9BA7CD-6FF2-4A4B-BB07-0A6842390A45}"/>
              </a:ext>
            </a:extLst>
          </p:cNvPr>
          <p:cNvGrpSpPr/>
          <p:nvPr/>
        </p:nvGrpSpPr>
        <p:grpSpPr>
          <a:xfrm>
            <a:off x="583213" y="3534504"/>
            <a:ext cx="3866449" cy="3201271"/>
            <a:chOff x="973999" y="890687"/>
            <a:chExt cx="6131475" cy="507662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28F6D2A5-8076-48D8-B0EC-AC28531FCD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4" r="5147" b="11043"/>
            <a:stretch/>
          </p:blipFill>
          <p:spPr>
            <a:xfrm>
              <a:off x="973999" y="1151265"/>
              <a:ext cx="6131475" cy="4816048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8EF8973-FFDD-4717-99C6-7A914AE3B300}"/>
                </a:ext>
              </a:extLst>
            </p:cNvPr>
            <p:cNvSpPr/>
            <p:nvPr/>
          </p:nvSpPr>
          <p:spPr>
            <a:xfrm>
              <a:off x="1593908" y="2692866"/>
              <a:ext cx="4790114" cy="1208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Git</a:t>
              </a:r>
              <a:r>
                <a:rPr lang="de-DE" dirty="0"/>
                <a:t> Verwaltung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033F6D-E236-4A00-A232-E9D45EB1C82C}"/>
                </a:ext>
              </a:extLst>
            </p:cNvPr>
            <p:cNvSpPr/>
            <p:nvPr/>
          </p:nvSpPr>
          <p:spPr>
            <a:xfrm>
              <a:off x="1593908" y="4053281"/>
              <a:ext cx="4790114" cy="12080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Arbeitsverzeichnis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38F7DE5E-2B24-456D-A071-8F3B910FA9F0}"/>
                </a:ext>
              </a:extLst>
            </p:cNvPr>
            <p:cNvSpPr txBox="1"/>
            <p:nvPr/>
          </p:nvSpPr>
          <p:spPr>
            <a:xfrm>
              <a:off x="1242007" y="890687"/>
              <a:ext cx="559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Projektverzeichnis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FFC51AC-8EDB-4D84-953F-2062ED2356DC}"/>
              </a:ext>
            </a:extLst>
          </p:cNvPr>
          <p:cNvGrpSpPr/>
          <p:nvPr/>
        </p:nvGrpSpPr>
        <p:grpSpPr>
          <a:xfrm>
            <a:off x="4162775" y="336557"/>
            <a:ext cx="3866449" cy="3201271"/>
            <a:chOff x="973999" y="890687"/>
            <a:chExt cx="6131475" cy="507662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315BDF42-4A02-4A5C-BED7-19A55E1DDD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4" r="5147" b="11043"/>
            <a:stretch/>
          </p:blipFill>
          <p:spPr>
            <a:xfrm>
              <a:off x="973999" y="1151265"/>
              <a:ext cx="6131475" cy="4816048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713B45D-D560-48FF-B93E-B4253D2C08D5}"/>
                </a:ext>
              </a:extLst>
            </p:cNvPr>
            <p:cNvSpPr/>
            <p:nvPr/>
          </p:nvSpPr>
          <p:spPr>
            <a:xfrm>
              <a:off x="1593909" y="2692867"/>
              <a:ext cx="4790114" cy="268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Git</a:t>
              </a:r>
              <a:r>
                <a:rPr lang="de-DE" dirty="0"/>
                <a:t> Verwaltung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C2E74E1-7392-4E3F-A35B-8EEDF014CDFC}"/>
                </a:ext>
              </a:extLst>
            </p:cNvPr>
            <p:cNvSpPr txBox="1"/>
            <p:nvPr/>
          </p:nvSpPr>
          <p:spPr>
            <a:xfrm>
              <a:off x="1242007" y="890687"/>
              <a:ext cx="5595457" cy="585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Referenzverzeichnis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4E141BB-1F3E-485B-8745-657C51F62951}"/>
              </a:ext>
            </a:extLst>
          </p:cNvPr>
          <p:cNvGrpSpPr/>
          <p:nvPr/>
        </p:nvGrpSpPr>
        <p:grpSpPr>
          <a:xfrm>
            <a:off x="7911345" y="3534504"/>
            <a:ext cx="3866449" cy="3201271"/>
            <a:chOff x="973999" y="890687"/>
            <a:chExt cx="6131475" cy="5076626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16A7CB4D-3AE2-4BEE-81EB-D0C46655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24" r="5147" b="11043"/>
            <a:stretch/>
          </p:blipFill>
          <p:spPr>
            <a:xfrm>
              <a:off x="973999" y="1151265"/>
              <a:ext cx="6131475" cy="4816048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ED3AC79-A8F7-4F95-B59F-7D478863BF28}"/>
                </a:ext>
              </a:extLst>
            </p:cNvPr>
            <p:cNvSpPr/>
            <p:nvPr/>
          </p:nvSpPr>
          <p:spPr>
            <a:xfrm>
              <a:off x="1593908" y="2692866"/>
              <a:ext cx="4790114" cy="1208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Git</a:t>
              </a:r>
              <a:r>
                <a:rPr lang="de-DE" dirty="0"/>
                <a:t> Verwaltung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559F191-651C-4962-8670-6C9B259C16C9}"/>
                </a:ext>
              </a:extLst>
            </p:cNvPr>
            <p:cNvSpPr/>
            <p:nvPr/>
          </p:nvSpPr>
          <p:spPr>
            <a:xfrm>
              <a:off x="1593908" y="4053281"/>
              <a:ext cx="4790114" cy="120801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Arbeitsverzeichnis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6B74912-C6C2-4EF1-98E7-BC4FC51DD03A}"/>
                </a:ext>
              </a:extLst>
            </p:cNvPr>
            <p:cNvSpPr txBox="1"/>
            <p:nvPr/>
          </p:nvSpPr>
          <p:spPr>
            <a:xfrm>
              <a:off x="1242007" y="890687"/>
              <a:ext cx="5595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Projektverzeichnis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B3F4F09-B9ED-4116-96DF-9561D9B86AB5}"/>
              </a:ext>
            </a:extLst>
          </p:cNvPr>
          <p:cNvCxnSpPr>
            <a:cxnSpLocks/>
          </p:cNvCxnSpPr>
          <p:nvPr/>
        </p:nvCxnSpPr>
        <p:spPr>
          <a:xfrm flipV="1">
            <a:off x="4454363" y="3569441"/>
            <a:ext cx="1451772" cy="16416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8034352-8A23-4F5C-B741-D5A76C21000E}"/>
              </a:ext>
            </a:extLst>
          </p:cNvPr>
          <p:cNvCxnSpPr>
            <a:cxnSpLocks/>
          </p:cNvCxnSpPr>
          <p:nvPr/>
        </p:nvCxnSpPr>
        <p:spPr>
          <a:xfrm flipH="1">
            <a:off x="4437706" y="3575683"/>
            <a:ext cx="1264978" cy="147613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B1565D2-4FCA-4EB3-A8D0-F48FCBC5638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070439" y="3575683"/>
            <a:ext cx="1840906" cy="164161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F759E1C-CC4E-44A6-9D8A-9DC3B111749E}"/>
              </a:ext>
            </a:extLst>
          </p:cNvPr>
          <p:cNvCxnSpPr>
            <a:cxnSpLocks/>
          </p:cNvCxnSpPr>
          <p:nvPr/>
        </p:nvCxnSpPr>
        <p:spPr>
          <a:xfrm>
            <a:off x="6253050" y="3575683"/>
            <a:ext cx="1658293" cy="147613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51EB687-D3AE-44A8-9821-E8474109CCC9}"/>
              </a:ext>
            </a:extLst>
          </p:cNvPr>
          <p:cNvSpPr txBox="1"/>
          <p:nvPr/>
        </p:nvSpPr>
        <p:spPr>
          <a:xfrm>
            <a:off x="5141771" y="4390249"/>
            <a:ext cx="184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15499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Retzlaff</dc:creator>
  <cp:lastModifiedBy>Marc Retzlaff</cp:lastModifiedBy>
  <cp:revision>2</cp:revision>
  <dcterms:created xsi:type="dcterms:W3CDTF">2020-02-04T17:06:28Z</dcterms:created>
  <dcterms:modified xsi:type="dcterms:W3CDTF">2020-02-04T17:20:55Z</dcterms:modified>
</cp:coreProperties>
</file>