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04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B69"/>
    <a:srgbClr val="916D54"/>
    <a:srgbClr val="CD9866"/>
    <a:srgbClr val="D19D6D"/>
    <a:srgbClr val="836550"/>
    <a:srgbClr val="DEA97A"/>
    <a:srgbClr val="76553E"/>
    <a:srgbClr val="0A0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36" y="1380"/>
      </p:cViewPr>
      <p:guideLst>
        <p:guide orient="horz" pos="9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828"/>
            <a:ext cx="91440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906"/>
            <a:ext cx="9144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1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51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278"/>
            <a:ext cx="2628900" cy="25830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278"/>
            <a:ext cx="7734300" cy="258303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73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83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59884"/>
            <a:ext cx="1051560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39761"/>
            <a:ext cx="1051560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42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1389"/>
            <a:ext cx="5181600" cy="193392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1389"/>
            <a:ext cx="5181600" cy="193392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278"/>
            <a:ext cx="10515600" cy="58913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47184"/>
            <a:ext cx="5157787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13367"/>
            <a:ext cx="5157787" cy="163759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47184"/>
            <a:ext cx="5183188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13367"/>
            <a:ext cx="5183188" cy="163759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1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2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08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38856"/>
            <a:ext cx="6172200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9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38856"/>
            <a:ext cx="6172200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13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2278"/>
            <a:ext cx="1051560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1389"/>
            <a:ext cx="1051560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ABDB-13C1-4553-938E-DE4426BE2791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25045"/>
            <a:ext cx="41148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7466-C3B9-4AE3-B184-82D57BAC8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0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114800" y="895350"/>
            <a:ext cx="18288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525"/>
            <a:ext cx="12192000" cy="3048000"/>
          </a:xfrm>
          <a:prstGeom prst="rect">
            <a:avLst/>
          </a:prstGeom>
          <a:gradFill>
            <a:gsLst>
              <a:gs pos="53000">
                <a:srgbClr val="916D54"/>
              </a:gs>
              <a:gs pos="6000">
                <a:srgbClr val="0A0502"/>
              </a:gs>
              <a:gs pos="100000">
                <a:srgbClr val="D09B69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                            Explorando </a:t>
            </a:r>
            <a:r>
              <a:rPr lang="pt-BR" sz="1600" dirty="0"/>
              <a:t>a Elegância das Expressões Lambda na Linguagem Java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28" y="0"/>
            <a:ext cx="2077156" cy="30575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14801" y="895350"/>
            <a:ext cx="742949" cy="3745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#Java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7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12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Barbosa</dc:creator>
  <cp:lastModifiedBy>Marcos Barbosa</cp:lastModifiedBy>
  <cp:revision>7</cp:revision>
  <dcterms:created xsi:type="dcterms:W3CDTF">2024-05-10T16:44:52Z</dcterms:created>
  <dcterms:modified xsi:type="dcterms:W3CDTF">2024-05-10T19:14:04Z</dcterms:modified>
</cp:coreProperties>
</file>