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5" r:id="rId9"/>
    <p:sldId id="260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2B5-7FB9-4AC5-9EDB-393077B71EA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2B5-7FB9-4AC5-9EDB-393077B71EA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9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2B5-7FB9-4AC5-9EDB-393077B71EA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2B5-7FB9-4AC5-9EDB-393077B71EA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9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2B5-7FB9-4AC5-9EDB-393077B71EA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2B5-7FB9-4AC5-9EDB-393077B71EA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0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2B5-7FB9-4AC5-9EDB-393077B71EA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8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2B5-7FB9-4AC5-9EDB-393077B71EA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7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2B5-7FB9-4AC5-9EDB-393077B71EA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0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2B5-7FB9-4AC5-9EDB-393077B71EA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8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2B5-7FB9-4AC5-9EDB-393077B71EA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9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682B5-7FB9-4AC5-9EDB-393077B71EA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9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Venkat</a:t>
            </a:r>
            <a:r>
              <a:rPr lang="en-US" dirty="0"/>
              <a:t> </a:t>
            </a:r>
            <a:r>
              <a:rPr lang="en-US" dirty="0" err="1"/>
              <a:t>Gurumoorthi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128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Directly from source</a:t>
            </a:r>
          </a:p>
          <a:p>
            <a:r>
              <a:rPr lang="en-US" dirty="0"/>
              <a:t>Installing via a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197742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Ansible</a:t>
            </a:r>
            <a:endParaRPr lang="en-US" dirty="0"/>
          </a:p>
          <a:p>
            <a:r>
              <a:rPr lang="en-US" dirty="0"/>
              <a:t>Setting up an </a:t>
            </a:r>
            <a:r>
              <a:rPr lang="en-US" dirty="0" err="1"/>
              <a:t>Ansible</a:t>
            </a:r>
            <a:r>
              <a:rPr lang="en-US" dirty="0"/>
              <a:t> working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420426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Management</a:t>
            </a:r>
          </a:p>
          <a:p>
            <a:pPr lvl="1"/>
            <a:r>
              <a:rPr lang="en-US" dirty="0"/>
              <a:t> Infrastructure as a code</a:t>
            </a:r>
          </a:p>
          <a:p>
            <a:r>
              <a:rPr lang="en-US" dirty="0"/>
              <a:t>Provisioning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Orchestration</a:t>
            </a:r>
          </a:p>
          <a:p>
            <a:r>
              <a:rPr lang="en-US" dirty="0"/>
              <a:t>Monitoring and Alerting</a:t>
            </a:r>
          </a:p>
          <a:p>
            <a:r>
              <a:rPr lang="en-US" dirty="0"/>
              <a:t>Logging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5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 to learn </a:t>
            </a:r>
            <a:r>
              <a:rPr lang="en-US" dirty="0" err="1"/>
              <a:t>Ansible</a:t>
            </a:r>
            <a:endParaRPr lang="en-US" dirty="0"/>
          </a:p>
          <a:p>
            <a:r>
              <a:rPr lang="en-US" dirty="0"/>
              <a:t>Features of </a:t>
            </a:r>
            <a:r>
              <a:rPr lang="en-US" dirty="0" err="1"/>
              <a:t>Ansible</a:t>
            </a:r>
            <a:endParaRPr lang="en-US" dirty="0"/>
          </a:p>
          <a:p>
            <a:r>
              <a:rPr lang="en-US" dirty="0" err="1"/>
              <a:t>Ansible</a:t>
            </a:r>
            <a:r>
              <a:rPr lang="en-US" dirty="0"/>
              <a:t> architecture</a:t>
            </a:r>
          </a:p>
          <a:p>
            <a:r>
              <a:rPr lang="en-US" dirty="0"/>
              <a:t>How </a:t>
            </a:r>
            <a:r>
              <a:rPr lang="en-US" dirty="0" err="1"/>
              <a:t>Ansible</a:t>
            </a:r>
            <a:r>
              <a:rPr lang="en-US" dirty="0"/>
              <a:t> works?</a:t>
            </a:r>
          </a:p>
          <a:p>
            <a:r>
              <a:rPr lang="en-US" dirty="0"/>
              <a:t>Installing </a:t>
            </a:r>
            <a:r>
              <a:rPr lang="en-US" dirty="0" err="1"/>
              <a:t>Ansible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9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Prerequisites to learn </a:t>
            </a:r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Connect to a remote machine using SSH</a:t>
            </a:r>
          </a:p>
          <a:p>
            <a:r>
              <a:rPr lang="en-US" dirty="0"/>
              <a:t>Interacting with the command line shell </a:t>
            </a:r>
          </a:p>
          <a:p>
            <a:r>
              <a:rPr lang="en-US" dirty="0"/>
              <a:t>Installing packages</a:t>
            </a:r>
          </a:p>
          <a:p>
            <a:r>
              <a:rPr lang="en-US" dirty="0"/>
              <a:t>Use the </a:t>
            </a:r>
            <a:r>
              <a:rPr lang="en-US" dirty="0" err="1"/>
              <a:t>sudo</a:t>
            </a:r>
            <a:r>
              <a:rPr lang="en-US" dirty="0"/>
              <a:t> command</a:t>
            </a:r>
          </a:p>
          <a:p>
            <a:r>
              <a:rPr lang="en-US" dirty="0"/>
              <a:t>Check and set file permissions</a:t>
            </a:r>
          </a:p>
          <a:p>
            <a:r>
              <a:rPr lang="en-US" dirty="0"/>
              <a:t>Start and stop services</a:t>
            </a:r>
          </a:p>
          <a:p>
            <a:r>
              <a:rPr lang="en-US" dirty="0"/>
              <a:t>Set environment variables</a:t>
            </a:r>
          </a:p>
          <a:p>
            <a:r>
              <a:rPr lang="en-US" dirty="0"/>
              <a:t>Write scripts, if you are going to write your own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3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 of </a:t>
            </a:r>
            <a:r>
              <a:rPr lang="en-US" dirty="0" err="1"/>
              <a:t>Ansible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read syntax</a:t>
            </a:r>
          </a:p>
          <a:p>
            <a:r>
              <a:rPr lang="en-US" dirty="0"/>
              <a:t>Agentless</a:t>
            </a:r>
          </a:p>
          <a:p>
            <a:r>
              <a:rPr lang="en-US" dirty="0"/>
              <a:t>Push based</a:t>
            </a:r>
          </a:p>
          <a:p>
            <a:r>
              <a:rPr lang="en-US" dirty="0"/>
              <a:t>Built in modules</a:t>
            </a:r>
          </a:p>
          <a:p>
            <a:r>
              <a:rPr lang="en-US" dirty="0" err="1"/>
              <a:t>Idempotence</a:t>
            </a:r>
            <a:endParaRPr lang="en-US" dirty="0"/>
          </a:p>
          <a:p>
            <a:r>
              <a:rPr lang="en-US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119249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architecture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" y="1967706"/>
            <a:ext cx="75533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80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configuration file</a:t>
            </a:r>
          </a:p>
          <a:p>
            <a:r>
              <a:rPr lang="en-US" dirty="0"/>
              <a:t>Host inventory file</a:t>
            </a:r>
          </a:p>
          <a:p>
            <a:r>
              <a:rPr lang="en-US" dirty="0"/>
              <a:t>Remote machines</a:t>
            </a:r>
          </a:p>
          <a:p>
            <a:r>
              <a:rPr lang="en-US" dirty="0"/>
              <a:t>Playbooks</a:t>
            </a:r>
          </a:p>
          <a:p>
            <a:r>
              <a:rPr lang="en-US" dirty="0"/>
              <a:t>Built-in modules</a:t>
            </a:r>
          </a:p>
          <a:p>
            <a:r>
              <a:rPr lang="en-US" dirty="0"/>
              <a:t>Custom modules</a:t>
            </a:r>
          </a:p>
        </p:txBody>
      </p:sp>
    </p:spTree>
    <p:extLst>
      <p:ext uri="{BB962C8B-B14F-4D97-AF65-F5344CB8AC3E}">
        <p14:creationId xmlns:p14="http://schemas.microsoft.com/office/powerpoint/2010/main" val="3182405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Ansible</a:t>
            </a:r>
            <a:r>
              <a:rPr lang="en-US" dirty="0"/>
              <a:t> works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181100"/>
            <a:ext cx="53721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86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137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Ansible</vt:lpstr>
      <vt:lpstr>Agenda</vt:lpstr>
      <vt:lpstr>Introduction </vt:lpstr>
      <vt:lpstr>Ansible</vt:lpstr>
      <vt:lpstr>Prerequisites to learn Ansible</vt:lpstr>
      <vt:lpstr>Features of Ansible </vt:lpstr>
      <vt:lpstr>Ansible architecture</vt:lpstr>
      <vt:lpstr>Ansible architecture</vt:lpstr>
      <vt:lpstr>How Ansible works</vt:lpstr>
      <vt:lpstr>Installing Ansible</vt:lpstr>
    </vt:vector>
  </TitlesOfParts>
  <Company>CSC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Venkateswaran Gurumoorthi</dc:creator>
  <cp:lastModifiedBy>Gurumoorthi, Venkateswaran</cp:lastModifiedBy>
  <cp:revision>11</cp:revision>
  <dcterms:created xsi:type="dcterms:W3CDTF">2017-08-30T04:53:03Z</dcterms:created>
  <dcterms:modified xsi:type="dcterms:W3CDTF">2022-06-07T02:32:18Z</dcterms:modified>
</cp:coreProperties>
</file>