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hockey-reference.com/league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Scraping to PostgreSQL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Marc Burt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Background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This project was meant to scrape NHL player data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http://www.hockey-reference.com/leagues/</a:t>
            </a:r>
            <a:r>
              <a:rPr lang="en"/>
              <a:t> and store them in a queriable database.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I’m a big hockey fan, and I play some fantasy hockey which is a big motivator for this.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 decided on using data from the 1980-1981 season forward because after that period, the NHL wasn’t split between the Canadian League and United States League.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data I collected was from the regular season and includes team statistics, a unique player roster, player stats, goalie stats, and team acronyms.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Technicalities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Database used is a PostgreSQL database.  I chose this type because it’s flexible and scalable in case I wanted to grow this project.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 used a combination of packages, mainly rvest, XML, XML2 to do the actual scraping.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Data saved into nhl.RData to keep from having to rescrape every time I opened the code.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All in all I scraped about 1200 pages from start to finish.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How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First - getting the URLs I used rvest to pick up a href elements for each season.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Considerations: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2005-2006 season didn’t happen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Second - from each year, I needed the urls and data from the east and west tables.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Considerations: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Needed year column reflective of the years url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Merging East and West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Third - from each of the team urls gathered, I would need to grab a list of players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Considerations: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Some players played on separate teams in the same year, but wore a different number.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Weight, Height, Experience, Scoring Summary, and sometimes Position were different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It took very long to gather this, so I needed to know whether it was still working.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How 2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Fourth - from each of the team urls gathered, I would need to grab every stat.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en"/>
              <a:t>Considerations: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Goalies were on the field player and their own stat sheet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Each stat line needed a year because it was an aggregate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Again, took forever, so something that showed that it was working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Finally - Putting them into a postgres server.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Considerations: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What are the relationships between tables.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Can I query it using SQL?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How the heck to I make a database!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Things I would do different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Having a plan - most of the time spent on this project was figuring out what packages could be used and how to get specific data from them.  This comes with experience.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database - I wouldn’t have put the tables into data frames and then merged them with the database.  Instead I would have dynamically inserted them as I scraped.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 felt that every step of the way I needed to babysit the output - nothing about it felt automated in a way where I could let it run on any site and get relevant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data is perfectly positioned to build predictive models from.  Does country of origin play a role in whether that player with score more?  Does height have anything to do with defensive ability?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This framework allows me to use other languages to build a front end app that will use a lot of this data.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I’ve heard about the capabilities of noSQL, where the databases are set up a little differently than a typical relational database lending themselves to more efficient web scraping.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