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drawings/drawing1.xml" ContentType="application/vnd.openxmlformats-officedocument.drawingml.chartshapes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5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6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7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8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9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0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2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3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4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5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45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46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2.xml" ContentType="application/vnd.openxmlformats-officedocument.presentationml.notesSlide+xml"/>
  <Override PartName="/ppt/charts/chart47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drawings/drawing2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48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drawings/drawing3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49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drawings/drawing4.xml" ContentType="application/vnd.openxmlformats-officedocument.drawingml.chartshapes+xml"/>
  <Override PartName="/ppt/charts/chart50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51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5.xml" ContentType="application/vnd.openxmlformats-officedocument.presentationml.notesSlide+xml"/>
  <Override PartName="/ppt/charts/chart52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6.xml" ContentType="application/vnd.openxmlformats-officedocument.presentationml.notesSlide+xml"/>
  <Override PartName="/ppt/charts/chart53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54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55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56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57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58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59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60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61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8"/>
  </p:notesMasterIdLst>
  <p:sldIdLst>
    <p:sldId id="4142" r:id="rId2"/>
    <p:sldId id="4143" r:id="rId3"/>
    <p:sldId id="4144" r:id="rId4"/>
    <p:sldId id="4040" r:id="rId5"/>
    <p:sldId id="822" r:id="rId6"/>
    <p:sldId id="820" r:id="rId7"/>
    <p:sldId id="821" r:id="rId8"/>
    <p:sldId id="815" r:id="rId9"/>
    <p:sldId id="4145" r:id="rId10"/>
    <p:sldId id="4020" r:id="rId11"/>
    <p:sldId id="1949" r:id="rId12"/>
    <p:sldId id="1950" r:id="rId13"/>
    <p:sldId id="3763" r:id="rId14"/>
    <p:sldId id="3987" r:id="rId15"/>
    <p:sldId id="4060" r:id="rId16"/>
    <p:sldId id="3836" r:id="rId17"/>
    <p:sldId id="1939" r:id="rId18"/>
    <p:sldId id="3988" r:id="rId19"/>
    <p:sldId id="4146" r:id="rId20"/>
    <p:sldId id="3891" r:id="rId21"/>
    <p:sldId id="3989" r:id="rId22"/>
    <p:sldId id="3990" r:id="rId23"/>
    <p:sldId id="3991" r:id="rId24"/>
    <p:sldId id="3992" r:id="rId25"/>
    <p:sldId id="3993" r:id="rId26"/>
    <p:sldId id="4014" r:id="rId27"/>
    <p:sldId id="4015" r:id="rId28"/>
    <p:sldId id="4016" r:id="rId29"/>
    <p:sldId id="4017" r:id="rId30"/>
    <p:sldId id="4062" r:id="rId31"/>
    <p:sldId id="3769" r:id="rId32"/>
    <p:sldId id="3835" r:id="rId33"/>
    <p:sldId id="3998" r:id="rId34"/>
    <p:sldId id="3999" r:id="rId35"/>
    <p:sldId id="4147" r:id="rId36"/>
    <p:sldId id="4000" r:id="rId37"/>
    <p:sldId id="4001" r:id="rId38"/>
    <p:sldId id="4002" r:id="rId39"/>
    <p:sldId id="4003" r:id="rId40"/>
    <p:sldId id="4004" r:id="rId41"/>
    <p:sldId id="4005" r:id="rId42"/>
    <p:sldId id="4041" r:id="rId43"/>
    <p:sldId id="4006" r:id="rId44"/>
    <p:sldId id="4007" r:id="rId45"/>
    <p:sldId id="4008" r:id="rId46"/>
    <p:sldId id="4009" r:id="rId47"/>
    <p:sldId id="4010" r:id="rId48"/>
    <p:sldId id="4011" r:id="rId49"/>
    <p:sldId id="4013" r:id="rId50"/>
    <p:sldId id="4012" r:id="rId51"/>
    <p:sldId id="4019" r:id="rId52"/>
    <p:sldId id="4018" r:id="rId53"/>
    <p:sldId id="4042" r:id="rId54"/>
    <p:sldId id="4021" r:id="rId55"/>
    <p:sldId id="4022" r:id="rId56"/>
    <p:sldId id="4023" r:id="rId57"/>
    <p:sldId id="3975" r:id="rId58"/>
    <p:sldId id="4024" r:id="rId59"/>
    <p:sldId id="4025" r:id="rId60"/>
    <p:sldId id="4026" r:id="rId61"/>
    <p:sldId id="1988" r:id="rId62"/>
    <p:sldId id="4032" r:id="rId63"/>
    <p:sldId id="4033" r:id="rId64"/>
    <p:sldId id="4043" r:id="rId65"/>
    <p:sldId id="4027" r:id="rId66"/>
    <p:sldId id="4028" r:id="rId67"/>
    <p:sldId id="4029" r:id="rId68"/>
    <p:sldId id="4034" r:id="rId69"/>
    <p:sldId id="4035" r:id="rId70"/>
    <p:sldId id="4036" r:id="rId71"/>
    <p:sldId id="4037" r:id="rId72"/>
    <p:sldId id="812" r:id="rId73"/>
    <p:sldId id="4030" r:id="rId74"/>
    <p:sldId id="4031" r:id="rId75"/>
    <p:sldId id="4038" r:id="rId76"/>
    <p:sldId id="4039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95152"/>
    <a:srgbClr val="F8BB4E"/>
    <a:srgbClr val="004A64"/>
    <a:srgbClr val="13617A"/>
    <a:srgbClr val="E7A615"/>
    <a:srgbClr val="79BE81"/>
    <a:srgbClr val="1C2674"/>
    <a:srgbClr val="000000"/>
    <a:srgbClr val="FFC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59"/>
    <p:restoredTop sz="96405"/>
  </p:normalViewPr>
  <p:slideViewPr>
    <p:cSldViewPr snapToGrid="0" snapToObjects="1">
      <p:cViewPr varScale="1">
        <p:scale>
          <a:sx n="97" d="100"/>
          <a:sy n="97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1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2.xlsx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chartUserShapes" Target="../drawings/drawing2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27.xml"/><Relationship Id="rId1" Type="http://schemas.microsoft.com/office/2011/relationships/chartStyle" Target="style27.xml"/><Relationship Id="rId4" Type="http://schemas.openxmlformats.org/officeDocument/2006/relationships/chartUserShapes" Target="../drawings/drawing3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28.xml"/><Relationship Id="rId1" Type="http://schemas.microsoft.com/office/2011/relationships/chartStyle" Target="style28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8BB4E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63-4176-881A-CA824B5E8FA9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63-4176-881A-CA824B5E8FA9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63-4176-881A-CA824B5E8FA9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A63-4176-881A-CA824B5E8FA9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A63-4176-881A-CA824B5E8FA9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DF3-0546-9671-E7BB162C7606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8DF3-0546-9671-E7BB162C7606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2C2-184F-9325-0E5845411A91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4A63-4176-881A-CA824B5E8FA9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4A63-4176-881A-CA824B5E8FA9}"/>
              </c:ext>
            </c:extLst>
          </c:dPt>
          <c:dLbls>
            <c:dLbl>
              <c:idx val="7"/>
              <c:layout>
                <c:manualLayout>
                  <c:x val="-8.921227030437367E-17"/>
                  <c:y val="-0.365698125762448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2C2-184F-9325-0E5845411A91}"/>
                </c:ext>
              </c:extLst>
            </c:dLbl>
            <c:dLbl>
              <c:idx val="8"/>
              <c:layout>
                <c:manualLayout>
                  <c:x val="1.2165450121652717E-3"/>
                  <c:y val="-0.4092813574359542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A63-4176-881A-CA824B5E8FA9}"/>
                </c:ext>
              </c:extLst>
            </c:dLbl>
            <c:dLbl>
              <c:idx val="9"/>
              <c:layout>
                <c:manualLayout>
                  <c:x val="1.2165450121654502E-3"/>
                  <c:y val="-0.4329664337732431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A63-4176-881A-CA824B5E8F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Baskerville" panose="02020502070401020303" pitchFamily="18" charset="0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  <c:pt idx="7">
                  <c:v>Year 8</c:v>
                </c:pt>
                <c:pt idx="8">
                  <c:v>Year 9</c:v>
                </c:pt>
                <c:pt idx="9">
                  <c:v>Year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125</c:v>
                </c:pt>
                <c:pt idx="1">
                  <c:v>216</c:v>
                </c:pt>
                <c:pt idx="2">
                  <c:v>279</c:v>
                </c:pt>
                <c:pt idx="3">
                  <c:v>384</c:v>
                </c:pt>
                <c:pt idx="4">
                  <c:v>442</c:v>
                </c:pt>
                <c:pt idx="5">
                  <c:v>557</c:v>
                </c:pt>
                <c:pt idx="6">
                  <c:v>634</c:v>
                </c:pt>
                <c:pt idx="7">
                  <c:v>752</c:v>
                </c:pt>
                <c:pt idx="8">
                  <c:v>848</c:v>
                </c:pt>
                <c:pt idx="9">
                  <c:v>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A63-4176-881A-CA824B5E8F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1531250463"/>
        <c:axId val="14538719"/>
      </c:barChart>
      <c:catAx>
        <c:axId val="153125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Baskerville" panose="02020502070401020303" pitchFamily="18" charset="0"/>
                <a:cs typeface="+mn-cs"/>
              </a:defRPr>
            </a:pPr>
            <a:endParaRPr lang="en-US"/>
          </a:p>
        </c:txPr>
        <c:crossAx val="14538719"/>
        <c:crosses val="autoZero"/>
        <c:auto val="1"/>
        <c:lblAlgn val="ctr"/>
        <c:lblOffset val="100"/>
        <c:noMultiLvlLbl val="0"/>
      </c:catAx>
      <c:valAx>
        <c:axId val="1453871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Baskerville" panose="02020502070401020303" pitchFamily="18" charset="0"/>
                <a:cs typeface="+mn-cs"/>
              </a:defRPr>
            </a:pPr>
            <a:endParaRPr lang="en-US"/>
          </a:p>
        </c:txPr>
        <c:crossAx val="1531250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Optima" panose="02000503060000020004" pitchFamily="2" charset="0"/>
          <a:ea typeface="Baskerville" panose="02020502070401020303" pitchFamily="18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explosion val="9"/>
            <c:spPr>
              <a:solidFill>
                <a:srgbClr val="F8BB4E"/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0B-4387-9CD5-F3776B200D39}"/>
              </c:ext>
            </c:extLst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ED-482B-8C4F-14D3345D4DD6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ED-482B-8C4F-14D3345D4DD6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ED-482B-8C4F-14D3345D4DD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anchor="ctr" anchorCtr="1">
                  <a:norm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tima" panose="0200050306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721874999999998E-2"/>
                      <c:h val="0.109265618278443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80B-4387-9CD5-F3776B200D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0B-4387-9CD5-F3776B200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rgbClr val="004A64"/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0B-4387-9CD5-F3776B200D39}"/>
              </c:ext>
            </c:extLst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ED-482B-8C4F-14D3345D4DD6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ED-482B-8C4F-14D3345D4DD6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ED-482B-8C4F-14D3345D4DD6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0B-4387-9CD5-F3776B200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Optima" panose="02000503060000020004" pitchFamily="2" charset="0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0B-4387-9CD5-F3776B200D39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ED-482B-8C4F-14D3345D4DD6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ED-482B-8C4F-14D3345D4DD6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ED-482B-8C4F-14D3345D4DD6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0B-4387-9CD5-F3776B200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0B-4387-9CD5-F3776B200D39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ED-482B-8C4F-14D3345D4DD6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4ED-482B-8C4F-14D3345D4DD6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4ED-482B-8C4F-14D3345D4DD6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0B-4387-9CD5-F3776B200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4.8326017205584208E-3"/>
          <c:w val="0.97323600973236013"/>
          <c:h val="0.8881614195520216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7A4-423A-BFC0-D4ADAC6099A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7A4-423A-BFC0-D4ADAC6099AA}"/>
              </c:ext>
            </c:extLst>
          </c:dPt>
          <c:dPt>
            <c:idx val="2"/>
            <c:invertIfNegative val="0"/>
            <c:bubble3D val="0"/>
            <c:spPr>
              <a:solidFill>
                <a:srgbClr val="004A6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7A4-423A-BFC0-D4ADAC6099A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7A4-423A-BFC0-D4ADAC6099A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A4-423A-BFC0-D4ADAC6099AA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Optima" panose="0200050306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7A4-423A-BFC0-D4ADAC6099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135</c:v>
                </c:pt>
                <c:pt idx="1">
                  <c:v>91</c:v>
                </c:pt>
                <c:pt idx="2">
                  <c:v>61</c:v>
                </c:pt>
                <c:pt idx="3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7A4-423A-BFC0-D4ADAC6099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1531250463"/>
        <c:axId val="14538719"/>
      </c:barChart>
      <c:catAx>
        <c:axId val="153125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14538719"/>
        <c:crosses val="autoZero"/>
        <c:auto val="1"/>
        <c:lblAlgn val="ctr"/>
        <c:lblOffset val="100"/>
        <c:noMultiLvlLbl val="0"/>
      </c:catAx>
      <c:valAx>
        <c:axId val="1453871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1531250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381995133819951E-2"/>
          <c:y val="9.6652034411168417E-3"/>
          <c:w val="0.97323600973236013"/>
          <c:h val="0.899506047220987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BB9-4ED9-89CB-D96AF006BF05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BB9-4ED9-89CB-D96AF006BF05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BB9-4ED9-89CB-D96AF006BF05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BB9-4ED9-89CB-D96AF006BF05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BB9-4ED9-89CB-D96AF006BF05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BB9-4ED9-89CB-D96AF006BF05}"/>
              </c:ext>
            </c:extLst>
          </c:dPt>
          <c:dPt>
            <c:idx val="8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BB9-4ED9-89CB-D96AF006BF05}"/>
              </c:ext>
            </c:extLst>
          </c:dPt>
          <c:dPt>
            <c:idx val="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BBB9-4ED9-89CB-D96AF006BF05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BBB9-4ED9-89CB-D96AF006BF05}"/>
              </c:ext>
            </c:extLst>
          </c:dPt>
          <c:dPt>
            <c:idx val="1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BBB9-4ED9-89CB-D96AF006BF05}"/>
              </c:ext>
            </c:extLst>
          </c:dPt>
          <c:dPt>
            <c:idx val="1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BBB9-4ED9-89CB-D96AF006BF05}"/>
              </c:ext>
            </c:extLst>
          </c:dPt>
          <c:dPt>
            <c:idx val="26"/>
            <c:invertIfNegative val="0"/>
            <c:bubble3D val="0"/>
            <c:spPr>
              <a:solidFill>
                <a:srgbClr val="F8BB4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751E-B243-8FFB-0BF3EF2D4A7C}"/>
              </c:ext>
            </c:extLst>
          </c:dPt>
          <c:cat>
            <c:numRef>
              <c:f>Sheet1!$A$2:$A$35</c:f>
              <c:numCache>
                <c:formatCode>General</c:formatCode>
                <c:ptCount val="34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  <c:pt idx="29">
                  <c:v>2018</c:v>
                </c:pt>
                <c:pt idx="30">
                  <c:v>2019</c:v>
                </c:pt>
                <c:pt idx="31">
                  <c:v>2020</c:v>
                </c:pt>
                <c:pt idx="32">
                  <c:v>2021</c:v>
                </c:pt>
                <c:pt idx="33">
                  <c:v>2022</c:v>
                </c:pt>
              </c:numCache>
            </c:numRef>
          </c:cat>
          <c:val>
            <c:numRef>
              <c:f>Sheet1!$B$2:$B$35</c:f>
              <c:numCache>
                <c:formatCode>General</c:formatCode>
                <c:ptCount val="34"/>
                <c:pt idx="0">
                  <c:v>450</c:v>
                </c:pt>
                <c:pt idx="1">
                  <c:v>406</c:v>
                </c:pt>
                <c:pt idx="2">
                  <c:v>398</c:v>
                </c:pt>
                <c:pt idx="3">
                  <c:v>482</c:v>
                </c:pt>
                <c:pt idx="4">
                  <c:v>530</c:v>
                </c:pt>
                <c:pt idx="5">
                  <c:v>520</c:v>
                </c:pt>
                <c:pt idx="6">
                  <c:v>546</c:v>
                </c:pt>
                <c:pt idx="7">
                  <c:v>548</c:v>
                </c:pt>
                <c:pt idx="8">
                  <c:v>544</c:v>
                </c:pt>
                <c:pt idx="9">
                  <c:v>572</c:v>
                </c:pt>
                <c:pt idx="10">
                  <c:v>650</c:v>
                </c:pt>
                <c:pt idx="11">
                  <c:v>736</c:v>
                </c:pt>
                <c:pt idx="12">
                  <c:v>744</c:v>
                </c:pt>
                <c:pt idx="13">
                  <c:v>820</c:v>
                </c:pt>
                <c:pt idx="14">
                  <c:v>782</c:v>
                </c:pt>
                <c:pt idx="15">
                  <c:v>768</c:v>
                </c:pt>
                <c:pt idx="16">
                  <c:v>848</c:v>
                </c:pt>
                <c:pt idx="17">
                  <c:v>856</c:v>
                </c:pt>
                <c:pt idx="18">
                  <c:v>844</c:v>
                </c:pt>
                <c:pt idx="19">
                  <c:v>818</c:v>
                </c:pt>
                <c:pt idx="20">
                  <c:v>816</c:v>
                </c:pt>
                <c:pt idx="21">
                  <c:v>768</c:v>
                </c:pt>
                <c:pt idx="22">
                  <c:v>780</c:v>
                </c:pt>
                <c:pt idx="23">
                  <c:v>740</c:v>
                </c:pt>
                <c:pt idx="24">
                  <c:v>724</c:v>
                </c:pt>
                <c:pt idx="25">
                  <c:v>778</c:v>
                </c:pt>
                <c:pt idx="26">
                  <c:v>1200</c:v>
                </c:pt>
                <c:pt idx="27">
                  <c:v>770</c:v>
                </c:pt>
                <c:pt idx="28">
                  <c:v>734</c:v>
                </c:pt>
                <c:pt idx="29">
                  <c:v>718</c:v>
                </c:pt>
                <c:pt idx="30">
                  <c:v>682</c:v>
                </c:pt>
                <c:pt idx="31">
                  <c:v>632</c:v>
                </c:pt>
                <c:pt idx="32">
                  <c:v>608</c:v>
                </c:pt>
                <c:pt idx="33">
                  <c:v>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BB9-4ED9-89CB-D96AF006BF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1531250463"/>
        <c:axId val="14538719"/>
      </c:barChart>
      <c:catAx>
        <c:axId val="153125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14538719"/>
        <c:crosses val="autoZero"/>
        <c:auto val="1"/>
        <c:lblAlgn val="ctr"/>
        <c:lblOffset val="100"/>
        <c:tickLblSkip val="2"/>
        <c:noMultiLvlLbl val="0"/>
      </c:catAx>
      <c:valAx>
        <c:axId val="14538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1531250463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381995133819951E-2"/>
          <c:y val="9.6652034411168417E-3"/>
          <c:w val="0.97323600973236013"/>
          <c:h val="0.899506047220987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BB9-4ED9-89CB-D96AF006BF05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BB9-4ED9-89CB-D96AF006BF05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BB9-4ED9-89CB-D96AF006BF05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BB9-4ED9-89CB-D96AF006BF05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BB9-4ED9-89CB-D96AF006BF05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BB9-4ED9-89CB-D96AF006BF05}"/>
              </c:ext>
            </c:extLst>
          </c:dPt>
          <c:dPt>
            <c:idx val="8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BB9-4ED9-89CB-D96AF006BF05}"/>
              </c:ext>
            </c:extLst>
          </c:dPt>
          <c:dPt>
            <c:idx val="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BBB9-4ED9-89CB-D96AF006BF05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BBB9-4ED9-89CB-D96AF006BF05}"/>
              </c:ext>
            </c:extLst>
          </c:dPt>
          <c:dPt>
            <c:idx val="1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BBB9-4ED9-89CB-D96AF006BF05}"/>
              </c:ext>
            </c:extLst>
          </c:dPt>
          <c:dPt>
            <c:idx val="1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BBB9-4ED9-89CB-D96AF006BF05}"/>
              </c:ext>
            </c:extLst>
          </c:dPt>
          <c:dPt>
            <c:idx val="26"/>
            <c:invertIfNegative val="0"/>
            <c:bubble3D val="0"/>
            <c:spPr>
              <a:solidFill>
                <a:srgbClr val="F8BB4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751E-B243-8FFB-0BF3EF2D4A7C}"/>
              </c:ext>
            </c:extLst>
          </c:dPt>
          <c:cat>
            <c:numRef>
              <c:f>Sheet1!$A$2:$A$35</c:f>
              <c:numCache>
                <c:formatCode>General</c:formatCode>
                <c:ptCount val="34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  <c:pt idx="29">
                  <c:v>2018</c:v>
                </c:pt>
                <c:pt idx="30">
                  <c:v>2019</c:v>
                </c:pt>
                <c:pt idx="31">
                  <c:v>2020</c:v>
                </c:pt>
                <c:pt idx="32">
                  <c:v>2021</c:v>
                </c:pt>
                <c:pt idx="33">
                  <c:v>2022</c:v>
                </c:pt>
              </c:numCache>
            </c:numRef>
          </c:cat>
          <c:val>
            <c:numRef>
              <c:f>Sheet1!$B$2:$B$35</c:f>
              <c:numCache>
                <c:formatCode>General</c:formatCode>
                <c:ptCount val="34"/>
                <c:pt idx="0">
                  <c:v>450</c:v>
                </c:pt>
                <c:pt idx="1">
                  <c:v>454</c:v>
                </c:pt>
                <c:pt idx="2">
                  <c:v>502</c:v>
                </c:pt>
                <c:pt idx="3">
                  <c:v>580</c:v>
                </c:pt>
                <c:pt idx="4">
                  <c:v>662</c:v>
                </c:pt>
                <c:pt idx="5">
                  <c:v>676</c:v>
                </c:pt>
                <c:pt idx="6">
                  <c:v>712</c:v>
                </c:pt>
                <c:pt idx="7">
                  <c:v>674</c:v>
                </c:pt>
                <c:pt idx="8">
                  <c:v>754</c:v>
                </c:pt>
                <c:pt idx="9">
                  <c:v>736</c:v>
                </c:pt>
                <c:pt idx="10">
                  <c:v>742</c:v>
                </c:pt>
                <c:pt idx="11">
                  <c:v>730</c:v>
                </c:pt>
                <c:pt idx="12">
                  <c:v>696</c:v>
                </c:pt>
                <c:pt idx="13">
                  <c:v>786</c:v>
                </c:pt>
                <c:pt idx="14">
                  <c:v>758</c:v>
                </c:pt>
                <c:pt idx="15">
                  <c:v>724</c:v>
                </c:pt>
                <c:pt idx="16">
                  <c:v>704</c:v>
                </c:pt>
                <c:pt idx="17">
                  <c:v>684</c:v>
                </c:pt>
                <c:pt idx="18">
                  <c:v>700</c:v>
                </c:pt>
                <c:pt idx="19">
                  <c:v>674</c:v>
                </c:pt>
                <c:pt idx="20">
                  <c:v>650</c:v>
                </c:pt>
                <c:pt idx="21">
                  <c:v>612</c:v>
                </c:pt>
                <c:pt idx="22">
                  <c:v>634</c:v>
                </c:pt>
                <c:pt idx="23">
                  <c:v>718</c:v>
                </c:pt>
                <c:pt idx="24">
                  <c:v>718</c:v>
                </c:pt>
                <c:pt idx="25">
                  <c:v>754</c:v>
                </c:pt>
                <c:pt idx="26">
                  <c:v>1200</c:v>
                </c:pt>
                <c:pt idx="27">
                  <c:v>800</c:v>
                </c:pt>
                <c:pt idx="28">
                  <c:v>810</c:v>
                </c:pt>
                <c:pt idx="29">
                  <c:v>778</c:v>
                </c:pt>
                <c:pt idx="30">
                  <c:v>860</c:v>
                </c:pt>
                <c:pt idx="31">
                  <c:v>882</c:v>
                </c:pt>
                <c:pt idx="32">
                  <c:v>888</c:v>
                </c:pt>
                <c:pt idx="33">
                  <c:v>884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BB9-4ED9-89CB-D96AF006BF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1531250463"/>
        <c:axId val="14538719"/>
      </c:barChart>
      <c:catAx>
        <c:axId val="153125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14538719"/>
        <c:crosses val="autoZero"/>
        <c:auto val="1"/>
        <c:lblAlgn val="ctr"/>
        <c:lblOffset val="100"/>
        <c:tickLblSkip val="2"/>
        <c:noMultiLvlLbl val="0"/>
      </c:catAx>
      <c:valAx>
        <c:axId val="14538719"/>
        <c:scaling>
          <c:orientation val="minMax"/>
        </c:scaling>
        <c:delete val="0"/>
        <c:axPos val="l"/>
        <c:majorGridlines>
          <c:spPr>
            <a:ln w="22225" cap="flat" cmpd="sng" algn="ctr">
              <a:solidFill>
                <a:schemeClr val="bg1">
                  <a:lumMod val="9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1531250463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4A6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A4-423A-BFC0-D4ADAC6099AA}"/>
              </c:ext>
            </c:extLst>
          </c:dPt>
          <c:dPt>
            <c:idx val="1"/>
            <c:invertIfNegative val="0"/>
            <c:bubble3D val="0"/>
            <c:spPr>
              <a:solidFill>
                <a:srgbClr val="F8BB4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A4-423A-BFC0-D4ADAC6099A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7A4-423A-BFC0-D4ADAC6099AA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7A4-423A-BFC0-D4ADAC6099AA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A4-423A-BFC0-D4ADAC6099AA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3</c:v>
                </c:pt>
                <c:pt idx="2">
                  <c:v>Category 4</c:v>
                </c:pt>
                <c:pt idx="3">
                  <c:v>Category 2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128</c:v>
                </c:pt>
                <c:pt idx="1">
                  <c:v>108</c:v>
                </c:pt>
                <c:pt idx="2">
                  <c:v>97</c:v>
                </c:pt>
                <c:pt idx="3">
                  <c:v>84</c:v>
                </c:pt>
                <c:pt idx="4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7A4-423A-BFC0-D4ADAC6099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"/>
        <c:overlap val="-100"/>
        <c:axId val="1531250463"/>
        <c:axId val="14538719"/>
      </c:barChart>
      <c:catAx>
        <c:axId val="153125046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14538719"/>
        <c:crosses val="autoZero"/>
        <c:auto val="1"/>
        <c:lblAlgn val="ctr"/>
        <c:lblOffset val="100"/>
        <c:noMultiLvlLbl val="0"/>
      </c:catAx>
      <c:valAx>
        <c:axId val="14538719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1531250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1</c:v>
                </c:pt>
              </c:strCache>
            </c:strRef>
          </c:tx>
          <c:spPr>
            <a:ln w="28575" cap="rnd">
              <a:solidFill>
                <a:srgbClr val="F8BB4E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F8BB4E"/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10"/>
              <c:spPr>
                <a:solidFill>
                  <a:srgbClr val="F8BB4E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7FC-4F31-A020-2F0C29DE9E26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rgbClr val="F8BB4E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7FC-4F31-A020-2F0C29DE9E26}"/>
              </c:ext>
            </c:extLst>
          </c:dPt>
          <c:dPt>
            <c:idx val="6"/>
            <c:marker>
              <c:symbol val="circle"/>
              <c:size val="10"/>
              <c:spPr>
                <a:solidFill>
                  <a:srgbClr val="F8BB4E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7FC-4F31-A020-2F0C29DE9E26}"/>
              </c:ext>
            </c:extLst>
          </c:dPt>
          <c:dPt>
            <c:idx val="7"/>
            <c:marker>
              <c:symbol val="circle"/>
              <c:size val="10"/>
              <c:spPr>
                <a:solidFill>
                  <a:srgbClr val="F8BB4E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7FC-4F31-A020-2F0C29DE9E26}"/>
              </c:ext>
            </c:extLst>
          </c:dPt>
          <c:dLbls>
            <c:dLbl>
              <c:idx val="6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FC-4F31-A020-2F0C29DE9E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37</c:v>
                </c:pt>
                <c:pt idx="2">
                  <c:v>24</c:v>
                </c:pt>
                <c:pt idx="3">
                  <c:v>33</c:v>
                </c:pt>
                <c:pt idx="4">
                  <c:v>48</c:v>
                </c:pt>
                <c:pt idx="5">
                  <c:v>55</c:v>
                </c:pt>
                <c:pt idx="6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7FC-4F31-A020-2F0C29DE9E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2</c:v>
                </c:pt>
              </c:strCache>
            </c:strRef>
          </c:tx>
          <c:spPr>
            <a:ln w="28575" cap="rnd">
              <a:solidFill>
                <a:srgbClr val="004A64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004A64"/>
              </a:solidFill>
              <a:ln w="9525">
                <a:noFill/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rgbClr val="004A6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0B62-4295-BF22-C3BAB2B59073}"/>
              </c:ext>
            </c:extLst>
          </c:dPt>
          <c:dPt>
            <c:idx val="5"/>
            <c:marker>
              <c:symbol val="circle"/>
              <c:size val="10"/>
              <c:spPr>
                <a:solidFill>
                  <a:srgbClr val="004A6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0B62-4295-BF22-C3BAB2B59073}"/>
              </c:ext>
            </c:extLst>
          </c:dPt>
          <c:dLbls>
            <c:dLbl>
              <c:idx val="6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C82-4C15-A0B9-61890C4E4D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38</c:v>
                </c:pt>
                <c:pt idx="1">
                  <c:v>38</c:v>
                </c:pt>
                <c:pt idx="2">
                  <c:v>61</c:v>
                </c:pt>
                <c:pt idx="3">
                  <c:v>25</c:v>
                </c:pt>
                <c:pt idx="4">
                  <c:v>10.5</c:v>
                </c:pt>
                <c:pt idx="5">
                  <c:v>24</c:v>
                </c:pt>
                <c:pt idx="6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718-44F6-982A-0A3FEE8F4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678015"/>
        <c:axId val="270064399"/>
      </c:lineChart>
      <c:catAx>
        <c:axId val="24767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70064399"/>
        <c:crosses val="autoZero"/>
        <c:auto val="1"/>
        <c:lblAlgn val="ctr"/>
        <c:lblOffset val="100"/>
        <c:noMultiLvlLbl val="0"/>
      </c:catAx>
      <c:valAx>
        <c:axId val="27006439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47678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1</c:v>
                </c:pt>
              </c:strCache>
            </c:strRef>
          </c:tx>
          <c:spPr>
            <a:ln w="28575" cap="rnd">
              <a:solidFill>
                <a:srgbClr val="F8BB4E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F8BB4E"/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10"/>
              <c:spPr>
                <a:solidFill>
                  <a:srgbClr val="F8BB4E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7FC-4F31-A020-2F0C29DE9E26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rgbClr val="F8BB4E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7FC-4F31-A020-2F0C29DE9E26}"/>
              </c:ext>
            </c:extLst>
          </c:dPt>
          <c:dPt>
            <c:idx val="6"/>
            <c:marker>
              <c:symbol val="circle"/>
              <c:size val="10"/>
              <c:spPr>
                <a:solidFill>
                  <a:srgbClr val="F8BB4E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7FC-4F31-A020-2F0C29DE9E26}"/>
              </c:ext>
            </c:extLst>
          </c:dPt>
          <c:dPt>
            <c:idx val="7"/>
            <c:marker>
              <c:symbol val="circle"/>
              <c:size val="10"/>
              <c:spPr>
                <a:solidFill>
                  <a:srgbClr val="F8BB4E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7FC-4F31-A020-2F0C29DE9E26}"/>
              </c:ext>
            </c:extLst>
          </c:dPt>
          <c:dLbls>
            <c:dLbl>
              <c:idx val="6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FC-4F31-A020-2F0C29DE9E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37</c:v>
                </c:pt>
                <c:pt idx="2">
                  <c:v>24</c:v>
                </c:pt>
                <c:pt idx="3">
                  <c:v>33</c:v>
                </c:pt>
                <c:pt idx="4">
                  <c:v>48</c:v>
                </c:pt>
                <c:pt idx="5">
                  <c:v>55</c:v>
                </c:pt>
                <c:pt idx="6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7FC-4F31-A020-2F0C29DE9E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2</c:v>
                </c:pt>
              </c:strCache>
            </c:strRef>
          </c:tx>
          <c:spPr>
            <a:ln w="28575" cap="rnd">
              <a:solidFill>
                <a:srgbClr val="004A64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004A64"/>
              </a:solidFill>
              <a:ln w="9525">
                <a:noFill/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rgbClr val="004A6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0B62-4295-BF22-C3BAB2B59073}"/>
              </c:ext>
            </c:extLst>
          </c:dPt>
          <c:dPt>
            <c:idx val="5"/>
            <c:marker>
              <c:symbol val="circle"/>
              <c:size val="10"/>
              <c:spPr>
                <a:solidFill>
                  <a:srgbClr val="004A6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0B62-4295-BF22-C3BAB2B59073}"/>
              </c:ext>
            </c:extLst>
          </c:dPt>
          <c:dLbls>
            <c:dLbl>
              <c:idx val="6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C82-4C15-A0B9-61890C4E4D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38</c:v>
                </c:pt>
                <c:pt idx="1">
                  <c:v>38</c:v>
                </c:pt>
                <c:pt idx="2">
                  <c:v>61</c:v>
                </c:pt>
                <c:pt idx="3">
                  <c:v>25</c:v>
                </c:pt>
                <c:pt idx="4">
                  <c:v>10.5</c:v>
                </c:pt>
                <c:pt idx="5">
                  <c:v>24</c:v>
                </c:pt>
                <c:pt idx="6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718-44F6-982A-0A3FEE8F4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678015"/>
        <c:axId val="270064399"/>
      </c:lineChart>
      <c:catAx>
        <c:axId val="24767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70064399"/>
        <c:crosses val="autoZero"/>
        <c:auto val="1"/>
        <c:lblAlgn val="ctr"/>
        <c:lblOffset val="100"/>
        <c:noMultiLvlLbl val="0"/>
      </c:catAx>
      <c:valAx>
        <c:axId val="27006439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47678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8BB4E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A63-4176-881A-CA824B5E8FA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A63-4176-881A-CA824B5E8FA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A63-4176-881A-CA824B5E8FA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A63-4176-881A-CA824B5E8FA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4A63-4176-881A-CA824B5E8FA9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2C2-184F-9325-0E5845411A91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4A63-4176-881A-CA824B5E8FA9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4A63-4176-881A-CA824B5E8FA9}"/>
              </c:ext>
            </c:extLst>
          </c:dPt>
          <c:dLbls>
            <c:dLbl>
              <c:idx val="7"/>
              <c:layout>
                <c:manualLayout>
                  <c:x val="-8.921227030437367E-17"/>
                  <c:y val="-0.365698125762448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2C2-184F-9325-0E5845411A91}"/>
                </c:ext>
              </c:extLst>
            </c:dLbl>
            <c:dLbl>
              <c:idx val="8"/>
              <c:layout>
                <c:manualLayout>
                  <c:x val="1.2165450121652717E-3"/>
                  <c:y val="-0.4092813574359542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A63-4176-881A-CA824B5E8FA9}"/>
                </c:ext>
              </c:extLst>
            </c:dLbl>
            <c:dLbl>
              <c:idx val="9"/>
              <c:layout>
                <c:manualLayout>
                  <c:x val="1.2165450121654502E-3"/>
                  <c:y val="-0.4329664337732431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A63-4176-881A-CA824B5E8F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Baskerville" panose="02020502070401020303" pitchFamily="18" charset="0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  <c:pt idx="7">
                  <c:v>Year 8</c:v>
                </c:pt>
                <c:pt idx="8">
                  <c:v>Year 9</c:v>
                </c:pt>
                <c:pt idx="9">
                  <c:v>Year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125</c:v>
                </c:pt>
                <c:pt idx="1">
                  <c:v>216</c:v>
                </c:pt>
                <c:pt idx="2">
                  <c:v>279</c:v>
                </c:pt>
                <c:pt idx="3">
                  <c:v>384</c:v>
                </c:pt>
                <c:pt idx="4">
                  <c:v>442</c:v>
                </c:pt>
                <c:pt idx="5">
                  <c:v>557</c:v>
                </c:pt>
                <c:pt idx="6">
                  <c:v>634</c:v>
                </c:pt>
                <c:pt idx="7">
                  <c:v>752</c:v>
                </c:pt>
                <c:pt idx="8">
                  <c:v>848</c:v>
                </c:pt>
                <c:pt idx="9">
                  <c:v>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A63-4176-881A-CA824B5E8F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1531250463"/>
        <c:axId val="14538719"/>
      </c:barChart>
      <c:catAx>
        <c:axId val="153125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Baskerville" panose="02020502070401020303" pitchFamily="18" charset="0"/>
                <a:cs typeface="+mn-cs"/>
              </a:defRPr>
            </a:pPr>
            <a:endParaRPr lang="en-US"/>
          </a:p>
        </c:txPr>
        <c:crossAx val="14538719"/>
        <c:crosses val="autoZero"/>
        <c:auto val="1"/>
        <c:lblAlgn val="ctr"/>
        <c:lblOffset val="100"/>
        <c:noMultiLvlLbl val="0"/>
      </c:catAx>
      <c:valAx>
        <c:axId val="1453871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Baskerville" panose="02020502070401020303" pitchFamily="18" charset="0"/>
                <a:cs typeface="+mn-cs"/>
              </a:defRPr>
            </a:pPr>
            <a:endParaRPr lang="en-US"/>
          </a:p>
        </c:txPr>
        <c:crossAx val="1531250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Optima" panose="02000503060000020004" pitchFamily="2" charset="0"/>
          <a:ea typeface="Baskerville" panose="02020502070401020303" pitchFamily="18" charset="0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1</c:v>
                </c:pt>
              </c:strCache>
            </c:strRef>
          </c:tx>
          <c:spPr>
            <a:ln w="28575" cap="rnd">
              <a:solidFill>
                <a:srgbClr val="F8BB4E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F8BB4E"/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10"/>
              <c:spPr>
                <a:solidFill>
                  <a:srgbClr val="F8BB4E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7FC-4F31-A020-2F0C29DE9E26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rgbClr val="F8BB4E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7FC-4F31-A020-2F0C29DE9E26}"/>
              </c:ext>
            </c:extLst>
          </c:dPt>
          <c:dPt>
            <c:idx val="6"/>
            <c:marker>
              <c:symbol val="circle"/>
              <c:size val="10"/>
              <c:spPr>
                <a:solidFill>
                  <a:srgbClr val="F8BB4E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7FC-4F31-A020-2F0C29DE9E26}"/>
              </c:ext>
            </c:extLst>
          </c:dPt>
          <c:dPt>
            <c:idx val="7"/>
            <c:marker>
              <c:symbol val="circle"/>
              <c:size val="10"/>
              <c:spPr>
                <a:solidFill>
                  <a:srgbClr val="F8BB4E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7FC-4F31-A020-2F0C29DE9E26}"/>
              </c:ext>
            </c:extLst>
          </c:dPt>
          <c:dLbls>
            <c:dLbl>
              <c:idx val="6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FC-4F31-A020-2F0C29DE9E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37</c:v>
                </c:pt>
                <c:pt idx="2">
                  <c:v>24</c:v>
                </c:pt>
                <c:pt idx="3">
                  <c:v>33</c:v>
                </c:pt>
                <c:pt idx="4">
                  <c:v>48</c:v>
                </c:pt>
                <c:pt idx="5">
                  <c:v>55</c:v>
                </c:pt>
                <c:pt idx="6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7FC-4F31-A020-2F0C29DE9E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2</c:v>
                </c:pt>
              </c:strCache>
            </c:strRef>
          </c:tx>
          <c:spPr>
            <a:ln w="28575" cap="rnd">
              <a:solidFill>
                <a:srgbClr val="004A64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004A64"/>
              </a:solidFill>
              <a:ln w="9525">
                <a:noFill/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rgbClr val="004A6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0B62-4295-BF22-C3BAB2B59073}"/>
              </c:ext>
            </c:extLst>
          </c:dPt>
          <c:dPt>
            <c:idx val="5"/>
            <c:marker>
              <c:symbol val="circle"/>
              <c:size val="10"/>
              <c:spPr>
                <a:solidFill>
                  <a:srgbClr val="004A6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0B62-4295-BF22-C3BAB2B59073}"/>
              </c:ext>
            </c:extLst>
          </c:dPt>
          <c:dLbls>
            <c:dLbl>
              <c:idx val="6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C82-4C15-A0B9-61890C4E4D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38</c:v>
                </c:pt>
                <c:pt idx="1">
                  <c:v>38</c:v>
                </c:pt>
                <c:pt idx="2">
                  <c:v>61</c:v>
                </c:pt>
                <c:pt idx="3">
                  <c:v>25</c:v>
                </c:pt>
                <c:pt idx="4">
                  <c:v>10.5</c:v>
                </c:pt>
                <c:pt idx="5">
                  <c:v>24</c:v>
                </c:pt>
                <c:pt idx="6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718-44F6-982A-0A3FEE8F4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678015"/>
        <c:axId val="270064399"/>
      </c:lineChart>
      <c:catAx>
        <c:axId val="24767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70064399"/>
        <c:crosses val="autoZero"/>
        <c:auto val="1"/>
        <c:lblAlgn val="ctr"/>
        <c:lblOffset val="100"/>
        <c:noMultiLvlLbl val="0"/>
      </c:catAx>
      <c:valAx>
        <c:axId val="27006439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47678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1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10"/>
              <c:spPr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7FC-4F31-A020-2F0C29DE9E26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7FC-4F31-A020-2F0C29DE9E26}"/>
              </c:ext>
            </c:extLst>
          </c:dPt>
          <c:dPt>
            <c:idx val="6"/>
            <c:marker>
              <c:symbol val="circle"/>
              <c:size val="10"/>
              <c:spPr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7FC-4F31-A020-2F0C29DE9E26}"/>
              </c:ext>
            </c:extLst>
          </c:dPt>
          <c:dPt>
            <c:idx val="7"/>
            <c:marker>
              <c:symbol val="circle"/>
              <c:size val="10"/>
              <c:spPr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7FC-4F31-A020-2F0C29DE9E26}"/>
              </c:ext>
            </c:extLst>
          </c:dPt>
          <c:dLbls>
            <c:dLbl>
              <c:idx val="6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FC-4F31-A020-2F0C29DE9E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37</c:v>
                </c:pt>
                <c:pt idx="2">
                  <c:v>24</c:v>
                </c:pt>
                <c:pt idx="3">
                  <c:v>33</c:v>
                </c:pt>
                <c:pt idx="4">
                  <c:v>48</c:v>
                </c:pt>
                <c:pt idx="5">
                  <c:v>55</c:v>
                </c:pt>
                <c:pt idx="6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7FC-4F31-A020-2F0C29DE9E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2</c:v>
                </c:pt>
              </c:strCache>
            </c:strRef>
          </c:tx>
          <c:spPr>
            <a:ln w="28575" cap="rnd">
              <a:solidFill>
                <a:srgbClr val="004A64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004A64"/>
              </a:solidFill>
              <a:ln w="9525">
                <a:noFill/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rgbClr val="004A6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0B62-4295-BF22-C3BAB2B59073}"/>
              </c:ext>
            </c:extLst>
          </c:dPt>
          <c:dPt>
            <c:idx val="5"/>
            <c:marker>
              <c:symbol val="circle"/>
              <c:size val="10"/>
              <c:spPr>
                <a:solidFill>
                  <a:srgbClr val="004A6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0B62-4295-BF22-C3BAB2B59073}"/>
              </c:ext>
            </c:extLst>
          </c:dPt>
          <c:dLbls>
            <c:dLbl>
              <c:idx val="6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C82-4C15-A0B9-61890C4E4D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38</c:v>
                </c:pt>
                <c:pt idx="1">
                  <c:v>38</c:v>
                </c:pt>
                <c:pt idx="2">
                  <c:v>61</c:v>
                </c:pt>
                <c:pt idx="3">
                  <c:v>25</c:v>
                </c:pt>
                <c:pt idx="4">
                  <c:v>10.5</c:v>
                </c:pt>
                <c:pt idx="5">
                  <c:v>24</c:v>
                </c:pt>
                <c:pt idx="6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718-44F6-982A-0A3FEE8F4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678015"/>
        <c:axId val="270064399"/>
      </c:lineChart>
      <c:catAx>
        <c:axId val="24767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70064399"/>
        <c:crosses val="autoZero"/>
        <c:auto val="1"/>
        <c:lblAlgn val="ctr"/>
        <c:lblOffset val="100"/>
        <c:noMultiLvlLbl val="0"/>
      </c:catAx>
      <c:valAx>
        <c:axId val="27006439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47678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1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10"/>
              <c:spPr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7FC-4F31-A020-2F0C29DE9E26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7FC-4F31-A020-2F0C29DE9E26}"/>
              </c:ext>
            </c:extLst>
          </c:dPt>
          <c:dPt>
            <c:idx val="6"/>
            <c:marker>
              <c:symbol val="circle"/>
              <c:size val="10"/>
              <c:spPr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7FC-4F31-A020-2F0C29DE9E26}"/>
              </c:ext>
            </c:extLst>
          </c:dPt>
          <c:dPt>
            <c:idx val="7"/>
            <c:marker>
              <c:symbol val="circle"/>
              <c:size val="10"/>
              <c:spPr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7FC-4F31-A020-2F0C29DE9E26}"/>
              </c:ext>
            </c:extLst>
          </c:dPt>
          <c:dLbls>
            <c:dLbl>
              <c:idx val="6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FC-4F31-A020-2F0C29DE9E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37</c:v>
                </c:pt>
                <c:pt idx="2">
                  <c:v>24</c:v>
                </c:pt>
                <c:pt idx="3">
                  <c:v>33</c:v>
                </c:pt>
                <c:pt idx="4">
                  <c:v>48</c:v>
                </c:pt>
                <c:pt idx="5">
                  <c:v>55</c:v>
                </c:pt>
                <c:pt idx="6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7FC-4F31-A020-2F0C29DE9E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2</c:v>
                </c:pt>
              </c:strCache>
            </c:strRef>
          </c:tx>
          <c:spPr>
            <a:ln w="28575" cap="rnd">
              <a:solidFill>
                <a:srgbClr val="004A64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004A64"/>
              </a:solidFill>
              <a:ln w="9525">
                <a:noFill/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rgbClr val="004A6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0B62-4295-BF22-C3BAB2B59073}"/>
              </c:ext>
            </c:extLst>
          </c:dPt>
          <c:dPt>
            <c:idx val="5"/>
            <c:marker>
              <c:symbol val="circle"/>
              <c:size val="10"/>
              <c:spPr>
                <a:solidFill>
                  <a:srgbClr val="004A6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0B62-4295-BF22-C3BAB2B59073}"/>
              </c:ext>
            </c:extLst>
          </c:dPt>
          <c:dLbls>
            <c:dLbl>
              <c:idx val="6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C82-4C15-A0B9-61890C4E4D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38</c:v>
                </c:pt>
                <c:pt idx="1">
                  <c:v>38</c:v>
                </c:pt>
                <c:pt idx="2">
                  <c:v>61</c:v>
                </c:pt>
                <c:pt idx="3">
                  <c:v>25</c:v>
                </c:pt>
                <c:pt idx="4">
                  <c:v>10.5</c:v>
                </c:pt>
                <c:pt idx="5">
                  <c:v>24</c:v>
                </c:pt>
                <c:pt idx="6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718-44F6-982A-0A3FEE8F4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678015"/>
        <c:axId val="270064399"/>
      </c:lineChart>
      <c:catAx>
        <c:axId val="24767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70064399"/>
        <c:crosses val="autoZero"/>
        <c:auto val="1"/>
        <c:lblAlgn val="ctr"/>
        <c:lblOffset val="100"/>
        <c:noMultiLvlLbl val="0"/>
      </c:catAx>
      <c:valAx>
        <c:axId val="27006439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47678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1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10"/>
              <c:spPr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7FC-4F31-A020-2F0C29DE9E26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7FC-4F31-A020-2F0C29DE9E26}"/>
              </c:ext>
            </c:extLst>
          </c:dPt>
          <c:dPt>
            <c:idx val="6"/>
            <c:marker>
              <c:symbol val="circle"/>
              <c:size val="10"/>
              <c:spPr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7FC-4F31-A020-2F0C29DE9E26}"/>
              </c:ext>
            </c:extLst>
          </c:dPt>
          <c:dPt>
            <c:idx val="7"/>
            <c:marker>
              <c:symbol val="circle"/>
              <c:size val="10"/>
              <c:spPr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7FC-4F31-A020-2F0C29DE9E26}"/>
              </c:ext>
            </c:extLst>
          </c:dPt>
          <c:dLbls>
            <c:dLbl>
              <c:idx val="6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FC-4F31-A020-2F0C29DE9E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37</c:v>
                </c:pt>
                <c:pt idx="2">
                  <c:v>24</c:v>
                </c:pt>
                <c:pt idx="3">
                  <c:v>33</c:v>
                </c:pt>
                <c:pt idx="4">
                  <c:v>48</c:v>
                </c:pt>
                <c:pt idx="5">
                  <c:v>55</c:v>
                </c:pt>
                <c:pt idx="6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7FC-4F31-A020-2F0C29DE9E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2</c:v>
                </c:pt>
              </c:strCache>
            </c:strRef>
          </c:tx>
          <c:spPr>
            <a:ln w="28575" cap="rnd">
              <a:solidFill>
                <a:srgbClr val="004A64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004A64"/>
              </a:solidFill>
              <a:ln w="9525">
                <a:noFill/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rgbClr val="004A6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0B62-4295-BF22-C3BAB2B59073}"/>
              </c:ext>
            </c:extLst>
          </c:dPt>
          <c:dPt>
            <c:idx val="5"/>
            <c:marker>
              <c:symbol val="circle"/>
              <c:size val="10"/>
              <c:spPr>
                <a:solidFill>
                  <a:srgbClr val="004A6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0B62-4295-BF22-C3BAB2B59073}"/>
              </c:ext>
            </c:extLst>
          </c:dPt>
          <c:dLbls>
            <c:dLbl>
              <c:idx val="6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C82-4C15-A0B9-61890C4E4D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38</c:v>
                </c:pt>
                <c:pt idx="1">
                  <c:v>38</c:v>
                </c:pt>
                <c:pt idx="2">
                  <c:v>61</c:v>
                </c:pt>
                <c:pt idx="3">
                  <c:v>25</c:v>
                </c:pt>
                <c:pt idx="4">
                  <c:v>10.5</c:v>
                </c:pt>
                <c:pt idx="5">
                  <c:v>24</c:v>
                </c:pt>
                <c:pt idx="6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718-44F6-982A-0A3FEE8F4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678015"/>
        <c:axId val="270064399"/>
      </c:lineChart>
      <c:catAx>
        <c:axId val="24767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70064399"/>
        <c:crosses val="autoZero"/>
        <c:auto val="1"/>
        <c:lblAlgn val="ctr"/>
        <c:lblOffset val="100"/>
        <c:noMultiLvlLbl val="0"/>
      </c:catAx>
      <c:valAx>
        <c:axId val="27006439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47678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rgbClr val="F8BB4E"/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0B-4387-9CD5-F3776B200D39}"/>
              </c:ext>
            </c:extLst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ED-482B-8C4F-14D3345D4DD6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ED-482B-8C4F-14D3345D4DD6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ED-482B-8C4F-14D3345D4DD6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6.721874999999998E-2"/>
                      <c:h val="0.109265618278443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80B-4387-9CD5-F3776B200D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>
                        <a:lumMod val="7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0B-4387-9CD5-F3776B200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rgbClr val="F8BB4E"/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0B-4387-9CD5-F3776B200D39}"/>
              </c:ext>
            </c:extLst>
          </c:dPt>
          <c:dPt>
            <c:idx val="1"/>
            <c:bubble3D val="0"/>
            <c:spPr>
              <a:solidFill>
                <a:srgbClr val="004A64"/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ED-482B-8C4F-14D3345D4DD6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ED-482B-8C4F-14D3345D4DD6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ED-482B-8C4F-14D3345D4DD6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6.721874999999998E-2"/>
                      <c:h val="0.109265618278443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80B-4387-9CD5-F3776B200D3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4ED-482B-8C4F-14D3345D4D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>
                        <a:lumMod val="7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0B-4387-9CD5-F3776B200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rgbClr val="004A64"/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0B-4387-9CD5-F3776B200D39}"/>
              </c:ext>
            </c:extLst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ED-482B-8C4F-14D3345D4DD6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ED-482B-8C4F-14D3345D4DD6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ED-482B-8C4F-14D3345D4DD6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0B-4387-9CD5-F3776B200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Optima" panose="02000503060000020004" pitchFamily="2" charset="0"/>
        </a:defRPr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rgbClr val="004A64"/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0B-4387-9CD5-F3776B200D39}"/>
              </c:ext>
            </c:extLst>
          </c:dPt>
          <c:dPt>
            <c:idx val="1"/>
            <c:bubble3D val="0"/>
            <c:spPr>
              <a:solidFill>
                <a:srgbClr val="F8BB4E"/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ED-482B-8C4F-14D3345D4DD6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ED-482B-8C4F-14D3345D4DD6}"/>
              </c:ext>
            </c:extLst>
          </c:dPt>
          <c:dPt>
            <c:idx val="3"/>
            <c:bubble3D val="0"/>
            <c:spPr>
              <a:solidFill>
                <a:srgbClr val="00BEF3"/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ED-482B-8C4F-14D3345D4DD6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0B-4387-9CD5-F3776B200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2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Optima" panose="02000503060000020004" pitchFamily="2" charset="0"/>
        </a:defRPr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6F-AB44-ACDE-B156078E466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6F-AB44-ACDE-B156078E466E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76F-AB44-ACDE-B156078E466E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76F-AB44-ACDE-B156078E466E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6F-AB44-ACDE-B156078E4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2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Optima" panose="02000503060000020004" pitchFamily="2" charset="0"/>
        </a:defRPr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rgbClr val="004A64"/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0B-4387-9CD5-F3776B200D39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ED-482B-8C4F-14D3345D4DD6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ED-482B-8C4F-14D3345D4DD6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ED-482B-8C4F-14D3345D4DD6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0B-4387-9CD5-F3776B200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2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Optima" panose="02000503060000020004" pitchFamily="2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8BB4E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A63-4176-881A-CA824B5E8FA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A63-4176-881A-CA824B5E8FA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A63-4176-881A-CA824B5E8FA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A63-4176-881A-CA824B5E8FA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4A63-4176-881A-CA824B5E8FA9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2C2-184F-9325-0E5845411A91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4A63-4176-881A-CA824B5E8FA9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4A63-4176-881A-CA824B5E8FA9}"/>
              </c:ext>
            </c:extLst>
          </c:dPt>
          <c:dLbls>
            <c:dLbl>
              <c:idx val="7"/>
              <c:layout>
                <c:manualLayout>
                  <c:x val="0"/>
                  <c:y val="-0.365698125762448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2C2-184F-9325-0E5845411A91}"/>
                </c:ext>
              </c:extLst>
            </c:dLbl>
            <c:dLbl>
              <c:idx val="8"/>
              <c:layout>
                <c:manualLayout>
                  <c:x val="2.4330900243309003E-3"/>
                  <c:y val="-0.4092813574359542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A63-4176-881A-CA824B5E8FA9}"/>
                </c:ext>
              </c:extLst>
            </c:dLbl>
            <c:dLbl>
              <c:idx val="9"/>
              <c:layout>
                <c:manualLayout>
                  <c:x val="0"/>
                  <c:y val="-0.4306190159328675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A63-4176-881A-CA824B5E8F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skerville" panose="02020502070401020303" pitchFamily="18" charset="0"/>
                    <a:ea typeface="Baskerville" panose="02020502070401020303" pitchFamily="18" charset="0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  <c:pt idx="7">
                  <c:v>Year 8</c:v>
                </c:pt>
                <c:pt idx="8">
                  <c:v>Year 9</c:v>
                </c:pt>
                <c:pt idx="9">
                  <c:v>Year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125</c:v>
                </c:pt>
                <c:pt idx="1">
                  <c:v>216</c:v>
                </c:pt>
                <c:pt idx="2">
                  <c:v>279</c:v>
                </c:pt>
                <c:pt idx="3">
                  <c:v>384</c:v>
                </c:pt>
                <c:pt idx="4">
                  <c:v>442</c:v>
                </c:pt>
                <c:pt idx="5">
                  <c:v>557</c:v>
                </c:pt>
                <c:pt idx="6">
                  <c:v>634</c:v>
                </c:pt>
                <c:pt idx="7">
                  <c:v>752</c:v>
                </c:pt>
                <c:pt idx="8">
                  <c:v>848</c:v>
                </c:pt>
                <c:pt idx="9">
                  <c:v>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A63-4176-881A-CA824B5E8F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1531250463"/>
        <c:axId val="14538719"/>
      </c:barChart>
      <c:catAx>
        <c:axId val="153125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cs"/>
              </a:defRPr>
            </a:pPr>
            <a:endParaRPr lang="en-US"/>
          </a:p>
        </c:txPr>
        <c:crossAx val="14538719"/>
        <c:crosses val="autoZero"/>
        <c:auto val="1"/>
        <c:lblAlgn val="ctr"/>
        <c:lblOffset val="100"/>
        <c:noMultiLvlLbl val="0"/>
      </c:catAx>
      <c:valAx>
        <c:axId val="1453871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cs"/>
              </a:defRPr>
            </a:pPr>
            <a:endParaRPr lang="en-US"/>
          </a:p>
        </c:txPr>
        <c:crossAx val="1531250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Baskerville" panose="02020502070401020303" pitchFamily="18" charset="0"/>
          <a:ea typeface="Baskerville" panose="02020502070401020303" pitchFamily="18" charset="0"/>
        </a:defRPr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50-AC47-AD03-6465DDF2C042}"/>
              </c:ext>
            </c:extLst>
          </c:dPt>
          <c:dPt>
            <c:idx val="1"/>
            <c:bubble3D val="0"/>
            <c:spPr>
              <a:solidFill>
                <a:srgbClr val="F8BB4E"/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50-AC47-AD03-6465DDF2C042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150-AC47-AD03-6465DDF2C042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150-AC47-AD03-6465DDF2C042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50-AC47-AD03-6465DDF2C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2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Optima" panose="02000503060000020004" pitchFamily="2" charset="0"/>
        </a:defRPr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9C-C44C-919C-C35800F6F01F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9C-C44C-919C-C35800F6F01F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9C-C44C-919C-C35800F6F01F}"/>
              </c:ext>
            </c:extLst>
          </c:dPt>
          <c:dPt>
            <c:idx val="3"/>
            <c:bubble3D val="0"/>
            <c:spPr>
              <a:solidFill>
                <a:srgbClr val="00BEF3"/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9C-C44C-919C-C35800F6F01F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79C-C44C-919C-C35800F6F0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2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Optima" panose="02000503060000020004" pitchFamily="2" charset="0"/>
        </a:defRPr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6F-AB44-ACDE-B156078E466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6F-AB44-ACDE-B156078E466E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76F-AB44-ACDE-B156078E466E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76F-AB44-ACDE-B156078E466E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6F-AB44-ACDE-B156078E4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2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Optima" panose="02000503060000020004" pitchFamily="2" charset="0"/>
        </a:defRPr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rgbClr val="004A64"/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0B-4387-9CD5-F3776B200D39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ED-482B-8C4F-14D3345D4DD6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ED-482B-8C4F-14D3345D4DD6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ED-482B-8C4F-14D3345D4DD6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0B-4387-9CD5-F3776B200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2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Optima" panose="02000503060000020004" pitchFamily="2" charset="0"/>
        </a:defRPr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50-AC47-AD03-6465DDF2C042}"/>
              </c:ext>
            </c:extLst>
          </c:dPt>
          <c:dPt>
            <c:idx val="1"/>
            <c:bubble3D val="0"/>
            <c:spPr>
              <a:solidFill>
                <a:srgbClr val="F8BB4E"/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50-AC47-AD03-6465DDF2C042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150-AC47-AD03-6465DDF2C042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150-AC47-AD03-6465DDF2C042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50-AC47-AD03-6465DDF2C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2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Optima" panose="02000503060000020004" pitchFamily="2" charset="0"/>
        </a:defRPr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9C-C44C-919C-C35800F6F01F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9C-C44C-919C-C35800F6F01F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9C-C44C-919C-C35800F6F01F}"/>
              </c:ext>
            </c:extLst>
          </c:dPt>
          <c:dPt>
            <c:idx val="3"/>
            <c:bubble3D val="0"/>
            <c:spPr>
              <a:solidFill>
                <a:srgbClr val="00BEF3"/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9C-C44C-919C-C35800F6F01F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79C-C44C-919C-C35800F6F0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2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Optima" panose="02000503060000020004" pitchFamily="2" charset="0"/>
        </a:defRPr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6F-AB44-ACDE-B156078E466E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6F-AB44-ACDE-B156078E466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76F-AB44-ACDE-B156078E466E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76F-AB44-ACDE-B156078E466E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6F-AB44-ACDE-B156078E4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2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Optima" panose="02000503060000020004" pitchFamily="2" charset="0"/>
        </a:defRPr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rgbClr val="004A64"/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0B-4387-9CD5-F3776B200D39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ED-482B-8C4F-14D3345D4DD6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ED-482B-8C4F-14D3345D4DD6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ED-482B-8C4F-14D3345D4DD6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0B-4387-9CD5-F3776B200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2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Optima" panose="02000503060000020004" pitchFamily="2" charset="0"/>
        </a:defRPr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50-AC47-AD03-6465DDF2C042}"/>
              </c:ext>
            </c:extLst>
          </c:dPt>
          <c:dPt>
            <c:idx val="1"/>
            <c:bubble3D val="0"/>
            <c:spPr>
              <a:solidFill>
                <a:srgbClr val="F8BB4E"/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50-AC47-AD03-6465DDF2C042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150-AC47-AD03-6465DDF2C042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150-AC47-AD03-6465DDF2C042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50-AC47-AD03-6465DDF2C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2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Optima" panose="02000503060000020004" pitchFamily="2" charset="0"/>
        </a:defRPr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9C-C44C-919C-C35800F6F01F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9C-C44C-919C-C35800F6F01F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9C-C44C-919C-C35800F6F01F}"/>
              </c:ext>
            </c:extLst>
          </c:dPt>
          <c:dPt>
            <c:idx val="3"/>
            <c:bubble3D val="0"/>
            <c:spPr>
              <a:solidFill>
                <a:srgbClr val="00BEF3"/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9C-C44C-919C-C35800F6F01F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79C-C44C-919C-C35800F6F0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2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Optima" panose="02000503060000020004" pitchFamily="2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4A6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73D-48D9-8A0E-9EC514C1498D}"/>
              </c:ext>
            </c:extLst>
          </c:dPt>
          <c:dPt>
            <c:idx val="1"/>
            <c:invertIfNegative val="0"/>
            <c:bubble3D val="0"/>
            <c:spPr>
              <a:solidFill>
                <a:srgbClr val="004A6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73D-48D9-8A0E-9EC514C1498D}"/>
              </c:ext>
            </c:extLst>
          </c:dPt>
          <c:dPt>
            <c:idx val="2"/>
            <c:invertIfNegative val="0"/>
            <c:bubble3D val="0"/>
            <c:spPr>
              <a:solidFill>
                <a:srgbClr val="004A6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73D-48D9-8A0E-9EC514C1498D}"/>
              </c:ext>
            </c:extLst>
          </c:dPt>
          <c:dPt>
            <c:idx val="3"/>
            <c:invertIfNegative val="0"/>
            <c:bubble3D val="0"/>
            <c:spPr>
              <a:solidFill>
                <a:srgbClr val="F8BB4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73D-48D9-8A0E-9EC514C1498D}"/>
              </c:ext>
            </c:extLst>
          </c:dPt>
          <c:dPt>
            <c:idx val="4"/>
            <c:invertIfNegative val="0"/>
            <c:bubble3D val="0"/>
            <c:spPr>
              <a:solidFill>
                <a:srgbClr val="F8BB4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73D-48D9-8A0E-9EC514C1498D}"/>
              </c:ext>
            </c:extLst>
          </c:dPt>
          <c:dPt>
            <c:idx val="5"/>
            <c:invertIfNegative val="0"/>
            <c:bubble3D val="0"/>
            <c:spPr>
              <a:solidFill>
                <a:srgbClr val="F8BB4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73D-48D9-8A0E-9EC514C1498D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73D-48D9-8A0E-9EC514C1498D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73D-48D9-8A0E-9EC514C1498D}"/>
              </c:ext>
            </c:extLst>
          </c:dPt>
          <c:dPt>
            <c:idx val="8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373D-48D9-8A0E-9EC514C1498D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373D-48D9-8A0E-9EC514C1498D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373D-48D9-8A0E-9EC514C1498D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373D-48D9-8A0E-9EC514C1498D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Optima" panose="02000503060000020004" pitchFamily="2" charset="0"/>
                    <a:ea typeface="Baskerville" panose="02020502070401020303" pitchFamily="18" charset="0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792</c:v>
                </c:pt>
                <c:pt idx="1">
                  <c:v>727</c:v>
                </c:pt>
                <c:pt idx="2">
                  <c:v>662</c:v>
                </c:pt>
                <c:pt idx="3">
                  <c:v>597</c:v>
                </c:pt>
                <c:pt idx="4">
                  <c:v>579</c:v>
                </c:pt>
                <c:pt idx="5">
                  <c:v>532</c:v>
                </c:pt>
                <c:pt idx="6">
                  <c:v>524</c:v>
                </c:pt>
                <c:pt idx="7">
                  <c:v>467</c:v>
                </c:pt>
                <c:pt idx="8">
                  <c:v>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373D-48D9-8A0E-9EC514C14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1531250463"/>
        <c:axId val="14538719"/>
      </c:barChart>
      <c:catAx>
        <c:axId val="153125046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Baskerville" panose="02020502070401020303" pitchFamily="18" charset="0"/>
                <a:cs typeface="+mn-cs"/>
              </a:defRPr>
            </a:pPr>
            <a:endParaRPr lang="en-US"/>
          </a:p>
        </c:txPr>
        <c:crossAx val="14538719"/>
        <c:crosses val="autoZero"/>
        <c:auto val="1"/>
        <c:lblAlgn val="ctr"/>
        <c:lblOffset val="100"/>
        <c:noMultiLvlLbl val="0"/>
      </c:catAx>
      <c:valAx>
        <c:axId val="14538719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cs"/>
              </a:defRPr>
            </a:pPr>
            <a:endParaRPr lang="en-US"/>
          </a:p>
        </c:txPr>
        <c:crossAx val="1531250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Baskerville" panose="02020502070401020303" pitchFamily="18" charset="0"/>
          <a:ea typeface="Baskerville" panose="02020502070401020303" pitchFamily="18" charset="0"/>
        </a:defRPr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6F-AB44-ACDE-B156078E466E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6F-AB44-ACDE-B156078E466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76F-AB44-ACDE-B156078E466E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76F-AB44-ACDE-B156078E466E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6F-AB44-ACDE-B156078E4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2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Optima" panose="02000503060000020004" pitchFamily="2" charset="0"/>
        </a:defRPr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rgbClr val="004A64"/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0B-4387-9CD5-F3776B200D39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ED-482B-8C4F-14D3345D4DD6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ED-482B-8C4F-14D3345D4DD6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ED-482B-8C4F-14D3345D4DD6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0B-4387-9CD5-F3776B200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2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Optima" panose="02000503060000020004" pitchFamily="2" charset="0"/>
        </a:defRPr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50-AC47-AD03-6465DDF2C042}"/>
              </c:ext>
            </c:extLst>
          </c:dPt>
          <c:dPt>
            <c:idx val="1"/>
            <c:bubble3D val="0"/>
            <c:spPr>
              <a:solidFill>
                <a:srgbClr val="F8BB4E"/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50-AC47-AD03-6465DDF2C042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150-AC47-AD03-6465DDF2C042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150-AC47-AD03-6465DDF2C042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50-AC47-AD03-6465DDF2C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2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Optima" panose="02000503060000020004" pitchFamily="2" charset="0"/>
        </a:defRPr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9C-C44C-919C-C35800F6F01F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9C-C44C-919C-C35800F6F01F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9C-C44C-919C-C35800F6F01F}"/>
              </c:ext>
            </c:extLst>
          </c:dPt>
          <c:dPt>
            <c:idx val="3"/>
            <c:bubble3D val="0"/>
            <c:spPr>
              <a:solidFill>
                <a:srgbClr val="00BEF3"/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9C-C44C-919C-C35800F6F01F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79C-C44C-919C-C35800F6F0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2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Optima" panose="02000503060000020004" pitchFamily="2" charset="0"/>
        </a:defRPr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A63-4176-881A-CA824B5E8FA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A63-4176-881A-CA824B5E8FA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A63-4176-881A-CA824B5E8FA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A63-4176-881A-CA824B5E8FA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4A63-4176-881A-CA824B5E8FA9}"/>
              </c:ext>
            </c:extLst>
          </c:dPt>
          <c:dPt>
            <c:idx val="6"/>
            <c:invertIfNegative val="0"/>
            <c:bubble3D val="0"/>
            <c:spPr>
              <a:solidFill>
                <a:srgbClr val="F8BB4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2C2-184F-9325-0E5845411A91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4A63-4176-881A-CA824B5E8FA9}"/>
              </c:ext>
            </c:extLst>
          </c:dPt>
          <c:dPt>
            <c:idx val="9"/>
            <c:invertIfNegative val="0"/>
            <c:bubble3D val="0"/>
            <c:spPr>
              <a:solidFill>
                <a:srgbClr val="004A6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A63-4176-881A-CA824B5E8FA9}"/>
              </c:ext>
            </c:extLst>
          </c:dPt>
          <c:dLbls>
            <c:dLbl>
              <c:idx val="6"/>
              <c:layout>
                <c:manualLayout>
                  <c:x val="8.921227030437367E-17"/>
                  <c:y val="-0.3274873387305460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2C2-184F-9325-0E5845411A9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2C2-184F-9325-0E5845411A9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A63-4176-881A-CA824B5E8FA9}"/>
                </c:ext>
              </c:extLst>
            </c:dLbl>
            <c:dLbl>
              <c:idx val="9"/>
              <c:layout>
                <c:manualLayout>
                  <c:x val="0"/>
                  <c:y val="-0.4259241802521163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A63-4176-881A-CA824B5E8F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Baskerville" panose="02020502070401020303" pitchFamily="18" charset="0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  <c:pt idx="7">
                  <c:v>Year 8</c:v>
                </c:pt>
                <c:pt idx="8">
                  <c:v>Year 9</c:v>
                </c:pt>
                <c:pt idx="9">
                  <c:v>Year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125</c:v>
                </c:pt>
                <c:pt idx="1">
                  <c:v>180</c:v>
                </c:pt>
                <c:pt idx="2">
                  <c:v>302</c:v>
                </c:pt>
                <c:pt idx="3">
                  <c:v>357</c:v>
                </c:pt>
                <c:pt idx="4">
                  <c:v>422</c:v>
                </c:pt>
                <c:pt idx="5">
                  <c:v>471</c:v>
                </c:pt>
                <c:pt idx="6">
                  <c:v>527</c:v>
                </c:pt>
                <c:pt idx="7">
                  <c:v>636</c:v>
                </c:pt>
                <c:pt idx="8">
                  <c:v>668</c:v>
                </c:pt>
                <c:pt idx="9">
                  <c:v>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A63-4176-881A-CA824B5E8F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1531250463"/>
        <c:axId val="14538719"/>
      </c:barChart>
      <c:catAx>
        <c:axId val="153125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Baskerville" panose="02020502070401020303" pitchFamily="18" charset="0"/>
                <a:cs typeface="+mn-cs"/>
              </a:defRPr>
            </a:pPr>
            <a:endParaRPr lang="en-US"/>
          </a:p>
        </c:txPr>
        <c:crossAx val="14538719"/>
        <c:crosses val="autoZero"/>
        <c:auto val="1"/>
        <c:lblAlgn val="ctr"/>
        <c:lblOffset val="100"/>
        <c:noMultiLvlLbl val="0"/>
      </c:catAx>
      <c:valAx>
        <c:axId val="1453871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Baskerville" panose="02020502070401020303" pitchFamily="18" charset="0"/>
                <a:cs typeface="+mn-cs"/>
              </a:defRPr>
            </a:pPr>
            <a:endParaRPr lang="en-US"/>
          </a:p>
        </c:txPr>
        <c:crossAx val="1531250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Optima" panose="02000503060000020004" pitchFamily="2" charset="0"/>
          <a:ea typeface="Baskerville" panose="02020502070401020303" pitchFamily="18" charset="0"/>
        </a:defRPr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A63-4176-881A-CA824B5E8FA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A63-4176-881A-CA824B5E8FA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A63-4176-881A-CA824B5E8FA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A63-4176-881A-CA824B5E8FA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4A63-4176-881A-CA824B5E8FA9}"/>
              </c:ext>
            </c:extLst>
          </c:dPt>
          <c:dPt>
            <c:idx val="6"/>
            <c:invertIfNegative val="0"/>
            <c:bubble3D val="0"/>
            <c:spPr>
              <a:solidFill>
                <a:srgbClr val="F8BB4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2C2-184F-9325-0E5845411A91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4A63-4176-881A-CA824B5E8FA9}"/>
              </c:ext>
            </c:extLst>
          </c:dPt>
          <c:dPt>
            <c:idx val="9"/>
            <c:invertIfNegative val="0"/>
            <c:bubble3D val="0"/>
            <c:spPr>
              <a:solidFill>
                <a:srgbClr val="004A6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A63-4176-881A-CA824B5E8FA9}"/>
              </c:ext>
            </c:extLst>
          </c:dPt>
          <c:dLbls>
            <c:dLbl>
              <c:idx val="6"/>
              <c:layout>
                <c:manualLayout>
                  <c:x val="8.921227030437367E-17"/>
                  <c:y val="-0.3274873387305460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2C2-184F-9325-0E5845411A9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2C2-184F-9325-0E5845411A9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A63-4176-881A-CA824B5E8FA9}"/>
                </c:ext>
              </c:extLst>
            </c:dLbl>
            <c:dLbl>
              <c:idx val="9"/>
              <c:layout>
                <c:manualLayout>
                  <c:x val="0"/>
                  <c:y val="-0.4259241802521163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A63-4176-881A-CA824B5E8F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Baskerville" panose="02020502070401020303" pitchFamily="18" charset="0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  <c:pt idx="7">
                  <c:v>Year 8</c:v>
                </c:pt>
                <c:pt idx="8">
                  <c:v>Year 9</c:v>
                </c:pt>
                <c:pt idx="9">
                  <c:v>Year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125</c:v>
                </c:pt>
                <c:pt idx="1">
                  <c:v>180</c:v>
                </c:pt>
                <c:pt idx="2">
                  <c:v>302</c:v>
                </c:pt>
                <c:pt idx="3">
                  <c:v>357</c:v>
                </c:pt>
                <c:pt idx="4">
                  <c:v>422</c:v>
                </c:pt>
                <c:pt idx="5">
                  <c:v>471</c:v>
                </c:pt>
                <c:pt idx="6">
                  <c:v>527</c:v>
                </c:pt>
                <c:pt idx="7">
                  <c:v>636</c:v>
                </c:pt>
                <c:pt idx="8">
                  <c:v>668</c:v>
                </c:pt>
                <c:pt idx="9">
                  <c:v>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A63-4176-881A-CA824B5E8F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1531250463"/>
        <c:axId val="14538719"/>
      </c:barChart>
      <c:catAx>
        <c:axId val="153125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Baskerville" panose="02020502070401020303" pitchFamily="18" charset="0"/>
                <a:cs typeface="+mn-cs"/>
              </a:defRPr>
            </a:pPr>
            <a:endParaRPr lang="en-US"/>
          </a:p>
        </c:txPr>
        <c:crossAx val="14538719"/>
        <c:crosses val="autoZero"/>
        <c:auto val="1"/>
        <c:lblAlgn val="ctr"/>
        <c:lblOffset val="100"/>
        <c:noMultiLvlLbl val="0"/>
      </c:catAx>
      <c:valAx>
        <c:axId val="1453871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Baskerville" panose="02020502070401020303" pitchFamily="18" charset="0"/>
                <a:cs typeface="+mn-cs"/>
              </a:defRPr>
            </a:pPr>
            <a:endParaRPr lang="en-US"/>
          </a:p>
        </c:txPr>
        <c:crossAx val="1531250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Optima" panose="02000503060000020004" pitchFamily="2" charset="0"/>
          <a:ea typeface="Baskerville" panose="02020502070401020303" pitchFamily="18" charset="0"/>
        </a:defRPr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A63-4176-881A-CA824B5E8FA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A63-4176-881A-CA824B5E8FA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A63-4176-881A-CA824B5E8FA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A63-4176-881A-CA824B5E8FA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4A63-4176-881A-CA824B5E8FA9}"/>
              </c:ext>
            </c:extLst>
          </c:dPt>
          <c:dPt>
            <c:idx val="6"/>
            <c:invertIfNegative val="0"/>
            <c:bubble3D val="0"/>
            <c:spPr>
              <a:solidFill>
                <a:srgbClr val="F8BB4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2C2-184F-9325-0E5845411A91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4A63-4176-881A-CA824B5E8FA9}"/>
              </c:ext>
            </c:extLst>
          </c:dPt>
          <c:dPt>
            <c:idx val="9"/>
            <c:invertIfNegative val="0"/>
            <c:bubble3D val="0"/>
            <c:spPr>
              <a:solidFill>
                <a:srgbClr val="004A6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A63-4176-881A-CA824B5E8FA9}"/>
              </c:ext>
            </c:extLst>
          </c:dPt>
          <c:dLbls>
            <c:dLbl>
              <c:idx val="6"/>
              <c:layout>
                <c:manualLayout>
                  <c:x val="8.921227030437367E-17"/>
                  <c:y val="-0.3274873387305460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2C2-184F-9325-0E5845411A9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2C2-184F-9325-0E5845411A9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A63-4176-881A-CA824B5E8FA9}"/>
                </c:ext>
              </c:extLst>
            </c:dLbl>
            <c:dLbl>
              <c:idx val="9"/>
              <c:layout>
                <c:manualLayout>
                  <c:x val="0"/>
                  <c:y val="-0.4259241802521163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A63-4176-881A-CA824B5E8F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Baskerville" panose="02020502070401020303" pitchFamily="18" charset="0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  <c:pt idx="7">
                  <c:v>Year 8</c:v>
                </c:pt>
                <c:pt idx="8">
                  <c:v>Year 9</c:v>
                </c:pt>
                <c:pt idx="9">
                  <c:v>Year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125</c:v>
                </c:pt>
                <c:pt idx="1">
                  <c:v>180</c:v>
                </c:pt>
                <c:pt idx="2">
                  <c:v>302</c:v>
                </c:pt>
                <c:pt idx="3">
                  <c:v>357</c:v>
                </c:pt>
                <c:pt idx="4">
                  <c:v>422</c:v>
                </c:pt>
                <c:pt idx="5">
                  <c:v>471</c:v>
                </c:pt>
                <c:pt idx="6">
                  <c:v>527</c:v>
                </c:pt>
                <c:pt idx="7">
                  <c:v>636</c:v>
                </c:pt>
                <c:pt idx="8">
                  <c:v>668</c:v>
                </c:pt>
                <c:pt idx="9">
                  <c:v>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A63-4176-881A-CA824B5E8F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1531250463"/>
        <c:axId val="14538719"/>
      </c:barChart>
      <c:catAx>
        <c:axId val="153125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Baskerville" panose="02020502070401020303" pitchFamily="18" charset="0"/>
                <a:cs typeface="+mn-cs"/>
              </a:defRPr>
            </a:pPr>
            <a:endParaRPr lang="en-US"/>
          </a:p>
        </c:txPr>
        <c:crossAx val="14538719"/>
        <c:crosses val="autoZero"/>
        <c:auto val="1"/>
        <c:lblAlgn val="ctr"/>
        <c:lblOffset val="100"/>
        <c:noMultiLvlLbl val="0"/>
      </c:catAx>
      <c:valAx>
        <c:axId val="1453871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Baskerville" panose="02020502070401020303" pitchFamily="18" charset="0"/>
                <a:cs typeface="+mn-cs"/>
              </a:defRPr>
            </a:pPr>
            <a:endParaRPr lang="en-US"/>
          </a:p>
        </c:txPr>
        <c:crossAx val="1531250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Optima" panose="02000503060000020004" pitchFamily="2" charset="0"/>
          <a:ea typeface="Baskerville" panose="02020502070401020303" pitchFamily="18" charset="0"/>
        </a:defRPr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537A-4DDD-8AB9-AFD50D5D10C8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457</c:v>
                </c:pt>
                <c:pt idx="1">
                  <c:v>413</c:v>
                </c:pt>
                <c:pt idx="2">
                  <c:v>607</c:v>
                </c:pt>
                <c:pt idx="3">
                  <c:v>605</c:v>
                </c:pt>
                <c:pt idx="4">
                  <c:v>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37A-4DDD-8AB9-AFD50D5D10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Year 2</c:v>
                </c:pt>
              </c:strCache>
            </c:strRef>
          </c:tx>
          <c:spPr>
            <a:solidFill>
              <a:srgbClr val="004A6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314</c:v>
                </c:pt>
                <c:pt idx="1">
                  <c:v>288</c:v>
                </c:pt>
                <c:pt idx="2">
                  <c:v>611</c:v>
                </c:pt>
                <c:pt idx="3">
                  <c:v>835</c:v>
                </c:pt>
                <c:pt idx="4">
                  <c:v>1009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37A-4DDD-8AB9-AFD50D5D10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1531250463"/>
        <c:axId val="14538719"/>
      </c:barChart>
      <c:catAx>
        <c:axId val="153125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14538719"/>
        <c:crosses val="autoZero"/>
        <c:auto val="1"/>
        <c:lblAlgn val="ctr"/>
        <c:lblOffset val="100"/>
        <c:noMultiLvlLbl val="0"/>
      </c:catAx>
      <c:valAx>
        <c:axId val="1453871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1531250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tima" panose="02000503060000020004" pitchFamily="2" charset="0"/>
        </a:defRPr>
      </a:pPr>
      <a:endParaRPr lang="en-US"/>
    </a:p>
  </c:txPr>
  <c:externalData r:id="rId3">
    <c:autoUpdate val="0"/>
  </c:externalData>
  <c:userShapes r:id="rId4"/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537A-4DDD-8AB9-AFD50D5D10C8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457</c:v>
                </c:pt>
                <c:pt idx="1">
                  <c:v>413</c:v>
                </c:pt>
                <c:pt idx="2">
                  <c:v>607</c:v>
                </c:pt>
                <c:pt idx="3">
                  <c:v>605</c:v>
                </c:pt>
                <c:pt idx="4">
                  <c:v>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37A-4DDD-8AB9-AFD50D5D10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Year 2</c:v>
                </c:pt>
              </c:strCache>
            </c:strRef>
          </c:tx>
          <c:spPr>
            <a:solidFill>
              <a:srgbClr val="004A6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314</c:v>
                </c:pt>
                <c:pt idx="1">
                  <c:v>288</c:v>
                </c:pt>
                <c:pt idx="2">
                  <c:v>611</c:v>
                </c:pt>
                <c:pt idx="3">
                  <c:v>835</c:v>
                </c:pt>
                <c:pt idx="4">
                  <c:v>1009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37A-4DDD-8AB9-AFD50D5D10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1531250463"/>
        <c:axId val="14538719"/>
      </c:barChart>
      <c:catAx>
        <c:axId val="153125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14538719"/>
        <c:crosses val="autoZero"/>
        <c:auto val="1"/>
        <c:lblAlgn val="ctr"/>
        <c:lblOffset val="100"/>
        <c:noMultiLvlLbl val="0"/>
      </c:catAx>
      <c:valAx>
        <c:axId val="1453871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1531250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tima" panose="02000503060000020004" pitchFamily="2" charset="0"/>
        </a:defRPr>
      </a:pPr>
      <a:endParaRPr lang="en-US"/>
    </a:p>
  </c:txPr>
  <c:externalData r:id="rId3">
    <c:autoUpdate val="0"/>
  </c:externalData>
  <c:userShapes r:id="rId4"/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537A-4DDD-8AB9-AFD50D5D10C8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457</c:v>
                </c:pt>
                <c:pt idx="1">
                  <c:v>413</c:v>
                </c:pt>
                <c:pt idx="2">
                  <c:v>607</c:v>
                </c:pt>
                <c:pt idx="3">
                  <c:v>605</c:v>
                </c:pt>
                <c:pt idx="4">
                  <c:v>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37A-4DDD-8AB9-AFD50D5D10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Year 2</c:v>
                </c:pt>
              </c:strCache>
            </c:strRef>
          </c:tx>
          <c:spPr>
            <a:solidFill>
              <a:srgbClr val="004A6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314</c:v>
                </c:pt>
                <c:pt idx="1">
                  <c:v>288</c:v>
                </c:pt>
                <c:pt idx="2">
                  <c:v>611</c:v>
                </c:pt>
                <c:pt idx="3">
                  <c:v>835</c:v>
                </c:pt>
                <c:pt idx="4">
                  <c:v>1009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37A-4DDD-8AB9-AFD50D5D10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1531250463"/>
        <c:axId val="14538719"/>
      </c:barChart>
      <c:catAx>
        <c:axId val="153125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14538719"/>
        <c:crosses val="autoZero"/>
        <c:auto val="1"/>
        <c:lblAlgn val="ctr"/>
        <c:lblOffset val="100"/>
        <c:noMultiLvlLbl val="0"/>
      </c:catAx>
      <c:valAx>
        <c:axId val="1453871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1531250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tima" panose="02000503060000020004" pitchFamily="2" charset="0"/>
        </a:defRPr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8BB4E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395</c:v>
                </c:pt>
                <c:pt idx="1">
                  <c:v>360.66666666666669</c:v>
                </c:pt>
                <c:pt idx="2">
                  <c:v>364.66666666666669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C2-4373-98BB-59A68AD43F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B9C2-4373-98BB-59A68AD43F07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475.66666666666669</c:v>
                </c:pt>
                <c:pt idx="1">
                  <c:v>445</c:v>
                </c:pt>
                <c:pt idx="2">
                  <c:v>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C2-4373-98BB-59A68AD43F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B9C2-4373-98BB-59A68AD43F07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B9C2-4373-98BB-59A68AD43F07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B9C2-4373-98BB-59A68AD43F07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B9C2-4373-98BB-59A68AD43F07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109.66666666666667</c:v>
                </c:pt>
                <c:pt idx="1">
                  <c:v>169.66666666666666</c:v>
                </c:pt>
                <c:pt idx="2">
                  <c:v>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9C2-4373-98BB-59A68AD43F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12656784"/>
        <c:axId val="8322416"/>
      </c:barChart>
      <c:catAx>
        <c:axId val="1265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8322416"/>
        <c:crosses val="autoZero"/>
        <c:auto val="1"/>
        <c:lblAlgn val="ctr"/>
        <c:lblOffset val="100"/>
        <c:noMultiLvlLbl val="0"/>
      </c:catAx>
      <c:valAx>
        <c:axId val="8322416"/>
        <c:scaling>
          <c:orientation val="minMax"/>
          <c:max val="120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656784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8BB4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63-4176-881A-CA824B5E8FA9}"/>
              </c:ext>
            </c:extLst>
          </c:dPt>
          <c:dPt>
            <c:idx val="1"/>
            <c:invertIfNegative val="0"/>
            <c:bubble3D val="0"/>
            <c:spPr>
              <a:solidFill>
                <a:srgbClr val="F8BB4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63-4176-881A-CA824B5E8FA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A63-4176-881A-CA824B5E8FA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A63-4176-881A-CA824B5E8FA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4A63-4176-881A-CA824B5E8FA9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2C2-184F-9325-0E5845411A91}"/>
              </c:ext>
            </c:extLst>
          </c:dPt>
          <c:dPt>
            <c:idx val="8"/>
            <c:invertIfNegative val="0"/>
            <c:bubble3D val="0"/>
            <c:spPr>
              <a:solidFill>
                <a:srgbClr val="004A6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A63-4176-881A-CA824B5E8FA9}"/>
              </c:ext>
            </c:extLst>
          </c:dPt>
          <c:dPt>
            <c:idx val="9"/>
            <c:invertIfNegative val="0"/>
            <c:bubble3D val="0"/>
            <c:spPr>
              <a:solidFill>
                <a:srgbClr val="004A6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A63-4176-881A-CA824B5E8FA9}"/>
              </c:ext>
            </c:extLst>
          </c:dPt>
          <c:dLbls>
            <c:dLbl>
              <c:idx val="0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A63-4176-881A-CA824B5E8FA9}"/>
                </c:ext>
              </c:extLst>
            </c:dLbl>
            <c:dLbl>
              <c:idx val="1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A63-4176-881A-CA824B5E8FA9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2C2-184F-9325-0E5845411A9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2C2-184F-9325-0E5845411A91}"/>
                </c:ext>
              </c:extLst>
            </c:dLbl>
            <c:dLbl>
              <c:idx val="8"/>
              <c:layout>
                <c:manualLayout>
                  <c:x val="-1.8099652069014859E-16"/>
                  <c:y val="-0.328594248751002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Optima" panose="02000503060000020004" pitchFamily="2" charset="0"/>
                      <a:ea typeface="Baskerville" panose="02020502070401020303" pitchFamily="18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A63-4176-881A-CA824B5E8FA9}"/>
                </c:ext>
              </c:extLst>
            </c:dLbl>
            <c:dLbl>
              <c:idx val="9"/>
              <c:layout>
                <c:manualLayout>
                  <c:x val="0"/>
                  <c:y val="-0.3543286176039133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Optima" panose="02000503060000020004" pitchFamily="2" charset="0"/>
                      <a:ea typeface="Baskerville" panose="02020502070401020303" pitchFamily="18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A63-4176-881A-CA824B5E8F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Baskerville" panose="02020502070401020303" pitchFamily="18" charset="0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  <c:pt idx="7">
                  <c:v>Year 8</c:v>
                </c:pt>
                <c:pt idx="8">
                  <c:v>Year 9</c:v>
                </c:pt>
                <c:pt idx="9">
                  <c:v>Year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125</c:v>
                </c:pt>
                <c:pt idx="1">
                  <c:v>180</c:v>
                </c:pt>
                <c:pt idx="2">
                  <c:v>302</c:v>
                </c:pt>
                <c:pt idx="3">
                  <c:v>357</c:v>
                </c:pt>
                <c:pt idx="4">
                  <c:v>422</c:v>
                </c:pt>
                <c:pt idx="5">
                  <c:v>471</c:v>
                </c:pt>
                <c:pt idx="6">
                  <c:v>527</c:v>
                </c:pt>
                <c:pt idx="7">
                  <c:v>636</c:v>
                </c:pt>
                <c:pt idx="8">
                  <c:v>668</c:v>
                </c:pt>
                <c:pt idx="9">
                  <c:v>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A63-4176-881A-CA824B5E8F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1531250463"/>
        <c:axId val="14538719"/>
      </c:barChart>
      <c:catAx>
        <c:axId val="153125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Baskerville" panose="02020502070401020303" pitchFamily="18" charset="0"/>
                <a:cs typeface="+mn-cs"/>
              </a:defRPr>
            </a:pPr>
            <a:endParaRPr lang="en-US"/>
          </a:p>
        </c:txPr>
        <c:crossAx val="14538719"/>
        <c:crosses val="autoZero"/>
        <c:auto val="1"/>
        <c:lblAlgn val="ctr"/>
        <c:lblOffset val="100"/>
        <c:noMultiLvlLbl val="0"/>
      </c:catAx>
      <c:valAx>
        <c:axId val="1453871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Baskerville" panose="02020502070401020303" pitchFamily="18" charset="0"/>
                <a:cs typeface="+mn-cs"/>
              </a:defRPr>
            </a:pPr>
            <a:endParaRPr lang="en-US"/>
          </a:p>
        </c:txPr>
        <c:crossAx val="1531250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Optima" panose="02000503060000020004" pitchFamily="2" charset="0"/>
          <a:ea typeface="Baskerville" panose="02020502070401020303" pitchFamily="18" charset="0"/>
        </a:defRPr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35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77-4B51-9CB1-47E9C081CF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8BB4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</c:v>
                </c:pt>
                <c:pt idx="1">
                  <c:v>40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77-4B51-9CB1-47E9C081CF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25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77-4B51-9CB1-47E9C081C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71407184"/>
        <c:axId val="377891568"/>
      </c:barChart>
      <c:catAx>
        <c:axId val="77140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377891568"/>
        <c:crosses val="autoZero"/>
        <c:auto val="1"/>
        <c:lblAlgn val="ctr"/>
        <c:lblOffset val="100"/>
        <c:noMultiLvlLbl val="0"/>
      </c:catAx>
      <c:valAx>
        <c:axId val="37789156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771407184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537A-4DDD-8AB9-AFD50D5D10C8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457</c:v>
                </c:pt>
                <c:pt idx="1">
                  <c:v>413</c:v>
                </c:pt>
                <c:pt idx="2">
                  <c:v>607</c:v>
                </c:pt>
                <c:pt idx="3">
                  <c:v>605</c:v>
                </c:pt>
                <c:pt idx="4">
                  <c:v>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37A-4DDD-8AB9-AFD50D5D10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Year 2</c:v>
                </c:pt>
              </c:strCache>
            </c:strRef>
          </c:tx>
          <c:spPr>
            <a:solidFill>
              <a:srgbClr val="004A6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314</c:v>
                </c:pt>
                <c:pt idx="1">
                  <c:v>288</c:v>
                </c:pt>
                <c:pt idx="2">
                  <c:v>611</c:v>
                </c:pt>
                <c:pt idx="3">
                  <c:v>835</c:v>
                </c:pt>
                <c:pt idx="4">
                  <c:v>1009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37A-4DDD-8AB9-AFD50D5D10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1531250463"/>
        <c:axId val="14538719"/>
      </c:barChart>
      <c:catAx>
        <c:axId val="153125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14538719"/>
        <c:crosses val="autoZero"/>
        <c:auto val="1"/>
        <c:lblAlgn val="ctr"/>
        <c:lblOffset val="100"/>
        <c:noMultiLvlLbl val="0"/>
      </c:catAx>
      <c:valAx>
        <c:axId val="1453871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1531250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537A-4DDD-8AB9-AFD50D5D10C8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457</c:v>
                </c:pt>
                <c:pt idx="1">
                  <c:v>413</c:v>
                </c:pt>
                <c:pt idx="2">
                  <c:v>607</c:v>
                </c:pt>
                <c:pt idx="3">
                  <c:v>605</c:v>
                </c:pt>
                <c:pt idx="4">
                  <c:v>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37A-4DDD-8AB9-AFD50D5D10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Year 2</c:v>
                </c:pt>
              </c:strCache>
            </c:strRef>
          </c:tx>
          <c:spPr>
            <a:solidFill>
              <a:srgbClr val="004A6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314</c:v>
                </c:pt>
                <c:pt idx="1">
                  <c:v>288</c:v>
                </c:pt>
                <c:pt idx="2">
                  <c:v>611</c:v>
                </c:pt>
                <c:pt idx="3">
                  <c:v>835</c:v>
                </c:pt>
                <c:pt idx="4">
                  <c:v>1009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37A-4DDD-8AB9-AFD50D5D10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1531250463"/>
        <c:axId val="14538719"/>
      </c:barChart>
      <c:catAx>
        <c:axId val="153125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14538719"/>
        <c:crosses val="autoZero"/>
        <c:auto val="1"/>
        <c:lblAlgn val="ctr"/>
        <c:lblOffset val="100"/>
        <c:noMultiLvlLbl val="0"/>
      </c:catAx>
      <c:valAx>
        <c:axId val="1453871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1531250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1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10"/>
              <c:spPr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7FC-4F31-A020-2F0C29DE9E26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7FC-4F31-A020-2F0C29DE9E26}"/>
              </c:ext>
            </c:extLst>
          </c:dPt>
          <c:dPt>
            <c:idx val="6"/>
            <c:marker>
              <c:symbol val="circle"/>
              <c:size val="10"/>
              <c:spPr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7FC-4F31-A020-2F0C29DE9E26}"/>
              </c:ext>
            </c:extLst>
          </c:dPt>
          <c:dPt>
            <c:idx val="7"/>
            <c:marker>
              <c:symbol val="circle"/>
              <c:size val="10"/>
              <c:spPr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7FC-4F31-A020-2F0C29DE9E26}"/>
              </c:ext>
            </c:extLst>
          </c:dPt>
          <c:dLbls>
            <c:dLbl>
              <c:idx val="6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FC-4F31-A020-2F0C29DE9E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37</c:v>
                </c:pt>
                <c:pt idx="2">
                  <c:v>24</c:v>
                </c:pt>
                <c:pt idx="3">
                  <c:v>33</c:v>
                </c:pt>
                <c:pt idx="4">
                  <c:v>48</c:v>
                </c:pt>
                <c:pt idx="5">
                  <c:v>55</c:v>
                </c:pt>
                <c:pt idx="6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7FC-4F31-A020-2F0C29DE9E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2</c:v>
                </c:pt>
              </c:strCache>
            </c:strRef>
          </c:tx>
          <c:spPr>
            <a:ln w="28575" cap="rnd">
              <a:solidFill>
                <a:srgbClr val="004A64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004A64"/>
              </a:solidFill>
              <a:ln w="9525">
                <a:noFill/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rgbClr val="004A6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0B62-4295-BF22-C3BAB2B59073}"/>
              </c:ext>
            </c:extLst>
          </c:dPt>
          <c:dPt>
            <c:idx val="5"/>
            <c:marker>
              <c:symbol val="circle"/>
              <c:size val="10"/>
              <c:spPr>
                <a:solidFill>
                  <a:srgbClr val="004A6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0B62-4295-BF22-C3BAB2B59073}"/>
              </c:ext>
            </c:extLst>
          </c:dPt>
          <c:dLbls>
            <c:dLbl>
              <c:idx val="6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C82-4C15-A0B9-61890C4E4D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38</c:v>
                </c:pt>
                <c:pt idx="1">
                  <c:v>38</c:v>
                </c:pt>
                <c:pt idx="2">
                  <c:v>61</c:v>
                </c:pt>
                <c:pt idx="3">
                  <c:v>25</c:v>
                </c:pt>
                <c:pt idx="4">
                  <c:v>10.5</c:v>
                </c:pt>
                <c:pt idx="5">
                  <c:v>24</c:v>
                </c:pt>
                <c:pt idx="6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718-44F6-982A-0A3FEE8F4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678015"/>
        <c:axId val="270064399"/>
      </c:lineChart>
      <c:catAx>
        <c:axId val="24767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70064399"/>
        <c:crosses val="autoZero"/>
        <c:auto val="1"/>
        <c:lblAlgn val="ctr"/>
        <c:lblOffset val="100"/>
        <c:noMultiLvlLbl val="0"/>
      </c:catAx>
      <c:valAx>
        <c:axId val="27006439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47678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1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10"/>
              <c:spPr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7FC-4F31-A020-2F0C29DE9E26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7FC-4F31-A020-2F0C29DE9E26}"/>
              </c:ext>
            </c:extLst>
          </c:dPt>
          <c:dPt>
            <c:idx val="6"/>
            <c:marker>
              <c:symbol val="circle"/>
              <c:size val="10"/>
              <c:spPr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7FC-4F31-A020-2F0C29DE9E26}"/>
              </c:ext>
            </c:extLst>
          </c:dPt>
          <c:dPt>
            <c:idx val="7"/>
            <c:marker>
              <c:symbol val="circle"/>
              <c:size val="10"/>
              <c:spPr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7FC-4F31-A020-2F0C29DE9E26}"/>
              </c:ext>
            </c:extLst>
          </c:dPt>
          <c:dLbls>
            <c:dLbl>
              <c:idx val="6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FC-4F31-A020-2F0C29DE9E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32</c:v>
                </c:pt>
                <c:pt idx="2">
                  <c:v>28</c:v>
                </c:pt>
                <c:pt idx="3">
                  <c:v>40</c:v>
                </c:pt>
                <c:pt idx="4">
                  <c:v>43</c:v>
                </c:pt>
                <c:pt idx="5">
                  <c:v>51</c:v>
                </c:pt>
                <c:pt idx="6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7FC-4F31-A020-2F0C29DE9E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2</c:v>
                </c:pt>
              </c:strCache>
            </c:strRef>
          </c:tx>
          <c:spPr>
            <a:ln w="28575" cap="rnd">
              <a:solidFill>
                <a:srgbClr val="004A64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004A64"/>
              </a:solidFill>
              <a:ln w="9525">
                <a:noFill/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rgbClr val="004A6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0B62-4295-BF22-C3BAB2B59073}"/>
              </c:ext>
            </c:extLst>
          </c:dPt>
          <c:dPt>
            <c:idx val="5"/>
            <c:marker>
              <c:symbol val="circle"/>
              <c:size val="10"/>
              <c:spPr>
                <a:solidFill>
                  <a:srgbClr val="004A6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0B62-4295-BF22-C3BAB2B59073}"/>
              </c:ext>
            </c:extLst>
          </c:dPt>
          <c:dLbls>
            <c:dLbl>
              <c:idx val="6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C82-4C15-A0B9-61890C4E4D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29</c:v>
                </c:pt>
                <c:pt idx="1">
                  <c:v>25</c:v>
                </c:pt>
                <c:pt idx="2">
                  <c:v>47</c:v>
                </c:pt>
                <c:pt idx="3">
                  <c:v>19</c:v>
                </c:pt>
                <c:pt idx="4">
                  <c:v>16.5</c:v>
                </c:pt>
                <c:pt idx="5">
                  <c:v>18</c:v>
                </c:pt>
                <c:pt idx="6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718-44F6-982A-0A3FEE8F4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678015"/>
        <c:axId val="270064399"/>
      </c:lineChart>
      <c:catAx>
        <c:axId val="24767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70064399"/>
        <c:crosses val="autoZero"/>
        <c:auto val="1"/>
        <c:lblAlgn val="ctr"/>
        <c:lblOffset val="100"/>
        <c:noMultiLvlLbl val="0"/>
      </c:catAx>
      <c:valAx>
        <c:axId val="27006439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47678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1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10"/>
              <c:spPr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7FC-4F31-A020-2F0C29DE9E26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7FC-4F31-A020-2F0C29DE9E26}"/>
              </c:ext>
            </c:extLst>
          </c:dPt>
          <c:dPt>
            <c:idx val="6"/>
            <c:marker>
              <c:symbol val="circle"/>
              <c:size val="10"/>
              <c:spPr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7FC-4F31-A020-2F0C29DE9E26}"/>
              </c:ext>
            </c:extLst>
          </c:dPt>
          <c:dPt>
            <c:idx val="7"/>
            <c:marker>
              <c:symbol val="circle"/>
              <c:size val="10"/>
              <c:spPr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7FC-4F31-A020-2F0C29DE9E26}"/>
              </c:ext>
            </c:extLst>
          </c:dPt>
          <c:dLbls>
            <c:dLbl>
              <c:idx val="6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FC-4F31-A020-2F0C29DE9E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32</c:v>
                </c:pt>
                <c:pt idx="2">
                  <c:v>28</c:v>
                </c:pt>
                <c:pt idx="3">
                  <c:v>40</c:v>
                </c:pt>
                <c:pt idx="4">
                  <c:v>43</c:v>
                </c:pt>
                <c:pt idx="5">
                  <c:v>51</c:v>
                </c:pt>
                <c:pt idx="6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7FC-4F31-A020-2F0C29DE9E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2</c:v>
                </c:pt>
              </c:strCache>
            </c:strRef>
          </c:tx>
          <c:spPr>
            <a:ln w="28575" cap="rnd">
              <a:solidFill>
                <a:srgbClr val="004A64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004A64"/>
              </a:solidFill>
              <a:ln w="9525">
                <a:noFill/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rgbClr val="004A6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0B62-4295-BF22-C3BAB2B59073}"/>
              </c:ext>
            </c:extLst>
          </c:dPt>
          <c:dPt>
            <c:idx val="5"/>
            <c:marker>
              <c:symbol val="circle"/>
              <c:size val="10"/>
              <c:spPr>
                <a:solidFill>
                  <a:srgbClr val="004A6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0B62-4295-BF22-C3BAB2B59073}"/>
              </c:ext>
            </c:extLst>
          </c:dPt>
          <c:dLbls>
            <c:dLbl>
              <c:idx val="6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C82-4C15-A0B9-61890C4E4D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29</c:v>
                </c:pt>
                <c:pt idx="1">
                  <c:v>25</c:v>
                </c:pt>
                <c:pt idx="2">
                  <c:v>47</c:v>
                </c:pt>
                <c:pt idx="3">
                  <c:v>19</c:v>
                </c:pt>
                <c:pt idx="4">
                  <c:v>16.5</c:v>
                </c:pt>
                <c:pt idx="5">
                  <c:v>18</c:v>
                </c:pt>
                <c:pt idx="6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718-44F6-982A-0A3FEE8F4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678015"/>
        <c:axId val="270064399"/>
      </c:lineChart>
      <c:catAx>
        <c:axId val="24767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70064399"/>
        <c:crosses val="autoZero"/>
        <c:auto val="1"/>
        <c:lblAlgn val="ctr"/>
        <c:lblOffset val="100"/>
        <c:noMultiLvlLbl val="0"/>
      </c:catAx>
      <c:valAx>
        <c:axId val="27006439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47678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Product 2</c:v>
                </c:pt>
              </c:strCache>
            </c:strRef>
          </c:tx>
          <c:spPr>
            <a:ln w="28575" cap="rnd">
              <a:solidFill>
                <a:srgbClr val="004A64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004A64"/>
              </a:solidFill>
              <a:ln w="9525">
                <a:noFill/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rgbClr val="004A6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0B62-4295-BF22-C3BAB2B59073}"/>
              </c:ext>
            </c:extLst>
          </c:dPt>
          <c:dPt>
            <c:idx val="5"/>
            <c:marker>
              <c:symbol val="circle"/>
              <c:size val="10"/>
              <c:spPr>
                <a:solidFill>
                  <a:srgbClr val="004A6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0B62-4295-BF22-C3BAB2B59073}"/>
              </c:ext>
            </c:extLst>
          </c:dPt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38</c:v>
                </c:pt>
                <c:pt idx="1">
                  <c:v>38</c:v>
                </c:pt>
                <c:pt idx="2">
                  <c:v>61</c:v>
                </c:pt>
                <c:pt idx="3">
                  <c:v>25</c:v>
                </c:pt>
                <c:pt idx="4">
                  <c:v>10.5</c:v>
                </c:pt>
                <c:pt idx="5">
                  <c:v>24</c:v>
                </c:pt>
                <c:pt idx="6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718-44F6-982A-0A3FEE8F4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678015"/>
        <c:axId val="270064399"/>
      </c:lineChart>
      <c:catAx>
        <c:axId val="24767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70064399"/>
        <c:crosses val="autoZero"/>
        <c:auto val="1"/>
        <c:lblAlgn val="ctr"/>
        <c:lblOffset val="100"/>
        <c:noMultiLvlLbl val="0"/>
      </c:catAx>
      <c:valAx>
        <c:axId val="27006439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47678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Product 2</c:v>
                </c:pt>
              </c:strCache>
            </c:strRef>
          </c:tx>
          <c:spPr>
            <a:ln w="28575" cap="rnd">
              <a:solidFill>
                <a:srgbClr val="004A64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004A64"/>
              </a:solidFill>
              <a:ln w="9525">
                <a:noFill/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rgbClr val="004A6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0B62-4295-BF22-C3BAB2B59073}"/>
              </c:ext>
            </c:extLst>
          </c:dPt>
          <c:dPt>
            <c:idx val="5"/>
            <c:marker>
              <c:symbol val="circle"/>
              <c:size val="10"/>
              <c:spPr>
                <a:solidFill>
                  <a:srgbClr val="004A6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0B62-4295-BF22-C3BAB2B59073}"/>
              </c:ext>
            </c:extLst>
          </c:dPt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38</c:v>
                </c:pt>
                <c:pt idx="1">
                  <c:v>38</c:v>
                </c:pt>
                <c:pt idx="2">
                  <c:v>61</c:v>
                </c:pt>
                <c:pt idx="3">
                  <c:v>25</c:v>
                </c:pt>
                <c:pt idx="4">
                  <c:v>10.5</c:v>
                </c:pt>
                <c:pt idx="5">
                  <c:v>24</c:v>
                </c:pt>
                <c:pt idx="6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718-44F6-982A-0A3FEE8F4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678015"/>
        <c:axId val="270064399"/>
      </c:lineChart>
      <c:catAx>
        <c:axId val="24767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70064399"/>
        <c:crosses val="autoZero"/>
        <c:auto val="1"/>
        <c:lblAlgn val="ctr"/>
        <c:lblOffset val="100"/>
        <c:noMultiLvlLbl val="0"/>
      </c:catAx>
      <c:valAx>
        <c:axId val="27006439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47678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1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17FC-4F31-A020-2F0C29DE9E26}"/>
              </c:ext>
            </c:extLst>
          </c:dPt>
          <c:dPt>
            <c:idx val="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17FC-4F31-A020-2F0C29DE9E26}"/>
              </c:ext>
            </c:extLst>
          </c:dPt>
          <c:dPt>
            <c:idx val="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17FC-4F31-A020-2F0C29DE9E26}"/>
              </c:ext>
            </c:extLst>
          </c:dPt>
          <c:dPt>
            <c:idx val="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5-17FC-4F31-A020-2F0C29DE9E26}"/>
              </c:ext>
            </c:extLst>
          </c:dPt>
          <c:dLbls>
            <c:dLbl>
              <c:idx val="6"/>
              <c:layout>
                <c:manualLayout>
                  <c:x val="-6.8900189100122425E-2"/>
                  <c:y val="7.654960357694264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FC-4F31-A020-2F0C29DE9E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37</c:v>
                </c:pt>
                <c:pt idx="2">
                  <c:v>24</c:v>
                </c:pt>
                <c:pt idx="3">
                  <c:v>33</c:v>
                </c:pt>
                <c:pt idx="4">
                  <c:v>48</c:v>
                </c:pt>
                <c:pt idx="5">
                  <c:v>55</c:v>
                </c:pt>
                <c:pt idx="6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7FC-4F31-A020-2F0C29DE9E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2</c:v>
                </c:pt>
              </c:strCache>
            </c:strRef>
          </c:tx>
          <c:spPr>
            <a:ln w="28575" cap="rnd">
              <a:solidFill>
                <a:srgbClr val="004A64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C-0B62-4295-BF22-C3BAB2B59073}"/>
              </c:ext>
            </c:extLst>
          </c:dPt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B-0B62-4295-BF22-C3BAB2B59073}"/>
              </c:ext>
            </c:extLst>
          </c:dPt>
          <c:dLbls>
            <c:dLbl>
              <c:idx val="6"/>
              <c:layout>
                <c:manualLayout>
                  <c:x val="-6.8900189100122605E-2"/>
                  <c:y val="0.1052348121482736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rgbClr val="004A64"/>
                      </a:solidFill>
                      <a:latin typeface="Optima" panose="0200050306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C82-4C15-A0B9-61890C4E4D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38</c:v>
                </c:pt>
                <c:pt idx="1">
                  <c:v>38</c:v>
                </c:pt>
                <c:pt idx="2">
                  <c:v>61</c:v>
                </c:pt>
                <c:pt idx="3">
                  <c:v>25</c:v>
                </c:pt>
                <c:pt idx="4">
                  <c:v>10.5</c:v>
                </c:pt>
                <c:pt idx="5">
                  <c:v>24</c:v>
                </c:pt>
                <c:pt idx="6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718-44F6-982A-0A3FEE8F4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7678015"/>
        <c:axId val="270064399"/>
      </c:lineChart>
      <c:catAx>
        <c:axId val="24767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70064399"/>
        <c:crosses val="autoZero"/>
        <c:auto val="1"/>
        <c:lblAlgn val="ctr"/>
        <c:lblOffset val="100"/>
        <c:noMultiLvlLbl val="0"/>
      </c:catAx>
      <c:valAx>
        <c:axId val="27006439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47678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573927853561281E-2"/>
          <c:y val="3.3966840922315396E-2"/>
          <c:w val="0.86963731025888191"/>
          <c:h val="0.8263093118658150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1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Sheet1!$A$2:$A$29</c:f>
              <c:numCache>
                <c:formatCode>yyyy</c:formatCode>
                <c:ptCount val="28"/>
                <c:pt idx="0">
                  <c:v>35065</c:v>
                </c:pt>
                <c:pt idx="1">
                  <c:v>35431</c:v>
                </c:pt>
                <c:pt idx="2">
                  <c:v>35796</c:v>
                </c:pt>
                <c:pt idx="3">
                  <c:v>36161</c:v>
                </c:pt>
                <c:pt idx="4">
                  <c:v>36526</c:v>
                </c:pt>
                <c:pt idx="5">
                  <c:v>36892</c:v>
                </c:pt>
                <c:pt idx="6">
                  <c:v>37257</c:v>
                </c:pt>
                <c:pt idx="7">
                  <c:v>37622</c:v>
                </c:pt>
                <c:pt idx="8">
                  <c:v>37987</c:v>
                </c:pt>
                <c:pt idx="9">
                  <c:v>38353</c:v>
                </c:pt>
                <c:pt idx="10">
                  <c:v>38718</c:v>
                </c:pt>
                <c:pt idx="11">
                  <c:v>39083</c:v>
                </c:pt>
                <c:pt idx="12">
                  <c:v>39448</c:v>
                </c:pt>
                <c:pt idx="13">
                  <c:v>39814</c:v>
                </c:pt>
                <c:pt idx="14">
                  <c:v>40179</c:v>
                </c:pt>
                <c:pt idx="15">
                  <c:v>40544</c:v>
                </c:pt>
                <c:pt idx="16">
                  <c:v>40909</c:v>
                </c:pt>
                <c:pt idx="17">
                  <c:v>41275</c:v>
                </c:pt>
                <c:pt idx="18">
                  <c:v>41640</c:v>
                </c:pt>
                <c:pt idx="19">
                  <c:v>42005</c:v>
                </c:pt>
                <c:pt idx="20">
                  <c:v>42370</c:v>
                </c:pt>
                <c:pt idx="21">
                  <c:v>42736</c:v>
                </c:pt>
                <c:pt idx="22">
                  <c:v>43101</c:v>
                </c:pt>
                <c:pt idx="23">
                  <c:v>43466</c:v>
                </c:pt>
                <c:pt idx="24">
                  <c:v>43831</c:v>
                </c:pt>
                <c:pt idx="25">
                  <c:v>44197</c:v>
                </c:pt>
                <c:pt idx="26">
                  <c:v>44562</c:v>
                </c:pt>
              </c:numCache>
            </c:num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1</c:v>
                </c:pt>
                <c:pt idx="1">
                  <c:v>1.1100000000000001</c:v>
                </c:pt>
                <c:pt idx="2">
                  <c:v>0.43000000000000005</c:v>
                </c:pt>
                <c:pt idx="3">
                  <c:v>1.0900000000000001</c:v>
                </c:pt>
                <c:pt idx="4">
                  <c:v>1.2000000000000002</c:v>
                </c:pt>
                <c:pt idx="5">
                  <c:v>1.62</c:v>
                </c:pt>
                <c:pt idx="6">
                  <c:v>1.2400000000000002</c:v>
                </c:pt>
                <c:pt idx="7">
                  <c:v>1.7200000000000002</c:v>
                </c:pt>
                <c:pt idx="8">
                  <c:v>1.3900000000000001</c:v>
                </c:pt>
                <c:pt idx="9">
                  <c:v>0.79000000000000015</c:v>
                </c:pt>
                <c:pt idx="10">
                  <c:v>0.71000000000000019</c:v>
                </c:pt>
                <c:pt idx="11">
                  <c:v>1.0300000000000002</c:v>
                </c:pt>
                <c:pt idx="12">
                  <c:v>0.88000000000000023</c:v>
                </c:pt>
                <c:pt idx="13">
                  <c:v>0.4800000000000002</c:v>
                </c:pt>
                <c:pt idx="14">
                  <c:v>0.59000000000000019</c:v>
                </c:pt>
                <c:pt idx="15">
                  <c:v>1.3000000000000003</c:v>
                </c:pt>
                <c:pt idx="16">
                  <c:v>0.70000000000000029</c:v>
                </c:pt>
                <c:pt idx="17">
                  <c:v>0.80000000000000027</c:v>
                </c:pt>
                <c:pt idx="18">
                  <c:v>1.0500000000000003</c:v>
                </c:pt>
                <c:pt idx="19">
                  <c:v>1.0100000000000002</c:v>
                </c:pt>
                <c:pt idx="20">
                  <c:v>0.51000000000000023</c:v>
                </c:pt>
                <c:pt idx="21">
                  <c:v>0.68000000000000027</c:v>
                </c:pt>
                <c:pt idx="22">
                  <c:v>1.0600000000000003</c:v>
                </c:pt>
                <c:pt idx="23">
                  <c:v>0.35000000000000031</c:v>
                </c:pt>
                <c:pt idx="24">
                  <c:v>0.90000000000000036</c:v>
                </c:pt>
                <c:pt idx="25">
                  <c:v>0.23000000000000032</c:v>
                </c:pt>
                <c:pt idx="26">
                  <c:v>-9.9999999999996758E-3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FE-4143-A29F-6392CDE076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2</c:v>
                </c:pt>
              </c:strCache>
            </c:strRef>
          </c:tx>
          <c:spPr>
            <a:ln w="50800" cap="rnd">
              <a:solidFill>
                <a:srgbClr val="004A64"/>
              </a:solidFill>
              <a:round/>
            </a:ln>
            <a:effectLst/>
          </c:spPr>
          <c:marker>
            <c:symbol val="none"/>
          </c:marker>
          <c:dLbls>
            <c:dLbl>
              <c:idx val="26"/>
              <c:layout>
                <c:manualLayout>
                  <c:x val="0"/>
                  <c:y val="-4.588582394895276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rgbClr val="004A64"/>
                      </a:solidFill>
                      <a:latin typeface="Optima" panose="0200050306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FFE-4143-A29F-6392CDE076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Sheet1!$A$2:$A$29</c:f>
              <c:numCache>
                <c:formatCode>yyyy</c:formatCode>
                <c:ptCount val="28"/>
                <c:pt idx="0">
                  <c:v>35065</c:v>
                </c:pt>
                <c:pt idx="1">
                  <c:v>35431</c:v>
                </c:pt>
                <c:pt idx="2">
                  <c:v>35796</c:v>
                </c:pt>
                <c:pt idx="3">
                  <c:v>36161</c:v>
                </c:pt>
                <c:pt idx="4">
                  <c:v>36526</c:v>
                </c:pt>
                <c:pt idx="5">
                  <c:v>36892</c:v>
                </c:pt>
                <c:pt idx="6">
                  <c:v>37257</c:v>
                </c:pt>
                <c:pt idx="7">
                  <c:v>37622</c:v>
                </c:pt>
                <c:pt idx="8">
                  <c:v>37987</c:v>
                </c:pt>
                <c:pt idx="9">
                  <c:v>38353</c:v>
                </c:pt>
                <c:pt idx="10">
                  <c:v>38718</c:v>
                </c:pt>
                <c:pt idx="11">
                  <c:v>39083</c:v>
                </c:pt>
                <c:pt idx="12">
                  <c:v>39448</c:v>
                </c:pt>
                <c:pt idx="13">
                  <c:v>39814</c:v>
                </c:pt>
                <c:pt idx="14">
                  <c:v>40179</c:v>
                </c:pt>
                <c:pt idx="15">
                  <c:v>40544</c:v>
                </c:pt>
                <c:pt idx="16">
                  <c:v>40909</c:v>
                </c:pt>
                <c:pt idx="17">
                  <c:v>41275</c:v>
                </c:pt>
                <c:pt idx="18">
                  <c:v>41640</c:v>
                </c:pt>
                <c:pt idx="19">
                  <c:v>42005</c:v>
                </c:pt>
                <c:pt idx="20">
                  <c:v>42370</c:v>
                </c:pt>
                <c:pt idx="21">
                  <c:v>42736</c:v>
                </c:pt>
                <c:pt idx="22">
                  <c:v>43101</c:v>
                </c:pt>
                <c:pt idx="23">
                  <c:v>43466</c:v>
                </c:pt>
                <c:pt idx="24">
                  <c:v>43831</c:v>
                </c:pt>
                <c:pt idx="25">
                  <c:v>44197</c:v>
                </c:pt>
                <c:pt idx="26">
                  <c:v>44562</c:v>
                </c:pt>
              </c:numCache>
            </c:numRef>
          </c:cat>
          <c:val>
            <c:numRef>
              <c:f>Sheet1!$C$2:$C$29</c:f>
              <c:numCache>
                <c:formatCode>General</c:formatCode>
                <c:ptCount val="28"/>
                <c:pt idx="0">
                  <c:v>1</c:v>
                </c:pt>
                <c:pt idx="1">
                  <c:v>0.97</c:v>
                </c:pt>
                <c:pt idx="2">
                  <c:v>0.84</c:v>
                </c:pt>
                <c:pt idx="3">
                  <c:v>0.76</c:v>
                </c:pt>
                <c:pt idx="4">
                  <c:v>1.08</c:v>
                </c:pt>
                <c:pt idx="5">
                  <c:v>0.85000000000000009</c:v>
                </c:pt>
                <c:pt idx="6">
                  <c:v>1.1600000000000001</c:v>
                </c:pt>
                <c:pt idx="7">
                  <c:v>1.1400000000000001</c:v>
                </c:pt>
                <c:pt idx="8">
                  <c:v>1.59</c:v>
                </c:pt>
                <c:pt idx="9">
                  <c:v>1.94</c:v>
                </c:pt>
                <c:pt idx="10">
                  <c:v>2.23</c:v>
                </c:pt>
                <c:pt idx="11">
                  <c:v>2.16</c:v>
                </c:pt>
                <c:pt idx="12">
                  <c:v>2.58</c:v>
                </c:pt>
                <c:pt idx="13">
                  <c:v>2.62</c:v>
                </c:pt>
                <c:pt idx="14">
                  <c:v>2.41</c:v>
                </c:pt>
                <c:pt idx="15">
                  <c:v>2.83</c:v>
                </c:pt>
                <c:pt idx="16">
                  <c:v>3.27</c:v>
                </c:pt>
                <c:pt idx="17">
                  <c:v>3.42</c:v>
                </c:pt>
                <c:pt idx="18">
                  <c:v>3.41</c:v>
                </c:pt>
                <c:pt idx="19">
                  <c:v>3.8000000000000003</c:v>
                </c:pt>
                <c:pt idx="20">
                  <c:v>4.13</c:v>
                </c:pt>
                <c:pt idx="21">
                  <c:v>4.01</c:v>
                </c:pt>
                <c:pt idx="22">
                  <c:v>3.8099999999999996</c:v>
                </c:pt>
                <c:pt idx="23">
                  <c:v>4.0299999999999994</c:v>
                </c:pt>
                <c:pt idx="24">
                  <c:v>4.1499999999999995</c:v>
                </c:pt>
                <c:pt idx="25">
                  <c:v>3.8999999999999995</c:v>
                </c:pt>
                <c:pt idx="26">
                  <c:v>3.6699999999999995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FE-4143-A29F-6392CDE076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Product 3</c:v>
                </c:pt>
              </c:strCache>
            </c:strRef>
          </c:tx>
          <c:spPr>
            <a:ln w="50800" cap="rnd">
              <a:solidFill>
                <a:srgbClr val="F8BB4E"/>
              </a:solidFill>
              <a:round/>
            </a:ln>
            <a:effectLst/>
          </c:spPr>
          <c:marker>
            <c:symbol val="none"/>
          </c:marker>
          <c:cat>
            <c:numRef>
              <c:f>Sheet1!$A$2:$A$29</c:f>
              <c:numCache>
                <c:formatCode>yyyy</c:formatCode>
                <c:ptCount val="28"/>
                <c:pt idx="0">
                  <c:v>35065</c:v>
                </c:pt>
                <c:pt idx="1">
                  <c:v>35431</c:v>
                </c:pt>
                <c:pt idx="2">
                  <c:v>35796</c:v>
                </c:pt>
                <c:pt idx="3">
                  <c:v>36161</c:v>
                </c:pt>
                <c:pt idx="4">
                  <c:v>36526</c:v>
                </c:pt>
                <c:pt idx="5">
                  <c:v>36892</c:v>
                </c:pt>
                <c:pt idx="6">
                  <c:v>37257</c:v>
                </c:pt>
                <c:pt idx="7">
                  <c:v>37622</c:v>
                </c:pt>
                <c:pt idx="8">
                  <c:v>37987</c:v>
                </c:pt>
                <c:pt idx="9">
                  <c:v>38353</c:v>
                </c:pt>
                <c:pt idx="10">
                  <c:v>38718</c:v>
                </c:pt>
                <c:pt idx="11">
                  <c:v>39083</c:v>
                </c:pt>
                <c:pt idx="12">
                  <c:v>39448</c:v>
                </c:pt>
                <c:pt idx="13">
                  <c:v>39814</c:v>
                </c:pt>
                <c:pt idx="14">
                  <c:v>40179</c:v>
                </c:pt>
                <c:pt idx="15">
                  <c:v>40544</c:v>
                </c:pt>
                <c:pt idx="16">
                  <c:v>40909</c:v>
                </c:pt>
                <c:pt idx="17">
                  <c:v>41275</c:v>
                </c:pt>
                <c:pt idx="18">
                  <c:v>41640</c:v>
                </c:pt>
                <c:pt idx="19">
                  <c:v>42005</c:v>
                </c:pt>
                <c:pt idx="20">
                  <c:v>42370</c:v>
                </c:pt>
                <c:pt idx="21">
                  <c:v>42736</c:v>
                </c:pt>
                <c:pt idx="22">
                  <c:v>43101</c:v>
                </c:pt>
                <c:pt idx="23">
                  <c:v>43466</c:v>
                </c:pt>
                <c:pt idx="24">
                  <c:v>43831</c:v>
                </c:pt>
                <c:pt idx="25">
                  <c:v>44197</c:v>
                </c:pt>
                <c:pt idx="26">
                  <c:v>44562</c:v>
                </c:pt>
              </c:numCache>
            </c:numRef>
          </c:cat>
          <c:val>
            <c:numRef>
              <c:f>Sheet1!$D$2:$D$29</c:f>
              <c:numCache>
                <c:formatCode>General</c:formatCode>
                <c:ptCount val="28"/>
                <c:pt idx="0">
                  <c:v>1</c:v>
                </c:pt>
                <c:pt idx="1">
                  <c:v>0.81</c:v>
                </c:pt>
                <c:pt idx="2">
                  <c:v>0.93</c:v>
                </c:pt>
                <c:pt idx="3">
                  <c:v>0.60000000000000009</c:v>
                </c:pt>
                <c:pt idx="4">
                  <c:v>0.54</c:v>
                </c:pt>
                <c:pt idx="5">
                  <c:v>0.66</c:v>
                </c:pt>
                <c:pt idx="6">
                  <c:v>0.66</c:v>
                </c:pt>
                <c:pt idx="7">
                  <c:v>0.36000000000000004</c:v>
                </c:pt>
                <c:pt idx="8">
                  <c:v>0.36000000000000004</c:v>
                </c:pt>
                <c:pt idx="9">
                  <c:v>9.0000000000000024E-2</c:v>
                </c:pt>
                <c:pt idx="10">
                  <c:v>-7.9999999999999988E-2</c:v>
                </c:pt>
                <c:pt idx="11">
                  <c:v>-8.9999999999999983E-2</c:v>
                </c:pt>
                <c:pt idx="12">
                  <c:v>-0.24</c:v>
                </c:pt>
                <c:pt idx="13">
                  <c:v>-0.22</c:v>
                </c:pt>
                <c:pt idx="14">
                  <c:v>-0.5</c:v>
                </c:pt>
                <c:pt idx="15">
                  <c:v>-0.63</c:v>
                </c:pt>
                <c:pt idx="16">
                  <c:v>-0.71</c:v>
                </c:pt>
                <c:pt idx="17">
                  <c:v>-0.8899999999999999</c:v>
                </c:pt>
                <c:pt idx="18">
                  <c:v>-1.22</c:v>
                </c:pt>
                <c:pt idx="19">
                  <c:v>-1.44</c:v>
                </c:pt>
                <c:pt idx="20">
                  <c:v>-1.3699999999999999</c:v>
                </c:pt>
                <c:pt idx="21">
                  <c:v>-1.66</c:v>
                </c:pt>
                <c:pt idx="22">
                  <c:v>-1.97</c:v>
                </c:pt>
                <c:pt idx="23">
                  <c:v>-2.2000000000000002</c:v>
                </c:pt>
                <c:pt idx="24">
                  <c:v>-2.16</c:v>
                </c:pt>
                <c:pt idx="25">
                  <c:v>-2.06</c:v>
                </c:pt>
                <c:pt idx="26">
                  <c:v>-2.11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FE-4143-A29F-6392CDE0760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Product 4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6"/>
              <c:layout>
                <c:manualLayout>
                  <c:x val="-1.7362935079903427E-16"/>
                  <c:y val="0.2249999861589575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Product</a:t>
                    </a:r>
                    <a:r>
                      <a:rPr lang="en-US" baseline="0" dirty="0"/>
                      <a:t> 3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9FFE-4143-A29F-6392CDE076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F8BB4E"/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Sheet1!$A$2:$A$29</c:f>
              <c:numCache>
                <c:formatCode>yyyy</c:formatCode>
                <c:ptCount val="28"/>
                <c:pt idx="0">
                  <c:v>35065</c:v>
                </c:pt>
                <c:pt idx="1">
                  <c:v>35431</c:v>
                </c:pt>
                <c:pt idx="2">
                  <c:v>35796</c:v>
                </c:pt>
                <c:pt idx="3">
                  <c:v>36161</c:v>
                </c:pt>
                <c:pt idx="4">
                  <c:v>36526</c:v>
                </c:pt>
                <c:pt idx="5">
                  <c:v>36892</c:v>
                </c:pt>
                <c:pt idx="6">
                  <c:v>37257</c:v>
                </c:pt>
                <c:pt idx="7">
                  <c:v>37622</c:v>
                </c:pt>
                <c:pt idx="8">
                  <c:v>37987</c:v>
                </c:pt>
                <c:pt idx="9">
                  <c:v>38353</c:v>
                </c:pt>
                <c:pt idx="10">
                  <c:v>38718</c:v>
                </c:pt>
                <c:pt idx="11">
                  <c:v>39083</c:v>
                </c:pt>
                <c:pt idx="12">
                  <c:v>39448</c:v>
                </c:pt>
                <c:pt idx="13">
                  <c:v>39814</c:v>
                </c:pt>
                <c:pt idx="14">
                  <c:v>40179</c:v>
                </c:pt>
                <c:pt idx="15">
                  <c:v>40544</c:v>
                </c:pt>
                <c:pt idx="16">
                  <c:v>40909</c:v>
                </c:pt>
                <c:pt idx="17">
                  <c:v>41275</c:v>
                </c:pt>
                <c:pt idx="18">
                  <c:v>41640</c:v>
                </c:pt>
                <c:pt idx="19">
                  <c:v>42005</c:v>
                </c:pt>
                <c:pt idx="20">
                  <c:v>42370</c:v>
                </c:pt>
                <c:pt idx="21">
                  <c:v>42736</c:v>
                </c:pt>
                <c:pt idx="22">
                  <c:v>43101</c:v>
                </c:pt>
                <c:pt idx="23">
                  <c:v>43466</c:v>
                </c:pt>
                <c:pt idx="24">
                  <c:v>43831</c:v>
                </c:pt>
                <c:pt idx="25">
                  <c:v>44197</c:v>
                </c:pt>
                <c:pt idx="26">
                  <c:v>44562</c:v>
                </c:pt>
              </c:numCache>
            </c:numRef>
          </c:cat>
          <c:val>
            <c:numRef>
              <c:f>Sheet1!$E$2:$E$29</c:f>
              <c:numCache>
                <c:formatCode>General</c:formatCode>
                <c:ptCount val="28"/>
                <c:pt idx="0">
                  <c:v>1</c:v>
                </c:pt>
                <c:pt idx="1">
                  <c:v>0.82000000000000006</c:v>
                </c:pt>
                <c:pt idx="2">
                  <c:v>0.9900000000000001</c:v>
                </c:pt>
                <c:pt idx="3">
                  <c:v>1.01</c:v>
                </c:pt>
                <c:pt idx="4">
                  <c:v>0.8</c:v>
                </c:pt>
                <c:pt idx="5">
                  <c:v>0.53</c:v>
                </c:pt>
                <c:pt idx="6">
                  <c:v>0.24000000000000005</c:v>
                </c:pt>
                <c:pt idx="7">
                  <c:v>0.47000000000000008</c:v>
                </c:pt>
                <c:pt idx="8">
                  <c:v>0.19000000000000006</c:v>
                </c:pt>
                <c:pt idx="9">
                  <c:v>-7.999999999999996E-2</c:v>
                </c:pt>
                <c:pt idx="10">
                  <c:v>-0.18999999999999995</c:v>
                </c:pt>
                <c:pt idx="11">
                  <c:v>5.0000000000000044E-2</c:v>
                </c:pt>
                <c:pt idx="12">
                  <c:v>0.26</c:v>
                </c:pt>
                <c:pt idx="13">
                  <c:v>0.17</c:v>
                </c:pt>
                <c:pt idx="14">
                  <c:v>-0.03</c:v>
                </c:pt>
                <c:pt idx="15">
                  <c:v>-0.14000000000000001</c:v>
                </c:pt>
                <c:pt idx="16">
                  <c:v>-0.29000000000000004</c:v>
                </c:pt>
                <c:pt idx="17">
                  <c:v>-0.12000000000000002</c:v>
                </c:pt>
                <c:pt idx="18">
                  <c:v>-0.38</c:v>
                </c:pt>
                <c:pt idx="19">
                  <c:v>-0.42</c:v>
                </c:pt>
                <c:pt idx="20">
                  <c:v>-0.65</c:v>
                </c:pt>
                <c:pt idx="21">
                  <c:v>-0.6</c:v>
                </c:pt>
                <c:pt idx="22">
                  <c:v>-0.39999999999999997</c:v>
                </c:pt>
                <c:pt idx="23">
                  <c:v>-0.35</c:v>
                </c:pt>
                <c:pt idx="24">
                  <c:v>-8.9999999999999969E-2</c:v>
                </c:pt>
                <c:pt idx="25">
                  <c:v>-0.26999999999999996</c:v>
                </c:pt>
                <c:pt idx="2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FFE-4143-A29F-6392CDE0760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Product 5</c:v>
                </c:pt>
              </c:strCache>
            </c:strRef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Sheet1!$A$2:$A$29</c:f>
              <c:numCache>
                <c:formatCode>yyyy</c:formatCode>
                <c:ptCount val="28"/>
                <c:pt idx="0">
                  <c:v>35065</c:v>
                </c:pt>
                <c:pt idx="1">
                  <c:v>35431</c:v>
                </c:pt>
                <c:pt idx="2">
                  <c:v>35796</c:v>
                </c:pt>
                <c:pt idx="3">
                  <c:v>36161</c:v>
                </c:pt>
                <c:pt idx="4">
                  <c:v>36526</c:v>
                </c:pt>
                <c:pt idx="5">
                  <c:v>36892</c:v>
                </c:pt>
                <c:pt idx="6">
                  <c:v>37257</c:v>
                </c:pt>
                <c:pt idx="7">
                  <c:v>37622</c:v>
                </c:pt>
                <c:pt idx="8">
                  <c:v>37987</c:v>
                </c:pt>
                <c:pt idx="9">
                  <c:v>38353</c:v>
                </c:pt>
                <c:pt idx="10">
                  <c:v>38718</c:v>
                </c:pt>
                <c:pt idx="11">
                  <c:v>39083</c:v>
                </c:pt>
                <c:pt idx="12">
                  <c:v>39448</c:v>
                </c:pt>
                <c:pt idx="13">
                  <c:v>39814</c:v>
                </c:pt>
                <c:pt idx="14">
                  <c:v>40179</c:v>
                </c:pt>
                <c:pt idx="15">
                  <c:v>40544</c:v>
                </c:pt>
                <c:pt idx="16">
                  <c:v>40909</c:v>
                </c:pt>
                <c:pt idx="17">
                  <c:v>41275</c:v>
                </c:pt>
                <c:pt idx="18">
                  <c:v>41640</c:v>
                </c:pt>
                <c:pt idx="19">
                  <c:v>42005</c:v>
                </c:pt>
                <c:pt idx="20">
                  <c:v>42370</c:v>
                </c:pt>
                <c:pt idx="21">
                  <c:v>42736</c:v>
                </c:pt>
                <c:pt idx="22">
                  <c:v>43101</c:v>
                </c:pt>
                <c:pt idx="23">
                  <c:v>43466</c:v>
                </c:pt>
                <c:pt idx="24">
                  <c:v>43831</c:v>
                </c:pt>
                <c:pt idx="25">
                  <c:v>44197</c:v>
                </c:pt>
                <c:pt idx="26">
                  <c:v>44562</c:v>
                </c:pt>
              </c:numCache>
            </c:numRef>
          </c:cat>
          <c:val>
            <c:numRef>
              <c:f>Sheet1!$F$2:$F$29</c:f>
              <c:numCache>
                <c:formatCode>General</c:formatCode>
                <c:ptCount val="28"/>
                <c:pt idx="0">
                  <c:v>1</c:v>
                </c:pt>
                <c:pt idx="1">
                  <c:v>0.7</c:v>
                </c:pt>
                <c:pt idx="2">
                  <c:v>0.39999999999999997</c:v>
                </c:pt>
                <c:pt idx="3">
                  <c:v>0.47</c:v>
                </c:pt>
                <c:pt idx="4">
                  <c:v>0.63</c:v>
                </c:pt>
                <c:pt idx="5">
                  <c:v>0.57999999999999996</c:v>
                </c:pt>
                <c:pt idx="6">
                  <c:v>0.52999999999999992</c:v>
                </c:pt>
                <c:pt idx="7">
                  <c:v>0.56999999999999995</c:v>
                </c:pt>
                <c:pt idx="8">
                  <c:v>0.37999999999999995</c:v>
                </c:pt>
                <c:pt idx="9">
                  <c:v>0.48999999999999994</c:v>
                </c:pt>
                <c:pt idx="10">
                  <c:v>0.32999999999999996</c:v>
                </c:pt>
                <c:pt idx="11">
                  <c:v>0.26999999999999996</c:v>
                </c:pt>
                <c:pt idx="12">
                  <c:v>0.23999999999999996</c:v>
                </c:pt>
                <c:pt idx="13">
                  <c:v>1.9999999999999962E-2</c:v>
                </c:pt>
                <c:pt idx="14">
                  <c:v>0.14999999999999997</c:v>
                </c:pt>
                <c:pt idx="15">
                  <c:v>-4.0000000000000036E-2</c:v>
                </c:pt>
                <c:pt idx="16">
                  <c:v>-0.28000000000000003</c:v>
                </c:pt>
                <c:pt idx="17">
                  <c:v>-0.31000000000000005</c:v>
                </c:pt>
                <c:pt idx="18">
                  <c:v>-0.42000000000000004</c:v>
                </c:pt>
                <c:pt idx="19">
                  <c:v>-0.34</c:v>
                </c:pt>
                <c:pt idx="20">
                  <c:v>-0.54</c:v>
                </c:pt>
                <c:pt idx="21">
                  <c:v>-0.32000000000000006</c:v>
                </c:pt>
                <c:pt idx="22">
                  <c:v>-0.56000000000000005</c:v>
                </c:pt>
                <c:pt idx="23">
                  <c:v>-0.51</c:v>
                </c:pt>
                <c:pt idx="24">
                  <c:v>-0.36</c:v>
                </c:pt>
                <c:pt idx="25">
                  <c:v>-7.0000000000000007E-2</c:v>
                </c:pt>
                <c:pt idx="26">
                  <c:v>-0.1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FFE-4143-A29F-6392CDE076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7678015"/>
        <c:axId val="270064399"/>
      </c:lineChart>
      <c:dateAx>
        <c:axId val="247678015"/>
        <c:scaling>
          <c:orientation val="minMax"/>
        </c:scaling>
        <c:delete val="0"/>
        <c:axPos val="b"/>
        <c:numFmt formatCode="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70064399"/>
        <c:crosses val="autoZero"/>
        <c:auto val="1"/>
        <c:lblOffset val="100"/>
        <c:baseTimeUnit val="years"/>
      </c:dateAx>
      <c:valAx>
        <c:axId val="27006439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47678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565163820159553"/>
          <c:y val="0.94297545872444277"/>
          <c:w val="0.48148397761348671"/>
          <c:h val="4.29620421406224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area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Product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8575" cap="rnd">
              <a:noFill/>
              <a:round/>
            </a:ln>
            <a:effectLst/>
          </c:spPr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C-0B62-4295-BF22-C3BAB2B59073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B-0B62-4295-BF22-C3BAB2B59073}"/>
              </c:ext>
            </c:extLst>
          </c:dPt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38</c:v>
                </c:pt>
                <c:pt idx="1">
                  <c:v>38</c:v>
                </c:pt>
                <c:pt idx="2">
                  <c:v>61</c:v>
                </c:pt>
                <c:pt idx="3">
                  <c:v>25</c:v>
                </c:pt>
                <c:pt idx="4">
                  <c:v>10.5</c:v>
                </c:pt>
                <c:pt idx="5">
                  <c:v>24</c:v>
                </c:pt>
                <c:pt idx="6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718-44F6-982A-0A3FEE8F4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678015"/>
        <c:axId val="270064399"/>
      </c:areaChart>
      <c:catAx>
        <c:axId val="24767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70064399"/>
        <c:crosses val="autoZero"/>
        <c:auto val="1"/>
        <c:lblAlgn val="ctr"/>
        <c:lblOffset val="100"/>
        <c:noMultiLvlLbl val="0"/>
      </c:catAx>
      <c:valAx>
        <c:axId val="27006439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47678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4A64"/>
            </a:solidFill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0B-4387-9CD5-F3776B200D39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ED-482B-8C4F-14D3345D4DD6}"/>
              </c:ext>
            </c:extLst>
          </c:dPt>
          <c:dPt>
            <c:idx val="2"/>
            <c:bubble3D val="0"/>
            <c:spPr>
              <a:solidFill>
                <a:srgbClr val="004A64"/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ED-482B-8C4F-14D3345D4DD6}"/>
              </c:ext>
            </c:extLst>
          </c:dPt>
          <c:dPt>
            <c:idx val="3"/>
            <c:bubble3D val="0"/>
            <c:spPr>
              <a:solidFill>
                <a:srgbClr val="87A5B1"/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ED-482B-8C4F-14D3345D4DD6}"/>
              </c:ext>
            </c:extLst>
          </c:dPt>
          <c:dLbls>
            <c:dLbl>
              <c:idx val="0"/>
              <c:layout>
                <c:manualLayout>
                  <c:x val="-2.5743933582852239E-2"/>
                  <c:y val="3.472370513742616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Optima" panose="0200050306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049774281292589"/>
                      <c:h val="0.1879122385632359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80B-4387-9CD5-F3776B200D39}"/>
                </c:ext>
              </c:extLst>
            </c:dLbl>
            <c:dLbl>
              <c:idx val="1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4ED-482B-8C4F-14D3345D4DD6}"/>
                </c:ext>
              </c:extLst>
            </c:dLbl>
            <c:dLbl>
              <c:idx val="2"/>
              <c:layout>
                <c:manualLayout>
                  <c:x val="0.10667025793190102"/>
                  <c:y val="7.864670439772383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Optima" panose="0200050306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4ED-482B-8C4F-14D3345D4DD6}"/>
                </c:ext>
              </c:extLst>
            </c:dLbl>
            <c:dLbl>
              <c:idx val="3"/>
              <c:layout>
                <c:manualLayout>
                  <c:x val="5.9663025622927683E-2"/>
                  <c:y val="0.1410216768510910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Optima" panose="0200050306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4ED-482B-8C4F-14D3345D4D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>
                        <a:lumMod val="7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0B-4387-9CD5-F3776B200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1</c:v>
                </c:pt>
              </c:strCache>
            </c:strRef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>
                  <a:lumMod val="85000"/>
                </a:schemeClr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10"/>
              <c:spPr>
                <a:solidFill>
                  <a:schemeClr val="bg1">
                    <a:lumMod val="8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7FC-4F31-A020-2F0C29DE9E26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chemeClr val="bg1">
                    <a:lumMod val="8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7FC-4F31-A020-2F0C29DE9E26}"/>
              </c:ext>
            </c:extLst>
          </c:dPt>
          <c:dPt>
            <c:idx val="6"/>
            <c:marker>
              <c:symbol val="circle"/>
              <c:size val="10"/>
              <c:spPr>
                <a:solidFill>
                  <a:schemeClr val="bg1">
                    <a:lumMod val="8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7FC-4F31-A020-2F0C29DE9E26}"/>
              </c:ext>
            </c:extLst>
          </c:dPt>
          <c:dPt>
            <c:idx val="7"/>
            <c:marker>
              <c:symbol val="circle"/>
              <c:size val="10"/>
              <c:spPr>
                <a:solidFill>
                  <a:schemeClr val="bg1">
                    <a:lumMod val="8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7FC-4F31-A020-2F0C29DE9E26}"/>
              </c:ext>
            </c:extLst>
          </c:dPt>
          <c:dLbls>
            <c:dLbl>
              <c:idx val="6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FC-4F31-A020-2F0C29DE9E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37</c:v>
                </c:pt>
                <c:pt idx="2">
                  <c:v>24</c:v>
                </c:pt>
                <c:pt idx="3">
                  <c:v>33</c:v>
                </c:pt>
                <c:pt idx="4">
                  <c:v>48</c:v>
                </c:pt>
                <c:pt idx="5">
                  <c:v>55</c:v>
                </c:pt>
                <c:pt idx="6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7FC-4F31-A020-2F0C29DE9E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2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>
                  <a:lumMod val="65000"/>
                </a:schemeClr>
              </a:solidFill>
              <a:ln w="9525">
                <a:noFill/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bg1">
                    <a:lumMod val="6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0B62-4295-BF22-C3BAB2B59073}"/>
              </c:ext>
            </c:extLst>
          </c:dPt>
          <c:dPt>
            <c:idx val="5"/>
            <c:marker>
              <c:symbol val="circle"/>
              <c:size val="10"/>
              <c:spPr>
                <a:solidFill>
                  <a:schemeClr val="bg1">
                    <a:lumMod val="6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0B62-4295-BF22-C3BAB2B59073}"/>
              </c:ext>
            </c:extLst>
          </c:dPt>
          <c:dLbls>
            <c:dLbl>
              <c:idx val="6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C82-4C15-A0B9-61890C4E4D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38</c:v>
                </c:pt>
                <c:pt idx="1">
                  <c:v>38</c:v>
                </c:pt>
                <c:pt idx="2">
                  <c:v>61</c:v>
                </c:pt>
                <c:pt idx="3">
                  <c:v>25</c:v>
                </c:pt>
                <c:pt idx="4">
                  <c:v>10.5</c:v>
                </c:pt>
                <c:pt idx="5">
                  <c:v>24</c:v>
                </c:pt>
                <c:pt idx="6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718-44F6-982A-0A3FEE8F4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678015"/>
        <c:axId val="270064399"/>
      </c:lineChart>
      <c:catAx>
        <c:axId val="24767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70064399"/>
        <c:crosses val="autoZero"/>
        <c:auto val="1"/>
        <c:lblAlgn val="ctr"/>
        <c:lblOffset val="100"/>
        <c:noMultiLvlLbl val="0"/>
      </c:catAx>
      <c:valAx>
        <c:axId val="27006439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47678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1</c:v>
                </c:pt>
              </c:strCache>
            </c:strRef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>
                  <a:lumMod val="85000"/>
                </a:schemeClr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10"/>
              <c:spPr>
                <a:solidFill>
                  <a:schemeClr val="bg1">
                    <a:lumMod val="8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7FC-4F31-A020-2F0C29DE9E26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chemeClr val="bg1">
                    <a:lumMod val="8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7FC-4F31-A020-2F0C29DE9E26}"/>
              </c:ext>
            </c:extLst>
          </c:dPt>
          <c:dPt>
            <c:idx val="6"/>
            <c:marker>
              <c:symbol val="circle"/>
              <c:size val="10"/>
              <c:spPr>
                <a:solidFill>
                  <a:schemeClr val="bg1">
                    <a:lumMod val="8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7FC-4F31-A020-2F0C29DE9E26}"/>
              </c:ext>
            </c:extLst>
          </c:dPt>
          <c:dPt>
            <c:idx val="7"/>
            <c:marker>
              <c:symbol val="circle"/>
              <c:size val="10"/>
              <c:spPr>
                <a:solidFill>
                  <a:schemeClr val="bg1">
                    <a:lumMod val="8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7FC-4F31-A020-2F0C29DE9E26}"/>
              </c:ext>
            </c:extLst>
          </c:dPt>
          <c:dLbls>
            <c:dLbl>
              <c:idx val="6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FC-4F31-A020-2F0C29DE9E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37</c:v>
                </c:pt>
                <c:pt idx="2">
                  <c:v>24</c:v>
                </c:pt>
                <c:pt idx="3">
                  <c:v>33</c:v>
                </c:pt>
                <c:pt idx="4">
                  <c:v>48</c:v>
                </c:pt>
                <c:pt idx="5">
                  <c:v>55</c:v>
                </c:pt>
                <c:pt idx="6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7FC-4F31-A020-2F0C29DE9E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2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>
                  <a:lumMod val="65000"/>
                </a:schemeClr>
              </a:solidFill>
              <a:ln w="9525">
                <a:noFill/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bg1">
                    <a:lumMod val="6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0B62-4295-BF22-C3BAB2B59073}"/>
              </c:ext>
            </c:extLst>
          </c:dPt>
          <c:dPt>
            <c:idx val="5"/>
            <c:marker>
              <c:symbol val="circle"/>
              <c:size val="10"/>
              <c:spPr>
                <a:solidFill>
                  <a:schemeClr val="bg1">
                    <a:lumMod val="6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0B62-4295-BF22-C3BAB2B59073}"/>
              </c:ext>
            </c:extLst>
          </c:dPt>
          <c:dLbls>
            <c:dLbl>
              <c:idx val="6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C82-4C15-A0B9-61890C4E4D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38</c:v>
                </c:pt>
                <c:pt idx="1">
                  <c:v>38</c:v>
                </c:pt>
                <c:pt idx="2">
                  <c:v>61</c:v>
                </c:pt>
                <c:pt idx="3">
                  <c:v>25</c:v>
                </c:pt>
                <c:pt idx="4">
                  <c:v>10.5</c:v>
                </c:pt>
                <c:pt idx="5">
                  <c:v>24</c:v>
                </c:pt>
                <c:pt idx="6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718-44F6-982A-0A3FEE8F4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678015"/>
        <c:axId val="270064399"/>
      </c:lineChart>
      <c:catAx>
        <c:axId val="24767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70064399"/>
        <c:crosses val="autoZero"/>
        <c:auto val="1"/>
        <c:lblAlgn val="ctr"/>
        <c:lblOffset val="100"/>
        <c:noMultiLvlLbl val="0"/>
      </c:catAx>
      <c:valAx>
        <c:axId val="27006439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247678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rgbClr val="F8BB4E"/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0B-4387-9CD5-F3776B200D39}"/>
              </c:ext>
            </c:extLst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ED-482B-8C4F-14D3345D4DD6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ED-482B-8C4F-14D3345D4DD6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ED-482B-8C4F-14D3345D4DD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anchor="ctr" anchorCtr="1">
                  <a:norm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tima" panose="0200050306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721874999999998E-2"/>
                      <c:h val="0.109265618278443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80B-4387-9CD5-F3776B200D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0B-4387-9CD5-F3776B200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Optima" panose="02000503060000020004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0.15625</cdr:x>
      <cdr:y>0</cdr:y>
    </cdr:from>
    <cdr:to>
      <cdr:x>0.8375</cdr:x>
      <cdr:y>1</cdr:y>
    </cdr:to>
    <cdr:sp macro="" textlink="">
      <cdr:nvSpPr>
        <cdr:cNvPr id="2" name="Block Arc 1">
          <a:extLst xmlns:a="http://schemas.openxmlformats.org/drawingml/2006/main">
            <a:ext uri="{FF2B5EF4-FFF2-40B4-BE49-F238E27FC236}">
              <a16:creationId xmlns:a16="http://schemas.microsoft.com/office/drawing/2014/main" id="{4DAF75E9-7A32-0A5F-F1DD-47D9EB0F4A11}"/>
            </a:ext>
          </a:extLst>
        </cdr:cNvPr>
        <cdr:cNvSpPr/>
      </cdr:nvSpPr>
      <cdr:spPr>
        <a:xfrm xmlns:a="http://schemas.openxmlformats.org/drawingml/2006/main" rot="5400000">
          <a:off x="1329266" y="-59265"/>
          <a:ext cx="5418667" cy="5537196"/>
        </a:xfrm>
        <a:prstGeom xmlns:a="http://schemas.openxmlformats.org/drawingml/2006/main" prst="blockArc">
          <a:avLst>
            <a:gd name="adj1" fmla="val 10800000"/>
            <a:gd name="adj2" fmla="val 20775152"/>
            <a:gd name="adj3" fmla="val 29538"/>
          </a:avLst>
        </a:prstGeom>
        <a:solidFill xmlns:a="http://schemas.openxmlformats.org/drawingml/2006/main">
          <a:srgbClr val="F8BB4E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0.80698</cdr:x>
      <cdr:y>0.19057</cdr:y>
    </cdr:from>
    <cdr:to>
      <cdr:x>0.88563</cdr:x>
      <cdr:y>0.39614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DF4AD668-37AF-925A-0585-2099E30EA040}"/>
            </a:ext>
          </a:extLst>
        </cdr:cNvPr>
        <cdr:cNvGrpSpPr/>
      </cdr:nvGrpSpPr>
      <cdr:grpSpPr>
        <a:xfrm xmlns:a="http://schemas.openxmlformats.org/drawingml/2006/main">
          <a:off x="8579425" y="879783"/>
          <a:ext cx="836169" cy="949031"/>
          <a:chOff x="8424364" y="1031035"/>
          <a:chExt cx="821052" cy="1112147"/>
        </a:xfrm>
      </cdr:grpSpPr>
      <cdr:sp macro="" textlink="">
        <cdr:nvSpPr>
          <cdr:cNvPr id="2" name="TextBox 10">
            <a:extLst xmlns:a="http://schemas.openxmlformats.org/drawingml/2006/main">
              <a:ext uri="{FF2B5EF4-FFF2-40B4-BE49-F238E27FC236}">
                <a16:creationId xmlns:a16="http://schemas.microsoft.com/office/drawing/2014/main" id="{5F61EA3D-F46D-4391-A56F-8AE6F98792B1}"/>
              </a:ext>
            </a:extLst>
          </cdr:cNvPr>
          <cdr:cNvSpPr txBox="1"/>
        </cdr:nvSpPr>
        <cdr:spPr>
          <a:xfrm xmlns:a="http://schemas.openxmlformats.org/drawingml/2006/main">
            <a:off x="8424364" y="1353951"/>
            <a:ext cx="754188" cy="438383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>
            <a:noFill/>
          </a:ln>
        </cdr:spPr>
        <cdr:txBody>
          <a:bodyPr xmlns:a="http://schemas.openxmlformats.org/drawingml/2006/main" wrap="square" lIns="0" tIns="0" rIns="0" bIns="0" rtlCol="0" anchor="ctr">
            <a:spAutoFit/>
          </a:bodyPr>
          <a:lstStyle xmlns:a="http://schemas.openxmlformats.org/drawingml/2006/main"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>
              <a:lnSpc>
                <a:spcPct val="105000"/>
              </a:lnSpc>
              <a:spcAft>
                <a:spcPts val="400"/>
              </a:spcAft>
            </a:pPr>
            <a:r>
              <a:rPr lang="en-US" sz="2400" b="1" spc="-30" dirty="0">
                <a:solidFill>
                  <a:srgbClr val="F8BB4E"/>
                </a:solidFill>
                <a:latin typeface="Optima" panose="02000503060000020004" pitchFamily="2" charset="0"/>
              </a:rPr>
              <a:t>+48</a:t>
            </a:r>
            <a:r>
              <a:rPr lang="en-US" sz="2400" b="1" spc="-30" baseline="30000" dirty="0">
                <a:solidFill>
                  <a:srgbClr val="F8BB4E"/>
                </a:solidFill>
                <a:latin typeface="Optima" panose="02000503060000020004" pitchFamily="2" charset="0"/>
              </a:rPr>
              <a:t>%</a:t>
            </a:r>
          </a:p>
        </cdr:txBody>
      </cdr:sp>
      <cdr:sp macro="" textlink="">
        <cdr:nvSpPr>
          <cdr:cNvPr id="3" name="Right Brace 2">
            <a:extLst xmlns:a="http://schemas.openxmlformats.org/drawingml/2006/main">
              <a:ext uri="{FF2B5EF4-FFF2-40B4-BE49-F238E27FC236}">
                <a16:creationId xmlns:a16="http://schemas.microsoft.com/office/drawing/2014/main" id="{EE7806AC-2686-4BA8-BAC7-E0DBBE56D381}"/>
              </a:ext>
            </a:extLst>
          </cdr:cNvPr>
          <cdr:cNvSpPr/>
        </cdr:nvSpPr>
        <cdr:spPr>
          <a:xfrm xmlns:a="http://schemas.openxmlformats.org/drawingml/2006/main" flipH="1">
            <a:off x="9165791" y="1031035"/>
            <a:ext cx="79625" cy="1112147"/>
          </a:xfrm>
          <a:prstGeom xmlns:a="http://schemas.openxmlformats.org/drawingml/2006/main" prst="rightBrace">
            <a:avLst>
              <a:gd name="adj1" fmla="val 28504"/>
              <a:gd name="adj2" fmla="val 50000"/>
            </a:avLst>
          </a:prstGeom>
          <a:ln xmlns:a="http://schemas.openxmlformats.org/drawingml/2006/main" w="19050" cap="flat">
            <a:solidFill>
              <a:srgbClr val="F8BB4E"/>
            </a:solidFill>
            <a:round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en-US">
              <a:solidFill>
                <a:srgbClr val="F8BB4E"/>
              </a:solidFill>
            </a:endParaRPr>
          </a:p>
        </cdr:txBody>
      </cdr:sp>
    </cdr:grp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0.82175</cdr:x>
      <cdr:y>0.07652</cdr:y>
    </cdr:from>
    <cdr:to>
      <cdr:x>0.894</cdr:x>
      <cdr:y>0.15755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DF4AD668-37AF-925A-0585-2099E30EA040}"/>
            </a:ext>
          </a:extLst>
        </cdr:cNvPr>
        <cdr:cNvGrpSpPr/>
      </cdr:nvGrpSpPr>
      <cdr:grpSpPr>
        <a:xfrm xmlns:a="http://schemas.openxmlformats.org/drawingml/2006/main">
          <a:off x="8736452" y="353261"/>
          <a:ext cx="768128" cy="374082"/>
          <a:chOff x="8578554" y="414029"/>
          <a:chExt cx="754188" cy="438383"/>
        </a:xfrm>
      </cdr:grpSpPr>
      <cdr:sp macro="" textlink="">
        <cdr:nvSpPr>
          <cdr:cNvPr id="2" name="TextBox 10">
            <a:extLst xmlns:a="http://schemas.openxmlformats.org/drawingml/2006/main">
              <a:ext uri="{FF2B5EF4-FFF2-40B4-BE49-F238E27FC236}">
                <a16:creationId xmlns:a16="http://schemas.microsoft.com/office/drawing/2014/main" id="{5F61EA3D-F46D-4391-A56F-8AE6F98792B1}"/>
              </a:ext>
            </a:extLst>
          </cdr:cNvPr>
          <cdr:cNvSpPr txBox="1"/>
        </cdr:nvSpPr>
        <cdr:spPr>
          <a:xfrm xmlns:a="http://schemas.openxmlformats.org/drawingml/2006/main">
            <a:off x="8578554" y="414029"/>
            <a:ext cx="754188" cy="438383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>
            <a:noFill/>
          </a:ln>
        </cdr:spPr>
        <cdr:txBody>
          <a:bodyPr xmlns:a="http://schemas.openxmlformats.org/drawingml/2006/main" wrap="square" lIns="0" tIns="0" rIns="0" bIns="0" rtlCol="0" anchor="ctr">
            <a:spAutoFit/>
          </a:bodyPr>
          <a:lstStyle xmlns:a="http://schemas.openxmlformats.org/drawingml/2006/main"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>
              <a:lnSpc>
                <a:spcPct val="105000"/>
              </a:lnSpc>
              <a:spcAft>
                <a:spcPts val="400"/>
              </a:spcAft>
            </a:pPr>
            <a:r>
              <a:rPr lang="en-US" sz="2400" b="0" spc="-30" dirty="0">
                <a:solidFill>
                  <a:srgbClr val="F8BB4E"/>
                </a:solidFill>
                <a:latin typeface="Optima" panose="02000503060000020004" pitchFamily="2" charset="0"/>
              </a:rPr>
              <a:t>+48</a:t>
            </a:r>
            <a:r>
              <a:rPr lang="en-US" sz="2400" b="0" spc="-30" baseline="30000" dirty="0">
                <a:solidFill>
                  <a:srgbClr val="F8BB4E"/>
                </a:solidFill>
                <a:latin typeface="Optima" panose="02000503060000020004" pitchFamily="2" charset="0"/>
              </a:rPr>
              <a:t>%</a:t>
            </a:r>
          </a:p>
        </cdr:txBody>
      </cdr:sp>
    </cdr:grpSp>
  </cdr:relSizeAnchor>
  <cdr:relSizeAnchor xmlns:cdr="http://schemas.openxmlformats.org/drawingml/2006/chartDrawing">
    <cdr:from>
      <cdr:x>0.17103</cdr:x>
      <cdr:y>0.58788</cdr:y>
    </cdr:from>
    <cdr:to>
      <cdr:x>0.18823</cdr:x>
      <cdr:y>0.58788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9D7E63FF-7B7F-25BA-548F-E26864C216A2}"/>
            </a:ext>
          </a:extLst>
        </cdr:cNvPr>
        <cdr:cNvCxnSpPr/>
      </cdr:nvCxnSpPr>
      <cdr:spPr>
        <a:xfrm xmlns:a="http://schemas.openxmlformats.org/drawingml/2006/main">
          <a:off x="1818262" y="2714017"/>
          <a:ext cx="182880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F8BB4E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0.81978</cdr:x>
      <cdr:y>0.12386</cdr:y>
    </cdr:from>
    <cdr:to>
      <cdr:x>0.89203</cdr:x>
      <cdr:y>0.20489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DF4AD668-37AF-925A-0585-2099E30EA040}"/>
            </a:ext>
          </a:extLst>
        </cdr:cNvPr>
        <cdr:cNvGrpSpPr/>
      </cdr:nvGrpSpPr>
      <cdr:grpSpPr>
        <a:xfrm xmlns:a="http://schemas.openxmlformats.org/drawingml/2006/main">
          <a:off x="8715508" y="571810"/>
          <a:ext cx="768128" cy="374082"/>
          <a:chOff x="8558011" y="670168"/>
          <a:chExt cx="754188" cy="438383"/>
        </a:xfrm>
      </cdr:grpSpPr>
      <cdr:sp macro="" textlink="">
        <cdr:nvSpPr>
          <cdr:cNvPr id="2" name="TextBox 10">
            <a:extLst xmlns:a="http://schemas.openxmlformats.org/drawingml/2006/main">
              <a:ext uri="{FF2B5EF4-FFF2-40B4-BE49-F238E27FC236}">
                <a16:creationId xmlns:a16="http://schemas.microsoft.com/office/drawing/2014/main" id="{5F61EA3D-F46D-4391-A56F-8AE6F98792B1}"/>
              </a:ext>
            </a:extLst>
          </cdr:cNvPr>
          <cdr:cNvSpPr txBox="1"/>
        </cdr:nvSpPr>
        <cdr:spPr>
          <a:xfrm xmlns:a="http://schemas.openxmlformats.org/drawingml/2006/main">
            <a:off x="8558011" y="670168"/>
            <a:ext cx="754188" cy="438383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>
            <a:noFill/>
          </a:ln>
        </cdr:spPr>
        <cdr:txBody>
          <a:bodyPr xmlns:a="http://schemas.openxmlformats.org/drawingml/2006/main" wrap="square" lIns="0" tIns="0" rIns="0" bIns="0" rtlCol="0" anchor="ctr">
            <a:spAutoFit/>
          </a:bodyPr>
          <a:lstStyle xmlns:a="http://schemas.openxmlformats.org/drawingml/2006/main"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>
              <a:lnSpc>
                <a:spcPct val="105000"/>
              </a:lnSpc>
              <a:spcAft>
                <a:spcPts val="400"/>
              </a:spcAft>
            </a:pPr>
            <a:r>
              <a:rPr lang="en-US" sz="2400" b="0" spc="-30" dirty="0">
                <a:solidFill>
                  <a:srgbClr val="F8BB4E"/>
                </a:solidFill>
                <a:latin typeface="Optima" panose="02000503060000020004" pitchFamily="2" charset="0"/>
              </a:rPr>
              <a:t>+48</a:t>
            </a:r>
            <a:r>
              <a:rPr lang="en-US" sz="2400" b="0" spc="-30" baseline="30000" dirty="0">
                <a:solidFill>
                  <a:srgbClr val="F8BB4E"/>
                </a:solidFill>
                <a:latin typeface="Optima" panose="02000503060000020004" pitchFamily="2" charset="0"/>
              </a:rPr>
              <a:t>%</a:t>
            </a:r>
          </a:p>
        </cdr:txBody>
      </cdr:sp>
    </cdr:grpSp>
  </cdr:relSizeAnchor>
  <cdr:relSizeAnchor xmlns:cdr="http://schemas.openxmlformats.org/drawingml/2006/chartDrawing">
    <cdr:from>
      <cdr:x>0.17103</cdr:x>
      <cdr:y>0.58788</cdr:y>
    </cdr:from>
    <cdr:to>
      <cdr:x>0.18823</cdr:x>
      <cdr:y>0.58788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9D7E63FF-7B7F-25BA-548F-E26864C216A2}"/>
            </a:ext>
          </a:extLst>
        </cdr:cNvPr>
        <cdr:cNvCxnSpPr/>
      </cdr:nvCxnSpPr>
      <cdr:spPr>
        <a:xfrm xmlns:a="http://schemas.openxmlformats.org/drawingml/2006/main">
          <a:off x="1818262" y="2714017"/>
          <a:ext cx="182880" cy="0"/>
        </a:xfrm>
        <a:prstGeom xmlns:a="http://schemas.openxmlformats.org/drawingml/2006/main" prst="line">
          <a:avLst/>
        </a:prstGeom>
        <a:ln xmlns:a="http://schemas.openxmlformats.org/drawingml/2006/main" w="19050">
          <a:noFill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Baskerville" panose="020205020704010203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Baskerville" panose="02020502070401020303" pitchFamily="18" charset="0"/>
              </a:defRPr>
            </a:lvl1pPr>
          </a:lstStyle>
          <a:p>
            <a:fld id="{AAFC4692-E812-E941-B772-49F03E9DB2B8}" type="datetimeFigureOut">
              <a:rPr lang="en-US" smtClean="0"/>
              <a:pPr/>
              <a:t>10/19/24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Baskerville" panose="020205020704010203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Baskerville" panose="02020502070401020303" pitchFamily="18" charset="0"/>
              </a:defRPr>
            </a:lvl1pPr>
          </a:lstStyle>
          <a:p>
            <a:fld id="{2434513F-9100-3C40-AFAE-386E2CC48E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5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Baskerville" panose="02020502070401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DBCAC-AF7F-1A42-A77A-52A8140167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5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CCE8D-86F3-4061-A508-0A890FE06C0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CCE8D-86F3-4061-A508-0A890FE06C0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73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CCE8D-86F3-4061-A508-0A890FE06C0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00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CCE8D-86F3-4061-A508-0A890FE06C0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64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CCE8D-86F3-4061-A508-0A890FE06C0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2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9FF0-76F7-FD41-906D-597836326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42A57-2FC8-F14B-BD04-143793D01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1E694-DA24-224D-86D5-B53A4DB8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E0A6-231A-3B4B-B8FD-0B5A4CCA188C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ECFA8-A2AA-2E48-8BAC-2ABE2C4F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F66A6-80AE-2A42-A871-F1354F5F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6B66-6B16-2544-9E09-0FEBBE7C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0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9D61-02DA-964E-A18A-999CF640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D0BB1-E277-5E47-9CCE-1C3C8A7B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EA486-0BD6-B946-A44D-CB94FC05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E0A6-231A-3B4B-B8FD-0B5A4CCA188C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2860-A7C9-8C46-ADC3-FBC2EF1D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F9D5-DB49-1D49-8BD7-F02C2095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6B66-6B16-2544-9E09-0FEBBE7C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1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3696F-164A-374B-8C70-DEC53DBD1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61220-CB5E-2445-BA27-FD89F0666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B5A26-683A-544E-AF3D-248EBB24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E0A6-231A-3B4B-B8FD-0B5A4CCA188C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5A0EC-36CE-3D43-953D-DC62D3DD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5131-7C0E-C643-8FF3-903B05D0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6B66-6B16-2544-9E09-0FEBBE7C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4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69BA-C982-C44F-8A31-B635F2FD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A322-7069-F743-9E62-8586B4F1A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20C84-F198-5849-A940-FA05DB0F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E0A6-231A-3B4B-B8FD-0B5A4CCA188C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C3980-B9CF-BB4B-84C4-6E93539A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ADA51-66D2-544E-AC32-6541138E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6B66-6B16-2544-9E09-0FEBBE7C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6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18E1-43DC-0941-8C2F-E63D7C49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F0605-34FF-1649-BF11-22D4D3463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F032A-657E-8A4B-90DB-040DE067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E0A6-231A-3B4B-B8FD-0B5A4CCA188C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831F4-7AEF-2446-8BB9-222BF553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7D9E-DB14-354D-8D7E-27FEEB0C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6B66-6B16-2544-9E09-0FEBBE7C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1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4102-DF82-E84E-9ED3-BE3DD735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14704-F99B-5C4C-94AA-69BFA989F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21204-46F7-CE49-BE5E-7D699A4C1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FF91F-77AE-C24E-98D0-878C458F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E0A6-231A-3B4B-B8FD-0B5A4CCA188C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9BCE1-AED5-F645-8CF2-56BDB0A7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7F550-96EE-384B-9E77-9C5A3AD0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6B66-6B16-2544-9E09-0FEBBE7C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0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3550-F24E-6644-91E8-F70F1332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BAB4F-9378-C04E-9866-6C874107D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9F9EC-139C-B046-8C24-8EC3D5B00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F1436-4159-EB40-B1F0-3A3789B80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C5499-B440-3244-92EA-716334B99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C6673-4E8E-1344-A5A6-3AFB0FB1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E0A6-231A-3B4B-B8FD-0B5A4CCA188C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6F58B-3E9C-CF4A-8E60-9D261422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C44B6-0DF6-314A-BC40-E95995A5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6B66-6B16-2544-9E09-0FEBBE7C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55A1-A6A0-564D-A639-B441CFE4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D0D66-57A9-0647-9B2A-A0A36FE5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E0A6-231A-3B4B-B8FD-0B5A4CCA188C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6151-5B4D-6446-8811-7CBA0268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BFED9-765D-9B49-85D0-AF4BFE03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6B66-6B16-2544-9E09-0FEBBE7C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8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A1174-EB48-794D-9CD0-00587F57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E0A6-231A-3B4B-B8FD-0B5A4CCA188C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44817-D7C5-C440-98E8-0479C70A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FB275-DD5A-514C-AEAD-F6224065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6B66-6B16-2544-9E09-0FEBBE7C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6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EBAE-BBCE-C74B-819C-0B064EA8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F93A-674A-A34B-A071-0A880D7A4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B5A64-30AB-9C45-8EA2-7562E672C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056BB-4761-4243-8557-DF049A98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E0A6-231A-3B4B-B8FD-0B5A4CCA188C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C3C19-EC64-6E49-8BFD-DDEEAB28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E8AEC-D431-7449-B57F-C3C054BF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6B66-6B16-2544-9E09-0FEBBE7C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6025-B68A-3344-A912-70633C10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2DDE1-64E9-9C44-A165-E092029F9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C00A0-6CE8-2243-9750-0FAEC61A1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A669F-3689-8743-AB68-B5299B4E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E0A6-231A-3B4B-B8FD-0B5A4CCA188C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993A9-77AE-234E-8BC2-BBA1E164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45FF8-1734-B247-8A61-0211CF51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6B66-6B16-2544-9E09-0FEBBE7C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6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C9EEA-A5CB-EA4A-AF47-70EEA0F8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3AF4B-444F-3549-8E45-E71EFFBC8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89D9D-FE24-6B49-8B1E-C4A6B6BBF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Baskerville" panose="02020502070401020303" pitchFamily="18" charset="0"/>
              </a:defRPr>
            </a:lvl1pPr>
          </a:lstStyle>
          <a:p>
            <a:fld id="{E959E0A6-231A-3B4B-B8FD-0B5A4CCA188C}" type="datetimeFigureOut">
              <a:rPr lang="en-US" smtClean="0"/>
              <a:pPr/>
              <a:t>10/19/24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E6D5E-639F-9D43-B227-916E9A250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Baskerville" panose="020205020704010203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9732C-7E79-4E44-A76E-8EA2733EF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Baskerville" panose="02020502070401020303" pitchFamily="18" charset="0"/>
              </a:defRPr>
            </a:lvl1pPr>
          </a:lstStyle>
          <a:p>
            <a:fld id="{FDC16B66-6B16-2544-9E09-0FEBBE7CC7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6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Baskerville" panose="02020502070401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askerville" panose="02020502070401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askerville" panose="02020502070401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askerville" panose="02020502070401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askerville" panose="02020502070401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askerville" panose="02020502070401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5.xml"/><Relationship Id="rId4" Type="http://schemas.openxmlformats.org/officeDocument/2006/relationships/chart" Target="../charts/chart3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9.xml"/><Relationship Id="rId4" Type="http://schemas.openxmlformats.org/officeDocument/2006/relationships/chart" Target="../charts/char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3.xml"/><Relationship Id="rId4" Type="http://schemas.openxmlformats.org/officeDocument/2006/relationships/chart" Target="../charts/chart4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7000" y="2750876"/>
            <a:ext cx="4074768" cy="1419099"/>
          </a:xfrm>
        </p:spPr>
        <p:txBody>
          <a:bodyPr/>
          <a:lstStyle/>
          <a:p>
            <a:pPr algn="r"/>
            <a:r>
              <a:rPr lang="en-US" sz="3556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Crafting Impactful Data Stories</a:t>
            </a:r>
            <a:br>
              <a:rPr lang="en-US" sz="3556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1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Bonus Resource</a:t>
            </a:r>
            <a:endParaRPr lang="en-US" sz="3556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4AB1AA9-7403-0840-8BF1-42B7A895190D}"/>
              </a:ext>
            </a:extLst>
          </p:cNvPr>
          <p:cNvSpPr txBox="1"/>
          <p:nvPr/>
        </p:nvSpPr>
        <p:spPr>
          <a:xfrm>
            <a:off x="3822688" y="4085706"/>
            <a:ext cx="6417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LM Roman 10" pitchFamily="2" charset="77"/>
              </a:rPr>
              <a:t>AUBER 2024 Workshop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B48E3A3-F560-8153-292D-EAA6540322B5}"/>
              </a:ext>
            </a:extLst>
          </p:cNvPr>
          <p:cNvGrpSpPr/>
          <p:nvPr/>
        </p:nvGrpSpPr>
        <p:grpSpPr>
          <a:xfrm>
            <a:off x="5349489" y="2990111"/>
            <a:ext cx="4743837" cy="1086937"/>
            <a:chOff x="6270833" y="2891109"/>
            <a:chExt cx="4743837" cy="1086937"/>
          </a:xfrm>
          <a:solidFill>
            <a:srgbClr val="F8BB4E"/>
          </a:solidFill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39A236A-8BE3-E8C4-5928-62A652027139}"/>
                </a:ext>
              </a:extLst>
            </p:cNvPr>
            <p:cNvGrpSpPr/>
            <p:nvPr/>
          </p:nvGrpSpPr>
          <p:grpSpPr>
            <a:xfrm>
              <a:off x="6270833" y="2902264"/>
              <a:ext cx="1306020" cy="1075782"/>
              <a:chOff x="2961395" y="733483"/>
              <a:chExt cx="1306020" cy="1075782"/>
            </a:xfrm>
            <a:grpFill/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6FCE5FAF-E4EB-A09A-FE30-1A9D9D169680}"/>
                  </a:ext>
                </a:extLst>
              </p:cNvPr>
              <p:cNvGrpSpPr/>
              <p:nvPr/>
            </p:nvGrpSpPr>
            <p:grpSpPr>
              <a:xfrm>
                <a:off x="2988690" y="849763"/>
                <a:ext cx="1257306" cy="730725"/>
                <a:chOff x="2988690" y="849763"/>
                <a:chExt cx="1257306" cy="730725"/>
              </a:xfrm>
              <a:grpFill/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C4A186E1-832F-709F-E951-04EDE361F90A}"/>
                    </a:ext>
                  </a:extLst>
                </p:cNvPr>
                <p:cNvGrpSpPr/>
                <p:nvPr/>
              </p:nvGrpSpPr>
              <p:grpSpPr>
                <a:xfrm>
                  <a:off x="2988690" y="1266628"/>
                  <a:ext cx="562839" cy="313860"/>
                  <a:chOff x="2988690" y="1266628"/>
                  <a:chExt cx="562839" cy="313860"/>
                </a:xfrm>
                <a:grpFill/>
              </p:grpSpPr>
              <p:sp>
                <p:nvSpPr>
                  <p:cNvPr id="126" name="Rounded Rectangle 125">
                    <a:extLst>
                      <a:ext uri="{FF2B5EF4-FFF2-40B4-BE49-F238E27FC236}">
                        <a16:creationId xmlns:a16="http://schemas.microsoft.com/office/drawing/2014/main" id="{BC227FC0-1B27-0105-5DFB-1898A2931A05}"/>
                      </a:ext>
                    </a:extLst>
                  </p:cNvPr>
                  <p:cNvSpPr/>
                  <p:nvPr/>
                </p:nvSpPr>
                <p:spPr>
                  <a:xfrm>
                    <a:off x="3218991" y="1269009"/>
                    <a:ext cx="91440" cy="222124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Baskerville" panose="02020502070401020303" pitchFamily="18" charset="0"/>
                    </a:endParaRPr>
                  </a:p>
                </p:txBody>
              </p:sp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65286175-985D-C41E-DE38-10D928B8D00F}"/>
                      </a:ext>
                    </a:extLst>
                  </p:cNvPr>
                  <p:cNvGrpSpPr/>
                  <p:nvPr/>
                </p:nvGrpSpPr>
                <p:grpSpPr>
                  <a:xfrm>
                    <a:off x="2988690" y="1266628"/>
                    <a:ext cx="562839" cy="313860"/>
                    <a:chOff x="2988690" y="1266628"/>
                    <a:chExt cx="562839" cy="313860"/>
                  </a:xfrm>
                  <a:grpFill/>
                </p:grpSpPr>
                <p:sp>
                  <p:nvSpPr>
                    <p:cNvPr id="128" name="Rounded Rectangle 127">
                      <a:extLst>
                        <a:ext uri="{FF2B5EF4-FFF2-40B4-BE49-F238E27FC236}">
                          <a16:creationId xmlns:a16="http://schemas.microsoft.com/office/drawing/2014/main" id="{F2C70DBE-22A9-1F20-C830-F30252D8D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8690" y="1266628"/>
                      <a:ext cx="91440" cy="31386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Baskerville" panose="02020502070401020303" pitchFamily="18" charset="0"/>
                      </a:endParaRPr>
                    </a:p>
                  </p:txBody>
                </p:sp>
                <p:sp>
                  <p:nvSpPr>
                    <p:cNvPr id="129" name="Rounded Rectangle 128">
                      <a:extLst>
                        <a:ext uri="{FF2B5EF4-FFF2-40B4-BE49-F238E27FC236}">
                          <a16:creationId xmlns:a16="http://schemas.microsoft.com/office/drawing/2014/main" id="{5E138C2E-1F1D-C4F4-A37E-68985C66F2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983" y="1271275"/>
                      <a:ext cx="91440" cy="29111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Baskerville" panose="02020502070401020303" pitchFamily="18" charset="0"/>
                      </a:endParaRPr>
                    </a:p>
                  </p:txBody>
                </p:sp>
                <p:sp>
                  <p:nvSpPr>
                    <p:cNvPr id="130" name="Rounded Rectangle 129">
                      <a:extLst>
                        <a:ext uri="{FF2B5EF4-FFF2-40B4-BE49-F238E27FC236}">
                          <a16:creationId xmlns:a16="http://schemas.microsoft.com/office/drawing/2014/main" id="{E7586DFE-4A95-3865-D33D-C68D06A51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9548" y="1271284"/>
                      <a:ext cx="91440" cy="12111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Baskerville" panose="02020502070401020303" pitchFamily="18" charset="0"/>
                      </a:endParaRPr>
                    </a:p>
                  </p:txBody>
                </p:sp>
                <p:sp>
                  <p:nvSpPr>
                    <p:cNvPr id="131" name="Rounded Rectangle 130">
                      <a:extLst>
                        <a:ext uri="{FF2B5EF4-FFF2-40B4-BE49-F238E27FC236}">
                          <a16:creationId xmlns:a16="http://schemas.microsoft.com/office/drawing/2014/main" id="{979AAEF8-837F-91DD-62F6-CF006323C0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60089" y="1270262"/>
                      <a:ext cx="91440" cy="4571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Baskerville" panose="020205020704010203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9ED7CDC6-C766-D4BA-9318-994F835667A1}"/>
                    </a:ext>
                  </a:extLst>
                </p:cNvPr>
                <p:cNvGrpSpPr/>
                <p:nvPr/>
              </p:nvGrpSpPr>
              <p:grpSpPr>
                <a:xfrm flipH="1" flipV="1">
                  <a:off x="3683157" y="849763"/>
                  <a:ext cx="562839" cy="405709"/>
                  <a:chOff x="2988690" y="1266628"/>
                  <a:chExt cx="562839" cy="313860"/>
                </a:xfrm>
                <a:grpFill/>
              </p:grpSpPr>
              <p:sp>
                <p:nvSpPr>
                  <p:cNvPr id="120" name="Rounded Rectangle 119">
                    <a:extLst>
                      <a:ext uri="{FF2B5EF4-FFF2-40B4-BE49-F238E27FC236}">
                        <a16:creationId xmlns:a16="http://schemas.microsoft.com/office/drawing/2014/main" id="{D236F809-C25D-9859-5571-F2940DB59280}"/>
                      </a:ext>
                    </a:extLst>
                  </p:cNvPr>
                  <p:cNvSpPr/>
                  <p:nvPr/>
                </p:nvSpPr>
                <p:spPr>
                  <a:xfrm>
                    <a:off x="3218991" y="1269009"/>
                    <a:ext cx="91440" cy="222124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Baskerville" panose="02020502070401020303" pitchFamily="18" charset="0"/>
                    </a:endParaRPr>
                  </a:p>
                </p:txBody>
              </p: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2ED502D1-AC64-5F7B-2734-8F63302D972A}"/>
                      </a:ext>
                    </a:extLst>
                  </p:cNvPr>
                  <p:cNvGrpSpPr/>
                  <p:nvPr/>
                </p:nvGrpSpPr>
                <p:grpSpPr>
                  <a:xfrm>
                    <a:off x="2988690" y="1266628"/>
                    <a:ext cx="562839" cy="313860"/>
                    <a:chOff x="2988690" y="1266628"/>
                    <a:chExt cx="562839" cy="313860"/>
                  </a:xfrm>
                  <a:grpFill/>
                </p:grpSpPr>
                <p:sp>
                  <p:nvSpPr>
                    <p:cNvPr id="122" name="Rounded Rectangle 121">
                      <a:extLst>
                        <a:ext uri="{FF2B5EF4-FFF2-40B4-BE49-F238E27FC236}">
                          <a16:creationId xmlns:a16="http://schemas.microsoft.com/office/drawing/2014/main" id="{2A2EE3C5-F01E-470D-3793-DF558DEBA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8690" y="1266628"/>
                      <a:ext cx="91440" cy="31386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Baskerville" panose="02020502070401020303" pitchFamily="18" charset="0"/>
                      </a:endParaRPr>
                    </a:p>
                  </p:txBody>
                </p:sp>
                <p:sp>
                  <p:nvSpPr>
                    <p:cNvPr id="123" name="Rounded Rectangle 122">
                      <a:extLst>
                        <a:ext uri="{FF2B5EF4-FFF2-40B4-BE49-F238E27FC236}">
                          <a16:creationId xmlns:a16="http://schemas.microsoft.com/office/drawing/2014/main" id="{35F5B1A8-8455-8AAB-62B1-620398A95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983" y="1271275"/>
                      <a:ext cx="91440" cy="29111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Baskerville" panose="02020502070401020303" pitchFamily="18" charset="0"/>
                      </a:endParaRPr>
                    </a:p>
                  </p:txBody>
                </p:sp>
                <p:sp>
                  <p:nvSpPr>
                    <p:cNvPr id="124" name="Rounded Rectangle 123">
                      <a:extLst>
                        <a:ext uri="{FF2B5EF4-FFF2-40B4-BE49-F238E27FC236}">
                          <a16:creationId xmlns:a16="http://schemas.microsoft.com/office/drawing/2014/main" id="{17935421-5795-FA7D-F330-6F53AD87DF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9548" y="1271284"/>
                      <a:ext cx="91440" cy="12111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Baskerville" panose="02020502070401020303" pitchFamily="18" charset="0"/>
                      </a:endParaRPr>
                    </a:p>
                  </p:txBody>
                </p:sp>
                <p:sp>
                  <p:nvSpPr>
                    <p:cNvPr id="125" name="Rounded Rectangle 124">
                      <a:extLst>
                        <a:ext uri="{FF2B5EF4-FFF2-40B4-BE49-F238E27FC236}">
                          <a16:creationId xmlns:a16="http://schemas.microsoft.com/office/drawing/2014/main" id="{B1DD10D9-31C9-CAE6-DF21-211842775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60089" y="1270262"/>
                      <a:ext cx="91440" cy="4571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Baskerville" panose="020205020704010203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977153F-426B-8E68-D97A-A5776197A223}"/>
                  </a:ext>
                </a:extLst>
              </p:cNvPr>
              <p:cNvGrpSpPr/>
              <p:nvPr/>
            </p:nvGrpSpPr>
            <p:grpSpPr>
              <a:xfrm>
                <a:off x="2961395" y="733483"/>
                <a:ext cx="1306020" cy="1075782"/>
                <a:chOff x="5049078" y="1200647"/>
                <a:chExt cx="2091194" cy="1789043"/>
              </a:xfrm>
              <a:grpFill/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5FD07EC2-99D6-49BC-0489-41734D75251F}"/>
                    </a:ext>
                  </a:extLst>
                </p:cNvPr>
                <p:cNvCxnSpPr/>
                <p:nvPr/>
              </p:nvCxnSpPr>
              <p:spPr>
                <a:xfrm>
                  <a:off x="5049078" y="1200647"/>
                  <a:ext cx="0" cy="1789043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6F134FB2-5412-E192-96C4-C1F4F6EDE5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9078" y="2076617"/>
                  <a:ext cx="2091194" cy="18552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E2930D1-118D-BED9-4A5F-9B6D6B352693}"/>
                </a:ext>
              </a:extLst>
            </p:cNvPr>
            <p:cNvGrpSpPr/>
            <p:nvPr/>
          </p:nvGrpSpPr>
          <p:grpSpPr>
            <a:xfrm>
              <a:off x="7952694" y="2902264"/>
              <a:ext cx="1306020" cy="1075782"/>
              <a:chOff x="2961789" y="1930292"/>
              <a:chExt cx="1306020" cy="1075782"/>
            </a:xfrm>
            <a:grpFill/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F95D26D-4A69-88C5-6CCE-146AF6B4E0E8}"/>
                  </a:ext>
                </a:extLst>
              </p:cNvPr>
              <p:cNvGrpSpPr/>
              <p:nvPr/>
            </p:nvGrpSpPr>
            <p:grpSpPr>
              <a:xfrm flipV="1">
                <a:off x="2979304" y="2220310"/>
                <a:ext cx="1270595" cy="537240"/>
                <a:chOff x="4674009" y="2171452"/>
                <a:chExt cx="1270595" cy="537240"/>
              </a:xfrm>
              <a:grpFill/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27586158-D871-BD25-138E-AC43F919F71E}"/>
                    </a:ext>
                  </a:extLst>
                </p:cNvPr>
                <p:cNvGrpSpPr/>
                <p:nvPr/>
              </p:nvGrpSpPr>
              <p:grpSpPr>
                <a:xfrm flipH="1">
                  <a:off x="4674009" y="2202620"/>
                  <a:ext cx="1270595" cy="506072"/>
                  <a:chOff x="4701194" y="996865"/>
                  <a:chExt cx="1270595" cy="506072"/>
                </a:xfrm>
                <a:grpFill/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E6FDA496-10AA-57B8-36CC-4E6D6A23DD29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409819" y="996865"/>
                    <a:ext cx="561970" cy="506072"/>
                    <a:chOff x="2980415" y="1005449"/>
                    <a:chExt cx="561970" cy="506072"/>
                  </a:xfrm>
                  <a:grpFill/>
                </p:grpSpPr>
                <p:sp>
                  <p:nvSpPr>
                    <p:cNvPr id="108" name="Rounded Rectangle 107">
                      <a:extLst>
                        <a:ext uri="{FF2B5EF4-FFF2-40B4-BE49-F238E27FC236}">
                          <a16:creationId xmlns:a16="http://schemas.microsoft.com/office/drawing/2014/main" id="{DD1A9AFA-5AF2-BEDA-79CB-0D775FB9B03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218991" y="1181722"/>
                      <a:ext cx="91440" cy="87287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Baskerville" panose="02020502070401020303" pitchFamily="18" charset="0"/>
                      </a:endParaRPr>
                    </a:p>
                  </p:txBody>
                </p:sp>
                <p:grpSp>
                  <p:nvGrpSpPr>
                    <p:cNvPr id="109" name="Group 108">
                      <a:extLst>
                        <a:ext uri="{FF2B5EF4-FFF2-40B4-BE49-F238E27FC236}">
                          <a16:creationId xmlns:a16="http://schemas.microsoft.com/office/drawing/2014/main" id="{9CEEA1AF-6306-AC17-2B3A-54AFD6EB53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80415" y="1005449"/>
                      <a:ext cx="561970" cy="506072"/>
                      <a:chOff x="2980415" y="1005449"/>
                      <a:chExt cx="561970" cy="506072"/>
                    </a:xfrm>
                    <a:grpFill/>
                  </p:grpSpPr>
                  <p:sp>
                    <p:nvSpPr>
                      <p:cNvPr id="110" name="Rounded Rectangle 109">
                        <a:extLst>
                          <a:ext uri="{FF2B5EF4-FFF2-40B4-BE49-F238E27FC236}">
                            <a16:creationId xmlns:a16="http://schemas.microsoft.com/office/drawing/2014/main" id="{D910E84F-1423-AA61-1DE7-DE5A24520B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0415" y="1280275"/>
                        <a:ext cx="86022" cy="231246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atin typeface="Baskerville" panose="02020502070401020303" pitchFamily="18" charset="0"/>
                        </a:endParaRPr>
                      </a:p>
                    </p:txBody>
                  </p:sp>
                  <p:sp>
                    <p:nvSpPr>
                      <p:cNvPr id="111" name="Rounded Rectangle 110">
                        <a:extLst>
                          <a:ext uri="{FF2B5EF4-FFF2-40B4-BE49-F238E27FC236}">
                            <a16:creationId xmlns:a16="http://schemas.microsoft.com/office/drawing/2014/main" id="{8EE894E9-41F4-EEFE-378C-B56D694883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02983" y="1271275"/>
                        <a:ext cx="86022" cy="95267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atin typeface="Baskerville" panose="02020502070401020303" pitchFamily="18" charset="0"/>
                        </a:endParaRPr>
                      </a:p>
                    </p:txBody>
                  </p:sp>
                  <p:sp>
                    <p:nvSpPr>
                      <p:cNvPr id="112" name="Rounded Rectangle 111">
                        <a:extLst>
                          <a:ext uri="{FF2B5EF4-FFF2-40B4-BE49-F238E27FC236}">
                            <a16:creationId xmlns:a16="http://schemas.microsoft.com/office/drawing/2014/main" id="{5BF34D10-061B-4F87-650F-CFDD5D86D35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39548" y="1094879"/>
                        <a:ext cx="79758" cy="176405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atin typeface="Baskerville" panose="02020502070401020303" pitchFamily="18" charset="0"/>
                        </a:endParaRPr>
                      </a:p>
                    </p:txBody>
                  </p:sp>
                  <p:sp>
                    <p:nvSpPr>
                      <p:cNvPr id="113" name="Rounded Rectangle 112">
                        <a:extLst>
                          <a:ext uri="{FF2B5EF4-FFF2-40B4-BE49-F238E27FC236}">
                            <a16:creationId xmlns:a16="http://schemas.microsoft.com/office/drawing/2014/main" id="{7CC2E303-E58F-17C2-299B-A234F9E1B33A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460089" y="1005449"/>
                        <a:ext cx="82296" cy="264813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atin typeface="Baskerville" panose="020205020704010203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4C6467D3-165A-7D92-9548-4428670FC290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4701194" y="1016462"/>
                    <a:ext cx="553026" cy="475970"/>
                    <a:chOff x="2998503" y="1087734"/>
                    <a:chExt cx="553026" cy="368215"/>
                  </a:xfrm>
                  <a:grpFill/>
                </p:grpSpPr>
                <p:sp>
                  <p:nvSpPr>
                    <p:cNvPr id="102" name="Rounded Rectangle 101">
                      <a:extLst>
                        <a:ext uri="{FF2B5EF4-FFF2-40B4-BE49-F238E27FC236}">
                          <a16:creationId xmlns:a16="http://schemas.microsoft.com/office/drawing/2014/main" id="{F47685A2-AE34-DB38-4E69-385FF4F2A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3482" y="1269010"/>
                      <a:ext cx="76949" cy="3536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Baskerville" panose="02020502070401020303" pitchFamily="18" charset="0"/>
                      </a:endParaRPr>
                    </a:p>
                  </p:txBody>
                </p:sp>
                <p:grpSp>
                  <p:nvGrpSpPr>
                    <p:cNvPr id="103" name="Group 102">
                      <a:extLst>
                        <a:ext uri="{FF2B5EF4-FFF2-40B4-BE49-F238E27FC236}">
                          <a16:creationId xmlns:a16="http://schemas.microsoft.com/office/drawing/2014/main" id="{8EC130BB-9751-2AFA-CFBE-D293A694B3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98503" y="1087734"/>
                      <a:ext cx="553026" cy="368215"/>
                      <a:chOff x="2998503" y="1087734"/>
                      <a:chExt cx="553026" cy="368215"/>
                    </a:xfrm>
                    <a:grpFill/>
                  </p:grpSpPr>
                  <p:sp>
                    <p:nvSpPr>
                      <p:cNvPr id="104" name="Rounded Rectangle 103">
                        <a:extLst>
                          <a:ext uri="{FF2B5EF4-FFF2-40B4-BE49-F238E27FC236}">
                            <a16:creationId xmlns:a16="http://schemas.microsoft.com/office/drawing/2014/main" id="{A86E8E53-A221-A745-9B28-4CE21A0ED60C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2998503" y="1087734"/>
                        <a:ext cx="81627" cy="178894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atin typeface="Baskerville" panose="02020502070401020303" pitchFamily="18" charset="0"/>
                        </a:endParaRPr>
                      </a:p>
                    </p:txBody>
                  </p:sp>
                  <p:sp>
                    <p:nvSpPr>
                      <p:cNvPr id="105" name="Rounded Rectangle 104">
                        <a:extLst>
                          <a:ext uri="{FF2B5EF4-FFF2-40B4-BE49-F238E27FC236}">
                            <a16:creationId xmlns:a16="http://schemas.microsoft.com/office/drawing/2014/main" id="{9D3D3F23-DE40-F321-8007-DE20C5D2D432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112127" y="1185545"/>
                        <a:ext cx="82296" cy="8573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atin typeface="Baskerville" panose="02020502070401020303" pitchFamily="18" charset="0"/>
                        </a:endParaRPr>
                      </a:p>
                    </p:txBody>
                  </p:sp>
                  <p:sp>
                    <p:nvSpPr>
                      <p:cNvPr id="106" name="Rounded Rectangle 105">
                        <a:extLst>
                          <a:ext uri="{FF2B5EF4-FFF2-40B4-BE49-F238E27FC236}">
                            <a16:creationId xmlns:a16="http://schemas.microsoft.com/office/drawing/2014/main" id="{D6F12464-D5A6-F476-511F-B71048D925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62339" y="1271284"/>
                        <a:ext cx="82296" cy="125545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atin typeface="Baskerville" panose="02020502070401020303" pitchFamily="18" charset="0"/>
                        </a:endParaRPr>
                      </a:p>
                    </p:txBody>
                  </p:sp>
                  <p:sp>
                    <p:nvSpPr>
                      <p:cNvPr id="107" name="Rounded Rectangle 106">
                        <a:extLst>
                          <a:ext uri="{FF2B5EF4-FFF2-40B4-BE49-F238E27FC236}">
                            <a16:creationId xmlns:a16="http://schemas.microsoft.com/office/drawing/2014/main" id="{AC752C14-B082-E118-4718-554287E38E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4580" y="1270262"/>
                        <a:ext cx="76949" cy="185687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atin typeface="Baskerville" panose="02020502070401020303" pitchFamily="18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8370A16D-1BE2-58E2-C0C4-542240BC39EC}"/>
                    </a:ext>
                  </a:extLst>
                </p:cNvPr>
                <p:cNvSpPr/>
                <p:nvPr/>
              </p:nvSpPr>
              <p:spPr>
                <a:xfrm flipH="1" flipV="1">
                  <a:off x="5280117" y="2171452"/>
                  <a:ext cx="83929" cy="29761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Baskerville" panose="02020502070401020303" pitchFamily="18" charset="0"/>
                  </a:endParaRP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91A9DF84-F87D-74AD-8C26-D155684BEDBF}"/>
                  </a:ext>
                </a:extLst>
              </p:cNvPr>
              <p:cNvGrpSpPr/>
              <p:nvPr/>
            </p:nvGrpSpPr>
            <p:grpSpPr>
              <a:xfrm>
                <a:off x="2961789" y="1930292"/>
                <a:ext cx="1306020" cy="1075782"/>
                <a:chOff x="5049078" y="1200647"/>
                <a:chExt cx="2091194" cy="1789043"/>
              </a:xfrm>
              <a:grpFill/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065BF0F-AADA-32E0-B61C-6F75F0A33576}"/>
                    </a:ext>
                  </a:extLst>
                </p:cNvPr>
                <p:cNvCxnSpPr/>
                <p:nvPr/>
              </p:nvCxnSpPr>
              <p:spPr>
                <a:xfrm>
                  <a:off x="5049078" y="1200647"/>
                  <a:ext cx="0" cy="1789043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B499E3F1-3D70-A730-FAEF-00B16C47B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9078" y="2076617"/>
                  <a:ext cx="2091194" cy="18552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66F0278-C036-2C0E-6090-61EC00DB8991}"/>
                </a:ext>
              </a:extLst>
            </p:cNvPr>
            <p:cNvGrpSpPr/>
            <p:nvPr/>
          </p:nvGrpSpPr>
          <p:grpSpPr>
            <a:xfrm>
              <a:off x="9708650" y="2891109"/>
              <a:ext cx="1306020" cy="1075782"/>
              <a:chOff x="2961395" y="3139806"/>
              <a:chExt cx="1306020" cy="1075782"/>
            </a:xfrm>
            <a:grpFill/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CE6C6E0-E077-6DAD-F346-3910CC97CBB3}"/>
                  </a:ext>
                </a:extLst>
              </p:cNvPr>
              <p:cNvGrpSpPr/>
              <p:nvPr/>
            </p:nvGrpSpPr>
            <p:grpSpPr>
              <a:xfrm>
                <a:off x="2975401" y="3420126"/>
                <a:ext cx="1263864" cy="560276"/>
                <a:chOff x="4674009" y="2213989"/>
                <a:chExt cx="1263864" cy="560276"/>
              </a:xfrm>
              <a:grpFill/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A6810E31-672F-71D4-E2B2-2302470E1C9D}"/>
                    </a:ext>
                  </a:extLst>
                </p:cNvPr>
                <p:cNvGrpSpPr/>
                <p:nvPr/>
              </p:nvGrpSpPr>
              <p:grpSpPr>
                <a:xfrm flipH="1">
                  <a:off x="4674009" y="2213989"/>
                  <a:ext cx="1263864" cy="560276"/>
                  <a:chOff x="4707925" y="1008234"/>
                  <a:chExt cx="1263864" cy="560276"/>
                </a:xfrm>
                <a:grpFill/>
              </p:grpSpPr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F386F440-9971-BBAC-E1F7-0902DA149CB5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409290" y="1008234"/>
                    <a:ext cx="562499" cy="374275"/>
                    <a:chOff x="2980415" y="1016818"/>
                    <a:chExt cx="562499" cy="374275"/>
                  </a:xfrm>
                  <a:grpFill/>
                </p:grpSpPr>
                <p:sp>
                  <p:nvSpPr>
                    <p:cNvPr id="88" name="Rounded Rectangle 87">
                      <a:extLst>
                        <a:ext uri="{FF2B5EF4-FFF2-40B4-BE49-F238E27FC236}">
                          <a16:creationId xmlns:a16="http://schemas.microsoft.com/office/drawing/2014/main" id="{D1D5B470-242E-DBEE-4C43-E501D89EA38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220455" y="1016818"/>
                      <a:ext cx="86281" cy="25218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Baskerville" panose="02020502070401020303" pitchFamily="18" charset="0"/>
                      </a:endParaRPr>
                    </a:p>
                  </p:txBody>
                </p:sp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654239A6-6BA5-12F0-147C-6A78A2260D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80415" y="1019096"/>
                      <a:ext cx="562499" cy="371997"/>
                      <a:chOff x="2980415" y="1019096"/>
                      <a:chExt cx="562499" cy="371997"/>
                    </a:xfrm>
                    <a:grpFill/>
                  </p:grpSpPr>
                  <p:sp>
                    <p:nvSpPr>
                      <p:cNvPr id="90" name="Rounded Rectangle 89">
                        <a:extLst>
                          <a:ext uri="{FF2B5EF4-FFF2-40B4-BE49-F238E27FC236}">
                            <a16:creationId xmlns:a16="http://schemas.microsoft.com/office/drawing/2014/main" id="{2B7CFE51-388F-DF01-D09C-619FDB2C71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0415" y="1280275"/>
                        <a:ext cx="81627" cy="110818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atin typeface="Baskerville" panose="02020502070401020303" pitchFamily="18" charset="0"/>
                        </a:endParaRPr>
                      </a:p>
                    </p:txBody>
                  </p:sp>
                  <p:sp>
                    <p:nvSpPr>
                      <p:cNvPr id="91" name="Rounded Rectangle 90">
                        <a:extLst>
                          <a:ext uri="{FF2B5EF4-FFF2-40B4-BE49-F238E27FC236}">
                            <a16:creationId xmlns:a16="http://schemas.microsoft.com/office/drawing/2014/main" id="{8E51BECB-2F8A-A2A9-1E8E-57C91DC82D8E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102983" y="1163044"/>
                        <a:ext cx="79758" cy="108232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atin typeface="Baskerville" panose="02020502070401020303" pitchFamily="18" charset="0"/>
                        </a:endParaRPr>
                      </a:p>
                    </p:txBody>
                  </p:sp>
                  <p:sp>
                    <p:nvSpPr>
                      <p:cNvPr id="92" name="Rounded Rectangle 91">
                        <a:extLst>
                          <a:ext uri="{FF2B5EF4-FFF2-40B4-BE49-F238E27FC236}">
                            <a16:creationId xmlns:a16="http://schemas.microsoft.com/office/drawing/2014/main" id="{D98460C6-5C01-DF83-28E1-8EE31BACC5CF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39548" y="1019096"/>
                        <a:ext cx="82826" cy="252188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atin typeface="Baskerville" panose="02020502070401020303" pitchFamily="18" charset="0"/>
                        </a:endParaRPr>
                      </a:p>
                    </p:txBody>
                  </p:sp>
                  <p:sp>
                    <p:nvSpPr>
                      <p:cNvPr id="93" name="Rounded Rectangle 92">
                        <a:extLst>
                          <a:ext uri="{FF2B5EF4-FFF2-40B4-BE49-F238E27FC236}">
                            <a16:creationId xmlns:a16="http://schemas.microsoft.com/office/drawing/2014/main" id="{91D93699-3A69-D31F-515C-F92E6FFABF9B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460088" y="1163042"/>
                        <a:ext cx="82826" cy="107218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atin typeface="Baskerville" panose="020205020704010203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1" name="Group 80">
                    <a:extLst>
                      <a:ext uri="{FF2B5EF4-FFF2-40B4-BE49-F238E27FC236}">
                        <a16:creationId xmlns:a16="http://schemas.microsoft.com/office/drawing/2014/main" id="{C1F2B842-DDA2-EDD7-34CF-C23D20E7BF94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4707925" y="1077344"/>
                    <a:ext cx="546296" cy="491166"/>
                    <a:chOff x="3005234" y="1028880"/>
                    <a:chExt cx="546296" cy="379971"/>
                  </a:xfrm>
                  <a:grpFill/>
                </p:grpSpPr>
                <p:sp>
                  <p:nvSpPr>
                    <p:cNvPr id="82" name="Rounded Rectangle 81">
                      <a:extLst>
                        <a:ext uri="{FF2B5EF4-FFF2-40B4-BE49-F238E27FC236}">
                          <a16:creationId xmlns:a16="http://schemas.microsoft.com/office/drawing/2014/main" id="{72BE17FC-C060-2EB5-FAE8-14714D18246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250943" y="1077078"/>
                      <a:ext cx="77685" cy="19193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Baskerville" panose="02020502070401020303" pitchFamily="18" charset="0"/>
                      </a:endParaRPr>
                    </a:p>
                  </p:txBody>
                </p: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DC90DF69-8434-31B3-B809-8DFC72BDB6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05234" y="1028880"/>
                      <a:ext cx="546296" cy="379971"/>
                      <a:chOff x="3005234" y="1028880"/>
                      <a:chExt cx="546296" cy="379971"/>
                    </a:xfrm>
                    <a:grpFill/>
                  </p:grpSpPr>
                  <p:sp>
                    <p:nvSpPr>
                      <p:cNvPr id="84" name="Rounded Rectangle 83">
                        <a:extLst>
                          <a:ext uri="{FF2B5EF4-FFF2-40B4-BE49-F238E27FC236}">
                            <a16:creationId xmlns:a16="http://schemas.microsoft.com/office/drawing/2014/main" id="{855B83A7-8D6F-30FB-222A-D61BC34CDC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05234" y="1266628"/>
                        <a:ext cx="74896" cy="142223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atin typeface="Baskerville" panose="02020502070401020303" pitchFamily="18" charset="0"/>
                        </a:endParaRPr>
                      </a:p>
                    </p:txBody>
                  </p:sp>
                  <p:sp>
                    <p:nvSpPr>
                      <p:cNvPr id="85" name="Rounded Rectangle 84">
                        <a:extLst>
                          <a:ext uri="{FF2B5EF4-FFF2-40B4-BE49-F238E27FC236}">
                            <a16:creationId xmlns:a16="http://schemas.microsoft.com/office/drawing/2014/main" id="{93B54853-3D58-7359-6D43-822A56DC3C6F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130385" y="1185549"/>
                        <a:ext cx="77685" cy="85726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atin typeface="Baskerville" panose="02020502070401020303" pitchFamily="18" charset="0"/>
                        </a:endParaRPr>
                      </a:p>
                    </p:txBody>
                  </p:sp>
                  <p:sp>
                    <p:nvSpPr>
                      <p:cNvPr id="86" name="Rounded Rectangle 85">
                        <a:extLst>
                          <a:ext uri="{FF2B5EF4-FFF2-40B4-BE49-F238E27FC236}">
                            <a16:creationId xmlns:a16="http://schemas.microsoft.com/office/drawing/2014/main" id="{3718E43F-44F9-8303-E853-50EE2E1AC4B0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62340" y="1028880"/>
                        <a:ext cx="82296" cy="242404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atin typeface="Baskerville" panose="02020502070401020303" pitchFamily="18" charset="0"/>
                        </a:endParaRPr>
                      </a:p>
                    </p:txBody>
                  </p:sp>
                  <p:sp>
                    <p:nvSpPr>
                      <p:cNvPr id="87" name="Rounded Rectangle 86">
                        <a:extLst>
                          <a:ext uri="{FF2B5EF4-FFF2-40B4-BE49-F238E27FC236}">
                            <a16:creationId xmlns:a16="http://schemas.microsoft.com/office/drawing/2014/main" id="{9D982815-7FCF-0085-E9CA-839979219BD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476633" y="1091370"/>
                        <a:ext cx="74897" cy="178893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atin typeface="Baskerville" panose="02020502070401020303" pitchFamily="18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79" name="Rounded Rectangle 78">
                  <a:extLst>
                    <a:ext uri="{FF2B5EF4-FFF2-40B4-BE49-F238E27FC236}">
                      <a16:creationId xmlns:a16="http://schemas.microsoft.com/office/drawing/2014/main" id="{E3B21C7E-333C-275A-38A9-88E59D23D4D6}"/>
                    </a:ext>
                  </a:extLst>
                </p:cNvPr>
                <p:cNvSpPr/>
                <p:nvPr/>
              </p:nvSpPr>
              <p:spPr>
                <a:xfrm flipH="1">
                  <a:off x="5280117" y="2469063"/>
                  <a:ext cx="82296" cy="10268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Baskerville" panose="02020502070401020303" pitchFamily="18" charset="0"/>
                  </a:endParaRP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3015444-F0BE-9157-9C59-4E231EFED4C8}"/>
                  </a:ext>
                </a:extLst>
              </p:cNvPr>
              <p:cNvGrpSpPr/>
              <p:nvPr/>
            </p:nvGrpSpPr>
            <p:grpSpPr>
              <a:xfrm>
                <a:off x="2961395" y="3139806"/>
                <a:ext cx="1306020" cy="1075782"/>
                <a:chOff x="5049078" y="1200647"/>
                <a:chExt cx="2091194" cy="1789043"/>
              </a:xfrm>
              <a:grpFill/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749732C0-B59B-6F01-181B-1FBFEF30B87B}"/>
                    </a:ext>
                  </a:extLst>
                </p:cNvPr>
                <p:cNvCxnSpPr/>
                <p:nvPr/>
              </p:nvCxnSpPr>
              <p:spPr>
                <a:xfrm>
                  <a:off x="5049078" y="1200647"/>
                  <a:ext cx="0" cy="1789043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B6F6CD15-5A38-C548-DF54-551AB0413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9078" y="2076617"/>
                  <a:ext cx="2091194" cy="18552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46164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B966E5D-D6B8-43D1-BF0B-B74F544DE7C3}"/>
              </a:ext>
            </a:extLst>
          </p:cNvPr>
          <p:cNvGraphicFramePr/>
          <p:nvPr/>
        </p:nvGraphicFramePr>
        <p:xfrm>
          <a:off x="876300" y="723900"/>
          <a:ext cx="104394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871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0724DC-2491-9D47-DAAB-7F77822BC4B0}"/>
              </a:ext>
            </a:extLst>
          </p:cNvPr>
          <p:cNvSpPr/>
          <p:nvPr/>
        </p:nvSpPr>
        <p:spPr>
          <a:xfrm>
            <a:off x="8184444" y="922867"/>
            <a:ext cx="3131256" cy="5410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412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B966E5D-D6B8-43D1-BF0B-B74F544DE7C3}"/>
              </a:ext>
            </a:extLst>
          </p:cNvPr>
          <p:cNvGraphicFramePr/>
          <p:nvPr/>
        </p:nvGraphicFramePr>
        <p:xfrm>
          <a:off x="876300" y="723900"/>
          <a:ext cx="104394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909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B966E5D-D6B8-43D1-BF0B-B74F544DE7C3}"/>
              </a:ext>
            </a:extLst>
          </p:cNvPr>
          <p:cNvGraphicFramePr/>
          <p:nvPr/>
        </p:nvGraphicFramePr>
        <p:xfrm>
          <a:off x="876300" y="723900"/>
          <a:ext cx="104394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0724DC-2491-9D47-DAAB-7F77822BC4B0}"/>
              </a:ext>
            </a:extLst>
          </p:cNvPr>
          <p:cNvSpPr/>
          <p:nvPr/>
        </p:nvSpPr>
        <p:spPr>
          <a:xfrm>
            <a:off x="8184444" y="922867"/>
            <a:ext cx="3131256" cy="5410200"/>
          </a:xfrm>
          <a:prstGeom prst="roundRect">
            <a:avLst/>
          </a:prstGeom>
          <a:noFill/>
          <a:ln w="412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8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6F3C793-556A-44C6-A82D-7A4601AEED4D}"/>
              </a:ext>
            </a:extLst>
          </p:cNvPr>
          <p:cNvGraphicFramePr/>
          <p:nvPr/>
        </p:nvGraphicFramePr>
        <p:xfrm>
          <a:off x="1305279" y="723900"/>
          <a:ext cx="104394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AD584B3-1B0D-4AFF-8DBC-ED786609BC19}"/>
              </a:ext>
            </a:extLst>
          </p:cNvPr>
          <p:cNvGrpSpPr/>
          <p:nvPr/>
        </p:nvGrpSpPr>
        <p:grpSpPr>
          <a:xfrm>
            <a:off x="8875889" y="4279405"/>
            <a:ext cx="2146300" cy="1604927"/>
            <a:chOff x="9169400" y="3975100"/>
            <a:chExt cx="2146300" cy="160492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282B1E-98B4-4FD8-A9EE-DB17D9F99659}"/>
                </a:ext>
              </a:extLst>
            </p:cNvPr>
            <p:cNvSpPr txBox="1"/>
            <p:nvPr/>
          </p:nvSpPr>
          <p:spPr>
            <a:xfrm>
              <a:off x="9169400" y="3975100"/>
              <a:ext cx="2146300" cy="16049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algn="l">
                <a:lnSpc>
                  <a:spcPct val="105000"/>
                </a:lnSpc>
                <a:spcAft>
                  <a:spcPts val="1200"/>
                </a:spcAft>
              </a:pPr>
              <a:endParaRPr lang="en-US" spc="-30" dirty="0">
                <a:latin typeface="Optima" panose="02000503060000020004" pitchFamily="2" charset="0"/>
              </a:endParaRPr>
            </a:p>
            <a:p>
              <a:pPr marL="457200" algn="l">
                <a:lnSpc>
                  <a:spcPct val="105000"/>
                </a:lnSpc>
                <a:spcAft>
                  <a:spcPts val="1200"/>
                </a:spcAft>
              </a:pPr>
              <a:r>
                <a:rPr lang="en-US" spc="-30" dirty="0">
                  <a:latin typeface="Optima" panose="02000503060000020004" pitchFamily="2" charset="0"/>
                </a:rPr>
                <a:t>Category 1</a:t>
              </a:r>
            </a:p>
            <a:p>
              <a:pPr marL="457200">
                <a:lnSpc>
                  <a:spcPct val="105000"/>
                </a:lnSpc>
                <a:spcAft>
                  <a:spcPts val="1200"/>
                </a:spcAft>
              </a:pPr>
              <a:r>
                <a:rPr lang="en-US" spc="-30" dirty="0">
                  <a:latin typeface="Optima" panose="02000503060000020004" pitchFamily="2" charset="0"/>
                </a:rPr>
                <a:t>Category </a:t>
              </a:r>
              <a:r>
                <a:rPr lang="en-US" spc="-30" baseline="0" dirty="0">
                  <a:latin typeface="Optima" panose="02000503060000020004" pitchFamily="2" charset="0"/>
                </a:rPr>
                <a:t>2</a:t>
              </a:r>
            </a:p>
            <a:p>
              <a:pPr marL="457200">
                <a:lnSpc>
                  <a:spcPct val="105000"/>
                </a:lnSpc>
                <a:spcAft>
                  <a:spcPts val="1200"/>
                </a:spcAft>
              </a:pPr>
              <a:r>
                <a:rPr lang="en-US" spc="-30" dirty="0">
                  <a:latin typeface="Optima" panose="02000503060000020004" pitchFamily="2" charset="0"/>
                </a:rPr>
                <a:t>Category 3</a:t>
              </a:r>
              <a:endParaRPr lang="en-US" spc="-30" baseline="0" dirty="0">
                <a:latin typeface="Optima" panose="02000503060000020004" pitchFamily="2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36CD1A-FF5D-476B-AE26-EE04F9B6D2A5}"/>
                </a:ext>
              </a:extLst>
            </p:cNvPr>
            <p:cNvSpPr/>
            <p:nvPr/>
          </p:nvSpPr>
          <p:spPr>
            <a:xfrm>
              <a:off x="9207499" y="4467226"/>
              <a:ext cx="171450" cy="171450"/>
            </a:xfrm>
            <a:prstGeom prst="rect">
              <a:avLst/>
            </a:prstGeom>
            <a:solidFill>
              <a:srgbClr val="004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kern="100" spc="-1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6451CB-0FFF-4754-A2F0-BD2CE0EA1B5C}"/>
                </a:ext>
              </a:extLst>
            </p:cNvPr>
            <p:cNvSpPr/>
            <p:nvPr/>
          </p:nvSpPr>
          <p:spPr>
            <a:xfrm>
              <a:off x="9207499" y="4905376"/>
              <a:ext cx="171450" cy="171450"/>
            </a:xfrm>
            <a:prstGeom prst="rect">
              <a:avLst/>
            </a:prstGeom>
            <a:solidFill>
              <a:srgbClr val="F8B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kern="100" spc="-1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3A1B54-94C3-4417-AFEF-327ADB1FBDF2}"/>
                </a:ext>
              </a:extLst>
            </p:cNvPr>
            <p:cNvSpPr/>
            <p:nvPr/>
          </p:nvSpPr>
          <p:spPr>
            <a:xfrm>
              <a:off x="9207499" y="5343526"/>
              <a:ext cx="171450" cy="1714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kern="100" spc="-10"/>
            </a:p>
          </p:txBody>
        </p:sp>
      </p:grpSp>
    </p:spTree>
    <p:extLst>
      <p:ext uri="{BB962C8B-B14F-4D97-AF65-F5344CB8AC3E}">
        <p14:creationId xmlns:p14="http://schemas.microsoft.com/office/powerpoint/2010/main" val="1975837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769D5BF-1918-432E-A953-DD48480DBCFC}"/>
              </a:ext>
            </a:extLst>
          </p:cNvPr>
          <p:cNvGraphicFramePr>
            <a:graphicFrameLocks/>
          </p:cNvGraphicFramePr>
          <p:nvPr/>
        </p:nvGraphicFramePr>
        <p:xfrm>
          <a:off x="1418170" y="723900"/>
          <a:ext cx="8429626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4E2A743-3750-44C2-B565-7C190F213FCE}"/>
              </a:ext>
            </a:extLst>
          </p:cNvPr>
          <p:cNvSpPr txBox="1"/>
          <p:nvPr/>
        </p:nvSpPr>
        <p:spPr>
          <a:xfrm>
            <a:off x="9531707" y="1919990"/>
            <a:ext cx="1533524" cy="2790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5000"/>
              </a:lnSpc>
              <a:spcAft>
                <a:spcPts val="400"/>
              </a:spcAft>
            </a:pPr>
            <a:r>
              <a:rPr lang="en-US" spc="-3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Category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9D632-F8F9-4DAD-AFA1-94FBCF5465EA}"/>
              </a:ext>
            </a:extLst>
          </p:cNvPr>
          <p:cNvSpPr txBox="1"/>
          <p:nvPr/>
        </p:nvSpPr>
        <p:spPr>
          <a:xfrm>
            <a:off x="9531707" y="3293642"/>
            <a:ext cx="1533524" cy="2790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5000"/>
              </a:lnSpc>
              <a:spcAft>
                <a:spcPts val="400"/>
              </a:spcAft>
            </a:pPr>
            <a:r>
              <a:rPr lang="en-US" spc="-3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Category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DED11-E3E3-490F-A2C6-63DBD73DE1AF}"/>
              </a:ext>
            </a:extLst>
          </p:cNvPr>
          <p:cNvSpPr txBox="1"/>
          <p:nvPr/>
        </p:nvSpPr>
        <p:spPr>
          <a:xfrm>
            <a:off x="9531707" y="4859649"/>
            <a:ext cx="1533524" cy="2790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5000"/>
              </a:lnSpc>
              <a:spcAft>
                <a:spcPts val="400"/>
              </a:spcAft>
            </a:pPr>
            <a:r>
              <a:rPr lang="en-US" spc="-3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Category 3</a:t>
            </a:r>
          </a:p>
        </p:txBody>
      </p:sp>
    </p:spTree>
    <p:extLst>
      <p:ext uri="{BB962C8B-B14F-4D97-AF65-F5344CB8AC3E}">
        <p14:creationId xmlns:p14="http://schemas.microsoft.com/office/powerpoint/2010/main" val="93650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E6C1F5E-CCFF-A193-A1C7-EEB3D2A2D7DE}"/>
              </a:ext>
            </a:extLst>
          </p:cNvPr>
          <p:cNvSpPr/>
          <p:nvPr/>
        </p:nvSpPr>
        <p:spPr>
          <a:xfrm>
            <a:off x="5471817" y="3103162"/>
            <a:ext cx="4787305" cy="591399"/>
          </a:xfrm>
          <a:prstGeom prst="roundRect">
            <a:avLst/>
          </a:prstGeom>
          <a:pattFill prst="ltVert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EC070CB-2448-B0B8-D54F-8DC3FB65764B}"/>
              </a:ext>
            </a:extLst>
          </p:cNvPr>
          <p:cNvSpPr/>
          <p:nvPr/>
        </p:nvSpPr>
        <p:spPr>
          <a:xfrm>
            <a:off x="4170556" y="3694561"/>
            <a:ext cx="1074673" cy="2395814"/>
          </a:xfrm>
          <a:prstGeom prst="roundRect">
            <a:avLst/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C0369-3309-F2C5-0A9B-BCDBFD738B32}"/>
              </a:ext>
            </a:extLst>
          </p:cNvPr>
          <p:cNvSpPr txBox="1"/>
          <p:nvPr/>
        </p:nvSpPr>
        <p:spPr>
          <a:xfrm>
            <a:off x="3226766" y="3667462"/>
            <a:ext cx="151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techniques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F5BE46-2F9D-A963-D272-4A5DA0DE393E}"/>
              </a:ext>
            </a:extLst>
          </p:cNvPr>
          <p:cNvSpPr txBox="1"/>
          <p:nvPr/>
        </p:nvSpPr>
        <p:spPr>
          <a:xfrm>
            <a:off x="5489925" y="2696587"/>
            <a:ext cx="2245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common chart types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853981-C562-6BA9-ADD5-7C4E61785BF9}"/>
              </a:ext>
            </a:extLst>
          </p:cNvPr>
          <p:cNvSpPr/>
          <p:nvPr/>
        </p:nvSpPr>
        <p:spPr>
          <a:xfrm>
            <a:off x="7647918" y="3771148"/>
            <a:ext cx="679940" cy="709828"/>
          </a:xfrm>
          <a:prstGeom prst="ellipse">
            <a:avLst/>
          </a:prstGeom>
          <a:solidFill>
            <a:srgbClr val="F8B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8BB4E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FB9728-858C-A740-A203-6B31F4E5DBC6}"/>
              </a:ext>
            </a:extLst>
          </p:cNvPr>
          <p:cNvCxnSpPr/>
          <p:nvPr/>
        </p:nvCxnSpPr>
        <p:spPr>
          <a:xfrm>
            <a:off x="2508739" y="802878"/>
            <a:ext cx="0" cy="5029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7B1DEC-E485-F341-AC71-3C831CB6CEEC}"/>
              </a:ext>
            </a:extLst>
          </p:cNvPr>
          <p:cNvSpPr txBox="1"/>
          <p:nvPr/>
        </p:nvSpPr>
        <p:spPr>
          <a:xfrm>
            <a:off x="371962" y="802878"/>
            <a:ext cx="19632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askerville" panose="02020502070401020303" pitchFamily="18" charset="0"/>
              </a:rPr>
              <a:t>Data </a:t>
            </a:r>
            <a:r>
              <a:rPr lang="en-US" sz="2800" dirty="0">
                <a:solidFill>
                  <a:srgbClr val="F8BB4E"/>
                </a:solidFill>
                <a:latin typeface="Baskerville" panose="02020502070401020303" pitchFamily="18" charset="0"/>
              </a:rPr>
              <a:t>+</a:t>
            </a:r>
          </a:p>
          <a:p>
            <a:pPr algn="r"/>
            <a:r>
              <a:rPr lang="en-US" sz="2800" dirty="0">
                <a:latin typeface="Baskerville" panose="02020502070401020303" pitchFamily="18" charset="0"/>
              </a:rPr>
              <a:t>Storytelling</a:t>
            </a:r>
          </a:p>
          <a:p>
            <a:pPr algn="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</a:rPr>
              <a:t>Articulation Inspiration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DD9EAB-535A-A235-5827-AB2E40948134}"/>
              </a:ext>
            </a:extLst>
          </p:cNvPr>
          <p:cNvGrpSpPr/>
          <p:nvPr/>
        </p:nvGrpSpPr>
        <p:grpSpPr>
          <a:xfrm>
            <a:off x="3915191" y="3828164"/>
            <a:ext cx="1330038" cy="2163896"/>
            <a:chOff x="3945336" y="1312570"/>
            <a:chExt cx="1330038" cy="21638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7DEC8-6870-A6B8-DEC9-C9412BCAD2DF}"/>
                </a:ext>
              </a:extLst>
            </p:cNvPr>
            <p:cNvSpPr txBox="1"/>
            <p:nvPr/>
          </p:nvSpPr>
          <p:spPr>
            <a:xfrm>
              <a:off x="3945336" y="1312570"/>
              <a:ext cx="133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highlight</a:t>
              </a:r>
              <a:endParaRPr lang="en-US" sz="2000" dirty="0">
                <a:solidFill>
                  <a:schemeClr val="bg1">
                    <a:lumMod val="75000"/>
                  </a:schemeClr>
                </a:solidFill>
                <a:latin typeface="Baskerville" panose="02020502070401020303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7AF0B2-E550-CD10-1679-602C3CB58494}"/>
                </a:ext>
              </a:extLst>
            </p:cNvPr>
            <p:cNvSpPr txBox="1"/>
            <p:nvPr/>
          </p:nvSpPr>
          <p:spPr>
            <a:xfrm>
              <a:off x="4106109" y="2234999"/>
              <a:ext cx="11692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annotate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2C3BA0-352C-54B6-25CD-79DA19DE22AF}"/>
                </a:ext>
              </a:extLst>
            </p:cNvPr>
            <p:cNvSpPr txBox="1"/>
            <p:nvPr/>
          </p:nvSpPr>
          <p:spPr>
            <a:xfrm>
              <a:off x="4106110" y="3076356"/>
              <a:ext cx="11692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frame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60C07F-3EB2-B98F-DC06-66434D839319}"/>
              </a:ext>
            </a:extLst>
          </p:cNvPr>
          <p:cNvSpPr txBox="1"/>
          <p:nvPr/>
        </p:nvSpPr>
        <p:spPr>
          <a:xfrm>
            <a:off x="5441967" y="3109786"/>
            <a:ext cx="102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 panose="02020502070401020303" pitchFamily="18" charset="0"/>
              </a:rPr>
              <a:t>bars + columns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Baskerville" panose="02020502070401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F01C7-BFA6-C4DF-17AE-1BC6D29DAC17}"/>
              </a:ext>
            </a:extLst>
          </p:cNvPr>
          <p:cNvSpPr txBox="1"/>
          <p:nvPr/>
        </p:nvSpPr>
        <p:spPr>
          <a:xfrm>
            <a:off x="7404970" y="3228945"/>
            <a:ext cx="1175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 panose="02020502070401020303" pitchFamily="18" charset="0"/>
              </a:rPr>
              <a:t>lines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askerville" panose="02020502070401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A7F0F6-4353-32E7-6CC4-EC836B0A9D9A}"/>
              </a:ext>
            </a:extLst>
          </p:cNvPr>
          <p:cNvSpPr txBox="1"/>
          <p:nvPr/>
        </p:nvSpPr>
        <p:spPr>
          <a:xfrm>
            <a:off x="9319257" y="3103162"/>
            <a:ext cx="102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</a:rPr>
              <a:t>pies + waffles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50D6EE-1062-CE3C-5925-344A2FF08AD4}"/>
              </a:ext>
            </a:extLst>
          </p:cNvPr>
          <p:cNvSpPr/>
          <p:nvPr/>
        </p:nvSpPr>
        <p:spPr>
          <a:xfrm>
            <a:off x="5687060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E1403-8D60-E096-0A35-9EB3FC391237}"/>
              </a:ext>
            </a:extLst>
          </p:cNvPr>
          <p:cNvSpPr/>
          <p:nvPr/>
        </p:nvSpPr>
        <p:spPr>
          <a:xfrm>
            <a:off x="7723321" y="3835946"/>
            <a:ext cx="539262" cy="5629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8BB4E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0C340D-7C8F-8A99-D819-3FF114DB47DA}"/>
              </a:ext>
            </a:extLst>
          </p:cNvPr>
          <p:cNvSpPr/>
          <p:nvPr/>
        </p:nvSpPr>
        <p:spPr>
          <a:xfrm>
            <a:off x="9563844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072F4B-F96A-24C3-602D-AD717DA6DB10}"/>
              </a:ext>
            </a:extLst>
          </p:cNvPr>
          <p:cNvSpPr/>
          <p:nvPr/>
        </p:nvSpPr>
        <p:spPr>
          <a:xfrm>
            <a:off x="5698782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CF077C-C37F-8002-C613-1C3C05554CBB}"/>
              </a:ext>
            </a:extLst>
          </p:cNvPr>
          <p:cNvSpPr/>
          <p:nvPr/>
        </p:nvSpPr>
        <p:spPr>
          <a:xfrm>
            <a:off x="7735043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96329F-982E-2A96-3082-4BA8FAE10180}"/>
              </a:ext>
            </a:extLst>
          </p:cNvPr>
          <p:cNvSpPr/>
          <p:nvPr/>
        </p:nvSpPr>
        <p:spPr>
          <a:xfrm>
            <a:off x="9575566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CED24B-5658-AB2F-2FBF-C934611F99C7}"/>
              </a:ext>
            </a:extLst>
          </p:cNvPr>
          <p:cNvSpPr/>
          <p:nvPr/>
        </p:nvSpPr>
        <p:spPr>
          <a:xfrm>
            <a:off x="5700462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1670382-19F5-20BB-EA97-A3AD89D5602B}"/>
              </a:ext>
            </a:extLst>
          </p:cNvPr>
          <p:cNvSpPr/>
          <p:nvPr/>
        </p:nvSpPr>
        <p:spPr>
          <a:xfrm>
            <a:off x="7736723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99F3C6-5229-27B9-4725-BA788F76DAE1}"/>
              </a:ext>
            </a:extLst>
          </p:cNvPr>
          <p:cNvSpPr/>
          <p:nvPr/>
        </p:nvSpPr>
        <p:spPr>
          <a:xfrm>
            <a:off x="9577246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0356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A44CF9B-1107-4E05-A926-1916A60531ED}"/>
              </a:ext>
            </a:extLst>
          </p:cNvPr>
          <p:cNvGraphicFramePr/>
          <p:nvPr/>
        </p:nvGraphicFramePr>
        <p:xfrm>
          <a:off x="865980" y="798688"/>
          <a:ext cx="1072770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5672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234046B-69D0-F48C-AA8A-B1F23FFEAE3E}"/>
              </a:ext>
            </a:extLst>
          </p:cNvPr>
          <p:cNvGrpSpPr/>
          <p:nvPr/>
        </p:nvGrpSpPr>
        <p:grpSpPr>
          <a:xfrm>
            <a:off x="1091758" y="719666"/>
            <a:ext cx="10460039" cy="5418667"/>
            <a:chOff x="865980" y="719666"/>
            <a:chExt cx="10460039" cy="5418667"/>
          </a:xfrm>
        </p:grpSpPr>
        <p:graphicFrame>
          <p:nvGraphicFramePr>
            <p:cNvPr id="41" name="Chart 40">
              <a:extLst>
                <a:ext uri="{FF2B5EF4-FFF2-40B4-BE49-F238E27FC236}">
                  <a16:creationId xmlns:a16="http://schemas.microsoft.com/office/drawing/2014/main" id="{4133D07E-43B0-46A9-ABBF-0C3E2F19E97A}"/>
                </a:ext>
              </a:extLst>
            </p:cNvPr>
            <p:cNvGraphicFramePr/>
            <p:nvPr/>
          </p:nvGraphicFramePr>
          <p:xfrm>
            <a:off x="865980" y="719666"/>
            <a:ext cx="10460039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3976BE5-3C1A-4470-96FF-3972AA57217B}"/>
                </a:ext>
              </a:extLst>
            </p:cNvPr>
            <p:cNvCxnSpPr>
              <a:cxnSpLocks/>
            </p:cNvCxnSpPr>
            <p:nvPr/>
          </p:nvCxnSpPr>
          <p:spPr>
            <a:xfrm>
              <a:off x="4797777" y="1496988"/>
              <a:ext cx="1411112" cy="2510568"/>
            </a:xfrm>
            <a:prstGeom prst="line">
              <a:avLst/>
            </a:prstGeom>
            <a:ln w="44450">
              <a:solidFill>
                <a:srgbClr val="F8BB4E"/>
              </a:solidFill>
              <a:miter lim="800000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C950DC-8928-1624-4348-50CC995BA90C}"/>
              </a:ext>
            </a:extLst>
          </p:cNvPr>
          <p:cNvCxnSpPr>
            <a:cxnSpLocks/>
          </p:cNvCxnSpPr>
          <p:nvPr/>
        </p:nvCxnSpPr>
        <p:spPr>
          <a:xfrm>
            <a:off x="6434667" y="4007556"/>
            <a:ext cx="1411111" cy="1027288"/>
          </a:xfrm>
          <a:prstGeom prst="line">
            <a:avLst/>
          </a:prstGeom>
          <a:ln w="44450">
            <a:solidFill>
              <a:srgbClr val="F8BB4E"/>
            </a:solidFill>
            <a:miter lim="800000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79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3335C8E-1435-09D9-7AD7-F4D1523894A5}"/>
              </a:ext>
            </a:extLst>
          </p:cNvPr>
          <p:cNvSpPr/>
          <p:nvPr/>
        </p:nvSpPr>
        <p:spPr>
          <a:xfrm>
            <a:off x="4820356" y="1295399"/>
            <a:ext cx="394282" cy="397934"/>
          </a:xfrm>
          <a:prstGeom prst="ellipse">
            <a:avLst/>
          </a:prstGeom>
          <a:solidFill>
            <a:srgbClr val="F8BB4E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4133D07E-43B0-46A9-ABBF-0C3E2F19E97A}"/>
              </a:ext>
            </a:extLst>
          </p:cNvPr>
          <p:cNvGraphicFramePr/>
          <p:nvPr/>
        </p:nvGraphicFramePr>
        <p:xfrm>
          <a:off x="1091758" y="719666"/>
          <a:ext cx="1046003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BAD23E46-584B-ABDD-20C3-447CCD123477}"/>
              </a:ext>
            </a:extLst>
          </p:cNvPr>
          <p:cNvSpPr/>
          <p:nvPr/>
        </p:nvSpPr>
        <p:spPr>
          <a:xfrm>
            <a:off x="4938474" y="1415343"/>
            <a:ext cx="158045" cy="158045"/>
          </a:xfrm>
          <a:prstGeom prst="ellipse">
            <a:avLst/>
          </a:prstGeom>
          <a:solidFill>
            <a:srgbClr val="F8B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8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3F146F0-F4FD-A42D-EF10-4D0717B42AC8}"/>
              </a:ext>
            </a:extLst>
          </p:cNvPr>
          <p:cNvSpPr/>
          <p:nvPr/>
        </p:nvSpPr>
        <p:spPr>
          <a:xfrm>
            <a:off x="5471817" y="3103162"/>
            <a:ext cx="4787305" cy="591399"/>
          </a:xfrm>
          <a:prstGeom prst="roundRect">
            <a:avLst/>
          </a:prstGeom>
          <a:pattFill prst="ltVert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1CA5EDE-6DF1-AC00-CF49-8A8E88B6C689}"/>
              </a:ext>
            </a:extLst>
          </p:cNvPr>
          <p:cNvSpPr/>
          <p:nvPr/>
        </p:nvSpPr>
        <p:spPr>
          <a:xfrm>
            <a:off x="4170556" y="3694561"/>
            <a:ext cx="1074673" cy="2395814"/>
          </a:xfrm>
          <a:prstGeom prst="roundRect">
            <a:avLst/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555275-65C5-2ED3-E8BA-9168C4B497A2}"/>
              </a:ext>
            </a:extLst>
          </p:cNvPr>
          <p:cNvSpPr txBox="1"/>
          <p:nvPr/>
        </p:nvSpPr>
        <p:spPr>
          <a:xfrm>
            <a:off x="3226766" y="3667462"/>
            <a:ext cx="151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techniques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F13F7D-91B0-A7B5-F0A1-5B3F88E3D957}"/>
              </a:ext>
            </a:extLst>
          </p:cNvPr>
          <p:cNvSpPr txBox="1"/>
          <p:nvPr/>
        </p:nvSpPr>
        <p:spPr>
          <a:xfrm>
            <a:off x="5489925" y="2696587"/>
            <a:ext cx="2245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common chart types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853981-C562-6BA9-ADD5-7C4E61785BF9}"/>
              </a:ext>
            </a:extLst>
          </p:cNvPr>
          <p:cNvSpPr/>
          <p:nvPr/>
        </p:nvSpPr>
        <p:spPr>
          <a:xfrm>
            <a:off x="9487869" y="3759997"/>
            <a:ext cx="679940" cy="709828"/>
          </a:xfrm>
          <a:prstGeom prst="ellipse">
            <a:avLst/>
          </a:prstGeom>
          <a:solidFill>
            <a:srgbClr val="F8B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8BB4E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FB9728-858C-A740-A203-6B31F4E5DBC6}"/>
              </a:ext>
            </a:extLst>
          </p:cNvPr>
          <p:cNvCxnSpPr/>
          <p:nvPr/>
        </p:nvCxnSpPr>
        <p:spPr>
          <a:xfrm>
            <a:off x="2508739" y="802878"/>
            <a:ext cx="0" cy="5029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7B1DEC-E485-F341-AC71-3C831CB6CEEC}"/>
              </a:ext>
            </a:extLst>
          </p:cNvPr>
          <p:cNvSpPr txBox="1"/>
          <p:nvPr/>
        </p:nvSpPr>
        <p:spPr>
          <a:xfrm>
            <a:off x="371962" y="802878"/>
            <a:ext cx="19632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askerville" panose="02020502070401020303" pitchFamily="18" charset="0"/>
              </a:rPr>
              <a:t>Data </a:t>
            </a:r>
            <a:r>
              <a:rPr lang="en-US" sz="2800" dirty="0">
                <a:solidFill>
                  <a:srgbClr val="F8BB4E"/>
                </a:solidFill>
                <a:latin typeface="Baskerville" panose="02020502070401020303" pitchFamily="18" charset="0"/>
              </a:rPr>
              <a:t>+</a:t>
            </a:r>
          </a:p>
          <a:p>
            <a:pPr algn="r"/>
            <a:r>
              <a:rPr lang="en-US" sz="2800" dirty="0">
                <a:latin typeface="Baskerville" panose="02020502070401020303" pitchFamily="18" charset="0"/>
              </a:rPr>
              <a:t>Storytelling</a:t>
            </a:r>
          </a:p>
          <a:p>
            <a:pPr algn="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</a:rPr>
              <a:t>Articulation Inspiration</a:t>
            </a:r>
          </a:p>
          <a:p>
            <a:pPr algn="r"/>
            <a:endParaRPr lang="en-US" sz="2400" dirty="0">
              <a:latin typeface="Baskerville" panose="02020502070401020303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DD9EAB-535A-A235-5827-AB2E40948134}"/>
              </a:ext>
            </a:extLst>
          </p:cNvPr>
          <p:cNvGrpSpPr/>
          <p:nvPr/>
        </p:nvGrpSpPr>
        <p:grpSpPr>
          <a:xfrm>
            <a:off x="3915191" y="3828164"/>
            <a:ext cx="1330038" cy="2163896"/>
            <a:chOff x="3945336" y="1312570"/>
            <a:chExt cx="1330038" cy="21638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7DEC8-6870-A6B8-DEC9-C9412BCAD2DF}"/>
                </a:ext>
              </a:extLst>
            </p:cNvPr>
            <p:cNvSpPr txBox="1"/>
            <p:nvPr/>
          </p:nvSpPr>
          <p:spPr>
            <a:xfrm>
              <a:off x="3945336" y="1312570"/>
              <a:ext cx="133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highlight</a:t>
              </a:r>
              <a:endParaRPr lang="en-US" sz="2000" dirty="0">
                <a:solidFill>
                  <a:schemeClr val="bg1">
                    <a:lumMod val="75000"/>
                  </a:schemeClr>
                </a:solidFill>
                <a:latin typeface="Baskerville" panose="02020502070401020303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7AF0B2-E550-CD10-1679-602C3CB58494}"/>
                </a:ext>
              </a:extLst>
            </p:cNvPr>
            <p:cNvSpPr txBox="1"/>
            <p:nvPr/>
          </p:nvSpPr>
          <p:spPr>
            <a:xfrm>
              <a:off x="4106109" y="2234999"/>
              <a:ext cx="11692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annotate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2C3BA0-352C-54B6-25CD-79DA19DE22AF}"/>
                </a:ext>
              </a:extLst>
            </p:cNvPr>
            <p:cNvSpPr txBox="1"/>
            <p:nvPr/>
          </p:nvSpPr>
          <p:spPr>
            <a:xfrm>
              <a:off x="4106110" y="3076356"/>
              <a:ext cx="11692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frame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60C07F-3EB2-B98F-DC06-66434D839319}"/>
              </a:ext>
            </a:extLst>
          </p:cNvPr>
          <p:cNvSpPr txBox="1"/>
          <p:nvPr/>
        </p:nvSpPr>
        <p:spPr>
          <a:xfrm>
            <a:off x="5441967" y="3109786"/>
            <a:ext cx="102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 panose="02020502070401020303" pitchFamily="18" charset="0"/>
              </a:rPr>
              <a:t>bars + columns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Baskerville" panose="02020502070401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F01C7-BFA6-C4DF-17AE-1BC6D29DAC17}"/>
              </a:ext>
            </a:extLst>
          </p:cNvPr>
          <p:cNvSpPr txBox="1"/>
          <p:nvPr/>
        </p:nvSpPr>
        <p:spPr>
          <a:xfrm>
            <a:off x="7404970" y="3228945"/>
            <a:ext cx="1175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 panose="02020502070401020303" pitchFamily="18" charset="0"/>
              </a:rPr>
              <a:t>lines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askerville" panose="02020502070401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A7F0F6-4353-32E7-6CC4-EC836B0A9D9A}"/>
              </a:ext>
            </a:extLst>
          </p:cNvPr>
          <p:cNvSpPr txBox="1"/>
          <p:nvPr/>
        </p:nvSpPr>
        <p:spPr>
          <a:xfrm>
            <a:off x="9319257" y="3103162"/>
            <a:ext cx="102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</a:rPr>
              <a:t>pies + waffles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50D6EE-1062-CE3C-5925-344A2FF08AD4}"/>
              </a:ext>
            </a:extLst>
          </p:cNvPr>
          <p:cNvSpPr/>
          <p:nvPr/>
        </p:nvSpPr>
        <p:spPr>
          <a:xfrm>
            <a:off x="5687060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E1403-8D60-E096-0A35-9EB3FC391237}"/>
              </a:ext>
            </a:extLst>
          </p:cNvPr>
          <p:cNvSpPr/>
          <p:nvPr/>
        </p:nvSpPr>
        <p:spPr>
          <a:xfrm>
            <a:off x="7723321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0C340D-7C8F-8A99-D819-3FF114DB47DA}"/>
              </a:ext>
            </a:extLst>
          </p:cNvPr>
          <p:cNvSpPr/>
          <p:nvPr/>
        </p:nvSpPr>
        <p:spPr>
          <a:xfrm>
            <a:off x="9563844" y="3835946"/>
            <a:ext cx="539262" cy="5629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8BB4E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072F4B-F96A-24C3-602D-AD717DA6DB10}"/>
              </a:ext>
            </a:extLst>
          </p:cNvPr>
          <p:cNvSpPr/>
          <p:nvPr/>
        </p:nvSpPr>
        <p:spPr>
          <a:xfrm>
            <a:off x="5698782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CF077C-C37F-8002-C613-1C3C05554CBB}"/>
              </a:ext>
            </a:extLst>
          </p:cNvPr>
          <p:cNvSpPr/>
          <p:nvPr/>
        </p:nvSpPr>
        <p:spPr>
          <a:xfrm>
            <a:off x="7735043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96329F-982E-2A96-3082-4BA8FAE10180}"/>
              </a:ext>
            </a:extLst>
          </p:cNvPr>
          <p:cNvSpPr/>
          <p:nvPr/>
        </p:nvSpPr>
        <p:spPr>
          <a:xfrm>
            <a:off x="9575566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CED24B-5658-AB2F-2FBF-C934611F99C7}"/>
              </a:ext>
            </a:extLst>
          </p:cNvPr>
          <p:cNvSpPr/>
          <p:nvPr/>
        </p:nvSpPr>
        <p:spPr>
          <a:xfrm>
            <a:off x="5700462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1670382-19F5-20BB-EA97-A3AD89D5602B}"/>
              </a:ext>
            </a:extLst>
          </p:cNvPr>
          <p:cNvSpPr/>
          <p:nvPr/>
        </p:nvSpPr>
        <p:spPr>
          <a:xfrm>
            <a:off x="7736723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99F3C6-5229-27B9-4725-BA788F76DAE1}"/>
              </a:ext>
            </a:extLst>
          </p:cNvPr>
          <p:cNvSpPr/>
          <p:nvPr/>
        </p:nvSpPr>
        <p:spPr>
          <a:xfrm>
            <a:off x="9577246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4786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1A75FB7-26BD-2145-960B-BAD5CACF35CB}"/>
              </a:ext>
            </a:extLst>
          </p:cNvPr>
          <p:cNvGrpSpPr/>
          <p:nvPr/>
        </p:nvGrpSpPr>
        <p:grpSpPr>
          <a:xfrm>
            <a:off x="1594818" y="4452461"/>
            <a:ext cx="5380517" cy="1511317"/>
            <a:chOff x="532937" y="3531287"/>
            <a:chExt cx="5380517" cy="151131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63C5C7-7623-9A4A-93F7-DAB8E94AAE90}"/>
                </a:ext>
              </a:extLst>
            </p:cNvPr>
            <p:cNvGrpSpPr/>
            <p:nvPr/>
          </p:nvGrpSpPr>
          <p:grpSpPr>
            <a:xfrm>
              <a:off x="532937" y="3599358"/>
              <a:ext cx="5380517" cy="1443246"/>
              <a:chOff x="922562" y="3417827"/>
              <a:chExt cx="5380517" cy="144324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E7ED16-136A-A142-8D22-72E0E6FEA2B3}"/>
                  </a:ext>
                </a:extLst>
              </p:cNvPr>
              <p:cNvSpPr txBox="1"/>
              <p:nvPr/>
            </p:nvSpPr>
            <p:spPr>
              <a:xfrm>
                <a:off x="3390760" y="3460690"/>
                <a:ext cx="2912319" cy="1400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LM Roman 10" pitchFamily="2" charset="77"/>
                  </a:rPr>
                  <a:t>Explore chart type possibilities.</a:t>
                </a:r>
              </a:p>
              <a:p>
                <a:endParaRPr lang="en-US" sz="1100" dirty="0">
                  <a:solidFill>
                    <a:schemeClr val="bg1">
                      <a:lumMod val="85000"/>
                    </a:schemeClr>
                  </a:solidFill>
                  <a:latin typeface="LM Roman 10" pitchFamily="2" charset="77"/>
                </a:endParaRPr>
              </a:p>
              <a:p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LM Roman 10" pitchFamily="2" charset="77"/>
                  </a:rPr>
                  <a:t>Be creative</a:t>
                </a:r>
              </a:p>
              <a:p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LM Roman 10" pitchFamily="2" charset="77"/>
                </a:endParaRPr>
              </a:p>
              <a:p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LM Roman 10" pitchFamily="2" charset="77"/>
                  </a:rPr>
                  <a:t>Sketch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BA8AB4-FFF3-A246-B8D3-8B6D45C87A09}"/>
                  </a:ext>
                </a:extLst>
              </p:cNvPr>
              <p:cNvSpPr txBox="1"/>
              <p:nvPr/>
            </p:nvSpPr>
            <p:spPr>
              <a:xfrm>
                <a:off x="922562" y="3417827"/>
                <a:ext cx="22521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>
                        <a:lumMod val="85000"/>
                      </a:schemeClr>
                    </a:solidFill>
                    <a:latin typeface="LM Roman 10" pitchFamily="2" charset="77"/>
                  </a:rPr>
                  <a:t>2</a:t>
                </a:r>
                <a:r>
                  <a:rPr lang="en-US" sz="3200" dirty="0">
                    <a:solidFill>
                      <a:schemeClr val="bg1">
                        <a:lumMod val="85000"/>
                      </a:schemeClr>
                    </a:solidFill>
                    <a:latin typeface="LM Roman 10" pitchFamily="2" charset="77"/>
                  </a:rPr>
                  <a:t> </a:t>
                </a:r>
              </a:p>
              <a:p>
                <a:pPr algn="r"/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LM Roman 10" pitchFamily="2" charset="77"/>
                  </a:rPr>
                  <a:t>Sketch</a:t>
                </a:r>
                <a:endParaRPr lang="en-US" sz="2000" dirty="0">
                  <a:solidFill>
                    <a:schemeClr val="bg1">
                      <a:lumMod val="85000"/>
                    </a:schemeClr>
                  </a:solidFill>
                  <a:latin typeface="LM Roman 10" pitchFamily="2" charset="77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142A6B-8F04-1640-9039-9D7881BD7B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213" y="3531287"/>
              <a:ext cx="11575" cy="146304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A43B00-BF27-404C-925B-65052251A9B9}"/>
              </a:ext>
            </a:extLst>
          </p:cNvPr>
          <p:cNvGrpSpPr/>
          <p:nvPr/>
        </p:nvGrpSpPr>
        <p:grpSpPr>
          <a:xfrm>
            <a:off x="6926650" y="4392173"/>
            <a:ext cx="4751524" cy="1554480"/>
            <a:chOff x="6183546" y="3796194"/>
            <a:chExt cx="4751524" cy="155448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29DF7CE-33EE-5E48-A315-2541B95EA26D}"/>
                </a:ext>
              </a:extLst>
            </p:cNvPr>
            <p:cNvGrpSpPr/>
            <p:nvPr/>
          </p:nvGrpSpPr>
          <p:grpSpPr>
            <a:xfrm>
              <a:off x="6183546" y="3923597"/>
              <a:ext cx="4751524" cy="1240269"/>
              <a:chOff x="5049100" y="3448297"/>
              <a:chExt cx="4751524" cy="124026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10AA29-C44D-B742-AFE7-60B3BF711661}"/>
                  </a:ext>
                </a:extLst>
              </p:cNvPr>
              <p:cNvSpPr txBox="1"/>
              <p:nvPr/>
            </p:nvSpPr>
            <p:spPr>
              <a:xfrm>
                <a:off x="6888305" y="3457460"/>
                <a:ext cx="2912319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M Roman 10" pitchFamily="2" charset="77"/>
                  </a:rPr>
                  <a:t>Main idea | 5 second rule</a:t>
                </a:r>
              </a:p>
              <a:p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M Roman 10" pitchFamily="2" charset="77"/>
                </a:endParaRPr>
              </a:p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M Roman 10" pitchFamily="2" charset="77"/>
                  </a:rPr>
                  <a:t>Refine for impact:</a:t>
                </a:r>
              </a:p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M Roman 10" pitchFamily="2" charset="77"/>
                  </a:rPr>
                  <a:t>     </a:t>
                </a:r>
                <a:r>
                  <a:rPr lang="en-US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M Roman 10" pitchFamily="2" charset="77"/>
                  </a:rPr>
                  <a:t>Preattentive</a:t>
                </a:r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M Roman 10" pitchFamily="2" charset="77"/>
                  </a:rPr>
                  <a:t> attributes </a:t>
                </a:r>
              </a:p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M Roman 10" pitchFamily="2" charset="77"/>
                  </a:rPr>
                  <a:t>     </a:t>
                </a: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M Roman 10" pitchFamily="2" charset="77"/>
                  </a:rPr>
                  <a:t>Highlight + annotate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4F9BFC-4F80-B549-9699-87504F6BD4B2}"/>
                  </a:ext>
                </a:extLst>
              </p:cNvPr>
              <p:cNvSpPr txBox="1"/>
              <p:nvPr/>
            </p:nvSpPr>
            <p:spPr>
              <a:xfrm>
                <a:off x="5049100" y="3448297"/>
                <a:ext cx="156918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 b="1" dirty="0">
                    <a:solidFill>
                      <a:srgbClr val="F8BB4E"/>
                    </a:solidFill>
                    <a:latin typeface="LM Roman 10" pitchFamily="2" charset="77"/>
                  </a:rPr>
                  <a:t>4</a:t>
                </a:r>
                <a:r>
                  <a:rPr lang="en-US" sz="3200" dirty="0">
                    <a:latin typeface="LM Roman 10" pitchFamily="2" charset="77"/>
                  </a:rPr>
                  <a:t>  </a:t>
                </a:r>
                <a:r>
                  <a:rPr lang="en-US" sz="2400" dirty="0">
                    <a:latin typeface="LM Roman 10" pitchFamily="2" charset="77"/>
                  </a:rPr>
                  <a:t>Articulate</a:t>
                </a:r>
                <a:endParaRPr lang="en-US" sz="2000" dirty="0">
                  <a:latin typeface="LM Roman 10" pitchFamily="2" charset="77"/>
                </a:endParaRPr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75B3EA-A374-AB4A-993C-62F5AF5310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7919" y="3796194"/>
              <a:ext cx="11575" cy="155448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353652-CC9B-B548-9033-3F2B09478AA2}"/>
              </a:ext>
            </a:extLst>
          </p:cNvPr>
          <p:cNvGrpSpPr/>
          <p:nvPr/>
        </p:nvGrpSpPr>
        <p:grpSpPr>
          <a:xfrm>
            <a:off x="7353811" y="1748323"/>
            <a:ext cx="5776796" cy="1872355"/>
            <a:chOff x="7172065" y="1385634"/>
            <a:chExt cx="5776796" cy="18723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C6102C-6D9B-6D42-B1A1-96FA88EC0F07}"/>
                </a:ext>
              </a:extLst>
            </p:cNvPr>
            <p:cNvGrpSpPr/>
            <p:nvPr/>
          </p:nvGrpSpPr>
          <p:grpSpPr>
            <a:xfrm>
              <a:off x="7172065" y="1385634"/>
              <a:ext cx="5776796" cy="1872355"/>
              <a:chOff x="5963146" y="1185074"/>
              <a:chExt cx="5776796" cy="187235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5E8A56-3C81-1249-82F4-CBD7A609EDF8}"/>
                  </a:ext>
                </a:extLst>
              </p:cNvPr>
              <p:cNvSpPr txBox="1"/>
              <p:nvPr/>
            </p:nvSpPr>
            <p:spPr>
              <a:xfrm>
                <a:off x="7383065" y="1272325"/>
                <a:ext cx="4356877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LM Roman 10" pitchFamily="2" charset="77"/>
                  </a:rPr>
                  <a:t>Digital prototype</a:t>
                </a:r>
              </a:p>
              <a:p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LM Roman 10" pitchFamily="2" charset="77"/>
                </a:endParaRPr>
              </a:p>
              <a:p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LM Roman 10" pitchFamily="2" charset="77"/>
                  </a:rPr>
                  <a:t>Leverage tools</a:t>
                </a:r>
              </a:p>
              <a:p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LM Roman 10" pitchFamily="2" charset="77"/>
                </a:endParaRPr>
              </a:p>
              <a:p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LM Roman 10" pitchFamily="2" charset="77"/>
                  </a:rPr>
                  <a:t>Structure</a:t>
                </a:r>
              </a:p>
              <a:p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LM Roman 10" pitchFamily="2" charset="77"/>
                </a:endParaRPr>
              </a:p>
              <a:p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LM Roman 10" pitchFamily="2" charset="77"/>
                  </a:rPr>
                  <a:t>Simplicity</a:t>
                </a:r>
              </a:p>
              <a:p>
                <a:endParaRPr lang="en-US" sz="1600" dirty="0">
                  <a:solidFill>
                    <a:schemeClr val="bg1">
                      <a:lumMod val="85000"/>
                    </a:schemeClr>
                  </a:solidFill>
                  <a:latin typeface="LM Roman 10" pitchFamily="2" charset="7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AE3DF1-5CEA-CB49-8C2B-982DD7E6A4B1}"/>
                  </a:ext>
                </a:extLst>
              </p:cNvPr>
              <p:cNvSpPr txBox="1"/>
              <p:nvPr/>
            </p:nvSpPr>
            <p:spPr>
              <a:xfrm>
                <a:off x="5963146" y="1185074"/>
                <a:ext cx="114990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>
                        <a:lumMod val="85000"/>
                      </a:schemeClr>
                    </a:solidFill>
                    <a:latin typeface="LM Roman 10" pitchFamily="2" charset="77"/>
                  </a:rPr>
                  <a:t>3</a:t>
                </a:r>
                <a:r>
                  <a:rPr lang="en-US" sz="3200" dirty="0">
                    <a:solidFill>
                      <a:schemeClr val="bg1">
                        <a:lumMod val="85000"/>
                      </a:schemeClr>
                    </a:solidFill>
                    <a:latin typeface="LM Roman 10" pitchFamily="2" charset="77"/>
                  </a:rPr>
                  <a:t>  </a:t>
                </a: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LM Roman 10" pitchFamily="2" charset="77"/>
                  </a:rPr>
                  <a:t>Create</a:t>
                </a:r>
                <a:endParaRPr lang="en-US" sz="2000" dirty="0">
                  <a:solidFill>
                    <a:schemeClr val="bg1">
                      <a:lumMod val="85000"/>
                    </a:schemeClr>
                  </a:solidFill>
                  <a:latin typeface="LM Roman 10" pitchFamily="2" charset="77"/>
                </a:endParaRP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4A7782A-31BE-6843-AF28-9BEBAA8939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5715" y="1401310"/>
              <a:ext cx="42524" cy="16459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09036A-5F5E-794A-9316-D6D5F39D38E0}"/>
              </a:ext>
            </a:extLst>
          </p:cNvPr>
          <p:cNvGrpSpPr/>
          <p:nvPr/>
        </p:nvGrpSpPr>
        <p:grpSpPr>
          <a:xfrm>
            <a:off x="1704648" y="1722401"/>
            <a:ext cx="5121521" cy="2851442"/>
            <a:chOff x="603180" y="1416442"/>
            <a:chExt cx="5121521" cy="285144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952DFEF-4CBD-6645-88D6-527BE53F7970}"/>
                </a:ext>
              </a:extLst>
            </p:cNvPr>
            <p:cNvGrpSpPr/>
            <p:nvPr/>
          </p:nvGrpSpPr>
          <p:grpSpPr>
            <a:xfrm>
              <a:off x="603180" y="1416442"/>
              <a:ext cx="5121521" cy="2851442"/>
              <a:chOff x="1683021" y="836340"/>
              <a:chExt cx="5121521" cy="285144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8FCCCC-7535-0849-9219-249B5D162C8B}"/>
                  </a:ext>
                </a:extLst>
              </p:cNvPr>
              <p:cNvSpPr txBox="1"/>
              <p:nvPr/>
            </p:nvSpPr>
            <p:spPr>
              <a:xfrm>
                <a:off x="4125023" y="917793"/>
                <a:ext cx="2679519" cy="276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LM Roman 10" pitchFamily="2" charset="77"/>
                  </a:rPr>
                  <a:t>What’s the main idea of this visual?  </a:t>
                </a:r>
              </a:p>
              <a:p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LM Roman 10" pitchFamily="2" charset="77"/>
                </a:endParaRPr>
              </a:p>
              <a:p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LM Roman 10" pitchFamily="2" charset="77"/>
                  </a:rPr>
                  <a:t>Who is the audience?</a:t>
                </a:r>
              </a:p>
              <a:p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LM Roman 10" pitchFamily="2" charset="77"/>
                </a:endParaRPr>
              </a:p>
              <a:p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LM Roman 10" pitchFamily="2" charset="77"/>
                  </a:rPr>
                  <a:t>What is the medium of distribution?</a:t>
                </a:r>
              </a:p>
              <a:p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LM Roman 10" pitchFamily="2" charset="77"/>
                </a:endParaRPr>
              </a:p>
              <a:p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LM Roman 10" pitchFamily="2" charset="77"/>
                  </a:rPr>
                  <a:t>Is this visual exploratory or declarative?</a:t>
                </a:r>
              </a:p>
              <a:p>
                <a:endParaRPr lang="en-US" sz="1600" dirty="0">
                  <a:solidFill>
                    <a:schemeClr val="bg1">
                      <a:lumMod val="85000"/>
                    </a:schemeClr>
                  </a:solidFill>
                  <a:latin typeface="LM Roman 10" pitchFamily="2" charset="77"/>
                </a:endParaRPr>
              </a:p>
              <a:p>
                <a:endParaRPr lang="en-US" sz="1600" dirty="0">
                  <a:solidFill>
                    <a:schemeClr val="bg1">
                      <a:lumMod val="85000"/>
                    </a:schemeClr>
                  </a:solidFill>
                  <a:latin typeface="LM Roman 10" pitchFamily="2" charset="7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FEE48-44BE-9F4D-92D1-A4745DEEE5B5}"/>
                  </a:ext>
                </a:extLst>
              </p:cNvPr>
              <p:cNvSpPr txBox="1"/>
              <p:nvPr/>
            </p:nvSpPr>
            <p:spPr>
              <a:xfrm>
                <a:off x="1683021" y="836340"/>
                <a:ext cx="217372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>
                        <a:lumMod val="85000"/>
                      </a:schemeClr>
                    </a:solidFill>
                    <a:latin typeface="LM Roman 10" pitchFamily="2" charset="77"/>
                  </a:rPr>
                  <a:t>1</a:t>
                </a:r>
              </a:p>
              <a:p>
                <a:pPr algn="r"/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LM Roman 10" pitchFamily="2" charset="77"/>
                  </a:rPr>
                  <a:t>Think</a:t>
                </a:r>
                <a:endParaRPr lang="en-US" sz="2000" dirty="0">
                  <a:solidFill>
                    <a:schemeClr val="bg1">
                      <a:lumMod val="85000"/>
                    </a:schemeClr>
                  </a:solidFill>
                  <a:latin typeface="LM Roman 10" pitchFamily="2" charset="77"/>
                </a:endParaRPr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F3C329A-F10D-3843-AE25-242BB604A052}"/>
                </a:ext>
              </a:extLst>
            </p:cNvPr>
            <p:cNvCxnSpPr>
              <a:cxnSpLocks/>
            </p:cNvCxnSpPr>
            <p:nvPr/>
          </p:nvCxnSpPr>
          <p:spPr>
            <a:xfrm>
              <a:off x="2896754" y="1471421"/>
              <a:ext cx="5787" cy="219456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277FD9-C629-A8F9-B6B0-7289EBF4E23D}"/>
              </a:ext>
            </a:extLst>
          </p:cNvPr>
          <p:cNvCxnSpPr/>
          <p:nvPr/>
        </p:nvCxnSpPr>
        <p:spPr>
          <a:xfrm>
            <a:off x="2508739" y="802878"/>
            <a:ext cx="0" cy="5029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A320F0-60FF-0EDD-8D4A-053D5E1D1C7F}"/>
              </a:ext>
            </a:extLst>
          </p:cNvPr>
          <p:cNvSpPr txBox="1"/>
          <p:nvPr/>
        </p:nvSpPr>
        <p:spPr>
          <a:xfrm>
            <a:off x="490841" y="802878"/>
            <a:ext cx="18640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latin typeface="Baskerville" panose="02020502070401020303" pitchFamily="18" charset="0"/>
              </a:rPr>
              <a:t>Data Visualization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</a:rPr>
              <a:t>Design Process      </a:t>
            </a:r>
          </a:p>
        </p:txBody>
      </p:sp>
    </p:spTree>
    <p:extLst>
      <p:ext uri="{BB962C8B-B14F-4D97-AF65-F5344CB8AC3E}">
        <p14:creationId xmlns:p14="http://schemas.microsoft.com/office/powerpoint/2010/main" val="2442359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6847E59-11A5-49A0-A3A5-FA8A9289ABD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08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6847E59-11A5-49A0-A3A5-FA8A9289ABD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9392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6847E59-11A5-49A0-A3A5-FA8A9289ABD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EFDF85B-6E0C-5EE9-1E8C-C263E32C2A64}"/>
              </a:ext>
            </a:extLst>
          </p:cNvPr>
          <p:cNvSpPr txBox="1"/>
          <p:nvPr/>
        </p:nvSpPr>
        <p:spPr>
          <a:xfrm>
            <a:off x="5023554" y="2767279"/>
            <a:ext cx="2314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4A64"/>
                </a:solidFill>
                <a:latin typeface="Optima" panose="02000503060000020004" pitchFamily="2" charset="0"/>
              </a:rPr>
              <a:t>46%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20A1D-0AD3-818A-88F3-08214F6194B1}"/>
              </a:ext>
            </a:extLst>
          </p:cNvPr>
          <p:cNvSpPr txBox="1"/>
          <p:nvPr/>
        </p:nvSpPr>
        <p:spPr>
          <a:xfrm>
            <a:off x="8393286" y="1271501"/>
            <a:ext cx="970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4A64"/>
                </a:solidFill>
                <a:latin typeface="Optima" panose="02000503060000020004" pitchFamily="2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4D0DD-8F8A-03BF-2AEC-019A873CD449}"/>
              </a:ext>
            </a:extLst>
          </p:cNvPr>
          <p:cNvSpPr txBox="1"/>
          <p:nvPr/>
        </p:nvSpPr>
        <p:spPr>
          <a:xfrm>
            <a:off x="3928530" y="5137946"/>
            <a:ext cx="970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anose="02000503060000020004" pitchFamily="2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85618-FCFB-42C6-14E8-047DF6507D18}"/>
              </a:ext>
            </a:extLst>
          </p:cNvPr>
          <p:cNvSpPr txBox="1"/>
          <p:nvPr/>
        </p:nvSpPr>
        <p:spPr>
          <a:xfrm>
            <a:off x="3313292" y="1994776"/>
            <a:ext cx="970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Optima" panose="02000503060000020004" pitchFamily="2" charset="0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6D8AE-2555-80D6-839D-32B95C81D239}"/>
              </a:ext>
            </a:extLst>
          </p:cNvPr>
          <p:cNvSpPr txBox="1"/>
          <p:nvPr/>
        </p:nvSpPr>
        <p:spPr>
          <a:xfrm>
            <a:off x="4871154" y="610919"/>
            <a:ext cx="970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Optima" panose="0200050306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09408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6847E59-11A5-49A0-A3A5-FA8A9289ABD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EFDF85B-6E0C-5EE9-1E8C-C263E32C2A64}"/>
              </a:ext>
            </a:extLst>
          </p:cNvPr>
          <p:cNvSpPr txBox="1"/>
          <p:nvPr/>
        </p:nvSpPr>
        <p:spPr>
          <a:xfrm>
            <a:off x="8878709" y="2767279"/>
            <a:ext cx="2314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8BB4E"/>
                </a:solidFill>
                <a:latin typeface="Optima" panose="02000503060000020004" pitchFamily="2" charset="0"/>
              </a:rPr>
              <a:t>46%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20A1D-0AD3-818A-88F3-08214F6194B1}"/>
              </a:ext>
            </a:extLst>
          </p:cNvPr>
          <p:cNvSpPr txBox="1"/>
          <p:nvPr/>
        </p:nvSpPr>
        <p:spPr>
          <a:xfrm>
            <a:off x="9550397" y="1994776"/>
            <a:ext cx="970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8BB4E"/>
                </a:solidFill>
                <a:latin typeface="Optima" panose="02000503060000020004" pitchFamily="2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4D0DD-8F8A-03BF-2AEC-019A873CD449}"/>
              </a:ext>
            </a:extLst>
          </p:cNvPr>
          <p:cNvSpPr txBox="1"/>
          <p:nvPr/>
        </p:nvSpPr>
        <p:spPr>
          <a:xfrm>
            <a:off x="3928530" y="5137946"/>
            <a:ext cx="970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anose="02000503060000020004" pitchFamily="2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85618-FCFB-42C6-14E8-047DF6507D18}"/>
              </a:ext>
            </a:extLst>
          </p:cNvPr>
          <p:cNvSpPr txBox="1"/>
          <p:nvPr/>
        </p:nvSpPr>
        <p:spPr>
          <a:xfrm>
            <a:off x="3313292" y="1994776"/>
            <a:ext cx="970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Optima" panose="02000503060000020004" pitchFamily="2" charset="0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6D8AE-2555-80D6-839D-32B95C81D239}"/>
              </a:ext>
            </a:extLst>
          </p:cNvPr>
          <p:cNvSpPr txBox="1"/>
          <p:nvPr/>
        </p:nvSpPr>
        <p:spPr>
          <a:xfrm>
            <a:off x="4871154" y="610919"/>
            <a:ext cx="970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Optima" panose="0200050306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76609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ck Arc 2">
            <a:extLst>
              <a:ext uri="{FF2B5EF4-FFF2-40B4-BE49-F238E27FC236}">
                <a16:creationId xmlns:a16="http://schemas.microsoft.com/office/drawing/2014/main" id="{6E08769C-DC96-190D-3540-F14579D2DB07}"/>
              </a:ext>
            </a:extLst>
          </p:cNvPr>
          <p:cNvSpPr/>
          <p:nvPr/>
        </p:nvSpPr>
        <p:spPr>
          <a:xfrm rot="5234002">
            <a:off x="3292906" y="670351"/>
            <a:ext cx="5419124" cy="5508569"/>
          </a:xfrm>
          <a:prstGeom prst="blockArc">
            <a:avLst>
              <a:gd name="adj1" fmla="val 11086695"/>
              <a:gd name="adj2" fmla="val 20845279"/>
              <a:gd name="adj3" fmla="val 24533"/>
            </a:avLst>
          </a:prstGeom>
          <a:solidFill>
            <a:srgbClr val="F8B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6847E59-11A5-49A0-A3A5-FA8A9289ABD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EFDF85B-6E0C-5EE9-1E8C-C263E32C2A64}"/>
              </a:ext>
            </a:extLst>
          </p:cNvPr>
          <p:cNvSpPr txBox="1"/>
          <p:nvPr/>
        </p:nvSpPr>
        <p:spPr>
          <a:xfrm>
            <a:off x="8878709" y="2767279"/>
            <a:ext cx="2314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8BB4E"/>
                </a:solidFill>
                <a:latin typeface="Optima" panose="02000503060000020004" pitchFamily="2" charset="0"/>
              </a:rPr>
              <a:t>46%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20A1D-0AD3-818A-88F3-08214F6194B1}"/>
              </a:ext>
            </a:extLst>
          </p:cNvPr>
          <p:cNvSpPr txBox="1"/>
          <p:nvPr/>
        </p:nvSpPr>
        <p:spPr>
          <a:xfrm>
            <a:off x="9550397" y="1994776"/>
            <a:ext cx="970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8BB4E"/>
                </a:solidFill>
                <a:latin typeface="Optima" panose="02000503060000020004" pitchFamily="2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4D0DD-8F8A-03BF-2AEC-019A873CD449}"/>
              </a:ext>
            </a:extLst>
          </p:cNvPr>
          <p:cNvSpPr txBox="1"/>
          <p:nvPr/>
        </p:nvSpPr>
        <p:spPr>
          <a:xfrm>
            <a:off x="3928530" y="5137946"/>
            <a:ext cx="970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anose="02000503060000020004" pitchFamily="2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85618-FCFB-42C6-14E8-047DF6507D18}"/>
              </a:ext>
            </a:extLst>
          </p:cNvPr>
          <p:cNvSpPr txBox="1"/>
          <p:nvPr/>
        </p:nvSpPr>
        <p:spPr>
          <a:xfrm>
            <a:off x="3313292" y="1994776"/>
            <a:ext cx="970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Optima" panose="02000503060000020004" pitchFamily="2" charset="0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6D8AE-2555-80D6-839D-32B95C81D239}"/>
              </a:ext>
            </a:extLst>
          </p:cNvPr>
          <p:cNvSpPr txBox="1"/>
          <p:nvPr/>
        </p:nvSpPr>
        <p:spPr>
          <a:xfrm>
            <a:off x="4871154" y="610919"/>
            <a:ext cx="970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Optima" panose="0200050306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77494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768A58-E5ED-7F04-C536-526F9D9CEF02}"/>
              </a:ext>
            </a:extLst>
          </p:cNvPr>
          <p:cNvGrpSpPr/>
          <p:nvPr/>
        </p:nvGrpSpPr>
        <p:grpSpPr>
          <a:xfrm>
            <a:off x="7495120" y="4568643"/>
            <a:ext cx="2771427" cy="1015663"/>
            <a:chOff x="7495120" y="4568643"/>
            <a:chExt cx="2771427" cy="10156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BBF21B-FE9F-29B1-4956-8CB47D58DF3B}"/>
                </a:ext>
              </a:extLst>
            </p:cNvPr>
            <p:cNvSpPr txBox="1"/>
            <p:nvPr/>
          </p:nvSpPr>
          <p:spPr>
            <a:xfrm>
              <a:off x="8454677" y="4568643"/>
              <a:ext cx="18118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rgbClr val="F8BB4E"/>
                  </a:solidFill>
                  <a:latin typeface="Optima" panose="02000503060000020004" pitchFamily="2" charset="0"/>
                </a:rPr>
                <a:t>26%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403E59-F701-3E8D-429B-E6E4CF0299B6}"/>
                </a:ext>
              </a:extLst>
            </p:cNvPr>
            <p:cNvSpPr txBox="1"/>
            <p:nvPr/>
          </p:nvSpPr>
          <p:spPr>
            <a:xfrm>
              <a:off x="7495120" y="4568643"/>
              <a:ext cx="9708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rgbClr val="F8BB4E"/>
                  </a:solidFill>
                  <a:latin typeface="Optima" panose="02000503060000020004" pitchFamily="2" charset="0"/>
                </a:rPr>
                <a:t>A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C209F8F-E1BA-6064-0101-D5640F1C0D28}"/>
                </a:ext>
              </a:extLst>
            </p:cNvPr>
            <p:cNvCxnSpPr/>
            <p:nvPr/>
          </p:nvCxnSpPr>
          <p:spPr>
            <a:xfrm>
              <a:off x="8285344" y="4654987"/>
              <a:ext cx="0" cy="842971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1B80CD-755B-3C69-7895-E56023B75E59}"/>
              </a:ext>
            </a:extLst>
          </p:cNvPr>
          <p:cNvGraphicFramePr>
            <a:graphicFrameLocks noGrp="1"/>
          </p:cNvGraphicFramePr>
          <p:nvPr/>
        </p:nvGraphicFramePr>
        <p:xfrm>
          <a:off x="2839247" y="1074538"/>
          <a:ext cx="4351340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5134">
                  <a:extLst>
                    <a:ext uri="{9D8B030D-6E8A-4147-A177-3AD203B41FA5}">
                      <a16:colId xmlns:a16="http://schemas.microsoft.com/office/drawing/2014/main" val="3391925502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1545073508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3599211956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1569767196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911493751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3499395484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1447379619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3522987771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1449253859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2798694371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68494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31593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28011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65043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32474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00266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082204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13246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42575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6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9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768A58-E5ED-7F04-C536-526F9D9CEF02}"/>
              </a:ext>
            </a:extLst>
          </p:cNvPr>
          <p:cNvGrpSpPr/>
          <p:nvPr/>
        </p:nvGrpSpPr>
        <p:grpSpPr>
          <a:xfrm>
            <a:off x="1872444" y="4577422"/>
            <a:ext cx="1376596" cy="527934"/>
            <a:chOff x="8578684" y="4576645"/>
            <a:chExt cx="1256984" cy="48206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BBF21B-FE9F-29B1-4956-8CB47D58DF3B}"/>
                </a:ext>
              </a:extLst>
            </p:cNvPr>
            <p:cNvSpPr txBox="1"/>
            <p:nvPr/>
          </p:nvSpPr>
          <p:spPr>
            <a:xfrm>
              <a:off x="8982502" y="4580948"/>
              <a:ext cx="853166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8BB4E"/>
                  </a:solidFill>
                  <a:latin typeface="Optima" panose="02000503060000020004" pitchFamily="2" charset="0"/>
                </a:rPr>
                <a:t>26%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403E59-F701-3E8D-429B-E6E4CF0299B6}"/>
                </a:ext>
              </a:extLst>
            </p:cNvPr>
            <p:cNvSpPr txBox="1"/>
            <p:nvPr/>
          </p:nvSpPr>
          <p:spPr>
            <a:xfrm>
              <a:off x="8578684" y="4576645"/>
              <a:ext cx="377643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8BB4E"/>
                  </a:solidFill>
                  <a:latin typeface="Optima" panose="02000503060000020004" pitchFamily="2" charset="0"/>
                </a:rPr>
                <a:t>A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C209F8F-E1BA-6064-0101-D5640F1C0D28}"/>
                </a:ext>
              </a:extLst>
            </p:cNvPr>
            <p:cNvCxnSpPr/>
            <p:nvPr/>
          </p:nvCxnSpPr>
          <p:spPr>
            <a:xfrm>
              <a:off x="8996041" y="4631373"/>
              <a:ext cx="0" cy="333979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1B80CD-755B-3C69-7895-E56023B75E59}"/>
              </a:ext>
            </a:extLst>
          </p:cNvPr>
          <p:cNvGraphicFramePr>
            <a:graphicFrameLocks noGrp="1"/>
          </p:cNvGraphicFramePr>
          <p:nvPr/>
        </p:nvGraphicFramePr>
        <p:xfrm>
          <a:off x="497730" y="1966123"/>
          <a:ext cx="2602520" cy="260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252">
                  <a:extLst>
                    <a:ext uri="{9D8B030D-6E8A-4147-A177-3AD203B41FA5}">
                      <a16:colId xmlns:a16="http://schemas.microsoft.com/office/drawing/2014/main" val="3391925502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45073508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9921195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6976719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91149375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499395484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737961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2298777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925385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2798694371"/>
                    </a:ext>
                  </a:extLst>
                </a:gridCol>
              </a:tblGrid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6849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3159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2801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6504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3247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0026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08220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1324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42575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673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9D0C14-EDA8-A3A3-DC9F-6AEAA532D46F}"/>
              </a:ext>
            </a:extLst>
          </p:cNvPr>
          <p:cNvGraphicFramePr>
            <a:graphicFrameLocks noGrp="1"/>
          </p:cNvGraphicFramePr>
          <p:nvPr/>
        </p:nvGraphicFramePr>
        <p:xfrm>
          <a:off x="3380211" y="1966123"/>
          <a:ext cx="2602520" cy="260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252">
                  <a:extLst>
                    <a:ext uri="{9D8B030D-6E8A-4147-A177-3AD203B41FA5}">
                      <a16:colId xmlns:a16="http://schemas.microsoft.com/office/drawing/2014/main" val="3391925502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45073508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9921195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6976719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91149375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499395484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737961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2298777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925385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2798694371"/>
                    </a:ext>
                  </a:extLst>
                </a:gridCol>
              </a:tblGrid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6849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3159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2801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6504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3247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0026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08220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1324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42575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6731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1E8F37B-ABEF-8B47-ADDA-F9B554779439}"/>
              </a:ext>
            </a:extLst>
          </p:cNvPr>
          <p:cNvGraphicFramePr>
            <a:graphicFrameLocks noGrp="1"/>
          </p:cNvGraphicFramePr>
          <p:nvPr/>
        </p:nvGraphicFramePr>
        <p:xfrm>
          <a:off x="6262692" y="1966123"/>
          <a:ext cx="2602520" cy="260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252">
                  <a:extLst>
                    <a:ext uri="{9D8B030D-6E8A-4147-A177-3AD203B41FA5}">
                      <a16:colId xmlns:a16="http://schemas.microsoft.com/office/drawing/2014/main" val="3391925502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45073508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9921195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6976719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91149375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499395484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737961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2298777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925385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2798694371"/>
                    </a:ext>
                  </a:extLst>
                </a:gridCol>
              </a:tblGrid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6849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3159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2801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6504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3247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0026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08220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1324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42575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6731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5DC24E1-25C8-2BDD-197E-CB7C1E890D50}"/>
              </a:ext>
            </a:extLst>
          </p:cNvPr>
          <p:cNvGraphicFramePr>
            <a:graphicFrameLocks noGrp="1"/>
          </p:cNvGraphicFramePr>
          <p:nvPr/>
        </p:nvGraphicFramePr>
        <p:xfrm>
          <a:off x="9145173" y="1966123"/>
          <a:ext cx="2602520" cy="260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252">
                  <a:extLst>
                    <a:ext uri="{9D8B030D-6E8A-4147-A177-3AD203B41FA5}">
                      <a16:colId xmlns:a16="http://schemas.microsoft.com/office/drawing/2014/main" val="3391925502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45073508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9921195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6976719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91149375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499395484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737961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2298777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925385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2798694371"/>
                    </a:ext>
                  </a:extLst>
                </a:gridCol>
              </a:tblGrid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6849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3159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2801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6504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3247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0026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08220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1324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42575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67316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EB65CCDB-426F-C0AC-3492-0BC6C06B36DB}"/>
              </a:ext>
            </a:extLst>
          </p:cNvPr>
          <p:cNvGrpSpPr/>
          <p:nvPr/>
        </p:nvGrpSpPr>
        <p:grpSpPr>
          <a:xfrm>
            <a:off x="4606135" y="4605339"/>
            <a:ext cx="1376596" cy="527934"/>
            <a:chOff x="8578684" y="4576645"/>
            <a:chExt cx="1256984" cy="48206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B376E8-E853-69FD-8998-AC76E1590D62}"/>
                </a:ext>
              </a:extLst>
            </p:cNvPr>
            <p:cNvSpPr txBox="1"/>
            <p:nvPr/>
          </p:nvSpPr>
          <p:spPr>
            <a:xfrm>
              <a:off x="8982502" y="4580948"/>
              <a:ext cx="853166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4A64"/>
                  </a:solidFill>
                  <a:latin typeface="Optima" panose="02000503060000020004" pitchFamily="2" charset="0"/>
                </a:rPr>
                <a:t>24%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9E5EF0-ACF1-6E43-98F3-CFE4031AEA93}"/>
                </a:ext>
              </a:extLst>
            </p:cNvPr>
            <p:cNvSpPr txBox="1"/>
            <p:nvPr/>
          </p:nvSpPr>
          <p:spPr>
            <a:xfrm>
              <a:off x="8578684" y="4576645"/>
              <a:ext cx="377643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4A64"/>
                  </a:solidFill>
                  <a:latin typeface="Optima" panose="02000503060000020004" pitchFamily="2" charset="0"/>
                </a:rPr>
                <a:t>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42EDF3-9BF3-1B88-68EE-879E6543EB57}"/>
                </a:ext>
              </a:extLst>
            </p:cNvPr>
            <p:cNvCxnSpPr/>
            <p:nvPr/>
          </p:nvCxnSpPr>
          <p:spPr>
            <a:xfrm>
              <a:off x="8996041" y="4631373"/>
              <a:ext cx="0" cy="333979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2F45DA-D24B-E599-5E3B-D11626C63F9B}"/>
              </a:ext>
            </a:extLst>
          </p:cNvPr>
          <p:cNvGrpSpPr/>
          <p:nvPr/>
        </p:nvGrpSpPr>
        <p:grpSpPr>
          <a:xfrm>
            <a:off x="7563952" y="4610761"/>
            <a:ext cx="1376596" cy="527934"/>
            <a:chOff x="8578684" y="4576645"/>
            <a:chExt cx="1256984" cy="48206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121544-8219-62CE-60F7-A3447694AC55}"/>
                </a:ext>
              </a:extLst>
            </p:cNvPr>
            <p:cNvSpPr txBox="1"/>
            <p:nvPr/>
          </p:nvSpPr>
          <p:spPr>
            <a:xfrm>
              <a:off x="8982502" y="4580948"/>
              <a:ext cx="853166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EF3"/>
                  </a:solidFill>
                  <a:latin typeface="Optima" panose="02000503060000020004" pitchFamily="2" charset="0"/>
                </a:rPr>
                <a:t>23%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0A65C3-89FF-0F7E-2EA1-24CFAD125922}"/>
                </a:ext>
              </a:extLst>
            </p:cNvPr>
            <p:cNvSpPr txBox="1"/>
            <p:nvPr/>
          </p:nvSpPr>
          <p:spPr>
            <a:xfrm>
              <a:off x="8578684" y="4576645"/>
              <a:ext cx="377643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EF3"/>
                  </a:solidFill>
                  <a:latin typeface="Optima" panose="02000503060000020004" pitchFamily="2" charset="0"/>
                </a:rPr>
                <a:t>C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E1F7E2-A74A-9043-43E4-6F09A0AE6C8B}"/>
                </a:ext>
              </a:extLst>
            </p:cNvPr>
            <p:cNvCxnSpPr/>
            <p:nvPr/>
          </p:nvCxnSpPr>
          <p:spPr>
            <a:xfrm>
              <a:off x="8996041" y="4631373"/>
              <a:ext cx="0" cy="333979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C6FE70-C46B-FB73-F40F-CB8CD750F714}"/>
              </a:ext>
            </a:extLst>
          </p:cNvPr>
          <p:cNvGrpSpPr/>
          <p:nvPr/>
        </p:nvGrpSpPr>
        <p:grpSpPr>
          <a:xfrm>
            <a:off x="10384139" y="4660969"/>
            <a:ext cx="1376596" cy="527934"/>
            <a:chOff x="8578684" y="4576645"/>
            <a:chExt cx="1256984" cy="48206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B0C182-75D9-E79F-6011-20164913A187}"/>
                </a:ext>
              </a:extLst>
            </p:cNvPr>
            <p:cNvSpPr txBox="1"/>
            <p:nvPr/>
          </p:nvSpPr>
          <p:spPr>
            <a:xfrm>
              <a:off x="8982502" y="4580948"/>
              <a:ext cx="853166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rPr>
                <a:t>27%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BF04DD-0B78-0065-799C-D85BE78DF456}"/>
                </a:ext>
              </a:extLst>
            </p:cNvPr>
            <p:cNvSpPr txBox="1"/>
            <p:nvPr/>
          </p:nvSpPr>
          <p:spPr>
            <a:xfrm>
              <a:off x="8578684" y="4576645"/>
              <a:ext cx="377643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rPr>
                <a:t>D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384FF1-2B6E-E6BE-C6D0-4B90E95FB651}"/>
                </a:ext>
              </a:extLst>
            </p:cNvPr>
            <p:cNvCxnSpPr/>
            <p:nvPr/>
          </p:nvCxnSpPr>
          <p:spPr>
            <a:xfrm>
              <a:off x="8996041" y="4631373"/>
              <a:ext cx="0" cy="333979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0E19084-DFA2-6152-A886-AE64401FB5EB}"/>
              </a:ext>
            </a:extLst>
          </p:cNvPr>
          <p:cNvSpPr/>
          <p:nvPr/>
        </p:nvSpPr>
        <p:spPr>
          <a:xfrm>
            <a:off x="3380211" y="1303116"/>
            <a:ext cx="8585701" cy="3928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23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768A58-E5ED-7F04-C536-526F9D9CEF02}"/>
              </a:ext>
            </a:extLst>
          </p:cNvPr>
          <p:cNvGrpSpPr/>
          <p:nvPr/>
        </p:nvGrpSpPr>
        <p:grpSpPr>
          <a:xfrm>
            <a:off x="1872444" y="4577422"/>
            <a:ext cx="1376596" cy="527934"/>
            <a:chOff x="8578684" y="4576645"/>
            <a:chExt cx="1256984" cy="48206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BBF21B-FE9F-29B1-4956-8CB47D58DF3B}"/>
                </a:ext>
              </a:extLst>
            </p:cNvPr>
            <p:cNvSpPr txBox="1"/>
            <p:nvPr/>
          </p:nvSpPr>
          <p:spPr>
            <a:xfrm>
              <a:off x="8982502" y="4580948"/>
              <a:ext cx="853166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8BB4E"/>
                  </a:solidFill>
                  <a:latin typeface="Optima" panose="02000503060000020004" pitchFamily="2" charset="0"/>
                </a:rPr>
                <a:t>26%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403E59-F701-3E8D-429B-E6E4CF0299B6}"/>
                </a:ext>
              </a:extLst>
            </p:cNvPr>
            <p:cNvSpPr txBox="1"/>
            <p:nvPr/>
          </p:nvSpPr>
          <p:spPr>
            <a:xfrm>
              <a:off x="8578684" y="4576645"/>
              <a:ext cx="377643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8BB4E"/>
                  </a:solidFill>
                  <a:latin typeface="Optima" panose="02000503060000020004" pitchFamily="2" charset="0"/>
                </a:rPr>
                <a:t>A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C209F8F-E1BA-6064-0101-D5640F1C0D28}"/>
                </a:ext>
              </a:extLst>
            </p:cNvPr>
            <p:cNvCxnSpPr/>
            <p:nvPr/>
          </p:nvCxnSpPr>
          <p:spPr>
            <a:xfrm>
              <a:off x="8996041" y="4631373"/>
              <a:ext cx="0" cy="333979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1B80CD-755B-3C69-7895-E56023B75E59}"/>
              </a:ext>
            </a:extLst>
          </p:cNvPr>
          <p:cNvGraphicFramePr>
            <a:graphicFrameLocks noGrp="1"/>
          </p:cNvGraphicFramePr>
          <p:nvPr/>
        </p:nvGraphicFramePr>
        <p:xfrm>
          <a:off x="497730" y="1966123"/>
          <a:ext cx="2602520" cy="260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252">
                  <a:extLst>
                    <a:ext uri="{9D8B030D-6E8A-4147-A177-3AD203B41FA5}">
                      <a16:colId xmlns:a16="http://schemas.microsoft.com/office/drawing/2014/main" val="3391925502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45073508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9921195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6976719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91149375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499395484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737961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2298777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925385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2798694371"/>
                    </a:ext>
                  </a:extLst>
                </a:gridCol>
              </a:tblGrid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6849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3159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2801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6504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3247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0026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08220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1324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42575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673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9D0C14-EDA8-A3A3-DC9F-6AEAA532D46F}"/>
              </a:ext>
            </a:extLst>
          </p:cNvPr>
          <p:cNvGraphicFramePr>
            <a:graphicFrameLocks noGrp="1"/>
          </p:cNvGraphicFramePr>
          <p:nvPr/>
        </p:nvGraphicFramePr>
        <p:xfrm>
          <a:off x="3380211" y="1966123"/>
          <a:ext cx="2602520" cy="260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252">
                  <a:extLst>
                    <a:ext uri="{9D8B030D-6E8A-4147-A177-3AD203B41FA5}">
                      <a16:colId xmlns:a16="http://schemas.microsoft.com/office/drawing/2014/main" val="3391925502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45073508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9921195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6976719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91149375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499395484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737961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2298777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925385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2798694371"/>
                    </a:ext>
                  </a:extLst>
                </a:gridCol>
              </a:tblGrid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6849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3159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2801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6504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3247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0026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08220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1324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42575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6731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1E8F37B-ABEF-8B47-ADDA-F9B554779439}"/>
              </a:ext>
            </a:extLst>
          </p:cNvPr>
          <p:cNvGraphicFramePr>
            <a:graphicFrameLocks noGrp="1"/>
          </p:cNvGraphicFramePr>
          <p:nvPr/>
        </p:nvGraphicFramePr>
        <p:xfrm>
          <a:off x="6262692" y="1966123"/>
          <a:ext cx="2602520" cy="260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252">
                  <a:extLst>
                    <a:ext uri="{9D8B030D-6E8A-4147-A177-3AD203B41FA5}">
                      <a16:colId xmlns:a16="http://schemas.microsoft.com/office/drawing/2014/main" val="3391925502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45073508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9921195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6976719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91149375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499395484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737961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2298777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925385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2798694371"/>
                    </a:ext>
                  </a:extLst>
                </a:gridCol>
              </a:tblGrid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6849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3159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2801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6504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3247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0026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08220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1324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42575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6731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5DC24E1-25C8-2BDD-197E-CB7C1E890D50}"/>
              </a:ext>
            </a:extLst>
          </p:cNvPr>
          <p:cNvGraphicFramePr>
            <a:graphicFrameLocks noGrp="1"/>
          </p:cNvGraphicFramePr>
          <p:nvPr/>
        </p:nvGraphicFramePr>
        <p:xfrm>
          <a:off x="9145173" y="1966123"/>
          <a:ext cx="2602520" cy="260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252">
                  <a:extLst>
                    <a:ext uri="{9D8B030D-6E8A-4147-A177-3AD203B41FA5}">
                      <a16:colId xmlns:a16="http://schemas.microsoft.com/office/drawing/2014/main" val="3391925502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45073508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9921195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6976719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91149375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499395484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737961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2298777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925385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2798694371"/>
                    </a:ext>
                  </a:extLst>
                </a:gridCol>
              </a:tblGrid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6849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3159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2801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6504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3247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0026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08220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1324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42575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67316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EB65CCDB-426F-C0AC-3492-0BC6C06B36DB}"/>
              </a:ext>
            </a:extLst>
          </p:cNvPr>
          <p:cNvGrpSpPr/>
          <p:nvPr/>
        </p:nvGrpSpPr>
        <p:grpSpPr>
          <a:xfrm>
            <a:off x="4606135" y="4605339"/>
            <a:ext cx="1376596" cy="527934"/>
            <a:chOff x="8578684" y="4576645"/>
            <a:chExt cx="1256984" cy="48206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B376E8-E853-69FD-8998-AC76E1590D62}"/>
                </a:ext>
              </a:extLst>
            </p:cNvPr>
            <p:cNvSpPr txBox="1"/>
            <p:nvPr/>
          </p:nvSpPr>
          <p:spPr>
            <a:xfrm>
              <a:off x="8982502" y="4580948"/>
              <a:ext cx="853166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4A64"/>
                  </a:solidFill>
                  <a:latin typeface="Optima" panose="02000503060000020004" pitchFamily="2" charset="0"/>
                </a:rPr>
                <a:t>24%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9E5EF0-ACF1-6E43-98F3-CFE4031AEA93}"/>
                </a:ext>
              </a:extLst>
            </p:cNvPr>
            <p:cNvSpPr txBox="1"/>
            <p:nvPr/>
          </p:nvSpPr>
          <p:spPr>
            <a:xfrm>
              <a:off x="8578684" y="4576645"/>
              <a:ext cx="377643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4A64"/>
                  </a:solidFill>
                  <a:latin typeface="Optima" panose="02000503060000020004" pitchFamily="2" charset="0"/>
                </a:rPr>
                <a:t>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42EDF3-9BF3-1B88-68EE-879E6543EB57}"/>
                </a:ext>
              </a:extLst>
            </p:cNvPr>
            <p:cNvCxnSpPr/>
            <p:nvPr/>
          </p:nvCxnSpPr>
          <p:spPr>
            <a:xfrm>
              <a:off x="8996041" y="4631373"/>
              <a:ext cx="0" cy="333979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2F45DA-D24B-E599-5E3B-D11626C63F9B}"/>
              </a:ext>
            </a:extLst>
          </p:cNvPr>
          <p:cNvGrpSpPr/>
          <p:nvPr/>
        </p:nvGrpSpPr>
        <p:grpSpPr>
          <a:xfrm>
            <a:off x="7563952" y="4610761"/>
            <a:ext cx="1376596" cy="527934"/>
            <a:chOff x="8578684" y="4576645"/>
            <a:chExt cx="1256984" cy="48206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121544-8219-62CE-60F7-A3447694AC55}"/>
                </a:ext>
              </a:extLst>
            </p:cNvPr>
            <p:cNvSpPr txBox="1"/>
            <p:nvPr/>
          </p:nvSpPr>
          <p:spPr>
            <a:xfrm>
              <a:off x="8982502" y="4580948"/>
              <a:ext cx="853166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EF3"/>
                  </a:solidFill>
                  <a:latin typeface="Optima" panose="02000503060000020004" pitchFamily="2" charset="0"/>
                </a:rPr>
                <a:t>23%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0A65C3-89FF-0F7E-2EA1-24CFAD125922}"/>
                </a:ext>
              </a:extLst>
            </p:cNvPr>
            <p:cNvSpPr txBox="1"/>
            <p:nvPr/>
          </p:nvSpPr>
          <p:spPr>
            <a:xfrm>
              <a:off x="8578684" y="4576645"/>
              <a:ext cx="377643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EF3"/>
                  </a:solidFill>
                  <a:latin typeface="Optima" panose="02000503060000020004" pitchFamily="2" charset="0"/>
                </a:rPr>
                <a:t>C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E1F7E2-A74A-9043-43E4-6F09A0AE6C8B}"/>
                </a:ext>
              </a:extLst>
            </p:cNvPr>
            <p:cNvCxnSpPr/>
            <p:nvPr/>
          </p:nvCxnSpPr>
          <p:spPr>
            <a:xfrm>
              <a:off x="8996041" y="4631373"/>
              <a:ext cx="0" cy="333979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C6FE70-C46B-FB73-F40F-CB8CD750F714}"/>
              </a:ext>
            </a:extLst>
          </p:cNvPr>
          <p:cNvGrpSpPr/>
          <p:nvPr/>
        </p:nvGrpSpPr>
        <p:grpSpPr>
          <a:xfrm>
            <a:off x="10384139" y="4660969"/>
            <a:ext cx="1376596" cy="527934"/>
            <a:chOff x="8578684" y="4576645"/>
            <a:chExt cx="1256984" cy="48206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B0C182-75D9-E79F-6011-20164913A187}"/>
                </a:ext>
              </a:extLst>
            </p:cNvPr>
            <p:cNvSpPr txBox="1"/>
            <p:nvPr/>
          </p:nvSpPr>
          <p:spPr>
            <a:xfrm>
              <a:off x="8982502" y="4580948"/>
              <a:ext cx="853166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rPr>
                <a:t>27%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BF04DD-0B78-0065-799C-D85BE78DF456}"/>
                </a:ext>
              </a:extLst>
            </p:cNvPr>
            <p:cNvSpPr txBox="1"/>
            <p:nvPr/>
          </p:nvSpPr>
          <p:spPr>
            <a:xfrm>
              <a:off x="8578684" y="4576645"/>
              <a:ext cx="377643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rPr>
                <a:t>D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384FF1-2B6E-E6BE-C6D0-4B90E95FB651}"/>
                </a:ext>
              </a:extLst>
            </p:cNvPr>
            <p:cNvCxnSpPr/>
            <p:nvPr/>
          </p:nvCxnSpPr>
          <p:spPr>
            <a:xfrm>
              <a:off x="8996041" y="4631373"/>
              <a:ext cx="0" cy="333979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0E19084-DFA2-6152-A886-AE64401FB5EB}"/>
              </a:ext>
            </a:extLst>
          </p:cNvPr>
          <p:cNvSpPr/>
          <p:nvPr/>
        </p:nvSpPr>
        <p:spPr>
          <a:xfrm>
            <a:off x="6209271" y="1303116"/>
            <a:ext cx="5756641" cy="3928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5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768A58-E5ED-7F04-C536-526F9D9CEF02}"/>
              </a:ext>
            </a:extLst>
          </p:cNvPr>
          <p:cNvGrpSpPr/>
          <p:nvPr/>
        </p:nvGrpSpPr>
        <p:grpSpPr>
          <a:xfrm>
            <a:off x="1872444" y="4577422"/>
            <a:ext cx="1376596" cy="527934"/>
            <a:chOff x="8578684" y="4576645"/>
            <a:chExt cx="1256984" cy="48206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BBF21B-FE9F-29B1-4956-8CB47D58DF3B}"/>
                </a:ext>
              </a:extLst>
            </p:cNvPr>
            <p:cNvSpPr txBox="1"/>
            <p:nvPr/>
          </p:nvSpPr>
          <p:spPr>
            <a:xfrm>
              <a:off x="8982502" y="4580948"/>
              <a:ext cx="853166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8BB4E"/>
                  </a:solidFill>
                  <a:latin typeface="Optima" panose="02000503060000020004" pitchFamily="2" charset="0"/>
                </a:rPr>
                <a:t>26%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403E59-F701-3E8D-429B-E6E4CF0299B6}"/>
                </a:ext>
              </a:extLst>
            </p:cNvPr>
            <p:cNvSpPr txBox="1"/>
            <p:nvPr/>
          </p:nvSpPr>
          <p:spPr>
            <a:xfrm>
              <a:off x="8578684" y="4576645"/>
              <a:ext cx="377643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8BB4E"/>
                  </a:solidFill>
                  <a:latin typeface="Optima" panose="02000503060000020004" pitchFamily="2" charset="0"/>
                </a:rPr>
                <a:t>A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C209F8F-E1BA-6064-0101-D5640F1C0D28}"/>
                </a:ext>
              </a:extLst>
            </p:cNvPr>
            <p:cNvCxnSpPr/>
            <p:nvPr/>
          </p:nvCxnSpPr>
          <p:spPr>
            <a:xfrm>
              <a:off x="8996041" y="4631373"/>
              <a:ext cx="0" cy="333979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1B80CD-755B-3C69-7895-E56023B75E59}"/>
              </a:ext>
            </a:extLst>
          </p:cNvPr>
          <p:cNvGraphicFramePr>
            <a:graphicFrameLocks noGrp="1"/>
          </p:cNvGraphicFramePr>
          <p:nvPr/>
        </p:nvGraphicFramePr>
        <p:xfrm>
          <a:off x="497730" y="1966123"/>
          <a:ext cx="2602520" cy="260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252">
                  <a:extLst>
                    <a:ext uri="{9D8B030D-6E8A-4147-A177-3AD203B41FA5}">
                      <a16:colId xmlns:a16="http://schemas.microsoft.com/office/drawing/2014/main" val="3391925502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45073508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9921195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6976719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91149375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499395484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737961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2298777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925385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2798694371"/>
                    </a:ext>
                  </a:extLst>
                </a:gridCol>
              </a:tblGrid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6849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3159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2801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6504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3247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0026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08220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1324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42575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673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9D0C14-EDA8-A3A3-DC9F-6AEAA532D46F}"/>
              </a:ext>
            </a:extLst>
          </p:cNvPr>
          <p:cNvGraphicFramePr>
            <a:graphicFrameLocks noGrp="1"/>
          </p:cNvGraphicFramePr>
          <p:nvPr/>
        </p:nvGraphicFramePr>
        <p:xfrm>
          <a:off x="3380211" y="1966123"/>
          <a:ext cx="2602520" cy="260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252">
                  <a:extLst>
                    <a:ext uri="{9D8B030D-6E8A-4147-A177-3AD203B41FA5}">
                      <a16:colId xmlns:a16="http://schemas.microsoft.com/office/drawing/2014/main" val="3391925502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45073508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9921195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6976719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91149375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499395484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737961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2298777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925385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2798694371"/>
                    </a:ext>
                  </a:extLst>
                </a:gridCol>
              </a:tblGrid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6849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3159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2801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6504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3247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0026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08220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1324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42575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6731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1E8F37B-ABEF-8B47-ADDA-F9B554779439}"/>
              </a:ext>
            </a:extLst>
          </p:cNvPr>
          <p:cNvGraphicFramePr>
            <a:graphicFrameLocks noGrp="1"/>
          </p:cNvGraphicFramePr>
          <p:nvPr/>
        </p:nvGraphicFramePr>
        <p:xfrm>
          <a:off x="6262692" y="1966123"/>
          <a:ext cx="2602520" cy="260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252">
                  <a:extLst>
                    <a:ext uri="{9D8B030D-6E8A-4147-A177-3AD203B41FA5}">
                      <a16:colId xmlns:a16="http://schemas.microsoft.com/office/drawing/2014/main" val="3391925502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45073508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9921195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6976719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91149375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499395484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737961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2298777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925385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2798694371"/>
                    </a:ext>
                  </a:extLst>
                </a:gridCol>
              </a:tblGrid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6849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3159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2801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6504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3247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0026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08220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1324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42575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6731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5DC24E1-25C8-2BDD-197E-CB7C1E890D50}"/>
              </a:ext>
            </a:extLst>
          </p:cNvPr>
          <p:cNvGraphicFramePr>
            <a:graphicFrameLocks noGrp="1"/>
          </p:cNvGraphicFramePr>
          <p:nvPr/>
        </p:nvGraphicFramePr>
        <p:xfrm>
          <a:off x="9145173" y="1966123"/>
          <a:ext cx="2602520" cy="260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252">
                  <a:extLst>
                    <a:ext uri="{9D8B030D-6E8A-4147-A177-3AD203B41FA5}">
                      <a16:colId xmlns:a16="http://schemas.microsoft.com/office/drawing/2014/main" val="3391925502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45073508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9921195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6976719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91149375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499395484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737961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2298777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925385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2798694371"/>
                    </a:ext>
                  </a:extLst>
                </a:gridCol>
              </a:tblGrid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6849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3159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2801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6504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3247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0026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08220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1324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42575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67316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EB65CCDB-426F-C0AC-3492-0BC6C06B36DB}"/>
              </a:ext>
            </a:extLst>
          </p:cNvPr>
          <p:cNvGrpSpPr/>
          <p:nvPr/>
        </p:nvGrpSpPr>
        <p:grpSpPr>
          <a:xfrm>
            <a:off x="4606135" y="4605339"/>
            <a:ext cx="1376596" cy="527934"/>
            <a:chOff x="8578684" y="4576645"/>
            <a:chExt cx="1256984" cy="48206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B376E8-E853-69FD-8998-AC76E1590D62}"/>
                </a:ext>
              </a:extLst>
            </p:cNvPr>
            <p:cNvSpPr txBox="1"/>
            <p:nvPr/>
          </p:nvSpPr>
          <p:spPr>
            <a:xfrm>
              <a:off x="8982502" y="4580948"/>
              <a:ext cx="853166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4A64"/>
                  </a:solidFill>
                  <a:latin typeface="Optima" panose="02000503060000020004" pitchFamily="2" charset="0"/>
                </a:rPr>
                <a:t>24%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9E5EF0-ACF1-6E43-98F3-CFE4031AEA93}"/>
                </a:ext>
              </a:extLst>
            </p:cNvPr>
            <p:cNvSpPr txBox="1"/>
            <p:nvPr/>
          </p:nvSpPr>
          <p:spPr>
            <a:xfrm>
              <a:off x="8578684" y="4576645"/>
              <a:ext cx="377643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4A64"/>
                  </a:solidFill>
                  <a:latin typeface="Optima" panose="02000503060000020004" pitchFamily="2" charset="0"/>
                </a:rPr>
                <a:t>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42EDF3-9BF3-1B88-68EE-879E6543EB57}"/>
                </a:ext>
              </a:extLst>
            </p:cNvPr>
            <p:cNvCxnSpPr/>
            <p:nvPr/>
          </p:nvCxnSpPr>
          <p:spPr>
            <a:xfrm>
              <a:off x="8996041" y="4631373"/>
              <a:ext cx="0" cy="333979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2F45DA-D24B-E599-5E3B-D11626C63F9B}"/>
              </a:ext>
            </a:extLst>
          </p:cNvPr>
          <p:cNvGrpSpPr/>
          <p:nvPr/>
        </p:nvGrpSpPr>
        <p:grpSpPr>
          <a:xfrm>
            <a:off x="7563952" y="4610761"/>
            <a:ext cx="1376596" cy="527934"/>
            <a:chOff x="8578684" y="4576645"/>
            <a:chExt cx="1256984" cy="48206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121544-8219-62CE-60F7-A3447694AC55}"/>
                </a:ext>
              </a:extLst>
            </p:cNvPr>
            <p:cNvSpPr txBox="1"/>
            <p:nvPr/>
          </p:nvSpPr>
          <p:spPr>
            <a:xfrm>
              <a:off x="8982502" y="4580948"/>
              <a:ext cx="853166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EF3"/>
                  </a:solidFill>
                  <a:latin typeface="Optima" panose="02000503060000020004" pitchFamily="2" charset="0"/>
                </a:rPr>
                <a:t>23%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0A65C3-89FF-0F7E-2EA1-24CFAD125922}"/>
                </a:ext>
              </a:extLst>
            </p:cNvPr>
            <p:cNvSpPr txBox="1"/>
            <p:nvPr/>
          </p:nvSpPr>
          <p:spPr>
            <a:xfrm>
              <a:off x="8578684" y="4576645"/>
              <a:ext cx="377643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EF3"/>
                  </a:solidFill>
                  <a:latin typeface="Optima" panose="02000503060000020004" pitchFamily="2" charset="0"/>
                </a:rPr>
                <a:t>C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E1F7E2-A74A-9043-43E4-6F09A0AE6C8B}"/>
                </a:ext>
              </a:extLst>
            </p:cNvPr>
            <p:cNvCxnSpPr/>
            <p:nvPr/>
          </p:nvCxnSpPr>
          <p:spPr>
            <a:xfrm>
              <a:off x="8996041" y="4631373"/>
              <a:ext cx="0" cy="333979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C6FE70-C46B-FB73-F40F-CB8CD750F714}"/>
              </a:ext>
            </a:extLst>
          </p:cNvPr>
          <p:cNvGrpSpPr/>
          <p:nvPr/>
        </p:nvGrpSpPr>
        <p:grpSpPr>
          <a:xfrm>
            <a:off x="10384139" y="4660969"/>
            <a:ext cx="1376596" cy="527934"/>
            <a:chOff x="8578684" y="4576645"/>
            <a:chExt cx="1256984" cy="48206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B0C182-75D9-E79F-6011-20164913A187}"/>
                </a:ext>
              </a:extLst>
            </p:cNvPr>
            <p:cNvSpPr txBox="1"/>
            <p:nvPr/>
          </p:nvSpPr>
          <p:spPr>
            <a:xfrm>
              <a:off x="8982502" y="4580948"/>
              <a:ext cx="853166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rPr>
                <a:t>27%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BF04DD-0B78-0065-799C-D85BE78DF456}"/>
                </a:ext>
              </a:extLst>
            </p:cNvPr>
            <p:cNvSpPr txBox="1"/>
            <p:nvPr/>
          </p:nvSpPr>
          <p:spPr>
            <a:xfrm>
              <a:off x="8578684" y="4576645"/>
              <a:ext cx="377643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rPr>
                <a:t>D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384FF1-2B6E-E6BE-C6D0-4B90E95FB651}"/>
                </a:ext>
              </a:extLst>
            </p:cNvPr>
            <p:cNvCxnSpPr/>
            <p:nvPr/>
          </p:nvCxnSpPr>
          <p:spPr>
            <a:xfrm>
              <a:off x="8996041" y="4631373"/>
              <a:ext cx="0" cy="333979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0E19084-DFA2-6152-A886-AE64401FB5EB}"/>
              </a:ext>
            </a:extLst>
          </p:cNvPr>
          <p:cNvSpPr/>
          <p:nvPr/>
        </p:nvSpPr>
        <p:spPr>
          <a:xfrm>
            <a:off x="9091752" y="1303116"/>
            <a:ext cx="2874160" cy="3928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39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768A58-E5ED-7F04-C536-526F9D9CEF02}"/>
              </a:ext>
            </a:extLst>
          </p:cNvPr>
          <p:cNvGrpSpPr/>
          <p:nvPr/>
        </p:nvGrpSpPr>
        <p:grpSpPr>
          <a:xfrm>
            <a:off x="1872444" y="4577422"/>
            <a:ext cx="1376596" cy="527934"/>
            <a:chOff x="8578684" y="4576645"/>
            <a:chExt cx="1256984" cy="48206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BBF21B-FE9F-29B1-4956-8CB47D58DF3B}"/>
                </a:ext>
              </a:extLst>
            </p:cNvPr>
            <p:cNvSpPr txBox="1"/>
            <p:nvPr/>
          </p:nvSpPr>
          <p:spPr>
            <a:xfrm>
              <a:off x="8982502" y="4580948"/>
              <a:ext cx="853166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8BB4E"/>
                  </a:solidFill>
                  <a:latin typeface="Optima" panose="02000503060000020004" pitchFamily="2" charset="0"/>
                </a:rPr>
                <a:t>26%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403E59-F701-3E8D-429B-E6E4CF0299B6}"/>
                </a:ext>
              </a:extLst>
            </p:cNvPr>
            <p:cNvSpPr txBox="1"/>
            <p:nvPr/>
          </p:nvSpPr>
          <p:spPr>
            <a:xfrm>
              <a:off x="8578684" y="4576645"/>
              <a:ext cx="377643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8BB4E"/>
                  </a:solidFill>
                  <a:latin typeface="Optima" panose="02000503060000020004" pitchFamily="2" charset="0"/>
                </a:rPr>
                <a:t>A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C209F8F-E1BA-6064-0101-D5640F1C0D28}"/>
                </a:ext>
              </a:extLst>
            </p:cNvPr>
            <p:cNvCxnSpPr/>
            <p:nvPr/>
          </p:nvCxnSpPr>
          <p:spPr>
            <a:xfrm>
              <a:off x="8996041" y="4631373"/>
              <a:ext cx="0" cy="333979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1B80CD-755B-3C69-7895-E56023B75E59}"/>
              </a:ext>
            </a:extLst>
          </p:cNvPr>
          <p:cNvGraphicFramePr>
            <a:graphicFrameLocks noGrp="1"/>
          </p:cNvGraphicFramePr>
          <p:nvPr/>
        </p:nvGraphicFramePr>
        <p:xfrm>
          <a:off x="497730" y="1966123"/>
          <a:ext cx="2602520" cy="260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252">
                  <a:extLst>
                    <a:ext uri="{9D8B030D-6E8A-4147-A177-3AD203B41FA5}">
                      <a16:colId xmlns:a16="http://schemas.microsoft.com/office/drawing/2014/main" val="3391925502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45073508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9921195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6976719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91149375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499395484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737961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2298777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925385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2798694371"/>
                    </a:ext>
                  </a:extLst>
                </a:gridCol>
              </a:tblGrid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6849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3159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2801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6504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3247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0026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08220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1324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42575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673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9D0C14-EDA8-A3A3-DC9F-6AEAA532D46F}"/>
              </a:ext>
            </a:extLst>
          </p:cNvPr>
          <p:cNvGraphicFramePr>
            <a:graphicFrameLocks noGrp="1"/>
          </p:cNvGraphicFramePr>
          <p:nvPr/>
        </p:nvGraphicFramePr>
        <p:xfrm>
          <a:off x="3380211" y="1966123"/>
          <a:ext cx="2602520" cy="260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252">
                  <a:extLst>
                    <a:ext uri="{9D8B030D-6E8A-4147-A177-3AD203B41FA5}">
                      <a16:colId xmlns:a16="http://schemas.microsoft.com/office/drawing/2014/main" val="3391925502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45073508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9921195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6976719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91149375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499395484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737961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2298777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925385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2798694371"/>
                    </a:ext>
                  </a:extLst>
                </a:gridCol>
              </a:tblGrid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6849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3159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2801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6504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3247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0026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08220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1324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42575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6731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1E8F37B-ABEF-8B47-ADDA-F9B554779439}"/>
              </a:ext>
            </a:extLst>
          </p:cNvPr>
          <p:cNvGraphicFramePr>
            <a:graphicFrameLocks noGrp="1"/>
          </p:cNvGraphicFramePr>
          <p:nvPr/>
        </p:nvGraphicFramePr>
        <p:xfrm>
          <a:off x="6262692" y="1966123"/>
          <a:ext cx="2602520" cy="260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252">
                  <a:extLst>
                    <a:ext uri="{9D8B030D-6E8A-4147-A177-3AD203B41FA5}">
                      <a16:colId xmlns:a16="http://schemas.microsoft.com/office/drawing/2014/main" val="3391925502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45073508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9921195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6976719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91149375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499395484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737961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2298777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925385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2798694371"/>
                    </a:ext>
                  </a:extLst>
                </a:gridCol>
              </a:tblGrid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6849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3159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2801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6504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3247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0026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08220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1324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42575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6731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5DC24E1-25C8-2BDD-197E-CB7C1E890D50}"/>
              </a:ext>
            </a:extLst>
          </p:cNvPr>
          <p:cNvGraphicFramePr>
            <a:graphicFrameLocks noGrp="1"/>
          </p:cNvGraphicFramePr>
          <p:nvPr/>
        </p:nvGraphicFramePr>
        <p:xfrm>
          <a:off x="9145173" y="1966123"/>
          <a:ext cx="2602520" cy="260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252">
                  <a:extLst>
                    <a:ext uri="{9D8B030D-6E8A-4147-A177-3AD203B41FA5}">
                      <a16:colId xmlns:a16="http://schemas.microsoft.com/office/drawing/2014/main" val="3391925502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45073508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9921195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6976719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91149375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499395484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737961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2298777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925385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2798694371"/>
                    </a:ext>
                  </a:extLst>
                </a:gridCol>
              </a:tblGrid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6849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3159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2801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6504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3247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0026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08220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1324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42575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67316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EB65CCDB-426F-C0AC-3492-0BC6C06B36DB}"/>
              </a:ext>
            </a:extLst>
          </p:cNvPr>
          <p:cNvGrpSpPr/>
          <p:nvPr/>
        </p:nvGrpSpPr>
        <p:grpSpPr>
          <a:xfrm>
            <a:off x="4606135" y="4605339"/>
            <a:ext cx="1376596" cy="527934"/>
            <a:chOff x="8578684" y="4576645"/>
            <a:chExt cx="1256984" cy="48206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B376E8-E853-69FD-8998-AC76E1590D62}"/>
                </a:ext>
              </a:extLst>
            </p:cNvPr>
            <p:cNvSpPr txBox="1"/>
            <p:nvPr/>
          </p:nvSpPr>
          <p:spPr>
            <a:xfrm>
              <a:off x="8982502" y="4580948"/>
              <a:ext cx="853166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4A64"/>
                  </a:solidFill>
                  <a:latin typeface="Optima" panose="02000503060000020004" pitchFamily="2" charset="0"/>
                </a:rPr>
                <a:t>24%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9E5EF0-ACF1-6E43-98F3-CFE4031AEA93}"/>
                </a:ext>
              </a:extLst>
            </p:cNvPr>
            <p:cNvSpPr txBox="1"/>
            <p:nvPr/>
          </p:nvSpPr>
          <p:spPr>
            <a:xfrm>
              <a:off x="8578684" y="4576645"/>
              <a:ext cx="377643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4A64"/>
                  </a:solidFill>
                  <a:latin typeface="Optima" panose="02000503060000020004" pitchFamily="2" charset="0"/>
                </a:rPr>
                <a:t>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42EDF3-9BF3-1B88-68EE-879E6543EB57}"/>
                </a:ext>
              </a:extLst>
            </p:cNvPr>
            <p:cNvCxnSpPr/>
            <p:nvPr/>
          </p:nvCxnSpPr>
          <p:spPr>
            <a:xfrm>
              <a:off x="8996041" y="4631373"/>
              <a:ext cx="0" cy="333979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2F45DA-D24B-E599-5E3B-D11626C63F9B}"/>
              </a:ext>
            </a:extLst>
          </p:cNvPr>
          <p:cNvGrpSpPr/>
          <p:nvPr/>
        </p:nvGrpSpPr>
        <p:grpSpPr>
          <a:xfrm>
            <a:off x="7563952" y="4610761"/>
            <a:ext cx="1376596" cy="527934"/>
            <a:chOff x="8578684" y="4576645"/>
            <a:chExt cx="1256984" cy="48206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121544-8219-62CE-60F7-A3447694AC55}"/>
                </a:ext>
              </a:extLst>
            </p:cNvPr>
            <p:cNvSpPr txBox="1"/>
            <p:nvPr/>
          </p:nvSpPr>
          <p:spPr>
            <a:xfrm>
              <a:off x="8982502" y="4580948"/>
              <a:ext cx="853166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EF3"/>
                  </a:solidFill>
                  <a:latin typeface="Optima" panose="02000503060000020004" pitchFamily="2" charset="0"/>
                </a:rPr>
                <a:t>23%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0A65C3-89FF-0F7E-2EA1-24CFAD125922}"/>
                </a:ext>
              </a:extLst>
            </p:cNvPr>
            <p:cNvSpPr txBox="1"/>
            <p:nvPr/>
          </p:nvSpPr>
          <p:spPr>
            <a:xfrm>
              <a:off x="8578684" y="4576645"/>
              <a:ext cx="377643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EF3"/>
                  </a:solidFill>
                  <a:latin typeface="Optima" panose="02000503060000020004" pitchFamily="2" charset="0"/>
                </a:rPr>
                <a:t>C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E1F7E2-A74A-9043-43E4-6F09A0AE6C8B}"/>
                </a:ext>
              </a:extLst>
            </p:cNvPr>
            <p:cNvCxnSpPr/>
            <p:nvPr/>
          </p:nvCxnSpPr>
          <p:spPr>
            <a:xfrm>
              <a:off x="8996041" y="4631373"/>
              <a:ext cx="0" cy="333979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C6FE70-C46B-FB73-F40F-CB8CD750F714}"/>
              </a:ext>
            </a:extLst>
          </p:cNvPr>
          <p:cNvGrpSpPr/>
          <p:nvPr/>
        </p:nvGrpSpPr>
        <p:grpSpPr>
          <a:xfrm>
            <a:off x="10384139" y="4660969"/>
            <a:ext cx="1376596" cy="527934"/>
            <a:chOff x="8578684" y="4576645"/>
            <a:chExt cx="1256984" cy="48206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B0C182-75D9-E79F-6011-20164913A187}"/>
                </a:ext>
              </a:extLst>
            </p:cNvPr>
            <p:cNvSpPr txBox="1"/>
            <p:nvPr/>
          </p:nvSpPr>
          <p:spPr>
            <a:xfrm>
              <a:off x="8982502" y="4580948"/>
              <a:ext cx="853166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rPr>
                <a:t>27%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BF04DD-0B78-0065-799C-D85BE78DF456}"/>
                </a:ext>
              </a:extLst>
            </p:cNvPr>
            <p:cNvSpPr txBox="1"/>
            <p:nvPr/>
          </p:nvSpPr>
          <p:spPr>
            <a:xfrm>
              <a:off x="8578684" y="4576645"/>
              <a:ext cx="377643" cy="477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rPr>
                <a:t>D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384FF1-2B6E-E6BE-C6D0-4B90E95FB651}"/>
                </a:ext>
              </a:extLst>
            </p:cNvPr>
            <p:cNvCxnSpPr/>
            <p:nvPr/>
          </p:nvCxnSpPr>
          <p:spPr>
            <a:xfrm>
              <a:off x="8996041" y="4631373"/>
              <a:ext cx="0" cy="333979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147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FB9728-858C-A740-A203-6B31F4E5DBC6}"/>
              </a:ext>
            </a:extLst>
          </p:cNvPr>
          <p:cNvCxnSpPr/>
          <p:nvPr/>
        </p:nvCxnSpPr>
        <p:spPr>
          <a:xfrm>
            <a:off x="2508739" y="802878"/>
            <a:ext cx="0" cy="5029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7B1DEC-E485-F341-AC71-3C831CB6CEEC}"/>
              </a:ext>
            </a:extLst>
          </p:cNvPr>
          <p:cNvSpPr txBox="1"/>
          <p:nvPr/>
        </p:nvSpPr>
        <p:spPr>
          <a:xfrm>
            <a:off x="371962" y="802878"/>
            <a:ext cx="19632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Baskerville" panose="02020502070401020303" pitchFamily="18" charset="0"/>
              </a:rPr>
              <a:t>Data </a:t>
            </a:r>
            <a:r>
              <a:rPr lang="en-US" sz="2400" dirty="0">
                <a:solidFill>
                  <a:srgbClr val="F8BB4E"/>
                </a:solidFill>
                <a:latin typeface="Baskerville" panose="02020502070401020303" pitchFamily="18" charset="0"/>
              </a:rPr>
              <a:t>+</a:t>
            </a:r>
          </a:p>
          <a:p>
            <a:pPr algn="r"/>
            <a:r>
              <a:rPr lang="en-US" sz="2400" dirty="0">
                <a:latin typeface="Baskerville" panose="02020502070401020303" pitchFamily="18" charset="0"/>
              </a:rPr>
              <a:t>Storytelling</a:t>
            </a:r>
          </a:p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</a:rPr>
              <a:t>Articulation Inspiration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27A354-211F-658D-7213-E58B6250A82A}"/>
              </a:ext>
            </a:extLst>
          </p:cNvPr>
          <p:cNvGrpSpPr/>
          <p:nvPr/>
        </p:nvGrpSpPr>
        <p:grpSpPr>
          <a:xfrm>
            <a:off x="2821007" y="3429000"/>
            <a:ext cx="5725735" cy="2527076"/>
            <a:chOff x="2851152" y="802878"/>
            <a:chExt cx="5725735" cy="252707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9ED9D0-8903-29A4-56B5-B08F9BB8D44A}"/>
                </a:ext>
              </a:extLst>
            </p:cNvPr>
            <p:cNvSpPr/>
            <p:nvPr/>
          </p:nvSpPr>
          <p:spPr>
            <a:xfrm>
              <a:off x="2851152" y="802878"/>
              <a:ext cx="572573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skerville" panose="02020502070401020303" pitchFamily="18" charset="0"/>
                </a:rPr>
                <a:t>Techniques to Articulate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2DD9EAB-535A-A235-5827-AB2E40948134}"/>
                </a:ext>
              </a:extLst>
            </p:cNvPr>
            <p:cNvGrpSpPr/>
            <p:nvPr/>
          </p:nvGrpSpPr>
          <p:grpSpPr>
            <a:xfrm>
              <a:off x="3090322" y="1385439"/>
              <a:ext cx="4169540" cy="1944515"/>
              <a:chOff x="3090322" y="1495967"/>
              <a:chExt cx="4169540" cy="19445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47DEC8-6870-A6B8-DEC9-C9412BCAD2DF}"/>
                  </a:ext>
                </a:extLst>
              </p:cNvPr>
              <p:cNvSpPr txBox="1"/>
              <p:nvPr/>
            </p:nvSpPr>
            <p:spPr>
              <a:xfrm>
                <a:off x="3594687" y="1697289"/>
                <a:ext cx="36651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Baskerville" panose="02020502070401020303" pitchFamily="18" charset="0"/>
                  </a:rPr>
                  <a:t>Highlight</a:t>
                </a:r>
                <a:endParaRPr lang="en-US" sz="2000" dirty="0">
                  <a:solidFill>
                    <a:schemeClr val="bg1">
                      <a:lumMod val="75000"/>
                    </a:schemeClr>
                  </a:solidFill>
                  <a:latin typeface="Baskerville" panose="02020502070401020303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3F7458-F845-CF54-DBF7-1AE2865C1210}"/>
                  </a:ext>
                </a:extLst>
              </p:cNvPr>
              <p:cNvSpPr txBox="1"/>
              <p:nvPr/>
            </p:nvSpPr>
            <p:spPr>
              <a:xfrm>
                <a:off x="3090322" y="1495967"/>
                <a:ext cx="577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F4AE3E"/>
                    </a:solidFill>
                    <a:latin typeface="Baskerville" panose="02020502070401020303" pitchFamily="18" charset="0"/>
                  </a:rPr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936C3E-BA6C-F8E1-9A80-977AC4C0AA32}"/>
                  </a:ext>
                </a:extLst>
              </p:cNvPr>
              <p:cNvSpPr txBox="1"/>
              <p:nvPr/>
            </p:nvSpPr>
            <p:spPr>
              <a:xfrm>
                <a:off x="3090322" y="2046685"/>
                <a:ext cx="577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F4AE3E"/>
                    </a:solidFill>
                    <a:latin typeface="Baskerville" panose="02020502070401020303" pitchFamily="18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241A34-8466-8390-6677-7E42A1FCE404}"/>
                  </a:ext>
                </a:extLst>
              </p:cNvPr>
              <p:cNvSpPr txBox="1"/>
              <p:nvPr/>
            </p:nvSpPr>
            <p:spPr>
              <a:xfrm>
                <a:off x="3090322" y="2609485"/>
                <a:ext cx="577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F4AE3E"/>
                    </a:solidFill>
                    <a:latin typeface="Baskerville" panose="02020502070401020303" pitchFamily="18" charset="0"/>
                  </a:rPr>
                  <a:t>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7AF0B2-E550-CD10-1679-602C3CB58494}"/>
                  </a:ext>
                </a:extLst>
              </p:cNvPr>
              <p:cNvSpPr txBox="1"/>
              <p:nvPr/>
            </p:nvSpPr>
            <p:spPr>
              <a:xfrm>
                <a:off x="3594687" y="2280543"/>
                <a:ext cx="21747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Baskerville" panose="02020502070401020303" pitchFamily="18" charset="0"/>
                  </a:rPr>
                  <a:t>Annotate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2C3BA0-352C-54B6-25CD-79DA19DE22AF}"/>
                  </a:ext>
                </a:extLst>
              </p:cNvPr>
              <p:cNvSpPr txBox="1"/>
              <p:nvPr/>
            </p:nvSpPr>
            <p:spPr>
              <a:xfrm>
                <a:off x="3594687" y="2837270"/>
                <a:ext cx="296928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Baskerville" panose="02020502070401020303" pitchFamily="18" charset="0"/>
                  </a:rPr>
                  <a:t>Frame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2719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7D39200-330D-0215-16D1-8ADF3EB66C34}"/>
              </a:ext>
            </a:extLst>
          </p:cNvPr>
          <p:cNvSpPr/>
          <p:nvPr/>
        </p:nvSpPr>
        <p:spPr>
          <a:xfrm>
            <a:off x="5471817" y="3103162"/>
            <a:ext cx="4787305" cy="591399"/>
          </a:xfrm>
          <a:prstGeom prst="roundRect">
            <a:avLst/>
          </a:prstGeom>
          <a:pattFill prst="ltVert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4BB5813-0A7E-952F-6531-B42907F5847E}"/>
              </a:ext>
            </a:extLst>
          </p:cNvPr>
          <p:cNvSpPr/>
          <p:nvPr/>
        </p:nvSpPr>
        <p:spPr>
          <a:xfrm>
            <a:off x="4170556" y="3694561"/>
            <a:ext cx="1074673" cy="2395814"/>
          </a:xfrm>
          <a:prstGeom prst="roundRect">
            <a:avLst/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95E6DB-F6D1-744B-C5F0-703E5E0D5762}"/>
              </a:ext>
            </a:extLst>
          </p:cNvPr>
          <p:cNvSpPr txBox="1"/>
          <p:nvPr/>
        </p:nvSpPr>
        <p:spPr>
          <a:xfrm>
            <a:off x="3226766" y="3667462"/>
            <a:ext cx="151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techniques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D16BE4-0A4F-AC51-D0BF-B1840CBCA767}"/>
              </a:ext>
            </a:extLst>
          </p:cNvPr>
          <p:cNvSpPr txBox="1"/>
          <p:nvPr/>
        </p:nvSpPr>
        <p:spPr>
          <a:xfrm>
            <a:off x="5489925" y="2696587"/>
            <a:ext cx="2245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common chart types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853981-C562-6BA9-ADD5-7C4E61785BF9}"/>
              </a:ext>
            </a:extLst>
          </p:cNvPr>
          <p:cNvSpPr/>
          <p:nvPr/>
        </p:nvSpPr>
        <p:spPr>
          <a:xfrm>
            <a:off x="5629549" y="4607487"/>
            <a:ext cx="679940" cy="709828"/>
          </a:xfrm>
          <a:prstGeom prst="ellipse">
            <a:avLst/>
          </a:prstGeom>
          <a:solidFill>
            <a:srgbClr val="F8B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8BB4E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FB9728-858C-A740-A203-6B31F4E5DBC6}"/>
              </a:ext>
            </a:extLst>
          </p:cNvPr>
          <p:cNvCxnSpPr/>
          <p:nvPr/>
        </p:nvCxnSpPr>
        <p:spPr>
          <a:xfrm>
            <a:off x="2508739" y="802878"/>
            <a:ext cx="0" cy="5029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7B1DEC-E485-F341-AC71-3C831CB6CEEC}"/>
              </a:ext>
            </a:extLst>
          </p:cNvPr>
          <p:cNvSpPr txBox="1"/>
          <p:nvPr/>
        </p:nvSpPr>
        <p:spPr>
          <a:xfrm>
            <a:off x="371962" y="802878"/>
            <a:ext cx="19632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askerville" panose="02020502070401020303" pitchFamily="18" charset="0"/>
              </a:rPr>
              <a:t>Data </a:t>
            </a:r>
            <a:r>
              <a:rPr lang="en-US" sz="2800" dirty="0">
                <a:solidFill>
                  <a:srgbClr val="F8BB4E"/>
                </a:solidFill>
                <a:latin typeface="Baskerville" panose="02020502070401020303" pitchFamily="18" charset="0"/>
              </a:rPr>
              <a:t>+</a:t>
            </a:r>
          </a:p>
          <a:p>
            <a:pPr algn="r"/>
            <a:r>
              <a:rPr lang="en-US" sz="2800" dirty="0">
                <a:latin typeface="Baskerville" panose="02020502070401020303" pitchFamily="18" charset="0"/>
              </a:rPr>
              <a:t>Storytelling</a:t>
            </a:r>
          </a:p>
          <a:p>
            <a:pPr algn="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</a:rPr>
              <a:t>Articulation Inspiration</a:t>
            </a:r>
          </a:p>
          <a:p>
            <a:pPr algn="r"/>
            <a:endParaRPr lang="en-US" sz="2400" dirty="0">
              <a:latin typeface="Baskerville" panose="02020502070401020303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DD9EAB-535A-A235-5827-AB2E40948134}"/>
              </a:ext>
            </a:extLst>
          </p:cNvPr>
          <p:cNvGrpSpPr/>
          <p:nvPr/>
        </p:nvGrpSpPr>
        <p:grpSpPr>
          <a:xfrm>
            <a:off x="3915191" y="3828164"/>
            <a:ext cx="1330038" cy="2163896"/>
            <a:chOff x="3945336" y="1312570"/>
            <a:chExt cx="1330038" cy="21638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7DEC8-6870-A6B8-DEC9-C9412BCAD2DF}"/>
                </a:ext>
              </a:extLst>
            </p:cNvPr>
            <p:cNvSpPr txBox="1"/>
            <p:nvPr/>
          </p:nvSpPr>
          <p:spPr>
            <a:xfrm>
              <a:off x="3945336" y="1312570"/>
              <a:ext cx="133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highlight</a:t>
              </a:r>
              <a:endParaRPr lang="en-US" sz="2000" dirty="0">
                <a:solidFill>
                  <a:schemeClr val="bg1">
                    <a:lumMod val="75000"/>
                  </a:schemeClr>
                </a:solidFill>
                <a:latin typeface="Baskerville" panose="02020502070401020303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7AF0B2-E550-CD10-1679-602C3CB58494}"/>
                </a:ext>
              </a:extLst>
            </p:cNvPr>
            <p:cNvSpPr txBox="1"/>
            <p:nvPr/>
          </p:nvSpPr>
          <p:spPr>
            <a:xfrm>
              <a:off x="4106109" y="2234999"/>
              <a:ext cx="11692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annotate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2C3BA0-352C-54B6-25CD-79DA19DE22AF}"/>
                </a:ext>
              </a:extLst>
            </p:cNvPr>
            <p:cNvSpPr txBox="1"/>
            <p:nvPr/>
          </p:nvSpPr>
          <p:spPr>
            <a:xfrm>
              <a:off x="4106110" y="3076356"/>
              <a:ext cx="11692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frame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60C07F-3EB2-B98F-DC06-66434D839319}"/>
              </a:ext>
            </a:extLst>
          </p:cNvPr>
          <p:cNvSpPr txBox="1"/>
          <p:nvPr/>
        </p:nvSpPr>
        <p:spPr>
          <a:xfrm>
            <a:off x="5441967" y="3109786"/>
            <a:ext cx="102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 panose="02020502070401020303" pitchFamily="18" charset="0"/>
              </a:rPr>
              <a:t>bars + columns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Baskerville" panose="02020502070401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F01C7-BFA6-C4DF-17AE-1BC6D29DAC17}"/>
              </a:ext>
            </a:extLst>
          </p:cNvPr>
          <p:cNvSpPr txBox="1"/>
          <p:nvPr/>
        </p:nvSpPr>
        <p:spPr>
          <a:xfrm>
            <a:off x="7404970" y="3228945"/>
            <a:ext cx="1175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 panose="02020502070401020303" pitchFamily="18" charset="0"/>
              </a:rPr>
              <a:t>lines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askerville" panose="02020502070401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A7F0F6-4353-32E7-6CC4-EC836B0A9D9A}"/>
              </a:ext>
            </a:extLst>
          </p:cNvPr>
          <p:cNvSpPr txBox="1"/>
          <p:nvPr/>
        </p:nvSpPr>
        <p:spPr>
          <a:xfrm>
            <a:off x="9319257" y="3103162"/>
            <a:ext cx="102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</a:rPr>
              <a:t>pies + waffles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50D6EE-1062-CE3C-5925-344A2FF08AD4}"/>
              </a:ext>
            </a:extLst>
          </p:cNvPr>
          <p:cNvSpPr/>
          <p:nvPr/>
        </p:nvSpPr>
        <p:spPr>
          <a:xfrm>
            <a:off x="5687060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E1403-8D60-E096-0A35-9EB3FC391237}"/>
              </a:ext>
            </a:extLst>
          </p:cNvPr>
          <p:cNvSpPr/>
          <p:nvPr/>
        </p:nvSpPr>
        <p:spPr>
          <a:xfrm>
            <a:off x="7723321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0C340D-7C8F-8A99-D819-3FF114DB47DA}"/>
              </a:ext>
            </a:extLst>
          </p:cNvPr>
          <p:cNvSpPr/>
          <p:nvPr/>
        </p:nvSpPr>
        <p:spPr>
          <a:xfrm>
            <a:off x="9563844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072F4B-F96A-24C3-602D-AD717DA6DB10}"/>
              </a:ext>
            </a:extLst>
          </p:cNvPr>
          <p:cNvSpPr/>
          <p:nvPr/>
        </p:nvSpPr>
        <p:spPr>
          <a:xfrm>
            <a:off x="5698782" y="4681682"/>
            <a:ext cx="539262" cy="5629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8BB4E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CF077C-C37F-8002-C613-1C3C05554CBB}"/>
              </a:ext>
            </a:extLst>
          </p:cNvPr>
          <p:cNvSpPr/>
          <p:nvPr/>
        </p:nvSpPr>
        <p:spPr>
          <a:xfrm>
            <a:off x="7735043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96329F-982E-2A96-3082-4BA8FAE10180}"/>
              </a:ext>
            </a:extLst>
          </p:cNvPr>
          <p:cNvSpPr/>
          <p:nvPr/>
        </p:nvSpPr>
        <p:spPr>
          <a:xfrm>
            <a:off x="9575566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CED24B-5658-AB2F-2FBF-C934611F99C7}"/>
              </a:ext>
            </a:extLst>
          </p:cNvPr>
          <p:cNvSpPr/>
          <p:nvPr/>
        </p:nvSpPr>
        <p:spPr>
          <a:xfrm>
            <a:off x="5700462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1670382-19F5-20BB-EA97-A3AD89D5602B}"/>
              </a:ext>
            </a:extLst>
          </p:cNvPr>
          <p:cNvSpPr/>
          <p:nvPr/>
        </p:nvSpPr>
        <p:spPr>
          <a:xfrm>
            <a:off x="7736723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99F3C6-5229-27B9-4725-BA788F76DAE1}"/>
              </a:ext>
            </a:extLst>
          </p:cNvPr>
          <p:cNvSpPr/>
          <p:nvPr/>
        </p:nvSpPr>
        <p:spPr>
          <a:xfrm>
            <a:off x="9577246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50997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62D3585-FC45-A5A8-9353-65BB57796C56}"/>
              </a:ext>
            </a:extLst>
          </p:cNvPr>
          <p:cNvGrpSpPr/>
          <p:nvPr/>
        </p:nvGrpSpPr>
        <p:grpSpPr>
          <a:xfrm>
            <a:off x="876300" y="696414"/>
            <a:ext cx="10439400" cy="5465171"/>
            <a:chOff x="1056923" y="1506525"/>
            <a:chExt cx="10439400" cy="546517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0F841F2-D391-41E1-B792-17F6A0552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0577" y="1715728"/>
              <a:ext cx="0" cy="2887736"/>
            </a:xfrm>
            <a:prstGeom prst="line">
              <a:avLst/>
            </a:prstGeom>
            <a:ln w="28575" cap="rnd">
              <a:solidFill>
                <a:srgbClr val="F8BB4E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6C6A7BD-65BE-9897-84A4-30EF41EE166A}"/>
                </a:ext>
              </a:extLst>
            </p:cNvPr>
            <p:cNvGrpSpPr/>
            <p:nvPr/>
          </p:nvGrpSpPr>
          <p:grpSpPr>
            <a:xfrm>
              <a:off x="1056923" y="1506525"/>
              <a:ext cx="10439400" cy="5465171"/>
              <a:chOff x="1147234" y="987237"/>
              <a:chExt cx="10439400" cy="5465171"/>
            </a:xfrm>
          </p:grpSpPr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12C92084-A23E-41EE-80F9-FC44DF2021AA}"/>
                  </a:ext>
                </a:extLst>
              </p:cNvPr>
              <p:cNvGraphicFramePr/>
              <p:nvPr/>
            </p:nvGraphicFramePr>
            <p:xfrm>
              <a:off x="1147234" y="1196440"/>
              <a:ext cx="10439400" cy="525596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B00C55BF-18A2-4FAF-B57E-FDE33F02666E}"/>
                  </a:ext>
                </a:extLst>
              </p:cNvPr>
              <p:cNvSpPr txBox="1"/>
              <p:nvPr/>
            </p:nvSpPr>
            <p:spPr>
              <a:xfrm>
                <a:off x="5270324" y="1653119"/>
                <a:ext cx="2846496" cy="709518"/>
              </a:xfrm>
              <a:prstGeom prst="rect">
                <a:avLst/>
              </a:prstGeom>
            </p:spPr>
            <p:txBody>
              <a:bodyPr vert="horz" wrap="square" lIns="91440" tIns="91440" rIns="91440" bIns="91440" rtlCol="0" anchor="t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u="none" strike="noStrike" kern="1200" cap="none" spc="-30" normalizeH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Optima" panose="02000503060000020004" pitchFamily="2" charset="0"/>
                  </a:rPr>
                  <a:t>Highlight Label</a:t>
                </a:r>
              </a:p>
            </p:txBody>
          </p:sp>
          <p:sp>
            <p:nvSpPr>
              <p:cNvPr id="10" name="TextBox 5">
                <a:extLst>
                  <a:ext uri="{FF2B5EF4-FFF2-40B4-BE49-F238E27FC236}">
                    <a16:creationId xmlns:a16="http://schemas.microsoft.com/office/drawing/2014/main" id="{83228B89-BFB0-4DB3-97F3-8A82CFE1DBB0}"/>
                  </a:ext>
                </a:extLst>
              </p:cNvPr>
              <p:cNvSpPr txBox="1"/>
              <p:nvPr/>
            </p:nvSpPr>
            <p:spPr bwMode="gray">
              <a:xfrm>
                <a:off x="5888267" y="987237"/>
                <a:ext cx="2200275" cy="1292662"/>
              </a:xfrm>
              <a:prstGeom prst="rect">
                <a:avLst/>
              </a:prstGeom>
              <a:noFill/>
            </p:spPr>
            <p:txBody>
              <a:bodyPr wrap="square" lIns="91440" tIns="91440" rIns="91440" bIns="91440" rtlCol="0" anchor="b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200" b="1" kern="0" spc="-30" baseline="30000" dirty="0">
                    <a:solidFill>
                      <a:srgbClr val="004A64"/>
                    </a:solidFill>
                    <a:latin typeface="Optima" panose="02000503060000020004" pitchFamily="2" charset="0"/>
                    <a:cs typeface="Arial" panose="020B0604020202020204" pitchFamily="34" charset="0"/>
                  </a:rPr>
                  <a:t>$61M</a:t>
                </a:r>
                <a:endParaRPr kumimoji="0" lang="en-US" sz="7200" b="1" i="0" u="none" strike="noStrike" kern="0" cap="none" spc="-30" normalizeH="0" noProof="0" dirty="0">
                  <a:ln>
                    <a:noFill/>
                  </a:ln>
                  <a:solidFill>
                    <a:srgbClr val="004A64"/>
                  </a:solidFill>
                  <a:effectLst/>
                  <a:uLnTx/>
                  <a:uFillTx/>
                  <a:latin typeface="Optima" panose="02000503060000020004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5F1888-BA2E-4089-A236-08BEAD8C0DFC}"/>
                  </a:ext>
                </a:extLst>
              </p:cNvPr>
              <p:cNvSpPr txBox="1"/>
              <p:nvPr/>
            </p:nvSpPr>
            <p:spPr>
              <a:xfrm>
                <a:off x="4492985" y="2138793"/>
                <a:ext cx="3533524" cy="709518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noAutofit/>
              </a:bodyPr>
              <a:lstStyle/>
              <a:p>
                <a:pPr lvl="0" algn="r">
                  <a:spcAft>
                    <a:spcPts val="400"/>
                  </a:spcAft>
                  <a:defRPr/>
                </a:pPr>
                <a:r>
                  <a:rPr kumimoji="0" lang="en-US" b="0" u="none" strike="noStrike" kern="1200" cap="none" spc="-30" normalizeH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Optima" panose="02000503060000020004" pitchFamily="2" charset="0"/>
                  </a:rPr>
                  <a:t>Interesting observation worth highlighting about data point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2883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A99ECDB-E320-4B79-B713-0FDF8053A2B4}"/>
              </a:ext>
            </a:extLst>
          </p:cNvPr>
          <p:cNvGraphicFramePr/>
          <p:nvPr/>
        </p:nvGraphicFramePr>
        <p:xfrm>
          <a:off x="800101" y="1214203"/>
          <a:ext cx="10439400" cy="5247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B972E9-CCD3-5C2E-7BDE-6731D68E8BFA}"/>
              </a:ext>
            </a:extLst>
          </p:cNvPr>
          <p:cNvSpPr/>
          <p:nvPr/>
        </p:nvSpPr>
        <p:spPr>
          <a:xfrm>
            <a:off x="6807200" y="555138"/>
            <a:ext cx="4469886" cy="16619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AD04B5-8321-682F-6474-694A0D94B298}"/>
              </a:ext>
            </a:extLst>
          </p:cNvPr>
          <p:cNvGrpSpPr/>
          <p:nvPr/>
        </p:nvGrpSpPr>
        <p:grpSpPr>
          <a:xfrm>
            <a:off x="6726767" y="555138"/>
            <a:ext cx="4550319" cy="1661993"/>
            <a:chOff x="6783212" y="374516"/>
            <a:chExt cx="4550319" cy="166199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A36E0B6-D8F9-3470-99B5-260470AF2FD6}"/>
                </a:ext>
              </a:extLst>
            </p:cNvPr>
            <p:cNvGrpSpPr/>
            <p:nvPr/>
          </p:nvGrpSpPr>
          <p:grpSpPr>
            <a:xfrm>
              <a:off x="6783212" y="374516"/>
              <a:ext cx="4550319" cy="1661993"/>
              <a:chOff x="6378224" y="697512"/>
              <a:chExt cx="4550319" cy="166199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907B0E-C151-B1C6-9D29-10CD45AEFC06}"/>
                  </a:ext>
                </a:extLst>
              </p:cNvPr>
              <p:cNvSpPr txBox="1"/>
              <p:nvPr/>
            </p:nvSpPr>
            <p:spPr>
              <a:xfrm>
                <a:off x="6378224" y="697512"/>
                <a:ext cx="2396066" cy="1661993"/>
              </a:xfrm>
              <a:prstGeom prst="rect">
                <a:avLst/>
              </a:prstGeom>
              <a:noFill/>
            </p:spPr>
            <p:txBody>
              <a:bodyPr wrap="square" lIns="182880" tIns="182880" rIns="182880" bIns="182880" rtlCol="0" anchor="ctr">
                <a:spAutoFit/>
              </a:bodyPr>
              <a:lstStyle/>
              <a:p>
                <a:pPr algn="ctr"/>
                <a:r>
                  <a:rPr lang="en-US" sz="2400" spc="-30" dirty="0">
                    <a:latin typeface="Optima" panose="02000503060000020004" pitchFamily="2" charset="0"/>
                  </a:rPr>
                  <a:t>Highlight Label</a:t>
                </a:r>
              </a:p>
              <a:p>
                <a:pPr algn="ctr"/>
                <a:r>
                  <a:rPr lang="en-US" sz="4000" b="1" spc="-30" dirty="0">
                    <a:solidFill>
                      <a:srgbClr val="004A64"/>
                    </a:solidFill>
                    <a:latin typeface="Optima" panose="02000503060000020004" pitchFamily="2" charset="0"/>
                  </a:rPr>
                  <a:t>$1.2B</a:t>
                </a:r>
              </a:p>
              <a:p>
                <a:pPr algn="ctr"/>
                <a:r>
                  <a:rPr lang="en-US" sz="2000" b="1" spc="-30" dirty="0">
                    <a:solidFill>
                      <a:srgbClr val="004A64"/>
                    </a:solidFill>
                    <a:latin typeface="Optima" panose="02000503060000020004" pitchFamily="2" charset="0"/>
                  </a:rPr>
                  <a:t>variable name</a:t>
                </a:r>
              </a:p>
            </p:txBody>
          </p:sp>
          <p:sp>
            <p:nvSpPr>
              <p:cNvPr id="11" name="Double Bracket 10">
                <a:extLst>
                  <a:ext uri="{FF2B5EF4-FFF2-40B4-BE49-F238E27FC236}">
                    <a16:creationId xmlns:a16="http://schemas.microsoft.com/office/drawing/2014/main" id="{BC9F66EB-E6F7-0908-B1F2-856B5455BA00}"/>
                  </a:ext>
                </a:extLst>
              </p:cNvPr>
              <p:cNvSpPr/>
              <p:nvPr/>
            </p:nvSpPr>
            <p:spPr>
              <a:xfrm>
                <a:off x="6458657" y="697512"/>
                <a:ext cx="4432301" cy="1661993"/>
              </a:xfrm>
              <a:prstGeom prst="bracketPair">
                <a:avLst/>
              </a:prstGeom>
              <a:ln w="31750">
                <a:solidFill>
                  <a:srgbClr val="F8BB4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2BDFA3-53EE-87A0-4238-F71F8A540417}"/>
                  </a:ext>
                </a:extLst>
              </p:cNvPr>
              <p:cNvSpPr txBox="1"/>
              <p:nvPr/>
            </p:nvSpPr>
            <p:spPr>
              <a:xfrm>
                <a:off x="8715922" y="866788"/>
                <a:ext cx="22126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Interesting observation worth highlighting on this slide to hit the audience with the key takeaway…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7166106-6044-AEEF-3E28-23747285F54B}"/>
                </a:ext>
              </a:extLst>
            </p:cNvPr>
            <p:cNvCxnSpPr/>
            <p:nvPr/>
          </p:nvCxnSpPr>
          <p:spPr>
            <a:xfrm>
              <a:off x="9031111" y="396519"/>
              <a:ext cx="0" cy="150001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610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A99ECDB-E320-4B79-B713-0FDF8053A2B4}"/>
              </a:ext>
            </a:extLst>
          </p:cNvPr>
          <p:cNvGraphicFramePr/>
          <p:nvPr/>
        </p:nvGraphicFramePr>
        <p:xfrm>
          <a:off x="800101" y="1205513"/>
          <a:ext cx="10439400" cy="5255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C8360E7-2BA7-1FBA-295F-6B374648618A}"/>
              </a:ext>
            </a:extLst>
          </p:cNvPr>
          <p:cNvSpPr/>
          <p:nvPr/>
        </p:nvSpPr>
        <p:spPr>
          <a:xfrm>
            <a:off x="7873082" y="453508"/>
            <a:ext cx="2036940" cy="13929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B6A4CF-619C-7724-18A0-E29FF8064E34}"/>
              </a:ext>
            </a:extLst>
          </p:cNvPr>
          <p:cNvGrpSpPr/>
          <p:nvPr/>
        </p:nvGrpSpPr>
        <p:grpSpPr>
          <a:xfrm>
            <a:off x="8613424" y="1964267"/>
            <a:ext cx="666045" cy="71667"/>
            <a:chOff x="8444089" y="1986845"/>
            <a:chExt cx="1027289" cy="9030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1EAD920-6D44-298F-1A18-93DE97DE47D5}"/>
                </a:ext>
              </a:extLst>
            </p:cNvPr>
            <p:cNvCxnSpPr/>
            <p:nvPr/>
          </p:nvCxnSpPr>
          <p:spPr>
            <a:xfrm>
              <a:off x="8444089" y="1986845"/>
              <a:ext cx="1027289" cy="0"/>
            </a:xfrm>
            <a:prstGeom prst="line">
              <a:avLst/>
            </a:prstGeom>
            <a:ln w="28575">
              <a:solidFill>
                <a:srgbClr val="004A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701F1278-A92D-A29D-D373-56F81D8AB7DB}"/>
                </a:ext>
              </a:extLst>
            </p:cNvPr>
            <p:cNvSpPr/>
            <p:nvPr/>
          </p:nvSpPr>
          <p:spPr>
            <a:xfrm rot="10800000">
              <a:off x="8873066" y="1995159"/>
              <a:ext cx="214489" cy="81989"/>
            </a:xfrm>
            <a:prstGeom prst="triangle">
              <a:avLst/>
            </a:prstGeom>
            <a:solidFill>
              <a:srgbClr val="004A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2A4836-6C65-BB16-BEA1-484230FE711E}"/>
              </a:ext>
            </a:extLst>
          </p:cNvPr>
          <p:cNvGrpSpPr/>
          <p:nvPr/>
        </p:nvGrpSpPr>
        <p:grpSpPr>
          <a:xfrm>
            <a:off x="7412477" y="453508"/>
            <a:ext cx="3010130" cy="1392992"/>
            <a:chOff x="7360496" y="453508"/>
            <a:chExt cx="3062111" cy="139299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A36E0B6-D8F9-3470-99B5-260470AF2FD6}"/>
                </a:ext>
              </a:extLst>
            </p:cNvPr>
            <p:cNvGrpSpPr/>
            <p:nvPr/>
          </p:nvGrpSpPr>
          <p:grpSpPr>
            <a:xfrm>
              <a:off x="7360496" y="453508"/>
              <a:ext cx="3062111" cy="1392992"/>
              <a:chOff x="11369464" y="754501"/>
              <a:chExt cx="3062111" cy="139299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907B0E-C151-B1C6-9D29-10CD45AEFC06}"/>
                  </a:ext>
                </a:extLst>
              </p:cNvPr>
              <p:cNvSpPr txBox="1"/>
              <p:nvPr/>
            </p:nvSpPr>
            <p:spPr>
              <a:xfrm>
                <a:off x="11369464" y="754501"/>
                <a:ext cx="3062111" cy="615553"/>
              </a:xfrm>
              <a:prstGeom prst="rect">
                <a:avLst/>
              </a:prstGeom>
              <a:noFill/>
            </p:spPr>
            <p:txBody>
              <a:bodyPr wrap="square" lIns="182880" tIns="182880" rIns="182880" bIns="182880" rtlCol="0" anchor="ctr">
                <a:spAutoFit/>
              </a:bodyPr>
              <a:lstStyle/>
              <a:p>
                <a:pPr algn="ctr"/>
                <a:r>
                  <a:rPr lang="en-US" sz="1600" spc="-30" dirty="0">
                    <a:latin typeface="Optima" panose="02000503060000020004" pitchFamily="2" charset="0"/>
                  </a:rPr>
                  <a:t>Highlight Label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2BDFA3-53EE-87A0-4238-F71F8A540417}"/>
                  </a:ext>
                </a:extLst>
              </p:cNvPr>
              <p:cNvSpPr txBox="1"/>
              <p:nvPr/>
            </p:nvSpPr>
            <p:spPr>
              <a:xfrm>
                <a:off x="11882050" y="1624273"/>
                <a:ext cx="2036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Optima" panose="02000503060000020004" pitchFamily="2" charset="0"/>
                  </a:rPr>
                  <a:t>Interesting observation worth highlighting 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A64910-15B0-A942-6F3B-FB38FA46D5EE}"/>
                </a:ext>
              </a:extLst>
            </p:cNvPr>
            <p:cNvSpPr txBox="1"/>
            <p:nvPr/>
          </p:nvSpPr>
          <p:spPr>
            <a:xfrm>
              <a:off x="7916228" y="845363"/>
              <a:ext cx="195064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spc="-30" dirty="0">
                  <a:solidFill>
                    <a:srgbClr val="004A64"/>
                  </a:solidFill>
                  <a:latin typeface="Optima" panose="02000503060000020004" pitchFamily="2" charset="0"/>
                </a:rPr>
                <a:t>$1.2B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307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2680C38-B52A-3D1E-321C-A9AE883FD154}"/>
              </a:ext>
            </a:extLst>
          </p:cNvPr>
          <p:cNvGrpSpPr/>
          <p:nvPr/>
        </p:nvGrpSpPr>
        <p:grpSpPr>
          <a:xfrm>
            <a:off x="683729" y="1352145"/>
            <a:ext cx="8499182" cy="5066181"/>
            <a:chOff x="1150657" y="752247"/>
            <a:chExt cx="9437669" cy="565635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AF77BD-9DF9-9E97-358C-E3736C1EA90B}"/>
                </a:ext>
              </a:extLst>
            </p:cNvPr>
            <p:cNvGrpSpPr/>
            <p:nvPr/>
          </p:nvGrpSpPr>
          <p:grpSpPr>
            <a:xfrm>
              <a:off x="6816016" y="878306"/>
              <a:ext cx="3698170" cy="5318157"/>
              <a:chOff x="7312727" y="868970"/>
              <a:chExt cx="3698170" cy="5318157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98E8BF5-7124-4F85-8A28-5B408E3E95D9}"/>
                  </a:ext>
                </a:extLst>
              </p:cNvPr>
              <p:cNvSpPr/>
              <p:nvPr/>
            </p:nvSpPr>
            <p:spPr>
              <a:xfrm>
                <a:off x="9022643" y="2019879"/>
                <a:ext cx="863600" cy="863600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spc="-30" dirty="0">
                    <a:solidFill>
                      <a:srgbClr val="F8BB4E"/>
                    </a:solidFill>
                    <a:latin typeface="Optima" panose="02000503060000020004" pitchFamily="2" charset="0"/>
                  </a:rPr>
                  <a:t>108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5B3503C-122E-48A8-8351-785C2A3CD23C}"/>
                  </a:ext>
                </a:extLst>
              </p:cNvPr>
              <p:cNvSpPr/>
              <p:nvPr/>
            </p:nvSpPr>
            <p:spPr>
              <a:xfrm>
                <a:off x="8396463" y="3101604"/>
                <a:ext cx="863600" cy="863600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spc="-30" dirty="0">
                    <a:solidFill>
                      <a:schemeClr val="accent3"/>
                    </a:solidFill>
                    <a:latin typeface="Optima" panose="02000503060000020004" pitchFamily="2" charset="0"/>
                  </a:rPr>
                  <a:t>97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A1E361E-25D1-45C6-B240-605C3E8DA635}"/>
                  </a:ext>
                </a:extLst>
              </p:cNvPr>
              <p:cNvSpPr/>
              <p:nvPr/>
            </p:nvSpPr>
            <p:spPr>
              <a:xfrm>
                <a:off x="7645396" y="4198095"/>
                <a:ext cx="863600" cy="863600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spc="-30" dirty="0">
                    <a:solidFill>
                      <a:schemeClr val="bg1">
                        <a:lumMod val="75000"/>
                      </a:schemeClr>
                    </a:solidFill>
                    <a:latin typeface="Optima" panose="02000503060000020004" pitchFamily="2" charset="0"/>
                  </a:rPr>
                  <a:t>84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8E82C35-38DA-4174-B1F8-6F48A4117E82}"/>
                  </a:ext>
                </a:extLst>
              </p:cNvPr>
              <p:cNvSpPr/>
              <p:nvPr/>
            </p:nvSpPr>
            <p:spPr>
              <a:xfrm>
                <a:off x="7312727" y="5232817"/>
                <a:ext cx="863600" cy="863600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spc="-30" dirty="0">
                    <a:solidFill>
                      <a:schemeClr val="bg1">
                        <a:lumMod val="75000"/>
                      </a:schemeClr>
                    </a:solidFill>
                    <a:latin typeface="Optima" panose="02000503060000020004" pitchFamily="2" charset="0"/>
                  </a:rPr>
                  <a:t>78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2E2A721-593B-4C17-8FDF-20C8C4EE0A4E}"/>
                  </a:ext>
                </a:extLst>
              </p:cNvPr>
              <p:cNvSpPr/>
              <p:nvPr/>
            </p:nvSpPr>
            <p:spPr>
              <a:xfrm>
                <a:off x="10147297" y="868970"/>
                <a:ext cx="863600" cy="863600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spc="-30" dirty="0">
                    <a:solidFill>
                      <a:srgbClr val="004A64"/>
                    </a:solidFill>
                    <a:latin typeface="Optima" panose="02000503060000020004" pitchFamily="2" charset="0"/>
                  </a:rPr>
                  <a:t>128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C0953A30-4FEE-13CC-889C-A372B50A9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6032" y="868970"/>
                <a:ext cx="0" cy="1005840"/>
              </a:xfrm>
              <a:prstGeom prst="line">
                <a:avLst/>
              </a:prstGeom>
              <a:ln w="41275">
                <a:solidFill>
                  <a:srgbClr val="004A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B637E7D-380C-6CF8-1BB0-F692F9FA0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35530" y="1948759"/>
                <a:ext cx="0" cy="1005840"/>
              </a:xfrm>
              <a:prstGeom prst="line">
                <a:avLst/>
              </a:prstGeom>
              <a:ln w="41275">
                <a:solidFill>
                  <a:srgbClr val="F8BB4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5DAA154-BD46-93E4-CDA6-E2CB100D3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8996" y="3011903"/>
                <a:ext cx="0" cy="1005840"/>
              </a:xfrm>
              <a:prstGeom prst="line">
                <a:avLst/>
              </a:prstGeom>
              <a:ln w="412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C53F875-1181-038F-73CD-226D78373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751" y="4078433"/>
                <a:ext cx="0" cy="1005840"/>
              </a:xfrm>
              <a:prstGeom prst="line">
                <a:avLst/>
              </a:prstGeom>
              <a:ln w="412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EBB11C4-7323-A6E9-3BA8-4C12AA9DF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5263" y="5181287"/>
                <a:ext cx="0" cy="1005840"/>
              </a:xfrm>
              <a:prstGeom prst="line">
                <a:avLst/>
              </a:prstGeom>
              <a:ln w="412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710E455-76E2-B015-30B6-D449C32C2263}"/>
                </a:ext>
              </a:extLst>
            </p:cNvPr>
            <p:cNvGrpSpPr/>
            <p:nvPr/>
          </p:nvGrpSpPr>
          <p:grpSpPr>
            <a:xfrm>
              <a:off x="1150657" y="752247"/>
              <a:ext cx="9437669" cy="5656352"/>
              <a:chOff x="2199033" y="723900"/>
              <a:chExt cx="9437669" cy="5656352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CA534E-99A1-4A2C-9E5D-D56B81273B5C}"/>
                  </a:ext>
                </a:extLst>
              </p:cNvPr>
              <p:cNvSpPr txBox="1"/>
              <p:nvPr/>
            </p:nvSpPr>
            <p:spPr>
              <a:xfrm>
                <a:off x="2199033" y="1214928"/>
                <a:ext cx="1397080" cy="34821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l">
                  <a:lnSpc>
                    <a:spcPct val="105000"/>
                  </a:lnSpc>
                  <a:spcAft>
                    <a:spcPts val="400"/>
                  </a:spcAft>
                </a:pPr>
                <a:r>
                  <a:rPr lang="en-US" sz="2000" spc="-30" baseline="0" dirty="0">
                    <a:solidFill>
                      <a:schemeClr val="tx1"/>
                    </a:solidFill>
                    <a:latin typeface="Optima" panose="02000503060000020004" pitchFamily="2" charset="0"/>
                  </a:rPr>
                  <a:t>Category 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80D4C5-7226-4BB7-4681-D0821447A753}"/>
                  </a:ext>
                </a:extLst>
              </p:cNvPr>
              <p:cNvSpPr txBox="1"/>
              <p:nvPr/>
            </p:nvSpPr>
            <p:spPr>
              <a:xfrm>
                <a:off x="2199033" y="2281729"/>
                <a:ext cx="1397080" cy="34821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l">
                  <a:lnSpc>
                    <a:spcPct val="105000"/>
                  </a:lnSpc>
                  <a:spcAft>
                    <a:spcPts val="400"/>
                  </a:spcAft>
                </a:pPr>
                <a:r>
                  <a:rPr lang="en-US" sz="2000" spc="-30" baseline="0" dirty="0">
                    <a:solidFill>
                      <a:schemeClr val="tx1"/>
                    </a:solidFill>
                    <a:latin typeface="Optima" panose="02000503060000020004" pitchFamily="2" charset="0"/>
                  </a:rPr>
                  <a:t>Category 2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6C8180-F1FA-EC29-BE52-1E5C62FFDC8B}"/>
                  </a:ext>
                </a:extLst>
              </p:cNvPr>
              <p:cNvSpPr txBox="1"/>
              <p:nvPr/>
            </p:nvSpPr>
            <p:spPr>
              <a:xfrm>
                <a:off x="2199033" y="3365462"/>
                <a:ext cx="1397080" cy="34821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l">
                  <a:lnSpc>
                    <a:spcPct val="105000"/>
                  </a:lnSpc>
                  <a:spcAft>
                    <a:spcPts val="400"/>
                  </a:spcAft>
                </a:pPr>
                <a:r>
                  <a:rPr lang="en-US" sz="2000" spc="-30" baseline="0" dirty="0">
                    <a:solidFill>
                      <a:schemeClr val="tx1"/>
                    </a:solidFill>
                    <a:latin typeface="Optima" panose="02000503060000020004" pitchFamily="2" charset="0"/>
                  </a:rPr>
                  <a:t>Category 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5AC69E-6340-2A72-CDA4-CB5C9D331EDC}"/>
                  </a:ext>
                </a:extLst>
              </p:cNvPr>
              <p:cNvSpPr txBox="1"/>
              <p:nvPr/>
            </p:nvSpPr>
            <p:spPr>
              <a:xfrm>
                <a:off x="2199033" y="4443551"/>
                <a:ext cx="1397080" cy="34821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l">
                  <a:lnSpc>
                    <a:spcPct val="105000"/>
                  </a:lnSpc>
                  <a:spcAft>
                    <a:spcPts val="400"/>
                  </a:spcAft>
                </a:pPr>
                <a:r>
                  <a:rPr lang="en-US" sz="2000" spc="-30" baseline="0" dirty="0">
                    <a:solidFill>
                      <a:schemeClr val="tx1"/>
                    </a:solidFill>
                    <a:latin typeface="Optima" panose="02000503060000020004" pitchFamily="2" charset="0"/>
                  </a:rPr>
                  <a:t>Category 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199F7F-B845-6DEA-A338-7A050E4CE67E}"/>
                  </a:ext>
                </a:extLst>
              </p:cNvPr>
              <p:cNvSpPr txBox="1"/>
              <p:nvPr/>
            </p:nvSpPr>
            <p:spPr>
              <a:xfrm>
                <a:off x="2199033" y="5510352"/>
                <a:ext cx="1397080" cy="34821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l">
                  <a:lnSpc>
                    <a:spcPct val="105000"/>
                  </a:lnSpc>
                  <a:spcAft>
                    <a:spcPts val="400"/>
                  </a:spcAft>
                </a:pPr>
                <a:r>
                  <a:rPr lang="en-US" sz="2000" spc="-30" baseline="0" dirty="0">
                    <a:solidFill>
                      <a:schemeClr val="tx1"/>
                    </a:solidFill>
                    <a:latin typeface="Optima" panose="02000503060000020004" pitchFamily="2" charset="0"/>
                  </a:rPr>
                  <a:t>Category 5</a:t>
                </a:r>
              </a:p>
            </p:txBody>
          </p:sp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12C92084-A23E-41EE-80F9-FC44DF2021AA}"/>
                  </a:ext>
                </a:extLst>
              </p:cNvPr>
              <p:cNvGraphicFramePr/>
              <p:nvPr/>
            </p:nvGraphicFramePr>
            <p:xfrm>
              <a:off x="3459313" y="723900"/>
              <a:ext cx="8177389" cy="565635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708B8B8-EC1E-A78A-4A09-2C77A291474B}"/>
              </a:ext>
            </a:extLst>
          </p:cNvPr>
          <p:cNvGrpSpPr/>
          <p:nvPr/>
        </p:nvGrpSpPr>
        <p:grpSpPr>
          <a:xfrm>
            <a:off x="8025318" y="1622992"/>
            <a:ext cx="3349177" cy="1336962"/>
            <a:chOff x="8025318" y="1622992"/>
            <a:chExt cx="3349177" cy="133696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CA8C15-9B80-B22A-CA58-210C75601238}"/>
                </a:ext>
              </a:extLst>
            </p:cNvPr>
            <p:cNvCxnSpPr>
              <a:cxnSpLocks/>
            </p:cNvCxnSpPr>
            <p:nvPr/>
          </p:nvCxnSpPr>
          <p:spPr>
            <a:xfrm>
              <a:off x="9014296" y="1831426"/>
              <a:ext cx="343712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AED6649-974F-4975-B91F-A18676887EE3}"/>
                </a:ext>
              </a:extLst>
            </p:cNvPr>
            <p:cNvGrpSpPr/>
            <p:nvPr/>
          </p:nvGrpSpPr>
          <p:grpSpPr>
            <a:xfrm>
              <a:off x="8025318" y="1622992"/>
              <a:ext cx="3349177" cy="1336962"/>
              <a:chOff x="8025318" y="1622992"/>
              <a:chExt cx="3349177" cy="1336962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5C35E63-3BAB-A32D-AC66-9933905746C3}"/>
                  </a:ext>
                </a:extLst>
              </p:cNvPr>
              <p:cNvCxnSpPr/>
              <p:nvPr/>
            </p:nvCxnSpPr>
            <p:spPr>
              <a:xfrm>
                <a:off x="8025318" y="2898843"/>
                <a:ext cx="133269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D4B0B48-9F6C-2F2A-2AFD-1EA31CF516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8008" y="1831426"/>
                <a:ext cx="0" cy="1067417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0469D0B-8962-877C-D7CF-D5197DD5E395}"/>
                  </a:ext>
                </a:extLst>
              </p:cNvPr>
              <p:cNvGrpSpPr/>
              <p:nvPr/>
            </p:nvGrpSpPr>
            <p:grpSpPr>
              <a:xfrm>
                <a:off x="9101968" y="1622992"/>
                <a:ext cx="2272527" cy="1336962"/>
                <a:chOff x="7449680" y="549618"/>
                <a:chExt cx="2311770" cy="133696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4E566200-2BBC-BA4F-38E4-CF6AAD187BE7}"/>
                    </a:ext>
                  </a:extLst>
                </p:cNvPr>
                <p:cNvGrpSpPr/>
                <p:nvPr/>
              </p:nvGrpSpPr>
              <p:grpSpPr>
                <a:xfrm>
                  <a:off x="7670187" y="549618"/>
                  <a:ext cx="2091263" cy="1336962"/>
                  <a:chOff x="11679155" y="850611"/>
                  <a:chExt cx="2091263" cy="1336962"/>
                </a:xfrm>
              </p:grpSpPr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F2493D5-80A7-E85C-AAE9-1667C9B86BAF}"/>
                      </a:ext>
                    </a:extLst>
                  </p:cNvPr>
                  <p:cNvSpPr txBox="1"/>
                  <p:nvPr/>
                </p:nvSpPr>
                <p:spPr>
                  <a:xfrm>
                    <a:off x="11679155" y="850611"/>
                    <a:ext cx="1814843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82880" rIns="182880" bIns="182880" rtlCol="0" anchor="ctr">
                    <a:spAutoFit/>
                  </a:bodyPr>
                  <a:lstStyle/>
                  <a:p>
                    <a:r>
                      <a:rPr lang="en-US" sz="1600" spc="-30" dirty="0">
                        <a:latin typeface="Optima" panose="02000503060000020004" pitchFamily="2" charset="0"/>
                      </a:rPr>
                      <a:t>Highlight Label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4B5EBB1-36E3-AB6E-227D-0D9A80BF9E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733478" y="1664353"/>
                    <a:ext cx="20369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Optima" panose="02000503060000020004" pitchFamily="2" charset="0"/>
                      </a:rPr>
                      <a:t>Interesting observation worth highlighting </a:t>
                    </a:r>
                  </a:p>
                </p:txBody>
              </p: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67E3BDA-FF65-5C26-94C0-6FB9988FFE58}"/>
                    </a:ext>
                  </a:extLst>
                </p:cNvPr>
                <p:cNvSpPr txBox="1"/>
                <p:nvPr/>
              </p:nvSpPr>
              <p:spPr>
                <a:xfrm>
                  <a:off x="7449680" y="868346"/>
                  <a:ext cx="1950648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600" b="1" spc="-30" dirty="0">
                      <a:solidFill>
                        <a:srgbClr val="004A64"/>
                      </a:solidFill>
                      <a:latin typeface="Optima" panose="02000503060000020004" pitchFamily="2" charset="0"/>
                    </a:rPr>
                    <a:t>$20M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00507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67CA2FB-AEC8-4E9B-A1CB-460AC60257BE}"/>
              </a:ext>
            </a:extLst>
          </p:cNvPr>
          <p:cNvSpPr/>
          <p:nvPr/>
        </p:nvSpPr>
        <p:spPr>
          <a:xfrm>
            <a:off x="5471817" y="3103162"/>
            <a:ext cx="4787305" cy="591399"/>
          </a:xfrm>
          <a:prstGeom prst="roundRect">
            <a:avLst/>
          </a:prstGeom>
          <a:pattFill prst="ltVert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CB6E2A5-43D6-339D-564F-1C458473E2FC}"/>
              </a:ext>
            </a:extLst>
          </p:cNvPr>
          <p:cNvSpPr/>
          <p:nvPr/>
        </p:nvSpPr>
        <p:spPr>
          <a:xfrm>
            <a:off x="4170556" y="3694561"/>
            <a:ext cx="1074673" cy="2395814"/>
          </a:xfrm>
          <a:prstGeom prst="roundRect">
            <a:avLst/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2DCAC6-D43B-C0CC-5528-EB2F57EE0865}"/>
              </a:ext>
            </a:extLst>
          </p:cNvPr>
          <p:cNvSpPr txBox="1"/>
          <p:nvPr/>
        </p:nvSpPr>
        <p:spPr>
          <a:xfrm>
            <a:off x="3226766" y="3667462"/>
            <a:ext cx="151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techniques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747320-EFA5-DA96-35FA-D090C25EC09D}"/>
              </a:ext>
            </a:extLst>
          </p:cNvPr>
          <p:cNvSpPr txBox="1"/>
          <p:nvPr/>
        </p:nvSpPr>
        <p:spPr>
          <a:xfrm>
            <a:off x="5489925" y="2696587"/>
            <a:ext cx="2245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common chart types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853981-C562-6BA9-ADD5-7C4E61785BF9}"/>
              </a:ext>
            </a:extLst>
          </p:cNvPr>
          <p:cNvSpPr/>
          <p:nvPr/>
        </p:nvSpPr>
        <p:spPr>
          <a:xfrm>
            <a:off x="7659069" y="4607489"/>
            <a:ext cx="679940" cy="709828"/>
          </a:xfrm>
          <a:prstGeom prst="ellipse">
            <a:avLst/>
          </a:prstGeom>
          <a:solidFill>
            <a:srgbClr val="F8B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8BB4E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FB9728-858C-A740-A203-6B31F4E5DBC6}"/>
              </a:ext>
            </a:extLst>
          </p:cNvPr>
          <p:cNvCxnSpPr/>
          <p:nvPr/>
        </p:nvCxnSpPr>
        <p:spPr>
          <a:xfrm>
            <a:off x="2508739" y="802878"/>
            <a:ext cx="0" cy="5029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7B1DEC-E485-F341-AC71-3C831CB6CEEC}"/>
              </a:ext>
            </a:extLst>
          </p:cNvPr>
          <p:cNvSpPr txBox="1"/>
          <p:nvPr/>
        </p:nvSpPr>
        <p:spPr>
          <a:xfrm>
            <a:off x="371962" y="802878"/>
            <a:ext cx="19632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askerville" panose="02020502070401020303" pitchFamily="18" charset="0"/>
              </a:rPr>
              <a:t>Data </a:t>
            </a:r>
            <a:r>
              <a:rPr lang="en-US" sz="2800" dirty="0">
                <a:solidFill>
                  <a:srgbClr val="F8BB4E"/>
                </a:solidFill>
                <a:latin typeface="Baskerville" panose="02020502070401020303" pitchFamily="18" charset="0"/>
              </a:rPr>
              <a:t>+</a:t>
            </a:r>
          </a:p>
          <a:p>
            <a:pPr algn="r"/>
            <a:r>
              <a:rPr lang="en-US" sz="2800" dirty="0">
                <a:latin typeface="Baskerville" panose="02020502070401020303" pitchFamily="18" charset="0"/>
              </a:rPr>
              <a:t>Storytelling</a:t>
            </a:r>
          </a:p>
          <a:p>
            <a:pPr algn="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</a:rPr>
              <a:t>Articulation Inspiration</a:t>
            </a:r>
          </a:p>
          <a:p>
            <a:pPr algn="r"/>
            <a:endParaRPr lang="en-US" sz="2400" dirty="0">
              <a:latin typeface="Baskerville" panose="02020502070401020303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DD9EAB-535A-A235-5827-AB2E40948134}"/>
              </a:ext>
            </a:extLst>
          </p:cNvPr>
          <p:cNvGrpSpPr/>
          <p:nvPr/>
        </p:nvGrpSpPr>
        <p:grpSpPr>
          <a:xfrm>
            <a:off x="3915191" y="3828164"/>
            <a:ext cx="1330038" cy="2163896"/>
            <a:chOff x="3945336" y="1312570"/>
            <a:chExt cx="1330038" cy="21638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7DEC8-6870-A6B8-DEC9-C9412BCAD2DF}"/>
                </a:ext>
              </a:extLst>
            </p:cNvPr>
            <p:cNvSpPr txBox="1"/>
            <p:nvPr/>
          </p:nvSpPr>
          <p:spPr>
            <a:xfrm>
              <a:off x="3945336" y="1312570"/>
              <a:ext cx="133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highlight</a:t>
              </a:r>
              <a:endParaRPr lang="en-US" sz="2000" dirty="0">
                <a:solidFill>
                  <a:schemeClr val="bg1">
                    <a:lumMod val="75000"/>
                  </a:schemeClr>
                </a:solidFill>
                <a:latin typeface="Baskerville" panose="02020502070401020303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7AF0B2-E550-CD10-1679-602C3CB58494}"/>
                </a:ext>
              </a:extLst>
            </p:cNvPr>
            <p:cNvSpPr txBox="1"/>
            <p:nvPr/>
          </p:nvSpPr>
          <p:spPr>
            <a:xfrm>
              <a:off x="4106109" y="2234999"/>
              <a:ext cx="11692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annotate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2C3BA0-352C-54B6-25CD-79DA19DE22AF}"/>
                </a:ext>
              </a:extLst>
            </p:cNvPr>
            <p:cNvSpPr txBox="1"/>
            <p:nvPr/>
          </p:nvSpPr>
          <p:spPr>
            <a:xfrm>
              <a:off x="4106110" y="3076356"/>
              <a:ext cx="11692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frame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60C07F-3EB2-B98F-DC06-66434D839319}"/>
              </a:ext>
            </a:extLst>
          </p:cNvPr>
          <p:cNvSpPr txBox="1"/>
          <p:nvPr/>
        </p:nvSpPr>
        <p:spPr>
          <a:xfrm>
            <a:off x="5441967" y="3109786"/>
            <a:ext cx="102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 panose="02020502070401020303" pitchFamily="18" charset="0"/>
              </a:rPr>
              <a:t>bars + columns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Baskerville" panose="02020502070401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F01C7-BFA6-C4DF-17AE-1BC6D29DAC17}"/>
              </a:ext>
            </a:extLst>
          </p:cNvPr>
          <p:cNvSpPr txBox="1"/>
          <p:nvPr/>
        </p:nvSpPr>
        <p:spPr>
          <a:xfrm>
            <a:off x="7404970" y="3228945"/>
            <a:ext cx="1175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 panose="02020502070401020303" pitchFamily="18" charset="0"/>
              </a:rPr>
              <a:t>lines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askerville" panose="02020502070401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A7F0F6-4353-32E7-6CC4-EC836B0A9D9A}"/>
              </a:ext>
            </a:extLst>
          </p:cNvPr>
          <p:cNvSpPr txBox="1"/>
          <p:nvPr/>
        </p:nvSpPr>
        <p:spPr>
          <a:xfrm>
            <a:off x="9319257" y="3103162"/>
            <a:ext cx="102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</a:rPr>
              <a:t>pies + waffles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50D6EE-1062-CE3C-5925-344A2FF08AD4}"/>
              </a:ext>
            </a:extLst>
          </p:cNvPr>
          <p:cNvSpPr/>
          <p:nvPr/>
        </p:nvSpPr>
        <p:spPr>
          <a:xfrm>
            <a:off x="5687060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E1403-8D60-E096-0A35-9EB3FC391237}"/>
              </a:ext>
            </a:extLst>
          </p:cNvPr>
          <p:cNvSpPr/>
          <p:nvPr/>
        </p:nvSpPr>
        <p:spPr>
          <a:xfrm>
            <a:off x="7723321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0C340D-7C8F-8A99-D819-3FF114DB47DA}"/>
              </a:ext>
            </a:extLst>
          </p:cNvPr>
          <p:cNvSpPr/>
          <p:nvPr/>
        </p:nvSpPr>
        <p:spPr>
          <a:xfrm>
            <a:off x="9563844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072F4B-F96A-24C3-602D-AD717DA6DB10}"/>
              </a:ext>
            </a:extLst>
          </p:cNvPr>
          <p:cNvSpPr/>
          <p:nvPr/>
        </p:nvSpPr>
        <p:spPr>
          <a:xfrm>
            <a:off x="5698782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CF077C-C37F-8002-C613-1C3C05554CBB}"/>
              </a:ext>
            </a:extLst>
          </p:cNvPr>
          <p:cNvSpPr/>
          <p:nvPr/>
        </p:nvSpPr>
        <p:spPr>
          <a:xfrm>
            <a:off x="7735043" y="4681682"/>
            <a:ext cx="539262" cy="5629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8BB4E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96329F-982E-2A96-3082-4BA8FAE10180}"/>
              </a:ext>
            </a:extLst>
          </p:cNvPr>
          <p:cNvSpPr/>
          <p:nvPr/>
        </p:nvSpPr>
        <p:spPr>
          <a:xfrm>
            <a:off x="9575566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CED24B-5658-AB2F-2FBF-C934611F99C7}"/>
              </a:ext>
            </a:extLst>
          </p:cNvPr>
          <p:cNvSpPr/>
          <p:nvPr/>
        </p:nvSpPr>
        <p:spPr>
          <a:xfrm>
            <a:off x="5700462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1670382-19F5-20BB-EA97-A3AD89D5602B}"/>
              </a:ext>
            </a:extLst>
          </p:cNvPr>
          <p:cNvSpPr/>
          <p:nvPr/>
        </p:nvSpPr>
        <p:spPr>
          <a:xfrm>
            <a:off x="7736723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99F3C6-5229-27B9-4725-BA788F76DAE1}"/>
              </a:ext>
            </a:extLst>
          </p:cNvPr>
          <p:cNvSpPr/>
          <p:nvPr/>
        </p:nvSpPr>
        <p:spPr>
          <a:xfrm>
            <a:off x="9577246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17721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6965CC-87E8-AD51-ADA6-5F99AE2E7FBB}"/>
              </a:ext>
            </a:extLst>
          </p:cNvPr>
          <p:cNvSpPr/>
          <p:nvPr/>
        </p:nvSpPr>
        <p:spPr>
          <a:xfrm>
            <a:off x="4902740" y="1352145"/>
            <a:ext cx="1332690" cy="4056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4133D07E-43B0-46A9-ABBF-0C3E2F19E97A}"/>
              </a:ext>
            </a:extLst>
          </p:cNvPr>
          <p:cNvGraphicFramePr/>
          <p:nvPr/>
        </p:nvGraphicFramePr>
        <p:xfrm>
          <a:off x="1262483" y="1280357"/>
          <a:ext cx="9667034" cy="4497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A3E06E16-302B-DB35-746A-754BDEC4804D}"/>
              </a:ext>
            </a:extLst>
          </p:cNvPr>
          <p:cNvGrpSpPr/>
          <p:nvPr/>
        </p:nvGrpSpPr>
        <p:grpSpPr>
          <a:xfrm>
            <a:off x="6096002" y="1170272"/>
            <a:ext cx="2426471" cy="974068"/>
            <a:chOff x="11821366" y="731963"/>
            <a:chExt cx="2468373" cy="97406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0A3274-7EBB-965D-3F1C-C84F85B875A7}"/>
                </a:ext>
              </a:extLst>
            </p:cNvPr>
            <p:cNvSpPr txBox="1"/>
            <p:nvPr/>
          </p:nvSpPr>
          <p:spPr>
            <a:xfrm>
              <a:off x="11821366" y="731963"/>
              <a:ext cx="2468373" cy="646331"/>
            </a:xfrm>
            <a:prstGeom prst="rect">
              <a:avLst/>
            </a:prstGeom>
            <a:noFill/>
          </p:spPr>
          <p:txBody>
            <a:bodyPr wrap="square" lIns="182880" tIns="182880" rIns="182880" bIns="182880" rtlCol="0" anchor="ctr">
              <a:spAutoFit/>
            </a:bodyPr>
            <a:lstStyle/>
            <a:p>
              <a:r>
                <a:rPr lang="en-US" spc="-30" dirty="0">
                  <a:solidFill>
                    <a:srgbClr val="004A64"/>
                  </a:solidFill>
                  <a:latin typeface="Optima" panose="02000503060000020004" pitchFamily="2" charset="0"/>
                </a:rPr>
                <a:t>Highlight Label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F5D62A-BCA0-874C-0DA6-C601E6F92FAA}"/>
                </a:ext>
              </a:extLst>
            </p:cNvPr>
            <p:cNvSpPr txBox="1"/>
            <p:nvPr/>
          </p:nvSpPr>
          <p:spPr>
            <a:xfrm>
              <a:off x="11923618" y="1182811"/>
              <a:ext cx="20369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Optima" panose="02000503060000020004" pitchFamily="2" charset="0"/>
                </a:rPr>
                <a:t>Interesting observation worth highlighting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0681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6965CC-87E8-AD51-ADA6-5F99AE2E7FBB}"/>
              </a:ext>
            </a:extLst>
          </p:cNvPr>
          <p:cNvSpPr/>
          <p:nvPr/>
        </p:nvSpPr>
        <p:spPr>
          <a:xfrm>
            <a:off x="6050603" y="3338659"/>
            <a:ext cx="291830" cy="89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4133D07E-43B0-46A9-ABBF-0C3E2F19E97A}"/>
              </a:ext>
            </a:extLst>
          </p:cNvPr>
          <p:cNvGraphicFramePr/>
          <p:nvPr/>
        </p:nvGraphicFramePr>
        <p:xfrm>
          <a:off x="1262483" y="1280357"/>
          <a:ext cx="9667034" cy="4497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A3E06E16-302B-DB35-746A-754BDEC4804D}"/>
              </a:ext>
            </a:extLst>
          </p:cNvPr>
          <p:cNvGrpSpPr/>
          <p:nvPr/>
        </p:nvGrpSpPr>
        <p:grpSpPr>
          <a:xfrm>
            <a:off x="6096002" y="1170272"/>
            <a:ext cx="2426471" cy="974068"/>
            <a:chOff x="11821366" y="731963"/>
            <a:chExt cx="2468373" cy="97406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0A3274-7EBB-965D-3F1C-C84F85B875A7}"/>
                </a:ext>
              </a:extLst>
            </p:cNvPr>
            <p:cNvSpPr txBox="1"/>
            <p:nvPr/>
          </p:nvSpPr>
          <p:spPr>
            <a:xfrm>
              <a:off x="11821366" y="731963"/>
              <a:ext cx="2468373" cy="646331"/>
            </a:xfrm>
            <a:prstGeom prst="rect">
              <a:avLst/>
            </a:prstGeom>
            <a:noFill/>
          </p:spPr>
          <p:txBody>
            <a:bodyPr wrap="square" lIns="182880" tIns="182880" rIns="182880" bIns="182880" rtlCol="0" anchor="ctr">
              <a:spAutoFit/>
            </a:bodyPr>
            <a:lstStyle/>
            <a:p>
              <a:r>
                <a:rPr lang="en-US" spc="-30" dirty="0">
                  <a:solidFill>
                    <a:srgbClr val="004A64"/>
                  </a:solidFill>
                  <a:latin typeface="Optima" panose="02000503060000020004" pitchFamily="2" charset="0"/>
                </a:rPr>
                <a:t>Highlight Label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F5D62A-BCA0-874C-0DA6-C601E6F92FAA}"/>
                </a:ext>
              </a:extLst>
            </p:cNvPr>
            <p:cNvSpPr txBox="1"/>
            <p:nvPr/>
          </p:nvSpPr>
          <p:spPr>
            <a:xfrm>
              <a:off x="11923618" y="1182811"/>
              <a:ext cx="20369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rPr>
                <a:t>Interesting observation worth highlighting 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878700-EC74-2EED-B368-41F018747DD0}"/>
              </a:ext>
            </a:extLst>
          </p:cNvPr>
          <p:cNvCxnSpPr/>
          <p:nvPr/>
        </p:nvCxnSpPr>
        <p:spPr>
          <a:xfrm flipV="1">
            <a:off x="6196518" y="1361872"/>
            <a:ext cx="0" cy="19767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291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41DCEC7-6838-735B-9A63-400DA4E3C551}"/>
              </a:ext>
            </a:extLst>
          </p:cNvPr>
          <p:cNvSpPr/>
          <p:nvPr/>
        </p:nvSpPr>
        <p:spPr>
          <a:xfrm>
            <a:off x="3245796" y="2887945"/>
            <a:ext cx="778212" cy="746958"/>
          </a:xfrm>
          <a:prstGeom prst="ellipse">
            <a:avLst/>
          </a:prstGeom>
          <a:solidFill>
            <a:schemeClr val="bg1">
              <a:lumMod val="65000"/>
              <a:alpha val="8413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4C3C62-683C-C8B6-9537-E7826E8E0A18}"/>
              </a:ext>
            </a:extLst>
          </p:cNvPr>
          <p:cNvSpPr/>
          <p:nvPr/>
        </p:nvSpPr>
        <p:spPr>
          <a:xfrm>
            <a:off x="5807413" y="3358115"/>
            <a:ext cx="778212" cy="746958"/>
          </a:xfrm>
          <a:prstGeom prst="ellipse">
            <a:avLst/>
          </a:prstGeom>
          <a:solidFill>
            <a:schemeClr val="bg1">
              <a:lumMod val="65000"/>
              <a:alpha val="8413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4133D07E-43B0-46A9-ABBF-0C3E2F19E97A}"/>
              </a:ext>
            </a:extLst>
          </p:cNvPr>
          <p:cNvGraphicFramePr/>
          <p:nvPr/>
        </p:nvGraphicFramePr>
        <p:xfrm>
          <a:off x="1262483" y="1280357"/>
          <a:ext cx="9667034" cy="4497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A3E06E16-302B-DB35-746A-754BDEC4804D}"/>
              </a:ext>
            </a:extLst>
          </p:cNvPr>
          <p:cNvGrpSpPr/>
          <p:nvPr/>
        </p:nvGrpSpPr>
        <p:grpSpPr>
          <a:xfrm>
            <a:off x="6096002" y="1170272"/>
            <a:ext cx="2426471" cy="974068"/>
            <a:chOff x="11821366" y="731963"/>
            <a:chExt cx="2468373" cy="97406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0A3274-7EBB-965D-3F1C-C84F85B875A7}"/>
                </a:ext>
              </a:extLst>
            </p:cNvPr>
            <p:cNvSpPr txBox="1"/>
            <p:nvPr/>
          </p:nvSpPr>
          <p:spPr>
            <a:xfrm>
              <a:off x="11821366" y="731963"/>
              <a:ext cx="2468373" cy="646331"/>
            </a:xfrm>
            <a:prstGeom prst="rect">
              <a:avLst/>
            </a:prstGeom>
            <a:noFill/>
          </p:spPr>
          <p:txBody>
            <a:bodyPr wrap="square" lIns="182880" tIns="182880" rIns="182880" bIns="182880" rtlCol="0" anchor="ctr">
              <a:spAutoFit/>
            </a:bodyPr>
            <a:lstStyle/>
            <a:p>
              <a:r>
                <a:rPr lang="en-US" spc="-30" dirty="0">
                  <a:solidFill>
                    <a:srgbClr val="004A64"/>
                  </a:solidFill>
                  <a:latin typeface="Optima" panose="02000503060000020004" pitchFamily="2" charset="0"/>
                </a:rPr>
                <a:t>Highlight Label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F5D62A-BCA0-874C-0DA6-C601E6F92FAA}"/>
                </a:ext>
              </a:extLst>
            </p:cNvPr>
            <p:cNvSpPr txBox="1"/>
            <p:nvPr/>
          </p:nvSpPr>
          <p:spPr>
            <a:xfrm>
              <a:off x="11923618" y="1182811"/>
              <a:ext cx="20369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rPr>
                <a:t>Interesting observation worth highlighting 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878700-EC74-2EED-B368-41F018747DD0}"/>
              </a:ext>
            </a:extLst>
          </p:cNvPr>
          <p:cNvCxnSpPr/>
          <p:nvPr/>
        </p:nvCxnSpPr>
        <p:spPr>
          <a:xfrm flipV="1">
            <a:off x="6196518" y="1361872"/>
            <a:ext cx="0" cy="19767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32F8E7-91F0-8E81-9F1E-C5C9B3B82032}"/>
              </a:ext>
            </a:extLst>
          </p:cNvPr>
          <p:cNvCxnSpPr>
            <a:cxnSpLocks/>
          </p:cNvCxnSpPr>
          <p:nvPr/>
        </p:nvCxnSpPr>
        <p:spPr>
          <a:xfrm flipV="1">
            <a:off x="3602474" y="1361872"/>
            <a:ext cx="0" cy="152607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24E0AA-192A-D214-27B6-7D320661A11A}"/>
              </a:ext>
            </a:extLst>
          </p:cNvPr>
          <p:cNvGrpSpPr/>
          <p:nvPr/>
        </p:nvGrpSpPr>
        <p:grpSpPr>
          <a:xfrm>
            <a:off x="1224642" y="1170272"/>
            <a:ext cx="2426471" cy="970715"/>
            <a:chOff x="11576749" y="735316"/>
            <a:chExt cx="2468373" cy="97071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FD38DF-5C03-556C-51E2-CE6943A99996}"/>
                </a:ext>
              </a:extLst>
            </p:cNvPr>
            <p:cNvSpPr txBox="1"/>
            <p:nvPr/>
          </p:nvSpPr>
          <p:spPr>
            <a:xfrm>
              <a:off x="11576749" y="735316"/>
              <a:ext cx="2468373" cy="646331"/>
            </a:xfrm>
            <a:prstGeom prst="rect">
              <a:avLst/>
            </a:prstGeom>
            <a:noFill/>
          </p:spPr>
          <p:txBody>
            <a:bodyPr wrap="square" lIns="182880" tIns="182880" rIns="182880" bIns="182880" rtlCol="0" anchor="ctr">
              <a:spAutoFit/>
            </a:bodyPr>
            <a:lstStyle/>
            <a:p>
              <a:pPr algn="r"/>
              <a:r>
                <a:rPr lang="en-US" spc="-30" dirty="0">
                  <a:solidFill>
                    <a:srgbClr val="004A64"/>
                  </a:solidFill>
                  <a:latin typeface="Optima" panose="02000503060000020004" pitchFamily="2" charset="0"/>
                </a:rPr>
                <a:t>Highlight Label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5EC54E-2B87-E68D-75E4-0C233A1DA4E2}"/>
                </a:ext>
              </a:extLst>
            </p:cNvPr>
            <p:cNvSpPr txBox="1"/>
            <p:nvPr/>
          </p:nvSpPr>
          <p:spPr>
            <a:xfrm>
              <a:off x="11923618" y="1182811"/>
              <a:ext cx="20369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rPr>
                <a:t>Interesting observation worth highlighting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606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41DCEC7-6838-735B-9A63-400DA4E3C551}"/>
              </a:ext>
            </a:extLst>
          </p:cNvPr>
          <p:cNvSpPr/>
          <p:nvPr/>
        </p:nvSpPr>
        <p:spPr>
          <a:xfrm>
            <a:off x="2234121" y="3030329"/>
            <a:ext cx="372893" cy="345170"/>
          </a:xfrm>
          <a:prstGeom prst="ellipse">
            <a:avLst/>
          </a:prstGeom>
          <a:solidFill>
            <a:srgbClr val="F8BB4E">
              <a:alpha val="444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4133D07E-43B0-46A9-ABBF-0C3E2F19E97A}"/>
              </a:ext>
            </a:extLst>
          </p:cNvPr>
          <p:cNvGraphicFramePr/>
          <p:nvPr/>
        </p:nvGraphicFramePr>
        <p:xfrm>
          <a:off x="385332" y="1478927"/>
          <a:ext cx="8251141" cy="398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EF4C3C62-683C-C8B6-9537-E7826E8E0A18}"/>
              </a:ext>
            </a:extLst>
          </p:cNvPr>
          <p:cNvSpPr/>
          <p:nvPr/>
        </p:nvSpPr>
        <p:spPr>
          <a:xfrm>
            <a:off x="2326905" y="3113014"/>
            <a:ext cx="187323" cy="179800"/>
          </a:xfrm>
          <a:prstGeom prst="ellipse">
            <a:avLst/>
          </a:prstGeom>
          <a:solidFill>
            <a:srgbClr val="F8B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878700-EC74-2EED-B368-41F018747DD0}"/>
              </a:ext>
            </a:extLst>
          </p:cNvPr>
          <p:cNvCxnSpPr>
            <a:cxnSpLocks/>
          </p:cNvCxnSpPr>
          <p:nvPr/>
        </p:nvCxnSpPr>
        <p:spPr>
          <a:xfrm flipV="1">
            <a:off x="8977453" y="1452213"/>
            <a:ext cx="0" cy="408282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24E0AA-192A-D214-27B6-7D320661A11A}"/>
              </a:ext>
            </a:extLst>
          </p:cNvPr>
          <p:cNvGrpSpPr/>
          <p:nvPr/>
        </p:nvGrpSpPr>
        <p:grpSpPr>
          <a:xfrm>
            <a:off x="9562290" y="1549652"/>
            <a:ext cx="2162647" cy="931803"/>
            <a:chOff x="11845129" y="774228"/>
            <a:chExt cx="2199993" cy="93180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FD38DF-5C03-556C-51E2-CE6943A99996}"/>
                </a:ext>
              </a:extLst>
            </p:cNvPr>
            <p:cNvSpPr txBox="1"/>
            <p:nvPr/>
          </p:nvSpPr>
          <p:spPr>
            <a:xfrm>
              <a:off x="11845129" y="774228"/>
              <a:ext cx="2199993" cy="646331"/>
            </a:xfrm>
            <a:prstGeom prst="rect">
              <a:avLst/>
            </a:prstGeom>
            <a:noFill/>
          </p:spPr>
          <p:txBody>
            <a:bodyPr wrap="square" lIns="182880" tIns="182880" rIns="182880" bIns="182880" rtlCol="0" anchor="ctr">
              <a:spAutoFit/>
            </a:bodyPr>
            <a:lstStyle/>
            <a:p>
              <a:r>
                <a:rPr lang="en-US" spc="-30" dirty="0">
                  <a:solidFill>
                    <a:srgbClr val="004A64"/>
                  </a:solidFill>
                  <a:latin typeface="Optima" panose="02000503060000020004" pitchFamily="2" charset="0"/>
                </a:rPr>
                <a:t>Highlight Label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5EC54E-2B87-E68D-75E4-0C233A1DA4E2}"/>
                </a:ext>
              </a:extLst>
            </p:cNvPr>
            <p:cNvSpPr txBox="1"/>
            <p:nvPr/>
          </p:nvSpPr>
          <p:spPr>
            <a:xfrm>
              <a:off x="11923618" y="1182811"/>
              <a:ext cx="20369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rPr>
                <a:t>Interesting observation worth highlighting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680919C-C544-6804-F745-30844CC0C22C}"/>
              </a:ext>
            </a:extLst>
          </p:cNvPr>
          <p:cNvSpPr txBox="1"/>
          <p:nvPr/>
        </p:nvSpPr>
        <p:spPr>
          <a:xfrm>
            <a:off x="9202365" y="1789889"/>
            <a:ext cx="437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8BB4E"/>
                </a:solidFill>
                <a:latin typeface="Optima" panose="02000503060000020004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404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FB9728-858C-A740-A203-6B31F4E5DBC6}"/>
              </a:ext>
            </a:extLst>
          </p:cNvPr>
          <p:cNvCxnSpPr/>
          <p:nvPr/>
        </p:nvCxnSpPr>
        <p:spPr>
          <a:xfrm>
            <a:off x="2508739" y="802878"/>
            <a:ext cx="0" cy="5029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7B1DEC-E485-F341-AC71-3C831CB6CEEC}"/>
              </a:ext>
            </a:extLst>
          </p:cNvPr>
          <p:cNvSpPr txBox="1"/>
          <p:nvPr/>
        </p:nvSpPr>
        <p:spPr>
          <a:xfrm>
            <a:off x="371962" y="802878"/>
            <a:ext cx="19632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askerville" panose="02020502070401020303" pitchFamily="18" charset="0"/>
              </a:rPr>
              <a:t>Data </a:t>
            </a:r>
            <a:r>
              <a:rPr lang="en-US" sz="2800" dirty="0">
                <a:solidFill>
                  <a:srgbClr val="F8BB4E"/>
                </a:solidFill>
                <a:latin typeface="Baskerville" panose="02020502070401020303" pitchFamily="18" charset="0"/>
              </a:rPr>
              <a:t>+</a:t>
            </a:r>
          </a:p>
          <a:p>
            <a:pPr algn="r"/>
            <a:r>
              <a:rPr lang="en-US" sz="2800" dirty="0">
                <a:latin typeface="Baskerville" panose="02020502070401020303" pitchFamily="18" charset="0"/>
              </a:rPr>
              <a:t>Storytelling</a:t>
            </a:r>
          </a:p>
          <a:p>
            <a:pPr algn="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</a:rPr>
              <a:t>Articulation Inspiration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27A354-211F-658D-7213-E58B6250A82A}"/>
              </a:ext>
            </a:extLst>
          </p:cNvPr>
          <p:cNvGrpSpPr/>
          <p:nvPr/>
        </p:nvGrpSpPr>
        <p:grpSpPr>
          <a:xfrm>
            <a:off x="2821007" y="3429000"/>
            <a:ext cx="5725735" cy="2527076"/>
            <a:chOff x="2851152" y="802878"/>
            <a:chExt cx="5725735" cy="252707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9ED9D0-8903-29A4-56B5-B08F9BB8D44A}"/>
                </a:ext>
              </a:extLst>
            </p:cNvPr>
            <p:cNvSpPr/>
            <p:nvPr/>
          </p:nvSpPr>
          <p:spPr>
            <a:xfrm>
              <a:off x="2851152" y="802878"/>
              <a:ext cx="572573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skerville" panose="02020502070401020303" pitchFamily="18" charset="0"/>
                </a:rPr>
                <a:t>Techniques to Articulate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2DD9EAB-535A-A235-5827-AB2E40948134}"/>
                </a:ext>
              </a:extLst>
            </p:cNvPr>
            <p:cNvGrpSpPr/>
            <p:nvPr/>
          </p:nvGrpSpPr>
          <p:grpSpPr>
            <a:xfrm>
              <a:off x="3090322" y="1385439"/>
              <a:ext cx="4169540" cy="1944515"/>
              <a:chOff x="3090322" y="1495967"/>
              <a:chExt cx="4169540" cy="19445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47DEC8-6870-A6B8-DEC9-C9412BCAD2DF}"/>
                  </a:ext>
                </a:extLst>
              </p:cNvPr>
              <p:cNvSpPr txBox="1"/>
              <p:nvPr/>
            </p:nvSpPr>
            <p:spPr>
              <a:xfrm>
                <a:off x="3594687" y="1697289"/>
                <a:ext cx="36651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Baskerville" panose="02020502070401020303" pitchFamily="18" charset="0"/>
                  </a:rPr>
                  <a:t>Highlight</a:t>
                </a:r>
                <a:endParaRPr lang="en-US" sz="2000" dirty="0">
                  <a:solidFill>
                    <a:schemeClr val="bg1">
                      <a:lumMod val="75000"/>
                    </a:schemeClr>
                  </a:solidFill>
                  <a:latin typeface="Baskerville" panose="02020502070401020303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3F7458-F845-CF54-DBF7-1AE2865C1210}"/>
                  </a:ext>
                </a:extLst>
              </p:cNvPr>
              <p:cNvSpPr txBox="1"/>
              <p:nvPr/>
            </p:nvSpPr>
            <p:spPr>
              <a:xfrm>
                <a:off x="3090322" y="1495967"/>
                <a:ext cx="577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F4AE3E"/>
                    </a:solidFill>
                    <a:latin typeface="Baskerville" panose="02020502070401020303" pitchFamily="18" charset="0"/>
                  </a:rPr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936C3E-BA6C-F8E1-9A80-977AC4C0AA32}"/>
                  </a:ext>
                </a:extLst>
              </p:cNvPr>
              <p:cNvSpPr txBox="1"/>
              <p:nvPr/>
            </p:nvSpPr>
            <p:spPr>
              <a:xfrm>
                <a:off x="3090322" y="2046685"/>
                <a:ext cx="577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F4AE3E"/>
                    </a:solidFill>
                    <a:latin typeface="Baskerville" panose="02020502070401020303" pitchFamily="18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241A34-8466-8390-6677-7E42A1FCE404}"/>
                  </a:ext>
                </a:extLst>
              </p:cNvPr>
              <p:cNvSpPr txBox="1"/>
              <p:nvPr/>
            </p:nvSpPr>
            <p:spPr>
              <a:xfrm>
                <a:off x="3090322" y="2609485"/>
                <a:ext cx="577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F4AE3E"/>
                    </a:solidFill>
                    <a:latin typeface="Baskerville" panose="02020502070401020303" pitchFamily="18" charset="0"/>
                  </a:rPr>
                  <a:t>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7AF0B2-E550-CD10-1679-602C3CB58494}"/>
                  </a:ext>
                </a:extLst>
              </p:cNvPr>
              <p:cNvSpPr txBox="1"/>
              <p:nvPr/>
            </p:nvSpPr>
            <p:spPr>
              <a:xfrm>
                <a:off x="3594687" y="2280543"/>
                <a:ext cx="21747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Baskerville" panose="02020502070401020303" pitchFamily="18" charset="0"/>
                  </a:rPr>
                  <a:t>Annotate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2C3BA0-352C-54B6-25CD-79DA19DE22AF}"/>
                  </a:ext>
                </a:extLst>
              </p:cNvPr>
              <p:cNvSpPr txBox="1"/>
              <p:nvPr/>
            </p:nvSpPr>
            <p:spPr>
              <a:xfrm>
                <a:off x="3594687" y="2837270"/>
                <a:ext cx="296928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Baskerville" panose="02020502070401020303" pitchFamily="18" charset="0"/>
                  </a:rPr>
                  <a:t>Frame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8275530-D00D-3709-9F58-B443F59DD147}"/>
              </a:ext>
            </a:extLst>
          </p:cNvPr>
          <p:cNvSpPr txBox="1"/>
          <p:nvPr/>
        </p:nvSpPr>
        <p:spPr>
          <a:xfrm>
            <a:off x="8093413" y="5169537"/>
            <a:ext cx="3540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This content draws heavily on the work of Nancy Duarte in her book Data Story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667D2-9EB4-6973-2478-56C0777D60A7}"/>
              </a:ext>
            </a:extLst>
          </p:cNvPr>
          <p:cNvSpPr txBox="1"/>
          <p:nvPr/>
        </p:nvSpPr>
        <p:spPr>
          <a:xfrm>
            <a:off x="7395452" y="517998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Note 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7E0202-FA34-C07F-4B46-79CA1F5D3722}"/>
              </a:ext>
            </a:extLst>
          </p:cNvPr>
          <p:cNvCxnSpPr>
            <a:cxnSpLocks/>
          </p:cNvCxnSpPr>
          <p:nvPr/>
        </p:nvCxnSpPr>
        <p:spPr>
          <a:xfrm>
            <a:off x="8073957" y="5203153"/>
            <a:ext cx="0" cy="457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16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08417EC-EB81-7596-B8AD-5AF900D0575C}"/>
              </a:ext>
            </a:extLst>
          </p:cNvPr>
          <p:cNvSpPr/>
          <p:nvPr/>
        </p:nvSpPr>
        <p:spPr>
          <a:xfrm>
            <a:off x="3327861" y="1886236"/>
            <a:ext cx="357929" cy="357929"/>
          </a:xfrm>
          <a:prstGeom prst="ellipse">
            <a:avLst/>
          </a:prstGeom>
          <a:solidFill>
            <a:srgbClr val="F8BB4E">
              <a:alpha val="428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1DCEC7-6838-735B-9A63-400DA4E3C551}"/>
              </a:ext>
            </a:extLst>
          </p:cNvPr>
          <p:cNvSpPr/>
          <p:nvPr/>
        </p:nvSpPr>
        <p:spPr>
          <a:xfrm>
            <a:off x="2234121" y="3030329"/>
            <a:ext cx="372893" cy="345170"/>
          </a:xfrm>
          <a:prstGeom prst="ellipse">
            <a:avLst/>
          </a:prstGeom>
          <a:solidFill>
            <a:srgbClr val="F8BB4E">
              <a:alpha val="444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4133D07E-43B0-46A9-ABBF-0C3E2F19E97A}"/>
              </a:ext>
            </a:extLst>
          </p:cNvPr>
          <p:cNvGraphicFramePr/>
          <p:nvPr/>
        </p:nvGraphicFramePr>
        <p:xfrm>
          <a:off x="385332" y="1478927"/>
          <a:ext cx="8251141" cy="398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EF4C3C62-683C-C8B6-9537-E7826E8E0A18}"/>
              </a:ext>
            </a:extLst>
          </p:cNvPr>
          <p:cNvSpPr/>
          <p:nvPr/>
        </p:nvSpPr>
        <p:spPr>
          <a:xfrm>
            <a:off x="2326905" y="3113014"/>
            <a:ext cx="187323" cy="179800"/>
          </a:xfrm>
          <a:prstGeom prst="ellipse">
            <a:avLst/>
          </a:prstGeom>
          <a:solidFill>
            <a:srgbClr val="F8B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878700-EC74-2EED-B368-41F018747DD0}"/>
              </a:ext>
            </a:extLst>
          </p:cNvPr>
          <p:cNvCxnSpPr>
            <a:cxnSpLocks/>
          </p:cNvCxnSpPr>
          <p:nvPr/>
        </p:nvCxnSpPr>
        <p:spPr>
          <a:xfrm flipV="1">
            <a:off x="8977453" y="1452213"/>
            <a:ext cx="0" cy="408282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97D92E-6202-7252-DB3C-DDD17880E1C3}"/>
              </a:ext>
            </a:extLst>
          </p:cNvPr>
          <p:cNvGrpSpPr/>
          <p:nvPr/>
        </p:nvGrpSpPr>
        <p:grpSpPr>
          <a:xfrm>
            <a:off x="9202365" y="1549652"/>
            <a:ext cx="2522572" cy="931803"/>
            <a:chOff x="9202365" y="1549652"/>
            <a:chExt cx="2522572" cy="93180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D24E0AA-192A-D214-27B6-7D320661A11A}"/>
                </a:ext>
              </a:extLst>
            </p:cNvPr>
            <p:cNvGrpSpPr/>
            <p:nvPr/>
          </p:nvGrpSpPr>
          <p:grpSpPr>
            <a:xfrm>
              <a:off x="9562290" y="1549652"/>
              <a:ext cx="2162647" cy="931803"/>
              <a:chOff x="11845129" y="774228"/>
              <a:chExt cx="2199993" cy="93180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FD38DF-5C03-556C-51E2-CE6943A99996}"/>
                  </a:ext>
                </a:extLst>
              </p:cNvPr>
              <p:cNvSpPr txBox="1"/>
              <p:nvPr/>
            </p:nvSpPr>
            <p:spPr>
              <a:xfrm>
                <a:off x="11845129" y="774228"/>
                <a:ext cx="2199993" cy="646331"/>
              </a:xfrm>
              <a:prstGeom prst="rect">
                <a:avLst/>
              </a:prstGeom>
              <a:noFill/>
            </p:spPr>
            <p:txBody>
              <a:bodyPr wrap="square" lIns="182880" tIns="182880" rIns="182880" bIns="182880" rtlCol="0" anchor="ctr">
                <a:spAutoFit/>
              </a:bodyPr>
              <a:lstStyle/>
              <a:p>
                <a:r>
                  <a:rPr lang="en-US" spc="-30" dirty="0">
                    <a:solidFill>
                      <a:srgbClr val="004A64"/>
                    </a:solidFill>
                    <a:latin typeface="Optima" panose="02000503060000020004" pitchFamily="2" charset="0"/>
                  </a:rPr>
                  <a:t>Highlight Label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5EC54E-2B87-E68D-75E4-0C233A1DA4E2}"/>
                  </a:ext>
                </a:extLst>
              </p:cNvPr>
              <p:cNvSpPr txBox="1"/>
              <p:nvPr/>
            </p:nvSpPr>
            <p:spPr>
              <a:xfrm>
                <a:off x="11923618" y="1182811"/>
                <a:ext cx="2036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Interesting observation worth highlighting 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80919C-C544-6804-F745-30844CC0C22C}"/>
                </a:ext>
              </a:extLst>
            </p:cNvPr>
            <p:cNvSpPr txBox="1"/>
            <p:nvPr/>
          </p:nvSpPr>
          <p:spPr>
            <a:xfrm>
              <a:off x="9202365" y="1789889"/>
              <a:ext cx="4370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8BB4E"/>
                  </a:solidFill>
                  <a:latin typeface="Optima" panose="02000503060000020004" pitchFamily="2" charset="0"/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B9D751-46BD-2CD6-CC1E-CE0E0498C0D0}"/>
              </a:ext>
            </a:extLst>
          </p:cNvPr>
          <p:cNvGrpSpPr/>
          <p:nvPr/>
        </p:nvGrpSpPr>
        <p:grpSpPr>
          <a:xfrm>
            <a:off x="9202365" y="2826912"/>
            <a:ext cx="2522572" cy="931803"/>
            <a:chOff x="9202365" y="1549652"/>
            <a:chExt cx="2522572" cy="93180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1149B5D-9AC0-10B2-A406-EC0907A90B07}"/>
                </a:ext>
              </a:extLst>
            </p:cNvPr>
            <p:cNvGrpSpPr/>
            <p:nvPr/>
          </p:nvGrpSpPr>
          <p:grpSpPr>
            <a:xfrm>
              <a:off x="9562290" y="1549652"/>
              <a:ext cx="2162647" cy="931803"/>
              <a:chOff x="11845129" y="774228"/>
              <a:chExt cx="2199993" cy="931803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688DA3-C8C9-ACB2-5AED-52D556955F19}"/>
                  </a:ext>
                </a:extLst>
              </p:cNvPr>
              <p:cNvSpPr txBox="1"/>
              <p:nvPr/>
            </p:nvSpPr>
            <p:spPr>
              <a:xfrm>
                <a:off x="11845129" y="774228"/>
                <a:ext cx="2199993" cy="646331"/>
              </a:xfrm>
              <a:prstGeom prst="rect">
                <a:avLst/>
              </a:prstGeom>
              <a:noFill/>
            </p:spPr>
            <p:txBody>
              <a:bodyPr wrap="square" lIns="182880" tIns="182880" rIns="182880" bIns="182880" rtlCol="0" anchor="ctr">
                <a:spAutoFit/>
              </a:bodyPr>
              <a:lstStyle/>
              <a:p>
                <a:r>
                  <a:rPr lang="en-US" spc="-30" dirty="0">
                    <a:solidFill>
                      <a:srgbClr val="004A64"/>
                    </a:solidFill>
                    <a:latin typeface="Optima" panose="02000503060000020004" pitchFamily="2" charset="0"/>
                  </a:rPr>
                  <a:t>Highlight Label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D28380-BFBE-0EB8-31EA-72E3FE70E9ED}"/>
                  </a:ext>
                </a:extLst>
              </p:cNvPr>
              <p:cNvSpPr txBox="1"/>
              <p:nvPr/>
            </p:nvSpPr>
            <p:spPr>
              <a:xfrm>
                <a:off x="11923618" y="1182811"/>
                <a:ext cx="2036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Interesting observation worth highlighting 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3183D1-58D2-1822-3C16-9A6F48625A49}"/>
                </a:ext>
              </a:extLst>
            </p:cNvPr>
            <p:cNvSpPr txBox="1"/>
            <p:nvPr/>
          </p:nvSpPr>
          <p:spPr>
            <a:xfrm>
              <a:off x="9202365" y="1789889"/>
              <a:ext cx="4370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8BB4E"/>
                  </a:solidFill>
                  <a:latin typeface="Optima" panose="02000503060000020004" pitchFamily="2" charset="0"/>
                </a:rPr>
                <a:t>2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77CC46B2-0980-6EEC-038B-A7BD9276892D}"/>
              </a:ext>
            </a:extLst>
          </p:cNvPr>
          <p:cNvSpPr/>
          <p:nvPr/>
        </p:nvSpPr>
        <p:spPr>
          <a:xfrm>
            <a:off x="3413165" y="1991087"/>
            <a:ext cx="187323" cy="179800"/>
          </a:xfrm>
          <a:prstGeom prst="ellipse">
            <a:avLst/>
          </a:prstGeom>
          <a:solidFill>
            <a:srgbClr val="F8B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06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2755119-78A5-4FBB-7DB3-1C4109D7372A}"/>
              </a:ext>
            </a:extLst>
          </p:cNvPr>
          <p:cNvSpPr/>
          <p:nvPr/>
        </p:nvSpPr>
        <p:spPr>
          <a:xfrm>
            <a:off x="4453031" y="3669219"/>
            <a:ext cx="357929" cy="357929"/>
          </a:xfrm>
          <a:prstGeom prst="ellipse">
            <a:avLst/>
          </a:prstGeom>
          <a:solidFill>
            <a:srgbClr val="F8BB4E">
              <a:alpha val="4476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8417EC-EB81-7596-B8AD-5AF900D0575C}"/>
              </a:ext>
            </a:extLst>
          </p:cNvPr>
          <p:cNvSpPr/>
          <p:nvPr/>
        </p:nvSpPr>
        <p:spPr>
          <a:xfrm>
            <a:off x="3327861" y="1886236"/>
            <a:ext cx="357929" cy="357929"/>
          </a:xfrm>
          <a:prstGeom prst="ellipse">
            <a:avLst/>
          </a:prstGeom>
          <a:solidFill>
            <a:srgbClr val="F8BB4E">
              <a:alpha val="428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1DCEC7-6838-735B-9A63-400DA4E3C551}"/>
              </a:ext>
            </a:extLst>
          </p:cNvPr>
          <p:cNvSpPr/>
          <p:nvPr/>
        </p:nvSpPr>
        <p:spPr>
          <a:xfrm>
            <a:off x="2234121" y="3030329"/>
            <a:ext cx="372893" cy="345170"/>
          </a:xfrm>
          <a:prstGeom prst="ellipse">
            <a:avLst/>
          </a:prstGeom>
          <a:solidFill>
            <a:srgbClr val="F8BB4E">
              <a:alpha val="444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4133D07E-43B0-46A9-ABBF-0C3E2F19E97A}"/>
              </a:ext>
            </a:extLst>
          </p:cNvPr>
          <p:cNvGraphicFramePr/>
          <p:nvPr/>
        </p:nvGraphicFramePr>
        <p:xfrm>
          <a:off x="385332" y="1478927"/>
          <a:ext cx="8251141" cy="398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EF4C3C62-683C-C8B6-9537-E7826E8E0A18}"/>
              </a:ext>
            </a:extLst>
          </p:cNvPr>
          <p:cNvSpPr/>
          <p:nvPr/>
        </p:nvSpPr>
        <p:spPr>
          <a:xfrm>
            <a:off x="2326905" y="3113014"/>
            <a:ext cx="187323" cy="179800"/>
          </a:xfrm>
          <a:prstGeom prst="ellipse">
            <a:avLst/>
          </a:prstGeom>
          <a:solidFill>
            <a:srgbClr val="F8B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878700-EC74-2EED-B368-41F018747DD0}"/>
              </a:ext>
            </a:extLst>
          </p:cNvPr>
          <p:cNvCxnSpPr>
            <a:cxnSpLocks/>
          </p:cNvCxnSpPr>
          <p:nvPr/>
        </p:nvCxnSpPr>
        <p:spPr>
          <a:xfrm flipV="1">
            <a:off x="8977453" y="1452213"/>
            <a:ext cx="0" cy="408282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97D92E-6202-7252-DB3C-DDD17880E1C3}"/>
              </a:ext>
            </a:extLst>
          </p:cNvPr>
          <p:cNvGrpSpPr/>
          <p:nvPr/>
        </p:nvGrpSpPr>
        <p:grpSpPr>
          <a:xfrm>
            <a:off x="9202365" y="1549652"/>
            <a:ext cx="2522572" cy="931803"/>
            <a:chOff x="9202365" y="1549652"/>
            <a:chExt cx="2522572" cy="93180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D24E0AA-192A-D214-27B6-7D320661A11A}"/>
                </a:ext>
              </a:extLst>
            </p:cNvPr>
            <p:cNvGrpSpPr/>
            <p:nvPr/>
          </p:nvGrpSpPr>
          <p:grpSpPr>
            <a:xfrm>
              <a:off x="9562290" y="1549652"/>
              <a:ext cx="2162647" cy="931803"/>
              <a:chOff x="11845129" y="774228"/>
              <a:chExt cx="2199993" cy="93180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FD38DF-5C03-556C-51E2-CE6943A99996}"/>
                  </a:ext>
                </a:extLst>
              </p:cNvPr>
              <p:cNvSpPr txBox="1"/>
              <p:nvPr/>
            </p:nvSpPr>
            <p:spPr>
              <a:xfrm>
                <a:off x="11845129" y="774228"/>
                <a:ext cx="2199993" cy="646331"/>
              </a:xfrm>
              <a:prstGeom prst="rect">
                <a:avLst/>
              </a:prstGeom>
              <a:noFill/>
            </p:spPr>
            <p:txBody>
              <a:bodyPr wrap="square" lIns="182880" tIns="182880" rIns="182880" bIns="182880" rtlCol="0" anchor="ctr">
                <a:spAutoFit/>
              </a:bodyPr>
              <a:lstStyle/>
              <a:p>
                <a:r>
                  <a:rPr lang="en-US" spc="-30" dirty="0">
                    <a:solidFill>
                      <a:srgbClr val="004A64"/>
                    </a:solidFill>
                    <a:latin typeface="Optima" panose="02000503060000020004" pitchFamily="2" charset="0"/>
                  </a:rPr>
                  <a:t>Highlight Label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5EC54E-2B87-E68D-75E4-0C233A1DA4E2}"/>
                  </a:ext>
                </a:extLst>
              </p:cNvPr>
              <p:cNvSpPr txBox="1"/>
              <p:nvPr/>
            </p:nvSpPr>
            <p:spPr>
              <a:xfrm>
                <a:off x="11923618" y="1182811"/>
                <a:ext cx="2036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Interesting observation worth highlighting 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80919C-C544-6804-F745-30844CC0C22C}"/>
                </a:ext>
              </a:extLst>
            </p:cNvPr>
            <p:cNvSpPr txBox="1"/>
            <p:nvPr/>
          </p:nvSpPr>
          <p:spPr>
            <a:xfrm>
              <a:off x="9202365" y="1789889"/>
              <a:ext cx="4370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8BB4E"/>
                  </a:solidFill>
                  <a:latin typeface="Optima" panose="02000503060000020004" pitchFamily="2" charset="0"/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B9D751-46BD-2CD6-CC1E-CE0E0498C0D0}"/>
              </a:ext>
            </a:extLst>
          </p:cNvPr>
          <p:cNvGrpSpPr/>
          <p:nvPr/>
        </p:nvGrpSpPr>
        <p:grpSpPr>
          <a:xfrm>
            <a:off x="9202365" y="2826912"/>
            <a:ext cx="2522572" cy="931803"/>
            <a:chOff x="9202365" y="1549652"/>
            <a:chExt cx="2522572" cy="93180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1149B5D-9AC0-10B2-A406-EC0907A90B07}"/>
                </a:ext>
              </a:extLst>
            </p:cNvPr>
            <p:cNvGrpSpPr/>
            <p:nvPr/>
          </p:nvGrpSpPr>
          <p:grpSpPr>
            <a:xfrm>
              <a:off x="9562290" y="1549652"/>
              <a:ext cx="2162647" cy="931803"/>
              <a:chOff x="11845129" y="774228"/>
              <a:chExt cx="2199993" cy="931803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688DA3-C8C9-ACB2-5AED-52D556955F19}"/>
                  </a:ext>
                </a:extLst>
              </p:cNvPr>
              <p:cNvSpPr txBox="1"/>
              <p:nvPr/>
            </p:nvSpPr>
            <p:spPr>
              <a:xfrm>
                <a:off x="11845129" y="774228"/>
                <a:ext cx="2199993" cy="646331"/>
              </a:xfrm>
              <a:prstGeom prst="rect">
                <a:avLst/>
              </a:prstGeom>
              <a:noFill/>
            </p:spPr>
            <p:txBody>
              <a:bodyPr wrap="square" lIns="182880" tIns="182880" rIns="182880" bIns="182880" rtlCol="0" anchor="ctr">
                <a:spAutoFit/>
              </a:bodyPr>
              <a:lstStyle/>
              <a:p>
                <a:r>
                  <a:rPr lang="en-US" spc="-30" dirty="0">
                    <a:solidFill>
                      <a:srgbClr val="004A64"/>
                    </a:solidFill>
                    <a:latin typeface="Optima" panose="02000503060000020004" pitchFamily="2" charset="0"/>
                  </a:rPr>
                  <a:t>Highlight Label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D28380-BFBE-0EB8-31EA-72E3FE70E9ED}"/>
                  </a:ext>
                </a:extLst>
              </p:cNvPr>
              <p:cNvSpPr txBox="1"/>
              <p:nvPr/>
            </p:nvSpPr>
            <p:spPr>
              <a:xfrm>
                <a:off x="11923618" y="1182811"/>
                <a:ext cx="2036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Interesting observation worth highlighting 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3183D1-58D2-1822-3C16-9A6F48625A49}"/>
                </a:ext>
              </a:extLst>
            </p:cNvPr>
            <p:cNvSpPr txBox="1"/>
            <p:nvPr/>
          </p:nvSpPr>
          <p:spPr>
            <a:xfrm>
              <a:off x="9202365" y="1789889"/>
              <a:ext cx="4370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8BB4E"/>
                  </a:solidFill>
                  <a:latin typeface="Optima" panose="02000503060000020004" pitchFamily="2" charset="0"/>
                </a:rPr>
                <a:t>2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77CC46B2-0980-6EEC-038B-A7BD9276892D}"/>
              </a:ext>
            </a:extLst>
          </p:cNvPr>
          <p:cNvSpPr/>
          <p:nvPr/>
        </p:nvSpPr>
        <p:spPr>
          <a:xfrm>
            <a:off x="3413165" y="1991087"/>
            <a:ext cx="187323" cy="179800"/>
          </a:xfrm>
          <a:prstGeom prst="ellipse">
            <a:avLst/>
          </a:prstGeom>
          <a:solidFill>
            <a:srgbClr val="F8B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8C0B94-3AC2-391A-4E04-409EA8176E69}"/>
              </a:ext>
            </a:extLst>
          </p:cNvPr>
          <p:cNvGrpSpPr/>
          <p:nvPr/>
        </p:nvGrpSpPr>
        <p:grpSpPr>
          <a:xfrm>
            <a:off x="9202365" y="4115036"/>
            <a:ext cx="2522572" cy="931803"/>
            <a:chOff x="9202365" y="1549652"/>
            <a:chExt cx="2522572" cy="93180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7E2A94F-62CB-6070-DD8D-67A141E46A12}"/>
                </a:ext>
              </a:extLst>
            </p:cNvPr>
            <p:cNvGrpSpPr/>
            <p:nvPr/>
          </p:nvGrpSpPr>
          <p:grpSpPr>
            <a:xfrm>
              <a:off x="9562290" y="1549652"/>
              <a:ext cx="2162647" cy="931803"/>
              <a:chOff x="11845129" y="774228"/>
              <a:chExt cx="2199993" cy="931803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D2F17A-3E3E-FE98-7BFA-596B416FD03A}"/>
                  </a:ext>
                </a:extLst>
              </p:cNvPr>
              <p:cNvSpPr txBox="1"/>
              <p:nvPr/>
            </p:nvSpPr>
            <p:spPr>
              <a:xfrm>
                <a:off x="11845129" y="774228"/>
                <a:ext cx="2199993" cy="646331"/>
              </a:xfrm>
              <a:prstGeom prst="rect">
                <a:avLst/>
              </a:prstGeom>
              <a:noFill/>
            </p:spPr>
            <p:txBody>
              <a:bodyPr wrap="square" lIns="182880" tIns="182880" rIns="182880" bIns="182880" rtlCol="0" anchor="ctr">
                <a:spAutoFit/>
              </a:bodyPr>
              <a:lstStyle/>
              <a:p>
                <a:r>
                  <a:rPr lang="en-US" spc="-30" dirty="0">
                    <a:solidFill>
                      <a:srgbClr val="004A64"/>
                    </a:solidFill>
                    <a:latin typeface="Optima" panose="02000503060000020004" pitchFamily="2" charset="0"/>
                  </a:rPr>
                  <a:t>Highlight Label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AB39FB-A816-F744-1609-7C0AB31AA62D}"/>
                  </a:ext>
                </a:extLst>
              </p:cNvPr>
              <p:cNvSpPr txBox="1"/>
              <p:nvPr/>
            </p:nvSpPr>
            <p:spPr>
              <a:xfrm>
                <a:off x="11923618" y="1182811"/>
                <a:ext cx="2036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Interesting observation worth highlighting 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AF9CD6-5FA3-8853-9A9D-642D3F65330A}"/>
                </a:ext>
              </a:extLst>
            </p:cNvPr>
            <p:cNvSpPr txBox="1"/>
            <p:nvPr/>
          </p:nvSpPr>
          <p:spPr>
            <a:xfrm>
              <a:off x="9202365" y="1789889"/>
              <a:ext cx="4370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8BB4E"/>
                  </a:solidFill>
                  <a:latin typeface="Optima" panose="02000503060000020004" pitchFamily="2" charset="0"/>
                </a:rPr>
                <a:t>3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693B70DB-A9FE-E998-960D-3CBCDB26E58B}"/>
              </a:ext>
            </a:extLst>
          </p:cNvPr>
          <p:cNvSpPr/>
          <p:nvPr/>
        </p:nvSpPr>
        <p:spPr>
          <a:xfrm>
            <a:off x="4538335" y="3758284"/>
            <a:ext cx="187323" cy="179800"/>
          </a:xfrm>
          <a:prstGeom prst="ellipse">
            <a:avLst/>
          </a:prstGeom>
          <a:solidFill>
            <a:srgbClr val="F8B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412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DB4681F-80A4-3449-B160-91BD9DA2FD5E}"/>
              </a:ext>
            </a:extLst>
          </p:cNvPr>
          <p:cNvSpPr/>
          <p:nvPr/>
        </p:nvSpPr>
        <p:spPr>
          <a:xfrm>
            <a:off x="5471817" y="3103162"/>
            <a:ext cx="4787305" cy="591399"/>
          </a:xfrm>
          <a:prstGeom prst="roundRect">
            <a:avLst/>
          </a:prstGeom>
          <a:pattFill prst="ltVert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23B5F32-0980-9540-FAEE-CE60677EF085}"/>
              </a:ext>
            </a:extLst>
          </p:cNvPr>
          <p:cNvSpPr/>
          <p:nvPr/>
        </p:nvSpPr>
        <p:spPr>
          <a:xfrm>
            <a:off x="4170556" y="3694561"/>
            <a:ext cx="1074673" cy="2395814"/>
          </a:xfrm>
          <a:prstGeom prst="roundRect">
            <a:avLst/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BE89D5-D1D7-053F-D4B7-67899D259D05}"/>
              </a:ext>
            </a:extLst>
          </p:cNvPr>
          <p:cNvSpPr txBox="1"/>
          <p:nvPr/>
        </p:nvSpPr>
        <p:spPr>
          <a:xfrm>
            <a:off x="3226766" y="3667462"/>
            <a:ext cx="151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techniques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79CAC3-6FE6-3BEC-473E-E64A92B8CFEE}"/>
              </a:ext>
            </a:extLst>
          </p:cNvPr>
          <p:cNvSpPr txBox="1"/>
          <p:nvPr/>
        </p:nvSpPr>
        <p:spPr>
          <a:xfrm>
            <a:off x="5489925" y="2696587"/>
            <a:ext cx="2245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common chart types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853981-C562-6BA9-ADD5-7C4E61785BF9}"/>
              </a:ext>
            </a:extLst>
          </p:cNvPr>
          <p:cNvSpPr/>
          <p:nvPr/>
        </p:nvSpPr>
        <p:spPr>
          <a:xfrm>
            <a:off x="9499018" y="4607489"/>
            <a:ext cx="679940" cy="709828"/>
          </a:xfrm>
          <a:prstGeom prst="ellipse">
            <a:avLst/>
          </a:prstGeom>
          <a:solidFill>
            <a:srgbClr val="F8B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8BB4E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FB9728-858C-A740-A203-6B31F4E5DBC6}"/>
              </a:ext>
            </a:extLst>
          </p:cNvPr>
          <p:cNvCxnSpPr/>
          <p:nvPr/>
        </p:nvCxnSpPr>
        <p:spPr>
          <a:xfrm>
            <a:off x="2508739" y="802878"/>
            <a:ext cx="0" cy="5029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7B1DEC-E485-F341-AC71-3C831CB6CEEC}"/>
              </a:ext>
            </a:extLst>
          </p:cNvPr>
          <p:cNvSpPr txBox="1"/>
          <p:nvPr/>
        </p:nvSpPr>
        <p:spPr>
          <a:xfrm>
            <a:off x="371962" y="802878"/>
            <a:ext cx="19632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askerville" panose="02020502070401020303" pitchFamily="18" charset="0"/>
              </a:rPr>
              <a:t>Data </a:t>
            </a:r>
            <a:r>
              <a:rPr lang="en-US" sz="2800" dirty="0">
                <a:solidFill>
                  <a:srgbClr val="F8BB4E"/>
                </a:solidFill>
                <a:latin typeface="Baskerville" panose="02020502070401020303" pitchFamily="18" charset="0"/>
              </a:rPr>
              <a:t>+</a:t>
            </a:r>
          </a:p>
          <a:p>
            <a:pPr algn="r"/>
            <a:r>
              <a:rPr lang="en-US" sz="2800" dirty="0">
                <a:latin typeface="Baskerville" panose="02020502070401020303" pitchFamily="18" charset="0"/>
              </a:rPr>
              <a:t>Storytelling</a:t>
            </a:r>
          </a:p>
          <a:p>
            <a:pPr algn="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</a:rPr>
              <a:t>Articulation Inspiration</a:t>
            </a:r>
          </a:p>
          <a:p>
            <a:pPr algn="r"/>
            <a:endParaRPr lang="en-US" sz="2400" dirty="0">
              <a:latin typeface="Baskerville" panose="02020502070401020303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DD9EAB-535A-A235-5827-AB2E40948134}"/>
              </a:ext>
            </a:extLst>
          </p:cNvPr>
          <p:cNvGrpSpPr/>
          <p:nvPr/>
        </p:nvGrpSpPr>
        <p:grpSpPr>
          <a:xfrm>
            <a:off x="3915191" y="3828164"/>
            <a:ext cx="1330038" cy="2163896"/>
            <a:chOff x="3945336" y="1312570"/>
            <a:chExt cx="1330038" cy="21638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7DEC8-6870-A6B8-DEC9-C9412BCAD2DF}"/>
                </a:ext>
              </a:extLst>
            </p:cNvPr>
            <p:cNvSpPr txBox="1"/>
            <p:nvPr/>
          </p:nvSpPr>
          <p:spPr>
            <a:xfrm>
              <a:off x="3945336" y="1312570"/>
              <a:ext cx="133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highlight</a:t>
              </a:r>
              <a:endParaRPr lang="en-US" sz="2000" dirty="0">
                <a:solidFill>
                  <a:schemeClr val="bg1">
                    <a:lumMod val="75000"/>
                  </a:schemeClr>
                </a:solidFill>
                <a:latin typeface="Baskerville" panose="02020502070401020303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7AF0B2-E550-CD10-1679-602C3CB58494}"/>
                </a:ext>
              </a:extLst>
            </p:cNvPr>
            <p:cNvSpPr txBox="1"/>
            <p:nvPr/>
          </p:nvSpPr>
          <p:spPr>
            <a:xfrm>
              <a:off x="4106109" y="2234999"/>
              <a:ext cx="11692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annotate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2C3BA0-352C-54B6-25CD-79DA19DE22AF}"/>
                </a:ext>
              </a:extLst>
            </p:cNvPr>
            <p:cNvSpPr txBox="1"/>
            <p:nvPr/>
          </p:nvSpPr>
          <p:spPr>
            <a:xfrm>
              <a:off x="4106110" y="3076356"/>
              <a:ext cx="11692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frame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60C07F-3EB2-B98F-DC06-66434D839319}"/>
              </a:ext>
            </a:extLst>
          </p:cNvPr>
          <p:cNvSpPr txBox="1"/>
          <p:nvPr/>
        </p:nvSpPr>
        <p:spPr>
          <a:xfrm>
            <a:off x="5441967" y="3109786"/>
            <a:ext cx="102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 panose="02020502070401020303" pitchFamily="18" charset="0"/>
              </a:rPr>
              <a:t>bars + columns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Baskerville" panose="02020502070401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F01C7-BFA6-C4DF-17AE-1BC6D29DAC17}"/>
              </a:ext>
            </a:extLst>
          </p:cNvPr>
          <p:cNvSpPr txBox="1"/>
          <p:nvPr/>
        </p:nvSpPr>
        <p:spPr>
          <a:xfrm>
            <a:off x="7404970" y="3228945"/>
            <a:ext cx="1175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 panose="02020502070401020303" pitchFamily="18" charset="0"/>
              </a:rPr>
              <a:t>lines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askerville" panose="02020502070401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A7F0F6-4353-32E7-6CC4-EC836B0A9D9A}"/>
              </a:ext>
            </a:extLst>
          </p:cNvPr>
          <p:cNvSpPr txBox="1"/>
          <p:nvPr/>
        </p:nvSpPr>
        <p:spPr>
          <a:xfrm>
            <a:off x="9319257" y="3103162"/>
            <a:ext cx="102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</a:rPr>
              <a:t>pies + waffles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50D6EE-1062-CE3C-5925-344A2FF08AD4}"/>
              </a:ext>
            </a:extLst>
          </p:cNvPr>
          <p:cNvSpPr/>
          <p:nvPr/>
        </p:nvSpPr>
        <p:spPr>
          <a:xfrm>
            <a:off x="5687060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E1403-8D60-E096-0A35-9EB3FC391237}"/>
              </a:ext>
            </a:extLst>
          </p:cNvPr>
          <p:cNvSpPr/>
          <p:nvPr/>
        </p:nvSpPr>
        <p:spPr>
          <a:xfrm>
            <a:off x="7723321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0C340D-7C8F-8A99-D819-3FF114DB47DA}"/>
              </a:ext>
            </a:extLst>
          </p:cNvPr>
          <p:cNvSpPr/>
          <p:nvPr/>
        </p:nvSpPr>
        <p:spPr>
          <a:xfrm>
            <a:off x="9563844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072F4B-F96A-24C3-602D-AD717DA6DB10}"/>
              </a:ext>
            </a:extLst>
          </p:cNvPr>
          <p:cNvSpPr/>
          <p:nvPr/>
        </p:nvSpPr>
        <p:spPr>
          <a:xfrm>
            <a:off x="5698782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CF077C-C37F-8002-C613-1C3C05554CBB}"/>
              </a:ext>
            </a:extLst>
          </p:cNvPr>
          <p:cNvSpPr/>
          <p:nvPr/>
        </p:nvSpPr>
        <p:spPr>
          <a:xfrm>
            <a:off x="7735043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96329F-982E-2A96-3082-4BA8FAE10180}"/>
              </a:ext>
            </a:extLst>
          </p:cNvPr>
          <p:cNvSpPr/>
          <p:nvPr/>
        </p:nvSpPr>
        <p:spPr>
          <a:xfrm>
            <a:off x="9575566" y="4681682"/>
            <a:ext cx="539262" cy="5629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8BB4E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CED24B-5658-AB2F-2FBF-C934611F99C7}"/>
              </a:ext>
            </a:extLst>
          </p:cNvPr>
          <p:cNvSpPr/>
          <p:nvPr/>
        </p:nvSpPr>
        <p:spPr>
          <a:xfrm>
            <a:off x="5700462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1670382-19F5-20BB-EA97-A3AD89D5602B}"/>
              </a:ext>
            </a:extLst>
          </p:cNvPr>
          <p:cNvSpPr/>
          <p:nvPr/>
        </p:nvSpPr>
        <p:spPr>
          <a:xfrm>
            <a:off x="7736723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99F3C6-5229-27B9-4725-BA788F76DAE1}"/>
              </a:ext>
            </a:extLst>
          </p:cNvPr>
          <p:cNvSpPr/>
          <p:nvPr/>
        </p:nvSpPr>
        <p:spPr>
          <a:xfrm>
            <a:off x="9577246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06709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6847E59-11A5-49A0-A3A5-FA8A9289ABD7}"/>
              </a:ext>
            </a:extLst>
          </p:cNvPr>
          <p:cNvGraphicFramePr/>
          <p:nvPr/>
        </p:nvGraphicFramePr>
        <p:xfrm>
          <a:off x="699311" y="1478425"/>
          <a:ext cx="7024451" cy="4682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8">
            <a:extLst>
              <a:ext uri="{FF2B5EF4-FFF2-40B4-BE49-F238E27FC236}">
                <a16:creationId xmlns:a16="http://schemas.microsoft.com/office/drawing/2014/main" id="{B30E10B9-3AB6-8A79-11EE-2A9D19CFCCDE}"/>
              </a:ext>
            </a:extLst>
          </p:cNvPr>
          <p:cNvSpPr txBox="1"/>
          <p:nvPr/>
        </p:nvSpPr>
        <p:spPr>
          <a:xfrm>
            <a:off x="6777854" y="2149428"/>
            <a:ext cx="2341019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 spc="-30" dirty="0">
                <a:solidFill>
                  <a:srgbClr val="F8BB4E"/>
                </a:solidFill>
                <a:latin typeface="Optima" panose="02000503060000020004" pitchFamily="2" charset="0"/>
              </a:rPr>
              <a:t>Highlight Label</a:t>
            </a:r>
            <a:endParaRPr lang="en-US" sz="2800" spc="-30" dirty="0">
              <a:solidFill>
                <a:srgbClr val="F8BB4E"/>
              </a:solidFill>
              <a:latin typeface="Optima" panose="02000503060000020004" pitchFamily="2" charset="0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CF52A003-1383-DB54-0129-A07F61C95008}"/>
              </a:ext>
            </a:extLst>
          </p:cNvPr>
          <p:cNvSpPr txBox="1"/>
          <p:nvPr/>
        </p:nvSpPr>
        <p:spPr>
          <a:xfrm>
            <a:off x="8172965" y="2732988"/>
            <a:ext cx="1037397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tima" panose="02000503060000020004" pitchFamily="2" charset="0"/>
              </a:rPr>
              <a:t>Interesting observation that is worth highlighting </a:t>
            </a:r>
          </a:p>
        </p:txBody>
      </p:sp>
      <p:sp>
        <p:nvSpPr>
          <p:cNvPr id="5" name="Freeform: Shape 1">
            <a:extLst>
              <a:ext uri="{FF2B5EF4-FFF2-40B4-BE49-F238E27FC236}">
                <a16:creationId xmlns:a16="http://schemas.microsoft.com/office/drawing/2014/main" id="{6D3BD37A-B099-63CF-6199-F2E45A80A144}"/>
              </a:ext>
            </a:extLst>
          </p:cNvPr>
          <p:cNvSpPr/>
          <p:nvPr/>
        </p:nvSpPr>
        <p:spPr>
          <a:xfrm>
            <a:off x="5923140" y="2641870"/>
            <a:ext cx="3191677" cy="259556"/>
          </a:xfrm>
          <a:custGeom>
            <a:avLst/>
            <a:gdLst>
              <a:gd name="connsiteX0" fmla="*/ 0 w 3289300"/>
              <a:gd name="connsiteY0" fmla="*/ 279400 h 279400"/>
              <a:gd name="connsiteX1" fmla="*/ 279400 w 3289300"/>
              <a:gd name="connsiteY1" fmla="*/ 0 h 279400"/>
              <a:gd name="connsiteX2" fmla="*/ 3289300 w 328930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9300" h="279400">
                <a:moveTo>
                  <a:pt x="0" y="279400"/>
                </a:moveTo>
                <a:lnTo>
                  <a:pt x="279400" y="0"/>
                </a:lnTo>
                <a:lnTo>
                  <a:pt x="3289300" y="0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98800F85-4271-04EE-300C-C98A19A10C59}"/>
              </a:ext>
            </a:extLst>
          </p:cNvPr>
          <p:cNvSpPr txBox="1"/>
          <p:nvPr/>
        </p:nvSpPr>
        <p:spPr>
          <a:xfrm>
            <a:off x="6837812" y="2836642"/>
            <a:ext cx="1596796" cy="73866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800" b="1" spc="-30" dirty="0">
                <a:solidFill>
                  <a:srgbClr val="F8BB4E"/>
                </a:solidFill>
                <a:latin typeface="Optima" panose="02000503060000020004" pitchFamily="2" charset="0"/>
              </a:rPr>
              <a:t>46%</a:t>
            </a:r>
            <a:endParaRPr lang="en-US" sz="4800" spc="-30" dirty="0">
              <a:solidFill>
                <a:srgbClr val="F8BB4E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578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6847E59-11A5-49A0-A3A5-FA8A9289ABD7}"/>
              </a:ext>
            </a:extLst>
          </p:cNvPr>
          <p:cNvGraphicFramePr/>
          <p:nvPr/>
        </p:nvGraphicFramePr>
        <p:xfrm>
          <a:off x="2528112" y="1643795"/>
          <a:ext cx="7024451" cy="4682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EB77A12C-3F27-6A74-53A7-8E82255163FD}"/>
              </a:ext>
            </a:extLst>
          </p:cNvPr>
          <p:cNvGrpSpPr/>
          <p:nvPr/>
        </p:nvGrpSpPr>
        <p:grpSpPr>
          <a:xfrm>
            <a:off x="7644935" y="1994170"/>
            <a:ext cx="3334543" cy="1386068"/>
            <a:chOff x="5923140" y="1352145"/>
            <a:chExt cx="3334543" cy="2223860"/>
          </a:xfrm>
        </p:grpSpPr>
        <p:sp>
          <p:nvSpPr>
            <p:cNvPr id="3" name="TextBox 8">
              <a:extLst>
                <a:ext uri="{FF2B5EF4-FFF2-40B4-BE49-F238E27FC236}">
                  <a16:creationId xmlns:a16="http://schemas.microsoft.com/office/drawing/2014/main" id="{B30E10B9-3AB6-8A79-11EE-2A9D19CFCCDE}"/>
                </a:ext>
              </a:extLst>
            </p:cNvPr>
            <p:cNvSpPr txBox="1"/>
            <p:nvPr/>
          </p:nvSpPr>
          <p:spPr>
            <a:xfrm>
              <a:off x="6831357" y="1734402"/>
              <a:ext cx="2341019" cy="430886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800" b="1" spc="-30" dirty="0">
                  <a:solidFill>
                    <a:srgbClr val="F8BB4E"/>
                  </a:solidFill>
                  <a:latin typeface="Optima" panose="02000503060000020004" pitchFamily="2" charset="0"/>
                </a:rPr>
                <a:t>Highlight Label</a:t>
              </a:r>
              <a:endParaRPr lang="en-US" sz="2800" spc="-30" dirty="0">
                <a:solidFill>
                  <a:srgbClr val="F8BB4E"/>
                </a:solidFill>
                <a:latin typeface="Optima" panose="02000503060000020004" pitchFamily="2" charset="0"/>
              </a:endParaRPr>
            </a:p>
          </p:txBody>
        </p:sp>
        <p:sp>
          <p:nvSpPr>
            <p:cNvPr id="4" name="TextBox 8">
              <a:extLst>
                <a:ext uri="{FF2B5EF4-FFF2-40B4-BE49-F238E27FC236}">
                  <a16:creationId xmlns:a16="http://schemas.microsoft.com/office/drawing/2014/main" id="{CF52A003-1383-DB54-0129-A07F61C95008}"/>
                </a:ext>
              </a:extLst>
            </p:cNvPr>
            <p:cNvSpPr txBox="1"/>
            <p:nvPr/>
          </p:nvSpPr>
          <p:spPr>
            <a:xfrm>
              <a:off x="8220286" y="2255094"/>
              <a:ext cx="1037397" cy="86177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rPr>
                <a:t>Interesting observation that is worth highlighting </a:t>
              </a:r>
            </a:p>
          </p:txBody>
        </p:sp>
        <p:sp>
          <p:nvSpPr>
            <p:cNvPr id="5" name="Freeform: Shape 1">
              <a:extLst>
                <a:ext uri="{FF2B5EF4-FFF2-40B4-BE49-F238E27FC236}">
                  <a16:creationId xmlns:a16="http://schemas.microsoft.com/office/drawing/2014/main" id="{6D3BD37A-B099-63CF-6199-F2E45A80A144}"/>
                </a:ext>
              </a:extLst>
            </p:cNvPr>
            <p:cNvSpPr/>
            <p:nvPr/>
          </p:nvSpPr>
          <p:spPr>
            <a:xfrm>
              <a:off x="5923140" y="1352145"/>
              <a:ext cx="3287222" cy="1549281"/>
            </a:xfrm>
            <a:custGeom>
              <a:avLst/>
              <a:gdLst>
                <a:gd name="connsiteX0" fmla="*/ 0 w 3289300"/>
                <a:gd name="connsiteY0" fmla="*/ 279400 h 279400"/>
                <a:gd name="connsiteX1" fmla="*/ 279400 w 3289300"/>
                <a:gd name="connsiteY1" fmla="*/ 0 h 279400"/>
                <a:gd name="connsiteX2" fmla="*/ 3289300 w 3289300"/>
                <a:gd name="connsiteY2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89300" h="279400">
                  <a:moveTo>
                    <a:pt x="0" y="279400"/>
                  </a:moveTo>
                  <a:lnTo>
                    <a:pt x="279400" y="0"/>
                  </a:lnTo>
                  <a:lnTo>
                    <a:pt x="3289300" y="0"/>
                  </a:ln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98800F85-4271-04EE-300C-C98A19A10C59}"/>
                </a:ext>
              </a:extLst>
            </p:cNvPr>
            <p:cNvSpPr txBox="1"/>
            <p:nvPr/>
          </p:nvSpPr>
          <p:spPr>
            <a:xfrm>
              <a:off x="6838829" y="2837341"/>
              <a:ext cx="1596796" cy="73866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4800" b="1" spc="-30" dirty="0">
                  <a:solidFill>
                    <a:srgbClr val="F8BB4E"/>
                  </a:solidFill>
                  <a:latin typeface="Optima" panose="02000503060000020004" pitchFamily="2" charset="0"/>
                </a:rPr>
                <a:t>46%</a:t>
              </a:r>
              <a:endParaRPr lang="en-US" sz="4800" spc="-30" dirty="0">
                <a:solidFill>
                  <a:srgbClr val="F8BB4E"/>
                </a:solidFill>
                <a:latin typeface="Optima" panose="02000503060000020004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3887333-3234-36CF-D254-EDA2423C0C17}"/>
              </a:ext>
            </a:extLst>
          </p:cNvPr>
          <p:cNvGrpSpPr/>
          <p:nvPr/>
        </p:nvGrpSpPr>
        <p:grpSpPr>
          <a:xfrm>
            <a:off x="1050586" y="4411756"/>
            <a:ext cx="3297676" cy="1453359"/>
            <a:chOff x="6549957" y="1448063"/>
            <a:chExt cx="3297676" cy="145335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05C67C-95D9-C050-FC68-DD107C481801}"/>
                </a:ext>
              </a:extLst>
            </p:cNvPr>
            <p:cNvSpPr txBox="1"/>
            <p:nvPr/>
          </p:nvSpPr>
          <p:spPr>
            <a:xfrm>
              <a:off x="6831357" y="1448063"/>
              <a:ext cx="2341019" cy="430887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800" b="1" spc="-30" dirty="0">
                  <a:solidFill>
                    <a:srgbClr val="004A64"/>
                  </a:solidFill>
                  <a:latin typeface="Optima" panose="02000503060000020004" pitchFamily="2" charset="0"/>
                </a:rPr>
                <a:t>Highlight Label</a:t>
              </a:r>
              <a:endParaRPr lang="en-US" sz="2800" spc="-30" dirty="0">
                <a:solidFill>
                  <a:srgbClr val="004A64"/>
                </a:solidFill>
                <a:latin typeface="Optima" panose="02000503060000020004" pitchFamily="2" charset="0"/>
              </a:endParaRP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AB54A321-F3E4-C9EA-9F5F-1D4B669E0056}"/>
                </a:ext>
              </a:extLst>
            </p:cNvPr>
            <p:cNvSpPr txBox="1"/>
            <p:nvPr/>
          </p:nvSpPr>
          <p:spPr>
            <a:xfrm>
              <a:off x="8172965" y="1878950"/>
              <a:ext cx="1037397" cy="86177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rPr>
                <a:t>Interesting observation that is worth highlighting </a:t>
              </a:r>
            </a:p>
          </p:txBody>
        </p:sp>
        <p:sp>
          <p:nvSpPr>
            <p:cNvPr id="11" name="Freeform: Shape 1">
              <a:extLst>
                <a:ext uri="{FF2B5EF4-FFF2-40B4-BE49-F238E27FC236}">
                  <a16:creationId xmlns:a16="http://schemas.microsoft.com/office/drawing/2014/main" id="{D36C7CD2-24D4-F6E8-4179-8BD55B22836D}"/>
                </a:ext>
              </a:extLst>
            </p:cNvPr>
            <p:cNvSpPr/>
            <p:nvPr/>
          </p:nvSpPr>
          <p:spPr>
            <a:xfrm flipH="1" flipV="1">
              <a:off x="6549957" y="1878947"/>
              <a:ext cx="3297676" cy="1022475"/>
            </a:xfrm>
            <a:custGeom>
              <a:avLst/>
              <a:gdLst>
                <a:gd name="connsiteX0" fmla="*/ 0 w 3289300"/>
                <a:gd name="connsiteY0" fmla="*/ 279400 h 279400"/>
                <a:gd name="connsiteX1" fmla="*/ 279400 w 3289300"/>
                <a:gd name="connsiteY1" fmla="*/ 0 h 279400"/>
                <a:gd name="connsiteX2" fmla="*/ 3289300 w 3289300"/>
                <a:gd name="connsiteY2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89300" h="279400">
                  <a:moveTo>
                    <a:pt x="0" y="279400"/>
                  </a:moveTo>
                  <a:lnTo>
                    <a:pt x="279400" y="0"/>
                  </a:lnTo>
                  <a:lnTo>
                    <a:pt x="3289300" y="0"/>
                  </a:ln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C6DE40B3-260A-85EE-145F-6898F250FD1F}"/>
                </a:ext>
              </a:extLst>
            </p:cNvPr>
            <p:cNvSpPr txBox="1"/>
            <p:nvPr/>
          </p:nvSpPr>
          <p:spPr>
            <a:xfrm>
              <a:off x="6823360" y="1941218"/>
              <a:ext cx="1596796" cy="73866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4800" b="1" spc="-30" dirty="0">
                  <a:solidFill>
                    <a:srgbClr val="004A64"/>
                  </a:solidFill>
                  <a:latin typeface="Optima" panose="02000503060000020004" pitchFamily="2" charset="0"/>
                </a:rPr>
                <a:t>30%</a:t>
              </a:r>
              <a:endParaRPr lang="en-US" sz="4800" spc="-30" dirty="0">
                <a:solidFill>
                  <a:srgbClr val="004A64"/>
                </a:solidFill>
                <a:latin typeface="Optima" panose="0200050306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791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6847E59-11A5-49A0-A3A5-FA8A9289ABD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EFDF85B-6E0C-5EE9-1E8C-C263E32C2A64}"/>
              </a:ext>
            </a:extLst>
          </p:cNvPr>
          <p:cNvSpPr txBox="1"/>
          <p:nvPr/>
        </p:nvSpPr>
        <p:spPr>
          <a:xfrm>
            <a:off x="5072192" y="2355575"/>
            <a:ext cx="2314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4A64"/>
                </a:solidFill>
                <a:latin typeface="Optima" panose="02000503060000020004" pitchFamily="2" charset="0"/>
              </a:rPr>
              <a:t>46%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20A1D-0AD3-818A-88F3-08214F6194B1}"/>
              </a:ext>
            </a:extLst>
          </p:cNvPr>
          <p:cNvSpPr txBox="1"/>
          <p:nvPr/>
        </p:nvSpPr>
        <p:spPr>
          <a:xfrm>
            <a:off x="8393286" y="1271501"/>
            <a:ext cx="970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4A64"/>
                </a:solidFill>
                <a:latin typeface="Optima" panose="02000503060000020004" pitchFamily="2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4D0DD-8F8A-03BF-2AEC-019A873CD449}"/>
              </a:ext>
            </a:extLst>
          </p:cNvPr>
          <p:cNvSpPr txBox="1"/>
          <p:nvPr/>
        </p:nvSpPr>
        <p:spPr>
          <a:xfrm>
            <a:off x="3928530" y="5137946"/>
            <a:ext cx="970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Optima" panose="02000503060000020004" pitchFamily="2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85618-FCFB-42C6-14E8-047DF6507D18}"/>
              </a:ext>
            </a:extLst>
          </p:cNvPr>
          <p:cNvSpPr txBox="1"/>
          <p:nvPr/>
        </p:nvSpPr>
        <p:spPr>
          <a:xfrm>
            <a:off x="3313292" y="1994776"/>
            <a:ext cx="970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Optima" panose="02000503060000020004" pitchFamily="2" charset="0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6D8AE-2555-80D6-839D-32B95C81D239}"/>
              </a:ext>
            </a:extLst>
          </p:cNvPr>
          <p:cNvSpPr txBox="1"/>
          <p:nvPr/>
        </p:nvSpPr>
        <p:spPr>
          <a:xfrm>
            <a:off x="4871154" y="610919"/>
            <a:ext cx="970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Optima" panose="02000503060000020004" pitchFamily="2" charset="0"/>
              </a:rPr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B3465-1825-BB20-FAA1-D47CFFF9D206}"/>
              </a:ext>
            </a:extLst>
          </p:cNvPr>
          <p:cNvSpPr txBox="1"/>
          <p:nvPr/>
        </p:nvSpPr>
        <p:spPr>
          <a:xfrm>
            <a:off x="4737430" y="3581805"/>
            <a:ext cx="2717139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Optima" panose="02000503060000020004" pitchFamily="2" charset="0"/>
              </a:rPr>
              <a:t>Interesting observation that is worth highlighting to catch your audience’s attention</a:t>
            </a:r>
          </a:p>
        </p:txBody>
      </p:sp>
    </p:spTree>
    <p:extLst>
      <p:ext uri="{BB962C8B-B14F-4D97-AF65-F5344CB8AC3E}">
        <p14:creationId xmlns:p14="http://schemas.microsoft.com/office/powerpoint/2010/main" val="23759481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6847E59-11A5-49A0-A3A5-FA8A9289ABD7}"/>
              </a:ext>
            </a:extLst>
          </p:cNvPr>
          <p:cNvGraphicFramePr/>
          <p:nvPr/>
        </p:nvGraphicFramePr>
        <p:xfrm>
          <a:off x="3162570" y="1624339"/>
          <a:ext cx="5866860" cy="3911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A171CA6-DE1F-7AFE-BB51-875623A3C6A6}"/>
              </a:ext>
            </a:extLst>
          </p:cNvPr>
          <p:cNvGrpSpPr/>
          <p:nvPr/>
        </p:nvGrpSpPr>
        <p:grpSpPr>
          <a:xfrm>
            <a:off x="1312229" y="754156"/>
            <a:ext cx="4008801" cy="1292661"/>
            <a:chOff x="1312229" y="754156"/>
            <a:chExt cx="4008801" cy="1292661"/>
          </a:xfrm>
        </p:grpSpPr>
        <p:sp>
          <p:nvSpPr>
            <p:cNvPr id="12" name="Freeform: Shape 1">
              <a:extLst>
                <a:ext uri="{FF2B5EF4-FFF2-40B4-BE49-F238E27FC236}">
                  <a16:creationId xmlns:a16="http://schemas.microsoft.com/office/drawing/2014/main" id="{A3C60460-0382-58A1-7DED-F32CD3234035}"/>
                </a:ext>
              </a:extLst>
            </p:cNvPr>
            <p:cNvSpPr/>
            <p:nvPr/>
          </p:nvSpPr>
          <p:spPr>
            <a:xfrm>
              <a:off x="3699231" y="1442534"/>
              <a:ext cx="1621799" cy="440498"/>
            </a:xfrm>
            <a:custGeom>
              <a:avLst/>
              <a:gdLst>
                <a:gd name="connsiteX0" fmla="*/ 1504950 w 1504950"/>
                <a:gd name="connsiteY0" fmla="*/ 533400 h 533400"/>
                <a:gd name="connsiteX1" fmla="*/ 971550 w 1504950"/>
                <a:gd name="connsiteY1" fmla="*/ 0 h 533400"/>
                <a:gd name="connsiteX2" fmla="*/ 0 w 1504950"/>
                <a:gd name="connsiteY2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950" h="533400">
                  <a:moveTo>
                    <a:pt x="1504950" y="533400"/>
                  </a:moveTo>
                  <a:lnTo>
                    <a:pt x="97155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E6CB5E-5BF7-0F95-20B9-1A802D95A818}"/>
                </a:ext>
              </a:extLst>
            </p:cNvPr>
            <p:cNvSpPr txBox="1"/>
            <p:nvPr/>
          </p:nvSpPr>
          <p:spPr>
            <a:xfrm>
              <a:off x="1320226" y="754156"/>
              <a:ext cx="2341019" cy="430887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800" b="1" spc="-30" dirty="0">
                  <a:solidFill>
                    <a:srgbClr val="F8BB4E"/>
                  </a:solidFill>
                  <a:latin typeface="Optima" panose="02000503060000020004" pitchFamily="2" charset="0"/>
                </a:rPr>
                <a:t>Highlight Label</a:t>
              </a:r>
              <a:endParaRPr lang="en-US" sz="2800" spc="-30" dirty="0">
                <a:solidFill>
                  <a:srgbClr val="F8BB4E"/>
                </a:solidFill>
                <a:latin typeface="Optima" panose="02000503060000020004" pitchFamily="2" charset="0"/>
              </a:endParaRP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9B9CCABD-E19D-E063-BBC3-6F2537AE9989}"/>
                </a:ext>
              </a:extLst>
            </p:cNvPr>
            <p:cNvSpPr txBox="1"/>
            <p:nvPr/>
          </p:nvSpPr>
          <p:spPr>
            <a:xfrm>
              <a:off x="2661834" y="1185043"/>
              <a:ext cx="1037397" cy="86177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rPr>
                <a:t>Interesting observation that is worth highlighting </a:t>
              </a:r>
            </a:p>
          </p:txBody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id="{0959FC7B-4EDD-FEB6-5494-219A34E77BAC}"/>
                </a:ext>
              </a:extLst>
            </p:cNvPr>
            <p:cNvSpPr txBox="1"/>
            <p:nvPr/>
          </p:nvSpPr>
          <p:spPr>
            <a:xfrm>
              <a:off x="1312229" y="1247311"/>
              <a:ext cx="1596796" cy="73866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4800" b="1" spc="-30" dirty="0">
                  <a:solidFill>
                    <a:srgbClr val="F8BB4E"/>
                  </a:solidFill>
                  <a:latin typeface="Optima" panose="02000503060000020004" pitchFamily="2" charset="0"/>
                </a:rPr>
                <a:t>30%</a:t>
              </a:r>
              <a:endParaRPr lang="en-US" sz="4800" spc="-30" dirty="0">
                <a:solidFill>
                  <a:srgbClr val="F8BB4E"/>
                </a:solidFill>
                <a:latin typeface="Optima" panose="02000503060000020004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CC11B9-59E9-BACC-DA81-DF8597B579DC}"/>
              </a:ext>
            </a:extLst>
          </p:cNvPr>
          <p:cNvGrpSpPr/>
          <p:nvPr/>
        </p:nvGrpSpPr>
        <p:grpSpPr>
          <a:xfrm>
            <a:off x="1320227" y="4587330"/>
            <a:ext cx="3825705" cy="1292661"/>
            <a:chOff x="1312229" y="754156"/>
            <a:chExt cx="3833352" cy="1292661"/>
          </a:xfrm>
        </p:grpSpPr>
        <p:sp>
          <p:nvSpPr>
            <p:cNvPr id="17" name="Freeform: Shape 1">
              <a:extLst>
                <a:ext uri="{FF2B5EF4-FFF2-40B4-BE49-F238E27FC236}">
                  <a16:creationId xmlns:a16="http://schemas.microsoft.com/office/drawing/2014/main" id="{A586AEC2-094F-9D58-DD87-167B5B3E989F}"/>
                </a:ext>
              </a:extLst>
            </p:cNvPr>
            <p:cNvSpPr/>
            <p:nvPr/>
          </p:nvSpPr>
          <p:spPr>
            <a:xfrm flipV="1">
              <a:off x="3699231" y="1364710"/>
              <a:ext cx="1446350" cy="440498"/>
            </a:xfrm>
            <a:custGeom>
              <a:avLst/>
              <a:gdLst>
                <a:gd name="connsiteX0" fmla="*/ 1504950 w 1504950"/>
                <a:gd name="connsiteY0" fmla="*/ 533400 h 533400"/>
                <a:gd name="connsiteX1" fmla="*/ 971550 w 1504950"/>
                <a:gd name="connsiteY1" fmla="*/ 0 h 533400"/>
                <a:gd name="connsiteX2" fmla="*/ 0 w 1504950"/>
                <a:gd name="connsiteY2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950" h="533400">
                  <a:moveTo>
                    <a:pt x="1504950" y="533400"/>
                  </a:moveTo>
                  <a:lnTo>
                    <a:pt x="97155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AC49D5-1EB6-0995-7AAD-80C1BC4D00FC}"/>
                </a:ext>
              </a:extLst>
            </p:cNvPr>
            <p:cNvSpPr txBox="1"/>
            <p:nvPr/>
          </p:nvSpPr>
          <p:spPr>
            <a:xfrm>
              <a:off x="1320226" y="754156"/>
              <a:ext cx="2341019" cy="430887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800" b="1" spc="-30" dirty="0">
                  <a:solidFill>
                    <a:srgbClr val="004A64"/>
                  </a:solidFill>
                  <a:latin typeface="Optima" panose="02000503060000020004" pitchFamily="2" charset="0"/>
                </a:rPr>
                <a:t>Highlight Label</a:t>
              </a:r>
              <a:endParaRPr lang="en-US" sz="2800" spc="-30" dirty="0">
                <a:solidFill>
                  <a:srgbClr val="004A64"/>
                </a:solidFill>
                <a:latin typeface="Optima" panose="02000503060000020004" pitchFamily="2" charset="0"/>
              </a:endParaRPr>
            </a:p>
          </p:txBody>
        </p:sp>
        <p:sp>
          <p:nvSpPr>
            <p:cNvPr id="19" name="TextBox 8">
              <a:extLst>
                <a:ext uri="{FF2B5EF4-FFF2-40B4-BE49-F238E27FC236}">
                  <a16:creationId xmlns:a16="http://schemas.microsoft.com/office/drawing/2014/main" id="{C99D0393-321E-0420-06B3-8BF6068171B5}"/>
                </a:ext>
              </a:extLst>
            </p:cNvPr>
            <p:cNvSpPr txBox="1"/>
            <p:nvPr/>
          </p:nvSpPr>
          <p:spPr>
            <a:xfrm>
              <a:off x="2661834" y="1185043"/>
              <a:ext cx="1037397" cy="86177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rPr>
                <a:t>Interesting observation that is worth highlighting </a:t>
              </a:r>
            </a:p>
          </p:txBody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id="{C8E8CC0D-B784-9188-056F-10D7582BEEB0}"/>
                </a:ext>
              </a:extLst>
            </p:cNvPr>
            <p:cNvSpPr txBox="1"/>
            <p:nvPr/>
          </p:nvSpPr>
          <p:spPr>
            <a:xfrm>
              <a:off x="1312229" y="1247311"/>
              <a:ext cx="1596796" cy="73866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4800" b="1" spc="-30" dirty="0">
                  <a:solidFill>
                    <a:srgbClr val="004A64"/>
                  </a:solidFill>
                  <a:latin typeface="Optima" panose="02000503060000020004" pitchFamily="2" charset="0"/>
                </a:rPr>
                <a:t>46%</a:t>
              </a:r>
              <a:endParaRPr lang="en-US" sz="4800" spc="-30" dirty="0">
                <a:solidFill>
                  <a:srgbClr val="004A64"/>
                </a:solidFill>
                <a:latin typeface="Optima" panose="02000503060000020004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260CF4-DF80-DD12-2660-1C9107B503A9}"/>
              </a:ext>
            </a:extLst>
          </p:cNvPr>
          <p:cNvGrpSpPr/>
          <p:nvPr/>
        </p:nvGrpSpPr>
        <p:grpSpPr>
          <a:xfrm>
            <a:off x="7844604" y="4269083"/>
            <a:ext cx="3315737" cy="1395464"/>
            <a:chOff x="376867" y="651353"/>
            <a:chExt cx="3322364" cy="1395464"/>
          </a:xfrm>
        </p:grpSpPr>
        <p:sp>
          <p:nvSpPr>
            <p:cNvPr id="22" name="Freeform: Shape 1">
              <a:extLst>
                <a:ext uri="{FF2B5EF4-FFF2-40B4-BE49-F238E27FC236}">
                  <a16:creationId xmlns:a16="http://schemas.microsoft.com/office/drawing/2014/main" id="{A3B64EFE-D53B-F01D-AF87-107E55455AFC}"/>
                </a:ext>
              </a:extLst>
            </p:cNvPr>
            <p:cNvSpPr/>
            <p:nvPr/>
          </p:nvSpPr>
          <p:spPr>
            <a:xfrm flipH="1" flipV="1">
              <a:off x="376867" y="651353"/>
              <a:ext cx="800631" cy="964578"/>
            </a:xfrm>
            <a:custGeom>
              <a:avLst/>
              <a:gdLst>
                <a:gd name="connsiteX0" fmla="*/ 1504950 w 1504950"/>
                <a:gd name="connsiteY0" fmla="*/ 533400 h 533400"/>
                <a:gd name="connsiteX1" fmla="*/ 971550 w 1504950"/>
                <a:gd name="connsiteY1" fmla="*/ 0 h 533400"/>
                <a:gd name="connsiteX2" fmla="*/ 0 w 1504950"/>
                <a:gd name="connsiteY2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950" h="533400">
                  <a:moveTo>
                    <a:pt x="1504950" y="533400"/>
                  </a:moveTo>
                  <a:lnTo>
                    <a:pt x="97155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B13F6C-5404-71F6-D69D-CEA9B1482BF3}"/>
                </a:ext>
              </a:extLst>
            </p:cNvPr>
            <p:cNvSpPr txBox="1"/>
            <p:nvPr/>
          </p:nvSpPr>
          <p:spPr>
            <a:xfrm>
              <a:off x="1320226" y="754156"/>
              <a:ext cx="2341019" cy="430887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800" b="1" spc="-30" dirty="0">
                  <a:solidFill>
                    <a:srgbClr val="00BEF3"/>
                  </a:solidFill>
                  <a:latin typeface="Optima" panose="02000503060000020004" pitchFamily="2" charset="0"/>
                </a:rPr>
                <a:t>Highlight Label</a:t>
              </a:r>
              <a:endParaRPr lang="en-US" sz="2800" spc="-30" dirty="0">
                <a:solidFill>
                  <a:srgbClr val="00BEF3"/>
                </a:solidFill>
                <a:latin typeface="Optima" panose="02000503060000020004" pitchFamily="2" charset="0"/>
              </a:endParaRPr>
            </a:p>
          </p:txBody>
        </p:sp>
        <p:sp>
          <p:nvSpPr>
            <p:cNvPr id="24" name="TextBox 8">
              <a:extLst>
                <a:ext uri="{FF2B5EF4-FFF2-40B4-BE49-F238E27FC236}">
                  <a16:creationId xmlns:a16="http://schemas.microsoft.com/office/drawing/2014/main" id="{62EDE534-6442-88C3-3242-4613B8DCB814}"/>
                </a:ext>
              </a:extLst>
            </p:cNvPr>
            <p:cNvSpPr txBox="1"/>
            <p:nvPr/>
          </p:nvSpPr>
          <p:spPr>
            <a:xfrm>
              <a:off x="2661834" y="1185043"/>
              <a:ext cx="1037397" cy="86177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rPr>
                <a:t>Interesting observation that is worth highlighting </a:t>
              </a:r>
            </a:p>
          </p:txBody>
        </p:sp>
        <p:sp>
          <p:nvSpPr>
            <p:cNvPr id="25" name="TextBox 8">
              <a:extLst>
                <a:ext uri="{FF2B5EF4-FFF2-40B4-BE49-F238E27FC236}">
                  <a16:creationId xmlns:a16="http://schemas.microsoft.com/office/drawing/2014/main" id="{4E911CFF-674F-7944-DA0A-0AFEE9324201}"/>
                </a:ext>
              </a:extLst>
            </p:cNvPr>
            <p:cNvSpPr txBox="1"/>
            <p:nvPr/>
          </p:nvSpPr>
          <p:spPr>
            <a:xfrm>
              <a:off x="1312229" y="1247311"/>
              <a:ext cx="1596796" cy="73866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4800" b="1" spc="-30" dirty="0">
                  <a:solidFill>
                    <a:srgbClr val="00BEF3"/>
                  </a:solidFill>
                  <a:latin typeface="Optima" panose="02000503060000020004" pitchFamily="2" charset="0"/>
                </a:rPr>
                <a:t>11%</a:t>
              </a:r>
              <a:endParaRPr lang="en-US" sz="4800" spc="-30" dirty="0">
                <a:solidFill>
                  <a:srgbClr val="00BEF3"/>
                </a:solidFill>
                <a:latin typeface="Optima" panose="02000503060000020004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BFABA1-9184-E424-7A01-1F9548FD9F82}"/>
              </a:ext>
            </a:extLst>
          </p:cNvPr>
          <p:cNvGrpSpPr/>
          <p:nvPr/>
        </p:nvGrpSpPr>
        <p:grpSpPr>
          <a:xfrm>
            <a:off x="7809596" y="976059"/>
            <a:ext cx="3425494" cy="1774950"/>
            <a:chOff x="266891" y="754156"/>
            <a:chExt cx="3432340" cy="1774950"/>
          </a:xfrm>
        </p:grpSpPr>
        <p:sp>
          <p:nvSpPr>
            <p:cNvPr id="27" name="Freeform: Shape 1">
              <a:extLst>
                <a:ext uri="{FF2B5EF4-FFF2-40B4-BE49-F238E27FC236}">
                  <a16:creationId xmlns:a16="http://schemas.microsoft.com/office/drawing/2014/main" id="{6A199104-BFDC-3C05-4B3B-91257ABD08EA}"/>
                </a:ext>
              </a:extLst>
            </p:cNvPr>
            <p:cNvSpPr/>
            <p:nvPr/>
          </p:nvSpPr>
          <p:spPr>
            <a:xfrm flipH="1">
              <a:off x="266891" y="1564528"/>
              <a:ext cx="970439" cy="964578"/>
            </a:xfrm>
            <a:custGeom>
              <a:avLst/>
              <a:gdLst>
                <a:gd name="connsiteX0" fmla="*/ 1504950 w 1504950"/>
                <a:gd name="connsiteY0" fmla="*/ 533400 h 533400"/>
                <a:gd name="connsiteX1" fmla="*/ 971550 w 1504950"/>
                <a:gd name="connsiteY1" fmla="*/ 0 h 533400"/>
                <a:gd name="connsiteX2" fmla="*/ 0 w 1504950"/>
                <a:gd name="connsiteY2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950" h="533400">
                  <a:moveTo>
                    <a:pt x="1504950" y="533400"/>
                  </a:moveTo>
                  <a:lnTo>
                    <a:pt x="97155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370436-8025-4BA2-0304-94E643D6E66C}"/>
                </a:ext>
              </a:extLst>
            </p:cNvPr>
            <p:cNvSpPr txBox="1"/>
            <p:nvPr/>
          </p:nvSpPr>
          <p:spPr>
            <a:xfrm>
              <a:off x="1320226" y="754156"/>
              <a:ext cx="2341019" cy="430887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800" b="1" spc="-30" dirty="0">
                  <a:solidFill>
                    <a:schemeClr val="bg1">
                      <a:lumMod val="75000"/>
                    </a:schemeClr>
                  </a:solidFill>
                  <a:latin typeface="Optima" panose="02000503060000020004" pitchFamily="2" charset="0"/>
                </a:rPr>
                <a:t>Highlight Label</a:t>
              </a:r>
              <a:endParaRPr lang="en-US" sz="2800" spc="-30" dirty="0">
                <a:solidFill>
                  <a:schemeClr val="bg1">
                    <a:lumMod val="75000"/>
                  </a:schemeClr>
                </a:solidFill>
                <a:latin typeface="Optima" panose="02000503060000020004" pitchFamily="2" charset="0"/>
              </a:endParaRPr>
            </a:p>
          </p:txBody>
        </p:sp>
        <p:sp>
          <p:nvSpPr>
            <p:cNvPr id="29" name="TextBox 8">
              <a:extLst>
                <a:ext uri="{FF2B5EF4-FFF2-40B4-BE49-F238E27FC236}">
                  <a16:creationId xmlns:a16="http://schemas.microsoft.com/office/drawing/2014/main" id="{871A30BE-8DEA-EC14-B318-3C41921030FE}"/>
                </a:ext>
              </a:extLst>
            </p:cNvPr>
            <p:cNvSpPr txBox="1"/>
            <p:nvPr/>
          </p:nvSpPr>
          <p:spPr>
            <a:xfrm>
              <a:off x="2661834" y="1185043"/>
              <a:ext cx="1037397" cy="86177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rPr>
                <a:t>Interesting observation that is worth highlighting </a:t>
              </a:r>
            </a:p>
          </p:txBody>
        </p:sp>
        <p:sp>
          <p:nvSpPr>
            <p:cNvPr id="30" name="TextBox 8">
              <a:extLst>
                <a:ext uri="{FF2B5EF4-FFF2-40B4-BE49-F238E27FC236}">
                  <a16:creationId xmlns:a16="http://schemas.microsoft.com/office/drawing/2014/main" id="{AD580CE6-264D-6006-5653-86B4DA95C4DE}"/>
                </a:ext>
              </a:extLst>
            </p:cNvPr>
            <p:cNvSpPr txBox="1"/>
            <p:nvPr/>
          </p:nvSpPr>
          <p:spPr>
            <a:xfrm>
              <a:off x="1312229" y="1247311"/>
              <a:ext cx="1596796" cy="73866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4800" b="1" spc="-30" dirty="0">
                  <a:solidFill>
                    <a:schemeClr val="bg1">
                      <a:lumMod val="75000"/>
                    </a:schemeClr>
                  </a:solidFill>
                  <a:latin typeface="Optima" panose="02000503060000020004" pitchFamily="2" charset="0"/>
                </a:rPr>
                <a:t>13%</a:t>
              </a:r>
              <a:endParaRPr lang="en-US" sz="4800" spc="-30" dirty="0">
                <a:solidFill>
                  <a:schemeClr val="bg1">
                    <a:lumMod val="75000"/>
                  </a:schemeClr>
                </a:solidFill>
                <a:latin typeface="Optima" panose="0200050306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435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3551AB-E71E-11FA-9C8D-8B20186D82E5}"/>
              </a:ext>
            </a:extLst>
          </p:cNvPr>
          <p:cNvGrpSpPr/>
          <p:nvPr/>
        </p:nvGrpSpPr>
        <p:grpSpPr>
          <a:xfrm>
            <a:off x="4316" y="1460379"/>
            <a:ext cx="12261191" cy="3995609"/>
            <a:chOff x="-35111" y="1990233"/>
            <a:chExt cx="12261191" cy="3995609"/>
          </a:xfrm>
        </p:grpSpPr>
        <p:graphicFrame>
          <p:nvGraphicFramePr>
            <p:cNvPr id="32" name="Chart 31">
              <a:extLst>
                <a:ext uri="{FF2B5EF4-FFF2-40B4-BE49-F238E27FC236}">
                  <a16:creationId xmlns:a16="http://schemas.microsoft.com/office/drawing/2014/main" id="{36582C08-B21C-78CC-54EB-7163530AE509}"/>
                </a:ext>
              </a:extLst>
            </p:cNvPr>
            <p:cNvGraphicFramePr/>
            <p:nvPr/>
          </p:nvGraphicFramePr>
          <p:xfrm>
            <a:off x="5844009" y="1990233"/>
            <a:ext cx="3442511" cy="27992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16847E59-11A5-49A0-A3A5-FA8A9289ABD7}"/>
                </a:ext>
              </a:extLst>
            </p:cNvPr>
            <p:cNvGraphicFramePr/>
            <p:nvPr/>
          </p:nvGraphicFramePr>
          <p:xfrm>
            <a:off x="-35111" y="1990233"/>
            <a:ext cx="3442511" cy="27992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A171CA6-DE1F-7AFE-BB51-875623A3C6A6}"/>
                </a:ext>
              </a:extLst>
            </p:cNvPr>
            <p:cNvGrpSpPr/>
            <p:nvPr/>
          </p:nvGrpSpPr>
          <p:grpSpPr>
            <a:xfrm>
              <a:off x="3502990" y="3073388"/>
              <a:ext cx="2341019" cy="2912454"/>
              <a:chOff x="3648051" y="3508345"/>
              <a:chExt cx="2341019" cy="291245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E6CB5E-5BF7-0F95-20B9-1A802D95A818}"/>
                  </a:ext>
                </a:extLst>
              </p:cNvPr>
              <p:cNvSpPr txBox="1"/>
              <p:nvPr/>
            </p:nvSpPr>
            <p:spPr>
              <a:xfrm>
                <a:off x="3648051" y="5507623"/>
                <a:ext cx="2341019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2800" b="1" spc="-30" dirty="0">
                    <a:solidFill>
                      <a:srgbClr val="F8BB4E"/>
                    </a:solidFill>
                    <a:latin typeface="Optima" panose="02000503060000020004" pitchFamily="2" charset="0"/>
                  </a:rPr>
                  <a:t>Highlight Label</a:t>
                </a:r>
                <a:endParaRPr lang="en-US" sz="2800" spc="-30" dirty="0">
                  <a:solidFill>
                    <a:srgbClr val="F8BB4E"/>
                  </a:solidFill>
                  <a:latin typeface="Optima" panose="02000503060000020004" pitchFamily="2" charset="0"/>
                </a:endParaRPr>
              </a:p>
            </p:txBody>
          </p:sp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9B9CCABD-E19D-E063-BBC3-6F2537AE9989}"/>
                  </a:ext>
                </a:extLst>
              </p:cNvPr>
              <p:cNvSpPr txBox="1"/>
              <p:nvPr/>
            </p:nvSpPr>
            <p:spPr>
              <a:xfrm>
                <a:off x="3699231" y="5989912"/>
                <a:ext cx="2289839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Interesting observation that is worth highlighting </a:t>
                </a:r>
              </a:p>
            </p:txBody>
          </p:sp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0959FC7B-4EDD-FEB6-5494-219A34E77BAC}"/>
                  </a:ext>
                </a:extLst>
              </p:cNvPr>
              <p:cNvSpPr txBox="1"/>
              <p:nvPr/>
            </p:nvSpPr>
            <p:spPr>
              <a:xfrm>
                <a:off x="4150467" y="3508345"/>
                <a:ext cx="1596796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4800" b="1" spc="-30" dirty="0">
                    <a:solidFill>
                      <a:srgbClr val="F8BB4E"/>
                    </a:solidFill>
                    <a:latin typeface="Optima" panose="02000503060000020004" pitchFamily="2" charset="0"/>
                  </a:rPr>
                  <a:t>30%</a:t>
                </a:r>
                <a:endParaRPr lang="en-US" sz="4800" spc="-30" dirty="0">
                  <a:solidFill>
                    <a:srgbClr val="F8BB4E"/>
                  </a:solidFill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ACC11B9-59E9-BACC-DA81-DF8597B579DC}"/>
                </a:ext>
              </a:extLst>
            </p:cNvPr>
            <p:cNvGrpSpPr/>
            <p:nvPr/>
          </p:nvGrpSpPr>
          <p:grpSpPr>
            <a:xfrm>
              <a:off x="517969" y="3020504"/>
              <a:ext cx="2336349" cy="2965338"/>
              <a:chOff x="1397547" y="-1459000"/>
              <a:chExt cx="2341019" cy="29653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AC49D5-1EB6-0995-7AAD-80C1BC4D00FC}"/>
                  </a:ext>
                </a:extLst>
              </p:cNvPr>
              <p:cNvSpPr txBox="1"/>
              <p:nvPr/>
            </p:nvSpPr>
            <p:spPr>
              <a:xfrm>
                <a:off x="1397547" y="608136"/>
                <a:ext cx="2341019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2800" b="1" spc="-30" dirty="0">
                    <a:solidFill>
                      <a:srgbClr val="004A64"/>
                    </a:solidFill>
                    <a:latin typeface="Optima" panose="02000503060000020004" pitchFamily="2" charset="0"/>
                  </a:rPr>
                  <a:t>Highlight Label</a:t>
                </a:r>
                <a:endParaRPr lang="en-US" sz="2800" spc="-30" dirty="0">
                  <a:solidFill>
                    <a:srgbClr val="004A64"/>
                  </a:solidFill>
                  <a:latin typeface="Optima" panose="02000503060000020004" pitchFamily="2" charset="0"/>
                </a:endParaRPr>
              </a:p>
            </p:txBody>
          </p:sp>
          <p:sp>
            <p:nvSpPr>
              <p:cNvPr id="19" name="TextBox 8">
                <a:extLst>
                  <a:ext uri="{FF2B5EF4-FFF2-40B4-BE49-F238E27FC236}">
                    <a16:creationId xmlns:a16="http://schemas.microsoft.com/office/drawing/2014/main" id="{C99D0393-321E-0420-06B3-8BF6068171B5}"/>
                  </a:ext>
                </a:extLst>
              </p:cNvPr>
              <p:cNvSpPr txBox="1"/>
              <p:nvPr/>
            </p:nvSpPr>
            <p:spPr>
              <a:xfrm>
                <a:off x="1398414" y="1075451"/>
                <a:ext cx="2340152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Interesting observation that is worth highlighting </a:t>
                </a:r>
              </a:p>
            </p:txBody>
          </p:sp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C8E8CC0D-B784-9188-056F-10D7582BEEB0}"/>
                  </a:ext>
                </a:extLst>
              </p:cNvPr>
              <p:cNvSpPr txBox="1"/>
              <p:nvPr/>
            </p:nvSpPr>
            <p:spPr>
              <a:xfrm>
                <a:off x="1936043" y="-1459000"/>
                <a:ext cx="1596796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4800" b="1" spc="-30" dirty="0">
                    <a:solidFill>
                      <a:srgbClr val="004A64"/>
                    </a:solidFill>
                    <a:latin typeface="Optima" panose="02000503060000020004" pitchFamily="2" charset="0"/>
                  </a:rPr>
                  <a:t>46%</a:t>
                </a:r>
                <a:endParaRPr lang="en-US" sz="4800" spc="-30" dirty="0">
                  <a:solidFill>
                    <a:srgbClr val="004A64"/>
                  </a:solidFill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ABFABA1-9184-E424-7A01-1F9548FD9F82}"/>
                </a:ext>
              </a:extLst>
            </p:cNvPr>
            <p:cNvGrpSpPr/>
            <p:nvPr/>
          </p:nvGrpSpPr>
          <p:grpSpPr>
            <a:xfrm>
              <a:off x="6447219" y="3019414"/>
              <a:ext cx="2336350" cy="2966428"/>
              <a:chOff x="-1449104" y="3540875"/>
              <a:chExt cx="2341019" cy="296642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370436-8025-4BA2-0304-94E643D6E66C}"/>
                  </a:ext>
                </a:extLst>
              </p:cNvPr>
              <p:cNvSpPr txBox="1"/>
              <p:nvPr/>
            </p:nvSpPr>
            <p:spPr>
              <a:xfrm>
                <a:off x="-1449104" y="5594127"/>
                <a:ext cx="2341019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2800" b="1" spc="-3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Highlight Label</a:t>
                </a:r>
                <a:endParaRPr lang="en-US" sz="2800" spc="-3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endParaRPr>
              </a:p>
            </p:txBody>
          </p:sp>
          <p:sp>
            <p:nvSpPr>
              <p:cNvPr id="29" name="TextBox 8">
                <a:extLst>
                  <a:ext uri="{FF2B5EF4-FFF2-40B4-BE49-F238E27FC236}">
                    <a16:creationId xmlns:a16="http://schemas.microsoft.com/office/drawing/2014/main" id="{871A30BE-8DEA-EC14-B318-3C41921030FE}"/>
                  </a:ext>
                </a:extLst>
              </p:cNvPr>
              <p:cNvSpPr txBox="1"/>
              <p:nvPr/>
            </p:nvSpPr>
            <p:spPr>
              <a:xfrm>
                <a:off x="-1435578" y="6076416"/>
                <a:ext cx="2294414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Interesting observation that is worth highlighting </a:t>
                </a:r>
              </a:p>
            </p:txBody>
          </p:sp>
          <p:sp>
            <p:nvSpPr>
              <p:cNvPr id="30" name="TextBox 8">
                <a:extLst>
                  <a:ext uri="{FF2B5EF4-FFF2-40B4-BE49-F238E27FC236}">
                    <a16:creationId xmlns:a16="http://schemas.microsoft.com/office/drawing/2014/main" id="{AD580CE6-264D-6006-5653-86B4DA95C4DE}"/>
                  </a:ext>
                </a:extLst>
              </p:cNvPr>
              <p:cNvSpPr txBox="1"/>
              <p:nvPr/>
            </p:nvSpPr>
            <p:spPr>
              <a:xfrm>
                <a:off x="-897347" y="3540875"/>
                <a:ext cx="1596796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4800" b="1" spc="-3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13%</a:t>
                </a:r>
                <a:endParaRPr lang="en-US" sz="4800" spc="-3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endParaRPr>
              </a:p>
            </p:txBody>
          </p:sp>
        </p:grpSp>
        <p:graphicFrame>
          <p:nvGraphicFramePr>
            <p:cNvPr id="33" name="Chart 32">
              <a:extLst>
                <a:ext uri="{FF2B5EF4-FFF2-40B4-BE49-F238E27FC236}">
                  <a16:creationId xmlns:a16="http://schemas.microsoft.com/office/drawing/2014/main" id="{B60DE670-4033-58CC-7C28-41D45AA2DCB2}"/>
                </a:ext>
              </a:extLst>
            </p:cNvPr>
            <p:cNvGraphicFramePr/>
            <p:nvPr/>
          </p:nvGraphicFramePr>
          <p:xfrm>
            <a:off x="2904449" y="1990233"/>
            <a:ext cx="3442511" cy="27992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34" name="Chart 33">
              <a:extLst>
                <a:ext uri="{FF2B5EF4-FFF2-40B4-BE49-F238E27FC236}">
                  <a16:creationId xmlns:a16="http://schemas.microsoft.com/office/drawing/2014/main" id="{B998BD64-F8D0-DAC2-59F3-16F16295C315}"/>
                </a:ext>
              </a:extLst>
            </p:cNvPr>
            <p:cNvGraphicFramePr/>
            <p:nvPr/>
          </p:nvGraphicFramePr>
          <p:xfrm>
            <a:off x="8783569" y="1990233"/>
            <a:ext cx="3442511" cy="27992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4260CF4-DF80-DD12-2660-1C9107B503A9}"/>
                </a:ext>
              </a:extLst>
            </p:cNvPr>
            <p:cNvGrpSpPr/>
            <p:nvPr/>
          </p:nvGrpSpPr>
          <p:grpSpPr>
            <a:xfrm>
              <a:off x="9386778" y="3076859"/>
              <a:ext cx="2336351" cy="2908983"/>
              <a:chOff x="1010512" y="-1775341"/>
              <a:chExt cx="2341020" cy="290898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B13F6C-5404-71F6-D69D-CEA9B1482BF3}"/>
                  </a:ext>
                </a:extLst>
              </p:cNvPr>
              <p:cNvSpPr txBox="1"/>
              <p:nvPr/>
            </p:nvSpPr>
            <p:spPr>
              <a:xfrm>
                <a:off x="1010513" y="217878"/>
                <a:ext cx="2341019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2800" b="1" spc="-30" dirty="0">
                    <a:solidFill>
                      <a:srgbClr val="00BEF3"/>
                    </a:solidFill>
                    <a:latin typeface="Optima" panose="02000503060000020004" pitchFamily="2" charset="0"/>
                  </a:rPr>
                  <a:t>Highlight Label</a:t>
                </a:r>
                <a:endParaRPr lang="en-US" sz="2800" spc="-30" dirty="0">
                  <a:solidFill>
                    <a:srgbClr val="00BEF3"/>
                  </a:solidFill>
                  <a:latin typeface="Optima" panose="02000503060000020004" pitchFamily="2" charset="0"/>
                </a:endParaRPr>
              </a:p>
            </p:txBody>
          </p:sp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62EDE534-6442-88C3-3242-4613B8DCB814}"/>
                  </a:ext>
                </a:extLst>
              </p:cNvPr>
              <p:cNvSpPr txBox="1"/>
              <p:nvPr/>
            </p:nvSpPr>
            <p:spPr>
              <a:xfrm>
                <a:off x="1010512" y="702755"/>
                <a:ext cx="2340150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Interesting observation that is worth highlighting </a:t>
                </a:r>
              </a:p>
            </p:txBody>
          </p:sp>
          <p:sp>
            <p:nvSpPr>
              <p:cNvPr id="25" name="TextBox 8">
                <a:extLst>
                  <a:ext uri="{FF2B5EF4-FFF2-40B4-BE49-F238E27FC236}">
                    <a16:creationId xmlns:a16="http://schemas.microsoft.com/office/drawing/2014/main" id="{4E911CFF-674F-7944-DA0A-0AFEE9324201}"/>
                  </a:ext>
                </a:extLst>
              </p:cNvPr>
              <p:cNvSpPr txBox="1"/>
              <p:nvPr/>
            </p:nvSpPr>
            <p:spPr>
              <a:xfrm>
                <a:off x="1468183" y="-1775341"/>
                <a:ext cx="1596796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4800" b="1" spc="-30" dirty="0">
                    <a:solidFill>
                      <a:srgbClr val="00BEF3"/>
                    </a:solidFill>
                    <a:latin typeface="Optima" panose="02000503060000020004" pitchFamily="2" charset="0"/>
                  </a:rPr>
                  <a:t>11%</a:t>
                </a:r>
                <a:endParaRPr lang="en-US" sz="4800" spc="-30" dirty="0">
                  <a:solidFill>
                    <a:srgbClr val="00BEF3"/>
                  </a:solidFill>
                  <a:latin typeface="Optima" panose="02000503060000020004" pitchFamily="2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06FC01E-AB78-F5C2-222F-9D287548C08F}"/>
              </a:ext>
            </a:extLst>
          </p:cNvPr>
          <p:cNvSpPr/>
          <p:nvPr/>
        </p:nvSpPr>
        <p:spPr>
          <a:xfrm>
            <a:off x="3200400" y="1089498"/>
            <a:ext cx="8822987" cy="4951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753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3551AB-E71E-11FA-9C8D-8B20186D82E5}"/>
              </a:ext>
            </a:extLst>
          </p:cNvPr>
          <p:cNvGrpSpPr/>
          <p:nvPr/>
        </p:nvGrpSpPr>
        <p:grpSpPr>
          <a:xfrm>
            <a:off x="4316" y="1460379"/>
            <a:ext cx="12261191" cy="3995609"/>
            <a:chOff x="-35111" y="1990233"/>
            <a:chExt cx="12261191" cy="3995609"/>
          </a:xfrm>
        </p:grpSpPr>
        <p:graphicFrame>
          <p:nvGraphicFramePr>
            <p:cNvPr id="32" name="Chart 31">
              <a:extLst>
                <a:ext uri="{FF2B5EF4-FFF2-40B4-BE49-F238E27FC236}">
                  <a16:creationId xmlns:a16="http://schemas.microsoft.com/office/drawing/2014/main" id="{36582C08-B21C-78CC-54EB-7163530AE509}"/>
                </a:ext>
              </a:extLst>
            </p:cNvPr>
            <p:cNvGraphicFramePr/>
            <p:nvPr/>
          </p:nvGraphicFramePr>
          <p:xfrm>
            <a:off x="5844009" y="1990233"/>
            <a:ext cx="3442511" cy="27992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16847E59-11A5-49A0-A3A5-FA8A9289ABD7}"/>
                </a:ext>
              </a:extLst>
            </p:cNvPr>
            <p:cNvGraphicFramePr/>
            <p:nvPr/>
          </p:nvGraphicFramePr>
          <p:xfrm>
            <a:off x="-35111" y="1990233"/>
            <a:ext cx="3442511" cy="27992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A171CA6-DE1F-7AFE-BB51-875623A3C6A6}"/>
                </a:ext>
              </a:extLst>
            </p:cNvPr>
            <p:cNvGrpSpPr/>
            <p:nvPr/>
          </p:nvGrpSpPr>
          <p:grpSpPr>
            <a:xfrm>
              <a:off x="3502990" y="3073388"/>
              <a:ext cx="2341019" cy="2912454"/>
              <a:chOff x="3648051" y="3508345"/>
              <a:chExt cx="2341019" cy="291245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E6CB5E-5BF7-0F95-20B9-1A802D95A818}"/>
                  </a:ext>
                </a:extLst>
              </p:cNvPr>
              <p:cNvSpPr txBox="1"/>
              <p:nvPr/>
            </p:nvSpPr>
            <p:spPr>
              <a:xfrm>
                <a:off x="3648051" y="5507623"/>
                <a:ext cx="2341019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2800" b="1" spc="-30" dirty="0">
                    <a:solidFill>
                      <a:srgbClr val="F8BB4E"/>
                    </a:solidFill>
                    <a:latin typeface="Optima" panose="02000503060000020004" pitchFamily="2" charset="0"/>
                  </a:rPr>
                  <a:t>Highlight Label</a:t>
                </a:r>
                <a:endParaRPr lang="en-US" sz="2800" spc="-30" dirty="0">
                  <a:solidFill>
                    <a:srgbClr val="F8BB4E"/>
                  </a:solidFill>
                  <a:latin typeface="Optima" panose="02000503060000020004" pitchFamily="2" charset="0"/>
                </a:endParaRPr>
              </a:p>
            </p:txBody>
          </p:sp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9B9CCABD-E19D-E063-BBC3-6F2537AE9989}"/>
                  </a:ext>
                </a:extLst>
              </p:cNvPr>
              <p:cNvSpPr txBox="1"/>
              <p:nvPr/>
            </p:nvSpPr>
            <p:spPr>
              <a:xfrm>
                <a:off x="3699231" y="5989912"/>
                <a:ext cx="2289839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Interesting observation that is worth highlighting </a:t>
                </a:r>
              </a:p>
            </p:txBody>
          </p:sp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0959FC7B-4EDD-FEB6-5494-219A34E77BAC}"/>
                  </a:ext>
                </a:extLst>
              </p:cNvPr>
              <p:cNvSpPr txBox="1"/>
              <p:nvPr/>
            </p:nvSpPr>
            <p:spPr>
              <a:xfrm>
                <a:off x="4150467" y="3508345"/>
                <a:ext cx="1596796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4800" b="1" spc="-30" dirty="0">
                    <a:solidFill>
                      <a:srgbClr val="F8BB4E"/>
                    </a:solidFill>
                    <a:latin typeface="Optima" panose="02000503060000020004" pitchFamily="2" charset="0"/>
                  </a:rPr>
                  <a:t>30%</a:t>
                </a:r>
                <a:endParaRPr lang="en-US" sz="4800" spc="-30" dirty="0">
                  <a:solidFill>
                    <a:srgbClr val="F8BB4E"/>
                  </a:solidFill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ACC11B9-59E9-BACC-DA81-DF8597B579DC}"/>
                </a:ext>
              </a:extLst>
            </p:cNvPr>
            <p:cNvGrpSpPr/>
            <p:nvPr/>
          </p:nvGrpSpPr>
          <p:grpSpPr>
            <a:xfrm>
              <a:off x="517969" y="3020504"/>
              <a:ext cx="2336349" cy="2965338"/>
              <a:chOff x="1397547" y="-1459000"/>
              <a:chExt cx="2341019" cy="29653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AC49D5-1EB6-0995-7AAD-80C1BC4D00FC}"/>
                  </a:ext>
                </a:extLst>
              </p:cNvPr>
              <p:cNvSpPr txBox="1"/>
              <p:nvPr/>
            </p:nvSpPr>
            <p:spPr>
              <a:xfrm>
                <a:off x="1397547" y="608136"/>
                <a:ext cx="2341019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2800" b="1" spc="-30" dirty="0">
                    <a:solidFill>
                      <a:srgbClr val="004A64"/>
                    </a:solidFill>
                    <a:latin typeface="Optima" panose="02000503060000020004" pitchFamily="2" charset="0"/>
                  </a:rPr>
                  <a:t>Highlight Label</a:t>
                </a:r>
                <a:endParaRPr lang="en-US" sz="2800" spc="-30" dirty="0">
                  <a:solidFill>
                    <a:srgbClr val="004A64"/>
                  </a:solidFill>
                  <a:latin typeface="Optima" panose="02000503060000020004" pitchFamily="2" charset="0"/>
                </a:endParaRPr>
              </a:p>
            </p:txBody>
          </p:sp>
          <p:sp>
            <p:nvSpPr>
              <p:cNvPr id="19" name="TextBox 8">
                <a:extLst>
                  <a:ext uri="{FF2B5EF4-FFF2-40B4-BE49-F238E27FC236}">
                    <a16:creationId xmlns:a16="http://schemas.microsoft.com/office/drawing/2014/main" id="{C99D0393-321E-0420-06B3-8BF6068171B5}"/>
                  </a:ext>
                </a:extLst>
              </p:cNvPr>
              <p:cNvSpPr txBox="1"/>
              <p:nvPr/>
            </p:nvSpPr>
            <p:spPr>
              <a:xfrm>
                <a:off x="1398414" y="1075451"/>
                <a:ext cx="2340152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Interesting observation that is worth highlighting </a:t>
                </a:r>
              </a:p>
            </p:txBody>
          </p:sp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C8E8CC0D-B784-9188-056F-10D7582BEEB0}"/>
                  </a:ext>
                </a:extLst>
              </p:cNvPr>
              <p:cNvSpPr txBox="1"/>
              <p:nvPr/>
            </p:nvSpPr>
            <p:spPr>
              <a:xfrm>
                <a:off x="1936043" y="-1459000"/>
                <a:ext cx="1596796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4800" b="1" spc="-30" dirty="0">
                    <a:solidFill>
                      <a:srgbClr val="004A64"/>
                    </a:solidFill>
                    <a:latin typeface="Optima" panose="02000503060000020004" pitchFamily="2" charset="0"/>
                  </a:rPr>
                  <a:t>46%</a:t>
                </a:r>
                <a:endParaRPr lang="en-US" sz="4800" spc="-30" dirty="0">
                  <a:solidFill>
                    <a:srgbClr val="004A64"/>
                  </a:solidFill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ABFABA1-9184-E424-7A01-1F9548FD9F82}"/>
                </a:ext>
              </a:extLst>
            </p:cNvPr>
            <p:cNvGrpSpPr/>
            <p:nvPr/>
          </p:nvGrpSpPr>
          <p:grpSpPr>
            <a:xfrm>
              <a:off x="6447219" y="3019414"/>
              <a:ext cx="2336350" cy="2966428"/>
              <a:chOff x="-1449104" y="3540875"/>
              <a:chExt cx="2341019" cy="296642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370436-8025-4BA2-0304-94E643D6E66C}"/>
                  </a:ext>
                </a:extLst>
              </p:cNvPr>
              <p:cNvSpPr txBox="1"/>
              <p:nvPr/>
            </p:nvSpPr>
            <p:spPr>
              <a:xfrm>
                <a:off x="-1449104" y="5594127"/>
                <a:ext cx="2341019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2800" b="1" spc="-3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Highlight Label</a:t>
                </a:r>
                <a:endParaRPr lang="en-US" sz="2800" spc="-3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endParaRPr>
              </a:p>
            </p:txBody>
          </p:sp>
          <p:sp>
            <p:nvSpPr>
              <p:cNvPr id="29" name="TextBox 8">
                <a:extLst>
                  <a:ext uri="{FF2B5EF4-FFF2-40B4-BE49-F238E27FC236}">
                    <a16:creationId xmlns:a16="http://schemas.microsoft.com/office/drawing/2014/main" id="{871A30BE-8DEA-EC14-B318-3C41921030FE}"/>
                  </a:ext>
                </a:extLst>
              </p:cNvPr>
              <p:cNvSpPr txBox="1"/>
              <p:nvPr/>
            </p:nvSpPr>
            <p:spPr>
              <a:xfrm>
                <a:off x="-1435578" y="6076416"/>
                <a:ext cx="2294414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Interesting observation that is worth highlighting </a:t>
                </a:r>
              </a:p>
            </p:txBody>
          </p:sp>
          <p:sp>
            <p:nvSpPr>
              <p:cNvPr id="30" name="TextBox 8">
                <a:extLst>
                  <a:ext uri="{FF2B5EF4-FFF2-40B4-BE49-F238E27FC236}">
                    <a16:creationId xmlns:a16="http://schemas.microsoft.com/office/drawing/2014/main" id="{AD580CE6-264D-6006-5653-86B4DA95C4DE}"/>
                  </a:ext>
                </a:extLst>
              </p:cNvPr>
              <p:cNvSpPr txBox="1"/>
              <p:nvPr/>
            </p:nvSpPr>
            <p:spPr>
              <a:xfrm>
                <a:off x="-897347" y="3540875"/>
                <a:ext cx="1596796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4800" b="1" spc="-3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13%</a:t>
                </a:r>
                <a:endParaRPr lang="en-US" sz="4800" spc="-3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endParaRPr>
              </a:p>
            </p:txBody>
          </p:sp>
        </p:grpSp>
        <p:graphicFrame>
          <p:nvGraphicFramePr>
            <p:cNvPr id="33" name="Chart 32">
              <a:extLst>
                <a:ext uri="{FF2B5EF4-FFF2-40B4-BE49-F238E27FC236}">
                  <a16:creationId xmlns:a16="http://schemas.microsoft.com/office/drawing/2014/main" id="{B60DE670-4033-58CC-7C28-41D45AA2DCB2}"/>
                </a:ext>
              </a:extLst>
            </p:cNvPr>
            <p:cNvGraphicFramePr/>
            <p:nvPr/>
          </p:nvGraphicFramePr>
          <p:xfrm>
            <a:off x="2904449" y="1990233"/>
            <a:ext cx="3442511" cy="27992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34" name="Chart 33">
              <a:extLst>
                <a:ext uri="{FF2B5EF4-FFF2-40B4-BE49-F238E27FC236}">
                  <a16:creationId xmlns:a16="http://schemas.microsoft.com/office/drawing/2014/main" id="{B998BD64-F8D0-DAC2-59F3-16F16295C315}"/>
                </a:ext>
              </a:extLst>
            </p:cNvPr>
            <p:cNvGraphicFramePr/>
            <p:nvPr/>
          </p:nvGraphicFramePr>
          <p:xfrm>
            <a:off x="8783569" y="1990233"/>
            <a:ext cx="3442511" cy="27992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4260CF4-DF80-DD12-2660-1C9107B503A9}"/>
                </a:ext>
              </a:extLst>
            </p:cNvPr>
            <p:cNvGrpSpPr/>
            <p:nvPr/>
          </p:nvGrpSpPr>
          <p:grpSpPr>
            <a:xfrm>
              <a:off x="9386778" y="3076859"/>
              <a:ext cx="2336351" cy="2908983"/>
              <a:chOff x="1010512" y="-1775341"/>
              <a:chExt cx="2341020" cy="290898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B13F6C-5404-71F6-D69D-CEA9B1482BF3}"/>
                  </a:ext>
                </a:extLst>
              </p:cNvPr>
              <p:cNvSpPr txBox="1"/>
              <p:nvPr/>
            </p:nvSpPr>
            <p:spPr>
              <a:xfrm>
                <a:off x="1010513" y="217878"/>
                <a:ext cx="2341019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2800" b="1" spc="-30" dirty="0">
                    <a:solidFill>
                      <a:srgbClr val="00BEF3"/>
                    </a:solidFill>
                    <a:latin typeface="Optima" panose="02000503060000020004" pitchFamily="2" charset="0"/>
                  </a:rPr>
                  <a:t>Highlight Label</a:t>
                </a:r>
                <a:endParaRPr lang="en-US" sz="2800" spc="-30" dirty="0">
                  <a:solidFill>
                    <a:srgbClr val="00BEF3"/>
                  </a:solidFill>
                  <a:latin typeface="Optima" panose="02000503060000020004" pitchFamily="2" charset="0"/>
                </a:endParaRPr>
              </a:p>
            </p:txBody>
          </p:sp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62EDE534-6442-88C3-3242-4613B8DCB814}"/>
                  </a:ext>
                </a:extLst>
              </p:cNvPr>
              <p:cNvSpPr txBox="1"/>
              <p:nvPr/>
            </p:nvSpPr>
            <p:spPr>
              <a:xfrm>
                <a:off x="1010512" y="702755"/>
                <a:ext cx="2340150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Interesting observation that is worth highlighting </a:t>
                </a:r>
              </a:p>
            </p:txBody>
          </p:sp>
          <p:sp>
            <p:nvSpPr>
              <p:cNvPr id="25" name="TextBox 8">
                <a:extLst>
                  <a:ext uri="{FF2B5EF4-FFF2-40B4-BE49-F238E27FC236}">
                    <a16:creationId xmlns:a16="http://schemas.microsoft.com/office/drawing/2014/main" id="{4E911CFF-674F-7944-DA0A-0AFEE9324201}"/>
                  </a:ext>
                </a:extLst>
              </p:cNvPr>
              <p:cNvSpPr txBox="1"/>
              <p:nvPr/>
            </p:nvSpPr>
            <p:spPr>
              <a:xfrm>
                <a:off x="1468183" y="-1775341"/>
                <a:ext cx="1596796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4800" b="1" spc="-30" dirty="0">
                    <a:solidFill>
                      <a:srgbClr val="00BEF3"/>
                    </a:solidFill>
                    <a:latin typeface="Optima" panose="02000503060000020004" pitchFamily="2" charset="0"/>
                  </a:rPr>
                  <a:t>11%</a:t>
                </a:r>
                <a:endParaRPr lang="en-US" sz="4800" spc="-30" dirty="0">
                  <a:solidFill>
                    <a:srgbClr val="00BEF3"/>
                  </a:solidFill>
                  <a:latin typeface="Optima" panose="02000503060000020004" pitchFamily="2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06FC01E-AB78-F5C2-222F-9D287548C08F}"/>
              </a:ext>
            </a:extLst>
          </p:cNvPr>
          <p:cNvSpPr/>
          <p:nvPr/>
        </p:nvSpPr>
        <p:spPr>
          <a:xfrm>
            <a:off x="6096000" y="1089498"/>
            <a:ext cx="5927387" cy="4951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53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3551AB-E71E-11FA-9C8D-8B20186D82E5}"/>
              </a:ext>
            </a:extLst>
          </p:cNvPr>
          <p:cNvGrpSpPr/>
          <p:nvPr/>
        </p:nvGrpSpPr>
        <p:grpSpPr>
          <a:xfrm>
            <a:off x="4316" y="1460379"/>
            <a:ext cx="12261191" cy="3995609"/>
            <a:chOff x="-35111" y="1990233"/>
            <a:chExt cx="12261191" cy="3995609"/>
          </a:xfrm>
        </p:grpSpPr>
        <p:graphicFrame>
          <p:nvGraphicFramePr>
            <p:cNvPr id="32" name="Chart 31">
              <a:extLst>
                <a:ext uri="{FF2B5EF4-FFF2-40B4-BE49-F238E27FC236}">
                  <a16:creationId xmlns:a16="http://schemas.microsoft.com/office/drawing/2014/main" id="{36582C08-B21C-78CC-54EB-7163530AE509}"/>
                </a:ext>
              </a:extLst>
            </p:cNvPr>
            <p:cNvGraphicFramePr/>
            <p:nvPr/>
          </p:nvGraphicFramePr>
          <p:xfrm>
            <a:off x="5844009" y="1990233"/>
            <a:ext cx="3442511" cy="27992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16847E59-11A5-49A0-A3A5-FA8A9289ABD7}"/>
                </a:ext>
              </a:extLst>
            </p:cNvPr>
            <p:cNvGraphicFramePr/>
            <p:nvPr/>
          </p:nvGraphicFramePr>
          <p:xfrm>
            <a:off x="-35111" y="1990233"/>
            <a:ext cx="3442511" cy="27992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A171CA6-DE1F-7AFE-BB51-875623A3C6A6}"/>
                </a:ext>
              </a:extLst>
            </p:cNvPr>
            <p:cNvGrpSpPr/>
            <p:nvPr/>
          </p:nvGrpSpPr>
          <p:grpSpPr>
            <a:xfrm>
              <a:off x="3502990" y="3073388"/>
              <a:ext cx="2341019" cy="2912454"/>
              <a:chOff x="3648051" y="3508345"/>
              <a:chExt cx="2341019" cy="291245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E6CB5E-5BF7-0F95-20B9-1A802D95A818}"/>
                  </a:ext>
                </a:extLst>
              </p:cNvPr>
              <p:cNvSpPr txBox="1"/>
              <p:nvPr/>
            </p:nvSpPr>
            <p:spPr>
              <a:xfrm>
                <a:off x="3648051" y="5507623"/>
                <a:ext cx="2341019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2800" b="1" spc="-30" dirty="0">
                    <a:solidFill>
                      <a:srgbClr val="F8BB4E"/>
                    </a:solidFill>
                    <a:latin typeface="Optima" panose="02000503060000020004" pitchFamily="2" charset="0"/>
                  </a:rPr>
                  <a:t>Highlight Label</a:t>
                </a:r>
                <a:endParaRPr lang="en-US" sz="2800" spc="-30" dirty="0">
                  <a:solidFill>
                    <a:srgbClr val="F8BB4E"/>
                  </a:solidFill>
                  <a:latin typeface="Optima" panose="02000503060000020004" pitchFamily="2" charset="0"/>
                </a:endParaRPr>
              </a:p>
            </p:txBody>
          </p:sp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9B9CCABD-E19D-E063-BBC3-6F2537AE9989}"/>
                  </a:ext>
                </a:extLst>
              </p:cNvPr>
              <p:cNvSpPr txBox="1"/>
              <p:nvPr/>
            </p:nvSpPr>
            <p:spPr>
              <a:xfrm>
                <a:off x="3699231" y="5989912"/>
                <a:ext cx="2289839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Interesting observation that is worth highlighting </a:t>
                </a:r>
              </a:p>
            </p:txBody>
          </p:sp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0959FC7B-4EDD-FEB6-5494-219A34E77BAC}"/>
                  </a:ext>
                </a:extLst>
              </p:cNvPr>
              <p:cNvSpPr txBox="1"/>
              <p:nvPr/>
            </p:nvSpPr>
            <p:spPr>
              <a:xfrm>
                <a:off x="4150467" y="3508345"/>
                <a:ext cx="1596796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4800" b="1" spc="-30" dirty="0">
                    <a:solidFill>
                      <a:srgbClr val="F8BB4E"/>
                    </a:solidFill>
                    <a:latin typeface="Optima" panose="02000503060000020004" pitchFamily="2" charset="0"/>
                  </a:rPr>
                  <a:t>30%</a:t>
                </a:r>
                <a:endParaRPr lang="en-US" sz="4800" spc="-30" dirty="0">
                  <a:solidFill>
                    <a:srgbClr val="F8BB4E"/>
                  </a:solidFill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ACC11B9-59E9-BACC-DA81-DF8597B579DC}"/>
                </a:ext>
              </a:extLst>
            </p:cNvPr>
            <p:cNvGrpSpPr/>
            <p:nvPr/>
          </p:nvGrpSpPr>
          <p:grpSpPr>
            <a:xfrm>
              <a:off x="517969" y="3020504"/>
              <a:ext cx="2336349" cy="2965338"/>
              <a:chOff x="1397547" y="-1459000"/>
              <a:chExt cx="2341019" cy="29653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AC49D5-1EB6-0995-7AAD-80C1BC4D00FC}"/>
                  </a:ext>
                </a:extLst>
              </p:cNvPr>
              <p:cNvSpPr txBox="1"/>
              <p:nvPr/>
            </p:nvSpPr>
            <p:spPr>
              <a:xfrm>
                <a:off x="1397547" y="608136"/>
                <a:ext cx="2341019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2800" b="1" spc="-30" dirty="0">
                    <a:solidFill>
                      <a:srgbClr val="004A64"/>
                    </a:solidFill>
                    <a:latin typeface="Optima" panose="02000503060000020004" pitchFamily="2" charset="0"/>
                  </a:rPr>
                  <a:t>Highlight Label</a:t>
                </a:r>
                <a:endParaRPr lang="en-US" sz="2800" spc="-30" dirty="0">
                  <a:solidFill>
                    <a:srgbClr val="004A64"/>
                  </a:solidFill>
                  <a:latin typeface="Optima" panose="02000503060000020004" pitchFamily="2" charset="0"/>
                </a:endParaRPr>
              </a:p>
            </p:txBody>
          </p:sp>
          <p:sp>
            <p:nvSpPr>
              <p:cNvPr id="19" name="TextBox 8">
                <a:extLst>
                  <a:ext uri="{FF2B5EF4-FFF2-40B4-BE49-F238E27FC236}">
                    <a16:creationId xmlns:a16="http://schemas.microsoft.com/office/drawing/2014/main" id="{C99D0393-321E-0420-06B3-8BF6068171B5}"/>
                  </a:ext>
                </a:extLst>
              </p:cNvPr>
              <p:cNvSpPr txBox="1"/>
              <p:nvPr/>
            </p:nvSpPr>
            <p:spPr>
              <a:xfrm>
                <a:off x="1398414" y="1075451"/>
                <a:ext cx="2340152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Interesting observation that is worth highlighting </a:t>
                </a:r>
              </a:p>
            </p:txBody>
          </p:sp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C8E8CC0D-B784-9188-056F-10D7582BEEB0}"/>
                  </a:ext>
                </a:extLst>
              </p:cNvPr>
              <p:cNvSpPr txBox="1"/>
              <p:nvPr/>
            </p:nvSpPr>
            <p:spPr>
              <a:xfrm>
                <a:off x="1936043" y="-1459000"/>
                <a:ext cx="1596796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4800" b="1" spc="-30" dirty="0">
                    <a:solidFill>
                      <a:srgbClr val="004A64"/>
                    </a:solidFill>
                    <a:latin typeface="Optima" panose="02000503060000020004" pitchFamily="2" charset="0"/>
                  </a:rPr>
                  <a:t>46%</a:t>
                </a:r>
                <a:endParaRPr lang="en-US" sz="4800" spc="-30" dirty="0">
                  <a:solidFill>
                    <a:srgbClr val="004A64"/>
                  </a:solidFill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ABFABA1-9184-E424-7A01-1F9548FD9F82}"/>
                </a:ext>
              </a:extLst>
            </p:cNvPr>
            <p:cNvGrpSpPr/>
            <p:nvPr/>
          </p:nvGrpSpPr>
          <p:grpSpPr>
            <a:xfrm>
              <a:off x="6447219" y="3019414"/>
              <a:ext cx="2336350" cy="2966428"/>
              <a:chOff x="-1449104" y="3540875"/>
              <a:chExt cx="2341019" cy="296642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370436-8025-4BA2-0304-94E643D6E66C}"/>
                  </a:ext>
                </a:extLst>
              </p:cNvPr>
              <p:cNvSpPr txBox="1"/>
              <p:nvPr/>
            </p:nvSpPr>
            <p:spPr>
              <a:xfrm>
                <a:off x="-1449104" y="5594127"/>
                <a:ext cx="2341019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2800" b="1" spc="-3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Highlight Label</a:t>
                </a:r>
                <a:endParaRPr lang="en-US" sz="2800" spc="-3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endParaRPr>
              </a:p>
            </p:txBody>
          </p:sp>
          <p:sp>
            <p:nvSpPr>
              <p:cNvPr id="29" name="TextBox 8">
                <a:extLst>
                  <a:ext uri="{FF2B5EF4-FFF2-40B4-BE49-F238E27FC236}">
                    <a16:creationId xmlns:a16="http://schemas.microsoft.com/office/drawing/2014/main" id="{871A30BE-8DEA-EC14-B318-3C41921030FE}"/>
                  </a:ext>
                </a:extLst>
              </p:cNvPr>
              <p:cNvSpPr txBox="1"/>
              <p:nvPr/>
            </p:nvSpPr>
            <p:spPr>
              <a:xfrm>
                <a:off x="-1435578" y="6076416"/>
                <a:ext cx="2294414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Interesting observation that is worth highlighting </a:t>
                </a:r>
              </a:p>
            </p:txBody>
          </p:sp>
          <p:sp>
            <p:nvSpPr>
              <p:cNvPr id="30" name="TextBox 8">
                <a:extLst>
                  <a:ext uri="{FF2B5EF4-FFF2-40B4-BE49-F238E27FC236}">
                    <a16:creationId xmlns:a16="http://schemas.microsoft.com/office/drawing/2014/main" id="{AD580CE6-264D-6006-5653-86B4DA95C4DE}"/>
                  </a:ext>
                </a:extLst>
              </p:cNvPr>
              <p:cNvSpPr txBox="1"/>
              <p:nvPr/>
            </p:nvSpPr>
            <p:spPr>
              <a:xfrm>
                <a:off x="-897347" y="3540875"/>
                <a:ext cx="1596796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4800" b="1" spc="-3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13%</a:t>
                </a:r>
                <a:endParaRPr lang="en-US" sz="4800" spc="-3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endParaRPr>
              </a:p>
            </p:txBody>
          </p:sp>
        </p:grpSp>
        <p:graphicFrame>
          <p:nvGraphicFramePr>
            <p:cNvPr id="33" name="Chart 32">
              <a:extLst>
                <a:ext uri="{FF2B5EF4-FFF2-40B4-BE49-F238E27FC236}">
                  <a16:creationId xmlns:a16="http://schemas.microsoft.com/office/drawing/2014/main" id="{B60DE670-4033-58CC-7C28-41D45AA2DCB2}"/>
                </a:ext>
              </a:extLst>
            </p:cNvPr>
            <p:cNvGraphicFramePr/>
            <p:nvPr/>
          </p:nvGraphicFramePr>
          <p:xfrm>
            <a:off x="2904449" y="1990233"/>
            <a:ext cx="3442511" cy="27992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34" name="Chart 33">
              <a:extLst>
                <a:ext uri="{FF2B5EF4-FFF2-40B4-BE49-F238E27FC236}">
                  <a16:creationId xmlns:a16="http://schemas.microsoft.com/office/drawing/2014/main" id="{B998BD64-F8D0-DAC2-59F3-16F16295C315}"/>
                </a:ext>
              </a:extLst>
            </p:cNvPr>
            <p:cNvGraphicFramePr/>
            <p:nvPr/>
          </p:nvGraphicFramePr>
          <p:xfrm>
            <a:off x="8783569" y="1990233"/>
            <a:ext cx="3442511" cy="27992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4260CF4-DF80-DD12-2660-1C9107B503A9}"/>
                </a:ext>
              </a:extLst>
            </p:cNvPr>
            <p:cNvGrpSpPr/>
            <p:nvPr/>
          </p:nvGrpSpPr>
          <p:grpSpPr>
            <a:xfrm>
              <a:off x="9386778" y="3076859"/>
              <a:ext cx="2336351" cy="2908983"/>
              <a:chOff x="1010512" y="-1775341"/>
              <a:chExt cx="2341020" cy="290898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B13F6C-5404-71F6-D69D-CEA9B1482BF3}"/>
                  </a:ext>
                </a:extLst>
              </p:cNvPr>
              <p:cNvSpPr txBox="1"/>
              <p:nvPr/>
            </p:nvSpPr>
            <p:spPr>
              <a:xfrm>
                <a:off x="1010513" y="217878"/>
                <a:ext cx="2341019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2800" b="1" spc="-30" dirty="0">
                    <a:solidFill>
                      <a:srgbClr val="00BEF3"/>
                    </a:solidFill>
                    <a:latin typeface="Optima" panose="02000503060000020004" pitchFamily="2" charset="0"/>
                  </a:rPr>
                  <a:t>Highlight Label</a:t>
                </a:r>
                <a:endParaRPr lang="en-US" sz="2800" spc="-30" dirty="0">
                  <a:solidFill>
                    <a:srgbClr val="00BEF3"/>
                  </a:solidFill>
                  <a:latin typeface="Optima" panose="02000503060000020004" pitchFamily="2" charset="0"/>
                </a:endParaRPr>
              </a:p>
            </p:txBody>
          </p:sp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62EDE534-6442-88C3-3242-4613B8DCB814}"/>
                  </a:ext>
                </a:extLst>
              </p:cNvPr>
              <p:cNvSpPr txBox="1"/>
              <p:nvPr/>
            </p:nvSpPr>
            <p:spPr>
              <a:xfrm>
                <a:off x="1010512" y="702755"/>
                <a:ext cx="2340150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Interesting observation that is worth highlighting </a:t>
                </a:r>
              </a:p>
            </p:txBody>
          </p:sp>
          <p:sp>
            <p:nvSpPr>
              <p:cNvPr id="25" name="TextBox 8">
                <a:extLst>
                  <a:ext uri="{FF2B5EF4-FFF2-40B4-BE49-F238E27FC236}">
                    <a16:creationId xmlns:a16="http://schemas.microsoft.com/office/drawing/2014/main" id="{4E911CFF-674F-7944-DA0A-0AFEE9324201}"/>
                  </a:ext>
                </a:extLst>
              </p:cNvPr>
              <p:cNvSpPr txBox="1"/>
              <p:nvPr/>
            </p:nvSpPr>
            <p:spPr>
              <a:xfrm>
                <a:off x="1468183" y="-1775341"/>
                <a:ext cx="1596796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4800" b="1" spc="-30" dirty="0">
                    <a:solidFill>
                      <a:srgbClr val="00BEF3"/>
                    </a:solidFill>
                    <a:latin typeface="Optima" panose="02000503060000020004" pitchFamily="2" charset="0"/>
                  </a:rPr>
                  <a:t>11%</a:t>
                </a:r>
                <a:endParaRPr lang="en-US" sz="4800" spc="-30" dirty="0">
                  <a:solidFill>
                    <a:srgbClr val="00BEF3"/>
                  </a:solidFill>
                  <a:latin typeface="Optima" panose="02000503060000020004" pitchFamily="2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06FC01E-AB78-F5C2-222F-9D287548C08F}"/>
              </a:ext>
            </a:extLst>
          </p:cNvPr>
          <p:cNvSpPr/>
          <p:nvPr/>
        </p:nvSpPr>
        <p:spPr>
          <a:xfrm>
            <a:off x="9015078" y="1089498"/>
            <a:ext cx="3008309" cy="4951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7A6D81-AAE0-C698-B3C1-3F53422952F1}"/>
              </a:ext>
            </a:extLst>
          </p:cNvPr>
          <p:cNvSpPr txBox="1"/>
          <p:nvPr/>
        </p:nvSpPr>
        <p:spPr>
          <a:xfrm>
            <a:off x="4993682" y="4223871"/>
            <a:ext cx="572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BB4E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|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 pick out and emphasize</a:t>
            </a:r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27A354-211F-658D-7213-E58B6250A82A}"/>
              </a:ext>
            </a:extLst>
          </p:cNvPr>
          <p:cNvGrpSpPr/>
          <p:nvPr/>
        </p:nvGrpSpPr>
        <p:grpSpPr>
          <a:xfrm>
            <a:off x="2821007" y="3429000"/>
            <a:ext cx="5725735" cy="2527076"/>
            <a:chOff x="2851152" y="802878"/>
            <a:chExt cx="5725735" cy="252707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9ED9D0-8903-29A4-56B5-B08F9BB8D44A}"/>
                </a:ext>
              </a:extLst>
            </p:cNvPr>
            <p:cNvSpPr/>
            <p:nvPr/>
          </p:nvSpPr>
          <p:spPr>
            <a:xfrm>
              <a:off x="2851152" y="802878"/>
              <a:ext cx="572573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skerville" panose="02020502070401020303" pitchFamily="18" charset="0"/>
                </a:rPr>
                <a:t>Techniques to Articulate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2DD9EAB-535A-A235-5827-AB2E40948134}"/>
                </a:ext>
              </a:extLst>
            </p:cNvPr>
            <p:cNvGrpSpPr/>
            <p:nvPr/>
          </p:nvGrpSpPr>
          <p:grpSpPr>
            <a:xfrm>
              <a:off x="3090322" y="1385439"/>
              <a:ext cx="2018988" cy="1944515"/>
              <a:chOff x="3090322" y="1495967"/>
              <a:chExt cx="2018988" cy="19445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47DEC8-6870-A6B8-DEC9-C9412BCAD2DF}"/>
                  </a:ext>
                </a:extLst>
              </p:cNvPr>
              <p:cNvSpPr txBox="1"/>
              <p:nvPr/>
            </p:nvSpPr>
            <p:spPr>
              <a:xfrm>
                <a:off x="3594687" y="1697289"/>
                <a:ext cx="15146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Baskerville" panose="02020502070401020303" pitchFamily="18" charset="0"/>
                  </a:rPr>
                  <a:t>Highlight</a:t>
                </a:r>
                <a:endParaRPr lang="en-US" sz="2000" dirty="0">
                  <a:solidFill>
                    <a:schemeClr val="bg1">
                      <a:lumMod val="75000"/>
                    </a:schemeClr>
                  </a:solidFill>
                  <a:latin typeface="Baskerville" panose="02020502070401020303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3F7458-F845-CF54-DBF7-1AE2865C1210}"/>
                  </a:ext>
                </a:extLst>
              </p:cNvPr>
              <p:cNvSpPr txBox="1"/>
              <p:nvPr/>
            </p:nvSpPr>
            <p:spPr>
              <a:xfrm>
                <a:off x="3090322" y="1495967"/>
                <a:ext cx="577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F4AE3E"/>
                    </a:solidFill>
                    <a:latin typeface="Baskerville" panose="02020502070401020303" pitchFamily="18" charset="0"/>
                  </a:rPr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936C3E-BA6C-F8E1-9A80-977AC4C0AA32}"/>
                  </a:ext>
                </a:extLst>
              </p:cNvPr>
              <p:cNvSpPr txBox="1"/>
              <p:nvPr/>
            </p:nvSpPr>
            <p:spPr>
              <a:xfrm>
                <a:off x="3090322" y="2046685"/>
                <a:ext cx="577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F4AE3E"/>
                    </a:solidFill>
                    <a:latin typeface="Baskerville" panose="02020502070401020303" pitchFamily="18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241A34-8466-8390-6677-7E42A1FCE404}"/>
                  </a:ext>
                </a:extLst>
              </p:cNvPr>
              <p:cNvSpPr txBox="1"/>
              <p:nvPr/>
            </p:nvSpPr>
            <p:spPr>
              <a:xfrm>
                <a:off x="3090322" y="2609485"/>
                <a:ext cx="577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F4AE3E"/>
                    </a:solidFill>
                    <a:latin typeface="Baskerville" panose="02020502070401020303" pitchFamily="18" charset="0"/>
                  </a:rPr>
                  <a:t>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7AF0B2-E550-CD10-1679-602C3CB58494}"/>
                  </a:ext>
                </a:extLst>
              </p:cNvPr>
              <p:cNvSpPr txBox="1"/>
              <p:nvPr/>
            </p:nvSpPr>
            <p:spPr>
              <a:xfrm>
                <a:off x="3594688" y="2280543"/>
                <a:ext cx="14291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skerville" panose="02020502070401020303" pitchFamily="18" charset="0"/>
                  </a:rPr>
                  <a:t>Annotate</a:t>
                </a: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skerville" panose="02020502070401020303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2C3BA0-352C-54B6-25CD-79DA19DE22AF}"/>
                  </a:ext>
                </a:extLst>
              </p:cNvPr>
              <p:cNvSpPr txBox="1"/>
              <p:nvPr/>
            </p:nvSpPr>
            <p:spPr>
              <a:xfrm>
                <a:off x="3594687" y="2837270"/>
                <a:ext cx="14016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skerville" panose="02020502070401020303" pitchFamily="18" charset="0"/>
                  </a:rPr>
                  <a:t>Frame</a:t>
                </a: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skerville" panose="02020502070401020303" pitchFamily="18" charset="0"/>
                </a:endParaRPr>
              </a:p>
            </p:txBody>
          </p:sp>
        </p:grp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FB9728-858C-A740-A203-6B31F4E5DBC6}"/>
              </a:ext>
            </a:extLst>
          </p:cNvPr>
          <p:cNvCxnSpPr/>
          <p:nvPr/>
        </p:nvCxnSpPr>
        <p:spPr>
          <a:xfrm>
            <a:off x="2508739" y="802878"/>
            <a:ext cx="0" cy="5029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7B1DEC-E485-F341-AC71-3C831CB6CEEC}"/>
              </a:ext>
            </a:extLst>
          </p:cNvPr>
          <p:cNvSpPr txBox="1"/>
          <p:nvPr/>
        </p:nvSpPr>
        <p:spPr>
          <a:xfrm>
            <a:off x="371962" y="802878"/>
            <a:ext cx="19632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askerville" panose="02020502070401020303" pitchFamily="18" charset="0"/>
              </a:rPr>
              <a:t>Data </a:t>
            </a:r>
            <a:r>
              <a:rPr lang="en-US" sz="2800" dirty="0">
                <a:solidFill>
                  <a:srgbClr val="F8BB4E"/>
                </a:solidFill>
                <a:latin typeface="Baskerville" panose="02020502070401020303" pitchFamily="18" charset="0"/>
              </a:rPr>
              <a:t>+</a:t>
            </a:r>
          </a:p>
          <a:p>
            <a:pPr algn="r"/>
            <a:r>
              <a:rPr lang="en-US" sz="2800" dirty="0">
                <a:latin typeface="Baskerville" panose="02020502070401020303" pitchFamily="18" charset="0"/>
              </a:rPr>
              <a:t>Storytelling</a:t>
            </a:r>
          </a:p>
          <a:p>
            <a:pPr algn="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</a:rPr>
              <a:t>Articulation Inspiration</a:t>
            </a:r>
          </a:p>
        </p:txBody>
      </p:sp>
    </p:spTree>
    <p:extLst>
      <p:ext uri="{BB962C8B-B14F-4D97-AF65-F5344CB8AC3E}">
        <p14:creationId xmlns:p14="http://schemas.microsoft.com/office/powerpoint/2010/main" val="38594627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3551AB-E71E-11FA-9C8D-8B20186D82E5}"/>
              </a:ext>
            </a:extLst>
          </p:cNvPr>
          <p:cNvGrpSpPr/>
          <p:nvPr/>
        </p:nvGrpSpPr>
        <p:grpSpPr>
          <a:xfrm>
            <a:off x="-5220" y="1431195"/>
            <a:ext cx="12261191" cy="3995609"/>
            <a:chOff x="-35111" y="1990233"/>
            <a:chExt cx="12261191" cy="3995609"/>
          </a:xfrm>
        </p:grpSpPr>
        <p:graphicFrame>
          <p:nvGraphicFramePr>
            <p:cNvPr id="32" name="Chart 31">
              <a:extLst>
                <a:ext uri="{FF2B5EF4-FFF2-40B4-BE49-F238E27FC236}">
                  <a16:creationId xmlns:a16="http://schemas.microsoft.com/office/drawing/2014/main" id="{36582C08-B21C-78CC-54EB-7163530AE509}"/>
                </a:ext>
              </a:extLst>
            </p:cNvPr>
            <p:cNvGraphicFramePr/>
            <p:nvPr/>
          </p:nvGraphicFramePr>
          <p:xfrm>
            <a:off x="5844009" y="1990233"/>
            <a:ext cx="3442511" cy="27992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16847E59-11A5-49A0-A3A5-FA8A9289ABD7}"/>
                </a:ext>
              </a:extLst>
            </p:cNvPr>
            <p:cNvGraphicFramePr/>
            <p:nvPr/>
          </p:nvGraphicFramePr>
          <p:xfrm>
            <a:off x="-35111" y="1990233"/>
            <a:ext cx="3442511" cy="27992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A171CA6-DE1F-7AFE-BB51-875623A3C6A6}"/>
                </a:ext>
              </a:extLst>
            </p:cNvPr>
            <p:cNvGrpSpPr/>
            <p:nvPr/>
          </p:nvGrpSpPr>
          <p:grpSpPr>
            <a:xfrm>
              <a:off x="3502990" y="3073388"/>
              <a:ext cx="2341019" cy="2912454"/>
              <a:chOff x="3648051" y="3508345"/>
              <a:chExt cx="2341019" cy="291245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E6CB5E-5BF7-0F95-20B9-1A802D95A818}"/>
                  </a:ext>
                </a:extLst>
              </p:cNvPr>
              <p:cNvSpPr txBox="1"/>
              <p:nvPr/>
            </p:nvSpPr>
            <p:spPr>
              <a:xfrm>
                <a:off x="3648051" y="5507623"/>
                <a:ext cx="2341019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2800" b="1" spc="-30" dirty="0">
                    <a:solidFill>
                      <a:srgbClr val="F8BB4E"/>
                    </a:solidFill>
                    <a:latin typeface="Optima" panose="02000503060000020004" pitchFamily="2" charset="0"/>
                  </a:rPr>
                  <a:t>Highlight Label</a:t>
                </a:r>
                <a:endParaRPr lang="en-US" sz="2800" spc="-30" dirty="0">
                  <a:solidFill>
                    <a:srgbClr val="F8BB4E"/>
                  </a:solidFill>
                  <a:latin typeface="Optima" panose="02000503060000020004" pitchFamily="2" charset="0"/>
                </a:endParaRPr>
              </a:p>
            </p:txBody>
          </p:sp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9B9CCABD-E19D-E063-BBC3-6F2537AE9989}"/>
                  </a:ext>
                </a:extLst>
              </p:cNvPr>
              <p:cNvSpPr txBox="1"/>
              <p:nvPr/>
            </p:nvSpPr>
            <p:spPr>
              <a:xfrm>
                <a:off x="3699231" y="5989912"/>
                <a:ext cx="2289839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Interesting observation that is worth highlighting </a:t>
                </a:r>
              </a:p>
            </p:txBody>
          </p:sp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0959FC7B-4EDD-FEB6-5494-219A34E77BAC}"/>
                  </a:ext>
                </a:extLst>
              </p:cNvPr>
              <p:cNvSpPr txBox="1"/>
              <p:nvPr/>
            </p:nvSpPr>
            <p:spPr>
              <a:xfrm>
                <a:off x="4150467" y="3508345"/>
                <a:ext cx="1596796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4800" b="1" spc="-30" dirty="0">
                    <a:solidFill>
                      <a:srgbClr val="F8BB4E"/>
                    </a:solidFill>
                    <a:latin typeface="Optima" panose="02000503060000020004" pitchFamily="2" charset="0"/>
                  </a:rPr>
                  <a:t>30%</a:t>
                </a:r>
                <a:endParaRPr lang="en-US" sz="4800" spc="-30" dirty="0">
                  <a:solidFill>
                    <a:srgbClr val="F8BB4E"/>
                  </a:solidFill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ACC11B9-59E9-BACC-DA81-DF8597B579DC}"/>
                </a:ext>
              </a:extLst>
            </p:cNvPr>
            <p:cNvGrpSpPr/>
            <p:nvPr/>
          </p:nvGrpSpPr>
          <p:grpSpPr>
            <a:xfrm>
              <a:off x="517969" y="3020504"/>
              <a:ext cx="2336349" cy="2965338"/>
              <a:chOff x="1397547" y="-1459000"/>
              <a:chExt cx="2341019" cy="29653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AC49D5-1EB6-0995-7AAD-80C1BC4D00FC}"/>
                  </a:ext>
                </a:extLst>
              </p:cNvPr>
              <p:cNvSpPr txBox="1"/>
              <p:nvPr/>
            </p:nvSpPr>
            <p:spPr>
              <a:xfrm>
                <a:off x="1397547" y="608136"/>
                <a:ext cx="2341019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2800" b="1" spc="-30" dirty="0">
                    <a:solidFill>
                      <a:srgbClr val="004A64"/>
                    </a:solidFill>
                    <a:latin typeface="Optima" panose="02000503060000020004" pitchFamily="2" charset="0"/>
                  </a:rPr>
                  <a:t>Highlight Label</a:t>
                </a:r>
                <a:endParaRPr lang="en-US" sz="2800" spc="-30" dirty="0">
                  <a:solidFill>
                    <a:srgbClr val="004A64"/>
                  </a:solidFill>
                  <a:latin typeface="Optima" panose="02000503060000020004" pitchFamily="2" charset="0"/>
                </a:endParaRPr>
              </a:p>
            </p:txBody>
          </p:sp>
          <p:sp>
            <p:nvSpPr>
              <p:cNvPr id="19" name="TextBox 8">
                <a:extLst>
                  <a:ext uri="{FF2B5EF4-FFF2-40B4-BE49-F238E27FC236}">
                    <a16:creationId xmlns:a16="http://schemas.microsoft.com/office/drawing/2014/main" id="{C99D0393-321E-0420-06B3-8BF6068171B5}"/>
                  </a:ext>
                </a:extLst>
              </p:cNvPr>
              <p:cNvSpPr txBox="1"/>
              <p:nvPr/>
            </p:nvSpPr>
            <p:spPr>
              <a:xfrm>
                <a:off x="1398414" y="1075451"/>
                <a:ext cx="2340152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Interesting observation that is worth highlighting </a:t>
                </a:r>
              </a:p>
            </p:txBody>
          </p:sp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C8E8CC0D-B784-9188-056F-10D7582BEEB0}"/>
                  </a:ext>
                </a:extLst>
              </p:cNvPr>
              <p:cNvSpPr txBox="1"/>
              <p:nvPr/>
            </p:nvSpPr>
            <p:spPr>
              <a:xfrm>
                <a:off x="1936043" y="-1459000"/>
                <a:ext cx="1596796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4800" b="1" spc="-30" dirty="0">
                    <a:solidFill>
                      <a:srgbClr val="004A64"/>
                    </a:solidFill>
                    <a:latin typeface="Optima" panose="02000503060000020004" pitchFamily="2" charset="0"/>
                  </a:rPr>
                  <a:t>46%</a:t>
                </a:r>
                <a:endParaRPr lang="en-US" sz="4800" spc="-30" dirty="0">
                  <a:solidFill>
                    <a:srgbClr val="004A64"/>
                  </a:solidFill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ABFABA1-9184-E424-7A01-1F9548FD9F82}"/>
                </a:ext>
              </a:extLst>
            </p:cNvPr>
            <p:cNvGrpSpPr/>
            <p:nvPr/>
          </p:nvGrpSpPr>
          <p:grpSpPr>
            <a:xfrm>
              <a:off x="6447219" y="3019414"/>
              <a:ext cx="2336350" cy="2966428"/>
              <a:chOff x="-1449104" y="3540875"/>
              <a:chExt cx="2341019" cy="296642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370436-8025-4BA2-0304-94E643D6E66C}"/>
                  </a:ext>
                </a:extLst>
              </p:cNvPr>
              <p:cNvSpPr txBox="1"/>
              <p:nvPr/>
            </p:nvSpPr>
            <p:spPr>
              <a:xfrm>
                <a:off x="-1449104" y="5594127"/>
                <a:ext cx="2341019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2800" b="1" spc="-3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Highlight Label</a:t>
                </a:r>
                <a:endParaRPr lang="en-US" sz="2800" spc="-3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endParaRPr>
              </a:p>
            </p:txBody>
          </p:sp>
          <p:sp>
            <p:nvSpPr>
              <p:cNvPr id="29" name="TextBox 8">
                <a:extLst>
                  <a:ext uri="{FF2B5EF4-FFF2-40B4-BE49-F238E27FC236}">
                    <a16:creationId xmlns:a16="http://schemas.microsoft.com/office/drawing/2014/main" id="{871A30BE-8DEA-EC14-B318-3C41921030FE}"/>
                  </a:ext>
                </a:extLst>
              </p:cNvPr>
              <p:cNvSpPr txBox="1"/>
              <p:nvPr/>
            </p:nvSpPr>
            <p:spPr>
              <a:xfrm>
                <a:off x="-1435578" y="6076416"/>
                <a:ext cx="2294414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Interesting observation that is worth highlighting </a:t>
                </a:r>
              </a:p>
            </p:txBody>
          </p:sp>
          <p:sp>
            <p:nvSpPr>
              <p:cNvPr id="30" name="TextBox 8">
                <a:extLst>
                  <a:ext uri="{FF2B5EF4-FFF2-40B4-BE49-F238E27FC236}">
                    <a16:creationId xmlns:a16="http://schemas.microsoft.com/office/drawing/2014/main" id="{AD580CE6-264D-6006-5653-86B4DA95C4DE}"/>
                  </a:ext>
                </a:extLst>
              </p:cNvPr>
              <p:cNvSpPr txBox="1"/>
              <p:nvPr/>
            </p:nvSpPr>
            <p:spPr>
              <a:xfrm>
                <a:off x="-897347" y="3540875"/>
                <a:ext cx="1596796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4800" b="1" spc="-3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13%</a:t>
                </a:r>
                <a:endParaRPr lang="en-US" sz="4800" spc="-3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endParaRPr>
              </a:p>
            </p:txBody>
          </p:sp>
        </p:grpSp>
        <p:graphicFrame>
          <p:nvGraphicFramePr>
            <p:cNvPr id="33" name="Chart 32">
              <a:extLst>
                <a:ext uri="{FF2B5EF4-FFF2-40B4-BE49-F238E27FC236}">
                  <a16:creationId xmlns:a16="http://schemas.microsoft.com/office/drawing/2014/main" id="{B60DE670-4033-58CC-7C28-41D45AA2DCB2}"/>
                </a:ext>
              </a:extLst>
            </p:cNvPr>
            <p:cNvGraphicFramePr/>
            <p:nvPr/>
          </p:nvGraphicFramePr>
          <p:xfrm>
            <a:off x="2904449" y="1990233"/>
            <a:ext cx="3442511" cy="27992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34" name="Chart 33">
              <a:extLst>
                <a:ext uri="{FF2B5EF4-FFF2-40B4-BE49-F238E27FC236}">
                  <a16:creationId xmlns:a16="http://schemas.microsoft.com/office/drawing/2014/main" id="{B998BD64-F8D0-DAC2-59F3-16F16295C315}"/>
                </a:ext>
              </a:extLst>
            </p:cNvPr>
            <p:cNvGraphicFramePr/>
            <p:nvPr/>
          </p:nvGraphicFramePr>
          <p:xfrm>
            <a:off x="8783569" y="1990233"/>
            <a:ext cx="3442511" cy="27992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4260CF4-DF80-DD12-2660-1C9107B503A9}"/>
                </a:ext>
              </a:extLst>
            </p:cNvPr>
            <p:cNvGrpSpPr/>
            <p:nvPr/>
          </p:nvGrpSpPr>
          <p:grpSpPr>
            <a:xfrm>
              <a:off x="9386778" y="3076859"/>
              <a:ext cx="2336351" cy="2908983"/>
              <a:chOff x="1010512" y="-1775341"/>
              <a:chExt cx="2341020" cy="290898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B13F6C-5404-71F6-D69D-CEA9B1482BF3}"/>
                  </a:ext>
                </a:extLst>
              </p:cNvPr>
              <p:cNvSpPr txBox="1"/>
              <p:nvPr/>
            </p:nvSpPr>
            <p:spPr>
              <a:xfrm>
                <a:off x="1010513" y="217878"/>
                <a:ext cx="2341019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2800" b="1" spc="-30" dirty="0">
                    <a:solidFill>
                      <a:srgbClr val="00BEF3"/>
                    </a:solidFill>
                    <a:latin typeface="Optima" panose="02000503060000020004" pitchFamily="2" charset="0"/>
                  </a:rPr>
                  <a:t>Highlight Label</a:t>
                </a:r>
                <a:endParaRPr lang="en-US" sz="2800" spc="-30" dirty="0">
                  <a:solidFill>
                    <a:srgbClr val="00BEF3"/>
                  </a:solidFill>
                  <a:latin typeface="Optima" panose="02000503060000020004" pitchFamily="2" charset="0"/>
                </a:endParaRPr>
              </a:p>
            </p:txBody>
          </p:sp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62EDE534-6442-88C3-3242-4613B8DCB814}"/>
                  </a:ext>
                </a:extLst>
              </p:cNvPr>
              <p:cNvSpPr txBox="1"/>
              <p:nvPr/>
            </p:nvSpPr>
            <p:spPr>
              <a:xfrm>
                <a:off x="1010512" y="702755"/>
                <a:ext cx="2340150" cy="430887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Interesting observation that is worth highlighting </a:t>
                </a:r>
              </a:p>
            </p:txBody>
          </p:sp>
          <p:sp>
            <p:nvSpPr>
              <p:cNvPr id="25" name="TextBox 8">
                <a:extLst>
                  <a:ext uri="{FF2B5EF4-FFF2-40B4-BE49-F238E27FC236}">
                    <a16:creationId xmlns:a16="http://schemas.microsoft.com/office/drawing/2014/main" id="{4E911CFF-674F-7944-DA0A-0AFEE9324201}"/>
                  </a:ext>
                </a:extLst>
              </p:cNvPr>
              <p:cNvSpPr txBox="1"/>
              <p:nvPr/>
            </p:nvSpPr>
            <p:spPr>
              <a:xfrm>
                <a:off x="1468183" y="-1775341"/>
                <a:ext cx="1596796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4800" b="1" spc="-30" dirty="0">
                    <a:solidFill>
                      <a:srgbClr val="00BEF3"/>
                    </a:solidFill>
                    <a:latin typeface="Optima" panose="02000503060000020004" pitchFamily="2" charset="0"/>
                  </a:rPr>
                  <a:t>11%</a:t>
                </a:r>
                <a:endParaRPr lang="en-US" sz="4800" spc="-30" dirty="0">
                  <a:solidFill>
                    <a:srgbClr val="00BEF3"/>
                  </a:solidFill>
                  <a:latin typeface="Optima" panose="020005030600000200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1905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768A58-E5ED-7F04-C536-526F9D9CEF02}"/>
              </a:ext>
            </a:extLst>
          </p:cNvPr>
          <p:cNvGrpSpPr/>
          <p:nvPr/>
        </p:nvGrpSpPr>
        <p:grpSpPr>
          <a:xfrm>
            <a:off x="7417299" y="3250208"/>
            <a:ext cx="2771427" cy="1015663"/>
            <a:chOff x="7495120" y="4568643"/>
            <a:chExt cx="2771427" cy="10156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BBF21B-FE9F-29B1-4956-8CB47D58DF3B}"/>
                </a:ext>
              </a:extLst>
            </p:cNvPr>
            <p:cNvSpPr txBox="1"/>
            <p:nvPr/>
          </p:nvSpPr>
          <p:spPr>
            <a:xfrm>
              <a:off x="8454677" y="4568643"/>
              <a:ext cx="18118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rgbClr val="F8BB4E"/>
                  </a:solidFill>
                  <a:latin typeface="Optima" panose="02000503060000020004" pitchFamily="2" charset="0"/>
                </a:rPr>
                <a:t>26%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403E59-F701-3E8D-429B-E6E4CF0299B6}"/>
                </a:ext>
              </a:extLst>
            </p:cNvPr>
            <p:cNvSpPr txBox="1"/>
            <p:nvPr/>
          </p:nvSpPr>
          <p:spPr>
            <a:xfrm>
              <a:off x="7495120" y="4568643"/>
              <a:ext cx="9708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rgbClr val="F8BB4E"/>
                  </a:solidFill>
                  <a:latin typeface="Optima" panose="02000503060000020004" pitchFamily="2" charset="0"/>
                </a:rPr>
                <a:t>A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C209F8F-E1BA-6064-0101-D5640F1C0D28}"/>
                </a:ext>
              </a:extLst>
            </p:cNvPr>
            <p:cNvCxnSpPr/>
            <p:nvPr/>
          </p:nvCxnSpPr>
          <p:spPr>
            <a:xfrm>
              <a:off x="8285344" y="4654987"/>
              <a:ext cx="0" cy="842971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1B80CD-755B-3C69-7895-E56023B75E59}"/>
              </a:ext>
            </a:extLst>
          </p:cNvPr>
          <p:cNvGraphicFramePr>
            <a:graphicFrameLocks noGrp="1"/>
          </p:cNvGraphicFramePr>
          <p:nvPr/>
        </p:nvGraphicFramePr>
        <p:xfrm>
          <a:off x="2839247" y="1074538"/>
          <a:ext cx="4351340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5134">
                  <a:extLst>
                    <a:ext uri="{9D8B030D-6E8A-4147-A177-3AD203B41FA5}">
                      <a16:colId xmlns:a16="http://schemas.microsoft.com/office/drawing/2014/main" val="3391925502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1545073508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3599211956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1569767196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911493751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3499395484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1447379619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3522987771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1449253859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2798694371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68494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31593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28011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65043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32474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00266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082204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13246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42575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67316"/>
                  </a:ext>
                </a:extLst>
              </a:tr>
            </a:tbl>
          </a:graphicData>
        </a:graphic>
      </p:graphicFrame>
      <p:sp>
        <p:nvSpPr>
          <p:cNvPr id="7" name="TextBox 8">
            <a:extLst>
              <a:ext uri="{FF2B5EF4-FFF2-40B4-BE49-F238E27FC236}">
                <a16:creationId xmlns:a16="http://schemas.microsoft.com/office/drawing/2014/main" id="{DBBBC938-C7E2-E04D-C9FB-B715F58B9F6F}"/>
              </a:ext>
            </a:extLst>
          </p:cNvPr>
          <p:cNvSpPr txBox="1"/>
          <p:nvPr/>
        </p:nvSpPr>
        <p:spPr>
          <a:xfrm>
            <a:off x="7560459" y="4265867"/>
            <a:ext cx="3626346" cy="92333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Optima" panose="02000503060000020004" pitchFamily="2" charset="0"/>
              </a:rPr>
              <a:t>Interesting observation that is worth highlighting to get your point across </a:t>
            </a:r>
          </a:p>
        </p:txBody>
      </p:sp>
    </p:spTree>
    <p:extLst>
      <p:ext uri="{BB962C8B-B14F-4D97-AF65-F5344CB8AC3E}">
        <p14:creationId xmlns:p14="http://schemas.microsoft.com/office/powerpoint/2010/main" val="24408855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1B80CD-755B-3C69-7895-E56023B75E59}"/>
              </a:ext>
            </a:extLst>
          </p:cNvPr>
          <p:cNvGraphicFramePr>
            <a:graphicFrameLocks noGrp="1"/>
          </p:cNvGraphicFramePr>
          <p:nvPr/>
        </p:nvGraphicFramePr>
        <p:xfrm>
          <a:off x="497730" y="1966123"/>
          <a:ext cx="2602520" cy="260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252">
                  <a:extLst>
                    <a:ext uri="{9D8B030D-6E8A-4147-A177-3AD203B41FA5}">
                      <a16:colId xmlns:a16="http://schemas.microsoft.com/office/drawing/2014/main" val="3391925502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45073508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9921195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6976719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91149375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499395484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737961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2298777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925385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2798694371"/>
                    </a:ext>
                  </a:extLst>
                </a:gridCol>
              </a:tblGrid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6849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3159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2801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6504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3247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0026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08220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1324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42575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F8BB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673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9D0C14-EDA8-A3A3-DC9F-6AEAA532D46F}"/>
              </a:ext>
            </a:extLst>
          </p:cNvPr>
          <p:cNvGraphicFramePr>
            <a:graphicFrameLocks noGrp="1"/>
          </p:cNvGraphicFramePr>
          <p:nvPr/>
        </p:nvGraphicFramePr>
        <p:xfrm>
          <a:off x="3380211" y="1966123"/>
          <a:ext cx="2602520" cy="260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252">
                  <a:extLst>
                    <a:ext uri="{9D8B030D-6E8A-4147-A177-3AD203B41FA5}">
                      <a16:colId xmlns:a16="http://schemas.microsoft.com/office/drawing/2014/main" val="3391925502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45073508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9921195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6976719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91149375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499395484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737961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2298777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925385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2798694371"/>
                    </a:ext>
                  </a:extLst>
                </a:gridCol>
              </a:tblGrid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6849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3159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2801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6504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3247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0026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08220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4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1324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42575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6731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1E8F37B-ABEF-8B47-ADDA-F9B554779439}"/>
              </a:ext>
            </a:extLst>
          </p:cNvPr>
          <p:cNvGraphicFramePr>
            <a:graphicFrameLocks noGrp="1"/>
          </p:cNvGraphicFramePr>
          <p:nvPr/>
        </p:nvGraphicFramePr>
        <p:xfrm>
          <a:off x="6262692" y="1966123"/>
          <a:ext cx="2602520" cy="260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252">
                  <a:extLst>
                    <a:ext uri="{9D8B030D-6E8A-4147-A177-3AD203B41FA5}">
                      <a16:colId xmlns:a16="http://schemas.microsoft.com/office/drawing/2014/main" val="3391925502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45073508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9921195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6976719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91149375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499395484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737961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2298777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925385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2798694371"/>
                    </a:ext>
                  </a:extLst>
                </a:gridCol>
              </a:tblGrid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6849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3159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2801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6504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rgbClr val="00B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3247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0026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08220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1324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42575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6731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5DC24E1-25C8-2BDD-197E-CB7C1E890D50}"/>
              </a:ext>
            </a:extLst>
          </p:cNvPr>
          <p:cNvGraphicFramePr>
            <a:graphicFrameLocks noGrp="1"/>
          </p:cNvGraphicFramePr>
          <p:nvPr/>
        </p:nvGraphicFramePr>
        <p:xfrm>
          <a:off x="9145173" y="1966123"/>
          <a:ext cx="2602520" cy="260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252">
                  <a:extLst>
                    <a:ext uri="{9D8B030D-6E8A-4147-A177-3AD203B41FA5}">
                      <a16:colId xmlns:a16="http://schemas.microsoft.com/office/drawing/2014/main" val="3391925502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45073508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9921195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569767196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91149375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499395484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737961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3522987771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1449253859"/>
                    </a:ext>
                  </a:extLst>
                </a:gridCol>
                <a:gridCol w="260252">
                  <a:extLst>
                    <a:ext uri="{9D8B030D-6E8A-4147-A177-3AD203B41FA5}">
                      <a16:colId xmlns:a16="http://schemas.microsoft.com/office/drawing/2014/main" val="2798694371"/>
                    </a:ext>
                  </a:extLst>
                </a:gridCol>
              </a:tblGrid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6849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3159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28011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65043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3247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0026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082204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13246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42575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2" marR="5422" marT="542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67316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56F11E4A-766D-5799-C2A4-3F0D04178AB4}"/>
              </a:ext>
            </a:extLst>
          </p:cNvPr>
          <p:cNvGrpSpPr/>
          <p:nvPr/>
        </p:nvGrpSpPr>
        <p:grpSpPr>
          <a:xfrm>
            <a:off x="429459" y="1571077"/>
            <a:ext cx="2727280" cy="3687545"/>
            <a:chOff x="429459" y="1571077"/>
            <a:chExt cx="2727280" cy="3687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8768A58-E5ED-7F04-C536-526F9D9CEF02}"/>
                </a:ext>
              </a:extLst>
            </p:cNvPr>
            <p:cNvGrpSpPr/>
            <p:nvPr/>
          </p:nvGrpSpPr>
          <p:grpSpPr>
            <a:xfrm>
              <a:off x="429459" y="1571077"/>
              <a:ext cx="2655225" cy="3687545"/>
              <a:chOff x="7261081" y="1831525"/>
              <a:chExt cx="2424514" cy="336712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403E59-F701-3E8D-429B-E6E4CF0299B6}"/>
                  </a:ext>
                </a:extLst>
              </p:cNvPr>
              <p:cNvSpPr txBox="1"/>
              <p:nvPr/>
            </p:nvSpPr>
            <p:spPr>
              <a:xfrm>
                <a:off x="7273367" y="1831525"/>
                <a:ext cx="2412228" cy="365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8BB4E"/>
                    </a:solidFill>
                    <a:latin typeface="Optima" panose="02000503060000020004" pitchFamily="2" charset="0"/>
                  </a:rPr>
                  <a:t>Highlight Label A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BBF21B-FE9F-29B1-4956-8CB47D58DF3B}"/>
                  </a:ext>
                </a:extLst>
              </p:cNvPr>
              <p:cNvSpPr txBox="1"/>
              <p:nvPr/>
            </p:nvSpPr>
            <p:spPr>
              <a:xfrm>
                <a:off x="7261081" y="4608482"/>
                <a:ext cx="1027583" cy="590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rgbClr val="F8BB4E"/>
                    </a:solidFill>
                    <a:latin typeface="Optima" panose="02000503060000020004" pitchFamily="2" charset="0"/>
                  </a:rPr>
                  <a:t>26%</a:t>
                </a:r>
              </a:p>
            </p:txBody>
          </p:sp>
        </p:grpSp>
        <p:sp>
          <p:nvSpPr>
            <p:cNvPr id="24" name="TextBox 8">
              <a:extLst>
                <a:ext uri="{FF2B5EF4-FFF2-40B4-BE49-F238E27FC236}">
                  <a16:creationId xmlns:a16="http://schemas.microsoft.com/office/drawing/2014/main" id="{F9B1152E-7823-3E81-3AAE-08FA7B02C7F4}"/>
                </a:ext>
              </a:extLst>
            </p:cNvPr>
            <p:cNvSpPr txBox="1"/>
            <p:nvPr/>
          </p:nvSpPr>
          <p:spPr>
            <a:xfrm>
              <a:off x="1583489" y="4660969"/>
              <a:ext cx="1573250" cy="507831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rPr>
                <a:t>Interesting observation that is worth highlighting to get your point across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994E15A-8AFA-A785-6320-9011036069C2}"/>
              </a:ext>
            </a:extLst>
          </p:cNvPr>
          <p:cNvGrpSpPr/>
          <p:nvPr/>
        </p:nvGrpSpPr>
        <p:grpSpPr>
          <a:xfrm>
            <a:off x="3294362" y="1571077"/>
            <a:ext cx="2727280" cy="3687545"/>
            <a:chOff x="429459" y="1571077"/>
            <a:chExt cx="2727280" cy="368754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A62505E-8D41-7451-07F0-E427427D4B11}"/>
                </a:ext>
              </a:extLst>
            </p:cNvPr>
            <p:cNvGrpSpPr/>
            <p:nvPr/>
          </p:nvGrpSpPr>
          <p:grpSpPr>
            <a:xfrm>
              <a:off x="429459" y="1571077"/>
              <a:ext cx="2655225" cy="3687545"/>
              <a:chOff x="7261081" y="1831525"/>
              <a:chExt cx="2424514" cy="3367127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B4F3D07-224A-8B8B-63C5-767F65BE567C}"/>
                  </a:ext>
                </a:extLst>
              </p:cNvPr>
              <p:cNvSpPr txBox="1"/>
              <p:nvPr/>
            </p:nvSpPr>
            <p:spPr>
              <a:xfrm>
                <a:off x="7273367" y="1831525"/>
                <a:ext cx="2412228" cy="365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4A64"/>
                    </a:solidFill>
                    <a:latin typeface="Optima" panose="02000503060000020004" pitchFamily="2" charset="0"/>
                  </a:rPr>
                  <a:t>Highlight Label B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559924-7EA4-26C7-2CAB-AC88B072199A}"/>
                  </a:ext>
                </a:extLst>
              </p:cNvPr>
              <p:cNvSpPr txBox="1"/>
              <p:nvPr/>
            </p:nvSpPr>
            <p:spPr>
              <a:xfrm>
                <a:off x="7261081" y="4608482"/>
                <a:ext cx="1027583" cy="590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rgbClr val="004A64"/>
                    </a:solidFill>
                    <a:latin typeface="Optima" panose="02000503060000020004" pitchFamily="2" charset="0"/>
                  </a:rPr>
                  <a:t>24%</a:t>
                </a:r>
              </a:p>
            </p:txBody>
          </p:sp>
        </p:grpSp>
        <p:sp>
          <p:nvSpPr>
            <p:cNvPr id="38" name="TextBox 8">
              <a:extLst>
                <a:ext uri="{FF2B5EF4-FFF2-40B4-BE49-F238E27FC236}">
                  <a16:creationId xmlns:a16="http://schemas.microsoft.com/office/drawing/2014/main" id="{DECB3179-2D13-F107-F84B-73D60E2D8FF2}"/>
                </a:ext>
              </a:extLst>
            </p:cNvPr>
            <p:cNvSpPr txBox="1"/>
            <p:nvPr/>
          </p:nvSpPr>
          <p:spPr>
            <a:xfrm>
              <a:off x="1583489" y="4660969"/>
              <a:ext cx="1573250" cy="507831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004A64"/>
                  </a:solidFill>
                  <a:latin typeface="Optima" panose="02000503060000020004" pitchFamily="2" charset="0"/>
                </a:rPr>
                <a:t>Interesting observation that is worth highlighting to get your point across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A9BD53-EEA9-6006-8DDD-BEBBCD8F6D75}"/>
              </a:ext>
            </a:extLst>
          </p:cNvPr>
          <p:cNvGrpSpPr/>
          <p:nvPr/>
        </p:nvGrpSpPr>
        <p:grpSpPr>
          <a:xfrm>
            <a:off x="6183740" y="1571077"/>
            <a:ext cx="2727280" cy="3687545"/>
            <a:chOff x="429459" y="1571077"/>
            <a:chExt cx="2727280" cy="368754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FC38BFF-75BE-008E-4BC1-4646BEADD685}"/>
                </a:ext>
              </a:extLst>
            </p:cNvPr>
            <p:cNvGrpSpPr/>
            <p:nvPr/>
          </p:nvGrpSpPr>
          <p:grpSpPr>
            <a:xfrm>
              <a:off x="429459" y="1571077"/>
              <a:ext cx="2655225" cy="3687545"/>
              <a:chOff x="7261081" y="1831525"/>
              <a:chExt cx="2424514" cy="336712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9A33C4B-A122-695F-E852-DA1714131C2D}"/>
                  </a:ext>
                </a:extLst>
              </p:cNvPr>
              <p:cNvSpPr txBox="1"/>
              <p:nvPr/>
            </p:nvSpPr>
            <p:spPr>
              <a:xfrm>
                <a:off x="7273367" y="1831525"/>
                <a:ext cx="2412228" cy="365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BEF3"/>
                    </a:solidFill>
                    <a:latin typeface="Optima" panose="02000503060000020004" pitchFamily="2" charset="0"/>
                  </a:rPr>
                  <a:t>Highlight Label C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302770F-AFE6-C919-98FE-85B94490E011}"/>
                  </a:ext>
                </a:extLst>
              </p:cNvPr>
              <p:cNvSpPr txBox="1"/>
              <p:nvPr/>
            </p:nvSpPr>
            <p:spPr>
              <a:xfrm>
                <a:off x="7261081" y="4608482"/>
                <a:ext cx="1027583" cy="590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rgbClr val="00BEF3"/>
                    </a:solidFill>
                    <a:latin typeface="Optima" panose="02000503060000020004" pitchFamily="2" charset="0"/>
                  </a:rPr>
                  <a:t>23%</a:t>
                </a:r>
              </a:p>
            </p:txBody>
          </p:sp>
        </p:grpSp>
        <p:sp>
          <p:nvSpPr>
            <p:cNvPr id="43" name="TextBox 8">
              <a:extLst>
                <a:ext uri="{FF2B5EF4-FFF2-40B4-BE49-F238E27FC236}">
                  <a16:creationId xmlns:a16="http://schemas.microsoft.com/office/drawing/2014/main" id="{D83A5D33-B39F-C1F8-0900-9B023FF4C3FB}"/>
                </a:ext>
              </a:extLst>
            </p:cNvPr>
            <p:cNvSpPr txBox="1"/>
            <p:nvPr/>
          </p:nvSpPr>
          <p:spPr>
            <a:xfrm>
              <a:off x="1583489" y="4660969"/>
              <a:ext cx="1573250" cy="507831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00BEF3"/>
                  </a:solidFill>
                  <a:latin typeface="Optima" panose="02000503060000020004" pitchFamily="2" charset="0"/>
                </a:rPr>
                <a:t>Interesting observation that is worth highlighting to get your point across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CC75151-C705-DB3D-B062-C50F9536C207}"/>
              </a:ext>
            </a:extLst>
          </p:cNvPr>
          <p:cNvGrpSpPr/>
          <p:nvPr/>
        </p:nvGrpSpPr>
        <p:grpSpPr>
          <a:xfrm>
            <a:off x="9081815" y="1525089"/>
            <a:ext cx="2727280" cy="3687545"/>
            <a:chOff x="429459" y="1571077"/>
            <a:chExt cx="2727280" cy="368754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500275B-5342-10F7-28CF-916BD5864840}"/>
                </a:ext>
              </a:extLst>
            </p:cNvPr>
            <p:cNvGrpSpPr/>
            <p:nvPr/>
          </p:nvGrpSpPr>
          <p:grpSpPr>
            <a:xfrm>
              <a:off x="429459" y="1571077"/>
              <a:ext cx="2655225" cy="3687545"/>
              <a:chOff x="7261081" y="1831525"/>
              <a:chExt cx="2424514" cy="3367127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814497-7C7F-B54E-6401-03EB758045A6}"/>
                  </a:ext>
                </a:extLst>
              </p:cNvPr>
              <p:cNvSpPr txBox="1"/>
              <p:nvPr/>
            </p:nvSpPr>
            <p:spPr>
              <a:xfrm>
                <a:off x="7273367" y="1831525"/>
                <a:ext cx="2412228" cy="365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Highlight Label 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78C1D84-6135-397A-5B9C-D1D2867CC4BB}"/>
                  </a:ext>
                </a:extLst>
              </p:cNvPr>
              <p:cNvSpPr txBox="1"/>
              <p:nvPr/>
            </p:nvSpPr>
            <p:spPr>
              <a:xfrm>
                <a:off x="7261081" y="4608482"/>
                <a:ext cx="1027583" cy="590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bg1">
                        <a:lumMod val="50000"/>
                      </a:schemeClr>
                    </a:solidFill>
                    <a:latin typeface="Optima" panose="02000503060000020004" pitchFamily="2" charset="0"/>
                  </a:rPr>
                  <a:t>27%</a:t>
                </a:r>
              </a:p>
            </p:txBody>
          </p:sp>
        </p:grpSp>
        <p:sp>
          <p:nvSpPr>
            <p:cNvPr id="48" name="TextBox 8">
              <a:extLst>
                <a:ext uri="{FF2B5EF4-FFF2-40B4-BE49-F238E27FC236}">
                  <a16:creationId xmlns:a16="http://schemas.microsoft.com/office/drawing/2014/main" id="{F323C536-36CA-6AA6-01E0-F85D226444F9}"/>
                </a:ext>
              </a:extLst>
            </p:cNvPr>
            <p:cNvSpPr txBox="1"/>
            <p:nvPr/>
          </p:nvSpPr>
          <p:spPr>
            <a:xfrm>
              <a:off x="1583489" y="4660969"/>
              <a:ext cx="1573250" cy="507831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rPr>
                <a:t>Interesting observation that is worth highlighting to get your point across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29171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4DE56B9-0E2A-F607-477A-6C592B1CFF91}"/>
              </a:ext>
            </a:extLst>
          </p:cNvPr>
          <p:cNvSpPr/>
          <p:nvPr/>
        </p:nvSpPr>
        <p:spPr>
          <a:xfrm>
            <a:off x="5471817" y="3103162"/>
            <a:ext cx="4787305" cy="591399"/>
          </a:xfrm>
          <a:prstGeom prst="roundRect">
            <a:avLst/>
          </a:prstGeom>
          <a:pattFill prst="ltVert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C657735-423F-8BD4-DFD8-E834660DEA2E}"/>
              </a:ext>
            </a:extLst>
          </p:cNvPr>
          <p:cNvSpPr/>
          <p:nvPr/>
        </p:nvSpPr>
        <p:spPr>
          <a:xfrm>
            <a:off x="4170556" y="3694561"/>
            <a:ext cx="1074673" cy="2395814"/>
          </a:xfrm>
          <a:prstGeom prst="roundRect">
            <a:avLst/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48F697-DBF9-257D-EF01-0EB437C351AB}"/>
              </a:ext>
            </a:extLst>
          </p:cNvPr>
          <p:cNvSpPr txBox="1"/>
          <p:nvPr/>
        </p:nvSpPr>
        <p:spPr>
          <a:xfrm>
            <a:off x="3226766" y="3667462"/>
            <a:ext cx="151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techniques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BAC63F-B0ED-C49D-5F72-8B0C6A9B2A35}"/>
              </a:ext>
            </a:extLst>
          </p:cNvPr>
          <p:cNvSpPr txBox="1"/>
          <p:nvPr/>
        </p:nvSpPr>
        <p:spPr>
          <a:xfrm>
            <a:off x="5489925" y="2696587"/>
            <a:ext cx="2245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common chart types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853981-C562-6BA9-ADD5-7C4E61785BF9}"/>
              </a:ext>
            </a:extLst>
          </p:cNvPr>
          <p:cNvSpPr/>
          <p:nvPr/>
        </p:nvSpPr>
        <p:spPr>
          <a:xfrm>
            <a:off x="5629549" y="5443830"/>
            <a:ext cx="679940" cy="709828"/>
          </a:xfrm>
          <a:prstGeom prst="ellipse">
            <a:avLst/>
          </a:prstGeom>
          <a:solidFill>
            <a:srgbClr val="F8B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8BB4E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FB9728-858C-A740-A203-6B31F4E5DBC6}"/>
              </a:ext>
            </a:extLst>
          </p:cNvPr>
          <p:cNvCxnSpPr/>
          <p:nvPr/>
        </p:nvCxnSpPr>
        <p:spPr>
          <a:xfrm>
            <a:off x="2508739" y="802878"/>
            <a:ext cx="0" cy="5029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7B1DEC-E485-F341-AC71-3C831CB6CEEC}"/>
              </a:ext>
            </a:extLst>
          </p:cNvPr>
          <p:cNvSpPr txBox="1"/>
          <p:nvPr/>
        </p:nvSpPr>
        <p:spPr>
          <a:xfrm>
            <a:off x="371962" y="802878"/>
            <a:ext cx="19632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askerville" panose="02020502070401020303" pitchFamily="18" charset="0"/>
              </a:rPr>
              <a:t>Data </a:t>
            </a:r>
            <a:r>
              <a:rPr lang="en-US" sz="2800" dirty="0">
                <a:solidFill>
                  <a:srgbClr val="F8BB4E"/>
                </a:solidFill>
                <a:latin typeface="Baskerville" panose="02020502070401020303" pitchFamily="18" charset="0"/>
              </a:rPr>
              <a:t>+</a:t>
            </a:r>
          </a:p>
          <a:p>
            <a:pPr algn="r"/>
            <a:r>
              <a:rPr lang="en-US" sz="2800" dirty="0">
                <a:latin typeface="Baskerville" panose="02020502070401020303" pitchFamily="18" charset="0"/>
              </a:rPr>
              <a:t>Storytelling</a:t>
            </a:r>
          </a:p>
          <a:p>
            <a:pPr algn="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</a:rPr>
              <a:t>Articulation Inspiration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DD9EAB-535A-A235-5827-AB2E40948134}"/>
              </a:ext>
            </a:extLst>
          </p:cNvPr>
          <p:cNvGrpSpPr/>
          <p:nvPr/>
        </p:nvGrpSpPr>
        <p:grpSpPr>
          <a:xfrm>
            <a:off x="3915191" y="3828164"/>
            <a:ext cx="1330038" cy="2163896"/>
            <a:chOff x="3945336" y="1312570"/>
            <a:chExt cx="1330038" cy="21638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7DEC8-6870-A6B8-DEC9-C9412BCAD2DF}"/>
                </a:ext>
              </a:extLst>
            </p:cNvPr>
            <p:cNvSpPr txBox="1"/>
            <p:nvPr/>
          </p:nvSpPr>
          <p:spPr>
            <a:xfrm>
              <a:off x="3945336" y="1312570"/>
              <a:ext cx="133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highlight</a:t>
              </a:r>
              <a:endParaRPr lang="en-US" sz="2000" dirty="0">
                <a:solidFill>
                  <a:schemeClr val="bg1">
                    <a:lumMod val="75000"/>
                  </a:schemeClr>
                </a:solidFill>
                <a:latin typeface="Baskerville" panose="02020502070401020303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7AF0B2-E550-CD10-1679-602C3CB58494}"/>
                </a:ext>
              </a:extLst>
            </p:cNvPr>
            <p:cNvSpPr txBox="1"/>
            <p:nvPr/>
          </p:nvSpPr>
          <p:spPr>
            <a:xfrm>
              <a:off x="4106109" y="2234999"/>
              <a:ext cx="11692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annotate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2C3BA0-352C-54B6-25CD-79DA19DE22AF}"/>
                </a:ext>
              </a:extLst>
            </p:cNvPr>
            <p:cNvSpPr txBox="1"/>
            <p:nvPr/>
          </p:nvSpPr>
          <p:spPr>
            <a:xfrm>
              <a:off x="4106110" y="3076356"/>
              <a:ext cx="11692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frame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60C07F-3EB2-B98F-DC06-66434D839319}"/>
              </a:ext>
            </a:extLst>
          </p:cNvPr>
          <p:cNvSpPr txBox="1"/>
          <p:nvPr/>
        </p:nvSpPr>
        <p:spPr>
          <a:xfrm>
            <a:off x="5441967" y="3109786"/>
            <a:ext cx="102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 panose="02020502070401020303" pitchFamily="18" charset="0"/>
              </a:rPr>
              <a:t>bars + columns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Baskerville" panose="02020502070401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F01C7-BFA6-C4DF-17AE-1BC6D29DAC17}"/>
              </a:ext>
            </a:extLst>
          </p:cNvPr>
          <p:cNvSpPr txBox="1"/>
          <p:nvPr/>
        </p:nvSpPr>
        <p:spPr>
          <a:xfrm>
            <a:off x="7404970" y="3228945"/>
            <a:ext cx="1175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 panose="02020502070401020303" pitchFamily="18" charset="0"/>
              </a:rPr>
              <a:t>lines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askerville" panose="02020502070401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A7F0F6-4353-32E7-6CC4-EC836B0A9D9A}"/>
              </a:ext>
            </a:extLst>
          </p:cNvPr>
          <p:cNvSpPr txBox="1"/>
          <p:nvPr/>
        </p:nvSpPr>
        <p:spPr>
          <a:xfrm>
            <a:off x="9319257" y="3103162"/>
            <a:ext cx="102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</a:rPr>
              <a:t>pies + waffles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50D6EE-1062-CE3C-5925-344A2FF08AD4}"/>
              </a:ext>
            </a:extLst>
          </p:cNvPr>
          <p:cNvSpPr/>
          <p:nvPr/>
        </p:nvSpPr>
        <p:spPr>
          <a:xfrm>
            <a:off x="5687060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E1403-8D60-E096-0A35-9EB3FC391237}"/>
              </a:ext>
            </a:extLst>
          </p:cNvPr>
          <p:cNvSpPr/>
          <p:nvPr/>
        </p:nvSpPr>
        <p:spPr>
          <a:xfrm>
            <a:off x="7723321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0C340D-7C8F-8A99-D819-3FF114DB47DA}"/>
              </a:ext>
            </a:extLst>
          </p:cNvPr>
          <p:cNvSpPr/>
          <p:nvPr/>
        </p:nvSpPr>
        <p:spPr>
          <a:xfrm>
            <a:off x="9563844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072F4B-F96A-24C3-602D-AD717DA6DB10}"/>
              </a:ext>
            </a:extLst>
          </p:cNvPr>
          <p:cNvSpPr/>
          <p:nvPr/>
        </p:nvSpPr>
        <p:spPr>
          <a:xfrm>
            <a:off x="5698782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CF077C-C37F-8002-C613-1C3C05554CBB}"/>
              </a:ext>
            </a:extLst>
          </p:cNvPr>
          <p:cNvSpPr/>
          <p:nvPr/>
        </p:nvSpPr>
        <p:spPr>
          <a:xfrm>
            <a:off x="7735043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96329F-982E-2A96-3082-4BA8FAE10180}"/>
              </a:ext>
            </a:extLst>
          </p:cNvPr>
          <p:cNvSpPr/>
          <p:nvPr/>
        </p:nvSpPr>
        <p:spPr>
          <a:xfrm>
            <a:off x="9575566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CED24B-5658-AB2F-2FBF-C934611F99C7}"/>
              </a:ext>
            </a:extLst>
          </p:cNvPr>
          <p:cNvSpPr/>
          <p:nvPr/>
        </p:nvSpPr>
        <p:spPr>
          <a:xfrm>
            <a:off x="5700462" y="5527409"/>
            <a:ext cx="539262" cy="5629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8BB4E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1670382-19F5-20BB-EA97-A3AD89D5602B}"/>
              </a:ext>
            </a:extLst>
          </p:cNvPr>
          <p:cNvSpPr/>
          <p:nvPr/>
        </p:nvSpPr>
        <p:spPr>
          <a:xfrm>
            <a:off x="7736723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99F3C6-5229-27B9-4725-BA788F76DAE1}"/>
              </a:ext>
            </a:extLst>
          </p:cNvPr>
          <p:cNvSpPr/>
          <p:nvPr/>
        </p:nvSpPr>
        <p:spPr>
          <a:xfrm>
            <a:off x="9577246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707420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B966E5D-D6B8-43D1-BF0B-B74F544DE7C3}"/>
              </a:ext>
            </a:extLst>
          </p:cNvPr>
          <p:cNvGraphicFramePr/>
          <p:nvPr/>
        </p:nvGraphicFramePr>
        <p:xfrm>
          <a:off x="876299" y="1225685"/>
          <a:ext cx="8569257" cy="4908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9DB31E-7308-0119-402B-512658F6B014}"/>
              </a:ext>
            </a:extLst>
          </p:cNvPr>
          <p:cNvCxnSpPr/>
          <p:nvPr/>
        </p:nvCxnSpPr>
        <p:spPr>
          <a:xfrm flipH="1">
            <a:off x="6322979" y="2879386"/>
            <a:ext cx="329184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3B9BFD-925D-A271-5290-16790966FBA3}"/>
              </a:ext>
            </a:extLst>
          </p:cNvPr>
          <p:cNvCxnSpPr>
            <a:cxnSpLocks/>
          </p:cNvCxnSpPr>
          <p:nvPr/>
        </p:nvCxnSpPr>
        <p:spPr>
          <a:xfrm flipH="1">
            <a:off x="8667345" y="1893650"/>
            <a:ext cx="94747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FA2B3A-6FA8-9136-5D8A-73AE647E496E}"/>
              </a:ext>
            </a:extLst>
          </p:cNvPr>
          <p:cNvCxnSpPr>
            <a:cxnSpLocks/>
          </p:cNvCxnSpPr>
          <p:nvPr/>
        </p:nvCxnSpPr>
        <p:spPr>
          <a:xfrm>
            <a:off x="9614819" y="1893650"/>
            <a:ext cx="0" cy="98573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BB38A6B-3401-B2F7-2D90-34E16547DFBE}"/>
              </a:ext>
            </a:extLst>
          </p:cNvPr>
          <p:cNvGrpSpPr/>
          <p:nvPr/>
        </p:nvGrpSpPr>
        <p:grpSpPr>
          <a:xfrm>
            <a:off x="9614818" y="1688644"/>
            <a:ext cx="2169127" cy="1537902"/>
            <a:chOff x="9943426" y="1299537"/>
            <a:chExt cx="2169127" cy="153790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1529AD0-36AC-077F-23F2-2285E4208F2A}"/>
                </a:ext>
              </a:extLst>
            </p:cNvPr>
            <p:cNvGrpSpPr/>
            <p:nvPr/>
          </p:nvGrpSpPr>
          <p:grpSpPr>
            <a:xfrm>
              <a:off x="9943426" y="1299537"/>
              <a:ext cx="2169127" cy="1537902"/>
              <a:chOff x="7611777" y="226163"/>
              <a:chExt cx="2206585" cy="153790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75D0E3E-62EA-0697-B7B6-31C4D9FD1745}"/>
                  </a:ext>
                </a:extLst>
              </p:cNvPr>
              <p:cNvGrpSpPr/>
              <p:nvPr/>
            </p:nvGrpSpPr>
            <p:grpSpPr>
              <a:xfrm>
                <a:off x="7611777" y="226163"/>
                <a:ext cx="2134026" cy="1537902"/>
                <a:chOff x="11620745" y="527156"/>
                <a:chExt cx="2134026" cy="1537902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2A8BAA7-C292-2420-1E26-F1BD05620BB1}"/>
                    </a:ext>
                  </a:extLst>
                </p:cNvPr>
                <p:cNvSpPr txBox="1"/>
                <p:nvPr/>
              </p:nvSpPr>
              <p:spPr>
                <a:xfrm>
                  <a:off x="11620745" y="527156"/>
                  <a:ext cx="1950644" cy="646331"/>
                </a:xfrm>
                <a:prstGeom prst="rect">
                  <a:avLst/>
                </a:prstGeom>
                <a:noFill/>
              </p:spPr>
              <p:txBody>
                <a:bodyPr wrap="square" lIns="182880" tIns="182880" rIns="182880" bIns="182880" rtlCol="0" anchor="ctr">
                  <a:spAutoFit/>
                </a:bodyPr>
                <a:lstStyle/>
                <a:p>
                  <a:r>
                    <a:rPr lang="en-US" spc="-30" dirty="0">
                      <a:latin typeface="Optima" panose="02000503060000020004" pitchFamily="2" charset="0"/>
                    </a:rPr>
                    <a:t>Highlight Label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1BB6CD0-FA08-7F7A-8E62-CA5C2B5B2716}"/>
                    </a:ext>
                  </a:extLst>
                </p:cNvPr>
                <p:cNvSpPr txBox="1"/>
                <p:nvPr/>
              </p:nvSpPr>
              <p:spPr>
                <a:xfrm>
                  <a:off x="11717831" y="1541838"/>
                  <a:ext cx="20369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  <a:latin typeface="Optima" panose="02000503060000020004" pitchFamily="2" charset="0"/>
                    </a:rPr>
                    <a:t>Interesting observation worth highlighting </a:t>
                  </a: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EB425F-D4A3-D171-7C0A-585D6F53B67B}"/>
                  </a:ext>
                </a:extLst>
              </p:cNvPr>
              <p:cNvSpPr txBox="1"/>
              <p:nvPr/>
            </p:nvSpPr>
            <p:spPr>
              <a:xfrm>
                <a:off x="7867714" y="718388"/>
                <a:ext cx="19506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pc="-30" dirty="0">
                    <a:solidFill>
                      <a:srgbClr val="004A64"/>
                    </a:solidFill>
                    <a:latin typeface="Optima" panose="02000503060000020004" pitchFamily="2" charset="0"/>
                  </a:rPr>
                  <a:t>$181M</a:t>
                </a:r>
              </a:p>
            </p:txBody>
          </p:sp>
        </p:grpSp>
        <p:sp>
          <p:nvSpPr>
            <p:cNvPr id="2" name="Up Arrow 1">
              <a:extLst>
                <a:ext uri="{FF2B5EF4-FFF2-40B4-BE49-F238E27FC236}">
                  <a16:creationId xmlns:a16="http://schemas.microsoft.com/office/drawing/2014/main" id="{195A1F2D-A86E-B695-0728-589886193126}"/>
                </a:ext>
              </a:extLst>
            </p:cNvPr>
            <p:cNvSpPr/>
            <p:nvPr/>
          </p:nvSpPr>
          <p:spPr>
            <a:xfrm>
              <a:off x="10116766" y="1837709"/>
              <a:ext cx="301557" cy="384721"/>
            </a:xfrm>
            <a:prstGeom prst="upArrow">
              <a:avLst/>
            </a:prstGeom>
            <a:solidFill>
              <a:srgbClr val="004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96116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B966E5D-D6B8-43D1-BF0B-B74F544DE7C3}"/>
              </a:ext>
            </a:extLst>
          </p:cNvPr>
          <p:cNvGraphicFramePr/>
          <p:nvPr/>
        </p:nvGraphicFramePr>
        <p:xfrm>
          <a:off x="876299" y="1225685"/>
          <a:ext cx="8569257" cy="4908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9DB31E-7308-0119-402B-512658F6B014}"/>
              </a:ext>
            </a:extLst>
          </p:cNvPr>
          <p:cNvCxnSpPr/>
          <p:nvPr/>
        </p:nvCxnSpPr>
        <p:spPr>
          <a:xfrm flipH="1">
            <a:off x="6322979" y="2879386"/>
            <a:ext cx="329184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3B9BFD-925D-A271-5290-16790966FBA3}"/>
              </a:ext>
            </a:extLst>
          </p:cNvPr>
          <p:cNvCxnSpPr>
            <a:cxnSpLocks/>
          </p:cNvCxnSpPr>
          <p:nvPr/>
        </p:nvCxnSpPr>
        <p:spPr>
          <a:xfrm flipH="1">
            <a:off x="8667345" y="1893650"/>
            <a:ext cx="94747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FA2B3A-6FA8-9136-5D8A-73AE647E496E}"/>
              </a:ext>
            </a:extLst>
          </p:cNvPr>
          <p:cNvCxnSpPr>
            <a:cxnSpLocks/>
          </p:cNvCxnSpPr>
          <p:nvPr/>
        </p:nvCxnSpPr>
        <p:spPr>
          <a:xfrm>
            <a:off x="9614819" y="1893650"/>
            <a:ext cx="0" cy="98573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BB38A6B-3401-B2F7-2D90-34E16547DFBE}"/>
              </a:ext>
            </a:extLst>
          </p:cNvPr>
          <p:cNvGrpSpPr/>
          <p:nvPr/>
        </p:nvGrpSpPr>
        <p:grpSpPr>
          <a:xfrm>
            <a:off x="9614819" y="1688644"/>
            <a:ext cx="2097800" cy="1537902"/>
            <a:chOff x="9943427" y="1299537"/>
            <a:chExt cx="2097800" cy="153790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1529AD0-36AC-077F-23F2-2285E4208F2A}"/>
                </a:ext>
              </a:extLst>
            </p:cNvPr>
            <p:cNvGrpSpPr/>
            <p:nvPr/>
          </p:nvGrpSpPr>
          <p:grpSpPr>
            <a:xfrm>
              <a:off x="9943427" y="1299537"/>
              <a:ext cx="2097800" cy="1537902"/>
              <a:chOff x="7611777" y="226163"/>
              <a:chExt cx="2134026" cy="153790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75D0E3E-62EA-0697-B7B6-31C4D9FD1745}"/>
                  </a:ext>
                </a:extLst>
              </p:cNvPr>
              <p:cNvGrpSpPr/>
              <p:nvPr/>
            </p:nvGrpSpPr>
            <p:grpSpPr>
              <a:xfrm>
                <a:off x="7611777" y="226163"/>
                <a:ext cx="2134026" cy="1537902"/>
                <a:chOff x="11620745" y="527156"/>
                <a:chExt cx="2134026" cy="1537902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2A8BAA7-C292-2420-1E26-F1BD05620BB1}"/>
                    </a:ext>
                  </a:extLst>
                </p:cNvPr>
                <p:cNvSpPr txBox="1"/>
                <p:nvPr/>
              </p:nvSpPr>
              <p:spPr>
                <a:xfrm>
                  <a:off x="11620745" y="527156"/>
                  <a:ext cx="1950644" cy="646331"/>
                </a:xfrm>
                <a:prstGeom prst="rect">
                  <a:avLst/>
                </a:prstGeom>
                <a:noFill/>
              </p:spPr>
              <p:txBody>
                <a:bodyPr wrap="square" lIns="182880" tIns="182880" rIns="182880" bIns="182880" rtlCol="0" anchor="ctr">
                  <a:spAutoFit/>
                </a:bodyPr>
                <a:lstStyle/>
                <a:p>
                  <a:r>
                    <a:rPr lang="en-US" spc="-30" dirty="0">
                      <a:latin typeface="Optima" panose="02000503060000020004" pitchFamily="2" charset="0"/>
                    </a:rPr>
                    <a:t>Highlight Label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1BB6CD0-FA08-7F7A-8E62-CA5C2B5B2716}"/>
                    </a:ext>
                  </a:extLst>
                </p:cNvPr>
                <p:cNvSpPr txBox="1"/>
                <p:nvPr/>
              </p:nvSpPr>
              <p:spPr>
                <a:xfrm>
                  <a:off x="11717831" y="1541838"/>
                  <a:ext cx="20369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  <a:latin typeface="Optima" panose="02000503060000020004" pitchFamily="2" charset="0"/>
                    </a:rPr>
                    <a:t>Interesting observation worth highlighting </a:t>
                  </a: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EB425F-D4A3-D171-7C0A-585D6F53B67B}"/>
                  </a:ext>
                </a:extLst>
              </p:cNvPr>
              <p:cNvSpPr txBox="1"/>
              <p:nvPr/>
            </p:nvSpPr>
            <p:spPr>
              <a:xfrm>
                <a:off x="7686597" y="666813"/>
                <a:ext cx="195064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spc="-30" dirty="0">
                    <a:solidFill>
                      <a:srgbClr val="004A64"/>
                    </a:solidFill>
                    <a:latin typeface="Optima" panose="02000503060000020004" pitchFamily="2" charset="0"/>
                  </a:rPr>
                  <a:t>34%</a:t>
                </a:r>
              </a:p>
            </p:txBody>
          </p:sp>
        </p:grpSp>
        <p:sp>
          <p:nvSpPr>
            <p:cNvPr id="2" name="Up Arrow 1">
              <a:extLst>
                <a:ext uri="{FF2B5EF4-FFF2-40B4-BE49-F238E27FC236}">
                  <a16:creationId xmlns:a16="http://schemas.microsoft.com/office/drawing/2014/main" id="{195A1F2D-A86E-B695-0728-589886193126}"/>
                </a:ext>
              </a:extLst>
            </p:cNvPr>
            <p:cNvSpPr/>
            <p:nvPr/>
          </p:nvSpPr>
          <p:spPr>
            <a:xfrm>
              <a:off x="10116766" y="1837709"/>
              <a:ext cx="301557" cy="384721"/>
            </a:xfrm>
            <a:prstGeom prst="upArrow">
              <a:avLst/>
            </a:prstGeom>
            <a:solidFill>
              <a:srgbClr val="004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35927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5C77F3C-EBA9-2392-4DB0-9C7339500A07}"/>
              </a:ext>
            </a:extLst>
          </p:cNvPr>
          <p:cNvGrpSpPr/>
          <p:nvPr/>
        </p:nvGrpSpPr>
        <p:grpSpPr>
          <a:xfrm>
            <a:off x="1109763" y="1167319"/>
            <a:ext cx="10291054" cy="4966781"/>
            <a:chOff x="876299" y="1225685"/>
            <a:chExt cx="8569257" cy="490841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BB966E5D-D6B8-43D1-BF0B-B74F544DE7C3}"/>
                </a:ext>
              </a:extLst>
            </p:cNvPr>
            <p:cNvGraphicFramePr/>
            <p:nvPr/>
          </p:nvGraphicFramePr>
          <p:xfrm>
            <a:off x="876299" y="1225685"/>
            <a:ext cx="8569257" cy="49084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41CFC9-A895-6183-2BF5-12297E7A5E05}"/>
                </a:ext>
              </a:extLst>
            </p:cNvPr>
            <p:cNvGrpSpPr/>
            <p:nvPr/>
          </p:nvGrpSpPr>
          <p:grpSpPr>
            <a:xfrm flipH="1" flipV="1">
              <a:off x="5846327" y="1893650"/>
              <a:ext cx="3291840" cy="985736"/>
              <a:chOff x="6322979" y="1893650"/>
              <a:chExt cx="3291840" cy="985736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D9DB31E-7308-0119-402B-512658F6B014}"/>
                  </a:ext>
                </a:extLst>
              </p:cNvPr>
              <p:cNvCxnSpPr/>
              <p:nvPr/>
            </p:nvCxnSpPr>
            <p:spPr>
              <a:xfrm flipH="1">
                <a:off x="6322979" y="2879386"/>
                <a:ext cx="329184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A3B9BFD-925D-A271-5290-16790966FB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67345" y="1893650"/>
                <a:ext cx="947474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CFA2B3A-6FA8-9136-5D8A-73AE647E4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4819" y="1893650"/>
                <a:ext cx="0" cy="98573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BB38A6B-3401-B2F7-2D90-34E16547DFBE}"/>
                </a:ext>
              </a:extLst>
            </p:cNvPr>
            <p:cNvGrpSpPr/>
            <p:nvPr/>
          </p:nvGrpSpPr>
          <p:grpSpPr>
            <a:xfrm>
              <a:off x="3912856" y="1690740"/>
              <a:ext cx="1993603" cy="1221103"/>
              <a:chOff x="10141400" y="1574009"/>
              <a:chExt cx="1993603" cy="122110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1529AD0-36AC-077F-23F2-2285E4208F2A}"/>
                  </a:ext>
                </a:extLst>
              </p:cNvPr>
              <p:cNvGrpSpPr/>
              <p:nvPr/>
            </p:nvGrpSpPr>
            <p:grpSpPr>
              <a:xfrm>
                <a:off x="10141400" y="1574009"/>
                <a:ext cx="1993603" cy="1221103"/>
                <a:chOff x="7813165" y="500635"/>
                <a:chExt cx="2028029" cy="1221103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575D0E3E-62EA-0697-B7B6-31C4D9FD1745}"/>
                    </a:ext>
                  </a:extLst>
                </p:cNvPr>
                <p:cNvGrpSpPr/>
                <p:nvPr/>
              </p:nvGrpSpPr>
              <p:grpSpPr>
                <a:xfrm>
                  <a:off x="7890550" y="856124"/>
                  <a:ext cx="1950644" cy="865614"/>
                  <a:chOff x="11899518" y="1157117"/>
                  <a:chExt cx="1950644" cy="865614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2A8BAA7-C292-2420-1E26-F1BD05620BB1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9518" y="1157117"/>
                    <a:ext cx="1950644" cy="646331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82880" rIns="182880" bIns="182880" rtlCol="0" anchor="ctr">
                    <a:spAutoFit/>
                  </a:bodyPr>
                  <a:lstStyle/>
                  <a:p>
                    <a:pPr algn="r"/>
                    <a:r>
                      <a:rPr lang="en-US" spc="-30" dirty="0">
                        <a:latin typeface="Optima" panose="02000503060000020004" pitchFamily="2" charset="0"/>
                      </a:rPr>
                      <a:t>Highlight Label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1BB6CD0-FA08-7F7A-8E62-CA5C2B5B2716}"/>
                      </a:ext>
                    </a:extLst>
                  </p:cNvPr>
                  <p:cNvSpPr txBox="1"/>
                  <p:nvPr/>
                </p:nvSpPr>
                <p:spPr>
                  <a:xfrm>
                    <a:off x="12124661" y="1561066"/>
                    <a:ext cx="163011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Optima" panose="02000503060000020004" pitchFamily="2" charset="0"/>
                      </a:rPr>
                      <a:t>Interesting observation worth highlighting 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BEB425F-D4A3-D171-7C0A-585D6F53B67B}"/>
                    </a:ext>
                  </a:extLst>
                </p:cNvPr>
                <p:cNvSpPr txBox="1"/>
                <p:nvPr/>
              </p:nvSpPr>
              <p:spPr>
                <a:xfrm>
                  <a:off x="7813165" y="500635"/>
                  <a:ext cx="1950648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3600" b="1" spc="-30" dirty="0">
                      <a:solidFill>
                        <a:srgbClr val="004A64"/>
                      </a:solidFill>
                      <a:latin typeface="Optima" panose="02000503060000020004" pitchFamily="2" charset="0"/>
                    </a:rPr>
                    <a:t>34%</a:t>
                  </a:r>
                </a:p>
              </p:txBody>
            </p:sp>
          </p:grpSp>
          <p:sp>
            <p:nvSpPr>
              <p:cNvPr id="2" name="Up Arrow 1">
                <a:extLst>
                  <a:ext uri="{FF2B5EF4-FFF2-40B4-BE49-F238E27FC236}">
                    <a16:creationId xmlns:a16="http://schemas.microsoft.com/office/drawing/2014/main" id="{195A1F2D-A86E-B695-0728-589886193126}"/>
                  </a:ext>
                </a:extLst>
              </p:cNvPr>
              <p:cNvSpPr/>
              <p:nvPr/>
            </p:nvSpPr>
            <p:spPr>
              <a:xfrm>
                <a:off x="10865612" y="1690198"/>
                <a:ext cx="288623" cy="384721"/>
              </a:xfrm>
              <a:prstGeom prst="upArrow">
                <a:avLst/>
              </a:prstGeom>
              <a:solidFill>
                <a:srgbClr val="004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79564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D0F5275-3178-94B1-6337-CECA0F691A99}"/>
              </a:ext>
            </a:extLst>
          </p:cNvPr>
          <p:cNvGrpSpPr/>
          <p:nvPr/>
        </p:nvGrpSpPr>
        <p:grpSpPr>
          <a:xfrm>
            <a:off x="876300" y="1517515"/>
            <a:ext cx="10631521" cy="4616585"/>
            <a:chOff x="876300" y="723900"/>
            <a:chExt cx="10439400" cy="5410200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C49BADBB-341B-4D07-84BB-7B9BD9DD353D}"/>
                </a:ext>
              </a:extLst>
            </p:cNvPr>
            <p:cNvGraphicFramePr/>
            <p:nvPr/>
          </p:nvGraphicFramePr>
          <p:xfrm>
            <a:off x="876300" y="723900"/>
            <a:ext cx="10439400" cy="5410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61EA3D-F46D-4391-A56F-8AE6F98792B1}"/>
                </a:ext>
              </a:extLst>
            </p:cNvPr>
            <p:cNvSpPr txBox="1"/>
            <p:nvPr/>
          </p:nvSpPr>
          <p:spPr>
            <a:xfrm>
              <a:off x="2617776" y="3870807"/>
              <a:ext cx="1050253" cy="436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l">
                <a:lnSpc>
                  <a:spcPct val="105000"/>
                </a:lnSpc>
                <a:spcAft>
                  <a:spcPts val="400"/>
                </a:spcAft>
              </a:pPr>
              <a:r>
                <a:rPr lang="en-US" sz="2400" b="1" spc="-30" dirty="0">
                  <a:solidFill>
                    <a:srgbClr val="F8BB4E"/>
                  </a:solidFill>
                  <a:latin typeface="Optima" panose="02000503060000020004" pitchFamily="2" charset="0"/>
                </a:rPr>
                <a:t>-31</a:t>
              </a:r>
              <a:r>
                <a:rPr lang="en-US" sz="2400" b="1" spc="-30" baseline="30000" dirty="0">
                  <a:solidFill>
                    <a:srgbClr val="F8BB4E"/>
                  </a:solidFill>
                  <a:latin typeface="Optima" panose="02000503060000020004" pitchFamily="2" charset="0"/>
                </a:rPr>
                <a:t>%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EE7806AC-2686-4BA8-BAC7-E0DBBE56D381}"/>
                </a:ext>
              </a:extLst>
            </p:cNvPr>
            <p:cNvSpPr/>
            <p:nvPr/>
          </p:nvSpPr>
          <p:spPr>
            <a:xfrm>
              <a:off x="2456737" y="3905007"/>
              <a:ext cx="90345" cy="436467"/>
            </a:xfrm>
            <a:prstGeom prst="rightBrace">
              <a:avLst>
                <a:gd name="adj1" fmla="val 28504"/>
                <a:gd name="adj2" fmla="val 50000"/>
              </a:avLst>
            </a:prstGeom>
            <a:ln w="19050" cap="flat">
              <a:solidFill>
                <a:srgbClr val="F8BB4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8BB4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5EC35AF-FC2C-BB6F-CA97-C486ABBEE409}"/>
              </a:ext>
            </a:extLst>
          </p:cNvPr>
          <p:cNvSpPr txBox="1"/>
          <p:nvPr/>
        </p:nvSpPr>
        <p:spPr>
          <a:xfrm>
            <a:off x="876300" y="723900"/>
            <a:ext cx="1022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Growth in from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Optima" panose="02000503060000020004" pitchFamily="2" charset="0"/>
              </a:rPr>
              <a:t>year 1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to </a:t>
            </a:r>
            <a:r>
              <a:rPr lang="en-US" b="1" dirty="0">
                <a:solidFill>
                  <a:srgbClr val="004A64"/>
                </a:solidFill>
                <a:latin typeface="Optima" panose="02000503060000020004" pitchFamily="2" charset="0"/>
              </a:rPr>
              <a:t>year 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in category 5 was very strong while category 1 experienced a decline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B2517-29AB-FFA4-2933-3D4DACEDDB70}"/>
              </a:ext>
            </a:extLst>
          </p:cNvPr>
          <p:cNvSpPr txBox="1"/>
          <p:nvPr/>
        </p:nvSpPr>
        <p:spPr>
          <a:xfrm>
            <a:off x="876300" y="1073777"/>
            <a:ext cx="321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tima" panose="02000503060000020004" pitchFamily="2" charset="0"/>
              </a:rPr>
              <a:t>variable name | $ millions</a:t>
            </a:r>
          </a:p>
        </p:txBody>
      </p:sp>
    </p:spTree>
    <p:extLst>
      <p:ext uri="{BB962C8B-B14F-4D97-AF65-F5344CB8AC3E}">
        <p14:creationId xmlns:p14="http://schemas.microsoft.com/office/powerpoint/2010/main" val="1360431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D0F5275-3178-94B1-6337-CECA0F691A99}"/>
              </a:ext>
            </a:extLst>
          </p:cNvPr>
          <p:cNvGrpSpPr/>
          <p:nvPr/>
        </p:nvGrpSpPr>
        <p:grpSpPr>
          <a:xfrm>
            <a:off x="876300" y="1517515"/>
            <a:ext cx="10631521" cy="4616585"/>
            <a:chOff x="876300" y="723900"/>
            <a:chExt cx="10439400" cy="5410200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C49BADBB-341B-4D07-84BB-7B9BD9DD353D}"/>
                </a:ext>
              </a:extLst>
            </p:cNvPr>
            <p:cNvGraphicFramePr/>
            <p:nvPr/>
          </p:nvGraphicFramePr>
          <p:xfrm>
            <a:off x="876300" y="723900"/>
            <a:ext cx="10439400" cy="5410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61EA3D-F46D-4391-A56F-8AE6F98792B1}"/>
                </a:ext>
              </a:extLst>
            </p:cNvPr>
            <p:cNvSpPr txBox="1"/>
            <p:nvPr/>
          </p:nvSpPr>
          <p:spPr>
            <a:xfrm>
              <a:off x="2527978" y="3376938"/>
              <a:ext cx="1050253" cy="436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l">
                <a:lnSpc>
                  <a:spcPct val="105000"/>
                </a:lnSpc>
                <a:spcAft>
                  <a:spcPts val="400"/>
                </a:spcAft>
              </a:pPr>
              <a:r>
                <a:rPr lang="en-US" sz="2400" spc="-30" dirty="0">
                  <a:solidFill>
                    <a:srgbClr val="F8BB4E"/>
                  </a:solidFill>
                  <a:latin typeface="Optima" panose="02000503060000020004" pitchFamily="2" charset="0"/>
                </a:rPr>
                <a:t>-31</a:t>
              </a:r>
              <a:r>
                <a:rPr lang="en-US" sz="2400" spc="-30" baseline="30000" dirty="0">
                  <a:solidFill>
                    <a:srgbClr val="F8BB4E"/>
                  </a:solidFill>
                  <a:latin typeface="Optima" panose="02000503060000020004" pitchFamily="2" charset="0"/>
                </a:rPr>
                <a:t>%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5EC35AF-FC2C-BB6F-CA97-C486ABBEE409}"/>
              </a:ext>
            </a:extLst>
          </p:cNvPr>
          <p:cNvSpPr txBox="1"/>
          <p:nvPr/>
        </p:nvSpPr>
        <p:spPr>
          <a:xfrm>
            <a:off x="876300" y="723900"/>
            <a:ext cx="1022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Growth in from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Optima" panose="02000503060000020004" pitchFamily="2" charset="0"/>
              </a:rPr>
              <a:t>year 1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to </a:t>
            </a:r>
            <a:r>
              <a:rPr lang="en-US" b="1" dirty="0">
                <a:solidFill>
                  <a:srgbClr val="004A64"/>
                </a:solidFill>
                <a:latin typeface="Optima" panose="02000503060000020004" pitchFamily="2" charset="0"/>
              </a:rPr>
              <a:t>year 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in category 5 was very strong while category 1 experienced a decline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B2517-29AB-FFA4-2933-3D4DACEDDB70}"/>
              </a:ext>
            </a:extLst>
          </p:cNvPr>
          <p:cNvSpPr txBox="1"/>
          <p:nvPr/>
        </p:nvSpPr>
        <p:spPr>
          <a:xfrm>
            <a:off x="876300" y="1073777"/>
            <a:ext cx="321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tima" panose="02000503060000020004" pitchFamily="2" charset="0"/>
              </a:rPr>
              <a:t>variable name | $ millions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5FEB8F-EBBB-26DE-8F0C-5C3C9342B666}"/>
              </a:ext>
            </a:extLst>
          </p:cNvPr>
          <p:cNvCxnSpPr/>
          <p:nvPr/>
        </p:nvCxnSpPr>
        <p:spPr>
          <a:xfrm>
            <a:off x="2782111" y="4221804"/>
            <a:ext cx="0" cy="408562"/>
          </a:xfrm>
          <a:prstGeom prst="straightConnector1">
            <a:avLst/>
          </a:prstGeom>
          <a:ln w="15875">
            <a:solidFill>
              <a:srgbClr val="F8BB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EDA842-D23D-9399-7425-159A949CB70C}"/>
              </a:ext>
            </a:extLst>
          </p:cNvPr>
          <p:cNvCxnSpPr>
            <a:cxnSpLocks/>
          </p:cNvCxnSpPr>
          <p:nvPr/>
        </p:nvCxnSpPr>
        <p:spPr>
          <a:xfrm flipV="1">
            <a:off x="9996792" y="2363821"/>
            <a:ext cx="0" cy="982494"/>
          </a:xfrm>
          <a:prstGeom prst="straightConnector1">
            <a:avLst/>
          </a:prstGeom>
          <a:ln w="15875">
            <a:solidFill>
              <a:srgbClr val="F8BB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833EED-3812-FB31-AD7F-5466DB84781F}"/>
              </a:ext>
            </a:extLst>
          </p:cNvPr>
          <p:cNvCxnSpPr/>
          <p:nvPr/>
        </p:nvCxnSpPr>
        <p:spPr>
          <a:xfrm>
            <a:off x="9905352" y="3346315"/>
            <a:ext cx="182880" cy="0"/>
          </a:xfrm>
          <a:prstGeom prst="line">
            <a:avLst/>
          </a:prstGeom>
          <a:ln w="19050">
            <a:solidFill>
              <a:srgbClr val="F8BB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321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D0F5275-3178-94B1-6337-CECA0F691A99}"/>
              </a:ext>
            </a:extLst>
          </p:cNvPr>
          <p:cNvGrpSpPr/>
          <p:nvPr/>
        </p:nvGrpSpPr>
        <p:grpSpPr>
          <a:xfrm>
            <a:off x="876300" y="1517515"/>
            <a:ext cx="10631521" cy="4616585"/>
            <a:chOff x="876300" y="723900"/>
            <a:chExt cx="10439400" cy="5410200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C49BADBB-341B-4D07-84BB-7B9BD9DD353D}"/>
                </a:ext>
              </a:extLst>
            </p:cNvPr>
            <p:cNvGraphicFramePr/>
            <p:nvPr/>
          </p:nvGraphicFramePr>
          <p:xfrm>
            <a:off x="876300" y="723900"/>
            <a:ext cx="10439400" cy="5410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61EA3D-F46D-4391-A56F-8AE6F98792B1}"/>
                </a:ext>
              </a:extLst>
            </p:cNvPr>
            <p:cNvSpPr txBox="1"/>
            <p:nvPr/>
          </p:nvSpPr>
          <p:spPr>
            <a:xfrm>
              <a:off x="2614171" y="3686237"/>
              <a:ext cx="1050253" cy="436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l">
                <a:lnSpc>
                  <a:spcPct val="105000"/>
                </a:lnSpc>
                <a:spcAft>
                  <a:spcPts val="400"/>
                </a:spcAft>
              </a:pPr>
              <a:r>
                <a:rPr lang="en-US" sz="2400" spc="-30" dirty="0">
                  <a:solidFill>
                    <a:srgbClr val="F8BB4E"/>
                  </a:solidFill>
                  <a:latin typeface="Optima" panose="02000503060000020004" pitchFamily="2" charset="0"/>
                </a:rPr>
                <a:t>-31</a:t>
              </a:r>
              <a:r>
                <a:rPr lang="en-US" sz="2400" spc="-30" baseline="30000" dirty="0">
                  <a:solidFill>
                    <a:srgbClr val="F8BB4E"/>
                  </a:solidFill>
                  <a:latin typeface="Optima" panose="02000503060000020004" pitchFamily="2" charset="0"/>
                </a:rPr>
                <a:t>%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5EC35AF-FC2C-BB6F-CA97-C486ABBEE409}"/>
              </a:ext>
            </a:extLst>
          </p:cNvPr>
          <p:cNvSpPr txBox="1"/>
          <p:nvPr/>
        </p:nvSpPr>
        <p:spPr>
          <a:xfrm>
            <a:off x="876300" y="723900"/>
            <a:ext cx="1022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Growth in from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Optima" panose="02000503060000020004" pitchFamily="2" charset="0"/>
              </a:rPr>
              <a:t>year 1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to </a:t>
            </a:r>
            <a:r>
              <a:rPr lang="en-US" b="1" dirty="0">
                <a:solidFill>
                  <a:srgbClr val="004A64"/>
                </a:solidFill>
                <a:latin typeface="Optima" panose="02000503060000020004" pitchFamily="2" charset="0"/>
              </a:rPr>
              <a:t>year 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in category 5 was very strong while category 1 experienced a decline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B2517-29AB-FFA4-2933-3D4DACEDDB70}"/>
              </a:ext>
            </a:extLst>
          </p:cNvPr>
          <p:cNvSpPr txBox="1"/>
          <p:nvPr/>
        </p:nvSpPr>
        <p:spPr>
          <a:xfrm>
            <a:off x="876300" y="1073777"/>
            <a:ext cx="321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tima" panose="02000503060000020004" pitchFamily="2" charset="0"/>
              </a:rPr>
              <a:t>variable name | $ millions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5FEB8F-EBBB-26DE-8F0C-5C3C9342B666}"/>
              </a:ext>
            </a:extLst>
          </p:cNvPr>
          <p:cNvCxnSpPr>
            <a:cxnSpLocks/>
          </p:cNvCxnSpPr>
          <p:nvPr/>
        </p:nvCxnSpPr>
        <p:spPr>
          <a:xfrm>
            <a:off x="2431915" y="4231532"/>
            <a:ext cx="749030" cy="457200"/>
          </a:xfrm>
          <a:prstGeom prst="straightConnector1">
            <a:avLst/>
          </a:prstGeom>
          <a:ln w="15875">
            <a:solidFill>
              <a:srgbClr val="F8BB4E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EDA842-D23D-9399-7425-159A949CB70C}"/>
              </a:ext>
            </a:extLst>
          </p:cNvPr>
          <p:cNvCxnSpPr>
            <a:cxnSpLocks/>
          </p:cNvCxnSpPr>
          <p:nvPr/>
        </p:nvCxnSpPr>
        <p:spPr>
          <a:xfrm flipV="1">
            <a:off x="9640111" y="2344366"/>
            <a:ext cx="719846" cy="1084634"/>
          </a:xfrm>
          <a:prstGeom prst="straightConnector1">
            <a:avLst/>
          </a:prstGeom>
          <a:ln w="15875">
            <a:solidFill>
              <a:srgbClr val="F8BB4E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44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920A07F-719D-D671-14E9-807345D27F91}"/>
              </a:ext>
            </a:extLst>
          </p:cNvPr>
          <p:cNvGrpSpPr/>
          <p:nvPr/>
        </p:nvGrpSpPr>
        <p:grpSpPr>
          <a:xfrm>
            <a:off x="4993682" y="4223871"/>
            <a:ext cx="6998449" cy="980525"/>
            <a:chOff x="4993682" y="4223871"/>
            <a:chExt cx="6998449" cy="98052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07A6D81-AAE0-C698-B3C1-3F53422952F1}"/>
                </a:ext>
              </a:extLst>
            </p:cNvPr>
            <p:cNvSpPr txBox="1"/>
            <p:nvPr/>
          </p:nvSpPr>
          <p:spPr>
            <a:xfrm>
              <a:off x="4993682" y="4223871"/>
              <a:ext cx="5725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8BB4E"/>
                  </a:solidFill>
                  <a:latin typeface="Baskerville" panose="02020502070401020303" pitchFamily="18" charset="0"/>
                  <a:ea typeface="Baskerville" panose="02020502070401020303" pitchFamily="18" charset="0"/>
                </a:rPr>
                <a:t>|</a:t>
              </a:r>
              <a:r>
                <a:rPr lang="en-US" dirty="0">
                  <a:latin typeface="Baskerville" panose="02020502070401020303" pitchFamily="18" charset="0"/>
                  <a:ea typeface="Baskerville" panose="02020502070401020303" pitchFamily="18" charset="0"/>
                </a:rPr>
                <a:t> pick out and emphasize</a:t>
              </a:r>
              <a:endParaRPr lang="en-US" sz="2400" dirty="0">
                <a:latin typeface="Baskerville" panose="02020502070401020303" pitchFamily="18" charset="0"/>
                <a:ea typeface="Baskerville" panose="02020502070401020303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549A11-A719-8C00-ECE1-2306E4F0B84B}"/>
                </a:ext>
              </a:extLst>
            </p:cNvPr>
            <p:cNvSpPr txBox="1"/>
            <p:nvPr/>
          </p:nvSpPr>
          <p:spPr>
            <a:xfrm>
              <a:off x="4993682" y="4835064"/>
              <a:ext cx="6998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8BB4E"/>
                  </a:solidFill>
                  <a:latin typeface="Baskerville" panose="02020502070401020303" pitchFamily="18" charset="0"/>
                  <a:ea typeface="Baskerville" panose="02020502070401020303" pitchFamily="18" charset="0"/>
                </a:rPr>
                <a:t>|</a:t>
              </a:r>
              <a:r>
                <a:rPr lang="en-US" dirty="0">
                  <a:latin typeface="Baskerville" panose="02020502070401020303" pitchFamily="18" charset="0"/>
                  <a:ea typeface="Baskerville" panose="02020502070401020303" pitchFamily="18" charset="0"/>
                </a:rPr>
                <a:t> add notes to (a text or diagram) giving explanation </a:t>
              </a:r>
              <a:endParaRPr lang="en-US" sz="3200" dirty="0">
                <a:latin typeface="Baskerville" panose="02020502070401020303" pitchFamily="18" charset="0"/>
                <a:ea typeface="Baskerville" panose="02020502070401020303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427A354-211F-658D-7213-E58B6250A82A}"/>
              </a:ext>
            </a:extLst>
          </p:cNvPr>
          <p:cNvGrpSpPr/>
          <p:nvPr/>
        </p:nvGrpSpPr>
        <p:grpSpPr>
          <a:xfrm>
            <a:off x="2821007" y="3429000"/>
            <a:ext cx="5725735" cy="2527076"/>
            <a:chOff x="2851152" y="802878"/>
            <a:chExt cx="5725735" cy="252707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9ED9D0-8903-29A4-56B5-B08F9BB8D44A}"/>
                </a:ext>
              </a:extLst>
            </p:cNvPr>
            <p:cNvSpPr/>
            <p:nvPr/>
          </p:nvSpPr>
          <p:spPr>
            <a:xfrm>
              <a:off x="2851152" y="802878"/>
              <a:ext cx="572573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skerville" panose="02020502070401020303" pitchFamily="18" charset="0"/>
                </a:rPr>
                <a:t>Techniques to Articulate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2DD9EAB-535A-A235-5827-AB2E40948134}"/>
                </a:ext>
              </a:extLst>
            </p:cNvPr>
            <p:cNvGrpSpPr/>
            <p:nvPr/>
          </p:nvGrpSpPr>
          <p:grpSpPr>
            <a:xfrm>
              <a:off x="3090322" y="1385439"/>
              <a:ext cx="2018988" cy="1944515"/>
              <a:chOff x="3090322" y="1495967"/>
              <a:chExt cx="2018988" cy="19445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47DEC8-6870-A6B8-DEC9-C9412BCAD2DF}"/>
                  </a:ext>
                </a:extLst>
              </p:cNvPr>
              <p:cNvSpPr txBox="1"/>
              <p:nvPr/>
            </p:nvSpPr>
            <p:spPr>
              <a:xfrm>
                <a:off x="3594687" y="1697289"/>
                <a:ext cx="15146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Baskerville" panose="02020502070401020303" pitchFamily="18" charset="0"/>
                  </a:rPr>
                  <a:t>Highlight</a:t>
                </a:r>
                <a:endParaRPr lang="en-US" sz="2000" dirty="0">
                  <a:solidFill>
                    <a:schemeClr val="bg1">
                      <a:lumMod val="75000"/>
                    </a:schemeClr>
                  </a:solidFill>
                  <a:latin typeface="Baskerville" panose="02020502070401020303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3F7458-F845-CF54-DBF7-1AE2865C1210}"/>
                  </a:ext>
                </a:extLst>
              </p:cNvPr>
              <p:cNvSpPr txBox="1"/>
              <p:nvPr/>
            </p:nvSpPr>
            <p:spPr>
              <a:xfrm>
                <a:off x="3090322" y="1495967"/>
                <a:ext cx="577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F4AE3E"/>
                    </a:solidFill>
                    <a:latin typeface="Baskerville" panose="02020502070401020303" pitchFamily="18" charset="0"/>
                  </a:rPr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936C3E-BA6C-F8E1-9A80-977AC4C0AA32}"/>
                  </a:ext>
                </a:extLst>
              </p:cNvPr>
              <p:cNvSpPr txBox="1"/>
              <p:nvPr/>
            </p:nvSpPr>
            <p:spPr>
              <a:xfrm>
                <a:off x="3090322" y="2046685"/>
                <a:ext cx="577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F4AE3E"/>
                    </a:solidFill>
                    <a:latin typeface="Baskerville" panose="02020502070401020303" pitchFamily="18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241A34-8466-8390-6677-7E42A1FCE404}"/>
                  </a:ext>
                </a:extLst>
              </p:cNvPr>
              <p:cNvSpPr txBox="1"/>
              <p:nvPr/>
            </p:nvSpPr>
            <p:spPr>
              <a:xfrm>
                <a:off x="3090322" y="2609485"/>
                <a:ext cx="577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F4AE3E"/>
                    </a:solidFill>
                    <a:latin typeface="Baskerville" panose="02020502070401020303" pitchFamily="18" charset="0"/>
                  </a:rPr>
                  <a:t>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7AF0B2-E550-CD10-1679-602C3CB58494}"/>
                  </a:ext>
                </a:extLst>
              </p:cNvPr>
              <p:cNvSpPr txBox="1"/>
              <p:nvPr/>
            </p:nvSpPr>
            <p:spPr>
              <a:xfrm>
                <a:off x="3594688" y="2280543"/>
                <a:ext cx="14291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skerville" panose="02020502070401020303" pitchFamily="18" charset="0"/>
                  </a:rPr>
                  <a:t>Annotate</a:t>
                </a: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skerville" panose="02020502070401020303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2C3BA0-352C-54B6-25CD-79DA19DE22AF}"/>
                  </a:ext>
                </a:extLst>
              </p:cNvPr>
              <p:cNvSpPr txBox="1"/>
              <p:nvPr/>
            </p:nvSpPr>
            <p:spPr>
              <a:xfrm>
                <a:off x="3594687" y="2837270"/>
                <a:ext cx="14016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skerville" panose="02020502070401020303" pitchFamily="18" charset="0"/>
                  </a:rPr>
                  <a:t>Frame</a:t>
                </a: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skerville" panose="02020502070401020303" pitchFamily="18" charset="0"/>
                </a:endParaRPr>
              </a:p>
            </p:txBody>
          </p:sp>
        </p:grp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FB9728-858C-A740-A203-6B31F4E5DBC6}"/>
              </a:ext>
            </a:extLst>
          </p:cNvPr>
          <p:cNvCxnSpPr/>
          <p:nvPr/>
        </p:nvCxnSpPr>
        <p:spPr>
          <a:xfrm>
            <a:off x="2508739" y="802878"/>
            <a:ext cx="0" cy="5029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7B1DEC-E485-F341-AC71-3C831CB6CEEC}"/>
              </a:ext>
            </a:extLst>
          </p:cNvPr>
          <p:cNvSpPr txBox="1"/>
          <p:nvPr/>
        </p:nvSpPr>
        <p:spPr>
          <a:xfrm>
            <a:off x="371962" y="802878"/>
            <a:ext cx="19632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askerville" panose="02020502070401020303" pitchFamily="18" charset="0"/>
              </a:rPr>
              <a:t>Data </a:t>
            </a:r>
            <a:r>
              <a:rPr lang="en-US" sz="2800" dirty="0">
                <a:solidFill>
                  <a:srgbClr val="F8BB4E"/>
                </a:solidFill>
                <a:latin typeface="Baskerville" panose="02020502070401020303" pitchFamily="18" charset="0"/>
              </a:rPr>
              <a:t>+</a:t>
            </a:r>
          </a:p>
          <a:p>
            <a:pPr algn="r"/>
            <a:r>
              <a:rPr lang="en-US" sz="2800" dirty="0">
                <a:latin typeface="Baskerville" panose="02020502070401020303" pitchFamily="18" charset="0"/>
              </a:rPr>
              <a:t>Storytelling</a:t>
            </a:r>
          </a:p>
          <a:p>
            <a:pPr algn="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</a:rPr>
              <a:t>Articulation Inspiration</a:t>
            </a:r>
          </a:p>
        </p:txBody>
      </p:sp>
    </p:spTree>
    <p:extLst>
      <p:ext uri="{BB962C8B-B14F-4D97-AF65-F5344CB8AC3E}">
        <p14:creationId xmlns:p14="http://schemas.microsoft.com/office/powerpoint/2010/main" val="36907074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D1BAD05-9ACC-09F8-F2A9-A0EAA2FAF9D1}"/>
              </a:ext>
            </a:extLst>
          </p:cNvPr>
          <p:cNvSpPr/>
          <p:nvPr/>
        </p:nvSpPr>
        <p:spPr>
          <a:xfrm>
            <a:off x="9420046" y="1411906"/>
            <a:ext cx="1811546" cy="47221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64C9BD-C82C-7DD1-D0CC-F869BBD0168D}"/>
              </a:ext>
            </a:extLst>
          </p:cNvPr>
          <p:cNvSpPr/>
          <p:nvPr/>
        </p:nvSpPr>
        <p:spPr>
          <a:xfrm>
            <a:off x="1668323" y="1411906"/>
            <a:ext cx="1811546" cy="47221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C77F3C-EBA9-2392-4DB0-9C7339500A07}"/>
              </a:ext>
            </a:extLst>
          </p:cNvPr>
          <p:cNvGrpSpPr/>
          <p:nvPr/>
        </p:nvGrpSpPr>
        <p:grpSpPr>
          <a:xfrm>
            <a:off x="460994" y="354568"/>
            <a:ext cx="10939824" cy="5779532"/>
            <a:chOff x="336076" y="422485"/>
            <a:chExt cx="9109480" cy="571161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BB966E5D-D6B8-43D1-BF0B-B74F544DE7C3}"/>
                </a:ext>
              </a:extLst>
            </p:cNvPr>
            <p:cNvGraphicFramePr/>
            <p:nvPr/>
          </p:nvGraphicFramePr>
          <p:xfrm>
            <a:off x="876299" y="1225685"/>
            <a:ext cx="8569257" cy="49084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41CFC9-A895-6183-2BF5-12297E7A5E05}"/>
                </a:ext>
              </a:extLst>
            </p:cNvPr>
            <p:cNvGrpSpPr/>
            <p:nvPr/>
          </p:nvGrpSpPr>
          <p:grpSpPr>
            <a:xfrm flipH="1" flipV="1">
              <a:off x="1341406" y="1467398"/>
              <a:ext cx="7963238" cy="0"/>
              <a:chOff x="6156502" y="3305638"/>
              <a:chExt cx="7963238" cy="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D9DB31E-7308-0119-402B-512658F6B0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56502" y="3305638"/>
                <a:ext cx="1508456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A3B9BFD-925D-A271-5290-16790966FB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1284" y="3305638"/>
                <a:ext cx="1508456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BB38A6B-3401-B2F7-2D90-34E16547DFBE}"/>
                </a:ext>
              </a:extLst>
            </p:cNvPr>
            <p:cNvGrpSpPr/>
            <p:nvPr/>
          </p:nvGrpSpPr>
          <p:grpSpPr>
            <a:xfrm>
              <a:off x="336076" y="422485"/>
              <a:ext cx="7748658" cy="1565095"/>
              <a:chOff x="6564620" y="305754"/>
              <a:chExt cx="7748658" cy="156509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1529AD0-36AC-077F-23F2-2285E4208F2A}"/>
                  </a:ext>
                </a:extLst>
              </p:cNvPr>
              <p:cNvGrpSpPr/>
              <p:nvPr/>
            </p:nvGrpSpPr>
            <p:grpSpPr>
              <a:xfrm>
                <a:off x="6564620" y="305754"/>
                <a:ext cx="7748658" cy="1565095"/>
                <a:chOff x="4174620" y="-767620"/>
                <a:chExt cx="7882463" cy="1565095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575D0E3E-62EA-0697-B7B6-31C4D9FD1745}"/>
                    </a:ext>
                  </a:extLst>
                </p:cNvPr>
                <p:cNvGrpSpPr/>
                <p:nvPr/>
              </p:nvGrpSpPr>
              <p:grpSpPr>
                <a:xfrm>
                  <a:off x="4174620" y="-767620"/>
                  <a:ext cx="7882463" cy="1204445"/>
                  <a:chOff x="8183588" y="-466627"/>
                  <a:chExt cx="7882463" cy="1204445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2A8BAA7-C292-2420-1E26-F1BD05620BB1}"/>
                      </a:ext>
                    </a:extLst>
                  </p:cNvPr>
                  <p:cNvSpPr txBox="1"/>
                  <p:nvPr/>
                </p:nvSpPr>
                <p:spPr>
                  <a:xfrm>
                    <a:off x="8628547" y="91487"/>
                    <a:ext cx="1950644" cy="646331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82880" rIns="182880" bIns="182880" rtlCol="0" anchor="ctr">
                    <a:spAutoFit/>
                  </a:bodyPr>
                  <a:lstStyle/>
                  <a:p>
                    <a:pPr algn="r"/>
                    <a:r>
                      <a:rPr lang="en-US" spc="-30" dirty="0">
                        <a:latin typeface="Optima" panose="02000503060000020004" pitchFamily="2" charset="0"/>
                      </a:rPr>
                      <a:t>Highlight Label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1BB6CD0-FA08-7F7A-8E62-CA5C2B5B2716}"/>
                      </a:ext>
                    </a:extLst>
                  </p:cNvPr>
                  <p:cNvSpPr txBox="1"/>
                  <p:nvPr/>
                </p:nvSpPr>
                <p:spPr>
                  <a:xfrm>
                    <a:off x="8183588" y="-466627"/>
                    <a:ext cx="7882463" cy="364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Optima" panose="02000503060000020004" pitchFamily="2" charset="0"/>
                      </a:rPr>
                      <a:t>In spite of overall higher levels, growth rates in this variable are slowing in recent years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BEB425F-D4A3-D171-7C0A-585D6F53B67B}"/>
                    </a:ext>
                  </a:extLst>
                </p:cNvPr>
                <p:cNvSpPr txBox="1"/>
                <p:nvPr/>
              </p:nvSpPr>
              <p:spPr>
                <a:xfrm>
                  <a:off x="5258514" y="280404"/>
                  <a:ext cx="874473" cy="51707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2800" b="1" spc="-30" dirty="0">
                      <a:solidFill>
                        <a:srgbClr val="F8BB4E"/>
                      </a:solidFill>
                      <a:latin typeface="Optima" panose="02000503060000020004" pitchFamily="2" charset="0"/>
                    </a:rPr>
                    <a:t>44%</a:t>
                  </a:r>
                </a:p>
              </p:txBody>
            </p:sp>
          </p:grpSp>
          <p:sp>
            <p:nvSpPr>
              <p:cNvPr id="2" name="Up Arrow 1">
                <a:extLst>
                  <a:ext uri="{FF2B5EF4-FFF2-40B4-BE49-F238E27FC236}">
                    <a16:creationId xmlns:a16="http://schemas.microsoft.com/office/drawing/2014/main" id="{195A1F2D-A86E-B695-0728-589886193126}"/>
                  </a:ext>
                </a:extLst>
              </p:cNvPr>
              <p:cNvSpPr/>
              <p:nvPr/>
            </p:nvSpPr>
            <p:spPr>
              <a:xfrm>
                <a:off x="7607227" y="1434278"/>
                <a:ext cx="136852" cy="317617"/>
              </a:xfrm>
              <a:prstGeom prst="upArrow">
                <a:avLst/>
              </a:prstGeom>
              <a:solidFill>
                <a:srgbClr val="F8B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>
                  <a:solidFill>
                    <a:srgbClr val="F8BB4E"/>
                  </a:solidFill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967AAE0-C99A-6227-2AE3-898DD45CAEBC}"/>
              </a:ext>
            </a:extLst>
          </p:cNvPr>
          <p:cNvSpPr txBox="1"/>
          <p:nvPr/>
        </p:nvSpPr>
        <p:spPr>
          <a:xfrm>
            <a:off x="8763457" y="919317"/>
            <a:ext cx="2302816" cy="654017"/>
          </a:xfrm>
          <a:prstGeom prst="rect">
            <a:avLst/>
          </a:prstGeom>
          <a:noFill/>
        </p:spPr>
        <p:txBody>
          <a:bodyPr wrap="square" lIns="182880" tIns="182880" rIns="182880" bIns="182880" rtlCol="0" anchor="ctr">
            <a:spAutoFit/>
          </a:bodyPr>
          <a:lstStyle/>
          <a:p>
            <a:pPr algn="r"/>
            <a:r>
              <a:rPr lang="en-US" spc="-30" dirty="0">
                <a:latin typeface="Optima" panose="02000503060000020004" pitchFamily="2" charset="0"/>
              </a:rPr>
              <a:t>Highlight Label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F0E531-AA0D-E87E-7BDA-525CB93B4B83}"/>
              </a:ext>
            </a:extLst>
          </p:cNvPr>
          <p:cNvSpPr txBox="1"/>
          <p:nvPr/>
        </p:nvSpPr>
        <p:spPr>
          <a:xfrm>
            <a:off x="9267582" y="1399630"/>
            <a:ext cx="1032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spc="-30" dirty="0">
                <a:solidFill>
                  <a:srgbClr val="004A64"/>
                </a:solidFill>
                <a:latin typeface="Optima" panose="02000503060000020004" pitchFamily="2" charset="0"/>
              </a:rPr>
              <a:t>6%</a:t>
            </a:r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3DC5691C-22B2-CF0C-3B66-0125F6394B88}"/>
              </a:ext>
            </a:extLst>
          </p:cNvPr>
          <p:cNvSpPr/>
          <p:nvPr/>
        </p:nvSpPr>
        <p:spPr>
          <a:xfrm>
            <a:off x="9463838" y="1481087"/>
            <a:ext cx="164349" cy="321394"/>
          </a:xfrm>
          <a:prstGeom prst="upArrow">
            <a:avLst/>
          </a:prstGeom>
          <a:solidFill>
            <a:srgbClr val="004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rgbClr val="004A6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83401-7813-EDFA-FAC1-4A8DBE1BBBB0}"/>
              </a:ext>
            </a:extLst>
          </p:cNvPr>
          <p:cNvSpPr txBox="1"/>
          <p:nvPr/>
        </p:nvSpPr>
        <p:spPr>
          <a:xfrm>
            <a:off x="1064110" y="630196"/>
            <a:ext cx="711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Optima" panose="02000503060000020004" pitchFamily="2" charset="0"/>
              </a:rPr>
              <a:t>variable name | $millions</a:t>
            </a:r>
          </a:p>
        </p:txBody>
      </p:sp>
    </p:spTree>
    <p:extLst>
      <p:ext uri="{BB962C8B-B14F-4D97-AF65-F5344CB8AC3E}">
        <p14:creationId xmlns:p14="http://schemas.microsoft.com/office/powerpoint/2010/main" val="20583898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055ED9F-BDD5-42C0-BF4A-FCD9F9084214}"/>
              </a:ext>
            </a:extLst>
          </p:cNvPr>
          <p:cNvGraphicFramePr/>
          <p:nvPr/>
        </p:nvGraphicFramePr>
        <p:xfrm>
          <a:off x="876300" y="719666"/>
          <a:ext cx="104394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77F2176-0051-4DAA-8656-0BDEB40F4F32}"/>
              </a:ext>
            </a:extLst>
          </p:cNvPr>
          <p:cNvSpPr txBox="1"/>
          <p:nvPr/>
        </p:nvSpPr>
        <p:spPr bwMode="gray">
          <a:xfrm>
            <a:off x="3824286" y="3028950"/>
            <a:ext cx="928191" cy="2954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F8BB4E"/>
                </a:solidFill>
                <a:latin typeface="Optima" panose="02000503060000020004" pitchFamily="2" charset="0"/>
                <a:cs typeface="Arial" panose="020B0604020202020204" pitchFamily="34" charset="0"/>
              </a:rPr>
              <a:t>+$10M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F8BB4E"/>
              </a:solidFill>
              <a:effectLst/>
              <a:uLnTx/>
              <a:uFillTx/>
              <a:latin typeface="Optima" panose="0200050306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2D622B-B092-4482-9B01-EEB97ACBC77C}"/>
              </a:ext>
            </a:extLst>
          </p:cNvPr>
          <p:cNvCxnSpPr>
            <a:cxnSpLocks/>
          </p:cNvCxnSpPr>
          <p:nvPr/>
        </p:nvCxnSpPr>
        <p:spPr>
          <a:xfrm flipV="1">
            <a:off x="3398334" y="1900795"/>
            <a:ext cx="2029700" cy="750016"/>
          </a:xfrm>
          <a:prstGeom prst="line">
            <a:avLst/>
          </a:prstGeom>
          <a:ln w="19050" cap="flat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02EA21-828C-41EE-83D1-5FA5D0C9BD79}"/>
              </a:ext>
            </a:extLst>
          </p:cNvPr>
          <p:cNvCxnSpPr>
            <a:cxnSpLocks/>
          </p:cNvCxnSpPr>
          <p:nvPr/>
        </p:nvCxnSpPr>
        <p:spPr>
          <a:xfrm flipV="1">
            <a:off x="3398334" y="3976810"/>
            <a:ext cx="2029700" cy="48284"/>
          </a:xfrm>
          <a:prstGeom prst="line">
            <a:avLst/>
          </a:prstGeom>
          <a:ln w="19050" cap="flat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77C707-06CB-41D5-8429-2ED9D9C8D67B}"/>
              </a:ext>
            </a:extLst>
          </p:cNvPr>
          <p:cNvCxnSpPr>
            <a:cxnSpLocks/>
          </p:cNvCxnSpPr>
          <p:nvPr/>
        </p:nvCxnSpPr>
        <p:spPr>
          <a:xfrm>
            <a:off x="6780077" y="1910054"/>
            <a:ext cx="2013727" cy="365749"/>
          </a:xfrm>
          <a:prstGeom prst="line">
            <a:avLst/>
          </a:prstGeom>
          <a:ln w="19050" cap="flat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B44739-DFD7-4C07-ADD8-8C43EC69AEAA}"/>
              </a:ext>
            </a:extLst>
          </p:cNvPr>
          <p:cNvCxnSpPr>
            <a:cxnSpLocks/>
          </p:cNvCxnSpPr>
          <p:nvPr/>
        </p:nvCxnSpPr>
        <p:spPr>
          <a:xfrm flipV="1">
            <a:off x="6780077" y="3891064"/>
            <a:ext cx="2013727" cy="85746"/>
          </a:xfrm>
          <a:prstGeom prst="line">
            <a:avLst/>
          </a:prstGeom>
          <a:ln w="19050" cap="flat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278ADDF-2BD3-4527-98A5-4ABAA045BA46}"/>
              </a:ext>
            </a:extLst>
          </p:cNvPr>
          <p:cNvSpPr txBox="1"/>
          <p:nvPr/>
        </p:nvSpPr>
        <p:spPr bwMode="gray">
          <a:xfrm>
            <a:off x="7372600" y="3028950"/>
            <a:ext cx="928191" cy="2954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F8BB4E"/>
                </a:solidFill>
                <a:latin typeface="Optima" panose="02000503060000020004" pitchFamily="2" charset="0"/>
                <a:cs typeface="Arial" panose="020B0604020202020204" pitchFamily="34" charset="0"/>
              </a:rPr>
              <a:t>-$5M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F8BB4E"/>
              </a:solidFill>
              <a:effectLst/>
              <a:uLnTx/>
              <a:uFillTx/>
              <a:latin typeface="Optima" panose="02000503060000020004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660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49BADBB-341B-4D07-84BB-7B9BD9DD353D}"/>
              </a:ext>
            </a:extLst>
          </p:cNvPr>
          <p:cNvGraphicFramePr/>
          <p:nvPr/>
        </p:nvGraphicFramePr>
        <p:xfrm>
          <a:off x="876300" y="1517515"/>
          <a:ext cx="10631521" cy="4616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AC17E8-9319-9488-405D-CC8C7DDEF8E1}"/>
              </a:ext>
            </a:extLst>
          </p:cNvPr>
          <p:cNvCxnSpPr>
            <a:cxnSpLocks/>
          </p:cNvCxnSpPr>
          <p:nvPr/>
        </p:nvCxnSpPr>
        <p:spPr>
          <a:xfrm>
            <a:off x="1527243" y="3715957"/>
            <a:ext cx="9786025" cy="0"/>
          </a:xfrm>
          <a:prstGeom prst="line">
            <a:avLst/>
          </a:prstGeom>
          <a:ln w="25400">
            <a:solidFill>
              <a:srgbClr val="F8BB4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D16740-FC50-5C5C-E5D1-84202417EA1B}"/>
              </a:ext>
            </a:extLst>
          </p:cNvPr>
          <p:cNvSpPr txBox="1"/>
          <p:nvPr/>
        </p:nvSpPr>
        <p:spPr>
          <a:xfrm>
            <a:off x="1527243" y="3725685"/>
            <a:ext cx="4134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Optima" panose="02000503060000020004" pitchFamily="2" charset="0"/>
              </a:rPr>
              <a:t>variable target across all categories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566A79-D343-47F5-4CD2-03A36F175066}"/>
              </a:ext>
            </a:extLst>
          </p:cNvPr>
          <p:cNvSpPr txBox="1"/>
          <p:nvPr/>
        </p:nvSpPr>
        <p:spPr>
          <a:xfrm>
            <a:off x="1527243" y="3336898"/>
            <a:ext cx="101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BB4E"/>
                </a:solidFill>
                <a:latin typeface="Optima" panose="02000503060000020004" pitchFamily="2" charset="0"/>
              </a:rPr>
              <a:t>$600K</a:t>
            </a:r>
          </a:p>
        </p:txBody>
      </p:sp>
    </p:spTree>
    <p:extLst>
      <p:ext uri="{BB962C8B-B14F-4D97-AF65-F5344CB8AC3E}">
        <p14:creationId xmlns:p14="http://schemas.microsoft.com/office/powerpoint/2010/main" val="10636452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49BADBB-341B-4D07-84BB-7B9BD9DD353D}"/>
              </a:ext>
            </a:extLst>
          </p:cNvPr>
          <p:cNvGraphicFramePr/>
          <p:nvPr/>
        </p:nvGraphicFramePr>
        <p:xfrm>
          <a:off x="876300" y="1517515"/>
          <a:ext cx="10631521" cy="4616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AC17E8-9319-9488-405D-CC8C7DDEF8E1}"/>
              </a:ext>
            </a:extLst>
          </p:cNvPr>
          <p:cNvCxnSpPr>
            <a:cxnSpLocks/>
          </p:cNvCxnSpPr>
          <p:nvPr/>
        </p:nvCxnSpPr>
        <p:spPr>
          <a:xfrm flipV="1">
            <a:off x="1624520" y="4348256"/>
            <a:ext cx="1605063" cy="9727"/>
          </a:xfrm>
          <a:prstGeom prst="line">
            <a:avLst/>
          </a:prstGeom>
          <a:ln w="25400">
            <a:solidFill>
              <a:srgbClr val="F8BB4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566A79-D343-47F5-4CD2-03A36F175066}"/>
              </a:ext>
            </a:extLst>
          </p:cNvPr>
          <p:cNvSpPr txBox="1"/>
          <p:nvPr/>
        </p:nvSpPr>
        <p:spPr>
          <a:xfrm>
            <a:off x="6033175" y="3341172"/>
            <a:ext cx="101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8BB4E"/>
                </a:solidFill>
                <a:latin typeface="Optima" panose="02000503060000020004" pitchFamily="2" charset="0"/>
              </a:rPr>
              <a:t>$600K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4448CE-AE5A-220B-064E-A9A5B2B89BB3}"/>
              </a:ext>
            </a:extLst>
          </p:cNvPr>
          <p:cNvCxnSpPr>
            <a:cxnSpLocks/>
          </p:cNvCxnSpPr>
          <p:nvPr/>
        </p:nvCxnSpPr>
        <p:spPr>
          <a:xfrm flipV="1">
            <a:off x="3664085" y="3951862"/>
            <a:ext cx="1605063" cy="9727"/>
          </a:xfrm>
          <a:prstGeom prst="line">
            <a:avLst/>
          </a:prstGeom>
          <a:ln w="25400">
            <a:solidFill>
              <a:srgbClr val="F8BB4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33E5E7-9624-252A-BD3B-99358CF20B36}"/>
              </a:ext>
            </a:extLst>
          </p:cNvPr>
          <p:cNvCxnSpPr>
            <a:cxnSpLocks/>
          </p:cNvCxnSpPr>
          <p:nvPr/>
        </p:nvCxnSpPr>
        <p:spPr>
          <a:xfrm flipV="1">
            <a:off x="5596648" y="3696503"/>
            <a:ext cx="1605063" cy="9727"/>
          </a:xfrm>
          <a:prstGeom prst="line">
            <a:avLst/>
          </a:prstGeom>
          <a:ln w="25400">
            <a:solidFill>
              <a:srgbClr val="F8BB4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A1432E-74E8-03BC-A599-47C5957424FA}"/>
              </a:ext>
            </a:extLst>
          </p:cNvPr>
          <p:cNvCxnSpPr>
            <a:cxnSpLocks/>
          </p:cNvCxnSpPr>
          <p:nvPr/>
        </p:nvCxnSpPr>
        <p:spPr>
          <a:xfrm flipV="1">
            <a:off x="7587576" y="3239972"/>
            <a:ext cx="1605063" cy="9727"/>
          </a:xfrm>
          <a:prstGeom prst="line">
            <a:avLst/>
          </a:prstGeom>
          <a:ln w="25400">
            <a:solidFill>
              <a:srgbClr val="F8BB4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85A9DB-C8B4-A0DB-B51A-5C01E833EF55}"/>
              </a:ext>
            </a:extLst>
          </p:cNvPr>
          <p:cNvCxnSpPr>
            <a:cxnSpLocks/>
          </p:cNvCxnSpPr>
          <p:nvPr/>
        </p:nvCxnSpPr>
        <p:spPr>
          <a:xfrm flipV="1">
            <a:off x="9578504" y="2837896"/>
            <a:ext cx="1605063" cy="9727"/>
          </a:xfrm>
          <a:prstGeom prst="line">
            <a:avLst/>
          </a:prstGeom>
          <a:ln w="25400">
            <a:solidFill>
              <a:srgbClr val="F8BB4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362800-9E03-1942-CBC3-F888BF6AAF04}"/>
              </a:ext>
            </a:extLst>
          </p:cNvPr>
          <p:cNvSpPr txBox="1"/>
          <p:nvPr/>
        </p:nvSpPr>
        <p:spPr>
          <a:xfrm>
            <a:off x="4577242" y="3644085"/>
            <a:ext cx="101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8BB4E"/>
                </a:solidFill>
                <a:latin typeface="Optima" panose="02000503060000020004" pitchFamily="2" charset="0"/>
              </a:rPr>
              <a:t>$500K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48A3AB-9A6B-7F0C-61CB-E31EC9127AE1}"/>
              </a:ext>
            </a:extLst>
          </p:cNvPr>
          <p:cNvSpPr txBox="1"/>
          <p:nvPr/>
        </p:nvSpPr>
        <p:spPr>
          <a:xfrm>
            <a:off x="2644679" y="4066838"/>
            <a:ext cx="101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8BB4E"/>
                </a:solidFill>
                <a:latin typeface="Optima" panose="02000503060000020004" pitchFamily="2" charset="0"/>
              </a:rPr>
              <a:t>$400K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A563D-97A7-9498-0DAB-40A06E2A9954}"/>
              </a:ext>
            </a:extLst>
          </p:cNvPr>
          <p:cNvSpPr txBox="1"/>
          <p:nvPr/>
        </p:nvSpPr>
        <p:spPr>
          <a:xfrm>
            <a:off x="7508537" y="2932195"/>
            <a:ext cx="101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8BB4E"/>
                </a:solidFill>
                <a:latin typeface="Optima" panose="02000503060000020004" pitchFamily="2" charset="0"/>
              </a:rPr>
              <a:t>$700K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6A0EF2-848B-936F-90C8-1CD02473386E}"/>
              </a:ext>
            </a:extLst>
          </p:cNvPr>
          <p:cNvSpPr txBox="1"/>
          <p:nvPr/>
        </p:nvSpPr>
        <p:spPr>
          <a:xfrm>
            <a:off x="9470282" y="2561716"/>
            <a:ext cx="101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8BB4E"/>
                </a:solidFill>
                <a:latin typeface="Optima" panose="02000503060000020004" pitchFamily="2" charset="0"/>
              </a:rPr>
              <a:t>$900K</a:t>
            </a:r>
          </a:p>
        </p:txBody>
      </p:sp>
    </p:spTree>
    <p:extLst>
      <p:ext uri="{BB962C8B-B14F-4D97-AF65-F5344CB8AC3E}">
        <p14:creationId xmlns:p14="http://schemas.microsoft.com/office/powerpoint/2010/main" val="9613216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26FF53E-4E13-E07B-C14B-EB85D0E55866}"/>
              </a:ext>
            </a:extLst>
          </p:cNvPr>
          <p:cNvSpPr/>
          <p:nvPr/>
        </p:nvSpPr>
        <p:spPr>
          <a:xfrm>
            <a:off x="5471817" y="3103162"/>
            <a:ext cx="4787305" cy="591399"/>
          </a:xfrm>
          <a:prstGeom prst="roundRect">
            <a:avLst/>
          </a:prstGeom>
          <a:pattFill prst="ltVert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0A9A436-CDC8-84FE-C06C-28B77148053D}"/>
              </a:ext>
            </a:extLst>
          </p:cNvPr>
          <p:cNvSpPr/>
          <p:nvPr/>
        </p:nvSpPr>
        <p:spPr>
          <a:xfrm>
            <a:off x="4170556" y="3694561"/>
            <a:ext cx="1074673" cy="2395814"/>
          </a:xfrm>
          <a:prstGeom prst="roundRect">
            <a:avLst/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2CC800-B43E-5953-944C-7A80905E61E9}"/>
              </a:ext>
            </a:extLst>
          </p:cNvPr>
          <p:cNvSpPr txBox="1"/>
          <p:nvPr/>
        </p:nvSpPr>
        <p:spPr>
          <a:xfrm>
            <a:off x="3226766" y="3667462"/>
            <a:ext cx="151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techniques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436FBA-EDBE-5DC0-0D6A-4D7CC67CB227}"/>
              </a:ext>
            </a:extLst>
          </p:cNvPr>
          <p:cNvSpPr txBox="1"/>
          <p:nvPr/>
        </p:nvSpPr>
        <p:spPr>
          <a:xfrm>
            <a:off x="5489925" y="2696587"/>
            <a:ext cx="2245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common chart types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853981-C562-6BA9-ADD5-7C4E61785BF9}"/>
              </a:ext>
            </a:extLst>
          </p:cNvPr>
          <p:cNvSpPr/>
          <p:nvPr/>
        </p:nvSpPr>
        <p:spPr>
          <a:xfrm>
            <a:off x="7659069" y="5454981"/>
            <a:ext cx="679940" cy="709828"/>
          </a:xfrm>
          <a:prstGeom prst="ellipse">
            <a:avLst/>
          </a:prstGeom>
          <a:solidFill>
            <a:srgbClr val="F8B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8BB4E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FB9728-858C-A740-A203-6B31F4E5DBC6}"/>
              </a:ext>
            </a:extLst>
          </p:cNvPr>
          <p:cNvCxnSpPr/>
          <p:nvPr/>
        </p:nvCxnSpPr>
        <p:spPr>
          <a:xfrm>
            <a:off x="2508739" y="802878"/>
            <a:ext cx="0" cy="5029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7B1DEC-E485-F341-AC71-3C831CB6CEEC}"/>
              </a:ext>
            </a:extLst>
          </p:cNvPr>
          <p:cNvSpPr txBox="1"/>
          <p:nvPr/>
        </p:nvSpPr>
        <p:spPr>
          <a:xfrm>
            <a:off x="371962" y="802878"/>
            <a:ext cx="19632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askerville" panose="02020502070401020303" pitchFamily="18" charset="0"/>
              </a:rPr>
              <a:t>Data </a:t>
            </a:r>
            <a:r>
              <a:rPr lang="en-US" sz="2800" dirty="0">
                <a:solidFill>
                  <a:srgbClr val="F8BB4E"/>
                </a:solidFill>
                <a:latin typeface="Baskerville" panose="02020502070401020303" pitchFamily="18" charset="0"/>
              </a:rPr>
              <a:t>+</a:t>
            </a:r>
          </a:p>
          <a:p>
            <a:pPr algn="r"/>
            <a:r>
              <a:rPr lang="en-US" sz="2800" dirty="0">
                <a:latin typeface="Baskerville" panose="02020502070401020303" pitchFamily="18" charset="0"/>
              </a:rPr>
              <a:t>Storytelling</a:t>
            </a:r>
          </a:p>
          <a:p>
            <a:pPr algn="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</a:rPr>
              <a:t>Articulation Inspiration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DD9EAB-535A-A235-5827-AB2E40948134}"/>
              </a:ext>
            </a:extLst>
          </p:cNvPr>
          <p:cNvGrpSpPr/>
          <p:nvPr/>
        </p:nvGrpSpPr>
        <p:grpSpPr>
          <a:xfrm>
            <a:off x="3915191" y="3828164"/>
            <a:ext cx="1330038" cy="2163896"/>
            <a:chOff x="3945336" y="1312570"/>
            <a:chExt cx="1330038" cy="21638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7DEC8-6870-A6B8-DEC9-C9412BCAD2DF}"/>
                </a:ext>
              </a:extLst>
            </p:cNvPr>
            <p:cNvSpPr txBox="1"/>
            <p:nvPr/>
          </p:nvSpPr>
          <p:spPr>
            <a:xfrm>
              <a:off x="3945336" y="1312570"/>
              <a:ext cx="133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highlight</a:t>
              </a:r>
              <a:endParaRPr lang="en-US" sz="2000" dirty="0">
                <a:solidFill>
                  <a:schemeClr val="bg1">
                    <a:lumMod val="75000"/>
                  </a:schemeClr>
                </a:solidFill>
                <a:latin typeface="Baskerville" panose="02020502070401020303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7AF0B2-E550-CD10-1679-602C3CB58494}"/>
                </a:ext>
              </a:extLst>
            </p:cNvPr>
            <p:cNvSpPr txBox="1"/>
            <p:nvPr/>
          </p:nvSpPr>
          <p:spPr>
            <a:xfrm>
              <a:off x="4106109" y="2234999"/>
              <a:ext cx="11692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annotate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2C3BA0-352C-54B6-25CD-79DA19DE22AF}"/>
                </a:ext>
              </a:extLst>
            </p:cNvPr>
            <p:cNvSpPr txBox="1"/>
            <p:nvPr/>
          </p:nvSpPr>
          <p:spPr>
            <a:xfrm>
              <a:off x="4106110" y="3076356"/>
              <a:ext cx="11692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frame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60C07F-3EB2-B98F-DC06-66434D839319}"/>
              </a:ext>
            </a:extLst>
          </p:cNvPr>
          <p:cNvSpPr txBox="1"/>
          <p:nvPr/>
        </p:nvSpPr>
        <p:spPr>
          <a:xfrm>
            <a:off x="5441967" y="3109786"/>
            <a:ext cx="102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 panose="02020502070401020303" pitchFamily="18" charset="0"/>
              </a:rPr>
              <a:t>bars + columns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Baskerville" panose="02020502070401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F01C7-BFA6-C4DF-17AE-1BC6D29DAC17}"/>
              </a:ext>
            </a:extLst>
          </p:cNvPr>
          <p:cNvSpPr txBox="1"/>
          <p:nvPr/>
        </p:nvSpPr>
        <p:spPr>
          <a:xfrm>
            <a:off x="7404970" y="3228945"/>
            <a:ext cx="1175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 panose="02020502070401020303" pitchFamily="18" charset="0"/>
              </a:rPr>
              <a:t>lines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askerville" panose="02020502070401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A7F0F6-4353-32E7-6CC4-EC836B0A9D9A}"/>
              </a:ext>
            </a:extLst>
          </p:cNvPr>
          <p:cNvSpPr txBox="1"/>
          <p:nvPr/>
        </p:nvSpPr>
        <p:spPr>
          <a:xfrm>
            <a:off x="9319257" y="3103162"/>
            <a:ext cx="102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</a:rPr>
              <a:t>pies + waffles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50D6EE-1062-CE3C-5925-344A2FF08AD4}"/>
              </a:ext>
            </a:extLst>
          </p:cNvPr>
          <p:cNvSpPr/>
          <p:nvPr/>
        </p:nvSpPr>
        <p:spPr>
          <a:xfrm>
            <a:off x="5687060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E1403-8D60-E096-0A35-9EB3FC391237}"/>
              </a:ext>
            </a:extLst>
          </p:cNvPr>
          <p:cNvSpPr/>
          <p:nvPr/>
        </p:nvSpPr>
        <p:spPr>
          <a:xfrm>
            <a:off x="7723321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0C340D-7C8F-8A99-D819-3FF114DB47DA}"/>
              </a:ext>
            </a:extLst>
          </p:cNvPr>
          <p:cNvSpPr/>
          <p:nvPr/>
        </p:nvSpPr>
        <p:spPr>
          <a:xfrm>
            <a:off x="9563844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072F4B-F96A-24C3-602D-AD717DA6DB10}"/>
              </a:ext>
            </a:extLst>
          </p:cNvPr>
          <p:cNvSpPr/>
          <p:nvPr/>
        </p:nvSpPr>
        <p:spPr>
          <a:xfrm>
            <a:off x="5698782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CF077C-C37F-8002-C613-1C3C05554CBB}"/>
              </a:ext>
            </a:extLst>
          </p:cNvPr>
          <p:cNvSpPr/>
          <p:nvPr/>
        </p:nvSpPr>
        <p:spPr>
          <a:xfrm>
            <a:off x="7735043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96329F-982E-2A96-3082-4BA8FAE10180}"/>
              </a:ext>
            </a:extLst>
          </p:cNvPr>
          <p:cNvSpPr/>
          <p:nvPr/>
        </p:nvSpPr>
        <p:spPr>
          <a:xfrm>
            <a:off x="9575566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CED24B-5658-AB2F-2FBF-C934611F99C7}"/>
              </a:ext>
            </a:extLst>
          </p:cNvPr>
          <p:cNvSpPr/>
          <p:nvPr/>
        </p:nvSpPr>
        <p:spPr>
          <a:xfrm>
            <a:off x="5700462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1670382-19F5-20BB-EA97-A3AD89D5602B}"/>
              </a:ext>
            </a:extLst>
          </p:cNvPr>
          <p:cNvSpPr/>
          <p:nvPr/>
        </p:nvSpPr>
        <p:spPr>
          <a:xfrm>
            <a:off x="7736723" y="5527409"/>
            <a:ext cx="539262" cy="5629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8BB4E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99F3C6-5229-27B9-4725-BA788F76DAE1}"/>
              </a:ext>
            </a:extLst>
          </p:cNvPr>
          <p:cNvSpPr/>
          <p:nvPr/>
        </p:nvSpPr>
        <p:spPr>
          <a:xfrm>
            <a:off x="9577246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192402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91EF4BA2-1885-3DF3-8EBE-41B16F8A6E70}"/>
              </a:ext>
            </a:extLst>
          </p:cNvPr>
          <p:cNvSpPr/>
          <p:nvPr/>
        </p:nvSpPr>
        <p:spPr>
          <a:xfrm>
            <a:off x="4464996" y="2052536"/>
            <a:ext cx="1459149" cy="1819073"/>
          </a:xfrm>
          <a:custGeom>
            <a:avLst/>
            <a:gdLst>
              <a:gd name="connsiteX0" fmla="*/ 0 w 1459149"/>
              <a:gd name="connsiteY0" fmla="*/ 0 h 1819073"/>
              <a:gd name="connsiteX1" fmla="*/ 1459149 w 1459149"/>
              <a:gd name="connsiteY1" fmla="*/ 1819073 h 1819073"/>
              <a:gd name="connsiteX2" fmla="*/ 1410510 w 1459149"/>
              <a:gd name="connsiteY2" fmla="*/ 0 h 1819073"/>
              <a:gd name="connsiteX3" fmla="*/ 0 w 1459149"/>
              <a:gd name="connsiteY3" fmla="*/ 0 h 181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9149" h="1819073">
                <a:moveTo>
                  <a:pt x="0" y="0"/>
                </a:moveTo>
                <a:lnTo>
                  <a:pt x="1459149" y="1819073"/>
                </a:lnTo>
                <a:lnTo>
                  <a:pt x="141051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4133D07E-43B0-46A9-ABBF-0C3E2F19E97A}"/>
              </a:ext>
            </a:extLst>
          </p:cNvPr>
          <p:cNvGraphicFramePr/>
          <p:nvPr/>
        </p:nvGraphicFramePr>
        <p:xfrm>
          <a:off x="385332" y="1478927"/>
          <a:ext cx="10811204" cy="398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EA42166-6728-CF93-AA03-D9F803E5A9B5}"/>
              </a:ext>
            </a:extLst>
          </p:cNvPr>
          <p:cNvSpPr txBox="1"/>
          <p:nvPr/>
        </p:nvSpPr>
        <p:spPr>
          <a:xfrm>
            <a:off x="4426084" y="1525810"/>
            <a:ext cx="2336349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b="1" spc="-30" dirty="0">
                <a:solidFill>
                  <a:srgbClr val="004A64"/>
                </a:solidFill>
                <a:latin typeface="Optima" panose="02000503060000020004" pitchFamily="2" charset="0"/>
              </a:rPr>
              <a:t>Highlight Label</a:t>
            </a:r>
            <a:endParaRPr lang="en-US" sz="1800" spc="-30" dirty="0">
              <a:solidFill>
                <a:srgbClr val="004A64"/>
              </a:solidFill>
              <a:latin typeface="Optima" panose="02000503060000020004" pitchFamily="2" charset="0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02952186-F046-0FF7-6693-0154351F0EF7}"/>
              </a:ext>
            </a:extLst>
          </p:cNvPr>
          <p:cNvSpPr txBox="1"/>
          <p:nvPr/>
        </p:nvSpPr>
        <p:spPr>
          <a:xfrm>
            <a:off x="5945310" y="2095230"/>
            <a:ext cx="1267838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tima" panose="02000503060000020004" pitchFamily="2" charset="0"/>
              </a:rPr>
              <a:t>Interesting observation that is worth highlighting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C07C8E-328E-6247-A245-9700AB479875}"/>
              </a:ext>
            </a:extLst>
          </p:cNvPr>
          <p:cNvSpPr txBox="1"/>
          <p:nvPr/>
        </p:nvSpPr>
        <p:spPr>
          <a:xfrm>
            <a:off x="4510392" y="1775537"/>
            <a:ext cx="2336349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b="1" spc="-30" dirty="0">
                <a:solidFill>
                  <a:srgbClr val="004A64"/>
                </a:solidFill>
                <a:latin typeface="Optima" panose="02000503060000020004" pitchFamily="2" charset="0"/>
              </a:rPr>
              <a:t>59% decrease</a:t>
            </a:r>
            <a:endParaRPr lang="en-US" sz="1800" spc="-30" dirty="0">
              <a:solidFill>
                <a:srgbClr val="004A64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909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21B5313-9CFD-D59C-60CE-8DB2FF9F1D02}"/>
              </a:ext>
            </a:extLst>
          </p:cNvPr>
          <p:cNvGrpSpPr/>
          <p:nvPr/>
        </p:nvGrpSpPr>
        <p:grpSpPr>
          <a:xfrm>
            <a:off x="793893" y="1615117"/>
            <a:ext cx="10811204" cy="3984632"/>
            <a:chOff x="385332" y="1478927"/>
            <a:chExt cx="10811204" cy="3984632"/>
          </a:xfrm>
        </p:grpSpPr>
        <p:graphicFrame>
          <p:nvGraphicFramePr>
            <p:cNvPr id="41" name="Chart 40">
              <a:extLst>
                <a:ext uri="{FF2B5EF4-FFF2-40B4-BE49-F238E27FC236}">
                  <a16:creationId xmlns:a16="http://schemas.microsoft.com/office/drawing/2014/main" id="{4133D07E-43B0-46A9-ABBF-0C3E2F19E97A}"/>
                </a:ext>
              </a:extLst>
            </p:cNvPr>
            <p:cNvGraphicFramePr/>
            <p:nvPr/>
          </p:nvGraphicFramePr>
          <p:xfrm>
            <a:off x="385332" y="1478927"/>
            <a:ext cx="10811204" cy="39846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1E7C2F8-B9A4-B844-556F-C348370E769D}"/>
                </a:ext>
              </a:extLst>
            </p:cNvPr>
            <p:cNvGrpSpPr/>
            <p:nvPr/>
          </p:nvGrpSpPr>
          <p:grpSpPr>
            <a:xfrm>
              <a:off x="4377447" y="1886506"/>
              <a:ext cx="4392892" cy="2448780"/>
              <a:chOff x="4377447" y="1886506"/>
              <a:chExt cx="4392892" cy="244878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A42166-6728-CF93-AA03-D9F803E5A9B5}"/>
                  </a:ext>
                </a:extLst>
              </p:cNvPr>
              <p:cNvSpPr txBox="1"/>
              <p:nvPr/>
            </p:nvSpPr>
            <p:spPr>
              <a:xfrm>
                <a:off x="4445874" y="1886506"/>
                <a:ext cx="1243608" cy="553998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1800" b="1" spc="-30" dirty="0">
                    <a:solidFill>
                      <a:srgbClr val="004A64"/>
                    </a:solidFill>
                    <a:latin typeface="Optima" panose="02000503060000020004" pitchFamily="2" charset="0"/>
                  </a:rPr>
                  <a:t>Highlight Label</a:t>
                </a:r>
                <a:endParaRPr lang="en-US" sz="1800" spc="-30" dirty="0">
                  <a:solidFill>
                    <a:srgbClr val="004A64"/>
                  </a:solidFill>
                  <a:latin typeface="Optima" panose="02000503060000020004" pitchFamily="2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C07C8E-328E-6247-A245-9700AB479875}"/>
                  </a:ext>
                </a:extLst>
              </p:cNvPr>
              <p:cNvSpPr txBox="1"/>
              <p:nvPr/>
            </p:nvSpPr>
            <p:spPr>
              <a:xfrm>
                <a:off x="6433990" y="2492950"/>
                <a:ext cx="2336349" cy="276999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1800" b="1" spc="-30" dirty="0">
                    <a:solidFill>
                      <a:srgbClr val="F8BB4E"/>
                    </a:solidFill>
                    <a:latin typeface="Optima" panose="02000503060000020004" pitchFamily="2" charset="0"/>
                  </a:rPr>
                  <a:t>Decrease</a:t>
                </a:r>
                <a:endParaRPr lang="en-US" sz="1800" spc="-30" dirty="0">
                  <a:solidFill>
                    <a:srgbClr val="F8BB4E"/>
                  </a:solidFill>
                  <a:latin typeface="Optima" panose="02000503060000020004" pitchFamily="2" charset="0"/>
                </a:endParaRPr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7DFE103-D722-ACFB-BD54-B3DDCAD5FAED}"/>
                  </a:ext>
                </a:extLst>
              </p:cNvPr>
              <p:cNvSpPr/>
              <p:nvPr/>
            </p:nvSpPr>
            <p:spPr>
              <a:xfrm>
                <a:off x="4377447" y="2704291"/>
                <a:ext cx="136854" cy="126459"/>
              </a:xfrm>
              <a:prstGeom prst="ellipse">
                <a:avLst/>
              </a:prstGeom>
              <a:solidFill>
                <a:srgbClr val="F8B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7E48407-8707-690F-DE79-16AF1062CA41}"/>
                  </a:ext>
                </a:extLst>
              </p:cNvPr>
              <p:cNvSpPr/>
              <p:nvPr/>
            </p:nvSpPr>
            <p:spPr>
              <a:xfrm>
                <a:off x="7306849" y="4208827"/>
                <a:ext cx="136854" cy="126459"/>
              </a:xfrm>
              <a:prstGeom prst="ellipse">
                <a:avLst/>
              </a:prstGeom>
              <a:solidFill>
                <a:srgbClr val="F8BB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7A906A08-AB3B-B6D6-E07F-F82D4221E048}"/>
                  </a:ext>
                </a:extLst>
              </p:cNvPr>
              <p:cNvSpPr/>
              <p:nvPr/>
            </p:nvSpPr>
            <p:spPr>
              <a:xfrm>
                <a:off x="4437523" y="2498713"/>
                <a:ext cx="2937753" cy="1828800"/>
              </a:xfrm>
              <a:custGeom>
                <a:avLst/>
                <a:gdLst>
                  <a:gd name="connsiteX0" fmla="*/ 2937753 w 2937753"/>
                  <a:gd name="connsiteY0" fmla="*/ 2821021 h 2821021"/>
                  <a:gd name="connsiteX1" fmla="*/ 2918298 w 2937753"/>
                  <a:gd name="connsiteY1" fmla="*/ 9727 h 2821021"/>
                  <a:gd name="connsiteX2" fmla="*/ 0 w 2937753"/>
                  <a:gd name="connsiteY2" fmla="*/ 0 h 2821021"/>
                  <a:gd name="connsiteX3" fmla="*/ 0 w 2937753"/>
                  <a:gd name="connsiteY3" fmla="*/ 301557 h 282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37753" h="2821021">
                    <a:moveTo>
                      <a:pt x="2937753" y="2821021"/>
                    </a:moveTo>
                    <a:lnTo>
                      <a:pt x="2918298" y="9727"/>
                    </a:lnTo>
                    <a:lnTo>
                      <a:pt x="0" y="0"/>
                    </a:lnTo>
                    <a:lnTo>
                      <a:pt x="0" y="301557"/>
                    </a:lnTo>
                  </a:path>
                </a:pathLst>
              </a:custGeom>
              <a:noFill/>
              <a:ln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F82E24F-01F4-A63D-B6C1-35C3DDEE0479}"/>
                  </a:ext>
                </a:extLst>
              </p:cNvPr>
              <p:cNvSpPr/>
              <p:nvPr/>
            </p:nvSpPr>
            <p:spPr>
              <a:xfrm>
                <a:off x="5468654" y="2041671"/>
                <a:ext cx="875489" cy="79734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8BB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8BB4E"/>
                    </a:solidFill>
                    <a:latin typeface="Optima" panose="02000503060000020004" pitchFamily="2" charset="0"/>
                  </a:rPr>
                  <a:t>65%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83511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21B5313-9CFD-D59C-60CE-8DB2FF9F1D02}"/>
              </a:ext>
            </a:extLst>
          </p:cNvPr>
          <p:cNvGrpSpPr/>
          <p:nvPr/>
        </p:nvGrpSpPr>
        <p:grpSpPr>
          <a:xfrm>
            <a:off x="793893" y="1600200"/>
            <a:ext cx="10811204" cy="3999549"/>
            <a:chOff x="385332" y="1464010"/>
            <a:chExt cx="10811204" cy="3999549"/>
          </a:xfrm>
        </p:grpSpPr>
        <p:graphicFrame>
          <p:nvGraphicFramePr>
            <p:cNvPr id="41" name="Chart 40">
              <a:extLst>
                <a:ext uri="{FF2B5EF4-FFF2-40B4-BE49-F238E27FC236}">
                  <a16:creationId xmlns:a16="http://schemas.microsoft.com/office/drawing/2014/main" id="{4133D07E-43B0-46A9-ABBF-0C3E2F19E97A}"/>
                </a:ext>
              </a:extLst>
            </p:cNvPr>
            <p:cNvGraphicFramePr/>
            <p:nvPr/>
          </p:nvGraphicFramePr>
          <p:xfrm>
            <a:off x="385332" y="1478927"/>
            <a:ext cx="10811204" cy="39846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A42166-6728-CF93-AA03-D9F803E5A9B5}"/>
                </a:ext>
              </a:extLst>
            </p:cNvPr>
            <p:cNvSpPr txBox="1"/>
            <p:nvPr/>
          </p:nvSpPr>
          <p:spPr>
            <a:xfrm>
              <a:off x="4601550" y="1464010"/>
              <a:ext cx="2378768" cy="276999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800" b="1" spc="-30" dirty="0">
                  <a:solidFill>
                    <a:srgbClr val="004A64"/>
                  </a:solidFill>
                  <a:latin typeface="Optima" panose="02000503060000020004" pitchFamily="2" charset="0"/>
                </a:rPr>
                <a:t>Highlight Label</a:t>
              </a:r>
              <a:endParaRPr lang="en-US" sz="1800" spc="-30" dirty="0">
                <a:solidFill>
                  <a:srgbClr val="004A64"/>
                </a:solidFill>
                <a:latin typeface="Optima" panose="02000503060000020004" pitchFamily="2" charset="0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EEBA77-2719-338C-9421-2E0678B9A416}"/>
              </a:ext>
            </a:extLst>
          </p:cNvPr>
          <p:cNvCxnSpPr/>
          <p:nvPr/>
        </p:nvCxnSpPr>
        <p:spPr>
          <a:xfrm>
            <a:off x="4844374" y="1600200"/>
            <a:ext cx="0" cy="3657600"/>
          </a:xfrm>
          <a:prstGeom prst="line">
            <a:avLst/>
          </a:prstGeom>
          <a:ln w="28575">
            <a:solidFill>
              <a:srgbClr val="F8BB4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1E1F2C-2933-FE61-2AA0-AF27A79DAF48}"/>
              </a:ext>
            </a:extLst>
          </p:cNvPr>
          <p:cNvCxnSpPr/>
          <p:nvPr/>
        </p:nvCxnSpPr>
        <p:spPr>
          <a:xfrm>
            <a:off x="7778885" y="1600200"/>
            <a:ext cx="0" cy="3657600"/>
          </a:xfrm>
          <a:prstGeom prst="line">
            <a:avLst/>
          </a:prstGeom>
          <a:ln w="28575">
            <a:solidFill>
              <a:srgbClr val="F8BB4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8">
            <a:extLst>
              <a:ext uri="{FF2B5EF4-FFF2-40B4-BE49-F238E27FC236}">
                <a16:creationId xmlns:a16="http://schemas.microsoft.com/office/drawing/2014/main" id="{4E18A80A-561A-24D1-D7B1-4C33B15854B7}"/>
              </a:ext>
            </a:extLst>
          </p:cNvPr>
          <p:cNvSpPr txBox="1"/>
          <p:nvPr/>
        </p:nvSpPr>
        <p:spPr>
          <a:xfrm>
            <a:off x="5007008" y="2184032"/>
            <a:ext cx="1671447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tima" panose="02000503060000020004" pitchFamily="2" charset="0"/>
              </a:rPr>
              <a:t>Interesting observation that is worth highlighting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6971E0-C5F9-D779-E86A-3BF339F03543}"/>
              </a:ext>
            </a:extLst>
          </p:cNvPr>
          <p:cNvSpPr/>
          <p:nvPr/>
        </p:nvSpPr>
        <p:spPr>
          <a:xfrm>
            <a:off x="4786008" y="2840481"/>
            <a:ext cx="136854" cy="126459"/>
          </a:xfrm>
          <a:prstGeom prst="ellipse">
            <a:avLst/>
          </a:prstGeom>
          <a:solidFill>
            <a:srgbClr val="F8B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D30782-D143-11A1-5C7D-CFEB8D0D6EA9}"/>
              </a:ext>
            </a:extLst>
          </p:cNvPr>
          <p:cNvSpPr/>
          <p:nvPr/>
        </p:nvSpPr>
        <p:spPr>
          <a:xfrm>
            <a:off x="7715410" y="4345017"/>
            <a:ext cx="136854" cy="126459"/>
          </a:xfrm>
          <a:prstGeom prst="ellipse">
            <a:avLst/>
          </a:prstGeom>
          <a:solidFill>
            <a:srgbClr val="F8B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4CC87B-D6E7-72B3-F625-C92CFDEAA2CB}"/>
              </a:ext>
            </a:extLst>
          </p:cNvPr>
          <p:cNvSpPr txBox="1"/>
          <p:nvPr/>
        </p:nvSpPr>
        <p:spPr>
          <a:xfrm>
            <a:off x="5007008" y="1892116"/>
            <a:ext cx="1462686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b="1" spc="-30" dirty="0">
                <a:solidFill>
                  <a:srgbClr val="004A64"/>
                </a:solidFill>
                <a:latin typeface="Optima" panose="02000503060000020004" pitchFamily="2" charset="0"/>
              </a:rPr>
              <a:t>65% decrease</a:t>
            </a:r>
            <a:endParaRPr lang="en-US" sz="1800" spc="-30" dirty="0">
              <a:solidFill>
                <a:srgbClr val="004A64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682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4133D07E-43B0-46A9-ABBF-0C3E2F19E97A}"/>
              </a:ext>
            </a:extLst>
          </p:cNvPr>
          <p:cNvGraphicFramePr/>
          <p:nvPr/>
        </p:nvGraphicFramePr>
        <p:xfrm>
          <a:off x="385332" y="1478927"/>
          <a:ext cx="10811204" cy="398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EA42166-6728-CF93-AA03-D9F803E5A9B5}"/>
              </a:ext>
            </a:extLst>
          </p:cNvPr>
          <p:cNvSpPr txBox="1"/>
          <p:nvPr/>
        </p:nvSpPr>
        <p:spPr>
          <a:xfrm>
            <a:off x="1468876" y="3795262"/>
            <a:ext cx="2336349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b="1" spc="-30" dirty="0">
                <a:solidFill>
                  <a:srgbClr val="004A64"/>
                </a:solidFill>
                <a:latin typeface="Optima" panose="02000503060000020004" pitchFamily="2" charset="0"/>
              </a:rPr>
              <a:t>Highlight Label</a:t>
            </a:r>
            <a:endParaRPr lang="en-US" sz="1800" spc="-30" dirty="0">
              <a:solidFill>
                <a:srgbClr val="004A64"/>
              </a:solidFill>
              <a:latin typeface="Optima" panose="02000503060000020004" pitchFamily="2" charset="0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02952186-F046-0FF7-6693-0154351F0EF7}"/>
              </a:ext>
            </a:extLst>
          </p:cNvPr>
          <p:cNvSpPr txBox="1"/>
          <p:nvPr/>
        </p:nvSpPr>
        <p:spPr>
          <a:xfrm>
            <a:off x="1468876" y="4099335"/>
            <a:ext cx="1267838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tima" panose="02000503060000020004" pitchFamily="2" charset="0"/>
              </a:rPr>
              <a:t>Interesting observation that is worth highlighting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69EA82-93E6-20A1-FB29-7F0A7EECF066}"/>
              </a:ext>
            </a:extLst>
          </p:cNvPr>
          <p:cNvCxnSpPr/>
          <p:nvPr/>
        </p:nvCxnSpPr>
        <p:spPr>
          <a:xfrm>
            <a:off x="1468876" y="3657601"/>
            <a:ext cx="8869680" cy="0"/>
          </a:xfrm>
          <a:prstGeom prst="line">
            <a:avLst/>
          </a:prstGeom>
          <a:ln w="317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3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3A747B-B157-451B-EF54-697054F44721}"/>
              </a:ext>
            </a:extLst>
          </p:cNvPr>
          <p:cNvGrpSpPr/>
          <p:nvPr/>
        </p:nvGrpSpPr>
        <p:grpSpPr>
          <a:xfrm>
            <a:off x="923229" y="1574507"/>
            <a:ext cx="10811204" cy="3984632"/>
            <a:chOff x="923229" y="1574507"/>
            <a:chExt cx="10811204" cy="39846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E6D0057-5ABA-E182-D902-BC2ED00E8FF0}"/>
                </a:ext>
              </a:extLst>
            </p:cNvPr>
            <p:cNvSpPr/>
            <p:nvPr/>
          </p:nvSpPr>
          <p:spPr>
            <a:xfrm>
              <a:off x="1293779" y="3705921"/>
              <a:ext cx="10282136" cy="1498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1" name="Chart 40">
              <a:extLst>
                <a:ext uri="{FF2B5EF4-FFF2-40B4-BE49-F238E27FC236}">
                  <a16:creationId xmlns:a16="http://schemas.microsoft.com/office/drawing/2014/main" id="{4133D07E-43B0-46A9-ABBF-0C3E2F19E97A}"/>
                </a:ext>
              </a:extLst>
            </p:cNvPr>
            <p:cNvGraphicFramePr/>
            <p:nvPr/>
          </p:nvGraphicFramePr>
          <p:xfrm>
            <a:off x="923229" y="1574507"/>
            <a:ext cx="10811204" cy="39846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EA42166-6728-CF93-AA03-D9F803E5A9B5}"/>
              </a:ext>
            </a:extLst>
          </p:cNvPr>
          <p:cNvSpPr txBox="1"/>
          <p:nvPr/>
        </p:nvSpPr>
        <p:spPr>
          <a:xfrm>
            <a:off x="1448565" y="3750412"/>
            <a:ext cx="2336349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b="1" spc="-30" dirty="0">
                <a:solidFill>
                  <a:srgbClr val="004A64"/>
                </a:solidFill>
                <a:latin typeface="Optima" panose="02000503060000020004" pitchFamily="2" charset="0"/>
              </a:rPr>
              <a:t>Highlight Label</a:t>
            </a:r>
            <a:endParaRPr lang="en-US" sz="1800" spc="-30" dirty="0">
              <a:solidFill>
                <a:srgbClr val="004A64"/>
              </a:solidFill>
              <a:latin typeface="Optima" panose="02000503060000020004" pitchFamily="2" charset="0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02952186-F046-0FF7-6693-0154351F0EF7}"/>
              </a:ext>
            </a:extLst>
          </p:cNvPr>
          <p:cNvSpPr txBox="1"/>
          <p:nvPr/>
        </p:nvSpPr>
        <p:spPr>
          <a:xfrm>
            <a:off x="1448565" y="4071902"/>
            <a:ext cx="1682120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tima" panose="02000503060000020004" pitchFamily="2" charset="0"/>
              </a:rPr>
              <a:t>Interesting observation that is worth highlighting </a:t>
            </a:r>
          </a:p>
        </p:txBody>
      </p:sp>
    </p:spTree>
    <p:extLst>
      <p:ext uri="{BB962C8B-B14F-4D97-AF65-F5344CB8AC3E}">
        <p14:creationId xmlns:p14="http://schemas.microsoft.com/office/powerpoint/2010/main" val="375594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920A07F-719D-D671-14E9-807345D27F91}"/>
              </a:ext>
            </a:extLst>
          </p:cNvPr>
          <p:cNvGrpSpPr/>
          <p:nvPr/>
        </p:nvGrpSpPr>
        <p:grpSpPr>
          <a:xfrm>
            <a:off x="4981192" y="4223871"/>
            <a:ext cx="7010939" cy="1769684"/>
            <a:chOff x="4981192" y="4223871"/>
            <a:chExt cx="7010939" cy="176968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07A6D81-AAE0-C698-B3C1-3F53422952F1}"/>
                </a:ext>
              </a:extLst>
            </p:cNvPr>
            <p:cNvSpPr txBox="1"/>
            <p:nvPr/>
          </p:nvSpPr>
          <p:spPr>
            <a:xfrm>
              <a:off x="4993682" y="4223871"/>
              <a:ext cx="5725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8BB4E"/>
                  </a:solidFill>
                  <a:latin typeface="Baskerville" panose="02020502070401020303" pitchFamily="18" charset="0"/>
                  <a:ea typeface="Baskerville" panose="02020502070401020303" pitchFamily="18" charset="0"/>
                </a:rPr>
                <a:t>|</a:t>
              </a:r>
              <a:r>
                <a:rPr lang="en-US" dirty="0">
                  <a:latin typeface="Baskerville" panose="02020502070401020303" pitchFamily="18" charset="0"/>
                  <a:ea typeface="Baskerville" panose="02020502070401020303" pitchFamily="18" charset="0"/>
                </a:rPr>
                <a:t> pick out and emphasize</a:t>
              </a:r>
              <a:endParaRPr lang="en-US" sz="2400" dirty="0">
                <a:latin typeface="Baskerville" panose="02020502070401020303" pitchFamily="18" charset="0"/>
                <a:ea typeface="Baskerville" panose="02020502070401020303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549A11-A719-8C00-ECE1-2306E4F0B84B}"/>
                </a:ext>
              </a:extLst>
            </p:cNvPr>
            <p:cNvSpPr txBox="1"/>
            <p:nvPr/>
          </p:nvSpPr>
          <p:spPr>
            <a:xfrm>
              <a:off x="4993682" y="4835064"/>
              <a:ext cx="6998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8BB4E"/>
                  </a:solidFill>
                  <a:latin typeface="Baskerville" panose="02020502070401020303" pitchFamily="18" charset="0"/>
                  <a:ea typeface="Baskerville" panose="02020502070401020303" pitchFamily="18" charset="0"/>
                </a:rPr>
                <a:t>|</a:t>
              </a:r>
              <a:r>
                <a:rPr lang="en-US" dirty="0">
                  <a:latin typeface="Baskerville" panose="02020502070401020303" pitchFamily="18" charset="0"/>
                  <a:ea typeface="Baskerville" panose="02020502070401020303" pitchFamily="18" charset="0"/>
                </a:rPr>
                <a:t> add notes to (a text or diagram) giving explanation </a:t>
              </a:r>
              <a:endParaRPr lang="en-US" sz="3200" dirty="0">
                <a:latin typeface="Baskerville" panose="02020502070401020303" pitchFamily="18" charset="0"/>
                <a:ea typeface="Baskerville" panose="020205020704010203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5F0881-9D4E-D97E-ABFD-F30BD150FA32}"/>
                </a:ext>
              </a:extLst>
            </p:cNvPr>
            <p:cNvSpPr txBox="1"/>
            <p:nvPr/>
          </p:nvSpPr>
          <p:spPr>
            <a:xfrm>
              <a:off x="4981192" y="5347224"/>
              <a:ext cx="6998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/>
              <a:r>
                <a:rPr lang="en-US" dirty="0">
                  <a:solidFill>
                    <a:srgbClr val="F8BB4E"/>
                  </a:solidFill>
                  <a:latin typeface="Baskerville" panose="02020502070401020303" pitchFamily="18" charset="0"/>
                  <a:ea typeface="Baskerville" panose="02020502070401020303" pitchFamily="18" charset="0"/>
                </a:rPr>
                <a:t>|</a:t>
              </a:r>
              <a:r>
                <a:rPr lang="en-US" dirty="0">
                  <a:latin typeface="Baskerville" panose="02020502070401020303" pitchFamily="18" charset="0"/>
                  <a:ea typeface="Baskerville" panose="02020502070401020303" pitchFamily="18" charset="0"/>
                </a:rPr>
                <a:t> a set of criteria or stated values in relation to which 	       measurements or judgments can be made</a:t>
              </a:r>
              <a:endParaRPr lang="en-US" sz="3200" dirty="0">
                <a:latin typeface="Baskerville" panose="02020502070401020303" pitchFamily="18" charset="0"/>
                <a:ea typeface="Baskerville" panose="02020502070401020303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427A354-211F-658D-7213-E58B6250A82A}"/>
              </a:ext>
            </a:extLst>
          </p:cNvPr>
          <p:cNvGrpSpPr/>
          <p:nvPr/>
        </p:nvGrpSpPr>
        <p:grpSpPr>
          <a:xfrm>
            <a:off x="2821007" y="3429000"/>
            <a:ext cx="5725735" cy="2527076"/>
            <a:chOff x="2851152" y="802878"/>
            <a:chExt cx="5725735" cy="252707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9ED9D0-8903-29A4-56B5-B08F9BB8D44A}"/>
                </a:ext>
              </a:extLst>
            </p:cNvPr>
            <p:cNvSpPr/>
            <p:nvPr/>
          </p:nvSpPr>
          <p:spPr>
            <a:xfrm>
              <a:off x="2851152" y="802878"/>
              <a:ext cx="572573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skerville" panose="02020502070401020303" pitchFamily="18" charset="0"/>
                </a:rPr>
                <a:t>Techniques to Articulate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2DD9EAB-535A-A235-5827-AB2E40948134}"/>
                </a:ext>
              </a:extLst>
            </p:cNvPr>
            <p:cNvGrpSpPr/>
            <p:nvPr/>
          </p:nvGrpSpPr>
          <p:grpSpPr>
            <a:xfrm>
              <a:off x="3090322" y="1385439"/>
              <a:ext cx="2018988" cy="1944515"/>
              <a:chOff x="3090322" y="1495967"/>
              <a:chExt cx="2018988" cy="19445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47DEC8-6870-A6B8-DEC9-C9412BCAD2DF}"/>
                  </a:ext>
                </a:extLst>
              </p:cNvPr>
              <p:cNvSpPr txBox="1"/>
              <p:nvPr/>
            </p:nvSpPr>
            <p:spPr>
              <a:xfrm>
                <a:off x="3594687" y="1697289"/>
                <a:ext cx="15146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Baskerville" panose="02020502070401020303" pitchFamily="18" charset="0"/>
                  </a:rPr>
                  <a:t>Highlight</a:t>
                </a:r>
                <a:endParaRPr lang="en-US" sz="2000" dirty="0">
                  <a:solidFill>
                    <a:schemeClr val="bg1">
                      <a:lumMod val="75000"/>
                    </a:schemeClr>
                  </a:solidFill>
                  <a:latin typeface="Baskerville" panose="02020502070401020303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3F7458-F845-CF54-DBF7-1AE2865C1210}"/>
                  </a:ext>
                </a:extLst>
              </p:cNvPr>
              <p:cNvSpPr txBox="1"/>
              <p:nvPr/>
            </p:nvSpPr>
            <p:spPr>
              <a:xfrm>
                <a:off x="3090322" y="1495967"/>
                <a:ext cx="577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F4AE3E"/>
                    </a:solidFill>
                    <a:latin typeface="Baskerville" panose="02020502070401020303" pitchFamily="18" charset="0"/>
                  </a:rPr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936C3E-BA6C-F8E1-9A80-977AC4C0AA32}"/>
                  </a:ext>
                </a:extLst>
              </p:cNvPr>
              <p:cNvSpPr txBox="1"/>
              <p:nvPr/>
            </p:nvSpPr>
            <p:spPr>
              <a:xfrm>
                <a:off x="3090322" y="2046685"/>
                <a:ext cx="577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F4AE3E"/>
                    </a:solidFill>
                    <a:latin typeface="Baskerville" panose="02020502070401020303" pitchFamily="18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241A34-8466-8390-6677-7E42A1FCE404}"/>
                  </a:ext>
                </a:extLst>
              </p:cNvPr>
              <p:cNvSpPr txBox="1"/>
              <p:nvPr/>
            </p:nvSpPr>
            <p:spPr>
              <a:xfrm>
                <a:off x="3090322" y="2609485"/>
                <a:ext cx="577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F4AE3E"/>
                    </a:solidFill>
                    <a:latin typeface="Baskerville" panose="02020502070401020303" pitchFamily="18" charset="0"/>
                  </a:rPr>
                  <a:t>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7AF0B2-E550-CD10-1679-602C3CB58494}"/>
                  </a:ext>
                </a:extLst>
              </p:cNvPr>
              <p:cNvSpPr txBox="1"/>
              <p:nvPr/>
            </p:nvSpPr>
            <p:spPr>
              <a:xfrm>
                <a:off x="3594688" y="2280543"/>
                <a:ext cx="14291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skerville" panose="02020502070401020303" pitchFamily="18" charset="0"/>
                  </a:rPr>
                  <a:t>Annotate</a:t>
                </a: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skerville" panose="02020502070401020303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2C3BA0-352C-54B6-25CD-79DA19DE22AF}"/>
                  </a:ext>
                </a:extLst>
              </p:cNvPr>
              <p:cNvSpPr txBox="1"/>
              <p:nvPr/>
            </p:nvSpPr>
            <p:spPr>
              <a:xfrm>
                <a:off x="3594687" y="2837270"/>
                <a:ext cx="14016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skerville" panose="02020502070401020303" pitchFamily="18" charset="0"/>
                  </a:rPr>
                  <a:t>Frame</a:t>
                </a: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skerville" panose="02020502070401020303" pitchFamily="18" charset="0"/>
                </a:endParaRPr>
              </a:p>
            </p:txBody>
          </p:sp>
        </p:grp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FB9728-858C-A740-A203-6B31F4E5DBC6}"/>
              </a:ext>
            </a:extLst>
          </p:cNvPr>
          <p:cNvCxnSpPr/>
          <p:nvPr/>
        </p:nvCxnSpPr>
        <p:spPr>
          <a:xfrm>
            <a:off x="2508739" y="802878"/>
            <a:ext cx="0" cy="5029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7B1DEC-E485-F341-AC71-3C831CB6CEEC}"/>
              </a:ext>
            </a:extLst>
          </p:cNvPr>
          <p:cNvSpPr txBox="1"/>
          <p:nvPr/>
        </p:nvSpPr>
        <p:spPr>
          <a:xfrm>
            <a:off x="371962" y="802878"/>
            <a:ext cx="19632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askerville" panose="02020502070401020303" pitchFamily="18" charset="0"/>
              </a:rPr>
              <a:t>Data </a:t>
            </a:r>
            <a:r>
              <a:rPr lang="en-US" sz="2800" dirty="0">
                <a:solidFill>
                  <a:srgbClr val="F8BB4E"/>
                </a:solidFill>
                <a:latin typeface="Baskerville" panose="02020502070401020303" pitchFamily="18" charset="0"/>
              </a:rPr>
              <a:t>+</a:t>
            </a:r>
          </a:p>
          <a:p>
            <a:pPr algn="r"/>
            <a:r>
              <a:rPr lang="en-US" sz="2800" dirty="0">
                <a:latin typeface="Baskerville" panose="02020502070401020303" pitchFamily="18" charset="0"/>
              </a:rPr>
              <a:t>Storytelling</a:t>
            </a:r>
          </a:p>
          <a:p>
            <a:pPr algn="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</a:rPr>
              <a:t>Articulation Inspiration</a:t>
            </a:r>
          </a:p>
        </p:txBody>
      </p:sp>
    </p:spTree>
    <p:extLst>
      <p:ext uri="{BB962C8B-B14F-4D97-AF65-F5344CB8AC3E}">
        <p14:creationId xmlns:p14="http://schemas.microsoft.com/office/powerpoint/2010/main" val="21019484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4133D07E-43B0-46A9-ABBF-0C3E2F19E97A}"/>
              </a:ext>
            </a:extLst>
          </p:cNvPr>
          <p:cNvGraphicFramePr/>
          <p:nvPr/>
        </p:nvGraphicFramePr>
        <p:xfrm>
          <a:off x="385332" y="1488655"/>
          <a:ext cx="10811204" cy="398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8">
            <a:extLst>
              <a:ext uri="{FF2B5EF4-FFF2-40B4-BE49-F238E27FC236}">
                <a16:creationId xmlns:a16="http://schemas.microsoft.com/office/drawing/2014/main" id="{02952186-F046-0FF7-6693-0154351F0EF7}"/>
              </a:ext>
            </a:extLst>
          </p:cNvPr>
          <p:cNvSpPr txBox="1"/>
          <p:nvPr/>
        </p:nvSpPr>
        <p:spPr>
          <a:xfrm>
            <a:off x="2071857" y="1877736"/>
            <a:ext cx="1575972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tima" panose="02000503060000020004" pitchFamily="2" charset="0"/>
              </a:rPr>
              <a:t>Interesting observation that is worth highlighting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D30342-63C0-30B8-BBF0-92543827EB5E}"/>
              </a:ext>
            </a:extLst>
          </p:cNvPr>
          <p:cNvGrpSpPr/>
          <p:nvPr/>
        </p:nvGrpSpPr>
        <p:grpSpPr>
          <a:xfrm>
            <a:off x="1660009" y="1624168"/>
            <a:ext cx="2128916" cy="253568"/>
            <a:chOff x="980945" y="1877130"/>
            <a:chExt cx="2029486" cy="2535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A42166-6728-CF93-AA03-D9F803E5A9B5}"/>
                </a:ext>
              </a:extLst>
            </p:cNvPr>
            <p:cNvSpPr txBox="1"/>
            <p:nvPr/>
          </p:nvSpPr>
          <p:spPr>
            <a:xfrm>
              <a:off x="980945" y="1884477"/>
              <a:ext cx="1575972" cy="246221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spc="-30" dirty="0">
                  <a:solidFill>
                    <a:srgbClr val="004A64"/>
                  </a:solidFill>
                  <a:latin typeface="Optima" panose="02000503060000020004" pitchFamily="2" charset="0"/>
                </a:rPr>
                <a:t>Highlight Label</a:t>
              </a:r>
              <a:endParaRPr lang="en-US" sz="1600" spc="-30" dirty="0">
                <a:solidFill>
                  <a:srgbClr val="004A64"/>
                </a:solidFill>
                <a:latin typeface="Optima" panose="02000503060000020004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C07C8E-328E-6247-A245-9700AB479875}"/>
                </a:ext>
              </a:extLst>
            </p:cNvPr>
            <p:cNvSpPr txBox="1"/>
            <p:nvPr/>
          </p:nvSpPr>
          <p:spPr>
            <a:xfrm>
              <a:off x="2248801" y="1877130"/>
              <a:ext cx="761630" cy="246221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spc="-30" dirty="0">
                  <a:solidFill>
                    <a:srgbClr val="004A64"/>
                  </a:solidFill>
                  <a:latin typeface="Optima" panose="02000503060000020004" pitchFamily="2" charset="0"/>
                </a:rPr>
                <a:t> +XX%</a:t>
              </a:r>
              <a:endParaRPr lang="en-US" sz="1600" spc="-30" dirty="0">
                <a:solidFill>
                  <a:srgbClr val="004A64"/>
                </a:solidFill>
                <a:latin typeface="Optima" panose="02000503060000020004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24765CF-7204-5B90-00F7-A6B248D217E2}"/>
              </a:ext>
            </a:extLst>
          </p:cNvPr>
          <p:cNvSpPr/>
          <p:nvPr/>
        </p:nvSpPr>
        <p:spPr>
          <a:xfrm>
            <a:off x="3677055" y="1430288"/>
            <a:ext cx="252920" cy="3637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B1B0E7-1D23-B80B-5AE4-0FB74A6476EB}"/>
              </a:ext>
            </a:extLst>
          </p:cNvPr>
          <p:cNvSpPr/>
          <p:nvPr/>
        </p:nvSpPr>
        <p:spPr>
          <a:xfrm>
            <a:off x="6488349" y="1430288"/>
            <a:ext cx="252920" cy="3637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58E581-F0FF-1659-E612-FC983B363D6B}"/>
              </a:ext>
            </a:extLst>
          </p:cNvPr>
          <p:cNvSpPr/>
          <p:nvPr/>
        </p:nvSpPr>
        <p:spPr>
          <a:xfrm>
            <a:off x="8035047" y="1430288"/>
            <a:ext cx="252920" cy="3637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3A6402-D8A1-16C9-4E03-AEE2A803A952}"/>
              </a:ext>
            </a:extLst>
          </p:cNvPr>
          <p:cNvCxnSpPr>
            <a:cxnSpLocks/>
          </p:cNvCxnSpPr>
          <p:nvPr/>
        </p:nvCxnSpPr>
        <p:spPr>
          <a:xfrm>
            <a:off x="3788925" y="1593390"/>
            <a:ext cx="0" cy="3474720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A6D186-B323-1322-92C5-AF8EA0650237}"/>
              </a:ext>
            </a:extLst>
          </p:cNvPr>
          <p:cNvCxnSpPr>
            <a:cxnSpLocks/>
          </p:cNvCxnSpPr>
          <p:nvPr/>
        </p:nvCxnSpPr>
        <p:spPr>
          <a:xfrm>
            <a:off x="6629492" y="1593390"/>
            <a:ext cx="0" cy="3474720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61D549-9FE5-5F29-8D1C-D5D28731EF56}"/>
              </a:ext>
            </a:extLst>
          </p:cNvPr>
          <p:cNvCxnSpPr>
            <a:cxnSpLocks/>
          </p:cNvCxnSpPr>
          <p:nvPr/>
        </p:nvCxnSpPr>
        <p:spPr>
          <a:xfrm>
            <a:off x="8172945" y="1593390"/>
            <a:ext cx="0" cy="3474720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7437D7-8912-CE7E-0B24-686268252D7C}"/>
              </a:ext>
            </a:extLst>
          </p:cNvPr>
          <p:cNvGrpSpPr/>
          <p:nvPr/>
        </p:nvGrpSpPr>
        <p:grpSpPr>
          <a:xfrm>
            <a:off x="4632597" y="1631949"/>
            <a:ext cx="2128916" cy="253568"/>
            <a:chOff x="980945" y="1877130"/>
            <a:chExt cx="2029486" cy="25356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13B129-24DC-BDB8-9665-71ABC85DF0EC}"/>
                </a:ext>
              </a:extLst>
            </p:cNvPr>
            <p:cNvSpPr txBox="1"/>
            <p:nvPr/>
          </p:nvSpPr>
          <p:spPr>
            <a:xfrm>
              <a:off x="980945" y="1884477"/>
              <a:ext cx="1575972" cy="246221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spc="-30" dirty="0">
                  <a:solidFill>
                    <a:srgbClr val="004A64"/>
                  </a:solidFill>
                  <a:latin typeface="Optima" panose="02000503060000020004" pitchFamily="2" charset="0"/>
                </a:rPr>
                <a:t>Highlight Label</a:t>
              </a:r>
              <a:endParaRPr lang="en-US" sz="1600" spc="-30" dirty="0">
                <a:solidFill>
                  <a:srgbClr val="004A64"/>
                </a:solidFill>
                <a:latin typeface="Optima" panose="02000503060000020004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F4A41-7656-F98B-1FBC-9BACED8E52B7}"/>
                </a:ext>
              </a:extLst>
            </p:cNvPr>
            <p:cNvSpPr txBox="1"/>
            <p:nvPr/>
          </p:nvSpPr>
          <p:spPr>
            <a:xfrm>
              <a:off x="2248801" y="1877130"/>
              <a:ext cx="761630" cy="246221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spc="-30" dirty="0">
                  <a:solidFill>
                    <a:srgbClr val="004A64"/>
                  </a:solidFill>
                  <a:latin typeface="Optima" panose="02000503060000020004" pitchFamily="2" charset="0"/>
                </a:rPr>
                <a:t> -XX%</a:t>
              </a:r>
              <a:endParaRPr lang="en-US" sz="1600" spc="-30" dirty="0">
                <a:solidFill>
                  <a:srgbClr val="004A64"/>
                </a:solidFill>
                <a:latin typeface="Optima" panose="02000503060000020004" pitchFamily="2" charset="0"/>
              </a:endParaRPr>
            </a:p>
          </p:txBody>
        </p:sp>
      </p:grpSp>
      <p:sp>
        <p:nvSpPr>
          <p:cNvPr id="22" name="TextBox 8">
            <a:extLst>
              <a:ext uri="{FF2B5EF4-FFF2-40B4-BE49-F238E27FC236}">
                <a16:creationId xmlns:a16="http://schemas.microsoft.com/office/drawing/2014/main" id="{B3D2B542-A5E5-3854-9A6B-FD7A07917152}"/>
              </a:ext>
            </a:extLst>
          </p:cNvPr>
          <p:cNvSpPr txBox="1"/>
          <p:nvPr/>
        </p:nvSpPr>
        <p:spPr>
          <a:xfrm>
            <a:off x="4912377" y="1892864"/>
            <a:ext cx="1575972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tima" panose="02000503060000020004" pitchFamily="2" charset="0"/>
              </a:rPr>
              <a:t>Interesting observation that is worth highlighting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7A2DFE-D2BA-6844-55F9-E879CD9CC132}"/>
              </a:ext>
            </a:extLst>
          </p:cNvPr>
          <p:cNvGrpSpPr/>
          <p:nvPr/>
        </p:nvGrpSpPr>
        <p:grpSpPr>
          <a:xfrm>
            <a:off x="8281661" y="1627841"/>
            <a:ext cx="2128916" cy="253568"/>
            <a:chOff x="980945" y="1877130"/>
            <a:chExt cx="2029486" cy="25356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CE9009-072F-6E74-0459-2030FBEF5898}"/>
                </a:ext>
              </a:extLst>
            </p:cNvPr>
            <p:cNvSpPr txBox="1"/>
            <p:nvPr/>
          </p:nvSpPr>
          <p:spPr>
            <a:xfrm>
              <a:off x="980945" y="1884477"/>
              <a:ext cx="1575972" cy="246221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spc="-30" dirty="0">
                  <a:solidFill>
                    <a:srgbClr val="004A64"/>
                  </a:solidFill>
                  <a:latin typeface="Optima" panose="02000503060000020004" pitchFamily="2" charset="0"/>
                </a:rPr>
                <a:t>Highlight Label</a:t>
              </a:r>
              <a:endParaRPr lang="en-US" sz="1600" spc="-30" dirty="0">
                <a:solidFill>
                  <a:srgbClr val="004A64"/>
                </a:solidFill>
                <a:latin typeface="Optima" panose="02000503060000020004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4AB1A4-D13A-314B-3C59-12F0AA1B7E32}"/>
                </a:ext>
              </a:extLst>
            </p:cNvPr>
            <p:cNvSpPr txBox="1"/>
            <p:nvPr/>
          </p:nvSpPr>
          <p:spPr>
            <a:xfrm>
              <a:off x="2248801" y="1877130"/>
              <a:ext cx="761630" cy="246221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spc="-30" dirty="0">
                  <a:solidFill>
                    <a:srgbClr val="004A64"/>
                  </a:solidFill>
                  <a:latin typeface="Optima" panose="02000503060000020004" pitchFamily="2" charset="0"/>
                </a:rPr>
                <a:t> +XX%</a:t>
              </a:r>
              <a:endParaRPr lang="en-US" sz="1600" spc="-30" dirty="0">
                <a:solidFill>
                  <a:srgbClr val="004A64"/>
                </a:solidFill>
                <a:latin typeface="Optima" panose="02000503060000020004" pitchFamily="2" charset="0"/>
              </a:endParaRPr>
            </a:p>
          </p:txBody>
        </p:sp>
      </p:grpSp>
      <p:sp>
        <p:nvSpPr>
          <p:cNvPr id="26" name="TextBox 8">
            <a:extLst>
              <a:ext uri="{FF2B5EF4-FFF2-40B4-BE49-F238E27FC236}">
                <a16:creationId xmlns:a16="http://schemas.microsoft.com/office/drawing/2014/main" id="{D7C3BA0B-1D31-80AD-5C68-BCDC859A563F}"/>
              </a:ext>
            </a:extLst>
          </p:cNvPr>
          <p:cNvSpPr txBox="1"/>
          <p:nvPr/>
        </p:nvSpPr>
        <p:spPr>
          <a:xfrm>
            <a:off x="8288058" y="1868393"/>
            <a:ext cx="1646786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tima" panose="02000503060000020004" pitchFamily="2" charset="0"/>
              </a:rPr>
              <a:t>Interesting observation that is worth highlighting </a:t>
            </a:r>
          </a:p>
        </p:txBody>
      </p:sp>
    </p:spTree>
    <p:extLst>
      <p:ext uri="{BB962C8B-B14F-4D97-AF65-F5344CB8AC3E}">
        <p14:creationId xmlns:p14="http://schemas.microsoft.com/office/powerpoint/2010/main" val="41549711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4133D07E-43B0-46A9-ABBF-0C3E2F19E97A}"/>
              </a:ext>
            </a:extLst>
          </p:cNvPr>
          <p:cNvGraphicFramePr/>
          <p:nvPr/>
        </p:nvGraphicFramePr>
        <p:xfrm>
          <a:off x="920355" y="1556749"/>
          <a:ext cx="10811204" cy="398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EA42166-6728-CF93-AA03-D9F803E5A9B5}"/>
              </a:ext>
            </a:extLst>
          </p:cNvPr>
          <p:cNvSpPr txBox="1"/>
          <p:nvPr/>
        </p:nvSpPr>
        <p:spPr>
          <a:xfrm>
            <a:off x="5728735" y="2145348"/>
            <a:ext cx="2336349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b="1" spc="-30" dirty="0">
                <a:solidFill>
                  <a:srgbClr val="004A64"/>
                </a:solidFill>
                <a:latin typeface="Optima" panose="02000503060000020004" pitchFamily="2" charset="0"/>
              </a:rPr>
              <a:t>Highlight Label</a:t>
            </a:r>
            <a:endParaRPr lang="en-US" sz="1800" spc="-30" dirty="0">
              <a:solidFill>
                <a:srgbClr val="004A64"/>
              </a:solidFill>
              <a:latin typeface="Optima" panose="02000503060000020004" pitchFamily="2" charset="0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02952186-F046-0FF7-6693-0154351F0EF7}"/>
              </a:ext>
            </a:extLst>
          </p:cNvPr>
          <p:cNvSpPr txBox="1"/>
          <p:nvPr/>
        </p:nvSpPr>
        <p:spPr>
          <a:xfrm>
            <a:off x="5728735" y="2422347"/>
            <a:ext cx="1682120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tima" panose="02000503060000020004" pitchFamily="2" charset="0"/>
              </a:rPr>
              <a:t>Interesting observation that is worth highlighting 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B0186C0-4AF3-2BF7-90C0-7A0E81F63DBC}"/>
              </a:ext>
            </a:extLst>
          </p:cNvPr>
          <p:cNvSpPr/>
          <p:nvPr/>
        </p:nvSpPr>
        <p:spPr>
          <a:xfrm>
            <a:off x="4659549" y="2159540"/>
            <a:ext cx="1692613" cy="3025303"/>
          </a:xfrm>
          <a:custGeom>
            <a:avLst/>
            <a:gdLst>
              <a:gd name="connsiteX0" fmla="*/ 0 w 1692613"/>
              <a:gd name="connsiteY0" fmla="*/ 0 h 3025303"/>
              <a:gd name="connsiteX1" fmla="*/ 48638 w 1692613"/>
              <a:gd name="connsiteY1" fmla="*/ 3025303 h 3025303"/>
              <a:gd name="connsiteX2" fmla="*/ 1692613 w 1692613"/>
              <a:gd name="connsiteY2" fmla="*/ 3025303 h 3025303"/>
              <a:gd name="connsiteX3" fmla="*/ 1663430 w 1692613"/>
              <a:gd name="connsiteY3" fmla="*/ 1760707 h 3025303"/>
              <a:gd name="connsiteX4" fmla="*/ 0 w 1692613"/>
              <a:gd name="connsiteY4" fmla="*/ 0 h 302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2613" h="3025303">
                <a:moveTo>
                  <a:pt x="0" y="0"/>
                </a:moveTo>
                <a:lnTo>
                  <a:pt x="48638" y="3025303"/>
                </a:lnTo>
                <a:lnTo>
                  <a:pt x="1692613" y="3025303"/>
                </a:lnTo>
                <a:lnTo>
                  <a:pt x="1663430" y="1760707"/>
                </a:lnTo>
                <a:lnTo>
                  <a:pt x="0" y="0"/>
                </a:lnTo>
                <a:close/>
              </a:path>
            </a:pathLst>
          </a:custGeom>
          <a:solidFill>
            <a:srgbClr val="004A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1AACF-584F-C3B7-1423-649EB40E2C38}"/>
              </a:ext>
            </a:extLst>
          </p:cNvPr>
          <p:cNvSpPr txBox="1"/>
          <p:nvPr/>
        </p:nvSpPr>
        <p:spPr>
          <a:xfrm>
            <a:off x="5106383" y="2167833"/>
            <a:ext cx="798944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 spc="-30" dirty="0">
                <a:solidFill>
                  <a:srgbClr val="004A64"/>
                </a:solidFill>
                <a:latin typeface="Optima" panose="02000503060000020004" pitchFamily="2" charset="0"/>
              </a:rPr>
              <a:t> -XX%</a:t>
            </a:r>
            <a:endParaRPr lang="en-US" sz="1600" spc="-30" dirty="0">
              <a:solidFill>
                <a:srgbClr val="004A64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407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FC1B910-1EE5-000D-2416-667AB96A476D}"/>
              </a:ext>
            </a:extLst>
          </p:cNvPr>
          <p:cNvSpPr/>
          <p:nvPr/>
        </p:nvSpPr>
        <p:spPr>
          <a:xfrm>
            <a:off x="5471817" y="3103162"/>
            <a:ext cx="4787305" cy="591399"/>
          </a:xfrm>
          <a:prstGeom prst="roundRect">
            <a:avLst/>
          </a:prstGeom>
          <a:pattFill prst="ltVert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DBA0661-4652-34CB-5C15-27CA29E30284}"/>
              </a:ext>
            </a:extLst>
          </p:cNvPr>
          <p:cNvSpPr/>
          <p:nvPr/>
        </p:nvSpPr>
        <p:spPr>
          <a:xfrm>
            <a:off x="4170556" y="3694561"/>
            <a:ext cx="1074673" cy="2395814"/>
          </a:xfrm>
          <a:prstGeom prst="roundRect">
            <a:avLst/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4EADA9-C8FC-453F-C05A-5CE9BB76C167}"/>
              </a:ext>
            </a:extLst>
          </p:cNvPr>
          <p:cNvSpPr txBox="1"/>
          <p:nvPr/>
        </p:nvSpPr>
        <p:spPr>
          <a:xfrm>
            <a:off x="3226766" y="3667462"/>
            <a:ext cx="151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techniques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EAFB2D-4D48-76AC-BC62-0EA007306358}"/>
              </a:ext>
            </a:extLst>
          </p:cNvPr>
          <p:cNvSpPr txBox="1"/>
          <p:nvPr/>
        </p:nvSpPr>
        <p:spPr>
          <a:xfrm>
            <a:off x="5489925" y="2696587"/>
            <a:ext cx="2245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common chart types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853981-C562-6BA9-ADD5-7C4E61785BF9}"/>
              </a:ext>
            </a:extLst>
          </p:cNvPr>
          <p:cNvSpPr/>
          <p:nvPr/>
        </p:nvSpPr>
        <p:spPr>
          <a:xfrm>
            <a:off x="9499018" y="5454981"/>
            <a:ext cx="679940" cy="709828"/>
          </a:xfrm>
          <a:prstGeom prst="ellipse">
            <a:avLst/>
          </a:prstGeom>
          <a:solidFill>
            <a:srgbClr val="F8B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8BB4E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FB9728-858C-A740-A203-6B31F4E5DBC6}"/>
              </a:ext>
            </a:extLst>
          </p:cNvPr>
          <p:cNvCxnSpPr/>
          <p:nvPr/>
        </p:nvCxnSpPr>
        <p:spPr>
          <a:xfrm>
            <a:off x="2508739" y="802878"/>
            <a:ext cx="0" cy="5029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7B1DEC-E485-F341-AC71-3C831CB6CEEC}"/>
              </a:ext>
            </a:extLst>
          </p:cNvPr>
          <p:cNvSpPr txBox="1"/>
          <p:nvPr/>
        </p:nvSpPr>
        <p:spPr>
          <a:xfrm>
            <a:off x="371962" y="802878"/>
            <a:ext cx="19632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askerville" panose="02020502070401020303" pitchFamily="18" charset="0"/>
              </a:rPr>
              <a:t>Data </a:t>
            </a:r>
            <a:r>
              <a:rPr lang="en-US" sz="2800" dirty="0">
                <a:solidFill>
                  <a:srgbClr val="F8BB4E"/>
                </a:solidFill>
                <a:latin typeface="Baskerville" panose="02020502070401020303" pitchFamily="18" charset="0"/>
              </a:rPr>
              <a:t>+</a:t>
            </a:r>
          </a:p>
          <a:p>
            <a:pPr algn="r"/>
            <a:r>
              <a:rPr lang="en-US" sz="2800" dirty="0">
                <a:latin typeface="Baskerville" panose="02020502070401020303" pitchFamily="18" charset="0"/>
              </a:rPr>
              <a:t>Storytelling</a:t>
            </a:r>
          </a:p>
          <a:p>
            <a:pPr algn="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</a:rPr>
              <a:t>Articulation Inspiration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DD9EAB-535A-A235-5827-AB2E40948134}"/>
              </a:ext>
            </a:extLst>
          </p:cNvPr>
          <p:cNvGrpSpPr/>
          <p:nvPr/>
        </p:nvGrpSpPr>
        <p:grpSpPr>
          <a:xfrm>
            <a:off x="3915191" y="3828164"/>
            <a:ext cx="1330038" cy="2163896"/>
            <a:chOff x="3945336" y="1312570"/>
            <a:chExt cx="1330038" cy="21638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7DEC8-6870-A6B8-DEC9-C9412BCAD2DF}"/>
                </a:ext>
              </a:extLst>
            </p:cNvPr>
            <p:cNvSpPr txBox="1"/>
            <p:nvPr/>
          </p:nvSpPr>
          <p:spPr>
            <a:xfrm>
              <a:off x="3945336" y="1312570"/>
              <a:ext cx="133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highlight</a:t>
              </a:r>
              <a:endParaRPr lang="en-US" sz="2000" dirty="0">
                <a:solidFill>
                  <a:schemeClr val="bg1">
                    <a:lumMod val="75000"/>
                  </a:schemeClr>
                </a:solidFill>
                <a:latin typeface="Baskerville" panose="02020502070401020303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7AF0B2-E550-CD10-1679-602C3CB58494}"/>
                </a:ext>
              </a:extLst>
            </p:cNvPr>
            <p:cNvSpPr txBox="1"/>
            <p:nvPr/>
          </p:nvSpPr>
          <p:spPr>
            <a:xfrm>
              <a:off x="4106109" y="2234999"/>
              <a:ext cx="11692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annotate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2C3BA0-352C-54B6-25CD-79DA19DE22AF}"/>
                </a:ext>
              </a:extLst>
            </p:cNvPr>
            <p:cNvSpPr txBox="1"/>
            <p:nvPr/>
          </p:nvSpPr>
          <p:spPr>
            <a:xfrm>
              <a:off x="4106110" y="3076356"/>
              <a:ext cx="11692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frame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60C07F-3EB2-B98F-DC06-66434D839319}"/>
              </a:ext>
            </a:extLst>
          </p:cNvPr>
          <p:cNvSpPr txBox="1"/>
          <p:nvPr/>
        </p:nvSpPr>
        <p:spPr>
          <a:xfrm>
            <a:off x="5441967" y="3109786"/>
            <a:ext cx="102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 panose="02020502070401020303" pitchFamily="18" charset="0"/>
              </a:rPr>
              <a:t>bars + columns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Baskerville" panose="02020502070401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F01C7-BFA6-C4DF-17AE-1BC6D29DAC17}"/>
              </a:ext>
            </a:extLst>
          </p:cNvPr>
          <p:cNvSpPr txBox="1"/>
          <p:nvPr/>
        </p:nvSpPr>
        <p:spPr>
          <a:xfrm>
            <a:off x="7404970" y="3228945"/>
            <a:ext cx="1175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 panose="02020502070401020303" pitchFamily="18" charset="0"/>
              </a:rPr>
              <a:t>lines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askerville" panose="02020502070401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A7F0F6-4353-32E7-6CC4-EC836B0A9D9A}"/>
              </a:ext>
            </a:extLst>
          </p:cNvPr>
          <p:cNvSpPr txBox="1"/>
          <p:nvPr/>
        </p:nvSpPr>
        <p:spPr>
          <a:xfrm>
            <a:off x="9319257" y="3103162"/>
            <a:ext cx="102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</a:rPr>
              <a:t>pies + waffles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50D6EE-1062-CE3C-5925-344A2FF08AD4}"/>
              </a:ext>
            </a:extLst>
          </p:cNvPr>
          <p:cNvSpPr/>
          <p:nvPr/>
        </p:nvSpPr>
        <p:spPr>
          <a:xfrm>
            <a:off x="5687060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E1403-8D60-E096-0A35-9EB3FC391237}"/>
              </a:ext>
            </a:extLst>
          </p:cNvPr>
          <p:cNvSpPr/>
          <p:nvPr/>
        </p:nvSpPr>
        <p:spPr>
          <a:xfrm>
            <a:off x="7723321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0C340D-7C8F-8A99-D819-3FF114DB47DA}"/>
              </a:ext>
            </a:extLst>
          </p:cNvPr>
          <p:cNvSpPr/>
          <p:nvPr/>
        </p:nvSpPr>
        <p:spPr>
          <a:xfrm>
            <a:off x="9563844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072F4B-F96A-24C3-602D-AD717DA6DB10}"/>
              </a:ext>
            </a:extLst>
          </p:cNvPr>
          <p:cNvSpPr/>
          <p:nvPr/>
        </p:nvSpPr>
        <p:spPr>
          <a:xfrm>
            <a:off x="5698782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CF077C-C37F-8002-C613-1C3C05554CBB}"/>
              </a:ext>
            </a:extLst>
          </p:cNvPr>
          <p:cNvSpPr/>
          <p:nvPr/>
        </p:nvSpPr>
        <p:spPr>
          <a:xfrm>
            <a:off x="7735043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96329F-982E-2A96-3082-4BA8FAE10180}"/>
              </a:ext>
            </a:extLst>
          </p:cNvPr>
          <p:cNvSpPr/>
          <p:nvPr/>
        </p:nvSpPr>
        <p:spPr>
          <a:xfrm>
            <a:off x="9575566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CED24B-5658-AB2F-2FBF-C934611F99C7}"/>
              </a:ext>
            </a:extLst>
          </p:cNvPr>
          <p:cNvSpPr/>
          <p:nvPr/>
        </p:nvSpPr>
        <p:spPr>
          <a:xfrm>
            <a:off x="5700462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1670382-19F5-20BB-EA97-A3AD89D5602B}"/>
              </a:ext>
            </a:extLst>
          </p:cNvPr>
          <p:cNvSpPr/>
          <p:nvPr/>
        </p:nvSpPr>
        <p:spPr>
          <a:xfrm>
            <a:off x="7736723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99F3C6-5229-27B9-4725-BA788F76DAE1}"/>
              </a:ext>
            </a:extLst>
          </p:cNvPr>
          <p:cNvSpPr/>
          <p:nvPr/>
        </p:nvSpPr>
        <p:spPr>
          <a:xfrm>
            <a:off x="9577246" y="5527409"/>
            <a:ext cx="539262" cy="5629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8BB4E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566468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F611E38D-E990-3594-D538-181AD721FFC8}"/>
              </a:ext>
            </a:extLst>
          </p:cNvPr>
          <p:cNvSpPr/>
          <p:nvPr/>
        </p:nvSpPr>
        <p:spPr>
          <a:xfrm>
            <a:off x="4180569" y="2053952"/>
            <a:ext cx="3844749" cy="3772918"/>
          </a:xfrm>
          <a:prstGeom prst="ellipse">
            <a:avLst/>
          </a:prstGeom>
          <a:noFill/>
          <a:ln w="161925">
            <a:solidFill>
              <a:srgbClr val="F8B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044004-742B-0130-63CE-9A4551AE561A}"/>
              </a:ext>
            </a:extLst>
          </p:cNvPr>
          <p:cNvSpPr/>
          <p:nvPr/>
        </p:nvSpPr>
        <p:spPr>
          <a:xfrm>
            <a:off x="6096000" y="1566985"/>
            <a:ext cx="2318426" cy="4658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1CD68C-D29A-05DC-7D33-93AE052F7CF9}"/>
              </a:ext>
            </a:extLst>
          </p:cNvPr>
          <p:cNvSpPr/>
          <p:nvPr/>
        </p:nvSpPr>
        <p:spPr>
          <a:xfrm rot="16372268">
            <a:off x="4632986" y="2785770"/>
            <a:ext cx="2318426" cy="4658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77A12C-3F27-6A74-53A7-8E82255163FD}"/>
              </a:ext>
            </a:extLst>
          </p:cNvPr>
          <p:cNvGrpSpPr/>
          <p:nvPr/>
        </p:nvGrpSpPr>
        <p:grpSpPr>
          <a:xfrm>
            <a:off x="1647830" y="828321"/>
            <a:ext cx="2341019" cy="1540025"/>
            <a:chOff x="6153663" y="1148562"/>
            <a:chExt cx="2341019" cy="2470873"/>
          </a:xfrm>
        </p:grpSpPr>
        <p:sp>
          <p:nvSpPr>
            <p:cNvPr id="3" name="TextBox 8">
              <a:extLst>
                <a:ext uri="{FF2B5EF4-FFF2-40B4-BE49-F238E27FC236}">
                  <a16:creationId xmlns:a16="http://schemas.microsoft.com/office/drawing/2014/main" id="{B30E10B9-3AB6-8A79-11EE-2A9D19CFCCDE}"/>
                </a:ext>
              </a:extLst>
            </p:cNvPr>
            <p:cNvSpPr txBox="1"/>
            <p:nvPr/>
          </p:nvSpPr>
          <p:spPr>
            <a:xfrm>
              <a:off x="6153663" y="2146968"/>
              <a:ext cx="2341019" cy="691331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800" b="1" spc="-30" dirty="0">
                  <a:solidFill>
                    <a:srgbClr val="F8BB4E"/>
                  </a:solidFill>
                  <a:latin typeface="Optima" panose="02000503060000020004" pitchFamily="2" charset="0"/>
                </a:rPr>
                <a:t>Highlight Label</a:t>
              </a:r>
              <a:endParaRPr lang="en-US" sz="2800" spc="-30" dirty="0">
                <a:solidFill>
                  <a:srgbClr val="F8BB4E"/>
                </a:solidFill>
                <a:latin typeface="Optima" panose="02000503060000020004" pitchFamily="2" charset="0"/>
              </a:endParaRPr>
            </a:p>
          </p:txBody>
        </p:sp>
        <p:sp>
          <p:nvSpPr>
            <p:cNvPr id="4" name="TextBox 8">
              <a:extLst>
                <a:ext uri="{FF2B5EF4-FFF2-40B4-BE49-F238E27FC236}">
                  <a16:creationId xmlns:a16="http://schemas.microsoft.com/office/drawing/2014/main" id="{CF52A003-1383-DB54-0129-A07F61C95008}"/>
                </a:ext>
              </a:extLst>
            </p:cNvPr>
            <p:cNvSpPr txBox="1"/>
            <p:nvPr/>
          </p:nvSpPr>
          <p:spPr>
            <a:xfrm>
              <a:off x="6211866" y="2928104"/>
              <a:ext cx="2282816" cy="691331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Optima" panose="02000503060000020004" pitchFamily="2" charset="0"/>
                </a:rPr>
                <a:t>Interesting observation that is worth highlighting 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98800F85-4271-04EE-300C-C98A19A10C59}"/>
                </a:ext>
              </a:extLst>
            </p:cNvPr>
            <p:cNvSpPr txBox="1"/>
            <p:nvPr/>
          </p:nvSpPr>
          <p:spPr>
            <a:xfrm>
              <a:off x="6228089" y="1148562"/>
              <a:ext cx="1596796" cy="1185140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4800" b="1" spc="-30" dirty="0">
                  <a:solidFill>
                    <a:srgbClr val="F8BB4E"/>
                  </a:solidFill>
                  <a:latin typeface="Optima" panose="02000503060000020004" pitchFamily="2" charset="0"/>
                </a:rPr>
                <a:t>24%</a:t>
              </a:r>
              <a:endParaRPr lang="en-US" sz="4800" spc="-30" dirty="0">
                <a:solidFill>
                  <a:srgbClr val="F8BB4E"/>
                </a:solidFill>
                <a:latin typeface="Optima" panose="02000503060000020004" pitchFamily="2" charset="0"/>
              </a:endParaRPr>
            </a:p>
          </p:txBody>
        </p:sp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6847E59-11A5-49A0-A3A5-FA8A9289ABD7}"/>
              </a:ext>
            </a:extLst>
          </p:cNvPr>
          <p:cNvGraphicFramePr/>
          <p:nvPr/>
        </p:nvGraphicFramePr>
        <p:xfrm>
          <a:off x="2583774" y="1622958"/>
          <a:ext cx="7024451" cy="4682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9017FC-B688-1118-5651-1F94214AC261}"/>
              </a:ext>
            </a:extLst>
          </p:cNvPr>
          <p:cNvCxnSpPr>
            <a:cxnSpLocks/>
          </p:cNvCxnSpPr>
          <p:nvPr/>
        </p:nvCxnSpPr>
        <p:spPr>
          <a:xfrm>
            <a:off x="3881336" y="828321"/>
            <a:ext cx="826851" cy="1632777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0F0F8C-8407-587E-C8D9-ADD3BD87021B}"/>
              </a:ext>
            </a:extLst>
          </p:cNvPr>
          <p:cNvCxnSpPr>
            <a:cxnSpLocks/>
          </p:cNvCxnSpPr>
          <p:nvPr/>
        </p:nvCxnSpPr>
        <p:spPr>
          <a:xfrm flipH="1">
            <a:off x="1702377" y="828320"/>
            <a:ext cx="2183131" cy="11925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3549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768A58-E5ED-7F04-C536-526F9D9CEF02}"/>
              </a:ext>
            </a:extLst>
          </p:cNvPr>
          <p:cNvGrpSpPr/>
          <p:nvPr/>
        </p:nvGrpSpPr>
        <p:grpSpPr>
          <a:xfrm>
            <a:off x="1405074" y="4036979"/>
            <a:ext cx="2299934" cy="599366"/>
            <a:chOff x="7966613" y="4554052"/>
            <a:chExt cx="2299934" cy="59936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BBF21B-FE9F-29B1-4956-8CB47D58DF3B}"/>
                </a:ext>
              </a:extLst>
            </p:cNvPr>
            <p:cNvSpPr txBox="1"/>
            <p:nvPr/>
          </p:nvSpPr>
          <p:spPr>
            <a:xfrm>
              <a:off x="8454677" y="4568643"/>
              <a:ext cx="1811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87A5B1"/>
                  </a:solidFill>
                  <a:latin typeface="Optima" panose="02000503060000020004" pitchFamily="2" charset="0"/>
                </a:rPr>
                <a:t>24%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403E59-F701-3E8D-429B-E6E4CF0299B6}"/>
                </a:ext>
              </a:extLst>
            </p:cNvPr>
            <p:cNvSpPr txBox="1"/>
            <p:nvPr/>
          </p:nvSpPr>
          <p:spPr>
            <a:xfrm>
              <a:off x="7966613" y="4554052"/>
              <a:ext cx="9708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87A5B1"/>
                  </a:solidFill>
                  <a:latin typeface="Optima" panose="02000503060000020004" pitchFamily="2" charset="0"/>
                </a:rPr>
                <a:t>B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1B80CD-755B-3C69-7895-E56023B75E59}"/>
              </a:ext>
            </a:extLst>
          </p:cNvPr>
          <p:cNvGraphicFramePr>
            <a:graphicFrameLocks noGrp="1"/>
          </p:cNvGraphicFramePr>
          <p:nvPr/>
        </p:nvGraphicFramePr>
        <p:xfrm>
          <a:off x="2839247" y="1074538"/>
          <a:ext cx="4351340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5134">
                  <a:extLst>
                    <a:ext uri="{9D8B030D-6E8A-4147-A177-3AD203B41FA5}">
                      <a16:colId xmlns:a16="http://schemas.microsoft.com/office/drawing/2014/main" val="3391925502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1545073508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3599211956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1569767196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911493751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3499395484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1447379619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3522987771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1449253859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2798694371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68494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31593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28011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65043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32474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87A5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87A5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87A5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87A5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87A5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87A5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87A5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87A5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87A5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87A5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00266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87A5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87A5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87A5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87A5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87A5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87A5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87A5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87A5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87A5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87A5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082204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87A5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87A5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87A5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87A5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13246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42575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8BB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67316"/>
                  </a:ext>
                </a:extLst>
              </a:tr>
            </a:tbl>
          </a:graphicData>
        </a:graphic>
      </p:graphicFrame>
      <p:sp>
        <p:nvSpPr>
          <p:cNvPr id="7" name="TextBox 8">
            <a:extLst>
              <a:ext uri="{FF2B5EF4-FFF2-40B4-BE49-F238E27FC236}">
                <a16:creationId xmlns:a16="http://schemas.microsoft.com/office/drawing/2014/main" id="{DBBBC938-C7E2-E04D-C9FB-B715F58B9F6F}"/>
              </a:ext>
            </a:extLst>
          </p:cNvPr>
          <p:cNvSpPr txBox="1"/>
          <p:nvPr/>
        </p:nvSpPr>
        <p:spPr>
          <a:xfrm>
            <a:off x="8017659" y="4442440"/>
            <a:ext cx="3626346" cy="92333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Optima" panose="02000503060000020004" pitchFamily="2" charset="0"/>
              </a:rPr>
              <a:t>Interesting observation that is worth highlighting to get your point across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9ADFAD-B63F-9970-6954-5EC89752E6EC}"/>
              </a:ext>
            </a:extLst>
          </p:cNvPr>
          <p:cNvGrpSpPr/>
          <p:nvPr/>
        </p:nvGrpSpPr>
        <p:grpSpPr>
          <a:xfrm>
            <a:off x="1405074" y="4889514"/>
            <a:ext cx="2299934" cy="599366"/>
            <a:chOff x="7966613" y="4554052"/>
            <a:chExt cx="2299934" cy="5993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DB0F65-1CBF-81D5-8A4A-16D49953A149}"/>
                </a:ext>
              </a:extLst>
            </p:cNvPr>
            <p:cNvSpPr txBox="1"/>
            <p:nvPr/>
          </p:nvSpPr>
          <p:spPr>
            <a:xfrm>
              <a:off x="8454677" y="4568643"/>
              <a:ext cx="1811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8BB4E"/>
                  </a:solidFill>
                  <a:latin typeface="Optima" panose="02000503060000020004" pitchFamily="2" charset="0"/>
                </a:rPr>
                <a:t>26%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5C7692-D8ED-449B-FF8C-0332327B2258}"/>
                </a:ext>
              </a:extLst>
            </p:cNvPr>
            <p:cNvSpPr txBox="1"/>
            <p:nvPr/>
          </p:nvSpPr>
          <p:spPr>
            <a:xfrm>
              <a:off x="7966613" y="4554052"/>
              <a:ext cx="9708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8BB4E"/>
                  </a:solidFill>
                  <a:latin typeface="Optima" panose="02000503060000020004" pitchFamily="2" charset="0"/>
                </a:rPr>
                <a:t>A</a:t>
              </a:r>
            </a:p>
          </p:txBody>
        </p:sp>
      </p:grpSp>
      <p:sp>
        <p:nvSpPr>
          <p:cNvPr id="2" name="Right Bracket 1">
            <a:extLst>
              <a:ext uri="{FF2B5EF4-FFF2-40B4-BE49-F238E27FC236}">
                <a16:creationId xmlns:a16="http://schemas.microsoft.com/office/drawing/2014/main" id="{B9A508B1-081F-89A0-481B-732E35AD207F}"/>
              </a:ext>
            </a:extLst>
          </p:cNvPr>
          <p:cNvSpPr/>
          <p:nvPr/>
        </p:nvSpPr>
        <p:spPr>
          <a:xfrm>
            <a:off x="7266562" y="3250208"/>
            <a:ext cx="223736" cy="2175670"/>
          </a:xfrm>
          <a:prstGeom prst="rightBracket">
            <a:avLst/>
          </a:prstGeom>
          <a:ln w="349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7CF23C-F286-45C4-5CEA-ECBD616A0940}"/>
              </a:ext>
            </a:extLst>
          </p:cNvPr>
          <p:cNvGrpSpPr/>
          <p:nvPr/>
        </p:nvGrpSpPr>
        <p:grpSpPr>
          <a:xfrm>
            <a:off x="8017659" y="3843074"/>
            <a:ext cx="3281408" cy="592070"/>
            <a:chOff x="7218602" y="4554052"/>
            <a:chExt cx="3281408" cy="59207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624A31-4518-488F-8FF6-8E9446719993}"/>
                </a:ext>
              </a:extLst>
            </p:cNvPr>
            <p:cNvSpPr txBox="1"/>
            <p:nvPr/>
          </p:nvSpPr>
          <p:spPr>
            <a:xfrm>
              <a:off x="8688140" y="4561347"/>
              <a:ext cx="1811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4A64"/>
                  </a:solidFill>
                  <a:latin typeface="Optima" panose="02000503060000020004" pitchFamily="2" charset="0"/>
                </a:rPr>
                <a:t>50%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246960-9EF6-A2F5-005D-5A867A249A91}"/>
                </a:ext>
              </a:extLst>
            </p:cNvPr>
            <p:cNvSpPr txBox="1"/>
            <p:nvPr/>
          </p:nvSpPr>
          <p:spPr>
            <a:xfrm>
              <a:off x="7218602" y="4554052"/>
              <a:ext cx="17188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4A64"/>
                  </a:solidFill>
                  <a:latin typeface="Optima" panose="02000503060000020004" pitchFamily="2" charset="0"/>
                </a:rPr>
                <a:t>A + B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8AC5302-A822-E007-5AC0-951855B9B428}"/>
              </a:ext>
            </a:extLst>
          </p:cNvPr>
          <p:cNvSpPr txBox="1"/>
          <p:nvPr/>
        </p:nvSpPr>
        <p:spPr>
          <a:xfrm>
            <a:off x="8074498" y="3348171"/>
            <a:ext cx="2378768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 spc="-30" dirty="0">
                <a:solidFill>
                  <a:srgbClr val="004A64"/>
                </a:solidFill>
                <a:latin typeface="Optima" panose="02000503060000020004" pitchFamily="2" charset="0"/>
              </a:rPr>
              <a:t>Highlight Label</a:t>
            </a:r>
            <a:endParaRPr lang="en-US" sz="2800" spc="-30" dirty="0">
              <a:solidFill>
                <a:srgbClr val="004A64"/>
              </a:solidFill>
              <a:latin typeface="Optima" panose="02000503060000020004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AA444A-5E3C-C10A-0ADF-2E3A33F972B7}"/>
              </a:ext>
            </a:extLst>
          </p:cNvPr>
          <p:cNvCxnSpPr/>
          <p:nvPr/>
        </p:nvCxnSpPr>
        <p:spPr>
          <a:xfrm>
            <a:off x="9351433" y="3949429"/>
            <a:ext cx="0" cy="3691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A85A78-4E38-CFB9-EDF5-B3933B6F3AA7}"/>
              </a:ext>
            </a:extLst>
          </p:cNvPr>
          <p:cNvCxnSpPr/>
          <p:nvPr/>
        </p:nvCxnSpPr>
        <p:spPr>
          <a:xfrm>
            <a:off x="1880679" y="4179156"/>
            <a:ext cx="0" cy="3691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383551-7167-5296-C6C3-34C3A32DD1AF}"/>
              </a:ext>
            </a:extLst>
          </p:cNvPr>
          <p:cNvCxnSpPr/>
          <p:nvPr/>
        </p:nvCxnSpPr>
        <p:spPr>
          <a:xfrm>
            <a:off x="1880677" y="5011913"/>
            <a:ext cx="0" cy="3691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8250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FB9728-858C-A740-A203-6B31F4E5DBC6}"/>
              </a:ext>
            </a:extLst>
          </p:cNvPr>
          <p:cNvCxnSpPr/>
          <p:nvPr/>
        </p:nvCxnSpPr>
        <p:spPr>
          <a:xfrm>
            <a:off x="2508739" y="802878"/>
            <a:ext cx="0" cy="5029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7B1DEC-E485-F341-AC71-3C831CB6CEEC}"/>
              </a:ext>
            </a:extLst>
          </p:cNvPr>
          <p:cNvSpPr txBox="1"/>
          <p:nvPr/>
        </p:nvSpPr>
        <p:spPr>
          <a:xfrm>
            <a:off x="371962" y="802878"/>
            <a:ext cx="19632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askerville" panose="02020502070401020303" pitchFamily="18" charset="0"/>
              </a:rPr>
              <a:t>Data </a:t>
            </a:r>
            <a:r>
              <a:rPr lang="en-US" sz="2800" dirty="0">
                <a:solidFill>
                  <a:srgbClr val="F8BB4E"/>
                </a:solidFill>
                <a:latin typeface="Baskerville" panose="02020502070401020303" pitchFamily="18" charset="0"/>
              </a:rPr>
              <a:t>+</a:t>
            </a:r>
          </a:p>
          <a:p>
            <a:pPr algn="r"/>
            <a:r>
              <a:rPr lang="en-US" sz="2800" dirty="0">
                <a:latin typeface="Baskerville" panose="02020502070401020303" pitchFamily="18" charset="0"/>
              </a:rPr>
              <a:t>Storytelling</a:t>
            </a:r>
          </a:p>
          <a:p>
            <a:pPr algn="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</a:rPr>
              <a:t>Articulation Inspiration</a:t>
            </a:r>
          </a:p>
          <a:p>
            <a:pPr algn="r"/>
            <a:endParaRPr lang="en-US" sz="2400" dirty="0">
              <a:latin typeface="Baskerville" panose="02020502070401020303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27A354-211F-658D-7213-E58B6250A82A}"/>
              </a:ext>
            </a:extLst>
          </p:cNvPr>
          <p:cNvGrpSpPr/>
          <p:nvPr/>
        </p:nvGrpSpPr>
        <p:grpSpPr>
          <a:xfrm>
            <a:off x="2821007" y="3429000"/>
            <a:ext cx="5725735" cy="2527076"/>
            <a:chOff x="2851152" y="802878"/>
            <a:chExt cx="5725735" cy="252707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9ED9D0-8903-29A4-56B5-B08F9BB8D44A}"/>
                </a:ext>
              </a:extLst>
            </p:cNvPr>
            <p:cNvSpPr/>
            <p:nvPr/>
          </p:nvSpPr>
          <p:spPr>
            <a:xfrm>
              <a:off x="2851152" y="802878"/>
              <a:ext cx="572573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skerville" panose="02020502070401020303" pitchFamily="18" charset="0"/>
                </a:rPr>
                <a:t>Techniques to Articulate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2DD9EAB-535A-A235-5827-AB2E40948134}"/>
                </a:ext>
              </a:extLst>
            </p:cNvPr>
            <p:cNvGrpSpPr/>
            <p:nvPr/>
          </p:nvGrpSpPr>
          <p:grpSpPr>
            <a:xfrm>
              <a:off x="3090322" y="1385439"/>
              <a:ext cx="4169540" cy="1944515"/>
              <a:chOff x="3090322" y="1495967"/>
              <a:chExt cx="4169540" cy="19445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47DEC8-6870-A6B8-DEC9-C9412BCAD2DF}"/>
                  </a:ext>
                </a:extLst>
              </p:cNvPr>
              <p:cNvSpPr txBox="1"/>
              <p:nvPr/>
            </p:nvSpPr>
            <p:spPr>
              <a:xfrm>
                <a:off x="3594687" y="1697289"/>
                <a:ext cx="36651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Baskerville" panose="02020502070401020303" pitchFamily="18" charset="0"/>
                  </a:rPr>
                  <a:t>Highlight</a:t>
                </a:r>
                <a:endParaRPr lang="en-US" sz="2000" dirty="0">
                  <a:solidFill>
                    <a:schemeClr val="bg1">
                      <a:lumMod val="75000"/>
                    </a:schemeClr>
                  </a:solidFill>
                  <a:latin typeface="Baskerville" panose="02020502070401020303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3F7458-F845-CF54-DBF7-1AE2865C1210}"/>
                  </a:ext>
                </a:extLst>
              </p:cNvPr>
              <p:cNvSpPr txBox="1"/>
              <p:nvPr/>
            </p:nvSpPr>
            <p:spPr>
              <a:xfrm>
                <a:off x="3090322" y="1495967"/>
                <a:ext cx="577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F4AE3E"/>
                    </a:solidFill>
                    <a:latin typeface="Baskerville" panose="02020502070401020303" pitchFamily="18" charset="0"/>
                  </a:rPr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936C3E-BA6C-F8E1-9A80-977AC4C0AA32}"/>
                  </a:ext>
                </a:extLst>
              </p:cNvPr>
              <p:cNvSpPr txBox="1"/>
              <p:nvPr/>
            </p:nvSpPr>
            <p:spPr>
              <a:xfrm>
                <a:off x="3090322" y="2046685"/>
                <a:ext cx="577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F4AE3E"/>
                    </a:solidFill>
                    <a:latin typeface="Baskerville" panose="02020502070401020303" pitchFamily="18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241A34-8466-8390-6677-7E42A1FCE404}"/>
                  </a:ext>
                </a:extLst>
              </p:cNvPr>
              <p:cNvSpPr txBox="1"/>
              <p:nvPr/>
            </p:nvSpPr>
            <p:spPr>
              <a:xfrm>
                <a:off x="3090322" y="2609485"/>
                <a:ext cx="577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F4AE3E"/>
                    </a:solidFill>
                    <a:latin typeface="Baskerville" panose="02020502070401020303" pitchFamily="18" charset="0"/>
                  </a:rPr>
                  <a:t>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7AF0B2-E550-CD10-1679-602C3CB58494}"/>
                  </a:ext>
                </a:extLst>
              </p:cNvPr>
              <p:cNvSpPr txBox="1"/>
              <p:nvPr/>
            </p:nvSpPr>
            <p:spPr>
              <a:xfrm>
                <a:off x="3594687" y="2280543"/>
                <a:ext cx="21747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Baskerville" panose="02020502070401020303" pitchFamily="18" charset="0"/>
                  </a:rPr>
                  <a:t>Annotate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2C3BA0-352C-54B6-25CD-79DA19DE22AF}"/>
                  </a:ext>
                </a:extLst>
              </p:cNvPr>
              <p:cNvSpPr txBox="1"/>
              <p:nvPr/>
            </p:nvSpPr>
            <p:spPr>
              <a:xfrm>
                <a:off x="3594687" y="2837270"/>
                <a:ext cx="296928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Baskerville" panose="02020502070401020303" pitchFamily="18" charset="0"/>
                  </a:rPr>
                  <a:t>Frame</a:t>
                </a:r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D4E90A2-93DC-EA17-6EE1-81FF9999FA6D}"/>
              </a:ext>
            </a:extLst>
          </p:cNvPr>
          <p:cNvSpPr/>
          <p:nvPr/>
        </p:nvSpPr>
        <p:spPr>
          <a:xfrm>
            <a:off x="549886" y="2403316"/>
            <a:ext cx="1785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F4AE3E"/>
                </a:solidFill>
                <a:latin typeface="Baskerville" panose="02020502070401020303" pitchFamily="18" charset="0"/>
              </a:rPr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5169594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FB9728-858C-A740-A203-6B31F4E5DBC6}"/>
              </a:ext>
            </a:extLst>
          </p:cNvPr>
          <p:cNvCxnSpPr/>
          <p:nvPr/>
        </p:nvCxnSpPr>
        <p:spPr>
          <a:xfrm>
            <a:off x="2508739" y="802878"/>
            <a:ext cx="0" cy="5029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427A354-211F-658D-7213-E58B6250A82A}"/>
              </a:ext>
            </a:extLst>
          </p:cNvPr>
          <p:cNvGrpSpPr/>
          <p:nvPr/>
        </p:nvGrpSpPr>
        <p:grpSpPr>
          <a:xfrm>
            <a:off x="2821007" y="3429000"/>
            <a:ext cx="5725735" cy="2527076"/>
            <a:chOff x="2851152" y="802878"/>
            <a:chExt cx="5725735" cy="252707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9ED9D0-8903-29A4-56B5-B08F9BB8D44A}"/>
                </a:ext>
              </a:extLst>
            </p:cNvPr>
            <p:cNvSpPr/>
            <p:nvPr/>
          </p:nvSpPr>
          <p:spPr>
            <a:xfrm>
              <a:off x="2851152" y="802878"/>
              <a:ext cx="572573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skerville" panose="02020502070401020303" pitchFamily="18" charset="0"/>
                </a:rPr>
                <a:t>Techniques to Articulate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2DD9EAB-535A-A235-5827-AB2E40948134}"/>
                </a:ext>
              </a:extLst>
            </p:cNvPr>
            <p:cNvGrpSpPr/>
            <p:nvPr/>
          </p:nvGrpSpPr>
          <p:grpSpPr>
            <a:xfrm>
              <a:off x="3090322" y="1385439"/>
              <a:ext cx="4169540" cy="1944515"/>
              <a:chOff x="3090322" y="1495967"/>
              <a:chExt cx="4169540" cy="19445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47DEC8-6870-A6B8-DEC9-C9412BCAD2DF}"/>
                  </a:ext>
                </a:extLst>
              </p:cNvPr>
              <p:cNvSpPr txBox="1"/>
              <p:nvPr/>
            </p:nvSpPr>
            <p:spPr>
              <a:xfrm>
                <a:off x="3594687" y="1697289"/>
                <a:ext cx="36651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Baskerville" panose="02020502070401020303" pitchFamily="18" charset="0"/>
                  </a:rPr>
                  <a:t>Highlight</a:t>
                </a:r>
                <a:endParaRPr lang="en-US" sz="2000" dirty="0">
                  <a:solidFill>
                    <a:schemeClr val="bg1">
                      <a:lumMod val="75000"/>
                    </a:schemeClr>
                  </a:solidFill>
                  <a:latin typeface="Baskerville" panose="02020502070401020303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3F7458-F845-CF54-DBF7-1AE2865C1210}"/>
                  </a:ext>
                </a:extLst>
              </p:cNvPr>
              <p:cNvSpPr txBox="1"/>
              <p:nvPr/>
            </p:nvSpPr>
            <p:spPr>
              <a:xfrm>
                <a:off x="3090322" y="1495967"/>
                <a:ext cx="577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F4AE3E"/>
                    </a:solidFill>
                    <a:latin typeface="Baskerville" panose="02020502070401020303" pitchFamily="18" charset="0"/>
                  </a:rPr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936C3E-BA6C-F8E1-9A80-977AC4C0AA32}"/>
                  </a:ext>
                </a:extLst>
              </p:cNvPr>
              <p:cNvSpPr txBox="1"/>
              <p:nvPr/>
            </p:nvSpPr>
            <p:spPr>
              <a:xfrm>
                <a:off x="3090322" y="2046685"/>
                <a:ext cx="577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F4AE3E"/>
                    </a:solidFill>
                    <a:latin typeface="Baskerville" panose="02020502070401020303" pitchFamily="18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241A34-8466-8390-6677-7E42A1FCE404}"/>
                  </a:ext>
                </a:extLst>
              </p:cNvPr>
              <p:cNvSpPr txBox="1"/>
              <p:nvPr/>
            </p:nvSpPr>
            <p:spPr>
              <a:xfrm>
                <a:off x="3090322" y="2609485"/>
                <a:ext cx="577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F4AE3E"/>
                    </a:solidFill>
                    <a:latin typeface="Baskerville" panose="02020502070401020303" pitchFamily="18" charset="0"/>
                  </a:rPr>
                  <a:t>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7AF0B2-E550-CD10-1679-602C3CB58494}"/>
                  </a:ext>
                </a:extLst>
              </p:cNvPr>
              <p:cNvSpPr txBox="1"/>
              <p:nvPr/>
            </p:nvSpPr>
            <p:spPr>
              <a:xfrm>
                <a:off x="3594687" y="2280543"/>
                <a:ext cx="21747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Baskerville" panose="02020502070401020303" pitchFamily="18" charset="0"/>
                  </a:rPr>
                  <a:t>Annotate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2C3BA0-352C-54B6-25CD-79DA19DE22AF}"/>
                  </a:ext>
                </a:extLst>
              </p:cNvPr>
              <p:cNvSpPr txBox="1"/>
              <p:nvPr/>
            </p:nvSpPr>
            <p:spPr>
              <a:xfrm>
                <a:off x="3594687" y="2837270"/>
                <a:ext cx="296928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Baskerville" panose="02020502070401020303" pitchFamily="18" charset="0"/>
                  </a:rPr>
                  <a:t>Frame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24EB9F-354A-1D0E-3D59-BD5E12A977B7}"/>
              </a:ext>
            </a:extLst>
          </p:cNvPr>
          <p:cNvSpPr txBox="1"/>
          <p:nvPr/>
        </p:nvSpPr>
        <p:spPr>
          <a:xfrm>
            <a:off x="5237323" y="4358898"/>
            <a:ext cx="444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8BB4E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be creative.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228A05D-A600-40E3-6D1E-0228792A4CD9}"/>
              </a:ext>
            </a:extLst>
          </p:cNvPr>
          <p:cNvSpPr/>
          <p:nvPr/>
        </p:nvSpPr>
        <p:spPr>
          <a:xfrm>
            <a:off x="4783018" y="4432793"/>
            <a:ext cx="369651" cy="1156892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BA9438-02CF-6819-1F95-140A0193D8FF}"/>
              </a:ext>
            </a:extLst>
          </p:cNvPr>
          <p:cNvSpPr txBox="1"/>
          <p:nvPr/>
        </p:nvSpPr>
        <p:spPr>
          <a:xfrm>
            <a:off x="371962" y="802878"/>
            <a:ext cx="19632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askerville" panose="02020502070401020303" pitchFamily="18" charset="0"/>
              </a:rPr>
              <a:t>Data </a:t>
            </a:r>
            <a:r>
              <a:rPr lang="en-US" sz="2800" dirty="0">
                <a:solidFill>
                  <a:srgbClr val="F8BB4E"/>
                </a:solidFill>
                <a:latin typeface="Baskerville" panose="02020502070401020303" pitchFamily="18" charset="0"/>
              </a:rPr>
              <a:t>+</a:t>
            </a:r>
          </a:p>
          <a:p>
            <a:pPr algn="r"/>
            <a:r>
              <a:rPr lang="en-US" sz="2800" dirty="0">
                <a:latin typeface="Baskerville" panose="02020502070401020303" pitchFamily="18" charset="0"/>
              </a:rPr>
              <a:t>Storytelling</a:t>
            </a:r>
          </a:p>
          <a:p>
            <a:pPr algn="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</a:rPr>
              <a:t>Articulation Inspiration</a:t>
            </a:r>
          </a:p>
          <a:p>
            <a:pPr algn="r"/>
            <a:endParaRPr lang="en-US" sz="2400" dirty="0">
              <a:latin typeface="Baskerville" panose="02020502070401020303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D9D1F2-B691-41A8-C881-DA5C10AFBF03}"/>
              </a:ext>
            </a:extLst>
          </p:cNvPr>
          <p:cNvSpPr/>
          <p:nvPr/>
        </p:nvSpPr>
        <p:spPr>
          <a:xfrm>
            <a:off x="549886" y="2403316"/>
            <a:ext cx="1785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F4AE3E"/>
                </a:solidFill>
                <a:latin typeface="Baskerville" panose="02020502070401020303" pitchFamily="18" charset="0"/>
              </a:rPr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292257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70859CC-B2D5-0CC9-8F69-7139A8363FE3}"/>
              </a:ext>
            </a:extLst>
          </p:cNvPr>
          <p:cNvSpPr/>
          <p:nvPr/>
        </p:nvSpPr>
        <p:spPr>
          <a:xfrm>
            <a:off x="5471817" y="3103162"/>
            <a:ext cx="4787305" cy="591399"/>
          </a:xfrm>
          <a:prstGeom prst="roundRect">
            <a:avLst/>
          </a:prstGeom>
          <a:pattFill prst="ltVert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311367A-EC00-0F44-8035-07028A60EC36}"/>
              </a:ext>
            </a:extLst>
          </p:cNvPr>
          <p:cNvSpPr/>
          <p:nvPr/>
        </p:nvSpPr>
        <p:spPr>
          <a:xfrm>
            <a:off x="4170556" y="3694561"/>
            <a:ext cx="1074673" cy="2395814"/>
          </a:xfrm>
          <a:prstGeom prst="roundRect">
            <a:avLst/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F27991-5437-EC0F-FD2D-280814EAF371}"/>
              </a:ext>
            </a:extLst>
          </p:cNvPr>
          <p:cNvSpPr txBox="1"/>
          <p:nvPr/>
        </p:nvSpPr>
        <p:spPr>
          <a:xfrm>
            <a:off x="3226766" y="3667462"/>
            <a:ext cx="151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techniques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7FA354-17EA-86AC-AFD2-22B212928DAF}"/>
              </a:ext>
            </a:extLst>
          </p:cNvPr>
          <p:cNvSpPr txBox="1"/>
          <p:nvPr/>
        </p:nvSpPr>
        <p:spPr>
          <a:xfrm>
            <a:off x="5489925" y="2696587"/>
            <a:ext cx="2245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common chart types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FB9728-858C-A740-A203-6B31F4E5DBC6}"/>
              </a:ext>
            </a:extLst>
          </p:cNvPr>
          <p:cNvCxnSpPr/>
          <p:nvPr/>
        </p:nvCxnSpPr>
        <p:spPr>
          <a:xfrm>
            <a:off x="2508739" y="802878"/>
            <a:ext cx="0" cy="5029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7B1DEC-E485-F341-AC71-3C831CB6CEEC}"/>
              </a:ext>
            </a:extLst>
          </p:cNvPr>
          <p:cNvSpPr txBox="1"/>
          <p:nvPr/>
        </p:nvSpPr>
        <p:spPr>
          <a:xfrm>
            <a:off x="371962" y="802878"/>
            <a:ext cx="19632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askerville" panose="02020502070401020303" pitchFamily="18" charset="0"/>
              </a:rPr>
              <a:t>Data </a:t>
            </a:r>
            <a:r>
              <a:rPr lang="en-US" sz="2800" dirty="0">
                <a:solidFill>
                  <a:srgbClr val="F8BB4E"/>
                </a:solidFill>
                <a:latin typeface="Baskerville" panose="02020502070401020303" pitchFamily="18" charset="0"/>
              </a:rPr>
              <a:t>+</a:t>
            </a:r>
          </a:p>
          <a:p>
            <a:pPr algn="r"/>
            <a:r>
              <a:rPr lang="en-US" sz="2800" dirty="0">
                <a:latin typeface="Baskerville" panose="02020502070401020303" pitchFamily="18" charset="0"/>
              </a:rPr>
              <a:t>Storytelling</a:t>
            </a:r>
          </a:p>
          <a:p>
            <a:pPr algn="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</a:rPr>
              <a:t>Articulation Inspiration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DD9EAB-535A-A235-5827-AB2E40948134}"/>
              </a:ext>
            </a:extLst>
          </p:cNvPr>
          <p:cNvGrpSpPr/>
          <p:nvPr/>
        </p:nvGrpSpPr>
        <p:grpSpPr>
          <a:xfrm>
            <a:off x="3915191" y="3828164"/>
            <a:ext cx="1330038" cy="2163896"/>
            <a:chOff x="3945336" y="1312570"/>
            <a:chExt cx="1330038" cy="21638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7DEC8-6870-A6B8-DEC9-C9412BCAD2DF}"/>
                </a:ext>
              </a:extLst>
            </p:cNvPr>
            <p:cNvSpPr txBox="1"/>
            <p:nvPr/>
          </p:nvSpPr>
          <p:spPr>
            <a:xfrm>
              <a:off x="3945336" y="1312570"/>
              <a:ext cx="133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highlight</a:t>
              </a:r>
              <a:endParaRPr lang="en-US" sz="2000" dirty="0">
                <a:solidFill>
                  <a:schemeClr val="bg1">
                    <a:lumMod val="75000"/>
                  </a:schemeClr>
                </a:solidFill>
                <a:latin typeface="Baskerville" panose="02020502070401020303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7AF0B2-E550-CD10-1679-602C3CB58494}"/>
                </a:ext>
              </a:extLst>
            </p:cNvPr>
            <p:cNvSpPr txBox="1"/>
            <p:nvPr/>
          </p:nvSpPr>
          <p:spPr>
            <a:xfrm>
              <a:off x="4106109" y="2234999"/>
              <a:ext cx="11692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annotate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2C3BA0-352C-54B6-25CD-79DA19DE22AF}"/>
                </a:ext>
              </a:extLst>
            </p:cNvPr>
            <p:cNvSpPr txBox="1"/>
            <p:nvPr/>
          </p:nvSpPr>
          <p:spPr>
            <a:xfrm>
              <a:off x="4106110" y="3076356"/>
              <a:ext cx="11692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frame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60C07F-3EB2-B98F-DC06-66434D839319}"/>
              </a:ext>
            </a:extLst>
          </p:cNvPr>
          <p:cNvSpPr txBox="1"/>
          <p:nvPr/>
        </p:nvSpPr>
        <p:spPr>
          <a:xfrm>
            <a:off x="5441967" y="3109786"/>
            <a:ext cx="102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 panose="02020502070401020303" pitchFamily="18" charset="0"/>
              </a:rPr>
              <a:t>bars + columns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Baskerville" panose="02020502070401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F01C7-BFA6-C4DF-17AE-1BC6D29DAC17}"/>
              </a:ext>
            </a:extLst>
          </p:cNvPr>
          <p:cNvSpPr txBox="1"/>
          <p:nvPr/>
        </p:nvSpPr>
        <p:spPr>
          <a:xfrm>
            <a:off x="7404970" y="3228945"/>
            <a:ext cx="1175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 panose="02020502070401020303" pitchFamily="18" charset="0"/>
              </a:rPr>
              <a:t>lines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askerville" panose="02020502070401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A7F0F6-4353-32E7-6CC4-EC836B0A9D9A}"/>
              </a:ext>
            </a:extLst>
          </p:cNvPr>
          <p:cNvSpPr txBox="1"/>
          <p:nvPr/>
        </p:nvSpPr>
        <p:spPr>
          <a:xfrm>
            <a:off x="9319257" y="3103162"/>
            <a:ext cx="102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</a:rPr>
              <a:t>pies + waffles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50D6EE-1062-CE3C-5925-344A2FF08AD4}"/>
              </a:ext>
            </a:extLst>
          </p:cNvPr>
          <p:cNvSpPr/>
          <p:nvPr/>
        </p:nvSpPr>
        <p:spPr>
          <a:xfrm>
            <a:off x="5687060" y="3835946"/>
            <a:ext cx="539262" cy="5629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E1403-8D60-E096-0A35-9EB3FC391237}"/>
              </a:ext>
            </a:extLst>
          </p:cNvPr>
          <p:cNvSpPr/>
          <p:nvPr/>
        </p:nvSpPr>
        <p:spPr>
          <a:xfrm>
            <a:off x="7723321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0C340D-7C8F-8A99-D819-3FF114DB47DA}"/>
              </a:ext>
            </a:extLst>
          </p:cNvPr>
          <p:cNvSpPr/>
          <p:nvPr/>
        </p:nvSpPr>
        <p:spPr>
          <a:xfrm>
            <a:off x="9563844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072F4B-F96A-24C3-602D-AD717DA6DB10}"/>
              </a:ext>
            </a:extLst>
          </p:cNvPr>
          <p:cNvSpPr/>
          <p:nvPr/>
        </p:nvSpPr>
        <p:spPr>
          <a:xfrm>
            <a:off x="5698782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CF077C-C37F-8002-C613-1C3C05554CBB}"/>
              </a:ext>
            </a:extLst>
          </p:cNvPr>
          <p:cNvSpPr/>
          <p:nvPr/>
        </p:nvSpPr>
        <p:spPr>
          <a:xfrm>
            <a:off x="7735043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96329F-982E-2A96-3082-4BA8FAE10180}"/>
              </a:ext>
            </a:extLst>
          </p:cNvPr>
          <p:cNvSpPr/>
          <p:nvPr/>
        </p:nvSpPr>
        <p:spPr>
          <a:xfrm>
            <a:off x="9575566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CED24B-5658-AB2F-2FBF-C934611F99C7}"/>
              </a:ext>
            </a:extLst>
          </p:cNvPr>
          <p:cNvSpPr/>
          <p:nvPr/>
        </p:nvSpPr>
        <p:spPr>
          <a:xfrm>
            <a:off x="5700462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1670382-19F5-20BB-EA97-A3AD89D5602B}"/>
              </a:ext>
            </a:extLst>
          </p:cNvPr>
          <p:cNvSpPr/>
          <p:nvPr/>
        </p:nvSpPr>
        <p:spPr>
          <a:xfrm>
            <a:off x="7736723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99F3C6-5229-27B9-4725-BA788F76DAE1}"/>
              </a:ext>
            </a:extLst>
          </p:cNvPr>
          <p:cNvSpPr/>
          <p:nvPr/>
        </p:nvSpPr>
        <p:spPr>
          <a:xfrm>
            <a:off x="9577246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6983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13DD5CA-C89A-FCFC-14BE-142D74B9397F}"/>
              </a:ext>
            </a:extLst>
          </p:cNvPr>
          <p:cNvSpPr/>
          <p:nvPr/>
        </p:nvSpPr>
        <p:spPr>
          <a:xfrm>
            <a:off x="5471817" y="3103162"/>
            <a:ext cx="4787305" cy="591399"/>
          </a:xfrm>
          <a:prstGeom prst="roundRect">
            <a:avLst/>
          </a:prstGeom>
          <a:pattFill prst="ltVert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5706786-6DA6-C160-724C-C51A4FF42E1C}"/>
              </a:ext>
            </a:extLst>
          </p:cNvPr>
          <p:cNvSpPr/>
          <p:nvPr/>
        </p:nvSpPr>
        <p:spPr>
          <a:xfrm>
            <a:off x="4170556" y="3694561"/>
            <a:ext cx="1074673" cy="2395814"/>
          </a:xfrm>
          <a:prstGeom prst="roundRect">
            <a:avLst/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F9EFD8-21C0-6F9F-6F5F-2F55B0A01749}"/>
              </a:ext>
            </a:extLst>
          </p:cNvPr>
          <p:cNvSpPr txBox="1"/>
          <p:nvPr/>
        </p:nvSpPr>
        <p:spPr>
          <a:xfrm>
            <a:off x="3226766" y="3667462"/>
            <a:ext cx="151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techniques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217B3-1BB3-621C-503A-699FE1BF19D3}"/>
              </a:ext>
            </a:extLst>
          </p:cNvPr>
          <p:cNvSpPr txBox="1"/>
          <p:nvPr/>
        </p:nvSpPr>
        <p:spPr>
          <a:xfrm>
            <a:off x="5489925" y="2696587"/>
            <a:ext cx="2245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common chart types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853981-C562-6BA9-ADD5-7C4E61785BF9}"/>
              </a:ext>
            </a:extLst>
          </p:cNvPr>
          <p:cNvSpPr/>
          <p:nvPr/>
        </p:nvSpPr>
        <p:spPr>
          <a:xfrm>
            <a:off x="5618398" y="3771148"/>
            <a:ext cx="679940" cy="709828"/>
          </a:xfrm>
          <a:prstGeom prst="ellipse">
            <a:avLst/>
          </a:prstGeom>
          <a:solidFill>
            <a:srgbClr val="F8B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8BB4E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FB9728-858C-A740-A203-6B31F4E5DBC6}"/>
              </a:ext>
            </a:extLst>
          </p:cNvPr>
          <p:cNvCxnSpPr/>
          <p:nvPr/>
        </p:nvCxnSpPr>
        <p:spPr>
          <a:xfrm>
            <a:off x="2508739" y="802878"/>
            <a:ext cx="0" cy="5029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7B1DEC-E485-F341-AC71-3C831CB6CEEC}"/>
              </a:ext>
            </a:extLst>
          </p:cNvPr>
          <p:cNvSpPr txBox="1"/>
          <p:nvPr/>
        </p:nvSpPr>
        <p:spPr>
          <a:xfrm>
            <a:off x="371962" y="802878"/>
            <a:ext cx="19632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askerville" panose="02020502070401020303" pitchFamily="18" charset="0"/>
              </a:rPr>
              <a:t>Data </a:t>
            </a:r>
            <a:r>
              <a:rPr lang="en-US" sz="2800" dirty="0">
                <a:solidFill>
                  <a:srgbClr val="F8BB4E"/>
                </a:solidFill>
                <a:latin typeface="Baskerville" panose="02020502070401020303" pitchFamily="18" charset="0"/>
              </a:rPr>
              <a:t>+</a:t>
            </a:r>
          </a:p>
          <a:p>
            <a:pPr algn="r"/>
            <a:r>
              <a:rPr lang="en-US" sz="2800" dirty="0">
                <a:latin typeface="Baskerville" panose="02020502070401020303" pitchFamily="18" charset="0"/>
              </a:rPr>
              <a:t>Storytelling</a:t>
            </a:r>
          </a:p>
          <a:p>
            <a:pPr algn="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</a:rPr>
              <a:t>Articulation Inspiration</a:t>
            </a:r>
          </a:p>
          <a:p>
            <a:pPr algn="r"/>
            <a:endParaRPr lang="en-US" sz="2400" dirty="0">
              <a:solidFill>
                <a:srgbClr val="F8BB4E"/>
              </a:solidFill>
              <a:latin typeface="Baskerville" panose="02020502070401020303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DD9EAB-535A-A235-5827-AB2E40948134}"/>
              </a:ext>
            </a:extLst>
          </p:cNvPr>
          <p:cNvGrpSpPr/>
          <p:nvPr/>
        </p:nvGrpSpPr>
        <p:grpSpPr>
          <a:xfrm>
            <a:off x="3915191" y="3828164"/>
            <a:ext cx="1330038" cy="2163896"/>
            <a:chOff x="3945336" y="1312570"/>
            <a:chExt cx="1330038" cy="21638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7DEC8-6870-A6B8-DEC9-C9412BCAD2DF}"/>
                </a:ext>
              </a:extLst>
            </p:cNvPr>
            <p:cNvSpPr txBox="1"/>
            <p:nvPr/>
          </p:nvSpPr>
          <p:spPr>
            <a:xfrm>
              <a:off x="3945336" y="1312570"/>
              <a:ext cx="1330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highlight</a:t>
              </a:r>
              <a:endParaRPr lang="en-US" sz="2000" dirty="0">
                <a:solidFill>
                  <a:schemeClr val="bg1">
                    <a:lumMod val="75000"/>
                  </a:schemeClr>
                </a:solidFill>
                <a:latin typeface="Baskerville" panose="02020502070401020303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7AF0B2-E550-CD10-1679-602C3CB58494}"/>
                </a:ext>
              </a:extLst>
            </p:cNvPr>
            <p:cNvSpPr txBox="1"/>
            <p:nvPr/>
          </p:nvSpPr>
          <p:spPr>
            <a:xfrm>
              <a:off x="4106109" y="2234999"/>
              <a:ext cx="11692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annotate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2C3BA0-352C-54B6-25CD-79DA19DE22AF}"/>
                </a:ext>
              </a:extLst>
            </p:cNvPr>
            <p:cNvSpPr txBox="1"/>
            <p:nvPr/>
          </p:nvSpPr>
          <p:spPr>
            <a:xfrm>
              <a:off x="4106110" y="3076356"/>
              <a:ext cx="11692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Baskerville" panose="02020502070401020303" pitchFamily="18" charset="0"/>
                </a:rPr>
                <a:t>frame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60C07F-3EB2-B98F-DC06-66434D839319}"/>
              </a:ext>
            </a:extLst>
          </p:cNvPr>
          <p:cNvSpPr txBox="1"/>
          <p:nvPr/>
        </p:nvSpPr>
        <p:spPr>
          <a:xfrm>
            <a:off x="5441967" y="3109786"/>
            <a:ext cx="102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 panose="02020502070401020303" pitchFamily="18" charset="0"/>
              </a:rPr>
              <a:t>bars + columns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Baskerville" panose="02020502070401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F01C7-BFA6-C4DF-17AE-1BC6D29DAC17}"/>
              </a:ext>
            </a:extLst>
          </p:cNvPr>
          <p:cNvSpPr txBox="1"/>
          <p:nvPr/>
        </p:nvSpPr>
        <p:spPr>
          <a:xfrm>
            <a:off x="7404970" y="3228945"/>
            <a:ext cx="1175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 panose="02020502070401020303" pitchFamily="18" charset="0"/>
              </a:rPr>
              <a:t>lines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askerville" panose="02020502070401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A7F0F6-4353-32E7-6CC4-EC836B0A9D9A}"/>
              </a:ext>
            </a:extLst>
          </p:cNvPr>
          <p:cNvSpPr txBox="1"/>
          <p:nvPr/>
        </p:nvSpPr>
        <p:spPr>
          <a:xfrm>
            <a:off x="9319257" y="3103162"/>
            <a:ext cx="102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</a:rPr>
              <a:t>pies + waffles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50D6EE-1062-CE3C-5925-344A2FF08AD4}"/>
              </a:ext>
            </a:extLst>
          </p:cNvPr>
          <p:cNvSpPr/>
          <p:nvPr/>
        </p:nvSpPr>
        <p:spPr>
          <a:xfrm>
            <a:off x="5687060" y="3835946"/>
            <a:ext cx="539262" cy="5629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8BB4E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E1403-8D60-E096-0A35-9EB3FC391237}"/>
              </a:ext>
            </a:extLst>
          </p:cNvPr>
          <p:cNvSpPr/>
          <p:nvPr/>
        </p:nvSpPr>
        <p:spPr>
          <a:xfrm>
            <a:off x="7723321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0C340D-7C8F-8A99-D819-3FF114DB47DA}"/>
              </a:ext>
            </a:extLst>
          </p:cNvPr>
          <p:cNvSpPr/>
          <p:nvPr/>
        </p:nvSpPr>
        <p:spPr>
          <a:xfrm>
            <a:off x="9563844" y="3835946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072F4B-F96A-24C3-602D-AD717DA6DB10}"/>
              </a:ext>
            </a:extLst>
          </p:cNvPr>
          <p:cNvSpPr/>
          <p:nvPr/>
        </p:nvSpPr>
        <p:spPr>
          <a:xfrm>
            <a:off x="5698782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CF077C-C37F-8002-C613-1C3C05554CBB}"/>
              </a:ext>
            </a:extLst>
          </p:cNvPr>
          <p:cNvSpPr/>
          <p:nvPr/>
        </p:nvSpPr>
        <p:spPr>
          <a:xfrm>
            <a:off x="7735043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96329F-982E-2A96-3082-4BA8FAE10180}"/>
              </a:ext>
            </a:extLst>
          </p:cNvPr>
          <p:cNvSpPr/>
          <p:nvPr/>
        </p:nvSpPr>
        <p:spPr>
          <a:xfrm>
            <a:off x="9575566" y="4681682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CED24B-5658-AB2F-2FBF-C934611F99C7}"/>
              </a:ext>
            </a:extLst>
          </p:cNvPr>
          <p:cNvSpPr/>
          <p:nvPr/>
        </p:nvSpPr>
        <p:spPr>
          <a:xfrm>
            <a:off x="5700462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1670382-19F5-20BB-EA97-A3AD89D5602B}"/>
              </a:ext>
            </a:extLst>
          </p:cNvPr>
          <p:cNvSpPr/>
          <p:nvPr/>
        </p:nvSpPr>
        <p:spPr>
          <a:xfrm>
            <a:off x="7736723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99F3C6-5229-27B9-4725-BA788F76DAE1}"/>
              </a:ext>
            </a:extLst>
          </p:cNvPr>
          <p:cNvSpPr/>
          <p:nvPr/>
        </p:nvSpPr>
        <p:spPr>
          <a:xfrm>
            <a:off x="9577246" y="5527409"/>
            <a:ext cx="539262" cy="5629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3218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6175</TotalTime>
  <Words>3675</Words>
  <Application>Microsoft Macintosh PowerPoint</Application>
  <PresentationFormat>Widescreen</PresentationFormat>
  <Paragraphs>2888</Paragraphs>
  <Slides>76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Arial</vt:lpstr>
      <vt:lpstr>Baskerville</vt:lpstr>
      <vt:lpstr>Calibri</vt:lpstr>
      <vt:lpstr>LM Roman 10</vt:lpstr>
      <vt:lpstr>Optima</vt:lpstr>
      <vt:lpstr>Office Theme</vt:lpstr>
      <vt:lpstr>Crafting Impactful Data Stories Bonus Resource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 with Data  US Venture Workshop Demo</dc:title>
  <dc:creator>Marc Schaffer</dc:creator>
  <cp:lastModifiedBy>Marc Schaffer</cp:lastModifiedBy>
  <cp:revision>33</cp:revision>
  <cp:lastPrinted>2024-03-06T15:00:55Z</cp:lastPrinted>
  <dcterms:created xsi:type="dcterms:W3CDTF">2021-11-15T02:54:30Z</dcterms:created>
  <dcterms:modified xsi:type="dcterms:W3CDTF">2024-10-19T07:33:14Z</dcterms:modified>
</cp:coreProperties>
</file>