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262" r:id="rId3"/>
    <p:sldId id="362" r:id="rId4"/>
    <p:sldId id="364" r:id="rId5"/>
    <p:sldId id="365" r:id="rId6"/>
    <p:sldId id="370" r:id="rId7"/>
    <p:sldId id="363" r:id="rId8"/>
    <p:sldId id="366" r:id="rId9"/>
    <p:sldId id="367" r:id="rId10"/>
    <p:sldId id="369" r:id="rId11"/>
    <p:sldId id="379" r:id="rId12"/>
    <p:sldId id="378" r:id="rId13"/>
    <p:sldId id="380" r:id="rId14"/>
    <p:sldId id="368" r:id="rId15"/>
    <p:sldId id="373" r:id="rId16"/>
    <p:sldId id="374" r:id="rId17"/>
    <p:sldId id="375" r:id="rId18"/>
    <p:sldId id="376" r:id="rId19"/>
    <p:sldId id="377" r:id="rId20"/>
    <p:sldId id="383" r:id="rId21"/>
    <p:sldId id="381" r:id="rId22"/>
    <p:sldId id="371" r:id="rId23"/>
    <p:sldId id="382" r:id="rId24"/>
    <p:sldId id="372" r:id="rId25"/>
    <p:sldId id="384" r:id="rId26"/>
    <p:sldId id="385" r:id="rId27"/>
    <p:sldId id="387" r:id="rId28"/>
    <p:sldId id="388" r:id="rId29"/>
    <p:sldId id="389" r:id="rId30"/>
    <p:sldId id="36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  <a:srgbClr val="E4BE1C"/>
    <a:srgbClr val="EEBC1D"/>
    <a:srgbClr val="00B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1" autoAdjust="0"/>
  </p:normalViewPr>
  <p:slideViewPr>
    <p:cSldViewPr>
      <p:cViewPr varScale="1">
        <p:scale>
          <a:sx n="90" d="100"/>
          <a:sy n="90" d="100"/>
        </p:scale>
        <p:origin x="-8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89AF0-D589-46AE-9F8D-71996EFBEB39}" type="doc">
      <dgm:prSet loTypeId="urn:microsoft.com/office/officeart/2005/8/layout/defaul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CF84176-098C-4017-BBED-46855882A82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u="none" dirty="0" smtClean="0"/>
            <a:t>New-</a:t>
          </a:r>
          <a:r>
            <a:rPr lang="en-US" b="0" i="0" u="none" dirty="0" err="1" smtClean="0"/>
            <a:t>SQLdmDrive</a:t>
          </a:r>
          <a:endParaRPr lang="en-US" dirty="0"/>
        </a:p>
      </dgm:t>
    </dgm:pt>
    <dgm:pt modelId="{ED0D6F22-9C74-42A6-B880-06009F865CF3}" type="parTrans" cxnId="{D2025A82-E841-42A0-939B-AD79D01C93A2}">
      <dgm:prSet/>
      <dgm:spPr/>
      <dgm:t>
        <a:bodyPr/>
        <a:lstStyle/>
        <a:p>
          <a:endParaRPr lang="en-US"/>
        </a:p>
      </dgm:t>
    </dgm:pt>
    <dgm:pt modelId="{1ACFBF61-CCE8-454E-AC78-933E24A1FC43}" type="sibTrans" cxnId="{D2025A82-E841-42A0-939B-AD79D01C93A2}">
      <dgm:prSet/>
      <dgm:spPr/>
      <dgm:t>
        <a:bodyPr/>
        <a:lstStyle/>
        <a:p>
          <a:endParaRPr lang="en-US"/>
        </a:p>
      </dgm:t>
    </dgm:pt>
    <dgm:pt modelId="{D818CDF9-03D7-4582-95A0-4EB3CFF41E62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u="none" dirty="0" smtClean="0"/>
            <a:t>Escape-</a:t>
          </a:r>
          <a:r>
            <a:rPr lang="en-US" b="0" i="0" u="none" dirty="0" err="1" smtClean="0"/>
            <a:t>SQLdmName</a:t>
          </a:r>
          <a:endParaRPr lang="en-US" dirty="0"/>
        </a:p>
      </dgm:t>
    </dgm:pt>
    <dgm:pt modelId="{DFF0E133-7D4C-44CA-991E-A12CB551EC30}" type="parTrans" cxnId="{0C9786F9-6FE2-49D4-A8C4-0C3DDFC6D968}">
      <dgm:prSet/>
      <dgm:spPr/>
      <dgm:t>
        <a:bodyPr/>
        <a:lstStyle/>
        <a:p>
          <a:endParaRPr lang="en-US"/>
        </a:p>
      </dgm:t>
    </dgm:pt>
    <dgm:pt modelId="{6D0EC488-C1D3-4A39-A075-8282915EB508}" type="sibTrans" cxnId="{0C9786F9-6FE2-49D4-A8C4-0C3DDFC6D968}">
      <dgm:prSet/>
      <dgm:spPr/>
      <dgm:t>
        <a:bodyPr/>
        <a:lstStyle/>
        <a:p>
          <a:endParaRPr lang="en-US"/>
        </a:p>
      </dgm:t>
    </dgm:pt>
    <dgm:pt modelId="{34014EEE-6932-4E2E-BF4E-B6180DDF975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u="none" dirty="0" smtClean="0"/>
            <a:t>Grant-</a:t>
          </a:r>
          <a:r>
            <a:rPr lang="en-US" b="0" i="0" u="none" dirty="0" err="1" smtClean="0"/>
            <a:t>SQLdmPermissions</a:t>
          </a:r>
          <a:endParaRPr lang="en-US" dirty="0"/>
        </a:p>
      </dgm:t>
    </dgm:pt>
    <dgm:pt modelId="{392FF5F2-1E1C-40D5-902C-47E228F1CB7C}" type="parTrans" cxnId="{DBA16AC4-BE2C-4E63-A32B-5DFC6AEDAA0B}">
      <dgm:prSet/>
      <dgm:spPr/>
      <dgm:t>
        <a:bodyPr/>
        <a:lstStyle/>
        <a:p>
          <a:endParaRPr lang="en-US"/>
        </a:p>
      </dgm:t>
    </dgm:pt>
    <dgm:pt modelId="{AAC67A66-B794-4536-9A8C-1D3F3A6BB22B}" type="sibTrans" cxnId="{DBA16AC4-BE2C-4E63-A32B-5DFC6AEDAA0B}">
      <dgm:prSet/>
      <dgm:spPr/>
      <dgm:t>
        <a:bodyPr/>
        <a:lstStyle/>
        <a:p>
          <a:endParaRPr lang="en-US"/>
        </a:p>
      </dgm:t>
    </dgm:pt>
    <dgm:pt modelId="{FA7D12EF-3605-4B69-A6EE-8BA495523C9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u="none" dirty="0" smtClean="0"/>
            <a:t>Revoke-</a:t>
          </a:r>
          <a:r>
            <a:rPr lang="en-US" b="0" i="0" u="none" dirty="0" err="1" smtClean="0"/>
            <a:t>SQLdmPermission</a:t>
          </a:r>
          <a:endParaRPr lang="en-US" dirty="0"/>
        </a:p>
      </dgm:t>
    </dgm:pt>
    <dgm:pt modelId="{947269B2-4631-4761-ADD4-E57EA6022FC6}" type="parTrans" cxnId="{11E2316B-3A6A-451B-8B3C-CFBEC14653F9}">
      <dgm:prSet/>
      <dgm:spPr/>
      <dgm:t>
        <a:bodyPr/>
        <a:lstStyle/>
        <a:p>
          <a:endParaRPr lang="en-US"/>
        </a:p>
      </dgm:t>
    </dgm:pt>
    <dgm:pt modelId="{623F490A-4205-42F0-AF18-3AB11176C97E}" type="sibTrans" cxnId="{11E2316B-3A6A-451B-8B3C-CFBEC14653F9}">
      <dgm:prSet/>
      <dgm:spPr/>
      <dgm:t>
        <a:bodyPr/>
        <a:lstStyle/>
        <a:p>
          <a:endParaRPr lang="en-US"/>
        </a:p>
      </dgm:t>
    </dgm:pt>
    <dgm:pt modelId="{F50D1C76-3A90-49C2-AB4E-BD37527085D6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u="none" dirty="0" smtClean="0"/>
            <a:t>New-</a:t>
          </a:r>
          <a:r>
            <a:rPr lang="en-US" b="0" i="0" u="none" dirty="0" err="1" smtClean="0"/>
            <a:t>SQLdmUser</a:t>
          </a:r>
          <a:endParaRPr lang="en-US" dirty="0"/>
        </a:p>
      </dgm:t>
    </dgm:pt>
    <dgm:pt modelId="{42EF4C94-C5B5-4C65-939D-4C346F36AB8E}" type="parTrans" cxnId="{4E5A9ADB-05AA-46E6-9806-519E6E5CF610}">
      <dgm:prSet/>
      <dgm:spPr/>
      <dgm:t>
        <a:bodyPr/>
        <a:lstStyle/>
        <a:p>
          <a:endParaRPr lang="en-US"/>
        </a:p>
      </dgm:t>
    </dgm:pt>
    <dgm:pt modelId="{D5D6D1C4-53C6-4746-A9EB-F2BDA559555D}" type="sibTrans" cxnId="{4E5A9ADB-05AA-46E6-9806-519E6E5CF610}">
      <dgm:prSet/>
      <dgm:spPr/>
      <dgm:t>
        <a:bodyPr/>
        <a:lstStyle/>
        <a:p>
          <a:endParaRPr lang="en-US"/>
        </a:p>
      </dgm:t>
    </dgm:pt>
    <dgm:pt modelId="{05BCA190-36E1-4215-A406-329B9BB8044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u="none" dirty="0" smtClean="0"/>
            <a:t>Set-</a:t>
          </a:r>
          <a:r>
            <a:rPr lang="en-US" b="0" i="0" u="none" dirty="0" err="1" smtClean="0"/>
            <a:t>SQLdmUser</a:t>
          </a:r>
          <a:endParaRPr lang="en-US" dirty="0"/>
        </a:p>
      </dgm:t>
    </dgm:pt>
    <dgm:pt modelId="{3DC1F960-6BAA-4293-921A-7022D7F120AB}" type="parTrans" cxnId="{15259791-40DC-454E-B7BB-EDACCD331446}">
      <dgm:prSet/>
      <dgm:spPr/>
      <dgm:t>
        <a:bodyPr/>
        <a:lstStyle/>
        <a:p>
          <a:endParaRPr lang="en-US"/>
        </a:p>
      </dgm:t>
    </dgm:pt>
    <dgm:pt modelId="{5F8591FF-3F79-4140-B8DF-A9F4C9AF6AEB}" type="sibTrans" cxnId="{15259791-40DC-454E-B7BB-EDACCD331446}">
      <dgm:prSet/>
      <dgm:spPr/>
      <dgm:t>
        <a:bodyPr/>
        <a:lstStyle/>
        <a:p>
          <a:endParaRPr lang="en-US"/>
        </a:p>
      </dgm:t>
    </dgm:pt>
    <dgm:pt modelId="{A850DEEE-41A0-42D1-A6E5-0F8356825E1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u="none" dirty="0" smtClean="0"/>
            <a:t>Remove-</a:t>
          </a:r>
          <a:r>
            <a:rPr lang="en-US" b="0" i="0" u="none" dirty="0" err="1" smtClean="0"/>
            <a:t>SQLdmUser</a:t>
          </a:r>
          <a:endParaRPr lang="en-US" dirty="0"/>
        </a:p>
      </dgm:t>
    </dgm:pt>
    <dgm:pt modelId="{6A424681-1BF6-42E6-9C59-DF6D715ACF32}" type="parTrans" cxnId="{18478A56-1AFB-47BA-8C74-340A069E585D}">
      <dgm:prSet/>
      <dgm:spPr/>
      <dgm:t>
        <a:bodyPr/>
        <a:lstStyle/>
        <a:p>
          <a:endParaRPr lang="en-US"/>
        </a:p>
      </dgm:t>
    </dgm:pt>
    <dgm:pt modelId="{6757043C-669C-4B2B-9305-4B1A5EBCB7AE}" type="sibTrans" cxnId="{18478A56-1AFB-47BA-8C74-340A069E585D}">
      <dgm:prSet/>
      <dgm:spPr/>
      <dgm:t>
        <a:bodyPr/>
        <a:lstStyle/>
        <a:p>
          <a:endParaRPr lang="en-US"/>
        </a:p>
      </dgm:t>
    </dgm:pt>
    <dgm:pt modelId="{15F347F4-BF62-4143-A513-4CA5C2396122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u="none" dirty="0" smtClean="0"/>
            <a:t>New-</a:t>
          </a:r>
          <a:r>
            <a:rPr lang="en-US" b="0" i="0" u="none" dirty="0" err="1" smtClean="0"/>
            <a:t>SQLdmMonitoredInstance</a:t>
          </a:r>
          <a:endParaRPr lang="en-US" dirty="0"/>
        </a:p>
      </dgm:t>
    </dgm:pt>
    <dgm:pt modelId="{3B5B6B82-31B1-4845-ACBF-6E6E6381B756}" type="parTrans" cxnId="{7986F5FC-76D7-498D-BFE0-9653D53031E6}">
      <dgm:prSet/>
      <dgm:spPr/>
    </dgm:pt>
    <dgm:pt modelId="{EFEE92FE-2693-4E7F-8A38-040E5E2FDB65}" type="sibTrans" cxnId="{7986F5FC-76D7-498D-BFE0-9653D53031E6}">
      <dgm:prSet/>
      <dgm:spPr/>
    </dgm:pt>
    <dgm:pt modelId="{51AAD0AA-9CBF-4A59-A441-C74D94DA26EE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u="none" dirty="0" smtClean="0"/>
            <a:t>Set-</a:t>
          </a:r>
          <a:r>
            <a:rPr lang="en-US" b="0" i="0" u="none" dirty="0" err="1" smtClean="0"/>
            <a:t>SQLdmMonitoredInstance</a:t>
          </a:r>
          <a:endParaRPr lang="en-US" dirty="0"/>
        </a:p>
      </dgm:t>
    </dgm:pt>
    <dgm:pt modelId="{753A6DA4-F3BE-4146-88BC-6537191C8CA7}" type="parTrans" cxnId="{15ED4389-AC50-4859-B8E4-4A48FA10A64B}">
      <dgm:prSet/>
      <dgm:spPr/>
      <dgm:t>
        <a:bodyPr/>
        <a:lstStyle/>
        <a:p>
          <a:endParaRPr lang="en-US"/>
        </a:p>
      </dgm:t>
    </dgm:pt>
    <dgm:pt modelId="{342CEF2E-05BB-4917-ABA2-6C1B39BCDA36}" type="sibTrans" cxnId="{15ED4389-AC50-4859-B8E4-4A48FA10A64B}">
      <dgm:prSet/>
      <dgm:spPr/>
      <dgm:t>
        <a:bodyPr/>
        <a:lstStyle/>
        <a:p>
          <a:endParaRPr lang="en-US"/>
        </a:p>
      </dgm:t>
    </dgm:pt>
    <dgm:pt modelId="{FF340919-C85A-4CDA-BE71-508E966FAD7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u="none" dirty="0" smtClean="0"/>
            <a:t>Remove-</a:t>
          </a:r>
          <a:r>
            <a:rPr lang="en-US" b="0" i="0" u="none" dirty="0" err="1" smtClean="0"/>
            <a:t>SQLdmMonitoredInstance</a:t>
          </a:r>
          <a:endParaRPr lang="en-US" dirty="0"/>
        </a:p>
      </dgm:t>
    </dgm:pt>
    <dgm:pt modelId="{9FCE6156-A91A-458B-8822-529326D7D007}" type="parTrans" cxnId="{EC2F5655-655A-4347-ABCB-F85229E033AA}">
      <dgm:prSet/>
      <dgm:spPr/>
      <dgm:t>
        <a:bodyPr/>
        <a:lstStyle/>
        <a:p>
          <a:endParaRPr lang="en-US"/>
        </a:p>
      </dgm:t>
    </dgm:pt>
    <dgm:pt modelId="{01C7E664-320B-4134-B524-54CFDFE8651B}" type="sibTrans" cxnId="{EC2F5655-655A-4347-ABCB-F85229E033AA}">
      <dgm:prSet/>
      <dgm:spPr/>
      <dgm:t>
        <a:bodyPr/>
        <a:lstStyle/>
        <a:p>
          <a:endParaRPr lang="en-US"/>
        </a:p>
      </dgm:t>
    </dgm:pt>
    <dgm:pt modelId="{B11869AA-DAA1-42C1-87E3-1122412A586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u="none" dirty="0" smtClean="0"/>
            <a:t>Get-</a:t>
          </a:r>
          <a:r>
            <a:rPr lang="en-US" b="0" i="0" u="none" dirty="0" err="1" smtClean="0"/>
            <a:t>SQLServers</a:t>
          </a:r>
          <a:endParaRPr lang="en-US" dirty="0"/>
        </a:p>
      </dgm:t>
    </dgm:pt>
    <dgm:pt modelId="{475C78B3-CF21-4058-90B7-10933ED51C56}" type="parTrans" cxnId="{17565EDB-DA80-4A10-9C5B-CF0A83A6F79C}">
      <dgm:prSet/>
      <dgm:spPr/>
    </dgm:pt>
    <dgm:pt modelId="{4B4D4DA3-16B5-4F6F-BE88-F83DFAC61449}" type="sibTrans" cxnId="{17565EDB-DA80-4A10-9C5B-CF0A83A6F79C}">
      <dgm:prSet/>
      <dgm:spPr/>
    </dgm:pt>
    <dgm:pt modelId="{4EDDE513-8C19-4EF1-8829-80279D7BD3A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u="none" dirty="0" smtClean="0"/>
            <a:t>Set-</a:t>
          </a:r>
          <a:r>
            <a:rPr lang="en-US" b="0" i="0" u="none" dirty="0" err="1" smtClean="0"/>
            <a:t>SQLdmAppSecurity</a:t>
          </a:r>
          <a:endParaRPr lang="en-US" dirty="0"/>
        </a:p>
      </dgm:t>
    </dgm:pt>
    <dgm:pt modelId="{5064FF0E-9864-4933-BE60-8624827F8D94}" type="parTrans" cxnId="{48253103-E742-4A93-9B4B-A65CE422A1CB}">
      <dgm:prSet/>
      <dgm:spPr/>
    </dgm:pt>
    <dgm:pt modelId="{984E17D6-20E3-4B88-91E3-3F7D713DEB3A}" type="sibTrans" cxnId="{48253103-E742-4A93-9B4B-A65CE422A1CB}">
      <dgm:prSet/>
      <dgm:spPr/>
    </dgm:pt>
    <dgm:pt modelId="{FAE5327D-BD3D-42BE-AD70-D9F976FB06B4}" type="pres">
      <dgm:prSet presAssocID="{07689AF0-D589-46AE-9F8D-71996EFBEB3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6D6E30-78D3-4EA9-8360-C422BAD4990D}" type="pres">
      <dgm:prSet presAssocID="{DCF84176-098C-4017-BBED-46855882A82B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A8B13-E5A1-4924-AE39-16147FBC3CF5}" type="pres">
      <dgm:prSet presAssocID="{1ACFBF61-CCE8-454E-AC78-933E24A1FC43}" presName="sibTrans" presStyleCnt="0"/>
      <dgm:spPr/>
    </dgm:pt>
    <dgm:pt modelId="{915360E7-EB7C-4070-905F-D80EE0D9A37A}" type="pres">
      <dgm:prSet presAssocID="{15F347F4-BF62-4143-A513-4CA5C2396122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508D2-2B09-4F3F-81C6-B7161F077DF0}" type="pres">
      <dgm:prSet presAssocID="{EFEE92FE-2693-4E7F-8A38-040E5E2FDB65}" presName="sibTrans" presStyleCnt="0"/>
      <dgm:spPr/>
    </dgm:pt>
    <dgm:pt modelId="{282BEA89-0F68-49B2-B06E-4BF140ED0262}" type="pres">
      <dgm:prSet presAssocID="{51AAD0AA-9CBF-4A59-A441-C74D94DA26EE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8920A-112A-4B80-8673-84B222C3B7F0}" type="pres">
      <dgm:prSet presAssocID="{342CEF2E-05BB-4917-ABA2-6C1B39BCDA36}" presName="sibTrans" presStyleCnt="0"/>
      <dgm:spPr/>
    </dgm:pt>
    <dgm:pt modelId="{5F39EB0F-DBD7-4E33-A058-11504E5AECAE}" type="pres">
      <dgm:prSet presAssocID="{FF340919-C85A-4CDA-BE71-508E966FAD74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6D8F0-49B8-4E58-AC83-BF1072010E3D}" type="pres">
      <dgm:prSet presAssocID="{01C7E664-320B-4134-B524-54CFDFE8651B}" presName="sibTrans" presStyleCnt="0"/>
      <dgm:spPr/>
    </dgm:pt>
    <dgm:pt modelId="{C1710012-46F0-465D-B1B7-32EB16A4044A}" type="pres">
      <dgm:prSet presAssocID="{B11869AA-DAA1-42C1-87E3-1122412A586E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AD075-9757-44A6-B35A-87F773048679}" type="pres">
      <dgm:prSet presAssocID="{4B4D4DA3-16B5-4F6F-BE88-F83DFAC61449}" presName="sibTrans" presStyleCnt="0"/>
      <dgm:spPr/>
    </dgm:pt>
    <dgm:pt modelId="{6C87C2A5-4EFB-4CC4-8835-4194E0E8692C}" type="pres">
      <dgm:prSet presAssocID="{D818CDF9-03D7-4582-95A0-4EB3CFF41E62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8EACE-B1A7-4F70-8C2F-761AE7F46FBB}" type="pres">
      <dgm:prSet presAssocID="{6D0EC488-C1D3-4A39-A075-8282915EB508}" presName="sibTrans" presStyleCnt="0"/>
      <dgm:spPr/>
    </dgm:pt>
    <dgm:pt modelId="{6DE6B457-D86B-428B-B6D2-2851D8DF1636}" type="pres">
      <dgm:prSet presAssocID="{4EDDE513-8C19-4EF1-8829-80279D7BD3A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AC774-E5F7-4AF2-8546-0E2A47B181E1}" type="pres">
      <dgm:prSet presAssocID="{984E17D6-20E3-4B88-91E3-3F7D713DEB3A}" presName="sibTrans" presStyleCnt="0"/>
      <dgm:spPr/>
    </dgm:pt>
    <dgm:pt modelId="{DB070E52-CB15-40F8-A26B-6B3757626797}" type="pres">
      <dgm:prSet presAssocID="{34014EEE-6932-4E2E-BF4E-B6180DDF9755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0A8A05-397B-4A33-9631-2D2DF7EC14AB}" type="pres">
      <dgm:prSet presAssocID="{AAC67A66-B794-4536-9A8C-1D3F3A6BB22B}" presName="sibTrans" presStyleCnt="0"/>
      <dgm:spPr/>
    </dgm:pt>
    <dgm:pt modelId="{F863E1E4-E003-4796-B26A-99DEF5BD9C42}" type="pres">
      <dgm:prSet presAssocID="{FA7D12EF-3605-4B69-A6EE-8BA495523C9F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7EC45-3B7D-4153-99F1-D5DF68E85B3E}" type="pres">
      <dgm:prSet presAssocID="{623F490A-4205-42F0-AF18-3AB11176C97E}" presName="sibTrans" presStyleCnt="0"/>
      <dgm:spPr/>
    </dgm:pt>
    <dgm:pt modelId="{50C9843F-D459-447E-9C15-40D2F8E24B93}" type="pres">
      <dgm:prSet presAssocID="{F50D1C76-3A90-49C2-AB4E-BD37527085D6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6EB39-29AC-4899-AB8E-C43270756465}" type="pres">
      <dgm:prSet presAssocID="{D5D6D1C4-53C6-4746-A9EB-F2BDA559555D}" presName="sibTrans" presStyleCnt="0"/>
      <dgm:spPr/>
    </dgm:pt>
    <dgm:pt modelId="{7E30AADB-2100-4F15-9996-78A459BCDCC3}" type="pres">
      <dgm:prSet presAssocID="{05BCA190-36E1-4215-A406-329B9BB80444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78A36-8FAB-469B-866C-224B14F2A9E2}" type="pres">
      <dgm:prSet presAssocID="{5F8591FF-3F79-4140-B8DF-A9F4C9AF6AEB}" presName="sibTrans" presStyleCnt="0"/>
      <dgm:spPr/>
    </dgm:pt>
    <dgm:pt modelId="{CDF5FCA9-3920-4D03-B6C8-8F3A3C6D0397}" type="pres">
      <dgm:prSet presAssocID="{A850DEEE-41A0-42D1-A6E5-0F8356825E15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2F5655-655A-4347-ABCB-F85229E033AA}" srcId="{07689AF0-D589-46AE-9F8D-71996EFBEB39}" destId="{FF340919-C85A-4CDA-BE71-508E966FAD74}" srcOrd="3" destOrd="0" parTransId="{9FCE6156-A91A-458B-8822-529326D7D007}" sibTransId="{01C7E664-320B-4134-B524-54CFDFE8651B}"/>
    <dgm:cxn modelId="{48253103-E742-4A93-9B4B-A65CE422A1CB}" srcId="{07689AF0-D589-46AE-9F8D-71996EFBEB39}" destId="{4EDDE513-8C19-4EF1-8829-80279D7BD3A0}" srcOrd="6" destOrd="0" parTransId="{5064FF0E-9864-4933-BE60-8624827F8D94}" sibTransId="{984E17D6-20E3-4B88-91E3-3F7D713DEB3A}"/>
    <dgm:cxn modelId="{B116F2D9-2DFE-4719-ACA2-23885E60454E}" type="presOf" srcId="{FA7D12EF-3605-4B69-A6EE-8BA495523C9F}" destId="{F863E1E4-E003-4796-B26A-99DEF5BD9C42}" srcOrd="0" destOrd="0" presId="urn:microsoft.com/office/officeart/2005/8/layout/default"/>
    <dgm:cxn modelId="{FC8FB913-52A9-405F-97B3-BB0776B81BD7}" type="presOf" srcId="{F50D1C76-3A90-49C2-AB4E-BD37527085D6}" destId="{50C9843F-D459-447E-9C15-40D2F8E24B93}" srcOrd="0" destOrd="0" presId="urn:microsoft.com/office/officeart/2005/8/layout/default"/>
    <dgm:cxn modelId="{15259791-40DC-454E-B7BB-EDACCD331446}" srcId="{07689AF0-D589-46AE-9F8D-71996EFBEB39}" destId="{05BCA190-36E1-4215-A406-329B9BB80444}" srcOrd="10" destOrd="0" parTransId="{3DC1F960-6BAA-4293-921A-7022D7F120AB}" sibTransId="{5F8591FF-3F79-4140-B8DF-A9F4C9AF6AEB}"/>
    <dgm:cxn modelId="{A7C56ED4-4B4F-411F-B192-4EE41F5A539F}" type="presOf" srcId="{DCF84176-098C-4017-BBED-46855882A82B}" destId="{C36D6E30-78D3-4EA9-8360-C422BAD4990D}" srcOrd="0" destOrd="0" presId="urn:microsoft.com/office/officeart/2005/8/layout/default"/>
    <dgm:cxn modelId="{18478A56-1AFB-47BA-8C74-340A069E585D}" srcId="{07689AF0-D589-46AE-9F8D-71996EFBEB39}" destId="{A850DEEE-41A0-42D1-A6E5-0F8356825E15}" srcOrd="11" destOrd="0" parTransId="{6A424681-1BF6-42E6-9C59-DF6D715ACF32}" sibTransId="{6757043C-669C-4B2B-9305-4B1A5EBCB7AE}"/>
    <dgm:cxn modelId="{7986F5FC-76D7-498D-BFE0-9653D53031E6}" srcId="{07689AF0-D589-46AE-9F8D-71996EFBEB39}" destId="{15F347F4-BF62-4143-A513-4CA5C2396122}" srcOrd="1" destOrd="0" parTransId="{3B5B6B82-31B1-4845-ACBF-6E6E6381B756}" sibTransId="{EFEE92FE-2693-4E7F-8A38-040E5E2FDB65}"/>
    <dgm:cxn modelId="{17565EDB-DA80-4A10-9C5B-CF0A83A6F79C}" srcId="{07689AF0-D589-46AE-9F8D-71996EFBEB39}" destId="{B11869AA-DAA1-42C1-87E3-1122412A586E}" srcOrd="4" destOrd="0" parTransId="{475C78B3-CF21-4058-90B7-10933ED51C56}" sibTransId="{4B4D4DA3-16B5-4F6F-BE88-F83DFAC61449}"/>
    <dgm:cxn modelId="{85AD8BEF-959B-4854-AE5A-2C541245D633}" type="presOf" srcId="{05BCA190-36E1-4215-A406-329B9BB80444}" destId="{7E30AADB-2100-4F15-9996-78A459BCDCC3}" srcOrd="0" destOrd="0" presId="urn:microsoft.com/office/officeart/2005/8/layout/default"/>
    <dgm:cxn modelId="{E017C4CB-03FB-4BA9-A090-29379D43E442}" type="presOf" srcId="{B11869AA-DAA1-42C1-87E3-1122412A586E}" destId="{C1710012-46F0-465D-B1B7-32EB16A4044A}" srcOrd="0" destOrd="0" presId="urn:microsoft.com/office/officeart/2005/8/layout/default"/>
    <dgm:cxn modelId="{31F4D867-6B16-4FB0-82DC-92B8E0BD2653}" type="presOf" srcId="{FF340919-C85A-4CDA-BE71-508E966FAD74}" destId="{5F39EB0F-DBD7-4E33-A058-11504E5AECAE}" srcOrd="0" destOrd="0" presId="urn:microsoft.com/office/officeart/2005/8/layout/default"/>
    <dgm:cxn modelId="{11E2316B-3A6A-451B-8B3C-CFBEC14653F9}" srcId="{07689AF0-D589-46AE-9F8D-71996EFBEB39}" destId="{FA7D12EF-3605-4B69-A6EE-8BA495523C9F}" srcOrd="8" destOrd="0" parTransId="{947269B2-4631-4761-ADD4-E57EA6022FC6}" sibTransId="{623F490A-4205-42F0-AF18-3AB11176C97E}"/>
    <dgm:cxn modelId="{DBA16AC4-BE2C-4E63-A32B-5DFC6AEDAA0B}" srcId="{07689AF0-D589-46AE-9F8D-71996EFBEB39}" destId="{34014EEE-6932-4E2E-BF4E-B6180DDF9755}" srcOrd="7" destOrd="0" parTransId="{392FF5F2-1E1C-40D5-902C-47E228F1CB7C}" sibTransId="{AAC67A66-B794-4536-9A8C-1D3F3A6BB22B}"/>
    <dgm:cxn modelId="{15ED4389-AC50-4859-B8E4-4A48FA10A64B}" srcId="{07689AF0-D589-46AE-9F8D-71996EFBEB39}" destId="{51AAD0AA-9CBF-4A59-A441-C74D94DA26EE}" srcOrd="2" destOrd="0" parTransId="{753A6DA4-F3BE-4146-88BC-6537191C8CA7}" sibTransId="{342CEF2E-05BB-4917-ABA2-6C1B39BCDA36}"/>
    <dgm:cxn modelId="{AE0BE3C1-93C0-403B-AEEF-939B8EEC6F10}" type="presOf" srcId="{A850DEEE-41A0-42D1-A6E5-0F8356825E15}" destId="{CDF5FCA9-3920-4D03-B6C8-8F3A3C6D0397}" srcOrd="0" destOrd="0" presId="urn:microsoft.com/office/officeart/2005/8/layout/default"/>
    <dgm:cxn modelId="{8A529329-9A62-40C5-8865-5A07CD4D65C0}" type="presOf" srcId="{51AAD0AA-9CBF-4A59-A441-C74D94DA26EE}" destId="{282BEA89-0F68-49B2-B06E-4BF140ED0262}" srcOrd="0" destOrd="0" presId="urn:microsoft.com/office/officeart/2005/8/layout/default"/>
    <dgm:cxn modelId="{1F2B3E52-7974-471B-BFBD-4C819DE089DC}" type="presOf" srcId="{D818CDF9-03D7-4582-95A0-4EB3CFF41E62}" destId="{6C87C2A5-4EFB-4CC4-8835-4194E0E8692C}" srcOrd="0" destOrd="0" presId="urn:microsoft.com/office/officeart/2005/8/layout/default"/>
    <dgm:cxn modelId="{0C9786F9-6FE2-49D4-A8C4-0C3DDFC6D968}" srcId="{07689AF0-D589-46AE-9F8D-71996EFBEB39}" destId="{D818CDF9-03D7-4582-95A0-4EB3CFF41E62}" srcOrd="5" destOrd="0" parTransId="{DFF0E133-7D4C-44CA-991E-A12CB551EC30}" sibTransId="{6D0EC488-C1D3-4A39-A075-8282915EB508}"/>
    <dgm:cxn modelId="{5824D2E8-695C-432F-8832-459C800050D3}" type="presOf" srcId="{07689AF0-D589-46AE-9F8D-71996EFBEB39}" destId="{FAE5327D-BD3D-42BE-AD70-D9F976FB06B4}" srcOrd="0" destOrd="0" presId="urn:microsoft.com/office/officeart/2005/8/layout/default"/>
    <dgm:cxn modelId="{4E5A9ADB-05AA-46E6-9806-519E6E5CF610}" srcId="{07689AF0-D589-46AE-9F8D-71996EFBEB39}" destId="{F50D1C76-3A90-49C2-AB4E-BD37527085D6}" srcOrd="9" destOrd="0" parTransId="{42EF4C94-C5B5-4C65-939D-4C346F36AB8E}" sibTransId="{D5D6D1C4-53C6-4746-A9EB-F2BDA559555D}"/>
    <dgm:cxn modelId="{DF411C4B-C8EA-49D8-BD92-7E3031BF41F6}" type="presOf" srcId="{34014EEE-6932-4E2E-BF4E-B6180DDF9755}" destId="{DB070E52-CB15-40F8-A26B-6B3757626797}" srcOrd="0" destOrd="0" presId="urn:microsoft.com/office/officeart/2005/8/layout/default"/>
    <dgm:cxn modelId="{5BA4A10B-7BBD-4671-B589-EE562CB846D5}" type="presOf" srcId="{4EDDE513-8C19-4EF1-8829-80279D7BD3A0}" destId="{6DE6B457-D86B-428B-B6D2-2851D8DF1636}" srcOrd="0" destOrd="0" presId="urn:microsoft.com/office/officeart/2005/8/layout/default"/>
    <dgm:cxn modelId="{905811A2-A01E-4A97-ACF6-01C6E727505C}" type="presOf" srcId="{15F347F4-BF62-4143-A513-4CA5C2396122}" destId="{915360E7-EB7C-4070-905F-D80EE0D9A37A}" srcOrd="0" destOrd="0" presId="urn:microsoft.com/office/officeart/2005/8/layout/default"/>
    <dgm:cxn modelId="{D2025A82-E841-42A0-939B-AD79D01C93A2}" srcId="{07689AF0-D589-46AE-9F8D-71996EFBEB39}" destId="{DCF84176-098C-4017-BBED-46855882A82B}" srcOrd="0" destOrd="0" parTransId="{ED0D6F22-9C74-42A6-B880-06009F865CF3}" sibTransId="{1ACFBF61-CCE8-454E-AC78-933E24A1FC43}"/>
    <dgm:cxn modelId="{9D2E1699-97DF-4F79-9255-B53A932D0C61}" type="presParOf" srcId="{FAE5327D-BD3D-42BE-AD70-D9F976FB06B4}" destId="{C36D6E30-78D3-4EA9-8360-C422BAD4990D}" srcOrd="0" destOrd="0" presId="urn:microsoft.com/office/officeart/2005/8/layout/default"/>
    <dgm:cxn modelId="{BB7DECE1-239D-435C-AEB8-69531E763912}" type="presParOf" srcId="{FAE5327D-BD3D-42BE-AD70-D9F976FB06B4}" destId="{97AA8B13-E5A1-4924-AE39-16147FBC3CF5}" srcOrd="1" destOrd="0" presId="urn:microsoft.com/office/officeart/2005/8/layout/default"/>
    <dgm:cxn modelId="{A3EE40D5-5D40-4973-BA63-F2199CAA4CED}" type="presParOf" srcId="{FAE5327D-BD3D-42BE-AD70-D9F976FB06B4}" destId="{915360E7-EB7C-4070-905F-D80EE0D9A37A}" srcOrd="2" destOrd="0" presId="urn:microsoft.com/office/officeart/2005/8/layout/default"/>
    <dgm:cxn modelId="{63C266A0-E614-4080-95C8-7CECC8F12324}" type="presParOf" srcId="{FAE5327D-BD3D-42BE-AD70-D9F976FB06B4}" destId="{379508D2-2B09-4F3F-81C6-B7161F077DF0}" srcOrd="3" destOrd="0" presId="urn:microsoft.com/office/officeart/2005/8/layout/default"/>
    <dgm:cxn modelId="{066888E9-711A-41D9-97AD-62FFA7FC2934}" type="presParOf" srcId="{FAE5327D-BD3D-42BE-AD70-D9F976FB06B4}" destId="{282BEA89-0F68-49B2-B06E-4BF140ED0262}" srcOrd="4" destOrd="0" presId="urn:microsoft.com/office/officeart/2005/8/layout/default"/>
    <dgm:cxn modelId="{2E973E3E-944F-48ED-B75D-1218F9A5CAA1}" type="presParOf" srcId="{FAE5327D-BD3D-42BE-AD70-D9F976FB06B4}" destId="{7E48920A-112A-4B80-8673-84B222C3B7F0}" srcOrd="5" destOrd="0" presId="urn:microsoft.com/office/officeart/2005/8/layout/default"/>
    <dgm:cxn modelId="{6086FBBB-B5CB-4E67-9821-F85D3705749F}" type="presParOf" srcId="{FAE5327D-BD3D-42BE-AD70-D9F976FB06B4}" destId="{5F39EB0F-DBD7-4E33-A058-11504E5AECAE}" srcOrd="6" destOrd="0" presId="urn:microsoft.com/office/officeart/2005/8/layout/default"/>
    <dgm:cxn modelId="{C6B4A5E3-0F1A-4AD8-BA7D-C17739B9506E}" type="presParOf" srcId="{FAE5327D-BD3D-42BE-AD70-D9F976FB06B4}" destId="{07F6D8F0-49B8-4E58-AC83-BF1072010E3D}" srcOrd="7" destOrd="0" presId="urn:microsoft.com/office/officeart/2005/8/layout/default"/>
    <dgm:cxn modelId="{7D442EF3-186E-40F5-B4FD-5105DBB06B1A}" type="presParOf" srcId="{FAE5327D-BD3D-42BE-AD70-D9F976FB06B4}" destId="{C1710012-46F0-465D-B1B7-32EB16A4044A}" srcOrd="8" destOrd="0" presId="urn:microsoft.com/office/officeart/2005/8/layout/default"/>
    <dgm:cxn modelId="{73F04056-FDF3-426B-BE6D-A307C5A83D21}" type="presParOf" srcId="{FAE5327D-BD3D-42BE-AD70-D9F976FB06B4}" destId="{A7AAD075-9757-44A6-B35A-87F773048679}" srcOrd="9" destOrd="0" presId="urn:microsoft.com/office/officeart/2005/8/layout/default"/>
    <dgm:cxn modelId="{78B67F67-14B8-455B-87DC-76BE97169FC7}" type="presParOf" srcId="{FAE5327D-BD3D-42BE-AD70-D9F976FB06B4}" destId="{6C87C2A5-4EFB-4CC4-8835-4194E0E8692C}" srcOrd="10" destOrd="0" presId="urn:microsoft.com/office/officeart/2005/8/layout/default"/>
    <dgm:cxn modelId="{47D6880E-13C1-4383-B68A-C396176743C9}" type="presParOf" srcId="{FAE5327D-BD3D-42BE-AD70-D9F976FB06B4}" destId="{47C8EACE-B1A7-4F70-8C2F-761AE7F46FBB}" srcOrd="11" destOrd="0" presId="urn:microsoft.com/office/officeart/2005/8/layout/default"/>
    <dgm:cxn modelId="{DB1C9669-B7AA-4CCF-BF16-D81969E0CBE1}" type="presParOf" srcId="{FAE5327D-BD3D-42BE-AD70-D9F976FB06B4}" destId="{6DE6B457-D86B-428B-B6D2-2851D8DF1636}" srcOrd="12" destOrd="0" presId="urn:microsoft.com/office/officeart/2005/8/layout/default"/>
    <dgm:cxn modelId="{8DB7152D-75A7-4DF4-8505-0E657398F8EC}" type="presParOf" srcId="{FAE5327D-BD3D-42BE-AD70-D9F976FB06B4}" destId="{12EAC774-E5F7-4AF2-8546-0E2A47B181E1}" srcOrd="13" destOrd="0" presId="urn:microsoft.com/office/officeart/2005/8/layout/default"/>
    <dgm:cxn modelId="{8CEC9EB6-684D-4782-BAC0-F36AA5021B9E}" type="presParOf" srcId="{FAE5327D-BD3D-42BE-AD70-D9F976FB06B4}" destId="{DB070E52-CB15-40F8-A26B-6B3757626797}" srcOrd="14" destOrd="0" presId="urn:microsoft.com/office/officeart/2005/8/layout/default"/>
    <dgm:cxn modelId="{0691BAEA-E4F0-4B4C-93D2-2EEBA330863A}" type="presParOf" srcId="{FAE5327D-BD3D-42BE-AD70-D9F976FB06B4}" destId="{CA0A8A05-397B-4A33-9631-2D2DF7EC14AB}" srcOrd="15" destOrd="0" presId="urn:microsoft.com/office/officeart/2005/8/layout/default"/>
    <dgm:cxn modelId="{E912352A-FE0F-4D40-9356-ACBE1CAE5301}" type="presParOf" srcId="{FAE5327D-BD3D-42BE-AD70-D9F976FB06B4}" destId="{F863E1E4-E003-4796-B26A-99DEF5BD9C42}" srcOrd="16" destOrd="0" presId="urn:microsoft.com/office/officeart/2005/8/layout/default"/>
    <dgm:cxn modelId="{E47E802E-A095-4BFE-89F4-1DD3AAF5D729}" type="presParOf" srcId="{FAE5327D-BD3D-42BE-AD70-D9F976FB06B4}" destId="{2517EC45-3B7D-4153-99F1-D5DF68E85B3E}" srcOrd="17" destOrd="0" presId="urn:microsoft.com/office/officeart/2005/8/layout/default"/>
    <dgm:cxn modelId="{288E5D44-5DB7-4C25-AEF5-CEB50ECFF9E3}" type="presParOf" srcId="{FAE5327D-BD3D-42BE-AD70-D9F976FB06B4}" destId="{50C9843F-D459-447E-9C15-40D2F8E24B93}" srcOrd="18" destOrd="0" presId="urn:microsoft.com/office/officeart/2005/8/layout/default"/>
    <dgm:cxn modelId="{FA37CFCB-212F-4258-811A-621F1329CC94}" type="presParOf" srcId="{FAE5327D-BD3D-42BE-AD70-D9F976FB06B4}" destId="{31D6EB39-29AC-4899-AB8E-C43270756465}" srcOrd="19" destOrd="0" presId="urn:microsoft.com/office/officeart/2005/8/layout/default"/>
    <dgm:cxn modelId="{A957863D-B660-4272-8088-4CB81B5D8D2A}" type="presParOf" srcId="{FAE5327D-BD3D-42BE-AD70-D9F976FB06B4}" destId="{7E30AADB-2100-4F15-9996-78A459BCDCC3}" srcOrd="20" destOrd="0" presId="urn:microsoft.com/office/officeart/2005/8/layout/default"/>
    <dgm:cxn modelId="{C46BB515-F63C-43C2-9CB9-A8CAB642F62B}" type="presParOf" srcId="{FAE5327D-BD3D-42BE-AD70-D9F976FB06B4}" destId="{1BE78A36-8FAB-469B-866C-224B14F2A9E2}" srcOrd="21" destOrd="0" presId="urn:microsoft.com/office/officeart/2005/8/layout/default"/>
    <dgm:cxn modelId="{DFC77067-56C5-41C3-8FDF-5BAF65C1A1A8}" type="presParOf" srcId="{FAE5327D-BD3D-42BE-AD70-D9F976FB06B4}" destId="{CDF5FCA9-3920-4D03-B6C8-8F3A3C6D0397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D6E30-78D3-4EA9-8360-C422BAD4990D}">
      <dsp:nvSpPr>
        <dsp:cNvPr id="0" name=""/>
        <dsp:cNvSpPr/>
      </dsp:nvSpPr>
      <dsp:spPr>
        <a:xfrm>
          <a:off x="2411" y="350242"/>
          <a:ext cx="1912739" cy="1147643"/>
        </a:xfrm>
        <a:prstGeom prst="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New-</a:t>
          </a:r>
          <a:r>
            <a:rPr lang="en-US" sz="1300" b="0" i="0" u="none" kern="1200" dirty="0" err="1" smtClean="0"/>
            <a:t>SQLdmDrive</a:t>
          </a:r>
          <a:endParaRPr lang="en-US" sz="1300" kern="1200" dirty="0"/>
        </a:p>
      </dsp:txBody>
      <dsp:txXfrm>
        <a:off x="2411" y="350242"/>
        <a:ext cx="1912739" cy="1147643"/>
      </dsp:txXfrm>
    </dsp:sp>
    <dsp:sp modelId="{915360E7-EB7C-4070-905F-D80EE0D9A37A}">
      <dsp:nvSpPr>
        <dsp:cNvPr id="0" name=""/>
        <dsp:cNvSpPr/>
      </dsp:nvSpPr>
      <dsp:spPr>
        <a:xfrm>
          <a:off x="2106423" y="350242"/>
          <a:ext cx="1912739" cy="1147643"/>
        </a:xfrm>
        <a:prstGeom prst="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New-</a:t>
          </a:r>
          <a:r>
            <a:rPr lang="en-US" sz="1300" b="0" i="0" u="none" kern="1200" dirty="0" err="1" smtClean="0"/>
            <a:t>SQLdmMonitoredInstance</a:t>
          </a:r>
          <a:endParaRPr lang="en-US" sz="1300" kern="1200" dirty="0"/>
        </a:p>
      </dsp:txBody>
      <dsp:txXfrm>
        <a:off x="2106423" y="350242"/>
        <a:ext cx="1912739" cy="1147643"/>
      </dsp:txXfrm>
    </dsp:sp>
    <dsp:sp modelId="{282BEA89-0F68-49B2-B06E-4BF140ED0262}">
      <dsp:nvSpPr>
        <dsp:cNvPr id="0" name=""/>
        <dsp:cNvSpPr/>
      </dsp:nvSpPr>
      <dsp:spPr>
        <a:xfrm>
          <a:off x="4210436" y="350242"/>
          <a:ext cx="1912739" cy="1147643"/>
        </a:xfrm>
        <a:prstGeom prst="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Set-</a:t>
          </a:r>
          <a:r>
            <a:rPr lang="en-US" sz="1300" b="0" i="0" u="none" kern="1200" dirty="0" err="1" smtClean="0"/>
            <a:t>SQLdmMonitoredInstance</a:t>
          </a:r>
          <a:endParaRPr lang="en-US" sz="1300" kern="1200" dirty="0"/>
        </a:p>
      </dsp:txBody>
      <dsp:txXfrm>
        <a:off x="4210436" y="350242"/>
        <a:ext cx="1912739" cy="1147643"/>
      </dsp:txXfrm>
    </dsp:sp>
    <dsp:sp modelId="{5F39EB0F-DBD7-4E33-A058-11504E5AECAE}">
      <dsp:nvSpPr>
        <dsp:cNvPr id="0" name=""/>
        <dsp:cNvSpPr/>
      </dsp:nvSpPr>
      <dsp:spPr>
        <a:xfrm>
          <a:off x="6314449" y="350242"/>
          <a:ext cx="1912739" cy="1147643"/>
        </a:xfrm>
        <a:prstGeom prst="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Remove-</a:t>
          </a:r>
          <a:r>
            <a:rPr lang="en-US" sz="1300" b="0" i="0" u="none" kern="1200" dirty="0" err="1" smtClean="0"/>
            <a:t>SQLdmMonitoredInstance</a:t>
          </a:r>
          <a:endParaRPr lang="en-US" sz="1300" kern="1200" dirty="0"/>
        </a:p>
      </dsp:txBody>
      <dsp:txXfrm>
        <a:off x="6314449" y="350242"/>
        <a:ext cx="1912739" cy="1147643"/>
      </dsp:txXfrm>
    </dsp:sp>
    <dsp:sp modelId="{C1710012-46F0-465D-B1B7-32EB16A4044A}">
      <dsp:nvSpPr>
        <dsp:cNvPr id="0" name=""/>
        <dsp:cNvSpPr/>
      </dsp:nvSpPr>
      <dsp:spPr>
        <a:xfrm>
          <a:off x="2411" y="1689159"/>
          <a:ext cx="1912739" cy="1147643"/>
        </a:xfrm>
        <a:prstGeom prst="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Get-</a:t>
          </a:r>
          <a:r>
            <a:rPr lang="en-US" sz="1300" b="0" i="0" u="none" kern="1200" dirty="0" err="1" smtClean="0"/>
            <a:t>SQLServers</a:t>
          </a:r>
          <a:endParaRPr lang="en-US" sz="1300" kern="1200" dirty="0"/>
        </a:p>
      </dsp:txBody>
      <dsp:txXfrm>
        <a:off x="2411" y="1689159"/>
        <a:ext cx="1912739" cy="1147643"/>
      </dsp:txXfrm>
    </dsp:sp>
    <dsp:sp modelId="{6C87C2A5-4EFB-4CC4-8835-4194E0E8692C}">
      <dsp:nvSpPr>
        <dsp:cNvPr id="0" name=""/>
        <dsp:cNvSpPr/>
      </dsp:nvSpPr>
      <dsp:spPr>
        <a:xfrm>
          <a:off x="2106423" y="1689159"/>
          <a:ext cx="1912739" cy="1147643"/>
        </a:xfrm>
        <a:prstGeom prst="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Escape-</a:t>
          </a:r>
          <a:r>
            <a:rPr lang="en-US" sz="1300" b="0" i="0" u="none" kern="1200" dirty="0" err="1" smtClean="0"/>
            <a:t>SQLdmName</a:t>
          </a:r>
          <a:endParaRPr lang="en-US" sz="1300" kern="1200" dirty="0"/>
        </a:p>
      </dsp:txBody>
      <dsp:txXfrm>
        <a:off x="2106423" y="1689159"/>
        <a:ext cx="1912739" cy="1147643"/>
      </dsp:txXfrm>
    </dsp:sp>
    <dsp:sp modelId="{6DE6B457-D86B-428B-B6D2-2851D8DF1636}">
      <dsp:nvSpPr>
        <dsp:cNvPr id="0" name=""/>
        <dsp:cNvSpPr/>
      </dsp:nvSpPr>
      <dsp:spPr>
        <a:xfrm>
          <a:off x="4210436" y="1689159"/>
          <a:ext cx="1912739" cy="1147643"/>
        </a:xfrm>
        <a:prstGeom prst="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Set-</a:t>
          </a:r>
          <a:r>
            <a:rPr lang="en-US" sz="1300" b="0" i="0" u="none" kern="1200" dirty="0" err="1" smtClean="0"/>
            <a:t>SQLdmAppSecurity</a:t>
          </a:r>
          <a:endParaRPr lang="en-US" sz="1300" kern="1200" dirty="0"/>
        </a:p>
      </dsp:txBody>
      <dsp:txXfrm>
        <a:off x="4210436" y="1689159"/>
        <a:ext cx="1912739" cy="1147643"/>
      </dsp:txXfrm>
    </dsp:sp>
    <dsp:sp modelId="{DB070E52-CB15-40F8-A26B-6B3757626797}">
      <dsp:nvSpPr>
        <dsp:cNvPr id="0" name=""/>
        <dsp:cNvSpPr/>
      </dsp:nvSpPr>
      <dsp:spPr>
        <a:xfrm>
          <a:off x="6314449" y="1689159"/>
          <a:ext cx="1912739" cy="1147643"/>
        </a:xfrm>
        <a:prstGeom prst="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Grant-</a:t>
          </a:r>
          <a:r>
            <a:rPr lang="en-US" sz="1300" b="0" i="0" u="none" kern="1200" dirty="0" err="1" smtClean="0"/>
            <a:t>SQLdmPermissions</a:t>
          </a:r>
          <a:endParaRPr lang="en-US" sz="1300" kern="1200" dirty="0"/>
        </a:p>
      </dsp:txBody>
      <dsp:txXfrm>
        <a:off x="6314449" y="1689159"/>
        <a:ext cx="1912739" cy="1147643"/>
      </dsp:txXfrm>
    </dsp:sp>
    <dsp:sp modelId="{F863E1E4-E003-4796-B26A-99DEF5BD9C42}">
      <dsp:nvSpPr>
        <dsp:cNvPr id="0" name=""/>
        <dsp:cNvSpPr/>
      </dsp:nvSpPr>
      <dsp:spPr>
        <a:xfrm>
          <a:off x="2411" y="3028077"/>
          <a:ext cx="1912739" cy="1147643"/>
        </a:xfrm>
        <a:prstGeom prst="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Revoke-</a:t>
          </a:r>
          <a:r>
            <a:rPr lang="en-US" sz="1300" b="0" i="0" u="none" kern="1200" dirty="0" err="1" smtClean="0"/>
            <a:t>SQLdmPermission</a:t>
          </a:r>
          <a:endParaRPr lang="en-US" sz="1300" kern="1200" dirty="0"/>
        </a:p>
      </dsp:txBody>
      <dsp:txXfrm>
        <a:off x="2411" y="3028077"/>
        <a:ext cx="1912739" cy="1147643"/>
      </dsp:txXfrm>
    </dsp:sp>
    <dsp:sp modelId="{50C9843F-D459-447E-9C15-40D2F8E24B93}">
      <dsp:nvSpPr>
        <dsp:cNvPr id="0" name=""/>
        <dsp:cNvSpPr/>
      </dsp:nvSpPr>
      <dsp:spPr>
        <a:xfrm>
          <a:off x="2106423" y="3028077"/>
          <a:ext cx="1912739" cy="1147643"/>
        </a:xfrm>
        <a:prstGeom prst="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New-</a:t>
          </a:r>
          <a:r>
            <a:rPr lang="en-US" sz="1300" b="0" i="0" u="none" kern="1200" dirty="0" err="1" smtClean="0"/>
            <a:t>SQLdmUser</a:t>
          </a:r>
          <a:endParaRPr lang="en-US" sz="1300" kern="1200" dirty="0"/>
        </a:p>
      </dsp:txBody>
      <dsp:txXfrm>
        <a:off x="2106423" y="3028077"/>
        <a:ext cx="1912739" cy="1147643"/>
      </dsp:txXfrm>
    </dsp:sp>
    <dsp:sp modelId="{7E30AADB-2100-4F15-9996-78A459BCDCC3}">
      <dsp:nvSpPr>
        <dsp:cNvPr id="0" name=""/>
        <dsp:cNvSpPr/>
      </dsp:nvSpPr>
      <dsp:spPr>
        <a:xfrm>
          <a:off x="4210436" y="3028077"/>
          <a:ext cx="1912739" cy="1147643"/>
        </a:xfrm>
        <a:prstGeom prst="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Set-</a:t>
          </a:r>
          <a:r>
            <a:rPr lang="en-US" sz="1300" b="0" i="0" u="none" kern="1200" dirty="0" err="1" smtClean="0"/>
            <a:t>SQLdmUser</a:t>
          </a:r>
          <a:endParaRPr lang="en-US" sz="1300" kern="1200" dirty="0"/>
        </a:p>
      </dsp:txBody>
      <dsp:txXfrm>
        <a:off x="4210436" y="3028077"/>
        <a:ext cx="1912739" cy="1147643"/>
      </dsp:txXfrm>
    </dsp:sp>
    <dsp:sp modelId="{CDF5FCA9-3920-4D03-B6C8-8F3A3C6D0397}">
      <dsp:nvSpPr>
        <dsp:cNvPr id="0" name=""/>
        <dsp:cNvSpPr/>
      </dsp:nvSpPr>
      <dsp:spPr>
        <a:xfrm>
          <a:off x="6314449" y="3028077"/>
          <a:ext cx="1912739" cy="1147643"/>
        </a:xfrm>
        <a:prstGeom prst="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Remove-</a:t>
          </a:r>
          <a:r>
            <a:rPr lang="en-US" sz="1300" b="0" i="0" u="none" kern="1200" dirty="0" err="1" smtClean="0"/>
            <a:t>SQLdmUser</a:t>
          </a:r>
          <a:endParaRPr lang="en-US" sz="1300" kern="1200" dirty="0"/>
        </a:p>
      </dsp:txBody>
      <dsp:txXfrm>
        <a:off x="6314449" y="3028077"/>
        <a:ext cx="1912739" cy="1147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3336C-57B9-411D-AD1C-2A14D82CEC85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8EB66-73D7-4987-8A83-4A4B6FF9FE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6">
                    <a:lumMod val="75000"/>
                  </a:schemeClr>
                </a:solidFill>
                <a:latin typeface="+mn-lt"/>
                <a:ea typeface="Meiryo UI" pitchFamily="34" charset="-128"/>
                <a:cs typeface="Meiryo UI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  <a:ea typeface="Meiryo UI" pitchFamily="34" charset="-128"/>
                <a:cs typeface="Meiryo UI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6">
                    <a:lumMod val="75000"/>
                  </a:schemeClr>
                </a:solidFill>
                <a:latin typeface="+mn-lt"/>
                <a:ea typeface="Meiryo UI" pitchFamily="34" charset="-128"/>
                <a:cs typeface="Meiryo UI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Meiryo UI" pitchFamily="34" charset="-128"/>
                <a:cs typeface="Meiryo UI" pitchFamily="34" charset="-128"/>
              </a:defRPr>
            </a:lvl1pPr>
            <a:lvl2pPr>
              <a:defRPr>
                <a:solidFill>
                  <a:schemeClr val="bg1"/>
                </a:solidFill>
                <a:latin typeface="+mn-lt"/>
                <a:ea typeface="Meiryo UI" pitchFamily="34" charset="-128"/>
                <a:cs typeface="Meiryo UI" pitchFamily="34" charset="-128"/>
              </a:defRPr>
            </a:lvl2pPr>
            <a:lvl3pPr>
              <a:defRPr>
                <a:solidFill>
                  <a:schemeClr val="bg1"/>
                </a:solidFill>
                <a:latin typeface="+mn-lt"/>
                <a:ea typeface="Meiryo UI" pitchFamily="34" charset="-128"/>
                <a:cs typeface="Meiryo UI" pitchFamily="34" charset="-128"/>
              </a:defRPr>
            </a:lvl3pPr>
            <a:lvl4pPr>
              <a:defRPr>
                <a:solidFill>
                  <a:schemeClr val="bg1"/>
                </a:solidFill>
                <a:latin typeface="+mn-lt"/>
                <a:ea typeface="Meiryo UI" pitchFamily="34" charset="-128"/>
                <a:cs typeface="Meiryo UI" pitchFamily="34" charset="-128"/>
              </a:defRPr>
            </a:lvl4pPr>
            <a:lvl5pPr>
              <a:defRPr>
                <a:solidFill>
                  <a:schemeClr val="bg1"/>
                </a:solidFill>
                <a:latin typeface="+mn-lt"/>
                <a:ea typeface="Meiryo UI" pitchFamily="34" charset="-128"/>
                <a:cs typeface="Meiryo UI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6">
                    <a:lumMod val="75000"/>
                  </a:schemeClr>
                </a:solidFill>
                <a:latin typeface="+mn-lt"/>
                <a:ea typeface="Meiryo UI" pitchFamily="34" charset="-128"/>
                <a:cs typeface="Meiryo UI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Meiryo UI" pitchFamily="34" charset="-128"/>
                <a:cs typeface="Meiryo UI" pitchFamily="34" charset="-128"/>
              </a:defRPr>
            </a:lvl1pPr>
            <a:lvl2pPr>
              <a:defRPr>
                <a:solidFill>
                  <a:schemeClr val="bg1"/>
                </a:solidFill>
                <a:latin typeface="+mn-lt"/>
                <a:ea typeface="Meiryo UI" pitchFamily="34" charset="-128"/>
                <a:cs typeface="Meiryo UI" pitchFamily="34" charset="-128"/>
              </a:defRPr>
            </a:lvl2pPr>
            <a:lvl3pPr>
              <a:defRPr>
                <a:solidFill>
                  <a:schemeClr val="bg1"/>
                </a:solidFill>
                <a:latin typeface="+mn-lt"/>
                <a:ea typeface="Meiryo UI" pitchFamily="34" charset="-128"/>
                <a:cs typeface="Meiryo UI" pitchFamily="34" charset="-128"/>
              </a:defRPr>
            </a:lvl3pPr>
            <a:lvl4pPr>
              <a:defRPr>
                <a:solidFill>
                  <a:schemeClr val="bg1"/>
                </a:solidFill>
                <a:latin typeface="+mn-lt"/>
                <a:ea typeface="Meiryo UI" pitchFamily="34" charset="-128"/>
                <a:cs typeface="Meiryo UI" pitchFamily="34" charset="-128"/>
              </a:defRPr>
            </a:lvl4pPr>
            <a:lvl5pPr>
              <a:defRPr>
                <a:solidFill>
                  <a:schemeClr val="bg1"/>
                </a:solidFill>
                <a:latin typeface="+mn-lt"/>
                <a:ea typeface="Meiryo UI" pitchFamily="34" charset="-128"/>
                <a:cs typeface="Meiryo UI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" y="3124200"/>
            <a:ext cx="8229600" cy="304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Meiryo UI" pitchFamily="34" charset="-128"/>
                <a:cs typeface="Meiryo UI" pitchFamily="34" charset="-128"/>
              </a:defRPr>
            </a:lvl1pPr>
            <a:lvl2pPr>
              <a:defRPr>
                <a:solidFill>
                  <a:schemeClr val="bg1"/>
                </a:solidFill>
                <a:latin typeface="+mn-lt"/>
                <a:ea typeface="Meiryo UI" pitchFamily="34" charset="-128"/>
                <a:cs typeface="Meiryo UI" pitchFamily="34" charset="-128"/>
              </a:defRPr>
            </a:lvl2pPr>
            <a:lvl3pPr>
              <a:defRPr>
                <a:solidFill>
                  <a:schemeClr val="bg1"/>
                </a:solidFill>
                <a:latin typeface="+mn-lt"/>
                <a:ea typeface="Meiryo UI" pitchFamily="34" charset="-128"/>
                <a:cs typeface="Meiryo UI" pitchFamily="34" charset="-128"/>
              </a:defRPr>
            </a:lvl3pPr>
            <a:lvl4pPr>
              <a:defRPr>
                <a:solidFill>
                  <a:schemeClr val="bg1"/>
                </a:solidFill>
                <a:latin typeface="+mn-lt"/>
                <a:ea typeface="Meiryo UI" pitchFamily="34" charset="-128"/>
                <a:cs typeface="Meiryo UI" pitchFamily="34" charset="-128"/>
              </a:defRPr>
            </a:lvl4pPr>
            <a:lvl5pPr>
              <a:defRPr>
                <a:solidFill>
                  <a:schemeClr val="bg1"/>
                </a:solidFill>
                <a:latin typeface="+mn-lt"/>
                <a:ea typeface="Meiryo UI" pitchFamily="34" charset="-128"/>
                <a:cs typeface="Meiryo UI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9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6">
                    <a:lumMod val="75000"/>
                  </a:schemeClr>
                </a:solidFill>
                <a:latin typeface="+mn-lt"/>
                <a:ea typeface="Meiryo UI" pitchFamily="34" charset="-128"/>
                <a:cs typeface="Meiryo UI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6324596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81450" y="6458698"/>
            <a:ext cx="1181100" cy="2718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2" r:id="rId3"/>
    <p:sldLayoutId id="2147483650" r:id="rId4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dera.com/help/sqldm/7-5/default.htm#SQLdm/Use PowerShell to Manage SQLdm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Microsoft Sans Serif" pitchFamily="34" charset="0"/>
              </a:rPr>
              <a:t>Using PowerShell </a:t>
            </a:r>
            <a:r>
              <a:rPr lang="en-US" dirty="0" smtClean="0">
                <a:cs typeface="Microsoft Sans Serif" pitchFamily="34" charset="0"/>
              </a:rPr>
              <a:t>To </a:t>
            </a:r>
            <a:r>
              <a:rPr lang="en-US" dirty="0">
                <a:cs typeface="Microsoft Sans Serif" pitchFamily="34" charset="0"/>
              </a:rPr>
              <a:t>Manage </a:t>
            </a:r>
            <a:r>
              <a:rPr lang="en-US" dirty="0" smtClean="0">
                <a:cs typeface="Microsoft Sans Serif" pitchFamily="34" charset="0"/>
              </a:rPr>
              <a:t/>
            </a:r>
            <a:br>
              <a:rPr lang="en-US" dirty="0" smtClean="0">
                <a:cs typeface="Microsoft Sans Serif" pitchFamily="34" charset="0"/>
              </a:rPr>
            </a:br>
            <a:r>
              <a:rPr lang="en-US" dirty="0" smtClean="0">
                <a:cs typeface="Microsoft Sans Serif" pitchFamily="34" charset="0"/>
              </a:rPr>
              <a:t>SQL </a:t>
            </a:r>
            <a:r>
              <a:rPr lang="en-US" dirty="0">
                <a:cs typeface="Microsoft Sans Serif" pitchFamily="34" charset="0"/>
              </a:rPr>
              <a:t>diagnostic manager</a:t>
            </a:r>
            <a:endParaRPr lang="en-US" dirty="0">
              <a:latin typeface="+mn-lt"/>
              <a:cs typeface="Microsoft Sans Serif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81200"/>
          </a:xfrm>
        </p:spPr>
        <p:txBody>
          <a:bodyPr/>
          <a:lstStyle/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+mn-lt"/>
              <a:cs typeface="Microsoft Sans Serif" pitchFamily="34" charset="0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cs typeface="Microsoft Sans Serif" pitchFamily="34" charset="0"/>
              </a:rPr>
              <a:t>Vicky Harp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+mn-lt"/>
              <a:cs typeface="Microsoft Sans Serif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Adding a DM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61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Available In </a:t>
            </a:r>
            <a:r>
              <a:rPr lang="en-US" dirty="0" err="1" smtClean="0"/>
              <a:t>SQLdm</a:t>
            </a:r>
            <a:r>
              <a:rPr lang="en-US" dirty="0" smtClean="0"/>
              <a:t>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all monitored servers</a:t>
            </a:r>
          </a:p>
          <a:p>
            <a:pPr lvl="1"/>
            <a:r>
              <a:rPr lang="en-US" dirty="0" smtClean="0"/>
              <a:t>Configuration settings</a:t>
            </a:r>
          </a:p>
          <a:p>
            <a:pPr lvl="1"/>
            <a:r>
              <a:rPr lang="en-US" dirty="0" smtClean="0"/>
              <a:t>Active alerts</a:t>
            </a:r>
          </a:p>
          <a:p>
            <a:r>
              <a:rPr lang="en-US" dirty="0" smtClean="0"/>
              <a:t>View all </a:t>
            </a:r>
            <a:r>
              <a:rPr lang="en-US" dirty="0" err="1" smtClean="0"/>
              <a:t>SQLdm</a:t>
            </a:r>
            <a:r>
              <a:rPr lang="en-US" dirty="0" smtClean="0"/>
              <a:t> application security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70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</a:t>
            </a:r>
            <a:r>
              <a:rPr lang="en-US" dirty="0" err="1" smtClean="0"/>
              <a:t>SQLdm</a:t>
            </a:r>
            <a:r>
              <a:rPr lang="en-US" dirty="0" smtClean="0"/>
              <a:t>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with </a:t>
            </a:r>
            <a:r>
              <a:rPr lang="en-US" dirty="0" err="1" smtClean="0"/>
              <a:t>Powershell</a:t>
            </a:r>
            <a:r>
              <a:rPr lang="en-US" dirty="0" smtClean="0"/>
              <a:t> or DOS style commands</a:t>
            </a:r>
          </a:p>
          <a:p>
            <a:pPr lvl="1"/>
            <a:r>
              <a:rPr lang="en-US" dirty="0" smtClean="0"/>
              <a:t>cd SQLDM:</a:t>
            </a:r>
          </a:p>
          <a:p>
            <a:pPr lvl="1"/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Set-Location</a:t>
            </a:r>
          </a:p>
          <a:p>
            <a:pPr lvl="1"/>
            <a:r>
              <a:rPr lang="en-US" dirty="0" smtClean="0"/>
              <a:t>Get-</a:t>
            </a:r>
            <a:r>
              <a:rPr lang="en-US" dirty="0" err="1" smtClean="0"/>
              <a:t>ChildItem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38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Navigating in Console</a:t>
            </a:r>
            <a:br>
              <a:rPr lang="en-US" dirty="0" smtClean="0"/>
            </a:br>
            <a:r>
              <a:rPr lang="en-US" dirty="0" smtClean="0"/>
              <a:t>Listing Alerts for All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07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SQLdm</a:t>
            </a:r>
            <a:r>
              <a:rPr lang="en-US" dirty="0" smtClean="0"/>
              <a:t>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 smtClean="0"/>
              <a:t>Cmdlets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4592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43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 on a </a:t>
            </a:r>
            <a:r>
              <a:rPr lang="en-US" dirty="0" err="1" smtClean="0"/>
              <a:t>Cmdlet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SQLdm</a:t>
            </a:r>
            <a:r>
              <a:rPr lang="en-US" dirty="0" smtClean="0"/>
              <a:t> </a:t>
            </a:r>
            <a:r>
              <a:rPr lang="en-US" dirty="0" err="1" smtClean="0"/>
              <a:t>cmdlets</a:t>
            </a:r>
            <a:r>
              <a:rPr lang="en-US" dirty="0" smtClean="0"/>
              <a:t> expose help </a:t>
            </a:r>
            <a:r>
              <a:rPr lang="en-US" dirty="0" smtClean="0"/>
              <a:t>text and examples </a:t>
            </a:r>
            <a:r>
              <a:rPr lang="en-US" dirty="0" smtClean="0"/>
              <a:t>through Get-Help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08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Get-Help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62113"/>
            <a:ext cx="6591300" cy="430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253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New-</a:t>
            </a:r>
            <a:r>
              <a:rPr lang="en-US" dirty="0" err="1" smtClean="0"/>
              <a:t>SQLdmDrive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add a new </a:t>
            </a:r>
            <a:r>
              <a:rPr lang="en-US" dirty="0" err="1" smtClean="0"/>
              <a:t>SQLdm</a:t>
            </a:r>
            <a:r>
              <a:rPr lang="en-US" dirty="0" smtClean="0"/>
              <a:t> drive</a:t>
            </a:r>
          </a:p>
          <a:p>
            <a:r>
              <a:rPr lang="en-US" dirty="0" smtClean="0"/>
              <a:t>You may add different drives for different repositories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47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New-</a:t>
            </a:r>
            <a:r>
              <a:rPr lang="en-US" dirty="0" err="1" smtClean="0"/>
              <a:t>SQLdmMonitoredInstance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server to be monitored by </a:t>
            </a:r>
            <a:r>
              <a:rPr lang="en-US" dirty="0" err="1" smtClean="0"/>
              <a:t>SQLdm</a:t>
            </a:r>
            <a:endParaRPr lang="en-US" dirty="0" smtClean="0"/>
          </a:p>
          <a:p>
            <a:r>
              <a:rPr lang="en-US" dirty="0" smtClean="0"/>
              <a:t>New server uses system defaults and the default alert template</a:t>
            </a:r>
          </a:p>
          <a:p>
            <a:r>
              <a:rPr lang="en-US" dirty="0" smtClean="0"/>
              <a:t>Many server settings can be specified when the server is added</a:t>
            </a:r>
          </a:p>
          <a:p>
            <a:r>
              <a:rPr lang="en-US" dirty="0" smtClean="0"/>
              <a:t>Server begins monitoring immediately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43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</a:t>
            </a:r>
            <a:r>
              <a:rPr lang="en-US" dirty="0" err="1" smtClean="0"/>
              <a:t>SQLdmMonitoredInstance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versatile command provided</a:t>
            </a:r>
          </a:p>
          <a:p>
            <a:r>
              <a:rPr lang="en-US" dirty="0" smtClean="0"/>
              <a:t>Set configuration options on monitored servers</a:t>
            </a:r>
          </a:p>
          <a:p>
            <a:r>
              <a:rPr lang="en-US" dirty="0" smtClean="0"/>
              <a:t>37 configuration switches</a:t>
            </a:r>
          </a:p>
          <a:p>
            <a:r>
              <a:rPr lang="en-US" dirty="0" smtClean="0"/>
              <a:t>Changes take effect immediately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7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– Vicky Harp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Product Manager at </a:t>
            </a:r>
            <a:r>
              <a:rPr lang="en-US" dirty="0" err="1" smtClean="0">
                <a:solidFill>
                  <a:schemeClr val="bg1"/>
                </a:solidFill>
              </a:rPr>
              <a:t>Idera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9 years of experience with</a:t>
            </a:r>
            <a:br>
              <a:rPr lang="en-US" dirty="0" smtClean="0"/>
            </a:br>
            <a:r>
              <a:rPr lang="en-US" dirty="0" smtClean="0"/>
              <a:t>SQL diagnostic manager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Twitter</a:t>
            </a:r>
            <a:r>
              <a:rPr lang="en-US" dirty="0"/>
              <a:t>: @</a:t>
            </a:r>
            <a:r>
              <a:rPr lang="en-US" dirty="0" err="1"/>
              <a:t>vickyharp</a:t>
            </a:r>
            <a:endParaRPr lang="en-US" dirty="0"/>
          </a:p>
          <a:p>
            <a:r>
              <a:rPr lang="en-US" dirty="0"/>
              <a:t>Email: vicky.harp@idera.com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>
              <a:latin typeface="+mn-lt"/>
            </a:endParaRPr>
          </a:p>
        </p:txBody>
      </p:sp>
      <p:pic>
        <p:nvPicPr>
          <p:cNvPr id="4" name="Picture 3" descr="C:\Users\vsherrouse\Downloads\197158_1007421841619_1707142290_9266_2418670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9925" y="1905000"/>
            <a:ext cx="2155075" cy="21550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Remove-</a:t>
            </a:r>
            <a:r>
              <a:rPr lang="en-US" dirty="0" err="1" smtClean="0"/>
              <a:t>SQLdmMonitoredInstance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Removes a server from monitoring</a:t>
            </a:r>
          </a:p>
          <a:p>
            <a:r>
              <a:rPr lang="en-US" dirty="0" smtClean="0"/>
              <a:t>Use the –</a:t>
            </a:r>
            <a:r>
              <a:rPr lang="en-US" dirty="0" err="1" smtClean="0"/>
              <a:t>RetainData</a:t>
            </a:r>
            <a:r>
              <a:rPr lang="en-US" dirty="0" smtClean="0"/>
              <a:t> flag to keep data for future reporting</a:t>
            </a:r>
          </a:p>
          <a:p>
            <a:r>
              <a:rPr lang="en-US" dirty="0" smtClean="0"/>
              <a:t>Server is removed immediately</a:t>
            </a:r>
          </a:p>
          <a:p>
            <a:r>
              <a:rPr lang="en-US" dirty="0" smtClean="0"/>
              <a:t>Data is deleted at next grooming interval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Add and Modify A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17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</a:t>
            </a:r>
            <a:r>
              <a:rPr lang="en-US" dirty="0" err="1" smtClean="0"/>
              <a:t>SQLServers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Helper functionality</a:t>
            </a:r>
          </a:p>
          <a:p>
            <a:r>
              <a:rPr lang="en-US" dirty="0" smtClean="0"/>
              <a:t>Enumerate </a:t>
            </a:r>
            <a:r>
              <a:rPr lang="en-US" dirty="0" smtClean="0"/>
              <a:t>SQL Servers visible on the network from the running location</a:t>
            </a:r>
          </a:p>
          <a:p>
            <a:r>
              <a:rPr lang="en-US" dirty="0" smtClean="0"/>
              <a:t>Provides lightweight discovery</a:t>
            </a:r>
          </a:p>
          <a:p>
            <a:r>
              <a:rPr lang="en-US" dirty="0" smtClean="0"/>
              <a:t>May take several seconds to execute</a:t>
            </a:r>
          </a:p>
        </p:txBody>
      </p:sp>
    </p:spTree>
    <p:extLst>
      <p:ext uri="{BB962C8B-B14F-4D97-AF65-F5344CB8AC3E}">
        <p14:creationId xmlns:p14="http://schemas.microsoft.com/office/powerpoint/2010/main" val="943704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Get-</a:t>
            </a:r>
            <a:r>
              <a:rPr lang="en-US" dirty="0" err="1" smtClean="0"/>
              <a:t>SQLServers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9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Escape-</a:t>
            </a:r>
            <a:r>
              <a:rPr lang="en-US" dirty="0" err="1" smtClean="0"/>
              <a:t>SQLdmName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Helper </a:t>
            </a:r>
            <a:r>
              <a:rPr lang="en-US" dirty="0" err="1" smtClean="0"/>
              <a:t>cmdlet</a:t>
            </a:r>
            <a:r>
              <a:rPr lang="en-US" dirty="0" smtClean="0"/>
              <a:t> to escape special </a:t>
            </a:r>
            <a:r>
              <a:rPr lang="en-US" dirty="0" smtClean="0"/>
              <a:t>characters</a:t>
            </a:r>
          </a:p>
          <a:p>
            <a:r>
              <a:rPr lang="en-US" dirty="0" smtClean="0"/>
              <a:t>Use to escape the slash in named instances and in domain\username for application security</a:t>
            </a:r>
          </a:p>
          <a:p>
            <a:r>
              <a:rPr lang="en-US" dirty="0" smtClean="0"/>
              <a:t>Set-</a:t>
            </a:r>
            <a:r>
              <a:rPr lang="en-US" dirty="0" err="1" smtClean="0"/>
              <a:t>SQLdmMonitorednstance</a:t>
            </a:r>
            <a:r>
              <a:rPr lang="en-US" dirty="0" smtClean="0"/>
              <a:t> –Path </a:t>
            </a:r>
            <a:br>
              <a:rPr lang="en-US" dirty="0" smtClean="0"/>
            </a:br>
            <a:r>
              <a:rPr lang="en-US" dirty="0" smtClean="0"/>
              <a:t>(Escape-</a:t>
            </a:r>
            <a:r>
              <a:rPr lang="en-US" dirty="0" err="1" smtClean="0"/>
              <a:t>SQLdmName</a:t>
            </a:r>
            <a:r>
              <a:rPr lang="en-US" dirty="0" smtClean="0"/>
              <a:t> “</a:t>
            </a:r>
            <a:r>
              <a:rPr lang="en-US" dirty="0" err="1" smtClean="0"/>
              <a:t>vickypc</a:t>
            </a:r>
            <a:r>
              <a:rPr lang="en-US" dirty="0" smtClean="0"/>
              <a:t>\</a:t>
            </a:r>
            <a:r>
              <a:rPr lang="en-US" dirty="0" err="1" smtClean="0"/>
              <a:t>romero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22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</a:t>
            </a:r>
            <a:r>
              <a:rPr lang="en-US" dirty="0" err="1" smtClean="0"/>
              <a:t>SQLdmAppSecurity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or disable </a:t>
            </a:r>
            <a:r>
              <a:rPr lang="en-US" dirty="0" err="1" smtClean="0"/>
              <a:t>SQLdm</a:t>
            </a:r>
            <a:r>
              <a:rPr lang="en-US" dirty="0" smtClean="0"/>
              <a:t> application security as a feature</a:t>
            </a:r>
          </a:p>
          <a:p>
            <a:r>
              <a:rPr lang="en-US" dirty="0" smtClean="0"/>
              <a:t>Set-</a:t>
            </a:r>
            <a:r>
              <a:rPr lang="en-US" dirty="0" err="1" smtClean="0"/>
              <a:t>SQLdmAppSecurity</a:t>
            </a:r>
            <a:r>
              <a:rPr lang="en-US" dirty="0" smtClean="0"/>
              <a:t> -Enabled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89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Grant-</a:t>
            </a:r>
            <a:r>
              <a:rPr lang="en-US" dirty="0" err="1" smtClean="0"/>
              <a:t>SQLdmPermission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Grant application security permissions to a user</a:t>
            </a:r>
          </a:p>
          <a:p>
            <a:r>
              <a:rPr lang="en-US" dirty="0" smtClean="0"/>
              <a:t>Grant permission to view or modify a server or an entire tag</a:t>
            </a:r>
          </a:p>
          <a:p>
            <a:r>
              <a:rPr lang="en-US" dirty="0" smtClean="0"/>
              <a:t>Revoke-</a:t>
            </a:r>
            <a:r>
              <a:rPr lang="en-US" dirty="0" err="1" smtClean="0"/>
              <a:t>SQLdmPermission</a:t>
            </a:r>
            <a:r>
              <a:rPr lang="en-US" dirty="0" smtClean="0"/>
              <a:t> to remove permissions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6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New-</a:t>
            </a:r>
            <a:r>
              <a:rPr lang="en-US" dirty="0" err="1" smtClean="0"/>
              <a:t>SQLdmUser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add a new user of </a:t>
            </a:r>
            <a:r>
              <a:rPr lang="en-US" dirty="0" err="1" smtClean="0"/>
              <a:t>SQLdm</a:t>
            </a:r>
            <a:r>
              <a:rPr lang="en-US" dirty="0" smtClean="0"/>
              <a:t> to application security</a:t>
            </a:r>
          </a:p>
          <a:p>
            <a:r>
              <a:rPr lang="en-US" dirty="0" smtClean="0"/>
              <a:t>Set-</a:t>
            </a:r>
            <a:r>
              <a:rPr lang="en-US" dirty="0" err="1" smtClean="0"/>
              <a:t>SQLdmUser</a:t>
            </a:r>
            <a:r>
              <a:rPr lang="en-US" dirty="0" smtClean="0"/>
              <a:t> to change</a:t>
            </a:r>
          </a:p>
          <a:p>
            <a:r>
              <a:rPr lang="en-US" dirty="0" smtClean="0"/>
              <a:t>Remove-</a:t>
            </a:r>
            <a:r>
              <a:rPr lang="en-US" dirty="0" err="1" smtClean="0"/>
              <a:t>SQLdmUser</a:t>
            </a:r>
            <a:r>
              <a:rPr lang="en-US" dirty="0" smtClean="0"/>
              <a:t> to remove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03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Enabling maintenance mode for all servers</a:t>
            </a:r>
          </a:p>
          <a:p>
            <a:r>
              <a:rPr lang="en-US" dirty="0"/>
              <a:t>Create </a:t>
            </a:r>
            <a:r>
              <a:rPr lang="en-US" dirty="0" smtClean="0"/>
              <a:t>and apply monitoring “templates”</a:t>
            </a:r>
          </a:p>
          <a:p>
            <a:r>
              <a:rPr lang="en-US" dirty="0" smtClean="0"/>
              <a:t>Intensify monitoring </a:t>
            </a:r>
          </a:p>
          <a:p>
            <a:r>
              <a:rPr lang="en-US" dirty="0" smtClean="0"/>
              <a:t>Decrease monitoring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27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Powershell.com</a:t>
            </a:r>
          </a:p>
          <a:p>
            <a:r>
              <a:rPr lang="en-US" dirty="0" err="1" smtClean="0"/>
              <a:t>SQLdm</a:t>
            </a:r>
            <a:r>
              <a:rPr lang="en-US" dirty="0" smtClean="0"/>
              <a:t> Help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://www.idera.com/help/sqldm/7-5/default.htm#SQLdm/Use PowerShell to Manage </a:t>
            </a:r>
            <a:r>
              <a:rPr lang="en-US" dirty="0" smtClean="0">
                <a:hlinkClick r:id="rId2"/>
              </a:rPr>
              <a:t>SQLdm.htm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26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Powershell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shell and scripting language</a:t>
            </a:r>
          </a:p>
          <a:p>
            <a:r>
              <a:rPr lang="en-US" dirty="0" smtClean="0"/>
              <a:t>Commonly used by Windows administrators</a:t>
            </a:r>
            <a:endParaRPr lang="en-US" dirty="0"/>
          </a:p>
          <a:p>
            <a:r>
              <a:rPr lang="en-US" dirty="0" smtClean="0"/>
              <a:t>Increasingly common as an automation tool for database administrators</a:t>
            </a:r>
          </a:p>
        </p:txBody>
      </p:sp>
    </p:spTree>
    <p:extLst>
      <p:ext uri="{BB962C8B-B14F-4D97-AF65-F5344CB8AC3E}">
        <p14:creationId xmlns:p14="http://schemas.microsoft.com/office/powerpoint/2010/main" val="1361315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vickyharp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 smtClean="0"/>
              <a:t>vicky.harp@idera.com </a:t>
            </a:r>
          </a:p>
          <a:p>
            <a:r>
              <a:rPr lang="en-US" dirty="0" smtClean="0"/>
              <a:t>Support: support@idera.com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06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and SQL diagnostic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diagnostic manager provides a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 smtClean="0"/>
              <a:t>snapin</a:t>
            </a:r>
            <a:r>
              <a:rPr lang="en-US" dirty="0"/>
              <a:t> </a:t>
            </a:r>
            <a:r>
              <a:rPr lang="en-US" dirty="0" smtClean="0"/>
              <a:t>to allow scripting of common activities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Listing servers</a:t>
            </a:r>
          </a:p>
          <a:p>
            <a:pPr lvl="1"/>
            <a:r>
              <a:rPr lang="en-US" dirty="0" smtClean="0"/>
              <a:t>Adding/removing/modifying monitored servers</a:t>
            </a:r>
          </a:p>
          <a:p>
            <a:pPr lvl="1"/>
            <a:r>
              <a:rPr lang="en-US" dirty="0" smtClean="0"/>
              <a:t>Listing active alerts</a:t>
            </a:r>
          </a:p>
          <a:p>
            <a:pPr lvl="1"/>
            <a:r>
              <a:rPr lang="en-US" dirty="0" smtClean="0"/>
              <a:t>Managing </a:t>
            </a:r>
            <a:r>
              <a:rPr lang="en-US" dirty="0" err="1" smtClean="0"/>
              <a:t>SQLdm</a:t>
            </a:r>
            <a:r>
              <a:rPr lang="en-US" dirty="0" smtClean="0"/>
              <a:t> application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78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I Use the </a:t>
            </a:r>
            <a:r>
              <a:rPr lang="en-US" dirty="0" err="1" smtClean="0"/>
              <a:t>SQLdm</a:t>
            </a:r>
            <a:r>
              <a:rPr lang="en-US" dirty="0" smtClean="0"/>
              <a:t>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 smtClean="0"/>
              <a:t>Snapin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servers to </a:t>
            </a:r>
            <a:r>
              <a:rPr lang="en-US" dirty="0" err="1" smtClean="0"/>
              <a:t>SQLdm</a:t>
            </a:r>
            <a:r>
              <a:rPr lang="en-US" dirty="0" smtClean="0"/>
              <a:t> as part of a deployment/go-live script</a:t>
            </a:r>
          </a:p>
          <a:p>
            <a:r>
              <a:rPr lang="en-US" dirty="0" smtClean="0"/>
              <a:t>Turn on maintenance mode before reboot, turn off again when back online</a:t>
            </a:r>
          </a:p>
          <a:p>
            <a:r>
              <a:rPr lang="en-US" dirty="0" smtClean="0"/>
              <a:t>Turn on query monitoring at the beginning of a job and off again when finished</a:t>
            </a:r>
          </a:p>
          <a:p>
            <a:r>
              <a:rPr lang="en-US" dirty="0" smtClean="0"/>
              <a:t>Add/remove users to </a:t>
            </a:r>
            <a:r>
              <a:rPr lang="en-US" dirty="0" err="1" smtClean="0"/>
              <a:t>SQLdm</a:t>
            </a:r>
            <a:r>
              <a:rPr lang="en-US" dirty="0" smtClean="0"/>
              <a:t> application security in standard permission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40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Enable the </a:t>
            </a:r>
            <a:r>
              <a:rPr lang="en-US" dirty="0" err="1" smtClean="0"/>
              <a:t>SQLdm</a:t>
            </a:r>
            <a:r>
              <a:rPr lang="en-US" dirty="0" smtClean="0"/>
              <a:t>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 smtClean="0"/>
              <a:t>Snapin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machine where </a:t>
            </a:r>
            <a:r>
              <a:rPr lang="en-US" dirty="0" err="1" smtClean="0"/>
              <a:t>SQLdm</a:t>
            </a:r>
            <a:r>
              <a:rPr lang="en-US" dirty="0" smtClean="0"/>
              <a:t> is installed:</a:t>
            </a:r>
          </a:p>
          <a:p>
            <a:pPr lvl="1"/>
            <a:r>
              <a:rPr lang="en-US" dirty="0" smtClean="0"/>
              <a:t>Add the </a:t>
            </a:r>
            <a:r>
              <a:rPr lang="en-US" dirty="0" err="1" smtClean="0"/>
              <a:t>snapin</a:t>
            </a:r>
            <a:r>
              <a:rPr lang="en-US" dirty="0" smtClean="0"/>
              <a:t> using add-</a:t>
            </a:r>
            <a:r>
              <a:rPr lang="en-US" dirty="0" err="1" smtClean="0"/>
              <a:t>pssnapin</a:t>
            </a:r>
            <a:endParaRPr lang="en-US" dirty="0" smtClean="0"/>
          </a:p>
          <a:p>
            <a:pPr lvl="1"/>
            <a:r>
              <a:rPr lang="en-US" dirty="0" smtClean="0"/>
              <a:t>Check to make sure it is there with get-</a:t>
            </a:r>
            <a:r>
              <a:rPr lang="en-US" dirty="0" err="1" smtClean="0"/>
              <a:t>pssnapin</a:t>
            </a:r>
            <a:endParaRPr lang="en-US" dirty="0" smtClean="0"/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PSDrive</a:t>
            </a:r>
            <a:r>
              <a:rPr lang="en-US" dirty="0" smtClean="0"/>
              <a:t> using New-</a:t>
            </a:r>
            <a:r>
              <a:rPr lang="en-US" dirty="0" err="1" smtClean="0"/>
              <a:t>SQLdmDrive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06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SQLdm</a:t>
            </a:r>
            <a:r>
              <a:rPr lang="en-US" dirty="0" smtClean="0"/>
              <a:t>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 smtClean="0"/>
              <a:t>Snapin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0" y="1727791"/>
            <a:ext cx="79724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5410200"/>
            <a:ext cx="8315435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1503" y="1663995"/>
            <a:ext cx="2927498" cy="29239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42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Adding the </a:t>
            </a:r>
            <a:r>
              <a:rPr lang="en-US" dirty="0" err="1" smtClean="0"/>
              <a:t>SQLdm</a:t>
            </a:r>
            <a:r>
              <a:rPr lang="en-US" dirty="0" smtClean="0"/>
              <a:t> </a:t>
            </a:r>
            <a:r>
              <a:rPr lang="en-US" dirty="0" err="1" smtClean="0"/>
              <a:t>Snapin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1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SQLdm</a:t>
            </a:r>
            <a:r>
              <a:rPr lang="en-US" dirty="0" smtClean="0"/>
              <a:t>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Interation</a:t>
            </a:r>
            <a:r>
              <a:rPr lang="en-US" dirty="0" smtClean="0"/>
              <a:t> with the </a:t>
            </a:r>
            <a:r>
              <a:rPr lang="en-US" dirty="0" err="1" smtClean="0"/>
              <a:t>snapin</a:t>
            </a:r>
            <a:r>
              <a:rPr lang="en-US" dirty="0" smtClean="0"/>
              <a:t> is through a </a:t>
            </a:r>
            <a:r>
              <a:rPr lang="en-US" dirty="0" err="1" smtClean="0"/>
              <a:t>PsDrive</a:t>
            </a:r>
            <a:endParaRPr lang="en-US" dirty="0" smtClean="0"/>
          </a:p>
          <a:p>
            <a:r>
              <a:rPr lang="en-US" dirty="0" smtClean="0"/>
              <a:t>The drive is navigable like a file path</a:t>
            </a:r>
          </a:p>
          <a:p>
            <a:r>
              <a:rPr lang="en-US" dirty="0" smtClean="0"/>
              <a:t>Different repositories/installations can be added as different drives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4524375"/>
            <a:ext cx="61531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421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6754</TotalTime>
  <Words>511</Words>
  <Application>Microsoft Office PowerPoint</Application>
  <PresentationFormat>On-screen Show (4:3)</PresentationFormat>
  <Paragraphs>122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Using PowerShell To Manage  SQL diagnostic manager</vt:lpstr>
      <vt:lpstr>About Me – Vicky Harp</vt:lpstr>
      <vt:lpstr>What is Powershell?</vt:lpstr>
      <vt:lpstr>Powershell and SQL diagnostic manager</vt:lpstr>
      <vt:lpstr>Why Would I Use the SQLdm Powershell Snapin?</vt:lpstr>
      <vt:lpstr>How do I Enable the SQLdm Powershell Snapin?</vt:lpstr>
      <vt:lpstr>SQLdm Powershell Snapin</vt:lpstr>
      <vt:lpstr>DEMO  Adding the SQLdm Snapin</vt:lpstr>
      <vt:lpstr>SQLdm Drive</vt:lpstr>
      <vt:lpstr>DEMO  Adding a DM Drive</vt:lpstr>
      <vt:lpstr>Data Available In SQLdm Drive</vt:lpstr>
      <vt:lpstr>Navigating The SQLdm Drive</vt:lpstr>
      <vt:lpstr>DEMO  Navigating in Console Listing Alerts for All Servers</vt:lpstr>
      <vt:lpstr>SQLdm Powershell Cmdlets</vt:lpstr>
      <vt:lpstr>Getting Help on a Cmdlet</vt:lpstr>
      <vt:lpstr>Get-Help Example</vt:lpstr>
      <vt:lpstr>New-SQLdmDrive</vt:lpstr>
      <vt:lpstr>New-SQLdmMonitoredInstance</vt:lpstr>
      <vt:lpstr>Set-SQLdmMonitoredInstance</vt:lpstr>
      <vt:lpstr>Remove-SQLdmMonitoredInstance</vt:lpstr>
      <vt:lpstr>DEMO  Add and Modify A Server</vt:lpstr>
      <vt:lpstr>Get-SQLServers</vt:lpstr>
      <vt:lpstr>DEMO  Get-SQLServers</vt:lpstr>
      <vt:lpstr>Escape-SQLdmName</vt:lpstr>
      <vt:lpstr>Set-SQLdmAppSecurity</vt:lpstr>
      <vt:lpstr>Grant-SQLdmPermission</vt:lpstr>
      <vt:lpstr>New-SQLdmUser</vt:lpstr>
      <vt:lpstr>Real World Examples</vt:lpstr>
      <vt:lpstr>Where to Learn More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CTEs</dc:title>
  <dc:creator>Vicky Harp</dc:creator>
  <cp:lastModifiedBy>Vicky Harp</cp:lastModifiedBy>
  <cp:revision>206</cp:revision>
  <dcterms:created xsi:type="dcterms:W3CDTF">2006-08-16T00:00:00Z</dcterms:created>
  <dcterms:modified xsi:type="dcterms:W3CDTF">2013-07-17T14:21:38Z</dcterms:modified>
</cp:coreProperties>
</file>