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24"/>
  </p:notesMasterIdLst>
  <p:handoutMasterIdLst>
    <p:handoutMasterId r:id="rId25"/>
  </p:handoutMasterIdLst>
  <p:sldIdLst>
    <p:sldId id="304" r:id="rId3"/>
    <p:sldId id="305" r:id="rId4"/>
    <p:sldId id="307" r:id="rId5"/>
    <p:sldId id="324" r:id="rId6"/>
    <p:sldId id="308" r:id="rId7"/>
    <p:sldId id="309" r:id="rId8"/>
    <p:sldId id="310" r:id="rId9"/>
    <p:sldId id="331" r:id="rId10"/>
    <p:sldId id="329" r:id="rId11"/>
    <p:sldId id="328" r:id="rId12"/>
    <p:sldId id="317" r:id="rId13"/>
    <p:sldId id="330" r:id="rId14"/>
    <p:sldId id="316" r:id="rId15"/>
    <p:sldId id="318" r:id="rId16"/>
    <p:sldId id="306" r:id="rId17"/>
    <p:sldId id="319" r:id="rId18"/>
    <p:sldId id="326" r:id="rId19"/>
    <p:sldId id="321" r:id="rId20"/>
    <p:sldId id="325" r:id="rId21"/>
    <p:sldId id="322" r:id="rId22"/>
    <p:sldId id="32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05"/>
            <p14:sldId id="307"/>
            <p14:sldId id="324"/>
            <p14:sldId id="308"/>
            <p14:sldId id="309"/>
            <p14:sldId id="310"/>
            <p14:sldId id="331"/>
            <p14:sldId id="329"/>
            <p14:sldId id="328"/>
            <p14:sldId id="317"/>
            <p14:sldId id="330"/>
            <p14:sldId id="316"/>
            <p14:sldId id="318"/>
            <p14:sldId id="306"/>
            <p14:sldId id="319"/>
            <p14:sldId id="326"/>
            <p14:sldId id="321"/>
            <p14:sldId id="325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0055"/>
    <a:srgbClr val="FFFFFF"/>
    <a:srgbClr val="3F7F5F"/>
    <a:srgbClr val="62983D"/>
    <a:srgbClr val="F8F8F8"/>
    <a:srgbClr val="621E0F"/>
    <a:srgbClr val="7F182D"/>
    <a:srgbClr val="67201A"/>
    <a:srgbClr val="762536"/>
    <a:srgbClr val="2D5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9" autoAdjust="0"/>
    <p:restoredTop sz="76976" autoAdjust="0"/>
  </p:normalViewPr>
  <p:slideViewPr>
    <p:cSldViewPr snapToGrid="0">
      <p:cViewPr varScale="1">
        <p:scale>
          <a:sx n="74" d="100"/>
          <a:sy n="74" d="100"/>
        </p:scale>
        <p:origin x="1146" y="90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298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ocuments\9.f&#233;l&#233;v\szakdoga\M&#233;r&#233;si%20eredm&#233;nyek\B\statisticsPlottal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ocuments\9.f&#233;l&#233;v\szakdoga\M&#233;r&#233;si%20eredm&#233;nyek\B\statisticsPlottal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ocuments\9.f&#233;l&#233;v\szakdoga\M&#233;r&#233;si%20eredm&#233;nyek\A\diversityKitoltv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ocuments\9.f&#233;l&#233;v\szakdoga\M&#233;r&#233;si%20eredm&#233;nyek\measurementRuntimeResultNeo4J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345670612482166"/>
          <c:y val="3.5859820700896494E-2"/>
          <c:w val="0.77800939993658513"/>
          <c:h val="0.697912309852895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modell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100</c:v>
                </c:pt>
                <c:pt idx="11">
                  <c:v>150</c:v>
                </c:pt>
                <c:pt idx="12">
                  <c:v>200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123388</c:v>
                </c:pt>
                <c:pt idx="1">
                  <c:v>26234</c:v>
                </c:pt>
                <c:pt idx="2">
                  <c:v>5788</c:v>
                </c:pt>
                <c:pt idx="3">
                  <c:v>5379.5</c:v>
                </c:pt>
                <c:pt idx="4">
                  <c:v>6140</c:v>
                </c:pt>
                <c:pt idx="5">
                  <c:v>13478</c:v>
                </c:pt>
                <c:pt idx="6">
                  <c:v>16014.5</c:v>
                </c:pt>
                <c:pt idx="7">
                  <c:v>20211.5</c:v>
                </c:pt>
                <c:pt idx="8">
                  <c:v>20357.5</c:v>
                </c:pt>
                <c:pt idx="9">
                  <c:v>26148</c:v>
                </c:pt>
                <c:pt idx="10">
                  <c:v>97414.5</c:v>
                </c:pt>
                <c:pt idx="11">
                  <c:v>197612.5</c:v>
                </c:pt>
                <c:pt idx="12">
                  <c:v>362376.5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659-41FB-87C7-DE6CAF1F9C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 modell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100</c:v>
                </c:pt>
                <c:pt idx="11">
                  <c:v>150</c:v>
                </c:pt>
                <c:pt idx="12">
                  <c:v>200</c:v>
                </c:pt>
              </c:numCache>
            </c:numRef>
          </c:xVal>
          <c:yVal>
            <c:numRef>
              <c:f>Sheet1!$C$2:$C$14</c:f>
              <c:numCache>
                <c:formatCode>General</c:formatCode>
                <c:ptCount val="13"/>
                <c:pt idx="0">
                  <c:v>124394</c:v>
                </c:pt>
                <c:pt idx="1">
                  <c:v>31545</c:v>
                </c:pt>
                <c:pt idx="2">
                  <c:v>21531</c:v>
                </c:pt>
                <c:pt idx="3">
                  <c:v>10279</c:v>
                </c:pt>
                <c:pt idx="4">
                  <c:v>14586.5</c:v>
                </c:pt>
                <c:pt idx="5">
                  <c:v>18003</c:v>
                </c:pt>
                <c:pt idx="6">
                  <c:v>23392.5</c:v>
                </c:pt>
                <c:pt idx="7">
                  <c:v>28438</c:v>
                </c:pt>
                <c:pt idx="8">
                  <c:v>27930.5</c:v>
                </c:pt>
                <c:pt idx="9">
                  <c:v>32022</c:v>
                </c:pt>
                <c:pt idx="10">
                  <c:v>116144.5</c:v>
                </c:pt>
                <c:pt idx="11">
                  <c:v>225401</c:v>
                </c:pt>
                <c:pt idx="12">
                  <c:v>388318.5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659-41FB-87C7-DE6CAF1F9C3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 modell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100</c:v>
                </c:pt>
                <c:pt idx="11">
                  <c:v>150</c:v>
                </c:pt>
                <c:pt idx="12">
                  <c:v>200</c:v>
                </c:pt>
              </c:numCache>
            </c:numRef>
          </c:xVal>
          <c:yVal>
            <c:numRef>
              <c:f>Sheet1!$D$2:$D$14</c:f>
              <c:numCache>
                <c:formatCode>General</c:formatCode>
                <c:ptCount val="13"/>
                <c:pt idx="0">
                  <c:v>126939.5</c:v>
                </c:pt>
                <c:pt idx="1">
                  <c:v>46623</c:v>
                </c:pt>
                <c:pt idx="2">
                  <c:v>36422</c:v>
                </c:pt>
                <c:pt idx="3">
                  <c:v>28408.5</c:v>
                </c:pt>
                <c:pt idx="4">
                  <c:v>24373</c:v>
                </c:pt>
                <c:pt idx="5">
                  <c:v>26857.5</c:v>
                </c:pt>
                <c:pt idx="6">
                  <c:v>29813</c:v>
                </c:pt>
                <c:pt idx="7">
                  <c:v>33426.5</c:v>
                </c:pt>
                <c:pt idx="8">
                  <c:v>34365.5</c:v>
                </c:pt>
                <c:pt idx="9">
                  <c:v>39380</c:v>
                </c:pt>
                <c:pt idx="10">
                  <c:v>129567.5</c:v>
                </c:pt>
                <c:pt idx="11">
                  <c:v>256159.5</c:v>
                </c:pt>
                <c:pt idx="12">
                  <c:v>419939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659-41FB-87C7-DE6CAF1F9C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082368"/>
        <c:axId val="49084672"/>
      </c:scatterChart>
      <c:valAx>
        <c:axId val="49082368"/>
        <c:scaling>
          <c:orientation val="minMax"/>
          <c:max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2000" baseline="0"/>
                  <a:t>Generált csomópontok (db)</a:t>
                </a:r>
                <a:endParaRPr lang="hu-HU" sz="20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49084672"/>
        <c:crosses val="autoZero"/>
        <c:crossBetween val="midCat"/>
      </c:valAx>
      <c:valAx>
        <c:axId val="4908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2000" baseline="0" dirty="0" smtClean="0"/>
                  <a:t>Futásidő  </a:t>
                </a:r>
                <a:r>
                  <a:rPr lang="hu-HU" sz="2000" dirty="0"/>
                  <a:t>(ms)</a:t>
                </a:r>
              </a:p>
            </c:rich>
          </c:tx>
          <c:layout>
            <c:manualLayout>
              <c:xMode val="edge"/>
              <c:yMode val="edge"/>
              <c:x val="2.6487607673201925E-2"/>
              <c:y val="0.232186644951856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490823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155038976651329"/>
          <c:y val="0.86556840455154893"/>
          <c:w val="0.57845575427050555"/>
          <c:h val="5.82217338923656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345670612482166"/>
          <c:y val="3.5859820700896494E-2"/>
          <c:w val="0.77800939993658513"/>
          <c:h val="0.697912309852895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1. megtalált modell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100</c:v>
                </c:pt>
                <c:pt idx="11">
                  <c:v>150</c:v>
                </c:pt>
                <c:pt idx="12">
                  <c:v>200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123388</c:v>
                </c:pt>
                <c:pt idx="1">
                  <c:v>26234</c:v>
                </c:pt>
                <c:pt idx="2">
                  <c:v>5788</c:v>
                </c:pt>
                <c:pt idx="3">
                  <c:v>5379.5</c:v>
                </c:pt>
                <c:pt idx="4">
                  <c:v>6140</c:v>
                </c:pt>
                <c:pt idx="5">
                  <c:v>13478</c:v>
                </c:pt>
                <c:pt idx="6">
                  <c:v>16014.5</c:v>
                </c:pt>
                <c:pt idx="7">
                  <c:v>20211.5</c:v>
                </c:pt>
                <c:pt idx="8">
                  <c:v>20357.5</c:v>
                </c:pt>
                <c:pt idx="9">
                  <c:v>26148</c:v>
                </c:pt>
                <c:pt idx="10">
                  <c:v>97414.5</c:v>
                </c:pt>
                <c:pt idx="11">
                  <c:v>197612.5</c:v>
                </c:pt>
                <c:pt idx="12">
                  <c:v>362376.5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659-41FB-87C7-DE6CAF1F9C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5. megtalált modell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100</c:v>
                </c:pt>
                <c:pt idx="11">
                  <c:v>150</c:v>
                </c:pt>
                <c:pt idx="12">
                  <c:v>200</c:v>
                </c:pt>
              </c:numCache>
            </c:numRef>
          </c:xVal>
          <c:yVal>
            <c:numRef>
              <c:f>Sheet1!$C$2:$C$14</c:f>
              <c:numCache>
                <c:formatCode>General</c:formatCode>
                <c:ptCount val="13"/>
                <c:pt idx="0">
                  <c:v>124394</c:v>
                </c:pt>
                <c:pt idx="1">
                  <c:v>31545</c:v>
                </c:pt>
                <c:pt idx="2">
                  <c:v>21531</c:v>
                </c:pt>
                <c:pt idx="3">
                  <c:v>10279</c:v>
                </c:pt>
                <c:pt idx="4">
                  <c:v>14586.5</c:v>
                </c:pt>
                <c:pt idx="5">
                  <c:v>18003</c:v>
                </c:pt>
                <c:pt idx="6">
                  <c:v>23392.5</c:v>
                </c:pt>
                <c:pt idx="7">
                  <c:v>28438</c:v>
                </c:pt>
                <c:pt idx="8">
                  <c:v>27930.5</c:v>
                </c:pt>
                <c:pt idx="9">
                  <c:v>32022</c:v>
                </c:pt>
                <c:pt idx="10">
                  <c:v>116144.5</c:v>
                </c:pt>
                <c:pt idx="11">
                  <c:v>225401</c:v>
                </c:pt>
                <c:pt idx="12">
                  <c:v>388318.5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659-41FB-87C7-DE6CAF1F9C3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10. megtalált modell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100</c:v>
                </c:pt>
                <c:pt idx="11">
                  <c:v>150</c:v>
                </c:pt>
                <c:pt idx="12">
                  <c:v>200</c:v>
                </c:pt>
              </c:numCache>
            </c:numRef>
          </c:xVal>
          <c:yVal>
            <c:numRef>
              <c:f>Sheet1!$D$2:$D$14</c:f>
              <c:numCache>
                <c:formatCode>General</c:formatCode>
                <c:ptCount val="13"/>
                <c:pt idx="0">
                  <c:v>126939.5</c:v>
                </c:pt>
                <c:pt idx="1">
                  <c:v>46623</c:v>
                </c:pt>
                <c:pt idx="2">
                  <c:v>36422</c:v>
                </c:pt>
                <c:pt idx="3">
                  <c:v>28408.5</c:v>
                </c:pt>
                <c:pt idx="4">
                  <c:v>24373</c:v>
                </c:pt>
                <c:pt idx="5">
                  <c:v>26857.5</c:v>
                </c:pt>
                <c:pt idx="6">
                  <c:v>29813</c:v>
                </c:pt>
                <c:pt idx="7">
                  <c:v>33426.5</c:v>
                </c:pt>
                <c:pt idx="8">
                  <c:v>34365.5</c:v>
                </c:pt>
                <c:pt idx="9">
                  <c:v>39380</c:v>
                </c:pt>
                <c:pt idx="10">
                  <c:v>129567.5</c:v>
                </c:pt>
                <c:pt idx="11">
                  <c:v>256159.5</c:v>
                </c:pt>
                <c:pt idx="12">
                  <c:v>419939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659-41FB-87C7-DE6CAF1F9C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082368"/>
        <c:axId val="49084672"/>
      </c:scatterChart>
      <c:valAx>
        <c:axId val="49082368"/>
        <c:scaling>
          <c:orientation val="minMax"/>
          <c:max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2000" baseline="0"/>
                  <a:t>Generált csomópontok (db)</a:t>
                </a:r>
                <a:endParaRPr lang="hu-HU" sz="20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49084672"/>
        <c:crosses val="autoZero"/>
        <c:crossBetween val="midCat"/>
      </c:valAx>
      <c:valAx>
        <c:axId val="4908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2000" baseline="0" dirty="0" smtClean="0"/>
                  <a:t>Futásidő  </a:t>
                </a:r>
                <a:r>
                  <a:rPr lang="hu-HU" sz="2000" dirty="0"/>
                  <a:t>(ms)</a:t>
                </a:r>
              </a:p>
            </c:rich>
          </c:tx>
          <c:layout>
            <c:manualLayout>
              <c:xMode val="edge"/>
              <c:yMode val="edge"/>
              <c:x val="2.6487607673201925E-2"/>
              <c:y val="0.232186644951856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490823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63626492942456"/>
          <c:y val="5.0231227942071313E-2"/>
          <c:w val="0.84811219688744122"/>
          <c:h val="0.6930156991602775"/>
        </c:manualLayout>
      </c:layout>
      <c:scatterChart>
        <c:scatterStyle val="lineMarker"/>
        <c:varyColors val="0"/>
        <c:ser>
          <c:idx val="3"/>
          <c:order val="0"/>
          <c:tx>
            <c:strRef>
              <c:f>diversity!$N$2</c:f>
              <c:strCache>
                <c:ptCount val="1"/>
                <c:pt idx="0">
                  <c:v>Méret=10, üres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diversity!$J$3:$J$52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xVal>
          <c:yVal>
            <c:numRef>
              <c:f>diversity!$N$3:$N$52</c:f>
              <c:numCache>
                <c:formatCode>General</c:formatCode>
                <c:ptCount val="50"/>
                <c:pt idx="0">
                  <c:v>33</c:v>
                </c:pt>
                <c:pt idx="1">
                  <c:v>34</c:v>
                </c:pt>
                <c:pt idx="2">
                  <c:v>35</c:v>
                </c:pt>
                <c:pt idx="3">
                  <c:v>36</c:v>
                </c:pt>
                <c:pt idx="4">
                  <c:v>36</c:v>
                </c:pt>
                <c:pt idx="5">
                  <c:v>36.5</c:v>
                </c:pt>
                <c:pt idx="6">
                  <c:v>37.5</c:v>
                </c:pt>
                <c:pt idx="7">
                  <c:v>37.5</c:v>
                </c:pt>
                <c:pt idx="8">
                  <c:v>38</c:v>
                </c:pt>
                <c:pt idx="9">
                  <c:v>38</c:v>
                </c:pt>
                <c:pt idx="10">
                  <c:v>38</c:v>
                </c:pt>
                <c:pt idx="11">
                  <c:v>38</c:v>
                </c:pt>
                <c:pt idx="12">
                  <c:v>39</c:v>
                </c:pt>
                <c:pt idx="13">
                  <c:v>39</c:v>
                </c:pt>
                <c:pt idx="14">
                  <c:v>42</c:v>
                </c:pt>
                <c:pt idx="15">
                  <c:v>42</c:v>
                </c:pt>
                <c:pt idx="16">
                  <c:v>42</c:v>
                </c:pt>
                <c:pt idx="17">
                  <c:v>42.5</c:v>
                </c:pt>
                <c:pt idx="18">
                  <c:v>43.5</c:v>
                </c:pt>
                <c:pt idx="19">
                  <c:v>43.5</c:v>
                </c:pt>
                <c:pt idx="20">
                  <c:v>43.5</c:v>
                </c:pt>
                <c:pt idx="21">
                  <c:v>43.5</c:v>
                </c:pt>
                <c:pt idx="22">
                  <c:v>45.5</c:v>
                </c:pt>
                <c:pt idx="23">
                  <c:v>45.5</c:v>
                </c:pt>
                <c:pt idx="24">
                  <c:v>45.5</c:v>
                </c:pt>
                <c:pt idx="25">
                  <c:v>45.5</c:v>
                </c:pt>
                <c:pt idx="26">
                  <c:v>45.5</c:v>
                </c:pt>
                <c:pt idx="27">
                  <c:v>45.5</c:v>
                </c:pt>
                <c:pt idx="28">
                  <c:v>46</c:v>
                </c:pt>
                <c:pt idx="29">
                  <c:v>46</c:v>
                </c:pt>
                <c:pt idx="30">
                  <c:v>46</c:v>
                </c:pt>
                <c:pt idx="31">
                  <c:v>46</c:v>
                </c:pt>
                <c:pt idx="32">
                  <c:v>46.5</c:v>
                </c:pt>
                <c:pt idx="33">
                  <c:v>46.5</c:v>
                </c:pt>
                <c:pt idx="34">
                  <c:v>48</c:v>
                </c:pt>
                <c:pt idx="35">
                  <c:v>48</c:v>
                </c:pt>
                <c:pt idx="36">
                  <c:v>48</c:v>
                </c:pt>
                <c:pt idx="37">
                  <c:v>48</c:v>
                </c:pt>
                <c:pt idx="38">
                  <c:v>48</c:v>
                </c:pt>
                <c:pt idx="39">
                  <c:v>48</c:v>
                </c:pt>
                <c:pt idx="40">
                  <c:v>49</c:v>
                </c:pt>
                <c:pt idx="41">
                  <c:v>49</c:v>
                </c:pt>
                <c:pt idx="42">
                  <c:v>49</c:v>
                </c:pt>
                <c:pt idx="43">
                  <c:v>49</c:v>
                </c:pt>
                <c:pt idx="44">
                  <c:v>50</c:v>
                </c:pt>
                <c:pt idx="45">
                  <c:v>51</c:v>
                </c:pt>
                <c:pt idx="46">
                  <c:v>51</c:v>
                </c:pt>
                <c:pt idx="47">
                  <c:v>52</c:v>
                </c:pt>
                <c:pt idx="48">
                  <c:v>52</c:v>
                </c:pt>
                <c:pt idx="49">
                  <c:v>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ED-4F84-9291-E54CAB37EAAF}"/>
            </c:ext>
          </c:extLst>
        </c:ser>
        <c:ser>
          <c:idx val="4"/>
          <c:order val="1"/>
          <c:tx>
            <c:strRef>
              <c:f>diversity!$O$2</c:f>
              <c:strCache>
                <c:ptCount val="1"/>
                <c:pt idx="0">
                  <c:v>Méret=20, üres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diversity!$J$3:$J$52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xVal>
          <c:yVal>
            <c:numRef>
              <c:f>diversity!$O$3:$O$52</c:f>
              <c:numCache>
                <c:formatCode>General</c:formatCode>
                <c:ptCount val="50"/>
                <c:pt idx="0">
                  <c:v>34</c:v>
                </c:pt>
                <c:pt idx="1">
                  <c:v>34</c:v>
                </c:pt>
                <c:pt idx="2">
                  <c:v>34</c:v>
                </c:pt>
                <c:pt idx="3">
                  <c:v>34</c:v>
                </c:pt>
                <c:pt idx="4">
                  <c:v>36</c:v>
                </c:pt>
                <c:pt idx="5">
                  <c:v>37</c:v>
                </c:pt>
                <c:pt idx="6">
                  <c:v>39.5</c:v>
                </c:pt>
                <c:pt idx="7">
                  <c:v>40</c:v>
                </c:pt>
                <c:pt idx="8">
                  <c:v>40</c:v>
                </c:pt>
                <c:pt idx="9">
                  <c:v>42</c:v>
                </c:pt>
                <c:pt idx="10">
                  <c:v>42</c:v>
                </c:pt>
                <c:pt idx="11">
                  <c:v>42</c:v>
                </c:pt>
                <c:pt idx="12">
                  <c:v>43.5</c:v>
                </c:pt>
                <c:pt idx="13">
                  <c:v>45.5</c:v>
                </c:pt>
                <c:pt idx="14">
                  <c:v>47</c:v>
                </c:pt>
                <c:pt idx="15">
                  <c:v>47.5</c:v>
                </c:pt>
                <c:pt idx="16">
                  <c:v>47.5</c:v>
                </c:pt>
                <c:pt idx="17">
                  <c:v>49</c:v>
                </c:pt>
                <c:pt idx="18">
                  <c:v>49.5</c:v>
                </c:pt>
                <c:pt idx="19">
                  <c:v>49.5</c:v>
                </c:pt>
                <c:pt idx="20">
                  <c:v>49.5</c:v>
                </c:pt>
                <c:pt idx="21">
                  <c:v>51</c:v>
                </c:pt>
                <c:pt idx="22">
                  <c:v>51.5</c:v>
                </c:pt>
                <c:pt idx="23">
                  <c:v>54.5</c:v>
                </c:pt>
                <c:pt idx="24">
                  <c:v>55</c:v>
                </c:pt>
                <c:pt idx="25">
                  <c:v>55.5</c:v>
                </c:pt>
                <c:pt idx="26">
                  <c:v>55.5</c:v>
                </c:pt>
                <c:pt idx="27">
                  <c:v>55.5</c:v>
                </c:pt>
                <c:pt idx="28">
                  <c:v>56.5</c:v>
                </c:pt>
                <c:pt idx="29">
                  <c:v>58</c:v>
                </c:pt>
                <c:pt idx="30">
                  <c:v>58</c:v>
                </c:pt>
                <c:pt idx="31">
                  <c:v>59</c:v>
                </c:pt>
                <c:pt idx="32">
                  <c:v>59</c:v>
                </c:pt>
                <c:pt idx="33">
                  <c:v>60</c:v>
                </c:pt>
                <c:pt idx="34">
                  <c:v>62</c:v>
                </c:pt>
                <c:pt idx="35">
                  <c:v>62.5</c:v>
                </c:pt>
                <c:pt idx="36">
                  <c:v>62.5</c:v>
                </c:pt>
                <c:pt idx="37">
                  <c:v>63</c:v>
                </c:pt>
                <c:pt idx="38">
                  <c:v>63</c:v>
                </c:pt>
                <c:pt idx="39">
                  <c:v>63</c:v>
                </c:pt>
                <c:pt idx="40">
                  <c:v>63.5</c:v>
                </c:pt>
                <c:pt idx="41">
                  <c:v>63.5</c:v>
                </c:pt>
                <c:pt idx="42">
                  <c:v>63.5</c:v>
                </c:pt>
                <c:pt idx="43">
                  <c:v>64</c:v>
                </c:pt>
                <c:pt idx="44">
                  <c:v>64.5</c:v>
                </c:pt>
                <c:pt idx="45">
                  <c:v>64.5</c:v>
                </c:pt>
                <c:pt idx="46">
                  <c:v>64.5</c:v>
                </c:pt>
                <c:pt idx="47">
                  <c:v>64.5</c:v>
                </c:pt>
                <c:pt idx="48">
                  <c:v>64.5</c:v>
                </c:pt>
                <c:pt idx="49">
                  <c:v>64.5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ED-4F84-9291-E54CAB37EAAF}"/>
            </c:ext>
          </c:extLst>
        </c:ser>
        <c:ser>
          <c:idx val="5"/>
          <c:order val="2"/>
          <c:tx>
            <c:strRef>
              <c:f>diversity!$P$2</c:f>
              <c:strCache>
                <c:ptCount val="1"/>
                <c:pt idx="0">
                  <c:v>Méret=30, üres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diversity!$J$3:$J$52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xVal>
          <c:yVal>
            <c:numRef>
              <c:f>diversity!$P$3:$P$52</c:f>
              <c:numCache>
                <c:formatCode>General</c:formatCode>
                <c:ptCount val="50"/>
                <c:pt idx="0">
                  <c:v>37</c:v>
                </c:pt>
                <c:pt idx="1">
                  <c:v>37</c:v>
                </c:pt>
                <c:pt idx="2">
                  <c:v>39.5</c:v>
                </c:pt>
                <c:pt idx="3">
                  <c:v>40.5</c:v>
                </c:pt>
                <c:pt idx="4">
                  <c:v>41.5</c:v>
                </c:pt>
                <c:pt idx="5">
                  <c:v>42.5</c:v>
                </c:pt>
                <c:pt idx="6">
                  <c:v>43</c:v>
                </c:pt>
                <c:pt idx="7">
                  <c:v>45</c:v>
                </c:pt>
                <c:pt idx="8">
                  <c:v>45.5</c:v>
                </c:pt>
                <c:pt idx="9">
                  <c:v>47</c:v>
                </c:pt>
                <c:pt idx="10">
                  <c:v>49.5</c:v>
                </c:pt>
                <c:pt idx="11">
                  <c:v>50.5</c:v>
                </c:pt>
                <c:pt idx="12">
                  <c:v>51.5</c:v>
                </c:pt>
                <c:pt idx="13">
                  <c:v>52</c:v>
                </c:pt>
                <c:pt idx="14">
                  <c:v>52</c:v>
                </c:pt>
                <c:pt idx="15">
                  <c:v>53.5</c:v>
                </c:pt>
                <c:pt idx="16">
                  <c:v>54.5</c:v>
                </c:pt>
                <c:pt idx="17">
                  <c:v>54.5</c:v>
                </c:pt>
                <c:pt idx="18">
                  <c:v>55</c:v>
                </c:pt>
                <c:pt idx="19">
                  <c:v>56</c:v>
                </c:pt>
                <c:pt idx="20">
                  <c:v>56</c:v>
                </c:pt>
                <c:pt idx="21">
                  <c:v>56</c:v>
                </c:pt>
                <c:pt idx="22">
                  <c:v>57.5</c:v>
                </c:pt>
                <c:pt idx="23">
                  <c:v>58</c:v>
                </c:pt>
                <c:pt idx="24">
                  <c:v>58</c:v>
                </c:pt>
                <c:pt idx="25">
                  <c:v>58</c:v>
                </c:pt>
                <c:pt idx="26">
                  <c:v>58.5</c:v>
                </c:pt>
                <c:pt idx="27">
                  <c:v>58.5</c:v>
                </c:pt>
                <c:pt idx="28">
                  <c:v>58.5</c:v>
                </c:pt>
                <c:pt idx="29">
                  <c:v>59.5</c:v>
                </c:pt>
                <c:pt idx="30">
                  <c:v>59.5</c:v>
                </c:pt>
                <c:pt idx="31">
                  <c:v>59.5</c:v>
                </c:pt>
                <c:pt idx="32">
                  <c:v>62.5</c:v>
                </c:pt>
                <c:pt idx="33">
                  <c:v>64.5</c:v>
                </c:pt>
                <c:pt idx="34">
                  <c:v>64.5</c:v>
                </c:pt>
                <c:pt idx="35">
                  <c:v>64.5</c:v>
                </c:pt>
                <c:pt idx="36">
                  <c:v>66</c:v>
                </c:pt>
                <c:pt idx="37">
                  <c:v>66</c:v>
                </c:pt>
                <c:pt idx="38">
                  <c:v>66</c:v>
                </c:pt>
                <c:pt idx="39">
                  <c:v>67</c:v>
                </c:pt>
                <c:pt idx="40">
                  <c:v>67</c:v>
                </c:pt>
                <c:pt idx="41">
                  <c:v>67</c:v>
                </c:pt>
                <c:pt idx="42">
                  <c:v>69</c:v>
                </c:pt>
                <c:pt idx="43">
                  <c:v>69</c:v>
                </c:pt>
                <c:pt idx="44">
                  <c:v>69</c:v>
                </c:pt>
                <c:pt idx="45">
                  <c:v>69.5</c:v>
                </c:pt>
                <c:pt idx="46">
                  <c:v>69.5</c:v>
                </c:pt>
                <c:pt idx="47">
                  <c:v>69.5</c:v>
                </c:pt>
                <c:pt idx="48">
                  <c:v>69.5</c:v>
                </c:pt>
                <c:pt idx="49">
                  <c:v>69.5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EED-4F84-9291-E54CAB37EA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0315344"/>
        <c:axId val="2140303280"/>
      </c:scatterChart>
      <c:valAx>
        <c:axId val="2140315344"/>
        <c:scaling>
          <c:orientation val="minMax"/>
          <c:max val="5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2000"/>
                  <a:t>Tesztkészlet</a:t>
                </a:r>
                <a:r>
                  <a:rPr lang="hu-HU" sz="2000" baseline="0"/>
                  <a:t> mérete</a:t>
                </a:r>
                <a:endParaRPr lang="hu-HU" sz="2000"/>
              </a:p>
            </c:rich>
          </c:tx>
          <c:layout>
            <c:manualLayout>
              <c:xMode val="edge"/>
              <c:yMode val="edge"/>
              <c:x val="0.42254867897213172"/>
              <c:y val="0.801972130948034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2140303280"/>
        <c:crosses val="autoZero"/>
        <c:crossBetween val="midCat"/>
      </c:valAx>
      <c:valAx>
        <c:axId val="2140303280"/>
        <c:scaling>
          <c:orientation val="minMax"/>
          <c:max val="70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2000"/>
                  <a:t>Megtalált formák</a:t>
                </a:r>
                <a:r>
                  <a:rPr lang="hu-HU" sz="2000" baseline="0"/>
                  <a:t> (db)</a:t>
                </a:r>
                <a:endParaRPr lang="hu-HU" sz="20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2140315344"/>
        <c:crosses val="autoZero"/>
        <c:crossBetween val="midCat"/>
        <c:majorUnit val="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4156894679695982E-2"/>
          <c:y val="0.8522033588901059"/>
          <c:w val="0.92317734346724578"/>
          <c:h val="0.124612997444322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measurementRuntimeResult!$B$1</c:f>
              <c:strCache>
                <c:ptCount val="1"/>
                <c:pt idx="0">
                  <c:v>runtime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3">
                  <a:lumMod val="75000"/>
                  <a:alpha val="17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measurementRuntimeResult!$A$2:$A$1301</c:f>
              <c:numCache>
                <c:formatCode>General</c:formatCode>
                <c:ptCount val="1300"/>
                <c:pt idx="0">
                  <c:v>27</c:v>
                </c:pt>
                <c:pt idx="1">
                  <c:v>28</c:v>
                </c:pt>
                <c:pt idx="2">
                  <c:v>27</c:v>
                </c:pt>
                <c:pt idx="3">
                  <c:v>28</c:v>
                </c:pt>
                <c:pt idx="4">
                  <c:v>28</c:v>
                </c:pt>
                <c:pt idx="5">
                  <c:v>27</c:v>
                </c:pt>
                <c:pt idx="6">
                  <c:v>27</c:v>
                </c:pt>
                <c:pt idx="7">
                  <c:v>28</c:v>
                </c:pt>
                <c:pt idx="8">
                  <c:v>27</c:v>
                </c:pt>
                <c:pt idx="9">
                  <c:v>28</c:v>
                </c:pt>
                <c:pt idx="10">
                  <c:v>28</c:v>
                </c:pt>
                <c:pt idx="11">
                  <c:v>28</c:v>
                </c:pt>
                <c:pt idx="12">
                  <c:v>28</c:v>
                </c:pt>
                <c:pt idx="13">
                  <c:v>28</c:v>
                </c:pt>
                <c:pt idx="14">
                  <c:v>28</c:v>
                </c:pt>
                <c:pt idx="15">
                  <c:v>28</c:v>
                </c:pt>
                <c:pt idx="16">
                  <c:v>28</c:v>
                </c:pt>
                <c:pt idx="17">
                  <c:v>28</c:v>
                </c:pt>
                <c:pt idx="18">
                  <c:v>28</c:v>
                </c:pt>
                <c:pt idx="19">
                  <c:v>28</c:v>
                </c:pt>
                <c:pt idx="20">
                  <c:v>26</c:v>
                </c:pt>
                <c:pt idx="21">
                  <c:v>28</c:v>
                </c:pt>
                <c:pt idx="22">
                  <c:v>27</c:v>
                </c:pt>
                <c:pt idx="23">
                  <c:v>28</c:v>
                </c:pt>
                <c:pt idx="24">
                  <c:v>27</c:v>
                </c:pt>
                <c:pt idx="25">
                  <c:v>26</c:v>
                </c:pt>
                <c:pt idx="26">
                  <c:v>26</c:v>
                </c:pt>
                <c:pt idx="27">
                  <c:v>27</c:v>
                </c:pt>
                <c:pt idx="28">
                  <c:v>27</c:v>
                </c:pt>
                <c:pt idx="29">
                  <c:v>27</c:v>
                </c:pt>
                <c:pt idx="30">
                  <c:v>28</c:v>
                </c:pt>
                <c:pt idx="31">
                  <c:v>28</c:v>
                </c:pt>
                <c:pt idx="32">
                  <c:v>28</c:v>
                </c:pt>
                <c:pt idx="33">
                  <c:v>28</c:v>
                </c:pt>
                <c:pt idx="34">
                  <c:v>28</c:v>
                </c:pt>
                <c:pt idx="35">
                  <c:v>28</c:v>
                </c:pt>
                <c:pt idx="36">
                  <c:v>28</c:v>
                </c:pt>
                <c:pt idx="37">
                  <c:v>28</c:v>
                </c:pt>
                <c:pt idx="38">
                  <c:v>28</c:v>
                </c:pt>
                <c:pt idx="39">
                  <c:v>28</c:v>
                </c:pt>
                <c:pt idx="40">
                  <c:v>27</c:v>
                </c:pt>
                <c:pt idx="41">
                  <c:v>28</c:v>
                </c:pt>
                <c:pt idx="42">
                  <c:v>27</c:v>
                </c:pt>
                <c:pt idx="43">
                  <c:v>28</c:v>
                </c:pt>
                <c:pt idx="44">
                  <c:v>28</c:v>
                </c:pt>
                <c:pt idx="45">
                  <c:v>28</c:v>
                </c:pt>
                <c:pt idx="46">
                  <c:v>28</c:v>
                </c:pt>
                <c:pt idx="47">
                  <c:v>28</c:v>
                </c:pt>
                <c:pt idx="48">
                  <c:v>28</c:v>
                </c:pt>
                <c:pt idx="49">
                  <c:v>28</c:v>
                </c:pt>
                <c:pt idx="50">
                  <c:v>28</c:v>
                </c:pt>
                <c:pt idx="51">
                  <c:v>28</c:v>
                </c:pt>
                <c:pt idx="52">
                  <c:v>28</c:v>
                </c:pt>
                <c:pt idx="53">
                  <c:v>28</c:v>
                </c:pt>
                <c:pt idx="54">
                  <c:v>28</c:v>
                </c:pt>
                <c:pt idx="55">
                  <c:v>28</c:v>
                </c:pt>
                <c:pt idx="56">
                  <c:v>28</c:v>
                </c:pt>
                <c:pt idx="57">
                  <c:v>28</c:v>
                </c:pt>
                <c:pt idx="58">
                  <c:v>28</c:v>
                </c:pt>
                <c:pt idx="59">
                  <c:v>28</c:v>
                </c:pt>
                <c:pt idx="60">
                  <c:v>28</c:v>
                </c:pt>
                <c:pt idx="61">
                  <c:v>28</c:v>
                </c:pt>
                <c:pt idx="62">
                  <c:v>28</c:v>
                </c:pt>
                <c:pt idx="63">
                  <c:v>28</c:v>
                </c:pt>
                <c:pt idx="64">
                  <c:v>28</c:v>
                </c:pt>
                <c:pt idx="65">
                  <c:v>28</c:v>
                </c:pt>
                <c:pt idx="66">
                  <c:v>28</c:v>
                </c:pt>
                <c:pt idx="67">
                  <c:v>28</c:v>
                </c:pt>
                <c:pt idx="68">
                  <c:v>28</c:v>
                </c:pt>
                <c:pt idx="69">
                  <c:v>28</c:v>
                </c:pt>
                <c:pt idx="70">
                  <c:v>28</c:v>
                </c:pt>
                <c:pt idx="71">
                  <c:v>30</c:v>
                </c:pt>
                <c:pt idx="72">
                  <c:v>28</c:v>
                </c:pt>
                <c:pt idx="73">
                  <c:v>28</c:v>
                </c:pt>
                <c:pt idx="74">
                  <c:v>28</c:v>
                </c:pt>
                <c:pt idx="75">
                  <c:v>28</c:v>
                </c:pt>
                <c:pt idx="76">
                  <c:v>28</c:v>
                </c:pt>
                <c:pt idx="77">
                  <c:v>28</c:v>
                </c:pt>
                <c:pt idx="78">
                  <c:v>28</c:v>
                </c:pt>
                <c:pt idx="79">
                  <c:v>28</c:v>
                </c:pt>
                <c:pt idx="80">
                  <c:v>32</c:v>
                </c:pt>
                <c:pt idx="81">
                  <c:v>31</c:v>
                </c:pt>
                <c:pt idx="82">
                  <c:v>32</c:v>
                </c:pt>
                <c:pt idx="83">
                  <c:v>31</c:v>
                </c:pt>
                <c:pt idx="84">
                  <c:v>31</c:v>
                </c:pt>
                <c:pt idx="85">
                  <c:v>31</c:v>
                </c:pt>
                <c:pt idx="86">
                  <c:v>32</c:v>
                </c:pt>
                <c:pt idx="87">
                  <c:v>31</c:v>
                </c:pt>
                <c:pt idx="88">
                  <c:v>32</c:v>
                </c:pt>
                <c:pt idx="89">
                  <c:v>31</c:v>
                </c:pt>
                <c:pt idx="90">
                  <c:v>26</c:v>
                </c:pt>
                <c:pt idx="91">
                  <c:v>27</c:v>
                </c:pt>
                <c:pt idx="92">
                  <c:v>27</c:v>
                </c:pt>
                <c:pt idx="93">
                  <c:v>28</c:v>
                </c:pt>
                <c:pt idx="94">
                  <c:v>28</c:v>
                </c:pt>
                <c:pt idx="95">
                  <c:v>27</c:v>
                </c:pt>
                <c:pt idx="96">
                  <c:v>26</c:v>
                </c:pt>
                <c:pt idx="97">
                  <c:v>26</c:v>
                </c:pt>
                <c:pt idx="98">
                  <c:v>26</c:v>
                </c:pt>
                <c:pt idx="99">
                  <c:v>26</c:v>
                </c:pt>
                <c:pt idx="100">
                  <c:v>55</c:v>
                </c:pt>
                <c:pt idx="101">
                  <c:v>55</c:v>
                </c:pt>
                <c:pt idx="102">
                  <c:v>56</c:v>
                </c:pt>
                <c:pt idx="103">
                  <c:v>55</c:v>
                </c:pt>
                <c:pt idx="104">
                  <c:v>56</c:v>
                </c:pt>
                <c:pt idx="105">
                  <c:v>56</c:v>
                </c:pt>
                <c:pt idx="106">
                  <c:v>56</c:v>
                </c:pt>
                <c:pt idx="107">
                  <c:v>56</c:v>
                </c:pt>
                <c:pt idx="108">
                  <c:v>55</c:v>
                </c:pt>
                <c:pt idx="109">
                  <c:v>55</c:v>
                </c:pt>
                <c:pt idx="110">
                  <c:v>50</c:v>
                </c:pt>
                <c:pt idx="111">
                  <c:v>52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52</c:v>
                </c:pt>
                <c:pt idx="117">
                  <c:v>52</c:v>
                </c:pt>
                <c:pt idx="118">
                  <c:v>52</c:v>
                </c:pt>
                <c:pt idx="119">
                  <c:v>52</c:v>
                </c:pt>
                <c:pt idx="120">
                  <c:v>50</c:v>
                </c:pt>
                <c:pt idx="121">
                  <c:v>50</c:v>
                </c:pt>
                <c:pt idx="122">
                  <c:v>52</c:v>
                </c:pt>
                <c:pt idx="123">
                  <c:v>52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54</c:v>
                </c:pt>
                <c:pt idx="131">
                  <c:v>56</c:v>
                </c:pt>
                <c:pt idx="132">
                  <c:v>54</c:v>
                </c:pt>
                <c:pt idx="133">
                  <c:v>54</c:v>
                </c:pt>
                <c:pt idx="134">
                  <c:v>54</c:v>
                </c:pt>
                <c:pt idx="135">
                  <c:v>56</c:v>
                </c:pt>
                <c:pt idx="136">
                  <c:v>56</c:v>
                </c:pt>
                <c:pt idx="137">
                  <c:v>56</c:v>
                </c:pt>
                <c:pt idx="138">
                  <c:v>56</c:v>
                </c:pt>
                <c:pt idx="139">
                  <c:v>56</c:v>
                </c:pt>
                <c:pt idx="140">
                  <c:v>52</c:v>
                </c:pt>
                <c:pt idx="141">
                  <c:v>52</c:v>
                </c:pt>
                <c:pt idx="142">
                  <c:v>52</c:v>
                </c:pt>
                <c:pt idx="143">
                  <c:v>52</c:v>
                </c:pt>
                <c:pt idx="144">
                  <c:v>52</c:v>
                </c:pt>
                <c:pt idx="145">
                  <c:v>54</c:v>
                </c:pt>
                <c:pt idx="146">
                  <c:v>54</c:v>
                </c:pt>
                <c:pt idx="147">
                  <c:v>52</c:v>
                </c:pt>
                <c:pt idx="148">
                  <c:v>54</c:v>
                </c:pt>
                <c:pt idx="149">
                  <c:v>54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52</c:v>
                </c:pt>
                <c:pt idx="156">
                  <c:v>52</c:v>
                </c:pt>
                <c:pt idx="157">
                  <c:v>52</c:v>
                </c:pt>
                <c:pt idx="158">
                  <c:v>52</c:v>
                </c:pt>
                <c:pt idx="159">
                  <c:v>50</c:v>
                </c:pt>
                <c:pt idx="160">
                  <c:v>58</c:v>
                </c:pt>
                <c:pt idx="161">
                  <c:v>58</c:v>
                </c:pt>
                <c:pt idx="162">
                  <c:v>58</c:v>
                </c:pt>
                <c:pt idx="163">
                  <c:v>60</c:v>
                </c:pt>
                <c:pt idx="164">
                  <c:v>60</c:v>
                </c:pt>
                <c:pt idx="165">
                  <c:v>58</c:v>
                </c:pt>
                <c:pt idx="166">
                  <c:v>58</c:v>
                </c:pt>
                <c:pt idx="167">
                  <c:v>58</c:v>
                </c:pt>
                <c:pt idx="168">
                  <c:v>58</c:v>
                </c:pt>
                <c:pt idx="169">
                  <c:v>58</c:v>
                </c:pt>
                <c:pt idx="170">
                  <c:v>54</c:v>
                </c:pt>
                <c:pt idx="171">
                  <c:v>56</c:v>
                </c:pt>
                <c:pt idx="172">
                  <c:v>54</c:v>
                </c:pt>
                <c:pt idx="173">
                  <c:v>54</c:v>
                </c:pt>
                <c:pt idx="174">
                  <c:v>54</c:v>
                </c:pt>
                <c:pt idx="175">
                  <c:v>54</c:v>
                </c:pt>
                <c:pt idx="176">
                  <c:v>54</c:v>
                </c:pt>
                <c:pt idx="177">
                  <c:v>54</c:v>
                </c:pt>
                <c:pt idx="178">
                  <c:v>54</c:v>
                </c:pt>
                <c:pt idx="179">
                  <c:v>54</c:v>
                </c:pt>
                <c:pt idx="180">
                  <c:v>56</c:v>
                </c:pt>
                <c:pt idx="181">
                  <c:v>58</c:v>
                </c:pt>
                <c:pt idx="182">
                  <c:v>56</c:v>
                </c:pt>
                <c:pt idx="183">
                  <c:v>56</c:v>
                </c:pt>
                <c:pt idx="184">
                  <c:v>56</c:v>
                </c:pt>
                <c:pt idx="185">
                  <c:v>56</c:v>
                </c:pt>
                <c:pt idx="186">
                  <c:v>56</c:v>
                </c:pt>
                <c:pt idx="187">
                  <c:v>58</c:v>
                </c:pt>
                <c:pt idx="188">
                  <c:v>58</c:v>
                </c:pt>
                <c:pt idx="189">
                  <c:v>58</c:v>
                </c:pt>
                <c:pt idx="190">
                  <c:v>54</c:v>
                </c:pt>
                <c:pt idx="191">
                  <c:v>54</c:v>
                </c:pt>
                <c:pt idx="192">
                  <c:v>54</c:v>
                </c:pt>
                <c:pt idx="193">
                  <c:v>54</c:v>
                </c:pt>
                <c:pt idx="194">
                  <c:v>54</c:v>
                </c:pt>
                <c:pt idx="195">
                  <c:v>54</c:v>
                </c:pt>
                <c:pt idx="196">
                  <c:v>54</c:v>
                </c:pt>
                <c:pt idx="197">
                  <c:v>54</c:v>
                </c:pt>
                <c:pt idx="198">
                  <c:v>54</c:v>
                </c:pt>
                <c:pt idx="199">
                  <c:v>54</c:v>
                </c:pt>
                <c:pt idx="200">
                  <c:v>28</c:v>
                </c:pt>
                <c:pt idx="201">
                  <c:v>28</c:v>
                </c:pt>
                <c:pt idx="202">
                  <c:v>28</c:v>
                </c:pt>
                <c:pt idx="203">
                  <c:v>28</c:v>
                </c:pt>
                <c:pt idx="204">
                  <c:v>28</c:v>
                </c:pt>
                <c:pt idx="205">
                  <c:v>28</c:v>
                </c:pt>
                <c:pt idx="206">
                  <c:v>28</c:v>
                </c:pt>
                <c:pt idx="207">
                  <c:v>28</c:v>
                </c:pt>
                <c:pt idx="208">
                  <c:v>28</c:v>
                </c:pt>
                <c:pt idx="209">
                  <c:v>28</c:v>
                </c:pt>
                <c:pt idx="210">
                  <c:v>28</c:v>
                </c:pt>
                <c:pt idx="211">
                  <c:v>28</c:v>
                </c:pt>
                <c:pt idx="212">
                  <c:v>28</c:v>
                </c:pt>
                <c:pt idx="213">
                  <c:v>28</c:v>
                </c:pt>
                <c:pt idx="214">
                  <c:v>28</c:v>
                </c:pt>
                <c:pt idx="215">
                  <c:v>28</c:v>
                </c:pt>
                <c:pt idx="216">
                  <c:v>28</c:v>
                </c:pt>
                <c:pt idx="217">
                  <c:v>28</c:v>
                </c:pt>
                <c:pt idx="218">
                  <c:v>28</c:v>
                </c:pt>
                <c:pt idx="219">
                  <c:v>28</c:v>
                </c:pt>
                <c:pt idx="220">
                  <c:v>28</c:v>
                </c:pt>
                <c:pt idx="221">
                  <c:v>28</c:v>
                </c:pt>
                <c:pt idx="222">
                  <c:v>28</c:v>
                </c:pt>
                <c:pt idx="223">
                  <c:v>28</c:v>
                </c:pt>
                <c:pt idx="224">
                  <c:v>28</c:v>
                </c:pt>
                <c:pt idx="225">
                  <c:v>28</c:v>
                </c:pt>
                <c:pt idx="226">
                  <c:v>28</c:v>
                </c:pt>
                <c:pt idx="227">
                  <c:v>28</c:v>
                </c:pt>
                <c:pt idx="228">
                  <c:v>28</c:v>
                </c:pt>
                <c:pt idx="229">
                  <c:v>28</c:v>
                </c:pt>
                <c:pt idx="230">
                  <c:v>28</c:v>
                </c:pt>
                <c:pt idx="231">
                  <c:v>30</c:v>
                </c:pt>
                <c:pt idx="232">
                  <c:v>28</c:v>
                </c:pt>
                <c:pt idx="233">
                  <c:v>28</c:v>
                </c:pt>
                <c:pt idx="234">
                  <c:v>28</c:v>
                </c:pt>
                <c:pt idx="235">
                  <c:v>30</c:v>
                </c:pt>
                <c:pt idx="236">
                  <c:v>30</c:v>
                </c:pt>
                <c:pt idx="237">
                  <c:v>30</c:v>
                </c:pt>
                <c:pt idx="238">
                  <c:v>30</c:v>
                </c:pt>
                <c:pt idx="239">
                  <c:v>30</c:v>
                </c:pt>
                <c:pt idx="240">
                  <c:v>26</c:v>
                </c:pt>
                <c:pt idx="241">
                  <c:v>27</c:v>
                </c:pt>
                <c:pt idx="242">
                  <c:v>26</c:v>
                </c:pt>
                <c:pt idx="243">
                  <c:v>27</c:v>
                </c:pt>
                <c:pt idx="244">
                  <c:v>26</c:v>
                </c:pt>
                <c:pt idx="245">
                  <c:v>26</c:v>
                </c:pt>
                <c:pt idx="246">
                  <c:v>27</c:v>
                </c:pt>
                <c:pt idx="247">
                  <c:v>26</c:v>
                </c:pt>
                <c:pt idx="248">
                  <c:v>26</c:v>
                </c:pt>
                <c:pt idx="249">
                  <c:v>27</c:v>
                </c:pt>
                <c:pt idx="250">
                  <c:v>27</c:v>
                </c:pt>
                <c:pt idx="251">
                  <c:v>28</c:v>
                </c:pt>
                <c:pt idx="252">
                  <c:v>27</c:v>
                </c:pt>
                <c:pt idx="253">
                  <c:v>28</c:v>
                </c:pt>
                <c:pt idx="254">
                  <c:v>27</c:v>
                </c:pt>
                <c:pt idx="255">
                  <c:v>28</c:v>
                </c:pt>
                <c:pt idx="256">
                  <c:v>28</c:v>
                </c:pt>
                <c:pt idx="257">
                  <c:v>27</c:v>
                </c:pt>
                <c:pt idx="258">
                  <c:v>28</c:v>
                </c:pt>
                <c:pt idx="259">
                  <c:v>28</c:v>
                </c:pt>
                <c:pt idx="260">
                  <c:v>28</c:v>
                </c:pt>
                <c:pt idx="261">
                  <c:v>28</c:v>
                </c:pt>
                <c:pt idx="262">
                  <c:v>28</c:v>
                </c:pt>
                <c:pt idx="263">
                  <c:v>28</c:v>
                </c:pt>
                <c:pt idx="264">
                  <c:v>28</c:v>
                </c:pt>
                <c:pt idx="265">
                  <c:v>28</c:v>
                </c:pt>
                <c:pt idx="266">
                  <c:v>28</c:v>
                </c:pt>
                <c:pt idx="267">
                  <c:v>28</c:v>
                </c:pt>
                <c:pt idx="268">
                  <c:v>28</c:v>
                </c:pt>
                <c:pt idx="269">
                  <c:v>28</c:v>
                </c:pt>
                <c:pt idx="270">
                  <c:v>27</c:v>
                </c:pt>
                <c:pt idx="271">
                  <c:v>28</c:v>
                </c:pt>
                <c:pt idx="272">
                  <c:v>27</c:v>
                </c:pt>
                <c:pt idx="273">
                  <c:v>28</c:v>
                </c:pt>
                <c:pt idx="274">
                  <c:v>27</c:v>
                </c:pt>
                <c:pt idx="275">
                  <c:v>28</c:v>
                </c:pt>
                <c:pt idx="276">
                  <c:v>27</c:v>
                </c:pt>
                <c:pt idx="277">
                  <c:v>27</c:v>
                </c:pt>
                <c:pt idx="278">
                  <c:v>28</c:v>
                </c:pt>
                <c:pt idx="279">
                  <c:v>27</c:v>
                </c:pt>
                <c:pt idx="280">
                  <c:v>27</c:v>
                </c:pt>
                <c:pt idx="281">
                  <c:v>28</c:v>
                </c:pt>
                <c:pt idx="282">
                  <c:v>27</c:v>
                </c:pt>
                <c:pt idx="283">
                  <c:v>28</c:v>
                </c:pt>
                <c:pt idx="284">
                  <c:v>27</c:v>
                </c:pt>
                <c:pt idx="285">
                  <c:v>28</c:v>
                </c:pt>
                <c:pt idx="286">
                  <c:v>28</c:v>
                </c:pt>
                <c:pt idx="287">
                  <c:v>28</c:v>
                </c:pt>
                <c:pt idx="288">
                  <c:v>27</c:v>
                </c:pt>
                <c:pt idx="289">
                  <c:v>27</c:v>
                </c:pt>
                <c:pt idx="290">
                  <c:v>28</c:v>
                </c:pt>
                <c:pt idx="291">
                  <c:v>28</c:v>
                </c:pt>
                <c:pt idx="292">
                  <c:v>28</c:v>
                </c:pt>
                <c:pt idx="293">
                  <c:v>28</c:v>
                </c:pt>
                <c:pt idx="294">
                  <c:v>28</c:v>
                </c:pt>
                <c:pt idx="295">
                  <c:v>28</c:v>
                </c:pt>
                <c:pt idx="296">
                  <c:v>28</c:v>
                </c:pt>
                <c:pt idx="297">
                  <c:v>28</c:v>
                </c:pt>
                <c:pt idx="298">
                  <c:v>28</c:v>
                </c:pt>
                <c:pt idx="299">
                  <c:v>28</c:v>
                </c:pt>
                <c:pt idx="300">
                  <c:v>73</c:v>
                </c:pt>
                <c:pt idx="301">
                  <c:v>74</c:v>
                </c:pt>
                <c:pt idx="302">
                  <c:v>73</c:v>
                </c:pt>
                <c:pt idx="303">
                  <c:v>74</c:v>
                </c:pt>
                <c:pt idx="304">
                  <c:v>74</c:v>
                </c:pt>
                <c:pt idx="305">
                  <c:v>73</c:v>
                </c:pt>
                <c:pt idx="306">
                  <c:v>73</c:v>
                </c:pt>
                <c:pt idx="307">
                  <c:v>73</c:v>
                </c:pt>
                <c:pt idx="308">
                  <c:v>74</c:v>
                </c:pt>
                <c:pt idx="309">
                  <c:v>73</c:v>
                </c:pt>
                <c:pt idx="310">
                  <c:v>70</c:v>
                </c:pt>
                <c:pt idx="311">
                  <c:v>70</c:v>
                </c:pt>
                <c:pt idx="312">
                  <c:v>72</c:v>
                </c:pt>
                <c:pt idx="313">
                  <c:v>72</c:v>
                </c:pt>
                <c:pt idx="314">
                  <c:v>72</c:v>
                </c:pt>
                <c:pt idx="315">
                  <c:v>70</c:v>
                </c:pt>
                <c:pt idx="316">
                  <c:v>70</c:v>
                </c:pt>
                <c:pt idx="317">
                  <c:v>70</c:v>
                </c:pt>
                <c:pt idx="318">
                  <c:v>70</c:v>
                </c:pt>
                <c:pt idx="319">
                  <c:v>70</c:v>
                </c:pt>
                <c:pt idx="320">
                  <c:v>72</c:v>
                </c:pt>
                <c:pt idx="321">
                  <c:v>72</c:v>
                </c:pt>
                <c:pt idx="322">
                  <c:v>72</c:v>
                </c:pt>
                <c:pt idx="323">
                  <c:v>74</c:v>
                </c:pt>
                <c:pt idx="324">
                  <c:v>74</c:v>
                </c:pt>
                <c:pt idx="325">
                  <c:v>74</c:v>
                </c:pt>
                <c:pt idx="326">
                  <c:v>74</c:v>
                </c:pt>
                <c:pt idx="327">
                  <c:v>72</c:v>
                </c:pt>
                <c:pt idx="328">
                  <c:v>72</c:v>
                </c:pt>
                <c:pt idx="329">
                  <c:v>72</c:v>
                </c:pt>
                <c:pt idx="330">
                  <c:v>62</c:v>
                </c:pt>
                <c:pt idx="331">
                  <c:v>62</c:v>
                </c:pt>
                <c:pt idx="332">
                  <c:v>62</c:v>
                </c:pt>
                <c:pt idx="333">
                  <c:v>62</c:v>
                </c:pt>
                <c:pt idx="334">
                  <c:v>62</c:v>
                </c:pt>
                <c:pt idx="335">
                  <c:v>62</c:v>
                </c:pt>
                <c:pt idx="336">
                  <c:v>62</c:v>
                </c:pt>
                <c:pt idx="337">
                  <c:v>64</c:v>
                </c:pt>
                <c:pt idx="338">
                  <c:v>64</c:v>
                </c:pt>
                <c:pt idx="339">
                  <c:v>62</c:v>
                </c:pt>
                <c:pt idx="340">
                  <c:v>74</c:v>
                </c:pt>
                <c:pt idx="341">
                  <c:v>74</c:v>
                </c:pt>
                <c:pt idx="342">
                  <c:v>74</c:v>
                </c:pt>
                <c:pt idx="343">
                  <c:v>74</c:v>
                </c:pt>
                <c:pt idx="344">
                  <c:v>74</c:v>
                </c:pt>
                <c:pt idx="345">
                  <c:v>74</c:v>
                </c:pt>
                <c:pt idx="346">
                  <c:v>76</c:v>
                </c:pt>
                <c:pt idx="347">
                  <c:v>76</c:v>
                </c:pt>
                <c:pt idx="348">
                  <c:v>76</c:v>
                </c:pt>
                <c:pt idx="349">
                  <c:v>76</c:v>
                </c:pt>
                <c:pt idx="350">
                  <c:v>72</c:v>
                </c:pt>
                <c:pt idx="351">
                  <c:v>70</c:v>
                </c:pt>
                <c:pt idx="352">
                  <c:v>72</c:v>
                </c:pt>
                <c:pt idx="353">
                  <c:v>72</c:v>
                </c:pt>
                <c:pt idx="354">
                  <c:v>72</c:v>
                </c:pt>
                <c:pt idx="355">
                  <c:v>70</c:v>
                </c:pt>
                <c:pt idx="356">
                  <c:v>70</c:v>
                </c:pt>
                <c:pt idx="357">
                  <c:v>70</c:v>
                </c:pt>
                <c:pt idx="358">
                  <c:v>70</c:v>
                </c:pt>
                <c:pt idx="359">
                  <c:v>70</c:v>
                </c:pt>
                <c:pt idx="360">
                  <c:v>74</c:v>
                </c:pt>
                <c:pt idx="361">
                  <c:v>74</c:v>
                </c:pt>
                <c:pt idx="362">
                  <c:v>74</c:v>
                </c:pt>
                <c:pt idx="363">
                  <c:v>74</c:v>
                </c:pt>
                <c:pt idx="364">
                  <c:v>74</c:v>
                </c:pt>
                <c:pt idx="365">
                  <c:v>76</c:v>
                </c:pt>
                <c:pt idx="366">
                  <c:v>76</c:v>
                </c:pt>
                <c:pt idx="367">
                  <c:v>76</c:v>
                </c:pt>
                <c:pt idx="368">
                  <c:v>76</c:v>
                </c:pt>
                <c:pt idx="369">
                  <c:v>74</c:v>
                </c:pt>
                <c:pt idx="370">
                  <c:v>73</c:v>
                </c:pt>
                <c:pt idx="371">
                  <c:v>73</c:v>
                </c:pt>
                <c:pt idx="372">
                  <c:v>73</c:v>
                </c:pt>
                <c:pt idx="373">
                  <c:v>74</c:v>
                </c:pt>
                <c:pt idx="374">
                  <c:v>74</c:v>
                </c:pt>
                <c:pt idx="375">
                  <c:v>73</c:v>
                </c:pt>
                <c:pt idx="376">
                  <c:v>74</c:v>
                </c:pt>
                <c:pt idx="377">
                  <c:v>74</c:v>
                </c:pt>
                <c:pt idx="378">
                  <c:v>73</c:v>
                </c:pt>
                <c:pt idx="379">
                  <c:v>74</c:v>
                </c:pt>
                <c:pt idx="380">
                  <c:v>68</c:v>
                </c:pt>
                <c:pt idx="381">
                  <c:v>68</c:v>
                </c:pt>
                <c:pt idx="382">
                  <c:v>68</c:v>
                </c:pt>
                <c:pt idx="383">
                  <c:v>68</c:v>
                </c:pt>
                <c:pt idx="384">
                  <c:v>68</c:v>
                </c:pt>
                <c:pt idx="385">
                  <c:v>68</c:v>
                </c:pt>
                <c:pt idx="386">
                  <c:v>70</c:v>
                </c:pt>
                <c:pt idx="387">
                  <c:v>70</c:v>
                </c:pt>
                <c:pt idx="388">
                  <c:v>70</c:v>
                </c:pt>
                <c:pt idx="389">
                  <c:v>70</c:v>
                </c:pt>
                <c:pt idx="390">
                  <c:v>76</c:v>
                </c:pt>
                <c:pt idx="391">
                  <c:v>76</c:v>
                </c:pt>
                <c:pt idx="392">
                  <c:v>76</c:v>
                </c:pt>
                <c:pt idx="393">
                  <c:v>76</c:v>
                </c:pt>
                <c:pt idx="394">
                  <c:v>76</c:v>
                </c:pt>
                <c:pt idx="395">
                  <c:v>76</c:v>
                </c:pt>
                <c:pt idx="396">
                  <c:v>76</c:v>
                </c:pt>
                <c:pt idx="397">
                  <c:v>76</c:v>
                </c:pt>
                <c:pt idx="398">
                  <c:v>76</c:v>
                </c:pt>
                <c:pt idx="399">
                  <c:v>76</c:v>
                </c:pt>
                <c:pt idx="400">
                  <c:v>27</c:v>
                </c:pt>
                <c:pt idx="401">
                  <c:v>27</c:v>
                </c:pt>
                <c:pt idx="402">
                  <c:v>27</c:v>
                </c:pt>
                <c:pt idx="403">
                  <c:v>27</c:v>
                </c:pt>
                <c:pt idx="404">
                  <c:v>28</c:v>
                </c:pt>
                <c:pt idx="405">
                  <c:v>28</c:v>
                </c:pt>
                <c:pt idx="406">
                  <c:v>28</c:v>
                </c:pt>
                <c:pt idx="407">
                  <c:v>27</c:v>
                </c:pt>
                <c:pt idx="408">
                  <c:v>27</c:v>
                </c:pt>
                <c:pt idx="409">
                  <c:v>27</c:v>
                </c:pt>
                <c:pt idx="410">
                  <c:v>28</c:v>
                </c:pt>
                <c:pt idx="411">
                  <c:v>30</c:v>
                </c:pt>
                <c:pt idx="412">
                  <c:v>28</c:v>
                </c:pt>
                <c:pt idx="413">
                  <c:v>28</c:v>
                </c:pt>
                <c:pt idx="414">
                  <c:v>28</c:v>
                </c:pt>
                <c:pt idx="415">
                  <c:v>28</c:v>
                </c:pt>
                <c:pt idx="416">
                  <c:v>28</c:v>
                </c:pt>
                <c:pt idx="417">
                  <c:v>30</c:v>
                </c:pt>
                <c:pt idx="418">
                  <c:v>28</c:v>
                </c:pt>
                <c:pt idx="419">
                  <c:v>30</c:v>
                </c:pt>
                <c:pt idx="420">
                  <c:v>28</c:v>
                </c:pt>
                <c:pt idx="421">
                  <c:v>28</c:v>
                </c:pt>
                <c:pt idx="422">
                  <c:v>28</c:v>
                </c:pt>
                <c:pt idx="423">
                  <c:v>28</c:v>
                </c:pt>
                <c:pt idx="424">
                  <c:v>28</c:v>
                </c:pt>
                <c:pt idx="425">
                  <c:v>28</c:v>
                </c:pt>
                <c:pt idx="426">
                  <c:v>28</c:v>
                </c:pt>
                <c:pt idx="427">
                  <c:v>28</c:v>
                </c:pt>
                <c:pt idx="428">
                  <c:v>28</c:v>
                </c:pt>
                <c:pt idx="429">
                  <c:v>28</c:v>
                </c:pt>
                <c:pt idx="430">
                  <c:v>28</c:v>
                </c:pt>
                <c:pt idx="431">
                  <c:v>28</c:v>
                </c:pt>
                <c:pt idx="432">
                  <c:v>28</c:v>
                </c:pt>
                <c:pt idx="433">
                  <c:v>28</c:v>
                </c:pt>
                <c:pt idx="434">
                  <c:v>28</c:v>
                </c:pt>
                <c:pt idx="435">
                  <c:v>28</c:v>
                </c:pt>
                <c:pt idx="436">
                  <c:v>28</c:v>
                </c:pt>
                <c:pt idx="437">
                  <c:v>28</c:v>
                </c:pt>
                <c:pt idx="438">
                  <c:v>28</c:v>
                </c:pt>
                <c:pt idx="439">
                  <c:v>28</c:v>
                </c:pt>
                <c:pt idx="440">
                  <c:v>28</c:v>
                </c:pt>
                <c:pt idx="441">
                  <c:v>28</c:v>
                </c:pt>
                <c:pt idx="442">
                  <c:v>28</c:v>
                </c:pt>
                <c:pt idx="443">
                  <c:v>28</c:v>
                </c:pt>
                <c:pt idx="444">
                  <c:v>28</c:v>
                </c:pt>
                <c:pt idx="445">
                  <c:v>28</c:v>
                </c:pt>
                <c:pt idx="446">
                  <c:v>28</c:v>
                </c:pt>
                <c:pt idx="447">
                  <c:v>28</c:v>
                </c:pt>
                <c:pt idx="448">
                  <c:v>28</c:v>
                </c:pt>
                <c:pt idx="449">
                  <c:v>28</c:v>
                </c:pt>
                <c:pt idx="450">
                  <c:v>28</c:v>
                </c:pt>
                <c:pt idx="451">
                  <c:v>28</c:v>
                </c:pt>
                <c:pt idx="452">
                  <c:v>28</c:v>
                </c:pt>
                <c:pt idx="453">
                  <c:v>28</c:v>
                </c:pt>
                <c:pt idx="454">
                  <c:v>28</c:v>
                </c:pt>
                <c:pt idx="455">
                  <c:v>28</c:v>
                </c:pt>
                <c:pt idx="456">
                  <c:v>28</c:v>
                </c:pt>
                <c:pt idx="457">
                  <c:v>28</c:v>
                </c:pt>
                <c:pt idx="458">
                  <c:v>28</c:v>
                </c:pt>
                <c:pt idx="459">
                  <c:v>28</c:v>
                </c:pt>
                <c:pt idx="460">
                  <c:v>28</c:v>
                </c:pt>
                <c:pt idx="461">
                  <c:v>28</c:v>
                </c:pt>
                <c:pt idx="462">
                  <c:v>28</c:v>
                </c:pt>
                <c:pt idx="463">
                  <c:v>28</c:v>
                </c:pt>
                <c:pt idx="464">
                  <c:v>28</c:v>
                </c:pt>
                <c:pt idx="465">
                  <c:v>28</c:v>
                </c:pt>
                <c:pt idx="466">
                  <c:v>28</c:v>
                </c:pt>
                <c:pt idx="467">
                  <c:v>28</c:v>
                </c:pt>
                <c:pt idx="468">
                  <c:v>28</c:v>
                </c:pt>
                <c:pt idx="469">
                  <c:v>28</c:v>
                </c:pt>
                <c:pt idx="470">
                  <c:v>28</c:v>
                </c:pt>
                <c:pt idx="471">
                  <c:v>30</c:v>
                </c:pt>
                <c:pt idx="472">
                  <c:v>28</c:v>
                </c:pt>
                <c:pt idx="473">
                  <c:v>28</c:v>
                </c:pt>
                <c:pt idx="474">
                  <c:v>28</c:v>
                </c:pt>
                <c:pt idx="475">
                  <c:v>28</c:v>
                </c:pt>
                <c:pt idx="476">
                  <c:v>28</c:v>
                </c:pt>
                <c:pt idx="477">
                  <c:v>30</c:v>
                </c:pt>
                <c:pt idx="478">
                  <c:v>30</c:v>
                </c:pt>
                <c:pt idx="479">
                  <c:v>30</c:v>
                </c:pt>
                <c:pt idx="480">
                  <c:v>28</c:v>
                </c:pt>
                <c:pt idx="481">
                  <c:v>28</c:v>
                </c:pt>
                <c:pt idx="482">
                  <c:v>28</c:v>
                </c:pt>
                <c:pt idx="483">
                  <c:v>28</c:v>
                </c:pt>
                <c:pt idx="484">
                  <c:v>28</c:v>
                </c:pt>
                <c:pt idx="485">
                  <c:v>28</c:v>
                </c:pt>
                <c:pt idx="486">
                  <c:v>28</c:v>
                </c:pt>
                <c:pt idx="487">
                  <c:v>28</c:v>
                </c:pt>
                <c:pt idx="488">
                  <c:v>28</c:v>
                </c:pt>
                <c:pt idx="489">
                  <c:v>28</c:v>
                </c:pt>
                <c:pt idx="490">
                  <c:v>28</c:v>
                </c:pt>
                <c:pt idx="491">
                  <c:v>28</c:v>
                </c:pt>
                <c:pt idx="492">
                  <c:v>28</c:v>
                </c:pt>
                <c:pt idx="493">
                  <c:v>28</c:v>
                </c:pt>
                <c:pt idx="494">
                  <c:v>28</c:v>
                </c:pt>
                <c:pt idx="495">
                  <c:v>28</c:v>
                </c:pt>
                <c:pt idx="496">
                  <c:v>28</c:v>
                </c:pt>
                <c:pt idx="497">
                  <c:v>28</c:v>
                </c:pt>
                <c:pt idx="498">
                  <c:v>28</c:v>
                </c:pt>
                <c:pt idx="499">
                  <c:v>28</c:v>
                </c:pt>
                <c:pt idx="500">
                  <c:v>90</c:v>
                </c:pt>
                <c:pt idx="501">
                  <c:v>90</c:v>
                </c:pt>
                <c:pt idx="502">
                  <c:v>90</c:v>
                </c:pt>
                <c:pt idx="503">
                  <c:v>90</c:v>
                </c:pt>
                <c:pt idx="504">
                  <c:v>90</c:v>
                </c:pt>
                <c:pt idx="505">
                  <c:v>92</c:v>
                </c:pt>
                <c:pt idx="506">
                  <c:v>92</c:v>
                </c:pt>
                <c:pt idx="507">
                  <c:v>92</c:v>
                </c:pt>
                <c:pt idx="508">
                  <c:v>92</c:v>
                </c:pt>
                <c:pt idx="509">
                  <c:v>90</c:v>
                </c:pt>
                <c:pt idx="510">
                  <c:v>86</c:v>
                </c:pt>
                <c:pt idx="511">
                  <c:v>86</c:v>
                </c:pt>
                <c:pt idx="512">
                  <c:v>86</c:v>
                </c:pt>
                <c:pt idx="513">
                  <c:v>88</c:v>
                </c:pt>
                <c:pt idx="514">
                  <c:v>88</c:v>
                </c:pt>
                <c:pt idx="515">
                  <c:v>86</c:v>
                </c:pt>
                <c:pt idx="516">
                  <c:v>86</c:v>
                </c:pt>
                <c:pt idx="517">
                  <c:v>86</c:v>
                </c:pt>
                <c:pt idx="518">
                  <c:v>86</c:v>
                </c:pt>
                <c:pt idx="519">
                  <c:v>86</c:v>
                </c:pt>
                <c:pt idx="520">
                  <c:v>94</c:v>
                </c:pt>
                <c:pt idx="521">
                  <c:v>94</c:v>
                </c:pt>
                <c:pt idx="522">
                  <c:v>94</c:v>
                </c:pt>
                <c:pt idx="523">
                  <c:v>94</c:v>
                </c:pt>
                <c:pt idx="524">
                  <c:v>94</c:v>
                </c:pt>
                <c:pt idx="525">
                  <c:v>95</c:v>
                </c:pt>
                <c:pt idx="526">
                  <c:v>94</c:v>
                </c:pt>
                <c:pt idx="527">
                  <c:v>95</c:v>
                </c:pt>
                <c:pt idx="528">
                  <c:v>94</c:v>
                </c:pt>
                <c:pt idx="529">
                  <c:v>95</c:v>
                </c:pt>
                <c:pt idx="530">
                  <c:v>90</c:v>
                </c:pt>
                <c:pt idx="531">
                  <c:v>90</c:v>
                </c:pt>
                <c:pt idx="532">
                  <c:v>90</c:v>
                </c:pt>
                <c:pt idx="533">
                  <c:v>90</c:v>
                </c:pt>
                <c:pt idx="534">
                  <c:v>90</c:v>
                </c:pt>
                <c:pt idx="535">
                  <c:v>90</c:v>
                </c:pt>
                <c:pt idx="536">
                  <c:v>90</c:v>
                </c:pt>
                <c:pt idx="537">
                  <c:v>90</c:v>
                </c:pt>
                <c:pt idx="538">
                  <c:v>90</c:v>
                </c:pt>
                <c:pt idx="539">
                  <c:v>90</c:v>
                </c:pt>
                <c:pt idx="540">
                  <c:v>86</c:v>
                </c:pt>
                <c:pt idx="541">
                  <c:v>84</c:v>
                </c:pt>
                <c:pt idx="542">
                  <c:v>86</c:v>
                </c:pt>
                <c:pt idx="543">
                  <c:v>84</c:v>
                </c:pt>
                <c:pt idx="544">
                  <c:v>84</c:v>
                </c:pt>
                <c:pt idx="545">
                  <c:v>86</c:v>
                </c:pt>
                <c:pt idx="546">
                  <c:v>86</c:v>
                </c:pt>
                <c:pt idx="547">
                  <c:v>84</c:v>
                </c:pt>
                <c:pt idx="548">
                  <c:v>84</c:v>
                </c:pt>
                <c:pt idx="549">
                  <c:v>84</c:v>
                </c:pt>
                <c:pt idx="550">
                  <c:v>92</c:v>
                </c:pt>
                <c:pt idx="551">
                  <c:v>92</c:v>
                </c:pt>
                <c:pt idx="552">
                  <c:v>92</c:v>
                </c:pt>
                <c:pt idx="553">
                  <c:v>92</c:v>
                </c:pt>
                <c:pt idx="554">
                  <c:v>92</c:v>
                </c:pt>
                <c:pt idx="555">
                  <c:v>92</c:v>
                </c:pt>
                <c:pt idx="556">
                  <c:v>94</c:v>
                </c:pt>
                <c:pt idx="557">
                  <c:v>94</c:v>
                </c:pt>
                <c:pt idx="558">
                  <c:v>94</c:v>
                </c:pt>
                <c:pt idx="559">
                  <c:v>94</c:v>
                </c:pt>
                <c:pt idx="560">
                  <c:v>85</c:v>
                </c:pt>
                <c:pt idx="561">
                  <c:v>86</c:v>
                </c:pt>
                <c:pt idx="562">
                  <c:v>86</c:v>
                </c:pt>
                <c:pt idx="563">
                  <c:v>85</c:v>
                </c:pt>
                <c:pt idx="564">
                  <c:v>86</c:v>
                </c:pt>
                <c:pt idx="565">
                  <c:v>88</c:v>
                </c:pt>
                <c:pt idx="566">
                  <c:v>88</c:v>
                </c:pt>
                <c:pt idx="567">
                  <c:v>88</c:v>
                </c:pt>
                <c:pt idx="568">
                  <c:v>88</c:v>
                </c:pt>
                <c:pt idx="569">
                  <c:v>86</c:v>
                </c:pt>
                <c:pt idx="570">
                  <c:v>90</c:v>
                </c:pt>
                <c:pt idx="571">
                  <c:v>90</c:v>
                </c:pt>
                <c:pt idx="572">
                  <c:v>90</c:v>
                </c:pt>
                <c:pt idx="573">
                  <c:v>90</c:v>
                </c:pt>
                <c:pt idx="574">
                  <c:v>90</c:v>
                </c:pt>
                <c:pt idx="575">
                  <c:v>90</c:v>
                </c:pt>
                <c:pt idx="576">
                  <c:v>90</c:v>
                </c:pt>
                <c:pt idx="577">
                  <c:v>90</c:v>
                </c:pt>
                <c:pt idx="578">
                  <c:v>92</c:v>
                </c:pt>
                <c:pt idx="579">
                  <c:v>92</c:v>
                </c:pt>
                <c:pt idx="580">
                  <c:v>92</c:v>
                </c:pt>
                <c:pt idx="581">
                  <c:v>92</c:v>
                </c:pt>
                <c:pt idx="582">
                  <c:v>92</c:v>
                </c:pt>
                <c:pt idx="583">
                  <c:v>92</c:v>
                </c:pt>
                <c:pt idx="584">
                  <c:v>92</c:v>
                </c:pt>
                <c:pt idx="585">
                  <c:v>90</c:v>
                </c:pt>
                <c:pt idx="586">
                  <c:v>90</c:v>
                </c:pt>
                <c:pt idx="587">
                  <c:v>90</c:v>
                </c:pt>
                <c:pt idx="588">
                  <c:v>90</c:v>
                </c:pt>
                <c:pt idx="589">
                  <c:v>92</c:v>
                </c:pt>
                <c:pt idx="590">
                  <c:v>90</c:v>
                </c:pt>
                <c:pt idx="591">
                  <c:v>88</c:v>
                </c:pt>
                <c:pt idx="592">
                  <c:v>90</c:v>
                </c:pt>
                <c:pt idx="593">
                  <c:v>88</c:v>
                </c:pt>
                <c:pt idx="594">
                  <c:v>88</c:v>
                </c:pt>
                <c:pt idx="595">
                  <c:v>90</c:v>
                </c:pt>
                <c:pt idx="596">
                  <c:v>90</c:v>
                </c:pt>
                <c:pt idx="597">
                  <c:v>90</c:v>
                </c:pt>
                <c:pt idx="598">
                  <c:v>90</c:v>
                </c:pt>
                <c:pt idx="599">
                  <c:v>88</c:v>
                </c:pt>
                <c:pt idx="600">
                  <c:v>28</c:v>
                </c:pt>
                <c:pt idx="601">
                  <c:v>28</c:v>
                </c:pt>
                <c:pt idx="602">
                  <c:v>28</c:v>
                </c:pt>
                <c:pt idx="603">
                  <c:v>28</c:v>
                </c:pt>
                <c:pt idx="604">
                  <c:v>28</c:v>
                </c:pt>
                <c:pt idx="605">
                  <c:v>28</c:v>
                </c:pt>
                <c:pt idx="606">
                  <c:v>28</c:v>
                </c:pt>
                <c:pt idx="607">
                  <c:v>28</c:v>
                </c:pt>
                <c:pt idx="608">
                  <c:v>28</c:v>
                </c:pt>
                <c:pt idx="609">
                  <c:v>28</c:v>
                </c:pt>
                <c:pt idx="610">
                  <c:v>28</c:v>
                </c:pt>
                <c:pt idx="611">
                  <c:v>28</c:v>
                </c:pt>
                <c:pt idx="612">
                  <c:v>28</c:v>
                </c:pt>
                <c:pt idx="613">
                  <c:v>28</c:v>
                </c:pt>
                <c:pt idx="614">
                  <c:v>28</c:v>
                </c:pt>
                <c:pt idx="615">
                  <c:v>28</c:v>
                </c:pt>
                <c:pt idx="616">
                  <c:v>28</c:v>
                </c:pt>
                <c:pt idx="617">
                  <c:v>28</c:v>
                </c:pt>
                <c:pt idx="618">
                  <c:v>28</c:v>
                </c:pt>
                <c:pt idx="619">
                  <c:v>28</c:v>
                </c:pt>
                <c:pt idx="620">
                  <c:v>28</c:v>
                </c:pt>
                <c:pt idx="621">
                  <c:v>30</c:v>
                </c:pt>
                <c:pt idx="622">
                  <c:v>28</c:v>
                </c:pt>
                <c:pt idx="623">
                  <c:v>28</c:v>
                </c:pt>
                <c:pt idx="624">
                  <c:v>28</c:v>
                </c:pt>
                <c:pt idx="625">
                  <c:v>28</c:v>
                </c:pt>
                <c:pt idx="626">
                  <c:v>30</c:v>
                </c:pt>
                <c:pt idx="627">
                  <c:v>30</c:v>
                </c:pt>
                <c:pt idx="628">
                  <c:v>30</c:v>
                </c:pt>
                <c:pt idx="629">
                  <c:v>30</c:v>
                </c:pt>
                <c:pt idx="630">
                  <c:v>28</c:v>
                </c:pt>
                <c:pt idx="631">
                  <c:v>28</c:v>
                </c:pt>
                <c:pt idx="632">
                  <c:v>28</c:v>
                </c:pt>
                <c:pt idx="633">
                  <c:v>28</c:v>
                </c:pt>
                <c:pt idx="634">
                  <c:v>28</c:v>
                </c:pt>
                <c:pt idx="635">
                  <c:v>28</c:v>
                </c:pt>
                <c:pt idx="636">
                  <c:v>28</c:v>
                </c:pt>
                <c:pt idx="637">
                  <c:v>28</c:v>
                </c:pt>
                <c:pt idx="638">
                  <c:v>28</c:v>
                </c:pt>
                <c:pt idx="639">
                  <c:v>28</c:v>
                </c:pt>
                <c:pt idx="640">
                  <c:v>28</c:v>
                </c:pt>
                <c:pt idx="641">
                  <c:v>28</c:v>
                </c:pt>
                <c:pt idx="642">
                  <c:v>30</c:v>
                </c:pt>
                <c:pt idx="643">
                  <c:v>30</c:v>
                </c:pt>
                <c:pt idx="644">
                  <c:v>30</c:v>
                </c:pt>
                <c:pt idx="645">
                  <c:v>30</c:v>
                </c:pt>
                <c:pt idx="646">
                  <c:v>30</c:v>
                </c:pt>
                <c:pt idx="647">
                  <c:v>30</c:v>
                </c:pt>
                <c:pt idx="648">
                  <c:v>28</c:v>
                </c:pt>
                <c:pt idx="649">
                  <c:v>28</c:v>
                </c:pt>
                <c:pt idx="650">
                  <c:v>28</c:v>
                </c:pt>
                <c:pt idx="651">
                  <c:v>28</c:v>
                </c:pt>
                <c:pt idx="652">
                  <c:v>28</c:v>
                </c:pt>
                <c:pt idx="653">
                  <c:v>28</c:v>
                </c:pt>
                <c:pt idx="654">
                  <c:v>28</c:v>
                </c:pt>
                <c:pt idx="655">
                  <c:v>28</c:v>
                </c:pt>
                <c:pt idx="656">
                  <c:v>28</c:v>
                </c:pt>
                <c:pt idx="657">
                  <c:v>28</c:v>
                </c:pt>
                <c:pt idx="658">
                  <c:v>28</c:v>
                </c:pt>
                <c:pt idx="659">
                  <c:v>28</c:v>
                </c:pt>
                <c:pt idx="660">
                  <c:v>28</c:v>
                </c:pt>
                <c:pt idx="661">
                  <c:v>28</c:v>
                </c:pt>
                <c:pt idx="662">
                  <c:v>28</c:v>
                </c:pt>
                <c:pt idx="663">
                  <c:v>28</c:v>
                </c:pt>
                <c:pt idx="664">
                  <c:v>28</c:v>
                </c:pt>
                <c:pt idx="665">
                  <c:v>28</c:v>
                </c:pt>
                <c:pt idx="666">
                  <c:v>28</c:v>
                </c:pt>
                <c:pt idx="667">
                  <c:v>28</c:v>
                </c:pt>
                <c:pt idx="668">
                  <c:v>28</c:v>
                </c:pt>
                <c:pt idx="669">
                  <c:v>28</c:v>
                </c:pt>
                <c:pt idx="670">
                  <c:v>28</c:v>
                </c:pt>
                <c:pt idx="671">
                  <c:v>28</c:v>
                </c:pt>
                <c:pt idx="672">
                  <c:v>28</c:v>
                </c:pt>
                <c:pt idx="673">
                  <c:v>28</c:v>
                </c:pt>
                <c:pt idx="674">
                  <c:v>28</c:v>
                </c:pt>
                <c:pt idx="675">
                  <c:v>28</c:v>
                </c:pt>
                <c:pt idx="676">
                  <c:v>28</c:v>
                </c:pt>
                <c:pt idx="677">
                  <c:v>28</c:v>
                </c:pt>
                <c:pt idx="678">
                  <c:v>28</c:v>
                </c:pt>
                <c:pt idx="679">
                  <c:v>28</c:v>
                </c:pt>
                <c:pt idx="680">
                  <c:v>28</c:v>
                </c:pt>
                <c:pt idx="681">
                  <c:v>30</c:v>
                </c:pt>
                <c:pt idx="682">
                  <c:v>30</c:v>
                </c:pt>
                <c:pt idx="683">
                  <c:v>30</c:v>
                </c:pt>
                <c:pt idx="684">
                  <c:v>30</c:v>
                </c:pt>
                <c:pt idx="685">
                  <c:v>30</c:v>
                </c:pt>
                <c:pt idx="686">
                  <c:v>30</c:v>
                </c:pt>
                <c:pt idx="687">
                  <c:v>30</c:v>
                </c:pt>
                <c:pt idx="688">
                  <c:v>30</c:v>
                </c:pt>
                <c:pt idx="689">
                  <c:v>30</c:v>
                </c:pt>
                <c:pt idx="690">
                  <c:v>28</c:v>
                </c:pt>
                <c:pt idx="691">
                  <c:v>30</c:v>
                </c:pt>
                <c:pt idx="692">
                  <c:v>30</c:v>
                </c:pt>
                <c:pt idx="693">
                  <c:v>30</c:v>
                </c:pt>
                <c:pt idx="694">
                  <c:v>30</c:v>
                </c:pt>
                <c:pt idx="695">
                  <c:v>30</c:v>
                </c:pt>
                <c:pt idx="696">
                  <c:v>28</c:v>
                </c:pt>
                <c:pt idx="697">
                  <c:v>28</c:v>
                </c:pt>
                <c:pt idx="698">
                  <c:v>30</c:v>
                </c:pt>
                <c:pt idx="699">
                  <c:v>30</c:v>
                </c:pt>
                <c:pt idx="700">
                  <c:v>28</c:v>
                </c:pt>
                <c:pt idx="701">
                  <c:v>30</c:v>
                </c:pt>
                <c:pt idx="702">
                  <c:v>28</c:v>
                </c:pt>
                <c:pt idx="703">
                  <c:v>30</c:v>
                </c:pt>
                <c:pt idx="704">
                  <c:v>30</c:v>
                </c:pt>
                <c:pt idx="705">
                  <c:v>30</c:v>
                </c:pt>
                <c:pt idx="706">
                  <c:v>30</c:v>
                </c:pt>
                <c:pt idx="707">
                  <c:v>30</c:v>
                </c:pt>
                <c:pt idx="708">
                  <c:v>30</c:v>
                </c:pt>
                <c:pt idx="709">
                  <c:v>30</c:v>
                </c:pt>
                <c:pt idx="710">
                  <c:v>32</c:v>
                </c:pt>
                <c:pt idx="711">
                  <c:v>34</c:v>
                </c:pt>
                <c:pt idx="712">
                  <c:v>32</c:v>
                </c:pt>
                <c:pt idx="713">
                  <c:v>32</c:v>
                </c:pt>
                <c:pt idx="714">
                  <c:v>32</c:v>
                </c:pt>
                <c:pt idx="715">
                  <c:v>32</c:v>
                </c:pt>
                <c:pt idx="716">
                  <c:v>32</c:v>
                </c:pt>
                <c:pt idx="717">
                  <c:v>34</c:v>
                </c:pt>
                <c:pt idx="718">
                  <c:v>34</c:v>
                </c:pt>
                <c:pt idx="719">
                  <c:v>34</c:v>
                </c:pt>
                <c:pt idx="720">
                  <c:v>28</c:v>
                </c:pt>
                <c:pt idx="721">
                  <c:v>28</c:v>
                </c:pt>
                <c:pt idx="722">
                  <c:v>28</c:v>
                </c:pt>
                <c:pt idx="723">
                  <c:v>28</c:v>
                </c:pt>
                <c:pt idx="724">
                  <c:v>28</c:v>
                </c:pt>
                <c:pt idx="725">
                  <c:v>28</c:v>
                </c:pt>
                <c:pt idx="726">
                  <c:v>30</c:v>
                </c:pt>
                <c:pt idx="727">
                  <c:v>30</c:v>
                </c:pt>
                <c:pt idx="728">
                  <c:v>30</c:v>
                </c:pt>
                <c:pt idx="729">
                  <c:v>30</c:v>
                </c:pt>
                <c:pt idx="730">
                  <c:v>28</c:v>
                </c:pt>
                <c:pt idx="731">
                  <c:v>28</c:v>
                </c:pt>
                <c:pt idx="732">
                  <c:v>28</c:v>
                </c:pt>
                <c:pt idx="733">
                  <c:v>28</c:v>
                </c:pt>
                <c:pt idx="734">
                  <c:v>28</c:v>
                </c:pt>
                <c:pt idx="735">
                  <c:v>28</c:v>
                </c:pt>
                <c:pt idx="736">
                  <c:v>28</c:v>
                </c:pt>
                <c:pt idx="737">
                  <c:v>28</c:v>
                </c:pt>
                <c:pt idx="738">
                  <c:v>28</c:v>
                </c:pt>
                <c:pt idx="739">
                  <c:v>28</c:v>
                </c:pt>
                <c:pt idx="740">
                  <c:v>30</c:v>
                </c:pt>
                <c:pt idx="741">
                  <c:v>30</c:v>
                </c:pt>
                <c:pt idx="742">
                  <c:v>30</c:v>
                </c:pt>
                <c:pt idx="743">
                  <c:v>30</c:v>
                </c:pt>
                <c:pt idx="744">
                  <c:v>30</c:v>
                </c:pt>
                <c:pt idx="745">
                  <c:v>28</c:v>
                </c:pt>
                <c:pt idx="746">
                  <c:v>28</c:v>
                </c:pt>
                <c:pt idx="747">
                  <c:v>30</c:v>
                </c:pt>
                <c:pt idx="748">
                  <c:v>30</c:v>
                </c:pt>
                <c:pt idx="749">
                  <c:v>30</c:v>
                </c:pt>
                <c:pt idx="750">
                  <c:v>30</c:v>
                </c:pt>
                <c:pt idx="751">
                  <c:v>28</c:v>
                </c:pt>
                <c:pt idx="752">
                  <c:v>30</c:v>
                </c:pt>
                <c:pt idx="753">
                  <c:v>30</c:v>
                </c:pt>
                <c:pt idx="754">
                  <c:v>30</c:v>
                </c:pt>
                <c:pt idx="755">
                  <c:v>30</c:v>
                </c:pt>
                <c:pt idx="756">
                  <c:v>30</c:v>
                </c:pt>
                <c:pt idx="757">
                  <c:v>30</c:v>
                </c:pt>
                <c:pt idx="758">
                  <c:v>30</c:v>
                </c:pt>
                <c:pt idx="759">
                  <c:v>28</c:v>
                </c:pt>
                <c:pt idx="760">
                  <c:v>31</c:v>
                </c:pt>
                <c:pt idx="761">
                  <c:v>32</c:v>
                </c:pt>
                <c:pt idx="762">
                  <c:v>32</c:v>
                </c:pt>
                <c:pt idx="763">
                  <c:v>31</c:v>
                </c:pt>
                <c:pt idx="764">
                  <c:v>32</c:v>
                </c:pt>
                <c:pt idx="765">
                  <c:v>32</c:v>
                </c:pt>
                <c:pt idx="766">
                  <c:v>32</c:v>
                </c:pt>
                <c:pt idx="767">
                  <c:v>32</c:v>
                </c:pt>
                <c:pt idx="768">
                  <c:v>31</c:v>
                </c:pt>
                <c:pt idx="769">
                  <c:v>31</c:v>
                </c:pt>
                <c:pt idx="770">
                  <c:v>32</c:v>
                </c:pt>
                <c:pt idx="771">
                  <c:v>34</c:v>
                </c:pt>
                <c:pt idx="772">
                  <c:v>32</c:v>
                </c:pt>
                <c:pt idx="773">
                  <c:v>32</c:v>
                </c:pt>
                <c:pt idx="774">
                  <c:v>32</c:v>
                </c:pt>
                <c:pt idx="775">
                  <c:v>32</c:v>
                </c:pt>
                <c:pt idx="776">
                  <c:v>32</c:v>
                </c:pt>
                <c:pt idx="777">
                  <c:v>34</c:v>
                </c:pt>
                <c:pt idx="778">
                  <c:v>34</c:v>
                </c:pt>
                <c:pt idx="779">
                  <c:v>34</c:v>
                </c:pt>
                <c:pt idx="780">
                  <c:v>28</c:v>
                </c:pt>
                <c:pt idx="781">
                  <c:v>28</c:v>
                </c:pt>
                <c:pt idx="782">
                  <c:v>28</c:v>
                </c:pt>
                <c:pt idx="783">
                  <c:v>28</c:v>
                </c:pt>
                <c:pt idx="784">
                  <c:v>28</c:v>
                </c:pt>
                <c:pt idx="785">
                  <c:v>28</c:v>
                </c:pt>
                <c:pt idx="786">
                  <c:v>28</c:v>
                </c:pt>
                <c:pt idx="787">
                  <c:v>28</c:v>
                </c:pt>
                <c:pt idx="788">
                  <c:v>28</c:v>
                </c:pt>
                <c:pt idx="789">
                  <c:v>28</c:v>
                </c:pt>
                <c:pt idx="790">
                  <c:v>30</c:v>
                </c:pt>
                <c:pt idx="791">
                  <c:v>30</c:v>
                </c:pt>
                <c:pt idx="792">
                  <c:v>30</c:v>
                </c:pt>
                <c:pt idx="793">
                  <c:v>30</c:v>
                </c:pt>
                <c:pt idx="794">
                  <c:v>30</c:v>
                </c:pt>
                <c:pt idx="795">
                  <c:v>28</c:v>
                </c:pt>
                <c:pt idx="796">
                  <c:v>28</c:v>
                </c:pt>
                <c:pt idx="797">
                  <c:v>28</c:v>
                </c:pt>
                <c:pt idx="798">
                  <c:v>28</c:v>
                </c:pt>
                <c:pt idx="799">
                  <c:v>30</c:v>
                </c:pt>
                <c:pt idx="800">
                  <c:v>34</c:v>
                </c:pt>
                <c:pt idx="801">
                  <c:v>34</c:v>
                </c:pt>
                <c:pt idx="802">
                  <c:v>34</c:v>
                </c:pt>
                <c:pt idx="803">
                  <c:v>34</c:v>
                </c:pt>
                <c:pt idx="804">
                  <c:v>34</c:v>
                </c:pt>
                <c:pt idx="805">
                  <c:v>34</c:v>
                </c:pt>
                <c:pt idx="806">
                  <c:v>34</c:v>
                </c:pt>
                <c:pt idx="807">
                  <c:v>34</c:v>
                </c:pt>
                <c:pt idx="808">
                  <c:v>34</c:v>
                </c:pt>
                <c:pt idx="809">
                  <c:v>34</c:v>
                </c:pt>
                <c:pt idx="810">
                  <c:v>28</c:v>
                </c:pt>
                <c:pt idx="811">
                  <c:v>30</c:v>
                </c:pt>
                <c:pt idx="812">
                  <c:v>28</c:v>
                </c:pt>
                <c:pt idx="813">
                  <c:v>28</c:v>
                </c:pt>
                <c:pt idx="814">
                  <c:v>28</c:v>
                </c:pt>
                <c:pt idx="815">
                  <c:v>30</c:v>
                </c:pt>
                <c:pt idx="816">
                  <c:v>30</c:v>
                </c:pt>
                <c:pt idx="817">
                  <c:v>30</c:v>
                </c:pt>
                <c:pt idx="818">
                  <c:v>30</c:v>
                </c:pt>
                <c:pt idx="819">
                  <c:v>30</c:v>
                </c:pt>
                <c:pt idx="820">
                  <c:v>34</c:v>
                </c:pt>
                <c:pt idx="821">
                  <c:v>34</c:v>
                </c:pt>
                <c:pt idx="822">
                  <c:v>34</c:v>
                </c:pt>
                <c:pt idx="823">
                  <c:v>34</c:v>
                </c:pt>
                <c:pt idx="824">
                  <c:v>34</c:v>
                </c:pt>
                <c:pt idx="825">
                  <c:v>32</c:v>
                </c:pt>
                <c:pt idx="826">
                  <c:v>32</c:v>
                </c:pt>
                <c:pt idx="827">
                  <c:v>34</c:v>
                </c:pt>
                <c:pt idx="828">
                  <c:v>34</c:v>
                </c:pt>
                <c:pt idx="829">
                  <c:v>34</c:v>
                </c:pt>
                <c:pt idx="830">
                  <c:v>32</c:v>
                </c:pt>
                <c:pt idx="831">
                  <c:v>34</c:v>
                </c:pt>
                <c:pt idx="832">
                  <c:v>32</c:v>
                </c:pt>
                <c:pt idx="833">
                  <c:v>32</c:v>
                </c:pt>
                <c:pt idx="834">
                  <c:v>32</c:v>
                </c:pt>
                <c:pt idx="835">
                  <c:v>32</c:v>
                </c:pt>
                <c:pt idx="836">
                  <c:v>34</c:v>
                </c:pt>
                <c:pt idx="837">
                  <c:v>34</c:v>
                </c:pt>
                <c:pt idx="838">
                  <c:v>34</c:v>
                </c:pt>
                <c:pt idx="839">
                  <c:v>34</c:v>
                </c:pt>
                <c:pt idx="840">
                  <c:v>32</c:v>
                </c:pt>
                <c:pt idx="841">
                  <c:v>32</c:v>
                </c:pt>
                <c:pt idx="842">
                  <c:v>32</c:v>
                </c:pt>
                <c:pt idx="843">
                  <c:v>32</c:v>
                </c:pt>
                <c:pt idx="844">
                  <c:v>32</c:v>
                </c:pt>
                <c:pt idx="845">
                  <c:v>34</c:v>
                </c:pt>
                <c:pt idx="846">
                  <c:v>34</c:v>
                </c:pt>
                <c:pt idx="847">
                  <c:v>34</c:v>
                </c:pt>
                <c:pt idx="848">
                  <c:v>34</c:v>
                </c:pt>
                <c:pt idx="849">
                  <c:v>32</c:v>
                </c:pt>
                <c:pt idx="850">
                  <c:v>28</c:v>
                </c:pt>
                <c:pt idx="851">
                  <c:v>30</c:v>
                </c:pt>
                <c:pt idx="852">
                  <c:v>28</c:v>
                </c:pt>
                <c:pt idx="853">
                  <c:v>28</c:v>
                </c:pt>
                <c:pt idx="854">
                  <c:v>28</c:v>
                </c:pt>
                <c:pt idx="855">
                  <c:v>28</c:v>
                </c:pt>
                <c:pt idx="856">
                  <c:v>28</c:v>
                </c:pt>
                <c:pt idx="857">
                  <c:v>28</c:v>
                </c:pt>
                <c:pt idx="858">
                  <c:v>28</c:v>
                </c:pt>
                <c:pt idx="859">
                  <c:v>30</c:v>
                </c:pt>
                <c:pt idx="860">
                  <c:v>30</c:v>
                </c:pt>
                <c:pt idx="861">
                  <c:v>32</c:v>
                </c:pt>
                <c:pt idx="862">
                  <c:v>30</c:v>
                </c:pt>
                <c:pt idx="863">
                  <c:v>32</c:v>
                </c:pt>
                <c:pt idx="864">
                  <c:v>32</c:v>
                </c:pt>
                <c:pt idx="865">
                  <c:v>32</c:v>
                </c:pt>
                <c:pt idx="866">
                  <c:v>32</c:v>
                </c:pt>
                <c:pt idx="867">
                  <c:v>30</c:v>
                </c:pt>
                <c:pt idx="868">
                  <c:v>30</c:v>
                </c:pt>
                <c:pt idx="869">
                  <c:v>32</c:v>
                </c:pt>
                <c:pt idx="870">
                  <c:v>30</c:v>
                </c:pt>
                <c:pt idx="871">
                  <c:v>30</c:v>
                </c:pt>
                <c:pt idx="872">
                  <c:v>30</c:v>
                </c:pt>
                <c:pt idx="873">
                  <c:v>32</c:v>
                </c:pt>
                <c:pt idx="874">
                  <c:v>32</c:v>
                </c:pt>
                <c:pt idx="875">
                  <c:v>32</c:v>
                </c:pt>
                <c:pt idx="876">
                  <c:v>32</c:v>
                </c:pt>
                <c:pt idx="877">
                  <c:v>32</c:v>
                </c:pt>
                <c:pt idx="878">
                  <c:v>32</c:v>
                </c:pt>
                <c:pt idx="879">
                  <c:v>30</c:v>
                </c:pt>
                <c:pt idx="880">
                  <c:v>30</c:v>
                </c:pt>
                <c:pt idx="881">
                  <c:v>32</c:v>
                </c:pt>
                <c:pt idx="882">
                  <c:v>30</c:v>
                </c:pt>
                <c:pt idx="883">
                  <c:v>32</c:v>
                </c:pt>
                <c:pt idx="884">
                  <c:v>32</c:v>
                </c:pt>
                <c:pt idx="885">
                  <c:v>30</c:v>
                </c:pt>
                <c:pt idx="886">
                  <c:v>30</c:v>
                </c:pt>
                <c:pt idx="887">
                  <c:v>32</c:v>
                </c:pt>
                <c:pt idx="888">
                  <c:v>32</c:v>
                </c:pt>
                <c:pt idx="889">
                  <c:v>32</c:v>
                </c:pt>
                <c:pt idx="890">
                  <c:v>32</c:v>
                </c:pt>
                <c:pt idx="891">
                  <c:v>32</c:v>
                </c:pt>
                <c:pt idx="892">
                  <c:v>32</c:v>
                </c:pt>
                <c:pt idx="893">
                  <c:v>30</c:v>
                </c:pt>
                <c:pt idx="894">
                  <c:v>30</c:v>
                </c:pt>
                <c:pt idx="895">
                  <c:v>32</c:v>
                </c:pt>
                <c:pt idx="896">
                  <c:v>32</c:v>
                </c:pt>
                <c:pt idx="897">
                  <c:v>30</c:v>
                </c:pt>
                <c:pt idx="898">
                  <c:v>30</c:v>
                </c:pt>
                <c:pt idx="899">
                  <c:v>32</c:v>
                </c:pt>
                <c:pt idx="900">
                  <c:v>36</c:v>
                </c:pt>
                <c:pt idx="901">
                  <c:v>36</c:v>
                </c:pt>
                <c:pt idx="902">
                  <c:v>36</c:v>
                </c:pt>
                <c:pt idx="903">
                  <c:v>35</c:v>
                </c:pt>
                <c:pt idx="904">
                  <c:v>37</c:v>
                </c:pt>
                <c:pt idx="905">
                  <c:v>38</c:v>
                </c:pt>
                <c:pt idx="906">
                  <c:v>35</c:v>
                </c:pt>
                <c:pt idx="907">
                  <c:v>35</c:v>
                </c:pt>
                <c:pt idx="908">
                  <c:v>35</c:v>
                </c:pt>
                <c:pt idx="909">
                  <c:v>36</c:v>
                </c:pt>
                <c:pt idx="910">
                  <c:v>32</c:v>
                </c:pt>
                <c:pt idx="911">
                  <c:v>34</c:v>
                </c:pt>
                <c:pt idx="912">
                  <c:v>32</c:v>
                </c:pt>
                <c:pt idx="913">
                  <c:v>32</c:v>
                </c:pt>
                <c:pt idx="914">
                  <c:v>32</c:v>
                </c:pt>
                <c:pt idx="915">
                  <c:v>32</c:v>
                </c:pt>
                <c:pt idx="916">
                  <c:v>32</c:v>
                </c:pt>
                <c:pt idx="917">
                  <c:v>32</c:v>
                </c:pt>
                <c:pt idx="918">
                  <c:v>32</c:v>
                </c:pt>
                <c:pt idx="919">
                  <c:v>34</c:v>
                </c:pt>
                <c:pt idx="920">
                  <c:v>31</c:v>
                </c:pt>
                <c:pt idx="921">
                  <c:v>32</c:v>
                </c:pt>
                <c:pt idx="922">
                  <c:v>32</c:v>
                </c:pt>
                <c:pt idx="923">
                  <c:v>31</c:v>
                </c:pt>
                <c:pt idx="924">
                  <c:v>31</c:v>
                </c:pt>
                <c:pt idx="925">
                  <c:v>32</c:v>
                </c:pt>
                <c:pt idx="926">
                  <c:v>32</c:v>
                </c:pt>
                <c:pt idx="927">
                  <c:v>31</c:v>
                </c:pt>
                <c:pt idx="928">
                  <c:v>32</c:v>
                </c:pt>
                <c:pt idx="929">
                  <c:v>31</c:v>
                </c:pt>
                <c:pt idx="930">
                  <c:v>30</c:v>
                </c:pt>
                <c:pt idx="931">
                  <c:v>30</c:v>
                </c:pt>
                <c:pt idx="932">
                  <c:v>30</c:v>
                </c:pt>
                <c:pt idx="933">
                  <c:v>30</c:v>
                </c:pt>
                <c:pt idx="934">
                  <c:v>30</c:v>
                </c:pt>
                <c:pt idx="935">
                  <c:v>30</c:v>
                </c:pt>
                <c:pt idx="936">
                  <c:v>32</c:v>
                </c:pt>
                <c:pt idx="937">
                  <c:v>32</c:v>
                </c:pt>
                <c:pt idx="938">
                  <c:v>32</c:v>
                </c:pt>
                <c:pt idx="939">
                  <c:v>32</c:v>
                </c:pt>
                <c:pt idx="940">
                  <c:v>34</c:v>
                </c:pt>
                <c:pt idx="941">
                  <c:v>36</c:v>
                </c:pt>
                <c:pt idx="942">
                  <c:v>34</c:v>
                </c:pt>
                <c:pt idx="943">
                  <c:v>34</c:v>
                </c:pt>
                <c:pt idx="944">
                  <c:v>34</c:v>
                </c:pt>
                <c:pt idx="945">
                  <c:v>34</c:v>
                </c:pt>
                <c:pt idx="946">
                  <c:v>34</c:v>
                </c:pt>
                <c:pt idx="947">
                  <c:v>36</c:v>
                </c:pt>
                <c:pt idx="948">
                  <c:v>36</c:v>
                </c:pt>
                <c:pt idx="949">
                  <c:v>36</c:v>
                </c:pt>
                <c:pt idx="950">
                  <c:v>32</c:v>
                </c:pt>
                <c:pt idx="951">
                  <c:v>34</c:v>
                </c:pt>
                <c:pt idx="952">
                  <c:v>32</c:v>
                </c:pt>
                <c:pt idx="953">
                  <c:v>32</c:v>
                </c:pt>
                <c:pt idx="954">
                  <c:v>32</c:v>
                </c:pt>
                <c:pt idx="955">
                  <c:v>34</c:v>
                </c:pt>
                <c:pt idx="956">
                  <c:v>34</c:v>
                </c:pt>
                <c:pt idx="957">
                  <c:v>34</c:v>
                </c:pt>
                <c:pt idx="958">
                  <c:v>34</c:v>
                </c:pt>
                <c:pt idx="959">
                  <c:v>34</c:v>
                </c:pt>
                <c:pt idx="960">
                  <c:v>34</c:v>
                </c:pt>
                <c:pt idx="961">
                  <c:v>34</c:v>
                </c:pt>
                <c:pt idx="962">
                  <c:v>34</c:v>
                </c:pt>
                <c:pt idx="963">
                  <c:v>34</c:v>
                </c:pt>
                <c:pt idx="964">
                  <c:v>34</c:v>
                </c:pt>
                <c:pt idx="965">
                  <c:v>34</c:v>
                </c:pt>
                <c:pt idx="966">
                  <c:v>34</c:v>
                </c:pt>
                <c:pt idx="967">
                  <c:v>32</c:v>
                </c:pt>
                <c:pt idx="968">
                  <c:v>34</c:v>
                </c:pt>
                <c:pt idx="969">
                  <c:v>32</c:v>
                </c:pt>
                <c:pt idx="970">
                  <c:v>30</c:v>
                </c:pt>
                <c:pt idx="971">
                  <c:v>30</c:v>
                </c:pt>
                <c:pt idx="972">
                  <c:v>32</c:v>
                </c:pt>
                <c:pt idx="973">
                  <c:v>32</c:v>
                </c:pt>
                <c:pt idx="974">
                  <c:v>30</c:v>
                </c:pt>
                <c:pt idx="975">
                  <c:v>30</c:v>
                </c:pt>
                <c:pt idx="976">
                  <c:v>32</c:v>
                </c:pt>
                <c:pt idx="977">
                  <c:v>32</c:v>
                </c:pt>
                <c:pt idx="978">
                  <c:v>32</c:v>
                </c:pt>
                <c:pt idx="979">
                  <c:v>32</c:v>
                </c:pt>
                <c:pt idx="980">
                  <c:v>32</c:v>
                </c:pt>
                <c:pt idx="981">
                  <c:v>32</c:v>
                </c:pt>
                <c:pt idx="982">
                  <c:v>32</c:v>
                </c:pt>
                <c:pt idx="983">
                  <c:v>32</c:v>
                </c:pt>
                <c:pt idx="984">
                  <c:v>32</c:v>
                </c:pt>
                <c:pt idx="985">
                  <c:v>32</c:v>
                </c:pt>
                <c:pt idx="986">
                  <c:v>32</c:v>
                </c:pt>
                <c:pt idx="987">
                  <c:v>34</c:v>
                </c:pt>
                <c:pt idx="988">
                  <c:v>34</c:v>
                </c:pt>
                <c:pt idx="989">
                  <c:v>32</c:v>
                </c:pt>
                <c:pt idx="990">
                  <c:v>30</c:v>
                </c:pt>
                <c:pt idx="991">
                  <c:v>30</c:v>
                </c:pt>
                <c:pt idx="992">
                  <c:v>30</c:v>
                </c:pt>
                <c:pt idx="993">
                  <c:v>30</c:v>
                </c:pt>
                <c:pt idx="994">
                  <c:v>30</c:v>
                </c:pt>
                <c:pt idx="995">
                  <c:v>30</c:v>
                </c:pt>
                <c:pt idx="996">
                  <c:v>30</c:v>
                </c:pt>
                <c:pt idx="997">
                  <c:v>30</c:v>
                </c:pt>
                <c:pt idx="998">
                  <c:v>30</c:v>
                </c:pt>
                <c:pt idx="999">
                  <c:v>30</c:v>
                </c:pt>
                <c:pt idx="1000">
                  <c:v>34</c:v>
                </c:pt>
                <c:pt idx="1001">
                  <c:v>36</c:v>
                </c:pt>
                <c:pt idx="1002">
                  <c:v>34</c:v>
                </c:pt>
                <c:pt idx="1003">
                  <c:v>34</c:v>
                </c:pt>
                <c:pt idx="1004">
                  <c:v>34</c:v>
                </c:pt>
                <c:pt idx="1005">
                  <c:v>36</c:v>
                </c:pt>
                <c:pt idx="1006">
                  <c:v>36</c:v>
                </c:pt>
                <c:pt idx="1007">
                  <c:v>36</c:v>
                </c:pt>
                <c:pt idx="1008">
                  <c:v>36</c:v>
                </c:pt>
                <c:pt idx="1009">
                  <c:v>36</c:v>
                </c:pt>
                <c:pt idx="1010">
                  <c:v>34</c:v>
                </c:pt>
                <c:pt idx="1011">
                  <c:v>34</c:v>
                </c:pt>
                <c:pt idx="1012">
                  <c:v>34</c:v>
                </c:pt>
                <c:pt idx="1013">
                  <c:v>34</c:v>
                </c:pt>
                <c:pt idx="1014">
                  <c:v>34</c:v>
                </c:pt>
                <c:pt idx="1015">
                  <c:v>34</c:v>
                </c:pt>
                <c:pt idx="1016">
                  <c:v>34</c:v>
                </c:pt>
                <c:pt idx="1017">
                  <c:v>34</c:v>
                </c:pt>
                <c:pt idx="1018">
                  <c:v>34</c:v>
                </c:pt>
                <c:pt idx="1019">
                  <c:v>34</c:v>
                </c:pt>
                <c:pt idx="1020">
                  <c:v>32</c:v>
                </c:pt>
                <c:pt idx="1021">
                  <c:v>32</c:v>
                </c:pt>
                <c:pt idx="1022">
                  <c:v>32</c:v>
                </c:pt>
                <c:pt idx="1023">
                  <c:v>32</c:v>
                </c:pt>
                <c:pt idx="1024">
                  <c:v>32</c:v>
                </c:pt>
                <c:pt idx="1025">
                  <c:v>32</c:v>
                </c:pt>
                <c:pt idx="1026">
                  <c:v>34</c:v>
                </c:pt>
                <c:pt idx="1027">
                  <c:v>34</c:v>
                </c:pt>
                <c:pt idx="1028">
                  <c:v>34</c:v>
                </c:pt>
                <c:pt idx="1029">
                  <c:v>34</c:v>
                </c:pt>
                <c:pt idx="1030">
                  <c:v>30</c:v>
                </c:pt>
                <c:pt idx="1031">
                  <c:v>30</c:v>
                </c:pt>
                <c:pt idx="1032">
                  <c:v>30</c:v>
                </c:pt>
                <c:pt idx="1033">
                  <c:v>28</c:v>
                </c:pt>
                <c:pt idx="1034">
                  <c:v>28</c:v>
                </c:pt>
                <c:pt idx="1035">
                  <c:v>30</c:v>
                </c:pt>
                <c:pt idx="1036">
                  <c:v>30</c:v>
                </c:pt>
                <c:pt idx="1037">
                  <c:v>30</c:v>
                </c:pt>
                <c:pt idx="1038">
                  <c:v>30</c:v>
                </c:pt>
                <c:pt idx="1039">
                  <c:v>30</c:v>
                </c:pt>
                <c:pt idx="1040">
                  <c:v>32</c:v>
                </c:pt>
                <c:pt idx="1041">
                  <c:v>34</c:v>
                </c:pt>
                <c:pt idx="1042">
                  <c:v>32</c:v>
                </c:pt>
                <c:pt idx="1043">
                  <c:v>32</c:v>
                </c:pt>
                <c:pt idx="1044">
                  <c:v>32</c:v>
                </c:pt>
                <c:pt idx="1045">
                  <c:v>32</c:v>
                </c:pt>
                <c:pt idx="1046">
                  <c:v>32</c:v>
                </c:pt>
                <c:pt idx="1047">
                  <c:v>34</c:v>
                </c:pt>
                <c:pt idx="1048">
                  <c:v>34</c:v>
                </c:pt>
                <c:pt idx="1049">
                  <c:v>34</c:v>
                </c:pt>
                <c:pt idx="1050">
                  <c:v>34</c:v>
                </c:pt>
                <c:pt idx="1051">
                  <c:v>36</c:v>
                </c:pt>
                <c:pt idx="1052">
                  <c:v>34</c:v>
                </c:pt>
                <c:pt idx="1053">
                  <c:v>34</c:v>
                </c:pt>
                <c:pt idx="1054">
                  <c:v>34</c:v>
                </c:pt>
                <c:pt idx="1055">
                  <c:v>34</c:v>
                </c:pt>
                <c:pt idx="1056">
                  <c:v>36</c:v>
                </c:pt>
                <c:pt idx="1057">
                  <c:v>36</c:v>
                </c:pt>
                <c:pt idx="1058">
                  <c:v>36</c:v>
                </c:pt>
                <c:pt idx="1059">
                  <c:v>36</c:v>
                </c:pt>
                <c:pt idx="1060">
                  <c:v>34</c:v>
                </c:pt>
                <c:pt idx="1061">
                  <c:v>34</c:v>
                </c:pt>
                <c:pt idx="1062">
                  <c:v>36</c:v>
                </c:pt>
                <c:pt idx="1063">
                  <c:v>36</c:v>
                </c:pt>
                <c:pt idx="1064">
                  <c:v>36</c:v>
                </c:pt>
                <c:pt idx="1065">
                  <c:v>36</c:v>
                </c:pt>
                <c:pt idx="1066">
                  <c:v>36</c:v>
                </c:pt>
                <c:pt idx="1067">
                  <c:v>36</c:v>
                </c:pt>
                <c:pt idx="1068">
                  <c:v>36</c:v>
                </c:pt>
                <c:pt idx="1069">
                  <c:v>36</c:v>
                </c:pt>
                <c:pt idx="1070">
                  <c:v>32</c:v>
                </c:pt>
                <c:pt idx="1071">
                  <c:v>30</c:v>
                </c:pt>
                <c:pt idx="1072">
                  <c:v>32</c:v>
                </c:pt>
                <c:pt idx="1073">
                  <c:v>30</c:v>
                </c:pt>
                <c:pt idx="1074">
                  <c:v>30</c:v>
                </c:pt>
                <c:pt idx="1075">
                  <c:v>30</c:v>
                </c:pt>
                <c:pt idx="1076">
                  <c:v>32</c:v>
                </c:pt>
                <c:pt idx="1077">
                  <c:v>32</c:v>
                </c:pt>
                <c:pt idx="1078">
                  <c:v>32</c:v>
                </c:pt>
                <c:pt idx="1079">
                  <c:v>32</c:v>
                </c:pt>
                <c:pt idx="1080">
                  <c:v>32</c:v>
                </c:pt>
                <c:pt idx="1081">
                  <c:v>34</c:v>
                </c:pt>
                <c:pt idx="1082">
                  <c:v>32</c:v>
                </c:pt>
                <c:pt idx="1083">
                  <c:v>32</c:v>
                </c:pt>
                <c:pt idx="1084">
                  <c:v>32</c:v>
                </c:pt>
                <c:pt idx="1085">
                  <c:v>34</c:v>
                </c:pt>
                <c:pt idx="1086">
                  <c:v>34</c:v>
                </c:pt>
                <c:pt idx="1087">
                  <c:v>34</c:v>
                </c:pt>
                <c:pt idx="1088">
                  <c:v>34</c:v>
                </c:pt>
                <c:pt idx="1089">
                  <c:v>34</c:v>
                </c:pt>
                <c:pt idx="1090">
                  <c:v>30</c:v>
                </c:pt>
                <c:pt idx="1091">
                  <c:v>32</c:v>
                </c:pt>
                <c:pt idx="1092">
                  <c:v>30</c:v>
                </c:pt>
                <c:pt idx="1093">
                  <c:v>32</c:v>
                </c:pt>
                <c:pt idx="1094">
                  <c:v>32</c:v>
                </c:pt>
                <c:pt idx="1095">
                  <c:v>30</c:v>
                </c:pt>
                <c:pt idx="1096">
                  <c:v>30</c:v>
                </c:pt>
                <c:pt idx="1097">
                  <c:v>30</c:v>
                </c:pt>
                <c:pt idx="1098">
                  <c:v>30</c:v>
                </c:pt>
                <c:pt idx="1099">
                  <c:v>32</c:v>
                </c:pt>
                <c:pt idx="1100">
                  <c:v>28</c:v>
                </c:pt>
                <c:pt idx="1101">
                  <c:v>28</c:v>
                </c:pt>
                <c:pt idx="1102">
                  <c:v>28</c:v>
                </c:pt>
                <c:pt idx="1103">
                  <c:v>28</c:v>
                </c:pt>
                <c:pt idx="1104">
                  <c:v>28</c:v>
                </c:pt>
                <c:pt idx="1105">
                  <c:v>28</c:v>
                </c:pt>
                <c:pt idx="1106">
                  <c:v>28</c:v>
                </c:pt>
                <c:pt idx="1107">
                  <c:v>28</c:v>
                </c:pt>
                <c:pt idx="1108">
                  <c:v>28</c:v>
                </c:pt>
                <c:pt idx="1109">
                  <c:v>28</c:v>
                </c:pt>
                <c:pt idx="1110">
                  <c:v>26</c:v>
                </c:pt>
                <c:pt idx="1111">
                  <c:v>28</c:v>
                </c:pt>
                <c:pt idx="1112">
                  <c:v>26</c:v>
                </c:pt>
                <c:pt idx="1113">
                  <c:v>27</c:v>
                </c:pt>
                <c:pt idx="1114">
                  <c:v>26</c:v>
                </c:pt>
                <c:pt idx="1115">
                  <c:v>27</c:v>
                </c:pt>
                <c:pt idx="1116">
                  <c:v>27</c:v>
                </c:pt>
                <c:pt idx="1117">
                  <c:v>27</c:v>
                </c:pt>
                <c:pt idx="1118">
                  <c:v>27</c:v>
                </c:pt>
                <c:pt idx="1119">
                  <c:v>27</c:v>
                </c:pt>
                <c:pt idx="1120">
                  <c:v>27</c:v>
                </c:pt>
                <c:pt idx="1121">
                  <c:v>28</c:v>
                </c:pt>
                <c:pt idx="1122">
                  <c:v>27</c:v>
                </c:pt>
                <c:pt idx="1123">
                  <c:v>28</c:v>
                </c:pt>
                <c:pt idx="1124">
                  <c:v>27</c:v>
                </c:pt>
                <c:pt idx="1125">
                  <c:v>28</c:v>
                </c:pt>
                <c:pt idx="1126">
                  <c:v>28</c:v>
                </c:pt>
                <c:pt idx="1127">
                  <c:v>27</c:v>
                </c:pt>
                <c:pt idx="1128">
                  <c:v>27</c:v>
                </c:pt>
                <c:pt idx="1129">
                  <c:v>28</c:v>
                </c:pt>
                <c:pt idx="1130">
                  <c:v>28</c:v>
                </c:pt>
                <c:pt idx="1131">
                  <c:v>28</c:v>
                </c:pt>
                <c:pt idx="1132">
                  <c:v>28</c:v>
                </c:pt>
                <c:pt idx="1133">
                  <c:v>28</c:v>
                </c:pt>
                <c:pt idx="1134">
                  <c:v>28</c:v>
                </c:pt>
                <c:pt idx="1135">
                  <c:v>28</c:v>
                </c:pt>
                <c:pt idx="1136">
                  <c:v>28</c:v>
                </c:pt>
                <c:pt idx="1137">
                  <c:v>28</c:v>
                </c:pt>
                <c:pt idx="1138">
                  <c:v>28</c:v>
                </c:pt>
                <c:pt idx="1139">
                  <c:v>28</c:v>
                </c:pt>
                <c:pt idx="1140">
                  <c:v>26</c:v>
                </c:pt>
                <c:pt idx="1141">
                  <c:v>27</c:v>
                </c:pt>
                <c:pt idx="1142">
                  <c:v>26</c:v>
                </c:pt>
                <c:pt idx="1143">
                  <c:v>27</c:v>
                </c:pt>
                <c:pt idx="1144">
                  <c:v>27</c:v>
                </c:pt>
                <c:pt idx="1145">
                  <c:v>27</c:v>
                </c:pt>
                <c:pt idx="1146">
                  <c:v>27</c:v>
                </c:pt>
                <c:pt idx="1147">
                  <c:v>26</c:v>
                </c:pt>
                <c:pt idx="1148">
                  <c:v>27</c:v>
                </c:pt>
                <c:pt idx="1149">
                  <c:v>28</c:v>
                </c:pt>
                <c:pt idx="1150">
                  <c:v>28</c:v>
                </c:pt>
                <c:pt idx="1151">
                  <c:v>28</c:v>
                </c:pt>
                <c:pt idx="1152">
                  <c:v>28</c:v>
                </c:pt>
                <c:pt idx="1153">
                  <c:v>28</c:v>
                </c:pt>
                <c:pt idx="1154">
                  <c:v>28</c:v>
                </c:pt>
                <c:pt idx="1155">
                  <c:v>28</c:v>
                </c:pt>
                <c:pt idx="1156">
                  <c:v>28</c:v>
                </c:pt>
                <c:pt idx="1157">
                  <c:v>28</c:v>
                </c:pt>
                <c:pt idx="1158">
                  <c:v>28</c:v>
                </c:pt>
                <c:pt idx="1159">
                  <c:v>28</c:v>
                </c:pt>
                <c:pt idx="1160">
                  <c:v>27</c:v>
                </c:pt>
                <c:pt idx="1161">
                  <c:v>28</c:v>
                </c:pt>
                <c:pt idx="1162">
                  <c:v>27</c:v>
                </c:pt>
                <c:pt idx="1163">
                  <c:v>28</c:v>
                </c:pt>
                <c:pt idx="1164">
                  <c:v>28</c:v>
                </c:pt>
                <c:pt idx="1165">
                  <c:v>27</c:v>
                </c:pt>
                <c:pt idx="1166">
                  <c:v>28</c:v>
                </c:pt>
                <c:pt idx="1167">
                  <c:v>27</c:v>
                </c:pt>
                <c:pt idx="1168">
                  <c:v>27</c:v>
                </c:pt>
                <c:pt idx="1169">
                  <c:v>28</c:v>
                </c:pt>
                <c:pt idx="1170">
                  <c:v>27</c:v>
                </c:pt>
                <c:pt idx="1171">
                  <c:v>28</c:v>
                </c:pt>
                <c:pt idx="1172">
                  <c:v>27</c:v>
                </c:pt>
                <c:pt idx="1173">
                  <c:v>27</c:v>
                </c:pt>
                <c:pt idx="1174">
                  <c:v>28</c:v>
                </c:pt>
                <c:pt idx="1175">
                  <c:v>28</c:v>
                </c:pt>
                <c:pt idx="1176">
                  <c:v>27</c:v>
                </c:pt>
                <c:pt idx="1177">
                  <c:v>28</c:v>
                </c:pt>
                <c:pt idx="1178">
                  <c:v>28</c:v>
                </c:pt>
                <c:pt idx="1179">
                  <c:v>28</c:v>
                </c:pt>
                <c:pt idx="1180">
                  <c:v>27</c:v>
                </c:pt>
                <c:pt idx="1181">
                  <c:v>27</c:v>
                </c:pt>
                <c:pt idx="1182">
                  <c:v>27</c:v>
                </c:pt>
                <c:pt idx="1183">
                  <c:v>27</c:v>
                </c:pt>
                <c:pt idx="1184">
                  <c:v>27</c:v>
                </c:pt>
                <c:pt idx="1185">
                  <c:v>28</c:v>
                </c:pt>
                <c:pt idx="1186">
                  <c:v>27</c:v>
                </c:pt>
                <c:pt idx="1187">
                  <c:v>28</c:v>
                </c:pt>
                <c:pt idx="1188">
                  <c:v>28</c:v>
                </c:pt>
                <c:pt idx="1189">
                  <c:v>28</c:v>
                </c:pt>
                <c:pt idx="1190">
                  <c:v>28</c:v>
                </c:pt>
                <c:pt idx="1191">
                  <c:v>28</c:v>
                </c:pt>
                <c:pt idx="1192">
                  <c:v>28</c:v>
                </c:pt>
                <c:pt idx="1193">
                  <c:v>28</c:v>
                </c:pt>
                <c:pt idx="1194">
                  <c:v>28</c:v>
                </c:pt>
                <c:pt idx="1195">
                  <c:v>27</c:v>
                </c:pt>
                <c:pt idx="1196">
                  <c:v>27</c:v>
                </c:pt>
                <c:pt idx="1197">
                  <c:v>27</c:v>
                </c:pt>
                <c:pt idx="1198">
                  <c:v>27</c:v>
                </c:pt>
                <c:pt idx="1199">
                  <c:v>27</c:v>
                </c:pt>
                <c:pt idx="1200">
                  <c:v>34</c:v>
                </c:pt>
                <c:pt idx="1201">
                  <c:v>34</c:v>
                </c:pt>
                <c:pt idx="1202">
                  <c:v>34</c:v>
                </c:pt>
                <c:pt idx="1203">
                  <c:v>34</c:v>
                </c:pt>
                <c:pt idx="1204">
                  <c:v>34</c:v>
                </c:pt>
                <c:pt idx="1205">
                  <c:v>34</c:v>
                </c:pt>
                <c:pt idx="1206">
                  <c:v>36</c:v>
                </c:pt>
                <c:pt idx="1207">
                  <c:v>36</c:v>
                </c:pt>
                <c:pt idx="1208">
                  <c:v>34</c:v>
                </c:pt>
                <c:pt idx="1209">
                  <c:v>34</c:v>
                </c:pt>
                <c:pt idx="1210">
                  <c:v>34</c:v>
                </c:pt>
                <c:pt idx="1211">
                  <c:v>32</c:v>
                </c:pt>
                <c:pt idx="1212">
                  <c:v>34</c:v>
                </c:pt>
                <c:pt idx="1213">
                  <c:v>32</c:v>
                </c:pt>
                <c:pt idx="1214">
                  <c:v>32</c:v>
                </c:pt>
                <c:pt idx="1215">
                  <c:v>34</c:v>
                </c:pt>
                <c:pt idx="1216">
                  <c:v>34</c:v>
                </c:pt>
                <c:pt idx="1217">
                  <c:v>32</c:v>
                </c:pt>
                <c:pt idx="1218">
                  <c:v>32</c:v>
                </c:pt>
                <c:pt idx="1219">
                  <c:v>32</c:v>
                </c:pt>
                <c:pt idx="1220">
                  <c:v>32</c:v>
                </c:pt>
                <c:pt idx="1221">
                  <c:v>34</c:v>
                </c:pt>
                <c:pt idx="1222">
                  <c:v>32</c:v>
                </c:pt>
                <c:pt idx="1223">
                  <c:v>34</c:v>
                </c:pt>
                <c:pt idx="1224">
                  <c:v>34</c:v>
                </c:pt>
                <c:pt idx="1225">
                  <c:v>34</c:v>
                </c:pt>
                <c:pt idx="1226">
                  <c:v>34</c:v>
                </c:pt>
                <c:pt idx="1227">
                  <c:v>34</c:v>
                </c:pt>
                <c:pt idx="1228">
                  <c:v>34</c:v>
                </c:pt>
                <c:pt idx="1229">
                  <c:v>34</c:v>
                </c:pt>
                <c:pt idx="1230">
                  <c:v>36</c:v>
                </c:pt>
                <c:pt idx="1231">
                  <c:v>38</c:v>
                </c:pt>
                <c:pt idx="1232">
                  <c:v>36</c:v>
                </c:pt>
                <c:pt idx="1233">
                  <c:v>36</c:v>
                </c:pt>
                <c:pt idx="1234">
                  <c:v>36</c:v>
                </c:pt>
                <c:pt idx="1235">
                  <c:v>36</c:v>
                </c:pt>
                <c:pt idx="1236">
                  <c:v>36</c:v>
                </c:pt>
                <c:pt idx="1237">
                  <c:v>36</c:v>
                </c:pt>
                <c:pt idx="1238">
                  <c:v>36</c:v>
                </c:pt>
                <c:pt idx="1239">
                  <c:v>38</c:v>
                </c:pt>
                <c:pt idx="1240">
                  <c:v>36</c:v>
                </c:pt>
                <c:pt idx="1241">
                  <c:v>38</c:v>
                </c:pt>
                <c:pt idx="1242">
                  <c:v>36</c:v>
                </c:pt>
                <c:pt idx="1243">
                  <c:v>36</c:v>
                </c:pt>
                <c:pt idx="1244">
                  <c:v>36</c:v>
                </c:pt>
                <c:pt idx="1245">
                  <c:v>38</c:v>
                </c:pt>
                <c:pt idx="1246">
                  <c:v>36</c:v>
                </c:pt>
                <c:pt idx="1247">
                  <c:v>36</c:v>
                </c:pt>
                <c:pt idx="1248">
                  <c:v>38</c:v>
                </c:pt>
                <c:pt idx="1249">
                  <c:v>38</c:v>
                </c:pt>
                <c:pt idx="1250">
                  <c:v>32</c:v>
                </c:pt>
                <c:pt idx="1251">
                  <c:v>34</c:v>
                </c:pt>
                <c:pt idx="1252">
                  <c:v>32</c:v>
                </c:pt>
                <c:pt idx="1253">
                  <c:v>32</c:v>
                </c:pt>
                <c:pt idx="1254">
                  <c:v>32</c:v>
                </c:pt>
                <c:pt idx="1255">
                  <c:v>34</c:v>
                </c:pt>
                <c:pt idx="1256">
                  <c:v>34</c:v>
                </c:pt>
                <c:pt idx="1257">
                  <c:v>32</c:v>
                </c:pt>
                <c:pt idx="1258">
                  <c:v>32</c:v>
                </c:pt>
                <c:pt idx="1259">
                  <c:v>34</c:v>
                </c:pt>
                <c:pt idx="1260">
                  <c:v>36</c:v>
                </c:pt>
                <c:pt idx="1261">
                  <c:v>38</c:v>
                </c:pt>
                <c:pt idx="1262">
                  <c:v>36</c:v>
                </c:pt>
                <c:pt idx="1263">
                  <c:v>36</c:v>
                </c:pt>
                <c:pt idx="1264">
                  <c:v>36</c:v>
                </c:pt>
                <c:pt idx="1265">
                  <c:v>36</c:v>
                </c:pt>
                <c:pt idx="1266">
                  <c:v>36</c:v>
                </c:pt>
                <c:pt idx="1267">
                  <c:v>36</c:v>
                </c:pt>
                <c:pt idx="1268">
                  <c:v>36</c:v>
                </c:pt>
                <c:pt idx="1269">
                  <c:v>38</c:v>
                </c:pt>
                <c:pt idx="1270">
                  <c:v>38</c:v>
                </c:pt>
                <c:pt idx="1271">
                  <c:v>40</c:v>
                </c:pt>
                <c:pt idx="1272">
                  <c:v>38</c:v>
                </c:pt>
                <c:pt idx="1273">
                  <c:v>38</c:v>
                </c:pt>
                <c:pt idx="1274">
                  <c:v>38</c:v>
                </c:pt>
                <c:pt idx="1275">
                  <c:v>38</c:v>
                </c:pt>
                <c:pt idx="1276">
                  <c:v>38</c:v>
                </c:pt>
                <c:pt idx="1277">
                  <c:v>40</c:v>
                </c:pt>
                <c:pt idx="1278">
                  <c:v>40</c:v>
                </c:pt>
                <c:pt idx="1279">
                  <c:v>40</c:v>
                </c:pt>
                <c:pt idx="1280">
                  <c:v>34</c:v>
                </c:pt>
                <c:pt idx="1281">
                  <c:v>34</c:v>
                </c:pt>
                <c:pt idx="1282">
                  <c:v>34</c:v>
                </c:pt>
                <c:pt idx="1283">
                  <c:v>33</c:v>
                </c:pt>
                <c:pt idx="1284">
                  <c:v>33</c:v>
                </c:pt>
                <c:pt idx="1285">
                  <c:v>36</c:v>
                </c:pt>
                <c:pt idx="1286">
                  <c:v>36</c:v>
                </c:pt>
                <c:pt idx="1287">
                  <c:v>34</c:v>
                </c:pt>
                <c:pt idx="1288">
                  <c:v>34</c:v>
                </c:pt>
                <c:pt idx="1289">
                  <c:v>34</c:v>
                </c:pt>
                <c:pt idx="1290">
                  <c:v>32</c:v>
                </c:pt>
                <c:pt idx="1291">
                  <c:v>34</c:v>
                </c:pt>
                <c:pt idx="1292">
                  <c:v>32</c:v>
                </c:pt>
                <c:pt idx="1293">
                  <c:v>32</c:v>
                </c:pt>
                <c:pt idx="1294">
                  <c:v>32</c:v>
                </c:pt>
                <c:pt idx="1295">
                  <c:v>32</c:v>
                </c:pt>
                <c:pt idx="1296">
                  <c:v>32</c:v>
                </c:pt>
                <c:pt idx="1297">
                  <c:v>34</c:v>
                </c:pt>
                <c:pt idx="1298">
                  <c:v>34</c:v>
                </c:pt>
                <c:pt idx="1299">
                  <c:v>34</c:v>
                </c:pt>
              </c:numCache>
            </c:numRef>
          </c:xVal>
          <c:yVal>
            <c:numRef>
              <c:f>measurementRuntimeResult!$B$2:$B$1301</c:f>
              <c:numCache>
                <c:formatCode>General</c:formatCode>
                <c:ptCount val="13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5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5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5</c:v>
                </c:pt>
                <c:pt idx="80">
                  <c:v>0</c:v>
                </c:pt>
                <c:pt idx="81">
                  <c:v>0</c:v>
                </c:pt>
                <c:pt idx="82">
                  <c:v>5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5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100</c:v>
                </c:pt>
                <c:pt idx="104">
                  <c:v>100</c:v>
                </c:pt>
                <c:pt idx="105">
                  <c:v>85</c:v>
                </c:pt>
                <c:pt idx="106">
                  <c:v>65</c:v>
                </c:pt>
                <c:pt idx="107">
                  <c:v>65</c:v>
                </c:pt>
                <c:pt idx="108">
                  <c:v>75</c:v>
                </c:pt>
                <c:pt idx="109">
                  <c:v>60</c:v>
                </c:pt>
                <c:pt idx="110">
                  <c:v>100</c:v>
                </c:pt>
                <c:pt idx="111">
                  <c:v>60</c:v>
                </c:pt>
                <c:pt idx="112">
                  <c:v>45</c:v>
                </c:pt>
                <c:pt idx="113">
                  <c:v>75</c:v>
                </c:pt>
                <c:pt idx="114">
                  <c:v>70</c:v>
                </c:pt>
                <c:pt idx="115">
                  <c:v>40</c:v>
                </c:pt>
                <c:pt idx="116">
                  <c:v>40</c:v>
                </c:pt>
                <c:pt idx="117">
                  <c:v>45</c:v>
                </c:pt>
                <c:pt idx="118">
                  <c:v>30</c:v>
                </c:pt>
                <c:pt idx="119">
                  <c:v>40</c:v>
                </c:pt>
                <c:pt idx="120">
                  <c:v>40</c:v>
                </c:pt>
                <c:pt idx="121">
                  <c:v>40</c:v>
                </c:pt>
                <c:pt idx="122">
                  <c:v>50</c:v>
                </c:pt>
                <c:pt idx="123">
                  <c:v>45</c:v>
                </c:pt>
                <c:pt idx="124">
                  <c:v>60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65</c:v>
                </c:pt>
                <c:pt idx="131">
                  <c:v>55</c:v>
                </c:pt>
                <c:pt idx="132">
                  <c:v>85</c:v>
                </c:pt>
                <c:pt idx="133">
                  <c:v>60</c:v>
                </c:pt>
                <c:pt idx="134">
                  <c:v>90</c:v>
                </c:pt>
                <c:pt idx="135">
                  <c:v>92</c:v>
                </c:pt>
                <c:pt idx="136">
                  <c:v>95</c:v>
                </c:pt>
                <c:pt idx="137">
                  <c:v>65</c:v>
                </c:pt>
                <c:pt idx="138">
                  <c:v>50</c:v>
                </c:pt>
                <c:pt idx="139">
                  <c:v>60</c:v>
                </c:pt>
                <c:pt idx="140">
                  <c:v>88</c:v>
                </c:pt>
                <c:pt idx="141">
                  <c:v>35</c:v>
                </c:pt>
                <c:pt idx="142">
                  <c:v>35</c:v>
                </c:pt>
                <c:pt idx="143">
                  <c:v>70</c:v>
                </c:pt>
                <c:pt idx="144">
                  <c:v>30</c:v>
                </c:pt>
                <c:pt idx="145">
                  <c:v>30</c:v>
                </c:pt>
                <c:pt idx="146">
                  <c:v>30</c:v>
                </c:pt>
                <c:pt idx="147">
                  <c:v>0</c:v>
                </c:pt>
                <c:pt idx="148">
                  <c:v>50</c:v>
                </c:pt>
                <c:pt idx="149">
                  <c:v>55</c:v>
                </c:pt>
                <c:pt idx="150">
                  <c:v>45</c:v>
                </c:pt>
                <c:pt idx="151">
                  <c:v>40</c:v>
                </c:pt>
                <c:pt idx="152">
                  <c:v>35</c:v>
                </c:pt>
                <c:pt idx="153">
                  <c:v>0</c:v>
                </c:pt>
                <c:pt idx="154">
                  <c:v>5</c:v>
                </c:pt>
                <c:pt idx="155">
                  <c:v>35</c:v>
                </c:pt>
                <c:pt idx="156">
                  <c:v>30</c:v>
                </c:pt>
                <c:pt idx="157">
                  <c:v>35</c:v>
                </c:pt>
                <c:pt idx="158">
                  <c:v>25</c:v>
                </c:pt>
                <c:pt idx="159">
                  <c:v>45</c:v>
                </c:pt>
                <c:pt idx="160">
                  <c:v>50</c:v>
                </c:pt>
                <c:pt idx="161">
                  <c:v>45</c:v>
                </c:pt>
                <c:pt idx="162">
                  <c:v>45</c:v>
                </c:pt>
                <c:pt idx="163">
                  <c:v>45</c:v>
                </c:pt>
                <c:pt idx="164">
                  <c:v>35</c:v>
                </c:pt>
                <c:pt idx="165">
                  <c:v>45</c:v>
                </c:pt>
                <c:pt idx="166">
                  <c:v>45</c:v>
                </c:pt>
                <c:pt idx="167">
                  <c:v>38</c:v>
                </c:pt>
                <c:pt idx="168">
                  <c:v>43</c:v>
                </c:pt>
                <c:pt idx="169">
                  <c:v>45</c:v>
                </c:pt>
                <c:pt idx="170">
                  <c:v>45</c:v>
                </c:pt>
                <c:pt idx="171">
                  <c:v>30</c:v>
                </c:pt>
                <c:pt idx="172">
                  <c:v>30</c:v>
                </c:pt>
                <c:pt idx="173">
                  <c:v>40</c:v>
                </c:pt>
                <c:pt idx="174">
                  <c:v>30</c:v>
                </c:pt>
                <c:pt idx="175">
                  <c:v>30</c:v>
                </c:pt>
                <c:pt idx="176">
                  <c:v>35</c:v>
                </c:pt>
                <c:pt idx="177">
                  <c:v>25</c:v>
                </c:pt>
                <c:pt idx="178">
                  <c:v>40</c:v>
                </c:pt>
                <c:pt idx="179">
                  <c:v>35</c:v>
                </c:pt>
                <c:pt idx="180">
                  <c:v>40</c:v>
                </c:pt>
                <c:pt idx="181">
                  <c:v>40</c:v>
                </c:pt>
                <c:pt idx="182">
                  <c:v>80</c:v>
                </c:pt>
                <c:pt idx="183">
                  <c:v>40</c:v>
                </c:pt>
                <c:pt idx="184">
                  <c:v>35</c:v>
                </c:pt>
                <c:pt idx="185">
                  <c:v>35</c:v>
                </c:pt>
                <c:pt idx="186">
                  <c:v>30</c:v>
                </c:pt>
                <c:pt idx="187">
                  <c:v>35</c:v>
                </c:pt>
                <c:pt idx="188">
                  <c:v>30</c:v>
                </c:pt>
                <c:pt idx="189">
                  <c:v>30</c:v>
                </c:pt>
                <c:pt idx="190">
                  <c:v>25</c:v>
                </c:pt>
                <c:pt idx="191">
                  <c:v>40</c:v>
                </c:pt>
                <c:pt idx="192">
                  <c:v>25</c:v>
                </c:pt>
                <c:pt idx="193">
                  <c:v>35</c:v>
                </c:pt>
                <c:pt idx="194">
                  <c:v>35</c:v>
                </c:pt>
                <c:pt idx="195">
                  <c:v>40</c:v>
                </c:pt>
                <c:pt idx="196">
                  <c:v>30</c:v>
                </c:pt>
                <c:pt idx="197">
                  <c:v>35</c:v>
                </c:pt>
                <c:pt idx="198">
                  <c:v>35</c:v>
                </c:pt>
                <c:pt idx="199">
                  <c:v>45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5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20</c:v>
                </c:pt>
                <c:pt idx="211">
                  <c:v>15</c:v>
                </c:pt>
                <c:pt idx="212">
                  <c:v>15</c:v>
                </c:pt>
                <c:pt idx="213">
                  <c:v>15</c:v>
                </c:pt>
                <c:pt idx="214">
                  <c:v>5</c:v>
                </c:pt>
                <c:pt idx="215">
                  <c:v>20</c:v>
                </c:pt>
                <c:pt idx="216">
                  <c:v>15</c:v>
                </c:pt>
                <c:pt idx="217">
                  <c:v>20</c:v>
                </c:pt>
                <c:pt idx="218">
                  <c:v>0</c:v>
                </c:pt>
                <c:pt idx="219">
                  <c:v>0</c:v>
                </c:pt>
                <c:pt idx="220">
                  <c:v>30</c:v>
                </c:pt>
                <c:pt idx="221">
                  <c:v>25</c:v>
                </c:pt>
                <c:pt idx="222">
                  <c:v>15</c:v>
                </c:pt>
                <c:pt idx="223">
                  <c:v>0</c:v>
                </c:pt>
                <c:pt idx="224">
                  <c:v>0</c:v>
                </c:pt>
                <c:pt idx="225">
                  <c:v>15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15</c:v>
                </c:pt>
                <c:pt idx="230">
                  <c:v>20</c:v>
                </c:pt>
                <c:pt idx="231">
                  <c:v>15</c:v>
                </c:pt>
                <c:pt idx="232">
                  <c:v>20</c:v>
                </c:pt>
                <c:pt idx="233">
                  <c:v>0</c:v>
                </c:pt>
                <c:pt idx="234">
                  <c:v>5</c:v>
                </c:pt>
                <c:pt idx="235">
                  <c:v>20</c:v>
                </c:pt>
                <c:pt idx="236">
                  <c:v>15</c:v>
                </c:pt>
                <c:pt idx="237">
                  <c:v>0</c:v>
                </c:pt>
                <c:pt idx="238">
                  <c:v>15</c:v>
                </c:pt>
                <c:pt idx="239">
                  <c:v>15</c:v>
                </c:pt>
                <c:pt idx="240">
                  <c:v>20</c:v>
                </c:pt>
                <c:pt idx="241">
                  <c:v>15</c:v>
                </c:pt>
                <c:pt idx="242">
                  <c:v>0</c:v>
                </c:pt>
                <c:pt idx="243">
                  <c:v>0</c:v>
                </c:pt>
                <c:pt idx="244">
                  <c:v>15</c:v>
                </c:pt>
                <c:pt idx="245">
                  <c:v>0</c:v>
                </c:pt>
                <c:pt idx="246">
                  <c:v>20</c:v>
                </c:pt>
                <c:pt idx="247">
                  <c:v>15</c:v>
                </c:pt>
                <c:pt idx="248">
                  <c:v>0</c:v>
                </c:pt>
                <c:pt idx="249">
                  <c:v>0</c:v>
                </c:pt>
                <c:pt idx="250">
                  <c:v>20</c:v>
                </c:pt>
                <c:pt idx="251">
                  <c:v>15</c:v>
                </c:pt>
                <c:pt idx="252">
                  <c:v>15</c:v>
                </c:pt>
                <c:pt idx="253">
                  <c:v>0</c:v>
                </c:pt>
                <c:pt idx="254">
                  <c:v>40</c:v>
                </c:pt>
                <c:pt idx="255">
                  <c:v>20</c:v>
                </c:pt>
                <c:pt idx="256">
                  <c:v>5</c:v>
                </c:pt>
                <c:pt idx="257">
                  <c:v>20</c:v>
                </c:pt>
                <c:pt idx="258">
                  <c:v>0</c:v>
                </c:pt>
                <c:pt idx="259">
                  <c:v>0</c:v>
                </c:pt>
                <c:pt idx="260">
                  <c:v>15</c:v>
                </c:pt>
                <c:pt idx="261">
                  <c:v>15</c:v>
                </c:pt>
                <c:pt idx="262">
                  <c:v>10</c:v>
                </c:pt>
                <c:pt idx="263">
                  <c:v>5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5</c:v>
                </c:pt>
                <c:pt idx="268">
                  <c:v>15</c:v>
                </c:pt>
                <c:pt idx="269">
                  <c:v>0</c:v>
                </c:pt>
                <c:pt idx="270">
                  <c:v>25</c:v>
                </c:pt>
                <c:pt idx="271">
                  <c:v>5</c:v>
                </c:pt>
                <c:pt idx="272">
                  <c:v>0</c:v>
                </c:pt>
                <c:pt idx="273">
                  <c:v>15</c:v>
                </c:pt>
                <c:pt idx="274">
                  <c:v>5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15</c:v>
                </c:pt>
                <c:pt idx="281">
                  <c:v>15</c:v>
                </c:pt>
                <c:pt idx="282">
                  <c:v>10</c:v>
                </c:pt>
                <c:pt idx="283">
                  <c:v>0</c:v>
                </c:pt>
                <c:pt idx="284">
                  <c:v>15</c:v>
                </c:pt>
                <c:pt idx="285">
                  <c:v>15</c:v>
                </c:pt>
                <c:pt idx="286">
                  <c:v>15</c:v>
                </c:pt>
                <c:pt idx="287">
                  <c:v>0</c:v>
                </c:pt>
                <c:pt idx="288">
                  <c:v>25</c:v>
                </c:pt>
                <c:pt idx="289">
                  <c:v>30</c:v>
                </c:pt>
                <c:pt idx="290">
                  <c:v>15</c:v>
                </c:pt>
                <c:pt idx="291">
                  <c:v>20</c:v>
                </c:pt>
                <c:pt idx="292">
                  <c:v>0</c:v>
                </c:pt>
                <c:pt idx="293">
                  <c:v>0</c:v>
                </c:pt>
                <c:pt idx="294">
                  <c:v>20</c:v>
                </c:pt>
                <c:pt idx="295">
                  <c:v>30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30</c:v>
                </c:pt>
                <c:pt idx="301">
                  <c:v>40</c:v>
                </c:pt>
                <c:pt idx="302">
                  <c:v>30</c:v>
                </c:pt>
                <c:pt idx="303">
                  <c:v>30</c:v>
                </c:pt>
                <c:pt idx="304">
                  <c:v>100</c:v>
                </c:pt>
                <c:pt idx="305">
                  <c:v>30</c:v>
                </c:pt>
                <c:pt idx="306">
                  <c:v>40</c:v>
                </c:pt>
                <c:pt idx="307">
                  <c:v>30</c:v>
                </c:pt>
                <c:pt idx="308">
                  <c:v>35</c:v>
                </c:pt>
                <c:pt idx="309">
                  <c:v>40</c:v>
                </c:pt>
                <c:pt idx="310">
                  <c:v>30</c:v>
                </c:pt>
                <c:pt idx="311">
                  <c:v>35</c:v>
                </c:pt>
                <c:pt idx="312">
                  <c:v>40</c:v>
                </c:pt>
                <c:pt idx="313">
                  <c:v>25</c:v>
                </c:pt>
                <c:pt idx="314">
                  <c:v>40</c:v>
                </c:pt>
                <c:pt idx="315">
                  <c:v>30</c:v>
                </c:pt>
                <c:pt idx="316">
                  <c:v>34</c:v>
                </c:pt>
                <c:pt idx="317">
                  <c:v>100</c:v>
                </c:pt>
                <c:pt idx="318">
                  <c:v>30</c:v>
                </c:pt>
                <c:pt idx="319">
                  <c:v>35</c:v>
                </c:pt>
                <c:pt idx="320">
                  <c:v>100</c:v>
                </c:pt>
                <c:pt idx="321">
                  <c:v>35</c:v>
                </c:pt>
                <c:pt idx="322">
                  <c:v>35</c:v>
                </c:pt>
                <c:pt idx="323">
                  <c:v>100</c:v>
                </c:pt>
                <c:pt idx="324">
                  <c:v>100</c:v>
                </c:pt>
                <c:pt idx="325">
                  <c:v>35</c:v>
                </c:pt>
                <c:pt idx="326">
                  <c:v>100</c:v>
                </c:pt>
                <c:pt idx="327">
                  <c:v>35</c:v>
                </c:pt>
                <c:pt idx="328">
                  <c:v>35</c:v>
                </c:pt>
                <c:pt idx="329">
                  <c:v>30</c:v>
                </c:pt>
                <c:pt idx="330">
                  <c:v>45</c:v>
                </c:pt>
                <c:pt idx="331">
                  <c:v>50</c:v>
                </c:pt>
                <c:pt idx="332">
                  <c:v>40</c:v>
                </c:pt>
                <c:pt idx="333">
                  <c:v>0</c:v>
                </c:pt>
                <c:pt idx="334">
                  <c:v>30</c:v>
                </c:pt>
                <c:pt idx="335">
                  <c:v>50</c:v>
                </c:pt>
                <c:pt idx="336">
                  <c:v>35</c:v>
                </c:pt>
                <c:pt idx="337">
                  <c:v>35</c:v>
                </c:pt>
                <c:pt idx="338">
                  <c:v>35</c:v>
                </c:pt>
                <c:pt idx="339">
                  <c:v>45</c:v>
                </c:pt>
                <c:pt idx="340">
                  <c:v>95</c:v>
                </c:pt>
                <c:pt idx="341">
                  <c:v>30</c:v>
                </c:pt>
                <c:pt idx="342">
                  <c:v>35</c:v>
                </c:pt>
                <c:pt idx="343">
                  <c:v>100</c:v>
                </c:pt>
                <c:pt idx="344">
                  <c:v>100</c:v>
                </c:pt>
                <c:pt idx="345">
                  <c:v>25</c:v>
                </c:pt>
                <c:pt idx="346">
                  <c:v>35</c:v>
                </c:pt>
                <c:pt idx="347">
                  <c:v>30</c:v>
                </c:pt>
                <c:pt idx="348">
                  <c:v>35</c:v>
                </c:pt>
                <c:pt idx="349">
                  <c:v>30</c:v>
                </c:pt>
                <c:pt idx="350">
                  <c:v>40</c:v>
                </c:pt>
                <c:pt idx="351">
                  <c:v>100</c:v>
                </c:pt>
                <c:pt idx="352">
                  <c:v>35</c:v>
                </c:pt>
                <c:pt idx="353">
                  <c:v>30</c:v>
                </c:pt>
                <c:pt idx="354">
                  <c:v>35</c:v>
                </c:pt>
                <c:pt idx="355">
                  <c:v>100</c:v>
                </c:pt>
                <c:pt idx="356">
                  <c:v>55</c:v>
                </c:pt>
                <c:pt idx="357">
                  <c:v>40</c:v>
                </c:pt>
                <c:pt idx="358">
                  <c:v>100</c:v>
                </c:pt>
                <c:pt idx="359">
                  <c:v>100</c:v>
                </c:pt>
                <c:pt idx="360">
                  <c:v>100</c:v>
                </c:pt>
                <c:pt idx="361">
                  <c:v>100</c:v>
                </c:pt>
                <c:pt idx="362">
                  <c:v>100</c:v>
                </c:pt>
                <c:pt idx="363">
                  <c:v>100</c:v>
                </c:pt>
                <c:pt idx="364">
                  <c:v>55</c:v>
                </c:pt>
                <c:pt idx="365">
                  <c:v>100</c:v>
                </c:pt>
                <c:pt idx="366">
                  <c:v>100</c:v>
                </c:pt>
                <c:pt idx="367">
                  <c:v>100</c:v>
                </c:pt>
                <c:pt idx="368">
                  <c:v>100</c:v>
                </c:pt>
                <c:pt idx="369">
                  <c:v>100</c:v>
                </c:pt>
                <c:pt idx="370">
                  <c:v>70</c:v>
                </c:pt>
                <c:pt idx="371">
                  <c:v>30</c:v>
                </c:pt>
                <c:pt idx="372">
                  <c:v>55</c:v>
                </c:pt>
                <c:pt idx="373">
                  <c:v>100</c:v>
                </c:pt>
                <c:pt idx="374">
                  <c:v>100</c:v>
                </c:pt>
                <c:pt idx="375">
                  <c:v>100</c:v>
                </c:pt>
                <c:pt idx="376">
                  <c:v>30</c:v>
                </c:pt>
                <c:pt idx="377">
                  <c:v>35</c:v>
                </c:pt>
                <c:pt idx="378">
                  <c:v>100</c:v>
                </c:pt>
                <c:pt idx="379">
                  <c:v>100</c:v>
                </c:pt>
                <c:pt idx="380">
                  <c:v>40</c:v>
                </c:pt>
                <c:pt idx="381">
                  <c:v>30</c:v>
                </c:pt>
                <c:pt idx="382">
                  <c:v>47</c:v>
                </c:pt>
                <c:pt idx="383">
                  <c:v>30</c:v>
                </c:pt>
                <c:pt idx="384">
                  <c:v>30</c:v>
                </c:pt>
                <c:pt idx="385">
                  <c:v>100</c:v>
                </c:pt>
                <c:pt idx="386">
                  <c:v>35</c:v>
                </c:pt>
                <c:pt idx="387">
                  <c:v>40</c:v>
                </c:pt>
                <c:pt idx="388">
                  <c:v>70</c:v>
                </c:pt>
                <c:pt idx="389">
                  <c:v>35</c:v>
                </c:pt>
                <c:pt idx="390">
                  <c:v>30</c:v>
                </c:pt>
                <c:pt idx="391">
                  <c:v>25</c:v>
                </c:pt>
                <c:pt idx="392">
                  <c:v>30</c:v>
                </c:pt>
                <c:pt idx="393">
                  <c:v>100</c:v>
                </c:pt>
                <c:pt idx="394">
                  <c:v>100</c:v>
                </c:pt>
                <c:pt idx="395">
                  <c:v>100</c:v>
                </c:pt>
                <c:pt idx="396">
                  <c:v>35</c:v>
                </c:pt>
                <c:pt idx="397">
                  <c:v>0</c:v>
                </c:pt>
                <c:pt idx="398">
                  <c:v>100</c:v>
                </c:pt>
                <c:pt idx="399">
                  <c:v>100</c:v>
                </c:pt>
                <c:pt idx="400">
                  <c:v>20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5</c:v>
                </c:pt>
                <c:pt idx="405">
                  <c:v>15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20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15</c:v>
                </c:pt>
                <c:pt idx="418">
                  <c:v>15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80</c:v>
                </c:pt>
                <c:pt idx="426">
                  <c:v>0</c:v>
                </c:pt>
                <c:pt idx="427">
                  <c:v>15</c:v>
                </c:pt>
                <c:pt idx="428">
                  <c:v>0</c:v>
                </c:pt>
                <c:pt idx="429">
                  <c:v>15</c:v>
                </c:pt>
                <c:pt idx="430">
                  <c:v>0</c:v>
                </c:pt>
                <c:pt idx="431">
                  <c:v>20</c:v>
                </c:pt>
                <c:pt idx="432">
                  <c:v>5</c:v>
                </c:pt>
                <c:pt idx="433">
                  <c:v>0</c:v>
                </c:pt>
                <c:pt idx="434">
                  <c:v>0</c:v>
                </c:pt>
                <c:pt idx="435">
                  <c:v>10</c:v>
                </c:pt>
                <c:pt idx="436">
                  <c:v>15</c:v>
                </c:pt>
                <c:pt idx="437">
                  <c:v>0</c:v>
                </c:pt>
                <c:pt idx="438">
                  <c:v>15</c:v>
                </c:pt>
                <c:pt idx="439">
                  <c:v>0</c:v>
                </c:pt>
                <c:pt idx="440">
                  <c:v>20</c:v>
                </c:pt>
                <c:pt idx="441">
                  <c:v>15</c:v>
                </c:pt>
                <c:pt idx="442">
                  <c:v>0</c:v>
                </c:pt>
                <c:pt idx="443">
                  <c:v>15</c:v>
                </c:pt>
                <c:pt idx="444">
                  <c:v>13</c:v>
                </c:pt>
                <c:pt idx="445">
                  <c:v>15</c:v>
                </c:pt>
                <c:pt idx="446">
                  <c:v>20</c:v>
                </c:pt>
                <c:pt idx="447">
                  <c:v>15</c:v>
                </c:pt>
                <c:pt idx="448">
                  <c:v>15</c:v>
                </c:pt>
                <c:pt idx="449">
                  <c:v>20</c:v>
                </c:pt>
                <c:pt idx="450">
                  <c:v>25</c:v>
                </c:pt>
                <c:pt idx="451">
                  <c:v>20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15</c:v>
                </c:pt>
                <c:pt idx="458">
                  <c:v>0</c:v>
                </c:pt>
                <c:pt idx="459">
                  <c:v>20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15</c:v>
                </c:pt>
                <c:pt idx="464">
                  <c:v>15</c:v>
                </c:pt>
                <c:pt idx="465">
                  <c:v>15</c:v>
                </c:pt>
                <c:pt idx="466">
                  <c:v>15</c:v>
                </c:pt>
                <c:pt idx="467">
                  <c:v>15</c:v>
                </c:pt>
                <c:pt idx="468">
                  <c:v>0</c:v>
                </c:pt>
                <c:pt idx="469">
                  <c:v>0</c:v>
                </c:pt>
                <c:pt idx="470">
                  <c:v>15</c:v>
                </c:pt>
                <c:pt idx="471">
                  <c:v>15</c:v>
                </c:pt>
                <c:pt idx="472">
                  <c:v>10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15</c:v>
                </c:pt>
                <c:pt idx="477">
                  <c:v>10</c:v>
                </c:pt>
                <c:pt idx="478">
                  <c:v>20</c:v>
                </c:pt>
                <c:pt idx="479">
                  <c:v>0</c:v>
                </c:pt>
                <c:pt idx="480">
                  <c:v>20</c:v>
                </c:pt>
                <c:pt idx="481">
                  <c:v>25</c:v>
                </c:pt>
                <c:pt idx="482">
                  <c:v>0</c:v>
                </c:pt>
                <c:pt idx="483">
                  <c:v>15</c:v>
                </c:pt>
                <c:pt idx="484">
                  <c:v>0</c:v>
                </c:pt>
                <c:pt idx="485">
                  <c:v>17</c:v>
                </c:pt>
                <c:pt idx="486">
                  <c:v>10</c:v>
                </c:pt>
                <c:pt idx="487">
                  <c:v>0</c:v>
                </c:pt>
                <c:pt idx="488">
                  <c:v>15</c:v>
                </c:pt>
                <c:pt idx="489">
                  <c:v>0</c:v>
                </c:pt>
                <c:pt idx="490">
                  <c:v>5</c:v>
                </c:pt>
                <c:pt idx="491">
                  <c:v>0</c:v>
                </c:pt>
                <c:pt idx="492">
                  <c:v>20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100</c:v>
                </c:pt>
                <c:pt idx="501">
                  <c:v>100</c:v>
                </c:pt>
                <c:pt idx="502">
                  <c:v>100</c:v>
                </c:pt>
                <c:pt idx="503">
                  <c:v>100</c:v>
                </c:pt>
                <c:pt idx="504">
                  <c:v>100</c:v>
                </c:pt>
                <c:pt idx="505">
                  <c:v>100</c:v>
                </c:pt>
                <c:pt idx="506">
                  <c:v>100</c:v>
                </c:pt>
                <c:pt idx="507">
                  <c:v>100</c:v>
                </c:pt>
                <c:pt idx="508">
                  <c:v>100</c:v>
                </c:pt>
                <c:pt idx="509">
                  <c:v>100</c:v>
                </c:pt>
                <c:pt idx="510">
                  <c:v>100</c:v>
                </c:pt>
                <c:pt idx="511">
                  <c:v>35</c:v>
                </c:pt>
                <c:pt idx="512">
                  <c:v>100</c:v>
                </c:pt>
                <c:pt idx="513">
                  <c:v>100</c:v>
                </c:pt>
                <c:pt idx="514">
                  <c:v>100</c:v>
                </c:pt>
                <c:pt idx="515">
                  <c:v>100</c:v>
                </c:pt>
                <c:pt idx="516">
                  <c:v>100</c:v>
                </c:pt>
                <c:pt idx="517">
                  <c:v>45</c:v>
                </c:pt>
                <c:pt idx="518">
                  <c:v>44</c:v>
                </c:pt>
                <c:pt idx="519">
                  <c:v>41</c:v>
                </c:pt>
                <c:pt idx="520">
                  <c:v>100</c:v>
                </c:pt>
                <c:pt idx="521">
                  <c:v>100</c:v>
                </c:pt>
                <c:pt idx="522">
                  <c:v>100</c:v>
                </c:pt>
                <c:pt idx="523">
                  <c:v>100</c:v>
                </c:pt>
                <c:pt idx="524">
                  <c:v>100</c:v>
                </c:pt>
                <c:pt idx="525">
                  <c:v>100</c:v>
                </c:pt>
                <c:pt idx="526">
                  <c:v>100</c:v>
                </c:pt>
                <c:pt idx="527">
                  <c:v>100</c:v>
                </c:pt>
                <c:pt idx="528">
                  <c:v>100</c:v>
                </c:pt>
                <c:pt idx="529">
                  <c:v>100</c:v>
                </c:pt>
                <c:pt idx="530">
                  <c:v>100</c:v>
                </c:pt>
                <c:pt idx="531">
                  <c:v>100</c:v>
                </c:pt>
                <c:pt idx="532">
                  <c:v>100</c:v>
                </c:pt>
                <c:pt idx="533">
                  <c:v>30</c:v>
                </c:pt>
                <c:pt idx="534">
                  <c:v>100</c:v>
                </c:pt>
                <c:pt idx="535">
                  <c:v>30</c:v>
                </c:pt>
                <c:pt idx="536">
                  <c:v>100</c:v>
                </c:pt>
                <c:pt idx="537">
                  <c:v>100</c:v>
                </c:pt>
                <c:pt idx="538">
                  <c:v>100</c:v>
                </c:pt>
                <c:pt idx="539">
                  <c:v>100</c:v>
                </c:pt>
                <c:pt idx="540">
                  <c:v>100</c:v>
                </c:pt>
                <c:pt idx="541">
                  <c:v>100</c:v>
                </c:pt>
                <c:pt idx="542">
                  <c:v>100</c:v>
                </c:pt>
                <c:pt idx="543">
                  <c:v>100</c:v>
                </c:pt>
                <c:pt idx="544">
                  <c:v>100</c:v>
                </c:pt>
                <c:pt idx="545">
                  <c:v>100</c:v>
                </c:pt>
                <c:pt idx="546">
                  <c:v>100</c:v>
                </c:pt>
                <c:pt idx="547">
                  <c:v>100</c:v>
                </c:pt>
                <c:pt idx="548">
                  <c:v>100</c:v>
                </c:pt>
                <c:pt idx="549">
                  <c:v>100</c:v>
                </c:pt>
                <c:pt idx="550">
                  <c:v>100</c:v>
                </c:pt>
                <c:pt idx="551">
                  <c:v>100</c:v>
                </c:pt>
                <c:pt idx="552">
                  <c:v>100</c:v>
                </c:pt>
                <c:pt idx="553">
                  <c:v>100</c:v>
                </c:pt>
                <c:pt idx="554">
                  <c:v>100</c:v>
                </c:pt>
                <c:pt idx="555">
                  <c:v>100</c:v>
                </c:pt>
                <c:pt idx="556">
                  <c:v>100</c:v>
                </c:pt>
                <c:pt idx="557">
                  <c:v>100</c:v>
                </c:pt>
                <c:pt idx="558">
                  <c:v>100</c:v>
                </c:pt>
                <c:pt idx="559">
                  <c:v>100</c:v>
                </c:pt>
                <c:pt idx="560">
                  <c:v>100</c:v>
                </c:pt>
                <c:pt idx="561">
                  <c:v>100</c:v>
                </c:pt>
                <c:pt idx="562">
                  <c:v>35</c:v>
                </c:pt>
                <c:pt idx="563">
                  <c:v>100</c:v>
                </c:pt>
                <c:pt idx="564">
                  <c:v>100</c:v>
                </c:pt>
                <c:pt idx="565">
                  <c:v>35</c:v>
                </c:pt>
                <c:pt idx="566">
                  <c:v>35</c:v>
                </c:pt>
                <c:pt idx="567">
                  <c:v>100</c:v>
                </c:pt>
                <c:pt idx="568">
                  <c:v>100</c:v>
                </c:pt>
                <c:pt idx="569">
                  <c:v>100</c:v>
                </c:pt>
                <c:pt idx="570">
                  <c:v>30</c:v>
                </c:pt>
                <c:pt idx="571">
                  <c:v>100</c:v>
                </c:pt>
                <c:pt idx="572">
                  <c:v>100</c:v>
                </c:pt>
                <c:pt idx="573">
                  <c:v>100</c:v>
                </c:pt>
                <c:pt idx="574">
                  <c:v>100</c:v>
                </c:pt>
                <c:pt idx="575">
                  <c:v>100</c:v>
                </c:pt>
                <c:pt idx="576">
                  <c:v>35</c:v>
                </c:pt>
                <c:pt idx="577">
                  <c:v>100</c:v>
                </c:pt>
                <c:pt idx="578">
                  <c:v>100</c:v>
                </c:pt>
                <c:pt idx="579">
                  <c:v>100</c:v>
                </c:pt>
                <c:pt idx="580">
                  <c:v>36</c:v>
                </c:pt>
                <c:pt idx="581">
                  <c:v>100</c:v>
                </c:pt>
                <c:pt idx="582">
                  <c:v>40</c:v>
                </c:pt>
                <c:pt idx="583">
                  <c:v>100</c:v>
                </c:pt>
                <c:pt idx="584">
                  <c:v>100</c:v>
                </c:pt>
                <c:pt idx="585">
                  <c:v>100</c:v>
                </c:pt>
                <c:pt idx="586">
                  <c:v>100</c:v>
                </c:pt>
                <c:pt idx="587">
                  <c:v>100</c:v>
                </c:pt>
                <c:pt idx="588">
                  <c:v>100</c:v>
                </c:pt>
                <c:pt idx="589">
                  <c:v>100</c:v>
                </c:pt>
                <c:pt idx="590">
                  <c:v>35</c:v>
                </c:pt>
                <c:pt idx="591">
                  <c:v>63</c:v>
                </c:pt>
                <c:pt idx="592">
                  <c:v>43</c:v>
                </c:pt>
                <c:pt idx="593">
                  <c:v>65</c:v>
                </c:pt>
                <c:pt idx="594">
                  <c:v>100</c:v>
                </c:pt>
                <c:pt idx="595">
                  <c:v>100</c:v>
                </c:pt>
                <c:pt idx="596">
                  <c:v>100</c:v>
                </c:pt>
                <c:pt idx="597">
                  <c:v>100</c:v>
                </c:pt>
                <c:pt idx="598">
                  <c:v>100</c:v>
                </c:pt>
                <c:pt idx="599">
                  <c:v>35</c:v>
                </c:pt>
                <c:pt idx="600">
                  <c:v>0</c:v>
                </c:pt>
                <c:pt idx="601">
                  <c:v>20</c:v>
                </c:pt>
                <c:pt idx="602">
                  <c:v>5</c:v>
                </c:pt>
                <c:pt idx="603">
                  <c:v>0</c:v>
                </c:pt>
                <c:pt idx="604">
                  <c:v>100</c:v>
                </c:pt>
                <c:pt idx="605">
                  <c:v>25</c:v>
                </c:pt>
                <c:pt idx="606">
                  <c:v>20</c:v>
                </c:pt>
                <c:pt idx="607">
                  <c:v>20</c:v>
                </c:pt>
                <c:pt idx="608">
                  <c:v>25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1</c:v>
                </c:pt>
                <c:pt idx="614">
                  <c:v>0</c:v>
                </c:pt>
                <c:pt idx="615">
                  <c:v>25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25</c:v>
                </c:pt>
                <c:pt idx="622">
                  <c:v>0</c:v>
                </c:pt>
                <c:pt idx="623">
                  <c:v>0</c:v>
                </c:pt>
                <c:pt idx="624">
                  <c:v>25</c:v>
                </c:pt>
                <c:pt idx="625">
                  <c:v>0</c:v>
                </c:pt>
                <c:pt idx="626">
                  <c:v>25</c:v>
                </c:pt>
                <c:pt idx="627">
                  <c:v>0</c:v>
                </c:pt>
                <c:pt idx="628">
                  <c:v>30</c:v>
                </c:pt>
                <c:pt idx="629">
                  <c:v>0</c:v>
                </c:pt>
                <c:pt idx="630">
                  <c:v>0</c:v>
                </c:pt>
                <c:pt idx="631">
                  <c:v>25</c:v>
                </c:pt>
                <c:pt idx="632">
                  <c:v>0</c:v>
                </c:pt>
                <c:pt idx="633">
                  <c:v>0</c:v>
                </c:pt>
                <c:pt idx="634">
                  <c:v>23</c:v>
                </c:pt>
                <c:pt idx="635">
                  <c:v>72</c:v>
                </c:pt>
                <c:pt idx="636">
                  <c:v>0</c:v>
                </c:pt>
                <c:pt idx="637">
                  <c:v>0</c:v>
                </c:pt>
                <c:pt idx="638">
                  <c:v>20</c:v>
                </c:pt>
                <c:pt idx="639">
                  <c:v>25</c:v>
                </c:pt>
                <c:pt idx="640">
                  <c:v>0</c:v>
                </c:pt>
                <c:pt idx="641">
                  <c:v>29</c:v>
                </c:pt>
                <c:pt idx="642">
                  <c:v>22</c:v>
                </c:pt>
                <c:pt idx="643">
                  <c:v>25</c:v>
                </c:pt>
                <c:pt idx="644">
                  <c:v>25</c:v>
                </c:pt>
                <c:pt idx="645">
                  <c:v>20</c:v>
                </c:pt>
                <c:pt idx="646">
                  <c:v>62</c:v>
                </c:pt>
                <c:pt idx="647">
                  <c:v>23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20</c:v>
                </c:pt>
                <c:pt idx="652">
                  <c:v>0</c:v>
                </c:pt>
                <c:pt idx="653">
                  <c:v>25</c:v>
                </c:pt>
                <c:pt idx="654">
                  <c:v>23</c:v>
                </c:pt>
                <c:pt idx="655">
                  <c:v>20</c:v>
                </c:pt>
                <c:pt idx="656">
                  <c:v>0</c:v>
                </c:pt>
                <c:pt idx="657">
                  <c:v>18</c:v>
                </c:pt>
                <c:pt idx="658">
                  <c:v>0</c:v>
                </c:pt>
                <c:pt idx="659">
                  <c:v>17</c:v>
                </c:pt>
                <c:pt idx="660">
                  <c:v>0</c:v>
                </c:pt>
                <c:pt idx="661">
                  <c:v>20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5</c:v>
                </c:pt>
                <c:pt idx="666">
                  <c:v>0</c:v>
                </c:pt>
                <c:pt idx="667">
                  <c:v>15</c:v>
                </c:pt>
                <c:pt idx="668">
                  <c:v>14</c:v>
                </c:pt>
                <c:pt idx="669">
                  <c:v>20</c:v>
                </c:pt>
                <c:pt idx="670">
                  <c:v>0</c:v>
                </c:pt>
                <c:pt idx="671">
                  <c:v>20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5</c:v>
                </c:pt>
                <c:pt idx="679">
                  <c:v>0</c:v>
                </c:pt>
                <c:pt idx="680">
                  <c:v>0</c:v>
                </c:pt>
                <c:pt idx="681">
                  <c:v>15</c:v>
                </c:pt>
                <c:pt idx="682">
                  <c:v>15</c:v>
                </c:pt>
                <c:pt idx="683">
                  <c:v>15</c:v>
                </c:pt>
                <c:pt idx="684">
                  <c:v>15</c:v>
                </c:pt>
                <c:pt idx="685">
                  <c:v>15</c:v>
                </c:pt>
                <c:pt idx="686">
                  <c:v>15</c:v>
                </c:pt>
                <c:pt idx="687">
                  <c:v>15</c:v>
                </c:pt>
                <c:pt idx="688">
                  <c:v>15</c:v>
                </c:pt>
                <c:pt idx="689">
                  <c:v>15</c:v>
                </c:pt>
                <c:pt idx="690">
                  <c:v>0</c:v>
                </c:pt>
                <c:pt idx="691">
                  <c:v>5</c:v>
                </c:pt>
                <c:pt idx="692">
                  <c:v>15</c:v>
                </c:pt>
                <c:pt idx="693">
                  <c:v>0</c:v>
                </c:pt>
                <c:pt idx="694">
                  <c:v>0</c:v>
                </c:pt>
                <c:pt idx="695">
                  <c:v>15</c:v>
                </c:pt>
                <c:pt idx="696">
                  <c:v>0</c:v>
                </c:pt>
                <c:pt idx="697">
                  <c:v>0</c:v>
                </c:pt>
                <c:pt idx="698">
                  <c:v>15</c:v>
                </c:pt>
                <c:pt idx="699">
                  <c:v>15</c:v>
                </c:pt>
                <c:pt idx="700">
                  <c:v>15</c:v>
                </c:pt>
                <c:pt idx="701">
                  <c:v>20</c:v>
                </c:pt>
                <c:pt idx="702">
                  <c:v>15</c:v>
                </c:pt>
                <c:pt idx="703">
                  <c:v>20</c:v>
                </c:pt>
                <c:pt idx="704">
                  <c:v>15</c:v>
                </c:pt>
                <c:pt idx="705">
                  <c:v>15</c:v>
                </c:pt>
                <c:pt idx="706">
                  <c:v>15</c:v>
                </c:pt>
                <c:pt idx="707">
                  <c:v>10</c:v>
                </c:pt>
                <c:pt idx="708">
                  <c:v>15</c:v>
                </c:pt>
                <c:pt idx="709">
                  <c:v>10</c:v>
                </c:pt>
                <c:pt idx="710">
                  <c:v>13</c:v>
                </c:pt>
                <c:pt idx="711">
                  <c:v>15</c:v>
                </c:pt>
                <c:pt idx="712">
                  <c:v>15</c:v>
                </c:pt>
                <c:pt idx="713">
                  <c:v>0</c:v>
                </c:pt>
                <c:pt idx="714">
                  <c:v>5</c:v>
                </c:pt>
                <c:pt idx="715">
                  <c:v>0</c:v>
                </c:pt>
                <c:pt idx="716">
                  <c:v>15</c:v>
                </c:pt>
                <c:pt idx="717">
                  <c:v>15</c:v>
                </c:pt>
                <c:pt idx="718">
                  <c:v>16</c:v>
                </c:pt>
                <c:pt idx="719">
                  <c:v>16</c:v>
                </c:pt>
                <c:pt idx="720">
                  <c:v>9</c:v>
                </c:pt>
                <c:pt idx="721">
                  <c:v>0</c:v>
                </c:pt>
                <c:pt idx="722">
                  <c:v>10</c:v>
                </c:pt>
                <c:pt idx="723">
                  <c:v>15</c:v>
                </c:pt>
                <c:pt idx="724">
                  <c:v>18</c:v>
                </c:pt>
                <c:pt idx="725">
                  <c:v>10</c:v>
                </c:pt>
                <c:pt idx="726">
                  <c:v>15</c:v>
                </c:pt>
                <c:pt idx="727">
                  <c:v>0</c:v>
                </c:pt>
                <c:pt idx="728">
                  <c:v>15</c:v>
                </c:pt>
                <c:pt idx="729">
                  <c:v>10</c:v>
                </c:pt>
                <c:pt idx="730">
                  <c:v>15</c:v>
                </c:pt>
                <c:pt idx="731">
                  <c:v>15</c:v>
                </c:pt>
                <c:pt idx="732">
                  <c:v>20</c:v>
                </c:pt>
                <c:pt idx="733">
                  <c:v>0</c:v>
                </c:pt>
                <c:pt idx="734">
                  <c:v>0</c:v>
                </c:pt>
                <c:pt idx="735">
                  <c:v>10</c:v>
                </c:pt>
                <c:pt idx="736">
                  <c:v>15</c:v>
                </c:pt>
                <c:pt idx="737">
                  <c:v>12</c:v>
                </c:pt>
                <c:pt idx="738">
                  <c:v>0</c:v>
                </c:pt>
                <c:pt idx="739">
                  <c:v>0</c:v>
                </c:pt>
                <c:pt idx="740">
                  <c:v>15</c:v>
                </c:pt>
                <c:pt idx="741">
                  <c:v>15</c:v>
                </c:pt>
                <c:pt idx="742">
                  <c:v>15</c:v>
                </c:pt>
                <c:pt idx="743">
                  <c:v>15</c:v>
                </c:pt>
                <c:pt idx="744">
                  <c:v>10</c:v>
                </c:pt>
                <c:pt idx="745">
                  <c:v>0</c:v>
                </c:pt>
                <c:pt idx="746">
                  <c:v>10</c:v>
                </c:pt>
                <c:pt idx="747">
                  <c:v>20</c:v>
                </c:pt>
                <c:pt idx="748">
                  <c:v>0</c:v>
                </c:pt>
                <c:pt idx="749">
                  <c:v>15</c:v>
                </c:pt>
                <c:pt idx="750">
                  <c:v>10</c:v>
                </c:pt>
                <c:pt idx="751">
                  <c:v>0</c:v>
                </c:pt>
                <c:pt idx="752">
                  <c:v>16</c:v>
                </c:pt>
                <c:pt idx="753">
                  <c:v>25</c:v>
                </c:pt>
                <c:pt idx="754">
                  <c:v>10</c:v>
                </c:pt>
                <c:pt idx="755">
                  <c:v>15</c:v>
                </c:pt>
                <c:pt idx="756">
                  <c:v>10</c:v>
                </c:pt>
                <c:pt idx="757">
                  <c:v>10</c:v>
                </c:pt>
                <c:pt idx="758">
                  <c:v>15</c:v>
                </c:pt>
                <c:pt idx="759">
                  <c:v>0</c:v>
                </c:pt>
                <c:pt idx="760">
                  <c:v>10</c:v>
                </c:pt>
                <c:pt idx="761">
                  <c:v>15</c:v>
                </c:pt>
                <c:pt idx="762">
                  <c:v>15</c:v>
                </c:pt>
                <c:pt idx="763">
                  <c:v>15</c:v>
                </c:pt>
                <c:pt idx="764">
                  <c:v>16</c:v>
                </c:pt>
                <c:pt idx="765">
                  <c:v>0</c:v>
                </c:pt>
                <c:pt idx="766">
                  <c:v>15</c:v>
                </c:pt>
                <c:pt idx="767">
                  <c:v>20</c:v>
                </c:pt>
                <c:pt idx="768">
                  <c:v>10</c:v>
                </c:pt>
                <c:pt idx="769">
                  <c:v>15</c:v>
                </c:pt>
                <c:pt idx="770">
                  <c:v>15</c:v>
                </c:pt>
                <c:pt idx="771">
                  <c:v>15</c:v>
                </c:pt>
                <c:pt idx="772">
                  <c:v>20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15</c:v>
                </c:pt>
                <c:pt idx="777">
                  <c:v>15</c:v>
                </c:pt>
                <c:pt idx="778">
                  <c:v>0</c:v>
                </c:pt>
                <c:pt idx="779">
                  <c:v>20</c:v>
                </c:pt>
                <c:pt idx="780">
                  <c:v>15</c:v>
                </c:pt>
                <c:pt idx="781">
                  <c:v>15</c:v>
                </c:pt>
                <c:pt idx="782">
                  <c:v>0</c:v>
                </c:pt>
                <c:pt idx="783">
                  <c:v>10</c:v>
                </c:pt>
                <c:pt idx="784">
                  <c:v>0</c:v>
                </c:pt>
                <c:pt idx="785">
                  <c:v>10</c:v>
                </c:pt>
                <c:pt idx="786">
                  <c:v>0</c:v>
                </c:pt>
                <c:pt idx="787">
                  <c:v>0</c:v>
                </c:pt>
                <c:pt idx="788">
                  <c:v>15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5</c:v>
                </c:pt>
                <c:pt idx="795">
                  <c:v>0</c:v>
                </c:pt>
                <c:pt idx="796">
                  <c:v>1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15</c:v>
                </c:pt>
                <c:pt idx="801">
                  <c:v>15</c:v>
                </c:pt>
                <c:pt idx="802">
                  <c:v>17</c:v>
                </c:pt>
                <c:pt idx="803">
                  <c:v>15</c:v>
                </c:pt>
                <c:pt idx="804">
                  <c:v>15</c:v>
                </c:pt>
                <c:pt idx="805">
                  <c:v>15</c:v>
                </c:pt>
                <c:pt idx="806">
                  <c:v>25</c:v>
                </c:pt>
                <c:pt idx="807">
                  <c:v>15</c:v>
                </c:pt>
                <c:pt idx="808">
                  <c:v>15</c:v>
                </c:pt>
                <c:pt idx="809">
                  <c:v>15</c:v>
                </c:pt>
                <c:pt idx="810">
                  <c:v>16</c:v>
                </c:pt>
                <c:pt idx="811">
                  <c:v>10</c:v>
                </c:pt>
                <c:pt idx="812">
                  <c:v>15</c:v>
                </c:pt>
                <c:pt idx="813">
                  <c:v>20</c:v>
                </c:pt>
                <c:pt idx="814">
                  <c:v>15</c:v>
                </c:pt>
                <c:pt idx="815">
                  <c:v>20</c:v>
                </c:pt>
                <c:pt idx="816">
                  <c:v>15</c:v>
                </c:pt>
                <c:pt idx="817">
                  <c:v>15</c:v>
                </c:pt>
                <c:pt idx="818">
                  <c:v>10</c:v>
                </c:pt>
                <c:pt idx="819">
                  <c:v>10</c:v>
                </c:pt>
                <c:pt idx="820">
                  <c:v>15</c:v>
                </c:pt>
                <c:pt idx="821">
                  <c:v>15</c:v>
                </c:pt>
                <c:pt idx="822">
                  <c:v>21</c:v>
                </c:pt>
                <c:pt idx="823">
                  <c:v>0</c:v>
                </c:pt>
                <c:pt idx="824">
                  <c:v>0</c:v>
                </c:pt>
                <c:pt idx="825">
                  <c:v>10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10</c:v>
                </c:pt>
                <c:pt idx="831">
                  <c:v>15</c:v>
                </c:pt>
                <c:pt idx="832">
                  <c:v>15</c:v>
                </c:pt>
                <c:pt idx="833">
                  <c:v>15</c:v>
                </c:pt>
                <c:pt idx="834">
                  <c:v>15</c:v>
                </c:pt>
                <c:pt idx="835">
                  <c:v>0</c:v>
                </c:pt>
                <c:pt idx="836">
                  <c:v>15</c:v>
                </c:pt>
                <c:pt idx="837">
                  <c:v>10</c:v>
                </c:pt>
                <c:pt idx="838">
                  <c:v>19</c:v>
                </c:pt>
                <c:pt idx="839">
                  <c:v>15</c:v>
                </c:pt>
                <c:pt idx="840">
                  <c:v>15</c:v>
                </c:pt>
                <c:pt idx="841">
                  <c:v>15</c:v>
                </c:pt>
                <c:pt idx="842">
                  <c:v>10</c:v>
                </c:pt>
                <c:pt idx="843">
                  <c:v>15</c:v>
                </c:pt>
                <c:pt idx="844">
                  <c:v>15</c:v>
                </c:pt>
                <c:pt idx="845">
                  <c:v>20</c:v>
                </c:pt>
                <c:pt idx="846">
                  <c:v>20</c:v>
                </c:pt>
                <c:pt idx="847">
                  <c:v>15</c:v>
                </c:pt>
                <c:pt idx="848">
                  <c:v>20</c:v>
                </c:pt>
                <c:pt idx="849">
                  <c:v>21</c:v>
                </c:pt>
                <c:pt idx="850">
                  <c:v>1</c:v>
                </c:pt>
                <c:pt idx="851">
                  <c:v>15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10</c:v>
                </c:pt>
                <c:pt idx="861">
                  <c:v>15</c:v>
                </c:pt>
                <c:pt idx="862">
                  <c:v>15</c:v>
                </c:pt>
                <c:pt idx="863">
                  <c:v>0</c:v>
                </c:pt>
                <c:pt idx="864">
                  <c:v>10</c:v>
                </c:pt>
                <c:pt idx="865">
                  <c:v>15</c:v>
                </c:pt>
                <c:pt idx="866">
                  <c:v>14</c:v>
                </c:pt>
                <c:pt idx="867">
                  <c:v>15</c:v>
                </c:pt>
                <c:pt idx="868">
                  <c:v>15</c:v>
                </c:pt>
                <c:pt idx="869">
                  <c:v>15</c:v>
                </c:pt>
                <c:pt idx="870">
                  <c:v>10</c:v>
                </c:pt>
                <c:pt idx="871">
                  <c:v>10</c:v>
                </c:pt>
                <c:pt idx="872">
                  <c:v>15</c:v>
                </c:pt>
                <c:pt idx="873">
                  <c:v>15</c:v>
                </c:pt>
                <c:pt idx="874">
                  <c:v>15</c:v>
                </c:pt>
                <c:pt idx="875">
                  <c:v>15</c:v>
                </c:pt>
                <c:pt idx="876">
                  <c:v>15</c:v>
                </c:pt>
                <c:pt idx="877">
                  <c:v>15</c:v>
                </c:pt>
                <c:pt idx="878">
                  <c:v>15</c:v>
                </c:pt>
                <c:pt idx="879">
                  <c:v>14</c:v>
                </c:pt>
                <c:pt idx="880">
                  <c:v>15</c:v>
                </c:pt>
                <c:pt idx="881">
                  <c:v>15</c:v>
                </c:pt>
                <c:pt idx="882">
                  <c:v>15</c:v>
                </c:pt>
                <c:pt idx="883">
                  <c:v>15</c:v>
                </c:pt>
                <c:pt idx="884">
                  <c:v>15</c:v>
                </c:pt>
                <c:pt idx="885">
                  <c:v>20</c:v>
                </c:pt>
                <c:pt idx="886">
                  <c:v>10</c:v>
                </c:pt>
                <c:pt idx="887">
                  <c:v>15</c:v>
                </c:pt>
                <c:pt idx="888">
                  <c:v>15</c:v>
                </c:pt>
                <c:pt idx="889">
                  <c:v>40</c:v>
                </c:pt>
                <c:pt idx="890">
                  <c:v>32</c:v>
                </c:pt>
                <c:pt idx="891">
                  <c:v>20</c:v>
                </c:pt>
                <c:pt idx="892">
                  <c:v>22</c:v>
                </c:pt>
                <c:pt idx="893">
                  <c:v>30</c:v>
                </c:pt>
                <c:pt idx="894">
                  <c:v>25</c:v>
                </c:pt>
                <c:pt idx="895">
                  <c:v>20</c:v>
                </c:pt>
                <c:pt idx="896">
                  <c:v>20</c:v>
                </c:pt>
                <c:pt idx="897">
                  <c:v>0</c:v>
                </c:pt>
                <c:pt idx="898">
                  <c:v>0</c:v>
                </c:pt>
                <c:pt idx="899">
                  <c:v>10</c:v>
                </c:pt>
                <c:pt idx="900">
                  <c:v>15</c:v>
                </c:pt>
                <c:pt idx="901">
                  <c:v>12</c:v>
                </c:pt>
                <c:pt idx="902">
                  <c:v>0</c:v>
                </c:pt>
                <c:pt idx="903">
                  <c:v>15</c:v>
                </c:pt>
                <c:pt idx="904">
                  <c:v>15</c:v>
                </c:pt>
                <c:pt idx="905">
                  <c:v>15</c:v>
                </c:pt>
                <c:pt idx="906">
                  <c:v>15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15</c:v>
                </c:pt>
                <c:pt idx="911">
                  <c:v>15</c:v>
                </c:pt>
                <c:pt idx="912">
                  <c:v>15</c:v>
                </c:pt>
                <c:pt idx="913">
                  <c:v>15</c:v>
                </c:pt>
                <c:pt idx="914">
                  <c:v>15</c:v>
                </c:pt>
                <c:pt idx="915">
                  <c:v>21</c:v>
                </c:pt>
                <c:pt idx="916">
                  <c:v>0</c:v>
                </c:pt>
                <c:pt idx="917">
                  <c:v>0</c:v>
                </c:pt>
                <c:pt idx="918">
                  <c:v>21</c:v>
                </c:pt>
                <c:pt idx="919">
                  <c:v>20</c:v>
                </c:pt>
                <c:pt idx="920">
                  <c:v>25</c:v>
                </c:pt>
                <c:pt idx="921">
                  <c:v>20</c:v>
                </c:pt>
                <c:pt idx="922">
                  <c:v>25</c:v>
                </c:pt>
                <c:pt idx="923">
                  <c:v>22</c:v>
                </c:pt>
                <c:pt idx="924">
                  <c:v>20</c:v>
                </c:pt>
                <c:pt idx="925">
                  <c:v>24</c:v>
                </c:pt>
                <c:pt idx="926">
                  <c:v>20</c:v>
                </c:pt>
                <c:pt idx="927">
                  <c:v>0</c:v>
                </c:pt>
                <c:pt idx="928">
                  <c:v>0</c:v>
                </c:pt>
                <c:pt idx="929">
                  <c:v>22</c:v>
                </c:pt>
                <c:pt idx="930">
                  <c:v>20</c:v>
                </c:pt>
                <c:pt idx="931">
                  <c:v>20</c:v>
                </c:pt>
                <c:pt idx="932">
                  <c:v>25</c:v>
                </c:pt>
                <c:pt idx="933">
                  <c:v>22</c:v>
                </c:pt>
                <c:pt idx="934">
                  <c:v>23</c:v>
                </c:pt>
                <c:pt idx="935">
                  <c:v>20</c:v>
                </c:pt>
                <c:pt idx="936">
                  <c:v>25</c:v>
                </c:pt>
                <c:pt idx="937">
                  <c:v>20</c:v>
                </c:pt>
                <c:pt idx="938">
                  <c:v>20</c:v>
                </c:pt>
                <c:pt idx="939">
                  <c:v>15</c:v>
                </c:pt>
                <c:pt idx="940">
                  <c:v>20</c:v>
                </c:pt>
                <c:pt idx="941">
                  <c:v>15</c:v>
                </c:pt>
                <c:pt idx="942">
                  <c:v>15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22</c:v>
                </c:pt>
                <c:pt idx="947">
                  <c:v>10</c:v>
                </c:pt>
                <c:pt idx="948">
                  <c:v>19</c:v>
                </c:pt>
                <c:pt idx="949">
                  <c:v>0</c:v>
                </c:pt>
                <c:pt idx="950">
                  <c:v>15</c:v>
                </c:pt>
                <c:pt idx="951">
                  <c:v>15</c:v>
                </c:pt>
                <c:pt idx="952">
                  <c:v>15</c:v>
                </c:pt>
                <c:pt idx="953">
                  <c:v>0</c:v>
                </c:pt>
                <c:pt idx="954">
                  <c:v>0</c:v>
                </c:pt>
                <c:pt idx="955">
                  <c:v>20</c:v>
                </c:pt>
                <c:pt idx="956">
                  <c:v>20</c:v>
                </c:pt>
                <c:pt idx="957">
                  <c:v>15</c:v>
                </c:pt>
                <c:pt idx="958">
                  <c:v>15</c:v>
                </c:pt>
                <c:pt idx="959">
                  <c:v>36</c:v>
                </c:pt>
                <c:pt idx="960">
                  <c:v>15</c:v>
                </c:pt>
                <c:pt idx="961">
                  <c:v>15</c:v>
                </c:pt>
                <c:pt idx="962">
                  <c:v>15</c:v>
                </c:pt>
                <c:pt idx="963">
                  <c:v>15</c:v>
                </c:pt>
                <c:pt idx="964">
                  <c:v>15</c:v>
                </c:pt>
                <c:pt idx="965">
                  <c:v>15</c:v>
                </c:pt>
                <c:pt idx="966">
                  <c:v>15</c:v>
                </c:pt>
                <c:pt idx="967">
                  <c:v>15</c:v>
                </c:pt>
                <c:pt idx="968">
                  <c:v>30</c:v>
                </c:pt>
                <c:pt idx="969">
                  <c:v>10</c:v>
                </c:pt>
                <c:pt idx="970">
                  <c:v>15</c:v>
                </c:pt>
                <c:pt idx="971">
                  <c:v>15</c:v>
                </c:pt>
                <c:pt idx="972">
                  <c:v>10</c:v>
                </c:pt>
                <c:pt idx="973">
                  <c:v>10</c:v>
                </c:pt>
                <c:pt idx="974">
                  <c:v>0</c:v>
                </c:pt>
                <c:pt idx="975">
                  <c:v>10</c:v>
                </c:pt>
                <c:pt idx="976">
                  <c:v>10</c:v>
                </c:pt>
                <c:pt idx="977">
                  <c:v>15</c:v>
                </c:pt>
                <c:pt idx="978">
                  <c:v>15</c:v>
                </c:pt>
                <c:pt idx="979">
                  <c:v>15</c:v>
                </c:pt>
                <c:pt idx="980">
                  <c:v>15</c:v>
                </c:pt>
                <c:pt idx="981">
                  <c:v>15</c:v>
                </c:pt>
                <c:pt idx="982">
                  <c:v>15</c:v>
                </c:pt>
                <c:pt idx="983">
                  <c:v>0</c:v>
                </c:pt>
                <c:pt idx="984">
                  <c:v>10</c:v>
                </c:pt>
                <c:pt idx="985">
                  <c:v>0</c:v>
                </c:pt>
                <c:pt idx="986">
                  <c:v>18</c:v>
                </c:pt>
                <c:pt idx="987">
                  <c:v>15</c:v>
                </c:pt>
                <c:pt idx="988">
                  <c:v>15</c:v>
                </c:pt>
                <c:pt idx="989">
                  <c:v>10</c:v>
                </c:pt>
                <c:pt idx="990">
                  <c:v>10</c:v>
                </c:pt>
                <c:pt idx="991">
                  <c:v>15</c:v>
                </c:pt>
                <c:pt idx="992">
                  <c:v>15</c:v>
                </c:pt>
                <c:pt idx="993">
                  <c:v>0</c:v>
                </c:pt>
                <c:pt idx="994">
                  <c:v>15</c:v>
                </c:pt>
                <c:pt idx="995">
                  <c:v>20</c:v>
                </c:pt>
                <c:pt idx="996">
                  <c:v>15</c:v>
                </c:pt>
                <c:pt idx="997">
                  <c:v>15</c:v>
                </c:pt>
                <c:pt idx="998">
                  <c:v>15</c:v>
                </c:pt>
                <c:pt idx="999">
                  <c:v>19</c:v>
                </c:pt>
                <c:pt idx="1000">
                  <c:v>15</c:v>
                </c:pt>
                <c:pt idx="1001">
                  <c:v>10</c:v>
                </c:pt>
                <c:pt idx="1002">
                  <c:v>20</c:v>
                </c:pt>
                <c:pt idx="1003">
                  <c:v>20</c:v>
                </c:pt>
                <c:pt idx="1004">
                  <c:v>15</c:v>
                </c:pt>
                <c:pt idx="1005">
                  <c:v>15</c:v>
                </c:pt>
                <c:pt idx="1006">
                  <c:v>15</c:v>
                </c:pt>
                <c:pt idx="1007">
                  <c:v>0</c:v>
                </c:pt>
                <c:pt idx="1008">
                  <c:v>15</c:v>
                </c:pt>
                <c:pt idx="1009">
                  <c:v>20</c:v>
                </c:pt>
                <c:pt idx="1010">
                  <c:v>15</c:v>
                </c:pt>
                <c:pt idx="1011">
                  <c:v>15</c:v>
                </c:pt>
                <c:pt idx="1012">
                  <c:v>17</c:v>
                </c:pt>
                <c:pt idx="1013">
                  <c:v>20</c:v>
                </c:pt>
                <c:pt idx="1014">
                  <c:v>0</c:v>
                </c:pt>
                <c:pt idx="1015">
                  <c:v>15</c:v>
                </c:pt>
                <c:pt idx="1016">
                  <c:v>15</c:v>
                </c:pt>
                <c:pt idx="1017">
                  <c:v>0</c:v>
                </c:pt>
                <c:pt idx="1018">
                  <c:v>20</c:v>
                </c:pt>
                <c:pt idx="1019">
                  <c:v>15</c:v>
                </c:pt>
                <c:pt idx="1020">
                  <c:v>10</c:v>
                </c:pt>
                <c:pt idx="1021">
                  <c:v>15</c:v>
                </c:pt>
                <c:pt idx="1022">
                  <c:v>35</c:v>
                </c:pt>
                <c:pt idx="1023">
                  <c:v>0</c:v>
                </c:pt>
                <c:pt idx="1024">
                  <c:v>20</c:v>
                </c:pt>
                <c:pt idx="1025">
                  <c:v>29</c:v>
                </c:pt>
                <c:pt idx="1026">
                  <c:v>25</c:v>
                </c:pt>
                <c:pt idx="1027">
                  <c:v>15</c:v>
                </c:pt>
                <c:pt idx="1028">
                  <c:v>20</c:v>
                </c:pt>
                <c:pt idx="1029">
                  <c:v>20</c:v>
                </c:pt>
                <c:pt idx="1030">
                  <c:v>15</c:v>
                </c:pt>
                <c:pt idx="1031">
                  <c:v>15</c:v>
                </c:pt>
                <c:pt idx="1032">
                  <c:v>15</c:v>
                </c:pt>
                <c:pt idx="1033">
                  <c:v>15</c:v>
                </c:pt>
                <c:pt idx="1034">
                  <c:v>15</c:v>
                </c:pt>
                <c:pt idx="1035">
                  <c:v>38</c:v>
                </c:pt>
                <c:pt idx="1036">
                  <c:v>15</c:v>
                </c:pt>
                <c:pt idx="1037">
                  <c:v>15</c:v>
                </c:pt>
                <c:pt idx="1038">
                  <c:v>10</c:v>
                </c:pt>
                <c:pt idx="1039">
                  <c:v>10</c:v>
                </c:pt>
                <c:pt idx="1040">
                  <c:v>15</c:v>
                </c:pt>
                <c:pt idx="1041">
                  <c:v>18</c:v>
                </c:pt>
                <c:pt idx="1042">
                  <c:v>15</c:v>
                </c:pt>
                <c:pt idx="1043">
                  <c:v>0</c:v>
                </c:pt>
                <c:pt idx="1044">
                  <c:v>15</c:v>
                </c:pt>
                <c:pt idx="1045">
                  <c:v>15</c:v>
                </c:pt>
                <c:pt idx="1046">
                  <c:v>15</c:v>
                </c:pt>
                <c:pt idx="1047">
                  <c:v>15</c:v>
                </c:pt>
                <c:pt idx="1048">
                  <c:v>17</c:v>
                </c:pt>
                <c:pt idx="1049">
                  <c:v>15</c:v>
                </c:pt>
                <c:pt idx="1050">
                  <c:v>15</c:v>
                </c:pt>
                <c:pt idx="1051">
                  <c:v>15</c:v>
                </c:pt>
                <c:pt idx="1052">
                  <c:v>15</c:v>
                </c:pt>
                <c:pt idx="1053">
                  <c:v>15</c:v>
                </c:pt>
                <c:pt idx="1054">
                  <c:v>0</c:v>
                </c:pt>
                <c:pt idx="1055">
                  <c:v>0</c:v>
                </c:pt>
                <c:pt idx="1056">
                  <c:v>15</c:v>
                </c:pt>
                <c:pt idx="1057">
                  <c:v>15</c:v>
                </c:pt>
                <c:pt idx="1058">
                  <c:v>15</c:v>
                </c:pt>
                <c:pt idx="1059">
                  <c:v>15</c:v>
                </c:pt>
                <c:pt idx="1060">
                  <c:v>15</c:v>
                </c:pt>
                <c:pt idx="1061">
                  <c:v>15</c:v>
                </c:pt>
                <c:pt idx="1062">
                  <c:v>15</c:v>
                </c:pt>
                <c:pt idx="1063">
                  <c:v>15</c:v>
                </c:pt>
                <c:pt idx="1064">
                  <c:v>15</c:v>
                </c:pt>
                <c:pt idx="1065">
                  <c:v>15</c:v>
                </c:pt>
                <c:pt idx="1066">
                  <c:v>15</c:v>
                </c:pt>
                <c:pt idx="1067">
                  <c:v>15</c:v>
                </c:pt>
                <c:pt idx="1068">
                  <c:v>15</c:v>
                </c:pt>
                <c:pt idx="1069">
                  <c:v>20</c:v>
                </c:pt>
                <c:pt idx="1070">
                  <c:v>15</c:v>
                </c:pt>
                <c:pt idx="1071">
                  <c:v>10</c:v>
                </c:pt>
                <c:pt idx="1072">
                  <c:v>10</c:v>
                </c:pt>
                <c:pt idx="1073">
                  <c:v>10</c:v>
                </c:pt>
                <c:pt idx="1074">
                  <c:v>15</c:v>
                </c:pt>
                <c:pt idx="1075">
                  <c:v>24</c:v>
                </c:pt>
                <c:pt idx="1076">
                  <c:v>10</c:v>
                </c:pt>
                <c:pt idx="1077">
                  <c:v>15</c:v>
                </c:pt>
                <c:pt idx="1078">
                  <c:v>20</c:v>
                </c:pt>
                <c:pt idx="1079">
                  <c:v>15</c:v>
                </c:pt>
                <c:pt idx="1080">
                  <c:v>0</c:v>
                </c:pt>
                <c:pt idx="1081">
                  <c:v>20</c:v>
                </c:pt>
                <c:pt idx="1082">
                  <c:v>25</c:v>
                </c:pt>
                <c:pt idx="1083">
                  <c:v>20</c:v>
                </c:pt>
                <c:pt idx="1084">
                  <c:v>20</c:v>
                </c:pt>
                <c:pt idx="1085">
                  <c:v>14</c:v>
                </c:pt>
                <c:pt idx="1086">
                  <c:v>20</c:v>
                </c:pt>
                <c:pt idx="1087">
                  <c:v>0</c:v>
                </c:pt>
                <c:pt idx="1088">
                  <c:v>25</c:v>
                </c:pt>
                <c:pt idx="1089">
                  <c:v>15</c:v>
                </c:pt>
                <c:pt idx="1090">
                  <c:v>15</c:v>
                </c:pt>
                <c:pt idx="1091">
                  <c:v>15</c:v>
                </c:pt>
                <c:pt idx="1092">
                  <c:v>0</c:v>
                </c:pt>
                <c:pt idx="1093">
                  <c:v>20</c:v>
                </c:pt>
                <c:pt idx="1094">
                  <c:v>20</c:v>
                </c:pt>
                <c:pt idx="1095">
                  <c:v>0</c:v>
                </c:pt>
                <c:pt idx="1096">
                  <c:v>0</c:v>
                </c:pt>
                <c:pt idx="1097">
                  <c:v>20</c:v>
                </c:pt>
                <c:pt idx="1098">
                  <c:v>20</c:v>
                </c:pt>
                <c:pt idx="1099">
                  <c:v>20</c:v>
                </c:pt>
                <c:pt idx="1100">
                  <c:v>20</c:v>
                </c:pt>
                <c:pt idx="1101">
                  <c:v>20</c:v>
                </c:pt>
                <c:pt idx="1102">
                  <c:v>0</c:v>
                </c:pt>
                <c:pt idx="1103">
                  <c:v>0</c:v>
                </c:pt>
                <c:pt idx="1104">
                  <c:v>50</c:v>
                </c:pt>
                <c:pt idx="1105">
                  <c:v>0</c:v>
                </c:pt>
                <c:pt idx="1106">
                  <c:v>0</c:v>
                </c:pt>
                <c:pt idx="1107">
                  <c:v>1</c:v>
                </c:pt>
                <c:pt idx="1108">
                  <c:v>0</c:v>
                </c:pt>
                <c:pt idx="1109">
                  <c:v>0</c:v>
                </c:pt>
                <c:pt idx="1110">
                  <c:v>10</c:v>
                </c:pt>
                <c:pt idx="1111">
                  <c:v>0</c:v>
                </c:pt>
                <c:pt idx="1112">
                  <c:v>15</c:v>
                </c:pt>
                <c:pt idx="1113">
                  <c:v>10</c:v>
                </c:pt>
                <c:pt idx="1114">
                  <c:v>15</c:v>
                </c:pt>
                <c:pt idx="1115">
                  <c:v>15</c:v>
                </c:pt>
                <c:pt idx="1116">
                  <c:v>15</c:v>
                </c:pt>
                <c:pt idx="1117">
                  <c:v>15</c:v>
                </c:pt>
                <c:pt idx="1118">
                  <c:v>15</c:v>
                </c:pt>
                <c:pt idx="1119">
                  <c:v>15</c:v>
                </c:pt>
                <c:pt idx="1120">
                  <c:v>13</c:v>
                </c:pt>
                <c:pt idx="1121">
                  <c:v>0</c:v>
                </c:pt>
                <c:pt idx="1122">
                  <c:v>15</c:v>
                </c:pt>
                <c:pt idx="1123">
                  <c:v>0</c:v>
                </c:pt>
                <c:pt idx="1124">
                  <c:v>15</c:v>
                </c:pt>
                <c:pt idx="1125">
                  <c:v>0</c:v>
                </c:pt>
                <c:pt idx="1126">
                  <c:v>0</c:v>
                </c:pt>
                <c:pt idx="1127">
                  <c:v>10</c:v>
                </c:pt>
                <c:pt idx="1128">
                  <c:v>15</c:v>
                </c:pt>
                <c:pt idx="1129">
                  <c:v>0</c:v>
                </c:pt>
                <c:pt idx="1130">
                  <c:v>15</c:v>
                </c:pt>
                <c:pt idx="1131">
                  <c:v>0</c:v>
                </c:pt>
                <c:pt idx="1132">
                  <c:v>15</c:v>
                </c:pt>
                <c:pt idx="1133">
                  <c:v>15</c:v>
                </c:pt>
                <c:pt idx="1134">
                  <c:v>15</c:v>
                </c:pt>
                <c:pt idx="1135">
                  <c:v>0</c:v>
                </c:pt>
                <c:pt idx="1136">
                  <c:v>0</c:v>
                </c:pt>
                <c:pt idx="1137">
                  <c:v>15</c:v>
                </c:pt>
                <c:pt idx="1138">
                  <c:v>0</c:v>
                </c:pt>
                <c:pt idx="1139">
                  <c:v>0</c:v>
                </c:pt>
                <c:pt idx="1140">
                  <c:v>15</c:v>
                </c:pt>
                <c:pt idx="1141">
                  <c:v>15</c:v>
                </c:pt>
                <c:pt idx="1142">
                  <c:v>10</c:v>
                </c:pt>
                <c:pt idx="1143">
                  <c:v>15</c:v>
                </c:pt>
                <c:pt idx="1144">
                  <c:v>15</c:v>
                </c:pt>
                <c:pt idx="1145">
                  <c:v>15</c:v>
                </c:pt>
                <c:pt idx="1146">
                  <c:v>15</c:v>
                </c:pt>
                <c:pt idx="1147">
                  <c:v>13</c:v>
                </c:pt>
                <c:pt idx="1148">
                  <c:v>15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5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15</c:v>
                </c:pt>
                <c:pt idx="1161">
                  <c:v>0</c:v>
                </c:pt>
                <c:pt idx="1162">
                  <c:v>15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10</c:v>
                </c:pt>
                <c:pt idx="1168">
                  <c:v>0</c:v>
                </c:pt>
                <c:pt idx="1169">
                  <c:v>0</c:v>
                </c:pt>
                <c:pt idx="1170">
                  <c:v>15</c:v>
                </c:pt>
                <c:pt idx="1171">
                  <c:v>0</c:v>
                </c:pt>
                <c:pt idx="1172">
                  <c:v>5</c:v>
                </c:pt>
                <c:pt idx="1173">
                  <c:v>15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10</c:v>
                </c:pt>
                <c:pt idx="1181">
                  <c:v>13</c:v>
                </c:pt>
                <c:pt idx="1182">
                  <c:v>10</c:v>
                </c:pt>
                <c:pt idx="1183">
                  <c:v>15</c:v>
                </c:pt>
                <c:pt idx="1184">
                  <c:v>15</c:v>
                </c:pt>
                <c:pt idx="1185">
                  <c:v>15</c:v>
                </c:pt>
                <c:pt idx="1186">
                  <c:v>15</c:v>
                </c:pt>
                <c:pt idx="1187">
                  <c:v>0</c:v>
                </c:pt>
                <c:pt idx="1188">
                  <c:v>5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20</c:v>
                </c:pt>
                <c:pt idx="1198">
                  <c:v>15</c:v>
                </c:pt>
                <c:pt idx="1199">
                  <c:v>0</c:v>
                </c:pt>
                <c:pt idx="1200">
                  <c:v>15</c:v>
                </c:pt>
                <c:pt idx="1201">
                  <c:v>15</c:v>
                </c:pt>
                <c:pt idx="1202">
                  <c:v>0</c:v>
                </c:pt>
                <c:pt idx="1203">
                  <c:v>15</c:v>
                </c:pt>
                <c:pt idx="1204">
                  <c:v>15</c:v>
                </c:pt>
                <c:pt idx="1205">
                  <c:v>10</c:v>
                </c:pt>
                <c:pt idx="1206">
                  <c:v>15</c:v>
                </c:pt>
                <c:pt idx="1207">
                  <c:v>15</c:v>
                </c:pt>
                <c:pt idx="1208">
                  <c:v>0</c:v>
                </c:pt>
                <c:pt idx="1209">
                  <c:v>10</c:v>
                </c:pt>
                <c:pt idx="1210">
                  <c:v>15</c:v>
                </c:pt>
                <c:pt idx="1211">
                  <c:v>13</c:v>
                </c:pt>
                <c:pt idx="1212">
                  <c:v>10</c:v>
                </c:pt>
                <c:pt idx="1213">
                  <c:v>10</c:v>
                </c:pt>
                <c:pt idx="1214">
                  <c:v>0</c:v>
                </c:pt>
                <c:pt idx="1215">
                  <c:v>15</c:v>
                </c:pt>
                <c:pt idx="1216">
                  <c:v>15</c:v>
                </c:pt>
                <c:pt idx="1217">
                  <c:v>15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15</c:v>
                </c:pt>
                <c:pt idx="1222">
                  <c:v>0</c:v>
                </c:pt>
                <c:pt idx="1223">
                  <c:v>15</c:v>
                </c:pt>
                <c:pt idx="1224">
                  <c:v>15</c:v>
                </c:pt>
                <c:pt idx="1225">
                  <c:v>10</c:v>
                </c:pt>
                <c:pt idx="1226">
                  <c:v>36</c:v>
                </c:pt>
                <c:pt idx="1227">
                  <c:v>15</c:v>
                </c:pt>
                <c:pt idx="1228">
                  <c:v>0</c:v>
                </c:pt>
                <c:pt idx="1229">
                  <c:v>15</c:v>
                </c:pt>
                <c:pt idx="1230">
                  <c:v>15</c:v>
                </c:pt>
                <c:pt idx="1231">
                  <c:v>15</c:v>
                </c:pt>
                <c:pt idx="1232">
                  <c:v>20</c:v>
                </c:pt>
                <c:pt idx="1233">
                  <c:v>15</c:v>
                </c:pt>
                <c:pt idx="1234">
                  <c:v>15</c:v>
                </c:pt>
                <c:pt idx="1235">
                  <c:v>15</c:v>
                </c:pt>
                <c:pt idx="1236">
                  <c:v>0</c:v>
                </c:pt>
                <c:pt idx="1237">
                  <c:v>15</c:v>
                </c:pt>
                <c:pt idx="1238">
                  <c:v>20</c:v>
                </c:pt>
                <c:pt idx="1239">
                  <c:v>20</c:v>
                </c:pt>
                <c:pt idx="1240">
                  <c:v>23</c:v>
                </c:pt>
                <c:pt idx="1241">
                  <c:v>21</c:v>
                </c:pt>
                <c:pt idx="1242">
                  <c:v>15</c:v>
                </c:pt>
                <c:pt idx="1243">
                  <c:v>15</c:v>
                </c:pt>
                <c:pt idx="1244">
                  <c:v>15</c:v>
                </c:pt>
                <c:pt idx="1245">
                  <c:v>15</c:v>
                </c:pt>
                <c:pt idx="1246">
                  <c:v>0</c:v>
                </c:pt>
                <c:pt idx="1247">
                  <c:v>0</c:v>
                </c:pt>
                <c:pt idx="1248">
                  <c:v>15</c:v>
                </c:pt>
                <c:pt idx="1249">
                  <c:v>15</c:v>
                </c:pt>
                <c:pt idx="1250">
                  <c:v>20</c:v>
                </c:pt>
                <c:pt idx="1251">
                  <c:v>20</c:v>
                </c:pt>
                <c:pt idx="1252">
                  <c:v>15</c:v>
                </c:pt>
                <c:pt idx="1253">
                  <c:v>0</c:v>
                </c:pt>
                <c:pt idx="1254">
                  <c:v>0</c:v>
                </c:pt>
                <c:pt idx="1255">
                  <c:v>15</c:v>
                </c:pt>
                <c:pt idx="1256">
                  <c:v>15</c:v>
                </c:pt>
                <c:pt idx="1257">
                  <c:v>15</c:v>
                </c:pt>
                <c:pt idx="1258">
                  <c:v>15</c:v>
                </c:pt>
                <c:pt idx="1259">
                  <c:v>10</c:v>
                </c:pt>
                <c:pt idx="1260">
                  <c:v>25</c:v>
                </c:pt>
                <c:pt idx="1261">
                  <c:v>15</c:v>
                </c:pt>
                <c:pt idx="1262">
                  <c:v>15</c:v>
                </c:pt>
                <c:pt idx="1263">
                  <c:v>15</c:v>
                </c:pt>
                <c:pt idx="1264">
                  <c:v>17</c:v>
                </c:pt>
                <c:pt idx="1265">
                  <c:v>20</c:v>
                </c:pt>
                <c:pt idx="1266">
                  <c:v>0</c:v>
                </c:pt>
                <c:pt idx="1267">
                  <c:v>15</c:v>
                </c:pt>
                <c:pt idx="1268">
                  <c:v>20</c:v>
                </c:pt>
                <c:pt idx="1269">
                  <c:v>15</c:v>
                </c:pt>
                <c:pt idx="1270">
                  <c:v>15</c:v>
                </c:pt>
                <c:pt idx="1271">
                  <c:v>20</c:v>
                </c:pt>
                <c:pt idx="1272">
                  <c:v>15</c:v>
                </c:pt>
                <c:pt idx="1273">
                  <c:v>15</c:v>
                </c:pt>
                <c:pt idx="1274">
                  <c:v>15</c:v>
                </c:pt>
                <c:pt idx="1275">
                  <c:v>15</c:v>
                </c:pt>
                <c:pt idx="1276">
                  <c:v>15</c:v>
                </c:pt>
                <c:pt idx="1277">
                  <c:v>20</c:v>
                </c:pt>
                <c:pt idx="1278">
                  <c:v>20</c:v>
                </c:pt>
                <c:pt idx="1279">
                  <c:v>20</c:v>
                </c:pt>
                <c:pt idx="1280">
                  <c:v>12</c:v>
                </c:pt>
                <c:pt idx="1281">
                  <c:v>15</c:v>
                </c:pt>
                <c:pt idx="1282">
                  <c:v>15</c:v>
                </c:pt>
                <c:pt idx="1283">
                  <c:v>20</c:v>
                </c:pt>
                <c:pt idx="1284">
                  <c:v>15</c:v>
                </c:pt>
                <c:pt idx="1285">
                  <c:v>20</c:v>
                </c:pt>
                <c:pt idx="1286">
                  <c:v>20</c:v>
                </c:pt>
                <c:pt idx="1287">
                  <c:v>5</c:v>
                </c:pt>
                <c:pt idx="1288">
                  <c:v>0</c:v>
                </c:pt>
                <c:pt idx="1289">
                  <c:v>0</c:v>
                </c:pt>
                <c:pt idx="1290">
                  <c:v>16</c:v>
                </c:pt>
                <c:pt idx="1291">
                  <c:v>15</c:v>
                </c:pt>
                <c:pt idx="1292">
                  <c:v>15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5</c:v>
                </c:pt>
                <c:pt idx="1297">
                  <c:v>15</c:v>
                </c:pt>
                <c:pt idx="1298">
                  <c:v>10</c:v>
                </c:pt>
                <c:pt idx="1299">
                  <c:v>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359-4D11-A363-1D69F4C8C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659904"/>
        <c:axId val="51673344"/>
      </c:scatterChart>
      <c:valAx>
        <c:axId val="51659904"/>
        <c:scaling>
          <c:orientation val="minMax"/>
          <c:min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2000"/>
                  <a:t>Modellméret (#objektum)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1673344"/>
        <c:crosses val="autoZero"/>
        <c:crossBetween val="midCat"/>
        <c:majorUnit val="10"/>
      </c:valAx>
      <c:valAx>
        <c:axId val="5167334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2000"/>
                  <a:t>Futásidő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16599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2018. 11. 12.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09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Méréseimehez körülbelül 3000</a:t>
            </a:r>
            <a:r>
              <a:rPr lang="hu-HU" baseline="0" dirty="0" smtClean="0"/>
              <a:t> lekérdezést generáltam. A görbék kisimításához minden mérést többször végeztem el, és a mért adatok mediánját ábrázoltam.</a:t>
            </a:r>
          </a:p>
          <a:p>
            <a:r>
              <a:rPr lang="hu-HU" dirty="0" smtClean="0">
                <a:latin typeface="LMRoman10-Regular-Identity-H"/>
              </a:rPr>
              <a:t>A második mérési környezetben 10-10 eltérő lekérdezést generáltam, 5, 10 ,15, ...,50,</a:t>
            </a:r>
          </a:p>
          <a:p>
            <a:r>
              <a:rPr lang="hu-HU" dirty="0" smtClean="0">
                <a:latin typeface="LMRoman10-Regular-Identity-H"/>
              </a:rPr>
              <a:t>100, 150, 200 elemmel egészítettem ki a kiindulási állapotot. Minden mérést 10-szer meg</a:t>
            </a:r>
          </a:p>
          <a:p>
            <a:r>
              <a:rPr lang="hu-HU" dirty="0" smtClean="0">
                <a:latin typeface="LMRoman10-Regular-Identity-H"/>
              </a:rPr>
              <a:t>ismételtem (a belemelegedést leszámolva). Az elrendezés célja, hogy a generátor skálázhatóságát</a:t>
            </a:r>
          </a:p>
          <a:p>
            <a:r>
              <a:rPr lang="hu-HU" dirty="0" smtClean="0">
                <a:latin typeface="LMRoman10-Regular-Identity-H"/>
              </a:rPr>
              <a:t>vizsgálja modellek méretének szempontjából.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84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hu-HU" dirty="0" smtClean="0">
                <a:latin typeface="LMRoman10-Regular-Identity-H"/>
              </a:rPr>
              <a:t>így minden kiadott lekérdezés különbözik a többitől. Az</a:t>
            </a:r>
          </a:p>
          <a:p>
            <a:r>
              <a:rPr lang="hu-HU" dirty="0" smtClean="0">
                <a:latin typeface="LMRoman10-Regular-Identity-H"/>
              </a:rPr>
              <a:t>általam készített keretrendszert teljesítmény és diverzitás szempontjából is kiértékeltem</a:t>
            </a:r>
          </a:p>
          <a:p>
            <a:r>
              <a:rPr lang="hu-HU" dirty="0" smtClean="0">
                <a:latin typeface="LMRoman10-Regular-Identity-H"/>
              </a:rPr>
              <a:t>egy ipari esettanulmányon, valamint korrelációt is találtunk a lekérdezések bonyolultsága</a:t>
            </a:r>
          </a:p>
          <a:p>
            <a:r>
              <a:rPr lang="hu-HU" dirty="0" smtClean="0">
                <a:latin typeface="LMRoman10-Regular-Identity-H"/>
              </a:rPr>
              <a:t>és futásideje között.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88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Napjainkban az adatok</a:t>
            </a:r>
            <a:r>
              <a:rPr lang="hu-HU" baseline="0" dirty="0" smtClean="0"/>
              <a:t> tárolásásra sok lehetőség van. Ezek közül az egyik a agráfadatbázis. A gráfadatbázisokban az adatokat (kattints) mint csomópontok, a közöttük lévő kapcsolatokat (kattints) mint élek tároljuk. A tulajdonsággráfokban, ammelyek az adatbázisok alapját adják ezen kívül még tárolunk címkéket (katt) és attribútumokat (katt) is az adatokról. </a:t>
            </a:r>
          </a:p>
          <a:p>
            <a:r>
              <a:rPr lang="hu-HU" baseline="0" dirty="0" smtClean="0"/>
              <a:t>Azért jó igy tárolni az adatokat, mert az emberi gondolkodámódban a világ dolgokból és a közöttük lévő kapcsolatokból áll össze.</a:t>
            </a:r>
          </a:p>
          <a:p>
            <a:r>
              <a:rPr lang="hu-HU" baseline="0" dirty="0" smtClean="0"/>
              <a:t> Munkám során Neo4J gráfadatbázissal, és az ennek lekérdezéséhaz használ Cypher nyelvvel foglalkoztam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2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</a:t>
            </a:r>
            <a:r>
              <a:rPr lang="hu-HU" baseline="0" dirty="0" smtClean="0"/>
              <a:t> dián egy Cypher lekérdezés és a rá adott válasz látható.  A fenit lekérdezésben arra kérem az adatbázist, hogy térjen vissza az olyan vonat, szegmens párokkal ahol igaz, hogy a vonat az adott szegmensen áll éppen.  A Match szó után a minta látható  emelynek igatnak kell lenni a visszatérési tábla soraiban. Tehát az eredménytábla azt mutatja, hogy például Thomas a 3-as szegmensen állt akkor amikor a lekérdezést végrehajtotam.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69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lekérdezéseket</a:t>
            </a:r>
            <a:r>
              <a:rPr lang="hu-HU" baseline="0" dirty="0" smtClean="0"/>
              <a:t> gráfként értelmezem, illetve a számítógép is.  Ezt a lekérdezést gráfként így ábrázoljuk. Ez a gráf a lekérdzés absztrakt szintaxis gráfja. 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74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 adatbázisok tesztelése egy komplex összetett feladat. Sok helyen lehet hiba mikor egy lekéredzést futtatunk. ASG-ben</a:t>
            </a:r>
            <a:r>
              <a:rPr lang="hu-HU" baseline="0" dirty="0" smtClean="0"/>
              <a:t> alapvető különbség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97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Egy</a:t>
            </a:r>
            <a:r>
              <a:rPr lang="hu-HU" baseline="0" dirty="0" smtClean="0"/>
              <a:t> olyan lekérdezésgenerátort hoztam léter ami bemenetként ... </a:t>
            </a:r>
            <a:endParaRPr lang="hu-HU" dirty="0" smtClean="0"/>
          </a:p>
          <a:p>
            <a:r>
              <a:rPr lang="hu-HU" dirty="0" smtClean="0"/>
              <a:t>Összehasonlítás: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Másik rendszer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Korábbi verzió</a:t>
            </a:r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36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Szigorú </a:t>
            </a:r>
            <a:r>
              <a:rPr lang="hu-HU" dirty="0" smtClean="0"/>
              <a:t>nyelvetni strukrtúrális szabályok -&gt; szülséges logikai következtetők használata</a:t>
            </a:r>
          </a:p>
          <a:p>
            <a:endParaRPr lang="hu-HU" dirty="0" smtClean="0">
              <a:solidFill>
                <a:srgbClr val="000000"/>
              </a:solidFill>
              <a:latin typeface="LMRoman10-Regular-Identity-H"/>
            </a:endParaRPr>
          </a:p>
          <a:p>
            <a:endParaRPr lang="hu-HU" dirty="0" smtClean="0">
              <a:solidFill>
                <a:srgbClr val="000000"/>
              </a:solidFill>
              <a:latin typeface="LMRoman10-Regular-Identity-H"/>
            </a:endParaRPr>
          </a:p>
          <a:p>
            <a:r>
              <a:rPr lang="hu-HU" dirty="0" smtClean="0">
                <a:solidFill>
                  <a:srgbClr val="000000"/>
                </a:solidFill>
                <a:latin typeface="LMRoman10-Regular-Identity-H"/>
              </a:rPr>
              <a:t>Diverzitás növelése: lényeges modellelemek között kell relevánsan különböznie</a:t>
            </a:r>
            <a:r>
              <a:rPr lang="hu-HU" dirty="0" smtClean="0">
                <a:solidFill>
                  <a:srgbClr val="000000"/>
                </a:solidFill>
                <a:latin typeface="LMRoman10-Regular-Identity-H"/>
              </a:rPr>
              <a:t>.</a:t>
            </a:r>
          </a:p>
          <a:p>
            <a:endParaRPr lang="hu-HU" dirty="0" smtClean="0">
              <a:solidFill>
                <a:srgbClr val="000000"/>
              </a:solidFill>
              <a:latin typeface="LMRoman10-Regular-Identity-H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000000"/>
                </a:solidFill>
                <a:latin typeface="LMRoman10-Regular-Identity-H"/>
              </a:rPr>
              <a:t>Cypher nyelvtan </a:t>
            </a:r>
            <a:r>
              <a:rPr lang="hu-HU" dirty="0" smtClean="0">
                <a:solidFill>
                  <a:srgbClr val="000000"/>
                </a:solidFill>
                <a:latin typeface="LMRoman10-Regular-Identity-H"/>
                <a:sym typeface="Wingdings" panose="05000000000000000000" pitchFamily="2" charset="2"/>
              </a:rPr>
              <a:t> Lényegtelen feldolgozni</a:t>
            </a:r>
            <a:endParaRPr lang="hu-HU" dirty="0" smtClean="0">
              <a:solidFill>
                <a:srgbClr val="000000"/>
              </a:solidFill>
              <a:latin typeface="LMRoman10-Regular-Identity-H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000000"/>
                </a:solidFill>
                <a:latin typeface="LMRoman10-Regular-Identity-H"/>
              </a:rPr>
              <a:t>Részmodell meghatározás </a:t>
            </a:r>
            <a:r>
              <a:rPr lang="hu-HU" dirty="0" smtClean="0">
                <a:solidFill>
                  <a:srgbClr val="000000"/>
                </a:solidFill>
                <a:latin typeface="LMRoman10-Regular-Identity-H"/>
                <a:sym typeface="Wingdings" panose="05000000000000000000" pitchFamily="2" charset="2"/>
              </a:rPr>
              <a:t> </a:t>
            </a:r>
            <a:r>
              <a:rPr lang="hu-HU" dirty="0" smtClean="0">
                <a:solidFill>
                  <a:srgbClr val="000000"/>
                </a:solidFill>
                <a:latin typeface="LMRoman10-Regular-Identity-H"/>
              </a:rPr>
              <a:t>elemek szűrése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000000"/>
                </a:solidFill>
                <a:latin typeface="LMRoman10-Regular-Identity-H"/>
              </a:rPr>
              <a:t> létrehozás, törlés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000000"/>
                </a:solidFill>
                <a:latin typeface="LMRoman10-Regular-Identity-H"/>
              </a:rPr>
              <a:t> visszatérési referencia átnevezés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000000"/>
                </a:solidFill>
                <a:latin typeface="LMRoman10-Regular-Identity-H"/>
              </a:rPr>
              <a:t>Diverzitás növelése 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33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Szigorú </a:t>
            </a:r>
            <a:r>
              <a:rPr lang="hu-HU" dirty="0" smtClean="0"/>
              <a:t>nyelvetni strukrtúrális szabályok -&gt; szülséges logikai következtetők használata</a:t>
            </a:r>
          </a:p>
          <a:p>
            <a:endParaRPr lang="hu-HU" dirty="0" smtClean="0">
              <a:solidFill>
                <a:srgbClr val="000000"/>
              </a:solidFill>
              <a:latin typeface="LMRoman10-Regular-Identity-H"/>
            </a:endParaRPr>
          </a:p>
          <a:p>
            <a:endParaRPr lang="hu-HU" dirty="0" smtClean="0">
              <a:solidFill>
                <a:srgbClr val="000000"/>
              </a:solidFill>
              <a:latin typeface="LMRoman10-Regular-Identity-H"/>
            </a:endParaRPr>
          </a:p>
          <a:p>
            <a:r>
              <a:rPr lang="hu-HU" dirty="0" smtClean="0">
                <a:solidFill>
                  <a:srgbClr val="000000"/>
                </a:solidFill>
                <a:latin typeface="LMRoman10-Regular-Identity-H"/>
              </a:rPr>
              <a:t>Diverzitás növelése: lényeges modellelemek között kell relevánsan különböznie</a:t>
            </a:r>
            <a:r>
              <a:rPr lang="hu-HU" dirty="0" smtClean="0">
                <a:solidFill>
                  <a:srgbClr val="000000"/>
                </a:solidFill>
                <a:latin typeface="LMRoman10-Regular-Identity-H"/>
              </a:rPr>
              <a:t>.</a:t>
            </a:r>
          </a:p>
          <a:p>
            <a:endParaRPr lang="hu-HU" dirty="0" smtClean="0">
              <a:solidFill>
                <a:srgbClr val="000000"/>
              </a:solidFill>
              <a:latin typeface="LMRoman10-Regular-Identity-H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000000"/>
                </a:solidFill>
                <a:latin typeface="LMRoman10-Regular-Identity-H"/>
              </a:rPr>
              <a:t>Cypher nyelvtan </a:t>
            </a:r>
            <a:r>
              <a:rPr lang="hu-HU" dirty="0" smtClean="0">
                <a:solidFill>
                  <a:srgbClr val="000000"/>
                </a:solidFill>
                <a:latin typeface="LMRoman10-Regular-Identity-H"/>
                <a:sym typeface="Wingdings" panose="05000000000000000000" pitchFamily="2" charset="2"/>
              </a:rPr>
              <a:t> Lényegtelen feldolgozni</a:t>
            </a:r>
            <a:endParaRPr lang="hu-HU" dirty="0" smtClean="0">
              <a:solidFill>
                <a:srgbClr val="000000"/>
              </a:solidFill>
              <a:latin typeface="LMRoman10-Regular-Identity-H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000000"/>
                </a:solidFill>
                <a:latin typeface="LMRoman10-Regular-Identity-H"/>
              </a:rPr>
              <a:t>Részmodell meghatározás </a:t>
            </a:r>
            <a:r>
              <a:rPr lang="hu-HU" dirty="0" smtClean="0">
                <a:solidFill>
                  <a:srgbClr val="000000"/>
                </a:solidFill>
                <a:latin typeface="LMRoman10-Regular-Identity-H"/>
                <a:sym typeface="Wingdings" panose="05000000000000000000" pitchFamily="2" charset="2"/>
              </a:rPr>
              <a:t> </a:t>
            </a:r>
            <a:r>
              <a:rPr lang="hu-HU" dirty="0" smtClean="0">
                <a:solidFill>
                  <a:srgbClr val="000000"/>
                </a:solidFill>
                <a:latin typeface="LMRoman10-Regular-Identity-H"/>
              </a:rPr>
              <a:t>elemek szűrése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000000"/>
                </a:solidFill>
                <a:latin typeface="LMRoman10-Regular-Identity-H"/>
              </a:rPr>
              <a:t> létrehozás, törlés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000000"/>
                </a:solidFill>
                <a:latin typeface="LMRoman10-Regular-Identity-H"/>
              </a:rPr>
              <a:t> visszatérési referencia átnevezés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000000"/>
                </a:solidFill>
                <a:latin typeface="LMRoman10-Regular-Identity-H"/>
              </a:rPr>
              <a:t>Diverzitás növelése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>
              <a:solidFill>
                <a:srgbClr val="000000"/>
              </a:solidFill>
              <a:latin typeface="LMRoman10-Regular-Identity-H"/>
            </a:endParaRPr>
          </a:p>
          <a:p>
            <a:pPr algn="ctr"/>
            <a:r>
              <a:rPr lang="hu-HU" dirty="0" smtClean="0">
                <a:latin typeface="LMRoman10-Regular-Identity-H"/>
              </a:rPr>
              <a:t>Jólformáltsági kényszerek</a:t>
            </a:r>
            <a:endParaRPr lang="hu-HU" dirty="0" smtClean="0"/>
          </a:p>
          <a:p>
            <a:pPr algn="ctr"/>
            <a:endParaRPr lang="hu-HU" dirty="0" smtClean="0">
              <a:latin typeface="LMRoman10-Regular-Identity-H"/>
            </a:endParaRPr>
          </a:p>
          <a:p>
            <a:pPr algn="ctr"/>
            <a:endParaRPr lang="hu-HU" dirty="0" smtClean="0">
              <a:latin typeface="LMRoman10-Regular-Identity-H"/>
            </a:endParaRPr>
          </a:p>
          <a:p>
            <a:pPr algn="ctr"/>
            <a:r>
              <a:rPr lang="hu-HU" dirty="0" smtClean="0">
                <a:latin typeface="LMRoman10-Regular-Identity-H"/>
              </a:rPr>
              <a:t>Metamodell által nem kifejezett szabályok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>
                <a:latin typeface="LMRoman10-Regular-Identity-H"/>
              </a:rPr>
              <a:t>milyen változókra lehet, és milyenekre nem lehet hivatkozni a visszatérési értékben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hu-HU" dirty="0" smtClean="0">
              <a:latin typeface="LMRoman10-Regular-Identity-H"/>
            </a:endParaRPr>
          </a:p>
          <a:p>
            <a:pPr algn="ctr"/>
            <a:r>
              <a:rPr lang="hu-HU" dirty="0" smtClean="0">
                <a:latin typeface="LMRoman10-Regular-Identity-H"/>
              </a:rPr>
              <a:t>Példánygráfok nem értelmezhetőek lekérdezésekként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hu-HU" dirty="0" smtClean="0">
              <a:latin typeface="LMRoman10-Regular-Identity-H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hu-HU" dirty="0" smtClean="0">
              <a:latin typeface="LMRoman10-Regular-Identity-H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2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05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2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6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9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7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2" y="6365878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7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 University of </a:t>
            </a:r>
            <a:r>
              <a:rPr lang="en-US" sz="2400" b="1" dirty="0" smtClean="0">
                <a:latin typeface="+mn-lt"/>
                <a:cs typeface="+mn-cs"/>
              </a:rPr>
              <a:t>Technology</a:t>
            </a:r>
            <a:r>
              <a:rPr lang="hu-HU" sz="2400" b="1" dirty="0" smtClean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</a:t>
            </a:r>
            <a:r>
              <a:rPr lang="hu-HU" sz="2400" b="1" baseline="0" dirty="0" err="1" smtClean="0">
                <a:latin typeface="+mn-lt"/>
                <a:cs typeface="+mn-cs"/>
              </a:rPr>
              <a:t>Tolerant</a:t>
            </a:r>
            <a:r>
              <a:rPr lang="hu-HU" sz="2400" b="1" baseline="0" dirty="0" smtClean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9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2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6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9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7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2" y="6365878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7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4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5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9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2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9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7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7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1" y="6401936"/>
            <a:ext cx="1604967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2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9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7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7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1" y="6400632"/>
            <a:ext cx="160496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4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5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2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2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4" y="6500180"/>
            <a:ext cx="1049893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2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2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4" name="Kép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7654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1" y="6502875"/>
            <a:ext cx="1232612" cy="3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5043"/>
            <a:ext cx="7772400" cy="2093508"/>
          </a:xfrm>
        </p:spPr>
        <p:txBody>
          <a:bodyPr/>
          <a:lstStyle/>
          <a:p>
            <a:r>
              <a:rPr lang="hu-HU" dirty="0" smtClean="0"/>
              <a:t>Gráfmintaillesztő rendszerek tesztelése automatikus gráfgenerátorokkal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Bekő Mária</a:t>
            </a:r>
          </a:p>
          <a:p>
            <a:r>
              <a:rPr lang="hu-HU" sz="2400" dirty="0"/>
              <a:t>Konzulens: Semeráth Oszkár</a:t>
            </a:r>
            <a:endParaRPr lang="en-US" sz="2400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Elbow Connector 38"/>
          <p:cNvCxnSpPr/>
          <p:nvPr/>
        </p:nvCxnSpPr>
        <p:spPr>
          <a:xfrm rot="16200000" flipH="1">
            <a:off x="3845710" y="3574839"/>
            <a:ext cx="432075" cy="6350"/>
          </a:xfrm>
          <a:prstGeom prst="bentConnector3">
            <a:avLst>
              <a:gd name="adj1" fmla="val -59303"/>
            </a:avLst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575"/>
            <a:ext cx="9144000" cy="720725"/>
          </a:xfrm>
        </p:spPr>
        <p:txBody>
          <a:bodyPr/>
          <a:lstStyle/>
          <a:p>
            <a:r>
              <a:rPr lang="hu-HU" dirty="0" smtClean="0"/>
              <a:t>Architektúrális felépítés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10</a:t>
            </a:fld>
            <a:endParaRPr lang="hu-HU" dirty="0"/>
          </a:p>
        </p:txBody>
      </p:sp>
      <p:sp>
        <p:nvSpPr>
          <p:cNvPr id="6" name="Flowchart: Process 5"/>
          <p:cNvSpPr/>
          <p:nvPr/>
        </p:nvSpPr>
        <p:spPr>
          <a:xfrm>
            <a:off x="6713142" y="2786488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+ Kulcs generálás</a:t>
            </a:r>
            <a:endParaRPr lang="hu-HU" dirty="0"/>
          </a:p>
        </p:txBody>
      </p:sp>
      <p:sp>
        <p:nvSpPr>
          <p:cNvPr id="7" name="Flowchart: Process 6"/>
          <p:cNvSpPr/>
          <p:nvPr/>
        </p:nvSpPr>
        <p:spPr>
          <a:xfrm>
            <a:off x="6713142" y="826686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+ ID generálás</a:t>
            </a:r>
            <a:endParaRPr lang="hu-HU" dirty="0"/>
          </a:p>
        </p:txBody>
      </p:sp>
      <p:sp>
        <p:nvSpPr>
          <p:cNvPr id="10" name="Flowchart: Process 9"/>
          <p:cNvSpPr/>
          <p:nvPr/>
        </p:nvSpPr>
        <p:spPr>
          <a:xfrm>
            <a:off x="6713142" y="1813521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+ Literál generálás</a:t>
            </a:r>
            <a:endParaRPr lang="hu-HU" dirty="0"/>
          </a:p>
        </p:txBody>
      </p:sp>
      <p:cxnSp>
        <p:nvCxnSpPr>
          <p:cNvPr id="16" name="Elbow Connector 15"/>
          <p:cNvCxnSpPr/>
          <p:nvPr/>
        </p:nvCxnSpPr>
        <p:spPr>
          <a:xfrm rot="16200000" flipH="1">
            <a:off x="3835832" y="1581821"/>
            <a:ext cx="491200" cy="5863"/>
          </a:xfrm>
          <a:prstGeom prst="bentConnector3">
            <a:avLst>
              <a:gd name="adj1" fmla="val -13416"/>
            </a:avLst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06431" y="1348509"/>
            <a:ext cx="13942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400" dirty="0" smtClean="0"/>
              <a:t>Absztrakt szintaxis gráfok</a:t>
            </a:r>
            <a:endParaRPr lang="hu-HU" sz="1400" dirty="0"/>
          </a:p>
        </p:txBody>
      </p:sp>
      <p:sp>
        <p:nvSpPr>
          <p:cNvPr id="18" name="Oval 17"/>
          <p:cNvSpPr/>
          <p:nvPr/>
        </p:nvSpPr>
        <p:spPr>
          <a:xfrm rot="5400000">
            <a:off x="6018827" y="2401448"/>
            <a:ext cx="299782" cy="294752"/>
          </a:xfrm>
          <a:prstGeom prst="ellipse">
            <a:avLst/>
          </a:prstGeom>
          <a:ln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+</a:t>
            </a:r>
            <a:endParaRPr lang="hu-HU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>
            <a:stCxn id="7" idx="1"/>
            <a:endCxn id="18" idx="0"/>
          </p:cNvCxnSpPr>
          <p:nvPr/>
        </p:nvCxnSpPr>
        <p:spPr>
          <a:xfrm rot="10800000" flipV="1">
            <a:off x="6316094" y="1082918"/>
            <a:ext cx="397048" cy="146590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Elbow Connector 19"/>
          <p:cNvCxnSpPr>
            <a:stCxn id="10" idx="1"/>
            <a:endCxn id="18" idx="0"/>
          </p:cNvCxnSpPr>
          <p:nvPr/>
        </p:nvCxnSpPr>
        <p:spPr>
          <a:xfrm rot="10800000" flipV="1">
            <a:off x="6316094" y="2069754"/>
            <a:ext cx="397048" cy="479070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Elbow Connector 20"/>
          <p:cNvCxnSpPr>
            <a:stCxn id="6" idx="1"/>
            <a:endCxn id="18" idx="0"/>
          </p:cNvCxnSpPr>
          <p:nvPr/>
        </p:nvCxnSpPr>
        <p:spPr>
          <a:xfrm rot="10800000">
            <a:off x="6316094" y="2548825"/>
            <a:ext cx="397048" cy="493897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Elbow Connector 21"/>
          <p:cNvCxnSpPr>
            <a:stCxn id="18" idx="4"/>
            <a:endCxn id="28" idx="3"/>
          </p:cNvCxnSpPr>
          <p:nvPr/>
        </p:nvCxnSpPr>
        <p:spPr>
          <a:xfrm rot="10800000">
            <a:off x="5699622" y="2095942"/>
            <a:ext cx="321721" cy="452882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5400000">
            <a:off x="3839006" y="2591669"/>
            <a:ext cx="491200" cy="12213"/>
          </a:xfrm>
          <a:prstGeom prst="bentConnector3">
            <a:avLst>
              <a:gd name="adj1" fmla="val -27736"/>
            </a:avLst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06430" y="2366289"/>
            <a:ext cx="158449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200" dirty="0"/>
              <a:t>Absztrakt szintaxis </a:t>
            </a:r>
            <a:r>
              <a:rPr lang="hu-HU" sz="1200" dirty="0" smtClean="0"/>
              <a:t>gráfok </a:t>
            </a:r>
            <a:r>
              <a:rPr lang="hu-HU" sz="1200" b="1" dirty="0" smtClean="0"/>
              <a:t>+ attribútumok</a:t>
            </a:r>
            <a:endParaRPr lang="hu-HU" sz="1200" b="1" dirty="0"/>
          </a:p>
        </p:txBody>
      </p:sp>
      <p:sp>
        <p:nvSpPr>
          <p:cNvPr id="28" name="Flowchart: Process 27"/>
          <p:cNvSpPr/>
          <p:nvPr/>
        </p:nvSpPr>
        <p:spPr>
          <a:xfrm>
            <a:off x="3549275" y="1839709"/>
            <a:ext cx="2150346" cy="512466"/>
          </a:xfrm>
          <a:prstGeom prst="flowChartProcess">
            <a:avLst/>
          </a:prstGeom>
          <a:ln w="28575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2. Utófeldolgozás</a:t>
            </a:r>
            <a:endParaRPr lang="hu-HU" dirty="0"/>
          </a:p>
        </p:txBody>
      </p:sp>
      <p:sp>
        <p:nvSpPr>
          <p:cNvPr id="29" name="Flowchart: Process 28"/>
          <p:cNvSpPr/>
          <p:nvPr/>
        </p:nvSpPr>
        <p:spPr>
          <a:xfrm>
            <a:off x="3547110" y="2843375"/>
            <a:ext cx="2150346" cy="512466"/>
          </a:xfrm>
          <a:prstGeom prst="flowChartProcess">
            <a:avLst/>
          </a:prstGeom>
          <a:ln w="28575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3. Fordító</a:t>
            </a:r>
            <a:endParaRPr lang="hu-HU" dirty="0"/>
          </a:p>
        </p:txBody>
      </p:sp>
      <p:sp>
        <p:nvSpPr>
          <p:cNvPr id="30" name="Flowchart: Process 29"/>
          <p:cNvSpPr/>
          <p:nvPr/>
        </p:nvSpPr>
        <p:spPr>
          <a:xfrm>
            <a:off x="3553460" y="836043"/>
            <a:ext cx="2150346" cy="512466"/>
          </a:xfrm>
          <a:prstGeom prst="flowChartProcess">
            <a:avLst/>
          </a:prstGeom>
          <a:ln w="28575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1. Gráfgenerátor</a:t>
            </a:r>
            <a:endParaRPr lang="hu-HU" dirty="0"/>
          </a:p>
        </p:txBody>
      </p:sp>
      <p:sp>
        <p:nvSpPr>
          <p:cNvPr id="33" name="Flowchart: Process 32"/>
          <p:cNvSpPr/>
          <p:nvPr/>
        </p:nvSpPr>
        <p:spPr>
          <a:xfrm>
            <a:off x="6713142" y="3759454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+ Címke generálás</a:t>
            </a:r>
            <a:endParaRPr lang="hu-HU" dirty="0"/>
          </a:p>
        </p:txBody>
      </p:sp>
      <p:cxnSp>
        <p:nvCxnSpPr>
          <p:cNvPr id="34" name="Elbow Connector 33"/>
          <p:cNvCxnSpPr>
            <a:stCxn id="33" idx="1"/>
            <a:endCxn id="18" idx="0"/>
          </p:cNvCxnSpPr>
          <p:nvPr/>
        </p:nvCxnSpPr>
        <p:spPr>
          <a:xfrm rot="10800000">
            <a:off x="6316094" y="2548825"/>
            <a:ext cx="397048" cy="1466863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0" name="Flowchart: Process 39"/>
          <p:cNvSpPr/>
          <p:nvPr/>
        </p:nvSpPr>
        <p:spPr>
          <a:xfrm>
            <a:off x="3553460" y="3774663"/>
            <a:ext cx="2150346" cy="512466"/>
          </a:xfrm>
          <a:prstGeom prst="flowChartProcess">
            <a:avLst/>
          </a:prstGeom>
          <a:ln w="28575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4. Tesztelés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4206431" y="3445458"/>
            <a:ext cx="189442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400" dirty="0" smtClean="0"/>
              <a:t>Szöveges lekérdezések</a:t>
            </a:r>
            <a:endParaRPr lang="hu-HU" sz="1400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465" y="4912322"/>
            <a:ext cx="5453124" cy="873037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154774" y="5068143"/>
            <a:ext cx="431408" cy="456384"/>
          </a:xfrm>
          <a:prstGeom prst="rightArrow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68" name="Flowchart: Process 67"/>
          <p:cNvSpPr/>
          <p:nvPr/>
        </p:nvSpPr>
        <p:spPr>
          <a:xfrm>
            <a:off x="478077" y="1804275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Kényszerek</a:t>
            </a:r>
            <a:endParaRPr lang="hu-HU" dirty="0"/>
          </a:p>
        </p:txBody>
      </p:sp>
      <p:sp>
        <p:nvSpPr>
          <p:cNvPr id="69" name="Flowchart: Process 68"/>
          <p:cNvSpPr/>
          <p:nvPr/>
        </p:nvSpPr>
        <p:spPr>
          <a:xfrm>
            <a:off x="487164" y="2781865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Konfigurációs paraméterek</a:t>
            </a:r>
            <a:endParaRPr lang="hu-HU" dirty="0"/>
          </a:p>
        </p:txBody>
      </p:sp>
      <p:cxnSp>
        <p:nvCxnSpPr>
          <p:cNvPr id="70" name="Elbow Connector 69"/>
          <p:cNvCxnSpPr>
            <a:stCxn id="68" idx="3"/>
            <a:endCxn id="72" idx="4"/>
          </p:cNvCxnSpPr>
          <p:nvPr/>
        </p:nvCxnSpPr>
        <p:spPr>
          <a:xfrm flipV="1">
            <a:off x="2628423" y="1762939"/>
            <a:ext cx="324230" cy="2975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endCxn id="72" idx="4"/>
          </p:cNvCxnSpPr>
          <p:nvPr/>
        </p:nvCxnSpPr>
        <p:spPr>
          <a:xfrm flipV="1">
            <a:off x="2646597" y="1762939"/>
            <a:ext cx="306056" cy="12751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2" name="Oval 71"/>
          <p:cNvSpPr/>
          <p:nvPr/>
        </p:nvSpPr>
        <p:spPr>
          <a:xfrm rot="5400000">
            <a:off x="2950138" y="1615563"/>
            <a:ext cx="299782" cy="29475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+</a:t>
            </a:r>
            <a:endParaRPr lang="hu-HU" dirty="0">
              <a:solidFill>
                <a:schemeClr val="tx1"/>
              </a:solidFill>
            </a:endParaRPr>
          </a:p>
        </p:txBody>
      </p:sp>
      <p:cxnSp>
        <p:nvCxnSpPr>
          <p:cNvPr id="73" name="Elbow Connector 72"/>
          <p:cNvCxnSpPr>
            <a:stCxn id="72" idx="0"/>
          </p:cNvCxnSpPr>
          <p:nvPr/>
        </p:nvCxnSpPr>
        <p:spPr>
          <a:xfrm flipV="1">
            <a:off x="3247405" y="1092276"/>
            <a:ext cx="306055" cy="6706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4" name="Flowchart: Process 73"/>
          <p:cNvSpPr/>
          <p:nvPr/>
        </p:nvSpPr>
        <p:spPr>
          <a:xfrm>
            <a:off x="478077" y="826685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Nyelvi specifikáció</a:t>
            </a:r>
            <a:endParaRPr lang="hu-HU" dirty="0"/>
          </a:p>
        </p:txBody>
      </p:sp>
      <p:cxnSp>
        <p:nvCxnSpPr>
          <p:cNvPr id="75" name="Elbow Connector 74"/>
          <p:cNvCxnSpPr>
            <a:stCxn id="74" idx="3"/>
            <a:endCxn id="72" idx="4"/>
          </p:cNvCxnSpPr>
          <p:nvPr/>
        </p:nvCxnSpPr>
        <p:spPr>
          <a:xfrm>
            <a:off x="2628423" y="1082918"/>
            <a:ext cx="324230" cy="6800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76" name="Pictur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3" y="4269425"/>
            <a:ext cx="3080900" cy="19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3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9" grpId="0" animBg="1"/>
      <p:bldP spid="40" grpId="0" animBg="1"/>
      <p:bldP spid="41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Skálázódás modellméretben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11</a:t>
            </a:fld>
            <a:endParaRPr lang="hu-HU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4063818"/>
              </p:ext>
            </p:extLst>
          </p:nvPr>
        </p:nvGraphicFramePr>
        <p:xfrm>
          <a:off x="-182536" y="941681"/>
          <a:ext cx="6002568" cy="4999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064351" y="3435821"/>
            <a:ext cx="2888117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hu-HU" dirty="0" smtClean="0">
                <a:latin typeface="LMRoman10-Regular-Identity-H"/>
              </a:rPr>
              <a:t>Négyzetes karakterisztika</a:t>
            </a:r>
          </a:p>
          <a:p>
            <a:r>
              <a:rPr lang="hu-HU" dirty="0" smtClean="0">
                <a:latin typeface="LMRoman10-Regular-Identity-H"/>
              </a:rPr>
              <a:t> </a:t>
            </a:r>
          </a:p>
          <a:p>
            <a:pPr algn="ctr"/>
            <a:r>
              <a:rPr lang="hu-HU" dirty="0" smtClean="0">
                <a:latin typeface="LMRoman10-Regular-Identity-H"/>
              </a:rPr>
              <a:t>NP-nehéz probléma</a:t>
            </a:r>
          </a:p>
          <a:p>
            <a:endParaRPr lang="hu-HU" dirty="0" smtClean="0">
              <a:latin typeface="LMRoman10-Regular-Identity-H"/>
            </a:endParaRPr>
          </a:p>
          <a:p>
            <a:pPr algn="ctr"/>
            <a:r>
              <a:rPr lang="hu-HU" dirty="0">
                <a:latin typeface="LMRoman10-Regular-Identity-H"/>
              </a:rPr>
              <a:t>R</a:t>
            </a:r>
            <a:r>
              <a:rPr lang="hu-HU" dirty="0" smtClean="0">
                <a:latin typeface="LMRoman10-Regular-Identity-H"/>
              </a:rPr>
              <a:t>emek eredmény</a:t>
            </a:r>
            <a:endParaRPr lang="hu-HU" dirty="0">
              <a:latin typeface="LMRoman10-Regular-Identity-H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7329237" y="4332738"/>
            <a:ext cx="308919" cy="271849"/>
          </a:xfrm>
          <a:prstGeom prst="downArrow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7329238" y="3763970"/>
            <a:ext cx="308919" cy="271849"/>
          </a:xfrm>
          <a:prstGeom prst="downArrow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95521" y="2447607"/>
            <a:ext cx="334847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dirty="0" smtClean="0">
                <a:latin typeface="LMRoman10-Regular-Identity-H"/>
              </a:rPr>
              <a:t>Kis </a:t>
            </a:r>
            <a:r>
              <a:rPr lang="hu-HU" dirty="0" smtClean="0">
                <a:latin typeface="LMRoman10-Regular-Identity-H"/>
              </a:rPr>
              <a:t>modelleket nehéz befejezni</a:t>
            </a:r>
            <a:endParaRPr lang="hu-HU" dirty="0">
              <a:latin typeface="LMRoman10-Regular-Identity-H"/>
            </a:endParaRPr>
          </a:p>
          <a:p>
            <a:r>
              <a:rPr lang="hu-HU" dirty="0" smtClean="0">
                <a:latin typeface="LMRoman10-Regular-Identity-H"/>
              </a:rPr>
              <a:t>Negy modelleknél</a:t>
            </a:r>
            <a:endParaRPr lang="hu-HU" dirty="0" smtClean="0">
              <a:latin typeface="LMRoman10-Regular-Identity-H"/>
            </a:endParaRPr>
          </a:p>
          <a:p>
            <a:r>
              <a:rPr lang="hu-HU" dirty="0" smtClean="0">
                <a:latin typeface="LMRoman10-Regular-Identity-H"/>
              </a:rPr>
              <a:t>Egyenletesen </a:t>
            </a:r>
            <a:r>
              <a:rPr lang="hu-HU" dirty="0" smtClean="0">
                <a:latin typeface="LMRoman10-Regular-Identity-H"/>
              </a:rPr>
              <a:t>nehezedik</a:t>
            </a:r>
            <a:endParaRPr lang="hu-HU" dirty="0">
              <a:latin typeface="LMRoman10-Regular-Identity-H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20032" y="5039839"/>
            <a:ext cx="3323968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2000" dirty="0" smtClean="0"/>
              <a:t>200 csomópont</a:t>
            </a:r>
            <a:endParaRPr lang="hu-HU" sz="2000" dirty="0"/>
          </a:p>
          <a:p>
            <a:r>
              <a:rPr lang="hu-HU" sz="2000" dirty="0"/>
              <a:t>E</a:t>
            </a:r>
            <a:r>
              <a:rPr lang="hu-HU" sz="2000" dirty="0" smtClean="0"/>
              <a:t>lfogadható futásidő</a:t>
            </a:r>
          </a:p>
          <a:p>
            <a:r>
              <a:rPr lang="hu-HU" sz="2000" dirty="0" smtClean="0"/>
              <a:t>Tesztelésre alkalmas méret</a:t>
            </a:r>
            <a:endParaRPr lang="hu-H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95521" y="1093513"/>
            <a:ext cx="3322747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2000" dirty="0" smtClean="0"/>
              <a:t>10 db model egy mérés során</a:t>
            </a:r>
            <a:endParaRPr lang="hu-HU" sz="2000" dirty="0" smtClean="0">
              <a:sym typeface="Wingdings" panose="05000000000000000000" pitchFamily="2" charset="2"/>
            </a:endParaRPr>
          </a:p>
          <a:p>
            <a:r>
              <a:rPr lang="hu-HU" sz="2000" dirty="0" smtClean="0">
                <a:sym typeface="Wingdings" panose="05000000000000000000" pitchFamily="2" charset="2"/>
              </a:rPr>
              <a:t>5-200 hozzáadott elem</a:t>
            </a:r>
          </a:p>
          <a:p>
            <a:r>
              <a:rPr lang="hu-HU" sz="2000" dirty="0" smtClean="0">
                <a:sym typeface="Wingdings" panose="05000000000000000000" pitchFamily="2" charset="2"/>
              </a:rPr>
              <a:t>10 * ismételtem </a:t>
            </a:r>
            <a:r>
              <a:rPr lang="hu-HU" sz="2000" dirty="0">
                <a:sym typeface="Wingdings" panose="05000000000000000000" pitchFamily="2" charset="2"/>
              </a:rPr>
              <a:t> medián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07725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3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Skálázódás modellméretben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12</a:t>
            </a:fld>
            <a:endParaRPr lang="hu-HU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4523156"/>
              </p:ext>
            </p:extLst>
          </p:nvPr>
        </p:nvGraphicFramePr>
        <p:xfrm>
          <a:off x="-182536" y="941681"/>
          <a:ext cx="6002568" cy="4999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6064351" y="3435821"/>
            <a:ext cx="2888117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hu-HU" dirty="0" smtClean="0">
                <a:latin typeface="LMRoman10-Regular-Identity-H"/>
              </a:rPr>
              <a:t>Négyzetes karakterisztika</a:t>
            </a:r>
          </a:p>
          <a:p>
            <a:r>
              <a:rPr lang="hu-HU" dirty="0" smtClean="0">
                <a:latin typeface="LMRoman10-Regular-Identity-H"/>
              </a:rPr>
              <a:t> </a:t>
            </a:r>
          </a:p>
          <a:p>
            <a:pPr algn="ctr"/>
            <a:r>
              <a:rPr lang="hu-HU" dirty="0" smtClean="0">
                <a:latin typeface="LMRoman10-Regular-Identity-H"/>
              </a:rPr>
              <a:t>NP-nehéz probléma</a:t>
            </a:r>
          </a:p>
          <a:p>
            <a:endParaRPr lang="hu-HU" dirty="0" smtClean="0">
              <a:latin typeface="LMRoman10-Regular-Identity-H"/>
            </a:endParaRPr>
          </a:p>
          <a:p>
            <a:pPr algn="ctr"/>
            <a:r>
              <a:rPr lang="hu-HU" dirty="0">
                <a:latin typeface="LMRoman10-Regular-Identity-H"/>
              </a:rPr>
              <a:t>R</a:t>
            </a:r>
            <a:r>
              <a:rPr lang="hu-HU" dirty="0" smtClean="0">
                <a:latin typeface="LMRoman10-Regular-Identity-H"/>
              </a:rPr>
              <a:t>emek eredmény</a:t>
            </a:r>
            <a:endParaRPr lang="hu-HU" dirty="0">
              <a:latin typeface="LMRoman10-Regular-Identity-H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7329237" y="4332738"/>
            <a:ext cx="308919" cy="271849"/>
          </a:xfrm>
          <a:prstGeom prst="downArrow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7329238" y="3763970"/>
            <a:ext cx="308919" cy="271849"/>
          </a:xfrm>
          <a:prstGeom prst="downArrow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95521" y="782403"/>
            <a:ext cx="3348479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dirty="0" smtClean="0">
                <a:latin typeface="LMRoman10-Regular-Identity-H"/>
              </a:rPr>
              <a:t>Kis </a:t>
            </a:r>
            <a:r>
              <a:rPr lang="hu-HU" dirty="0">
                <a:latin typeface="LMRoman10-Regular-Identity-H"/>
              </a:rPr>
              <a:t>minimum darabszám </a:t>
            </a:r>
            <a:endParaRPr lang="hu-HU" dirty="0" smtClean="0">
              <a:latin typeface="LMRoman10-Regular-Identity-H"/>
            </a:endParaRPr>
          </a:p>
          <a:p>
            <a:r>
              <a:rPr lang="hu-HU" dirty="0" smtClean="0">
                <a:latin typeface="LMRoman10-Regular-Identity-H"/>
              </a:rPr>
              <a:t>Nehezebb</a:t>
            </a:r>
            <a:endParaRPr lang="hu-HU" dirty="0">
              <a:latin typeface="LMRoman10-Regular-Identity-H"/>
            </a:endParaRPr>
          </a:p>
          <a:p>
            <a:r>
              <a:rPr lang="hu-HU" dirty="0">
                <a:latin typeface="LMRoman10-Regular-Identity-H"/>
              </a:rPr>
              <a:t>Részmodell </a:t>
            </a:r>
            <a:r>
              <a:rPr lang="hu-HU" dirty="0" smtClean="0">
                <a:latin typeface="LMRoman10-Regular-Identity-H"/>
              </a:rPr>
              <a:t>nagy </a:t>
            </a:r>
            <a:r>
              <a:rPr lang="hu-HU" dirty="0">
                <a:latin typeface="LMRoman10-Regular-Identity-H"/>
              </a:rPr>
              <a:t>(22 elem)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dirty="0" smtClean="0">
                <a:latin typeface="LMRoman10-Regular-Identity-H"/>
              </a:rPr>
              <a:t>+</a:t>
            </a:r>
            <a:r>
              <a:rPr lang="hu-HU" dirty="0">
                <a:latin typeface="LMRoman10-Regular-Identity-H"/>
              </a:rPr>
              <a:t>Csomópont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dirty="0" smtClean="0">
                <a:latin typeface="LMRoman10-Regular-Identity-H"/>
              </a:rPr>
              <a:t>Újrapróbálkozik</a:t>
            </a:r>
            <a:endParaRPr lang="hu-HU" dirty="0">
              <a:latin typeface="LMRoman10-Regular-Identity-H"/>
            </a:endParaRPr>
          </a:p>
          <a:p>
            <a:r>
              <a:rPr lang="hu-HU" dirty="0">
                <a:latin typeface="LMRoman10-Regular-Identity-H"/>
              </a:rPr>
              <a:t>Lassú</a:t>
            </a:r>
          </a:p>
          <a:p>
            <a:endParaRPr lang="hu-HU" dirty="0">
              <a:latin typeface="LMRoman10-Regular-Identity-H"/>
            </a:endParaRPr>
          </a:p>
          <a:p>
            <a:r>
              <a:rPr lang="hu-HU" dirty="0" smtClean="0">
                <a:latin typeface="LMRoman10-Regular-Identity-H"/>
              </a:rPr>
              <a:t>Gráfgenerálás </a:t>
            </a:r>
            <a:r>
              <a:rPr lang="hu-HU" dirty="0">
                <a:latin typeface="LMRoman10-Regular-Identity-H"/>
              </a:rPr>
              <a:t>problémája </a:t>
            </a:r>
            <a:endParaRPr lang="hu-HU" dirty="0" smtClean="0">
              <a:latin typeface="LMRoman10-Regular-Identity-H"/>
            </a:endParaRPr>
          </a:p>
          <a:p>
            <a:r>
              <a:rPr lang="hu-HU" dirty="0" smtClean="0">
                <a:latin typeface="LMRoman10-Regular-Identity-H"/>
              </a:rPr>
              <a:t>Egyenletesen növekszik</a:t>
            </a:r>
            <a:endParaRPr lang="hu-HU" dirty="0">
              <a:latin typeface="LMRoman10-Regular-Identity-H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59834" y="5039839"/>
            <a:ext cx="269714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u-HU" dirty="0" smtClean="0"/>
              <a:t>200 csomópont</a:t>
            </a:r>
            <a:endParaRPr lang="hu-HU" dirty="0"/>
          </a:p>
          <a:p>
            <a:r>
              <a:rPr lang="hu-HU" dirty="0"/>
              <a:t>E</a:t>
            </a:r>
            <a:r>
              <a:rPr lang="hu-HU" dirty="0" smtClean="0"/>
              <a:t>lfogadható futásidő</a:t>
            </a:r>
          </a:p>
          <a:p>
            <a:r>
              <a:rPr lang="hu-HU" dirty="0" smtClean="0"/>
              <a:t>Tesztelésre alkalmas méret</a:t>
            </a:r>
            <a:endParaRPr lang="hu-H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4" y="922452"/>
            <a:ext cx="8733393" cy="499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0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Diverzitás mérése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13</a:t>
            </a:fld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136640" y="1937075"/>
            <a:ext cx="2241241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Kitöltetlen lekérdezések</a:t>
            </a:r>
          </a:p>
          <a:p>
            <a:pPr algn="ctr"/>
            <a:endParaRPr lang="hu-HU" dirty="0" smtClean="0"/>
          </a:p>
          <a:p>
            <a:pPr algn="ctr"/>
            <a:endParaRPr lang="hu-HU" dirty="0" smtClean="0"/>
          </a:p>
          <a:p>
            <a:pPr algn="ctr"/>
            <a:r>
              <a:rPr lang="hu-HU" dirty="0" smtClean="0"/>
              <a:t>Utófeldolgozáson átesett lekérdezések</a:t>
            </a:r>
            <a:endParaRPr lang="hu-HU" dirty="0"/>
          </a:p>
        </p:txBody>
      </p:sp>
      <p:sp>
        <p:nvSpPr>
          <p:cNvPr id="11" name="Down Arrow 10"/>
          <p:cNvSpPr/>
          <p:nvPr/>
        </p:nvSpPr>
        <p:spPr>
          <a:xfrm>
            <a:off x="7041017" y="2591816"/>
            <a:ext cx="432486" cy="444844"/>
          </a:xfrm>
          <a:prstGeom prst="downArrow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36640" y="4057761"/>
            <a:ext cx="289148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Folyamatosan növekeszik a diverzitás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Új formákat fedez fel</a:t>
            </a:r>
            <a:endParaRPr lang="hu-HU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8569415"/>
              </p:ext>
            </p:extLst>
          </p:nvPr>
        </p:nvGraphicFramePr>
        <p:xfrm>
          <a:off x="1" y="921813"/>
          <a:ext cx="5943600" cy="4824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690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Lekérdezések futásidejének mérése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14</a:t>
            </a:fld>
            <a:endParaRPr lang="hu-HU" dirty="0"/>
          </a:p>
        </p:txBody>
      </p:sp>
      <p:graphicFrame>
        <p:nvGraphicFramePr>
          <p:cNvPr id="5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649283"/>
              </p:ext>
            </p:extLst>
          </p:nvPr>
        </p:nvGraphicFramePr>
        <p:xfrm>
          <a:off x="223521" y="792480"/>
          <a:ext cx="5110479" cy="5394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34643" y="1101206"/>
            <a:ext cx="2159343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sz="2000" dirty="0" smtClean="0"/>
              <a:t>Lekérdezéseim</a:t>
            </a:r>
          </a:p>
          <a:p>
            <a:pPr algn="ctr"/>
            <a:r>
              <a:rPr lang="hu-HU" sz="2000" dirty="0"/>
              <a:t>+</a:t>
            </a:r>
            <a:endParaRPr lang="hu-HU" sz="2000" dirty="0" smtClean="0"/>
          </a:p>
          <a:p>
            <a:pPr algn="ctr"/>
            <a:r>
              <a:rPr lang="hu-HU" sz="2000" dirty="0" smtClean="0"/>
              <a:t>Adatbázis</a:t>
            </a:r>
            <a:endParaRPr lang="hu-H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3087380"/>
            <a:ext cx="3760631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sz="2000" dirty="0" smtClean="0"/>
              <a:t>Gyors tanulság: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 smtClean="0"/>
              <a:t>Attribútumra hatékony 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 smtClean="0"/>
              <a:t>Gráfstrukturára nincs index</a:t>
            </a:r>
            <a:r>
              <a:rPr lang="hu-HU" sz="2000" dirty="0" smtClean="0"/>
              <a:t/>
            </a:r>
            <a:br>
              <a:rPr lang="hu-HU" sz="2000" dirty="0" smtClean="0"/>
            </a:b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1368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Összefoglalás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15</a:t>
            </a:fld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580768" y="779056"/>
            <a:ext cx="690742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b="1" dirty="0" smtClean="0">
                <a:latin typeface="LMRoman10-Regular-Identity-H"/>
              </a:rPr>
              <a:t>Sikerek</a:t>
            </a:r>
            <a:r>
              <a:rPr lang="hu-HU" sz="2000" dirty="0" smtClean="0">
                <a:latin typeface="LMRoman10-Regular-Identity-H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>
                <a:latin typeface="LMRoman10-Regular-Identity-H"/>
              </a:rPr>
              <a:t>T</a:t>
            </a:r>
            <a:r>
              <a:rPr lang="hu-HU" sz="2000" dirty="0" smtClean="0">
                <a:latin typeface="LMRoman10-Regular-Identity-H"/>
              </a:rPr>
              <a:t>öbblépéses </a:t>
            </a:r>
            <a:r>
              <a:rPr lang="hu-HU" sz="2000" dirty="0">
                <a:latin typeface="LMRoman10-Regular-Identity-H"/>
              </a:rPr>
              <a:t>gráflekérdezés </a:t>
            </a:r>
            <a:r>
              <a:rPr lang="hu-HU" sz="2000" dirty="0" smtClean="0">
                <a:latin typeface="LMRoman10-Regular-Identity-H"/>
              </a:rPr>
              <a:t>generálás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LMRoman10-Regular-Identity-H"/>
              </a:rPr>
              <a:t>Neo4j </a:t>
            </a:r>
            <a:r>
              <a:rPr lang="hu-HU" sz="2000" dirty="0">
                <a:latin typeface="LMRoman10-Regular-Identity-H"/>
              </a:rPr>
              <a:t>adatbázis által beolvasható és feldolgozható </a:t>
            </a:r>
            <a:endParaRPr lang="hu-HU" sz="2000" dirty="0" smtClean="0">
              <a:latin typeface="LMRoman10-Regular-Identity-H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LMRoman10-Regular-Identity-H"/>
              </a:rPr>
              <a:t>Paraméterezhető: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LMRoman10-Regular-Identity-H"/>
              </a:rPr>
              <a:t>adatbázis tartalom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LMRoman10-Regular-Identity-H"/>
              </a:rPr>
              <a:t>lekérdezések mennyisége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LMRoman10-Regular-Identity-H"/>
              </a:rPr>
              <a:t>bonyolultsága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LMRoman10-Regular-Identity-H"/>
              </a:rPr>
              <a:t>Biztosítja diverzitást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sz="2000" dirty="0" smtClean="0">
              <a:latin typeface="LMRoman10-Regular-Identity-H"/>
            </a:endParaRPr>
          </a:p>
          <a:p>
            <a:r>
              <a:rPr lang="hu-HU" sz="2000" dirty="0">
                <a:latin typeface="LMRoman10-Regular-Identity-H"/>
              </a:rPr>
              <a:t>S</a:t>
            </a:r>
            <a:r>
              <a:rPr lang="hu-HU" sz="2000" dirty="0" smtClean="0">
                <a:latin typeface="LMRoman10-Regular-Identity-H"/>
              </a:rPr>
              <a:t>zemantikus eltérés: InGraph </a:t>
            </a:r>
            <a:r>
              <a:rPr lang="hu-HU" sz="2000" dirty="0" smtClean="0">
                <a:latin typeface="LMRoman10-Regular-Identity-H"/>
                <a:sym typeface="Wingdings" panose="05000000000000000000" pitchFamily="2" charset="2"/>
              </a:rPr>
              <a:t></a:t>
            </a:r>
            <a:r>
              <a:rPr lang="hu-HU" sz="2000" dirty="0" smtClean="0">
                <a:latin typeface="LMRoman10-Regular-Identity-H"/>
              </a:rPr>
              <a:t> Neo4j</a:t>
            </a:r>
          </a:p>
          <a:p>
            <a:r>
              <a:rPr lang="hu-HU" sz="2000" dirty="0" smtClean="0">
                <a:latin typeface="LMRoman10-Regular-Identity-H"/>
              </a:rPr>
              <a:t>Érdeklődés: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LMRoman10-Regular-Identity-H"/>
              </a:rPr>
              <a:t>Neo4j fejlesztői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>
                <a:latin typeface="LMRoman10-Regular-Identity-H"/>
              </a:rPr>
              <a:t>Université de Montréal</a:t>
            </a:r>
            <a:endParaRPr lang="hu-HU" sz="2000" dirty="0" smtClean="0">
              <a:latin typeface="LMRoman10-Regular-Identity-H"/>
            </a:endParaRPr>
          </a:p>
          <a:p>
            <a:endParaRPr lang="hu-HU" sz="2000" dirty="0">
              <a:latin typeface="LMRoman10-Regular-Identity-H"/>
            </a:endParaRPr>
          </a:p>
          <a:p>
            <a:r>
              <a:rPr lang="hu-HU" sz="2000" b="1" dirty="0" smtClean="0">
                <a:latin typeface="LMRoman10-Regular-Identity-H"/>
              </a:rPr>
              <a:t>Jövőbeli munka</a:t>
            </a:r>
            <a:r>
              <a:rPr lang="hu-HU" sz="2000" dirty="0" smtClean="0">
                <a:latin typeface="LMRoman10-Regular-Identity-H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LMRoman10-Regular-Identity-H"/>
              </a:rPr>
              <a:t>Komplex </a:t>
            </a:r>
            <a:r>
              <a:rPr lang="hu-HU" sz="2000" dirty="0">
                <a:latin typeface="LMRoman10-Regular-Identity-H"/>
              </a:rPr>
              <a:t>gráfadatbázis-tartalmak </a:t>
            </a:r>
            <a:r>
              <a:rPr lang="hu-HU" sz="2000" dirty="0" smtClean="0">
                <a:latin typeface="LMRoman10-Regular-Identity-H"/>
              </a:rPr>
              <a:t>előállítása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LMRoman10-Regular-Identity-H"/>
              </a:rPr>
              <a:t>Komplett környezetet, teljes bemenetet létrehozása</a:t>
            </a:r>
            <a:endParaRPr lang="hu-HU" sz="2000" dirty="0">
              <a:latin typeface="LMRoman10-Regular-Identity-H"/>
            </a:endParaRPr>
          </a:p>
          <a:p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68669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Lehet-e </a:t>
            </a:r>
            <a:r>
              <a:rPr lang="hu-HU" dirty="0"/>
              <a:t>becslést adni a várható futásiidőre a bemeneti mintahalmaz ismeretében</a:t>
            </a:r>
            <a:r>
              <a:rPr lang="hu-HU" dirty="0" smtClean="0"/>
              <a:t>?</a:t>
            </a:r>
          </a:p>
          <a:p>
            <a:r>
              <a:rPr lang="hu-HU" dirty="0" smtClean="0"/>
              <a:t>Alapvetően nem, a hozzáadott </a:t>
            </a:r>
            <a:r>
              <a:rPr lang="hu-HU" dirty="0" smtClean="0"/>
              <a:t>csomópontok </a:t>
            </a:r>
            <a:r>
              <a:rPr lang="hu-HU" dirty="0" smtClean="0"/>
              <a:t>számával becsülhetjük az időt, de a kényszerek miatt könnyen kiszámíthatatlanná válik . Főleg ha a kényszerek között ellentmondás van.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736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modellgenerátor bemelegítésére miért pont 5 extra futást alkalmazott? </a:t>
            </a:r>
            <a:endParaRPr lang="hu-HU" dirty="0" smtClean="0"/>
          </a:p>
          <a:p>
            <a:r>
              <a:rPr lang="hu-HU" dirty="0" smtClean="0"/>
              <a:t>Azért mert már a második mérés után nem vettem észre jelentős csökkenést a futásidőben, eztért biztos ami biztos vártam tpovábbi 3-at és ezek futásidejét nem számoltam bele az egészbe.</a:t>
            </a:r>
          </a:p>
          <a:p>
            <a:r>
              <a:rPr lang="hu-HU" dirty="0" smtClean="0"/>
              <a:t>Gráfadatbázis </a:t>
            </a:r>
            <a:r>
              <a:rPr lang="hu-HU" dirty="0" smtClean="0"/>
              <a:t>benchmarkoknál ez bevett szokás, mert érvénytelen futásidőnek szmíthatjuk.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428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i="1" dirty="0" smtClean="0"/>
              <a:t>21.oldal</a:t>
            </a:r>
            <a:r>
              <a:rPr lang="hu-HU" i="1" dirty="0"/>
              <a:t>: … a kitöltetlen modellek sokkal kisebb diverzitást mutatnak. Van erre magyarázat, hogy miért</a:t>
            </a:r>
            <a:r>
              <a:rPr lang="hu-HU" i="1" dirty="0" smtClean="0"/>
              <a:t>?</a:t>
            </a:r>
          </a:p>
          <a:p>
            <a:r>
              <a:rPr lang="hu-HU" dirty="0" smtClean="0"/>
              <a:t>Amikor üres címkéket generálunk, akkor minden címke egyformán üres, és a diverzitás így számolódik.  Az utófeldolgozás során ezeket kitöltöm, és minden címke kitöltötté válik, de nem egyformán, és ez alapján számolja a szomszédságokat, így több lesz tehát. Lényeges különbségek generálásának vágya </a:t>
            </a:r>
            <a:r>
              <a:rPr lang="hu-HU" dirty="0" smtClean="0">
                <a:sym typeface="Wingdings" panose="05000000000000000000" pitchFamily="2" charset="2"/>
              </a:rPr>
              <a:t> lényegtelen dolgok nem genrálása által válik valósággá</a:t>
            </a:r>
            <a:endParaRPr lang="hu-HU" dirty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893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dolgozatban bemutatott lekérdezés generátor alkamassá tehető-e szuperszámítógépes környezetben történő használatra?</a:t>
            </a:r>
          </a:p>
          <a:p>
            <a:r>
              <a:rPr lang="hu-HU" dirty="0" smtClean="0"/>
              <a:t>A modellgenerátor jelenlegi implememntásiójában nem párhuzamosítható jól, de elméletileg nincs kizárva a párhuzamosítás.</a:t>
            </a:r>
          </a:p>
          <a:p>
            <a:r>
              <a:rPr lang="hu-HU" dirty="0" smtClean="0"/>
              <a:t>Várhatóan a modell méret miatti futásidőben nem párhuzamosodna jól, a tesztkészlet darabszámban viszont igen.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39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Gráfadatbázis rendszerek: Motiváció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42875" y="5590197"/>
            <a:ext cx="8858250" cy="796318"/>
          </a:xfrm>
        </p:spPr>
        <p:txBody>
          <a:bodyPr/>
          <a:lstStyle/>
          <a:p>
            <a:r>
              <a:rPr lang="hu-HU" b="1" dirty="0" smtClean="0"/>
              <a:t>Neo4j</a:t>
            </a:r>
            <a:r>
              <a:rPr lang="hu-HU" dirty="0" smtClean="0"/>
              <a:t> + </a:t>
            </a:r>
            <a:r>
              <a:rPr lang="hu-HU" b="1" dirty="0" smtClean="0"/>
              <a:t>Cypher</a:t>
            </a:r>
            <a:endParaRPr lang="hu-HU" b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</a:t>
            </a:fld>
            <a:endParaRPr lang="hu-H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149" y="1895462"/>
            <a:ext cx="2550674" cy="252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74" y="2419898"/>
            <a:ext cx="2172979" cy="147112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456823" y="1895462"/>
            <a:ext cx="2520000" cy="2520000"/>
          </a:xfrm>
          <a:prstGeom prst="ellipse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81764" y="1895462"/>
            <a:ext cx="2520000" cy="2520000"/>
          </a:xfrm>
          <a:prstGeom prst="ellipse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>
              <a:solidFill>
                <a:schemeClr val="tx2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01763" y="2795512"/>
            <a:ext cx="2185734" cy="185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01764" y="3366131"/>
            <a:ext cx="2155060" cy="12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13972" y="1772110"/>
            <a:ext cx="11368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Train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7224870" y="1772110"/>
            <a:ext cx="11368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Segment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335157" y="3953797"/>
            <a:ext cx="170660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b="1" dirty="0"/>
              <a:t>n</a:t>
            </a:r>
            <a:r>
              <a:rPr lang="hu-HU" b="1" dirty="0" smtClean="0"/>
              <a:t>ame</a:t>
            </a:r>
            <a:r>
              <a:rPr lang="hu-HU" dirty="0" smtClean="0"/>
              <a:t>: Thomas;</a:t>
            </a:r>
          </a:p>
          <a:p>
            <a:r>
              <a:rPr lang="hu-HU" b="1" dirty="0"/>
              <a:t>c</a:t>
            </a:r>
            <a:r>
              <a:rPr lang="hu-HU" b="1" dirty="0" smtClean="0"/>
              <a:t>olor</a:t>
            </a:r>
            <a:r>
              <a:rPr lang="hu-HU" dirty="0" smtClean="0"/>
              <a:t>: blue;</a:t>
            </a:r>
          </a:p>
          <a:p>
            <a:r>
              <a:rPr lang="hu-HU" b="1" dirty="0" smtClean="0"/>
              <a:t>ID</a:t>
            </a:r>
            <a:r>
              <a:rPr lang="hu-HU" dirty="0" smtClean="0"/>
              <a:t>: 24;  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3780209" y="2620113"/>
            <a:ext cx="11368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:ON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810883" y="3154858"/>
            <a:ext cx="11368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:UNDER</a:t>
            </a:r>
            <a:endParaRPr lang="hu-HU" dirty="0"/>
          </a:p>
        </p:txBody>
      </p:sp>
      <p:sp>
        <p:nvSpPr>
          <p:cNvPr id="30" name="Rectangular Callout 29"/>
          <p:cNvSpPr/>
          <p:nvPr/>
        </p:nvSpPr>
        <p:spPr>
          <a:xfrm>
            <a:off x="3780209" y="1608112"/>
            <a:ext cx="1261072" cy="533330"/>
          </a:xfrm>
          <a:prstGeom prst="wedgeRectCallout">
            <a:avLst>
              <a:gd name="adj1" fmla="val -66254"/>
              <a:gd name="adj2" fmla="val 12582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Címke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31" name="Rectangular Callout 30"/>
          <p:cNvSpPr/>
          <p:nvPr/>
        </p:nvSpPr>
        <p:spPr>
          <a:xfrm>
            <a:off x="2514862" y="4664897"/>
            <a:ext cx="2024471" cy="584990"/>
          </a:xfrm>
          <a:prstGeom prst="wedgeRectCallout">
            <a:avLst>
              <a:gd name="adj1" fmla="val -72262"/>
              <a:gd name="adj2" fmla="val -54128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Tulajdonságok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32" name="Rectangular Callout 31"/>
          <p:cNvSpPr/>
          <p:nvPr/>
        </p:nvSpPr>
        <p:spPr>
          <a:xfrm>
            <a:off x="3527097" y="3788219"/>
            <a:ext cx="1841158" cy="564025"/>
          </a:xfrm>
          <a:prstGeom prst="wedgeRectCallout">
            <a:avLst>
              <a:gd name="adj1" fmla="val 4679"/>
              <a:gd name="adj2" fmla="val -88771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Kapcsolat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7144802" y="4664898"/>
            <a:ext cx="1664042" cy="584990"/>
          </a:xfrm>
          <a:prstGeom prst="wedgeRectCallout">
            <a:avLst>
              <a:gd name="adj1" fmla="val -36186"/>
              <a:gd name="adj2" fmla="val -103500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Csomópont</a:t>
            </a:r>
            <a:endParaRPr lang="hu-HU" sz="2400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486" y="5550168"/>
            <a:ext cx="2354784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3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3" grpId="0" animBg="1"/>
      <p:bldP spid="6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20</a:t>
            </a:fld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121920" y="835859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/>
              <a:t>19. oldal: … következtetésemet az 1., az 5. és a 10. modell megtalálásának időpontjából vontam le. Mit jelent itt a megtalálás? : A generátor a </a:t>
            </a:r>
            <a:r>
              <a:rPr lang="hu-HU" dirty="0" smtClean="0"/>
              <a:t>5 </a:t>
            </a:r>
            <a:r>
              <a:rPr lang="hu-HU" dirty="0"/>
              <a:t>model megtalálásának ideje </a:t>
            </a:r>
            <a:r>
              <a:rPr lang="hu-HU" dirty="0"/>
              <a:t>10modelleket egyeséveel, egymás után fedezi fel. Lehet hogy például az elsőt könnyű megtalálni, de benehezedik és az 5. megtalálása más problémát mutat. Tehát úgy is fogalmazhatunk hogy  </a:t>
            </a:r>
            <a:r>
              <a:rPr lang="hu-HU" dirty="0"/>
              <a:t>modell megtalálásának </a:t>
            </a:r>
            <a:r>
              <a:rPr lang="hu-HU" dirty="0" smtClean="0"/>
              <a:t>ideje</a:t>
            </a:r>
          </a:p>
          <a:p>
            <a:r>
              <a:rPr lang="hu-HU" dirty="0" smtClean="0"/>
              <a:t>Akár a diagram egy vonallal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506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15. oldal: … a diverzitás szintet magasra állítottam. - Ez pontosan mit jelent, mi a </a:t>
            </a:r>
            <a:r>
              <a:rPr lang="hu-HU" dirty="0" smtClean="0"/>
              <a:t>magas </a:t>
            </a:r>
            <a:r>
              <a:rPr lang="hu-HU" dirty="0"/>
              <a:t>szint</a:t>
            </a:r>
            <a:r>
              <a:rPr lang="hu-HU" dirty="0" smtClean="0"/>
              <a:t>?</a:t>
            </a:r>
          </a:p>
          <a:p>
            <a:pPr marL="0" indent="0">
              <a:buNone/>
            </a:pPr>
            <a:r>
              <a:rPr lang="hu-HU" dirty="0" smtClean="0"/>
              <a:t>A megközelítésemben van 2 féle beállítás: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távolság: mekkora különbség legyen a csomópontok között / milyen hosszú az az állítás ami alapján az egyik megkülönböztethető a másiktól.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smtClean="0"/>
              <a:t>Nagy távolság: részlet kérdésekben különböznek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smtClean="0"/>
              <a:t>Kis távolság: alapvetően különböznek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darabszám: Hány új fajta csomópont legyen a modellekben.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223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Gráfadatbázis rendszerek: Lekérdezések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</a:t>
            </a:fld>
            <a:endParaRPr lang="hu-H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50" y="1264530"/>
            <a:ext cx="8540700" cy="136735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638438"/>
              </p:ext>
            </p:extLst>
          </p:nvPr>
        </p:nvGraphicFramePr>
        <p:xfrm>
          <a:off x="1289221" y="3175687"/>
          <a:ext cx="6668530" cy="2373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265">
                  <a:extLst>
                    <a:ext uri="{9D8B030D-6E8A-4147-A177-3AD203B41FA5}">
                      <a16:colId xmlns:a16="http://schemas.microsoft.com/office/drawing/2014/main" val="860101903"/>
                    </a:ext>
                  </a:extLst>
                </a:gridCol>
                <a:gridCol w="3334265">
                  <a:extLst>
                    <a:ext uri="{9D8B030D-6E8A-4147-A177-3AD203B41FA5}">
                      <a16:colId xmlns:a16="http://schemas.microsoft.com/office/drawing/2014/main" val="4010352483"/>
                    </a:ext>
                  </a:extLst>
                </a:gridCol>
              </a:tblGrid>
              <a:tr h="474774">
                <a:tc>
                  <a:txBody>
                    <a:bodyPr/>
                    <a:lstStyle/>
                    <a:p>
                      <a:r>
                        <a:rPr lang="hu-HU" dirty="0" smtClean="0"/>
                        <a:t>tr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seg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391361"/>
                  </a:ext>
                </a:extLst>
              </a:tr>
              <a:tr h="474774">
                <a:tc>
                  <a:txBody>
                    <a:bodyPr/>
                    <a:lstStyle/>
                    <a:p>
                      <a:r>
                        <a:rPr lang="hu-HU" dirty="0" smtClean="0"/>
                        <a:t>Thomas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903388"/>
                  </a:ext>
                </a:extLst>
              </a:tr>
              <a:tr h="474774">
                <a:tc>
                  <a:txBody>
                    <a:bodyPr/>
                    <a:lstStyle/>
                    <a:p>
                      <a:r>
                        <a:rPr lang="hu-HU" dirty="0" smtClean="0"/>
                        <a:t>Percy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273555"/>
                  </a:ext>
                </a:extLst>
              </a:tr>
              <a:tr h="474774">
                <a:tc>
                  <a:txBody>
                    <a:bodyPr/>
                    <a:lstStyle/>
                    <a:p>
                      <a:r>
                        <a:rPr lang="hu-HU" dirty="0" smtClean="0"/>
                        <a:t>Gordon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31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09353"/>
                  </a:ext>
                </a:extLst>
              </a:tr>
              <a:tr h="474774">
                <a:tc>
                  <a:txBody>
                    <a:bodyPr/>
                    <a:lstStyle/>
                    <a:p>
                      <a:r>
                        <a:rPr lang="hu-HU" dirty="0" smtClean="0"/>
                        <a:t>Henry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14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13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97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 smtClean="0"/>
              <a:t>Lekérdezés </a:t>
            </a:r>
            <a:r>
              <a:rPr lang="hu-HU" sz="3600" dirty="0" smtClean="0"/>
              <a:t>feldolgozás: Absztrakt szintaxis gráf</a:t>
            </a:r>
            <a:endParaRPr lang="hu-HU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</a:t>
            </a:fld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3579235" y="756826"/>
            <a:ext cx="1355104" cy="6101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 err="1" smtClean="0">
                <a:solidFill>
                  <a:schemeClr val="accent1"/>
                </a:solidFill>
              </a:rPr>
              <a:t>Single</a:t>
            </a:r>
            <a:r>
              <a:rPr lang="hu-HU" dirty="0" smtClean="0">
                <a:solidFill>
                  <a:schemeClr val="accent1"/>
                </a:solidFill>
              </a:rPr>
              <a:t> Part </a:t>
            </a:r>
            <a:r>
              <a:rPr lang="hu-HU" dirty="0" err="1" smtClean="0">
                <a:solidFill>
                  <a:schemeClr val="accent1"/>
                </a:solidFill>
              </a:rPr>
              <a:t>Query</a:t>
            </a:r>
            <a:endParaRPr lang="en-US" dirty="0" err="1">
              <a:solidFill>
                <a:schemeClr val="accent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01727" y="3329711"/>
            <a:ext cx="1355104" cy="6101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 err="1" smtClean="0">
                <a:solidFill>
                  <a:schemeClr val="accent1"/>
                </a:solidFill>
              </a:rPr>
              <a:t>Return</a:t>
            </a:r>
            <a:r>
              <a:rPr lang="hu-HU" dirty="0" smtClean="0">
                <a:solidFill>
                  <a:schemeClr val="accent1"/>
                </a:solidFill>
              </a:rPr>
              <a:t> </a:t>
            </a:r>
            <a:r>
              <a:rPr lang="hu-HU" dirty="0" err="1" smtClean="0">
                <a:solidFill>
                  <a:schemeClr val="accent1"/>
                </a:solidFill>
              </a:rPr>
              <a:t>Item</a:t>
            </a:r>
            <a:endParaRPr lang="en-US" dirty="0" err="1">
              <a:solidFill>
                <a:schemeClr val="accent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648545" y="4340115"/>
            <a:ext cx="1355104" cy="6101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Variable</a:t>
            </a:r>
            <a:r>
              <a:rPr lang="hu-HU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Ref</a:t>
            </a:r>
            <a:endParaRPr lang="en-US" sz="1600" dirty="0" err="1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0" y="735205"/>
            <a:ext cx="2535291" cy="14096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MATCH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u-HU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hu-HU" sz="2000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</a:t>
            </a:r>
            <a:r>
              <a:rPr lang="hu-HU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:Train)</a:t>
            </a:r>
            <a:br>
              <a:rPr lang="hu-HU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hu-HU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-[:</a:t>
            </a:r>
            <a:r>
              <a:rPr lang="hu-HU" sz="2000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hu-HU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]-&gt;</a:t>
            </a:r>
            <a:br>
              <a:rPr lang="hu-HU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hu-HU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hu-HU" sz="2000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seg</a:t>
            </a:r>
            <a:r>
              <a:rPr lang="hu-HU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:Segment) </a:t>
            </a:r>
            <a:br>
              <a:rPr lang="hu-HU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hu-HU" sz="20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hu-HU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u-HU" sz="2000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hu-HU" sz="2000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seg</a:t>
            </a:r>
            <a:endParaRPr lang="hu-HU" sz="2800" dirty="0">
              <a:solidFill>
                <a:srgbClr val="3F7F5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96" name="Group 195"/>
          <p:cNvGrpSpPr/>
          <p:nvPr/>
        </p:nvGrpSpPr>
        <p:grpSpPr>
          <a:xfrm>
            <a:off x="2215650" y="1366938"/>
            <a:ext cx="6116797" cy="4482122"/>
            <a:chOff x="2215650" y="1366938"/>
            <a:chExt cx="6116797" cy="4482122"/>
          </a:xfrm>
        </p:grpSpPr>
        <p:sp>
          <p:nvSpPr>
            <p:cNvPr id="12" name="Rectangle 11"/>
            <p:cNvSpPr/>
            <p:nvPr/>
          </p:nvSpPr>
          <p:spPr>
            <a:xfrm>
              <a:off x="4457153" y="1621621"/>
              <a:ext cx="1355104" cy="61011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000" b="1" dirty="0" smtClean="0">
                  <a:solidFill>
                    <a:srgbClr val="7F0055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RETURN</a:t>
              </a:r>
              <a:endParaRPr lang="en-US" sz="1600" dirty="0" err="1">
                <a:solidFill>
                  <a:schemeClr val="accent1"/>
                </a:solidFill>
              </a:endParaRPr>
            </a:p>
          </p:txBody>
        </p:sp>
        <p:cxnSp>
          <p:nvCxnSpPr>
            <p:cNvPr id="15" name="Straight Connector 14"/>
            <p:cNvCxnSpPr>
              <a:stCxn id="5" idx="2"/>
              <a:endCxn id="12" idx="0"/>
            </p:cNvCxnSpPr>
            <p:nvPr/>
          </p:nvCxnSpPr>
          <p:spPr>
            <a:xfrm>
              <a:off x="4256787" y="1366938"/>
              <a:ext cx="877918" cy="2546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6147536" y="2476212"/>
              <a:ext cx="1355104" cy="61011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dirty="0" err="1" smtClean="0">
                  <a:solidFill>
                    <a:schemeClr val="accent1"/>
                  </a:solidFill>
                </a:rPr>
                <a:t>Return</a:t>
              </a:r>
              <a:r>
                <a:rPr lang="hu-HU" dirty="0" smtClean="0">
                  <a:solidFill>
                    <a:schemeClr val="accent1"/>
                  </a:solidFill>
                </a:rPr>
                <a:t> Body</a:t>
              </a:r>
              <a:endParaRPr lang="en-US" dirty="0" err="1">
                <a:solidFill>
                  <a:schemeClr val="accent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015500" y="3340237"/>
              <a:ext cx="1355103" cy="59958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dirty="0" err="1" smtClean="0">
                  <a:solidFill>
                    <a:schemeClr val="accent1"/>
                  </a:solidFill>
                </a:rPr>
                <a:t>Return</a:t>
              </a:r>
              <a:r>
                <a:rPr lang="hu-HU" dirty="0" smtClean="0">
                  <a:solidFill>
                    <a:schemeClr val="accent1"/>
                  </a:solidFill>
                </a:rPr>
                <a:t> </a:t>
              </a:r>
              <a:r>
                <a:rPr lang="hu-HU" dirty="0" err="1" smtClean="0">
                  <a:solidFill>
                    <a:schemeClr val="accent1"/>
                  </a:solidFill>
                </a:rPr>
                <a:t>Item</a:t>
              </a:r>
              <a:endParaRPr lang="en-US" dirty="0" err="1">
                <a:solidFill>
                  <a:schemeClr val="accent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43105" y="4340115"/>
              <a:ext cx="1355104" cy="61011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1600" dirty="0" err="1" smtClean="0">
                  <a:solidFill>
                    <a:srgbClr val="3F7F5F"/>
                  </a:solidFill>
                  <a:latin typeface="Consolas" panose="020B0609020204030204" pitchFamily="49" charset="0"/>
                </a:rPr>
                <a:t>Variable</a:t>
              </a:r>
              <a:r>
                <a:rPr lang="hu-HU" sz="1600" dirty="0" smtClean="0">
                  <a:solidFill>
                    <a:srgbClr val="3F7F5F"/>
                  </a:solidFill>
                  <a:latin typeface="Consolas" panose="020B0609020204030204" pitchFamily="49" charset="0"/>
                </a:rPr>
                <a:t> </a:t>
              </a:r>
              <a:r>
                <a:rPr lang="hu-HU" sz="1600" dirty="0" err="1" smtClean="0">
                  <a:solidFill>
                    <a:srgbClr val="3F7F5F"/>
                  </a:solidFill>
                  <a:latin typeface="Consolas" panose="020B0609020204030204" pitchFamily="49" charset="0"/>
                </a:rPr>
                <a:t>Ref</a:t>
              </a:r>
              <a:endParaRPr lang="en-US" sz="1600" dirty="0" err="1">
                <a:solidFill>
                  <a:srgbClr val="3F7F5F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8" name="Straight Connector 47"/>
            <p:cNvCxnSpPr>
              <a:stCxn id="12" idx="2"/>
              <a:endCxn id="43" idx="0"/>
            </p:cNvCxnSpPr>
            <p:nvPr/>
          </p:nvCxnSpPr>
          <p:spPr>
            <a:xfrm>
              <a:off x="5134705" y="2231733"/>
              <a:ext cx="1690383" cy="2444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0" name="Straight Connector 49"/>
            <p:cNvCxnSpPr>
              <a:stCxn id="43" idx="2"/>
              <a:endCxn id="44" idx="0"/>
            </p:cNvCxnSpPr>
            <p:nvPr/>
          </p:nvCxnSpPr>
          <p:spPr>
            <a:xfrm flipH="1">
              <a:off x="6693052" y="3086324"/>
              <a:ext cx="132036" cy="2539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2" name="Straight Connector 51"/>
            <p:cNvCxnSpPr>
              <a:stCxn id="43" idx="2"/>
              <a:endCxn id="45" idx="0"/>
            </p:cNvCxnSpPr>
            <p:nvPr/>
          </p:nvCxnSpPr>
          <p:spPr>
            <a:xfrm>
              <a:off x="6825088" y="3086324"/>
              <a:ext cx="1454191" cy="2433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6" name="Straight Connector 55"/>
            <p:cNvCxnSpPr>
              <a:stCxn id="44" idx="2"/>
              <a:endCxn id="46" idx="0"/>
            </p:cNvCxnSpPr>
            <p:nvPr/>
          </p:nvCxnSpPr>
          <p:spPr>
            <a:xfrm>
              <a:off x="6693052" y="3939822"/>
              <a:ext cx="127605" cy="4002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8" name="Straight Connector 57"/>
            <p:cNvCxnSpPr>
              <a:stCxn id="45" idx="2"/>
              <a:endCxn id="54" idx="0"/>
            </p:cNvCxnSpPr>
            <p:nvPr/>
          </p:nvCxnSpPr>
          <p:spPr>
            <a:xfrm>
              <a:off x="8279279" y="3939823"/>
              <a:ext cx="46818" cy="4002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02" name="Curved Connector 101"/>
            <p:cNvCxnSpPr>
              <a:stCxn id="46" idx="2"/>
              <a:endCxn id="17" idx="3"/>
            </p:cNvCxnSpPr>
            <p:nvPr/>
          </p:nvCxnSpPr>
          <p:spPr>
            <a:xfrm rot="5400000">
              <a:off x="5478448" y="4506850"/>
              <a:ext cx="898832" cy="1785587"/>
            </a:xfrm>
            <a:prstGeom prst="curvedConnector2">
              <a:avLst/>
            </a:prstGeom>
            <a:ln w="28575"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urved Connector 103"/>
            <p:cNvCxnSpPr>
              <a:stCxn id="54" idx="2"/>
              <a:endCxn id="147" idx="2"/>
            </p:cNvCxnSpPr>
            <p:nvPr/>
          </p:nvCxnSpPr>
          <p:spPr>
            <a:xfrm rot="5400000">
              <a:off x="5267699" y="1891829"/>
              <a:ext cx="12700" cy="6116797"/>
            </a:xfrm>
            <a:prstGeom prst="curvedConnector3">
              <a:avLst>
                <a:gd name="adj1" fmla="val 3259457"/>
              </a:avLst>
            </a:prstGeom>
            <a:ln w="28575"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/>
          <p:cNvGrpSpPr/>
          <p:nvPr/>
        </p:nvGrpSpPr>
        <p:grpSpPr>
          <a:xfrm>
            <a:off x="85534" y="1366938"/>
            <a:ext cx="5826447" cy="4795345"/>
            <a:chOff x="85534" y="1366938"/>
            <a:chExt cx="5826447" cy="4795345"/>
          </a:xfrm>
        </p:grpSpPr>
        <p:sp>
          <p:nvSpPr>
            <p:cNvPr id="10" name="Rectangle 9"/>
            <p:cNvSpPr/>
            <p:nvPr/>
          </p:nvSpPr>
          <p:spPr>
            <a:xfrm>
              <a:off x="2735657" y="1621621"/>
              <a:ext cx="1355104" cy="61011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000" b="1" dirty="0" smtClean="0">
                  <a:solidFill>
                    <a:srgbClr val="7F0055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MATCH</a:t>
              </a:r>
              <a:endParaRPr lang="en-US" dirty="0" err="1">
                <a:solidFill>
                  <a:schemeClr val="accent1"/>
                </a:solidFill>
              </a:endParaRPr>
            </a:p>
          </p:txBody>
        </p:sp>
        <p:cxnSp>
          <p:nvCxnSpPr>
            <p:cNvPr id="13" name="Straight Connector 12"/>
            <p:cNvCxnSpPr>
              <a:stCxn id="5" idx="2"/>
              <a:endCxn id="10" idx="0"/>
            </p:cNvCxnSpPr>
            <p:nvPr/>
          </p:nvCxnSpPr>
          <p:spPr>
            <a:xfrm flipH="1">
              <a:off x="3413209" y="1366938"/>
              <a:ext cx="843578" cy="2546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679966" y="5544003"/>
              <a:ext cx="1355104" cy="61011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800" dirty="0" smtClean="0">
                  <a:solidFill>
                    <a:srgbClr val="3F7F5F"/>
                  </a:solidFill>
                  <a:latin typeface="Consolas" panose="020B0609020204030204" pitchFamily="49" charset="0"/>
                </a:rPr>
                <a:t>seg</a:t>
              </a:r>
              <a:endParaRPr lang="en-US" sz="1400" dirty="0" err="1">
                <a:solidFill>
                  <a:srgbClr val="3F7F5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86086" y="5552171"/>
              <a:ext cx="1355104" cy="61011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0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Segment</a:t>
              </a:r>
              <a:endParaRPr lang="en-US" sz="1600" dirty="0" err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04620" y="4350035"/>
              <a:ext cx="1355104" cy="61011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 : )</a:t>
              </a:r>
              <a:endParaRPr lang="en-US" sz="2800" dirty="0" err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63243" y="4360561"/>
              <a:ext cx="1448738" cy="61011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3200" dirty="0" smtClean="0">
                  <a:solidFill>
                    <a:srgbClr val="3F7F5F"/>
                  </a:solidFill>
                  <a:latin typeface="Consolas" panose="020B0609020204030204" pitchFamily="49" charset="0"/>
                </a:rPr>
                <a:t>ON</a:t>
              </a:r>
              <a:endParaRPr lang="en-US" sz="1200" dirty="0" err="1">
                <a:solidFill>
                  <a:srgbClr val="3F7F5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77550" y="3314827"/>
              <a:ext cx="1619176" cy="61011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-[:]-&gt;</a:t>
              </a:r>
              <a:endParaRPr lang="en-US" sz="2400" dirty="0" err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94890" y="3305256"/>
              <a:ext cx="1355104" cy="61011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( : )</a:t>
              </a:r>
              <a:endParaRPr lang="en-US" sz="2400" dirty="0" err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26069" y="2413933"/>
              <a:ext cx="1355104" cy="61011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dirty="0" smtClean="0">
                  <a:solidFill>
                    <a:schemeClr val="accent1"/>
                  </a:solidFill>
                </a:rPr>
                <a:t>Pattern</a:t>
              </a:r>
              <a:endParaRPr lang="en-US" dirty="0" err="1">
                <a:solidFill>
                  <a:schemeClr val="accent1"/>
                </a:solidFill>
              </a:endParaRPr>
            </a:p>
          </p:txBody>
        </p:sp>
        <p:cxnSp>
          <p:nvCxnSpPr>
            <p:cNvPr id="25" name="Straight Connector 24"/>
            <p:cNvCxnSpPr>
              <a:stCxn id="10" idx="2"/>
              <a:endCxn id="23" idx="0"/>
            </p:cNvCxnSpPr>
            <p:nvPr/>
          </p:nvCxnSpPr>
          <p:spPr>
            <a:xfrm flipH="1">
              <a:off x="2603621" y="2231733"/>
              <a:ext cx="809588" cy="182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7" name="Straight Connector 26"/>
            <p:cNvCxnSpPr>
              <a:stCxn id="23" idx="2"/>
              <a:endCxn id="22" idx="0"/>
            </p:cNvCxnSpPr>
            <p:nvPr/>
          </p:nvCxnSpPr>
          <p:spPr>
            <a:xfrm flipH="1">
              <a:off x="1472442" y="3024045"/>
              <a:ext cx="1131179" cy="2812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0" name="Straight Connector 29"/>
            <p:cNvCxnSpPr>
              <a:stCxn id="23" idx="2"/>
              <a:endCxn id="21" idx="0"/>
            </p:cNvCxnSpPr>
            <p:nvPr/>
          </p:nvCxnSpPr>
          <p:spPr>
            <a:xfrm>
              <a:off x="2603621" y="3024045"/>
              <a:ext cx="1383517" cy="2907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2" name="Straight Connector 31"/>
            <p:cNvCxnSpPr>
              <a:stCxn id="21" idx="2"/>
              <a:endCxn id="20" idx="0"/>
            </p:cNvCxnSpPr>
            <p:nvPr/>
          </p:nvCxnSpPr>
          <p:spPr>
            <a:xfrm>
              <a:off x="3987138" y="3924939"/>
              <a:ext cx="1200474" cy="435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4" name="Straight Connector 33"/>
            <p:cNvCxnSpPr>
              <a:stCxn id="21" idx="2"/>
              <a:endCxn id="19" idx="0"/>
            </p:cNvCxnSpPr>
            <p:nvPr/>
          </p:nvCxnSpPr>
          <p:spPr>
            <a:xfrm flipH="1">
              <a:off x="3682172" y="3924939"/>
              <a:ext cx="304966" cy="4250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7" name="Straight Connector 36"/>
            <p:cNvCxnSpPr>
              <a:stCxn id="19" idx="2"/>
              <a:endCxn id="18" idx="0"/>
            </p:cNvCxnSpPr>
            <p:nvPr/>
          </p:nvCxnSpPr>
          <p:spPr>
            <a:xfrm flipH="1">
              <a:off x="2663638" y="4960147"/>
              <a:ext cx="1018534" cy="5920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9" name="Straight Connector 38"/>
            <p:cNvCxnSpPr>
              <a:stCxn id="19" idx="2"/>
              <a:endCxn id="17" idx="0"/>
            </p:cNvCxnSpPr>
            <p:nvPr/>
          </p:nvCxnSpPr>
          <p:spPr>
            <a:xfrm>
              <a:off x="3682172" y="4960147"/>
              <a:ext cx="675346" cy="5838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47" name="Rectangle 146"/>
            <p:cNvSpPr/>
            <p:nvPr/>
          </p:nvSpPr>
          <p:spPr>
            <a:xfrm>
              <a:off x="1531748" y="4340115"/>
              <a:ext cx="1355104" cy="61011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3200" dirty="0" smtClean="0">
                  <a:solidFill>
                    <a:srgbClr val="3F7F5F"/>
                  </a:solidFill>
                  <a:latin typeface="Consolas" panose="020B0609020204030204" pitchFamily="49" charset="0"/>
                </a:rPr>
                <a:t>tr</a:t>
              </a:r>
              <a:endParaRPr lang="en-US" sz="1400" dirty="0" err="1">
                <a:solidFill>
                  <a:srgbClr val="3F7F5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85534" y="4340572"/>
              <a:ext cx="1355104" cy="61011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0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Train</a:t>
              </a:r>
              <a:endParaRPr lang="en-US" sz="1600" dirty="0" err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77" name="Straight Connector 176"/>
            <p:cNvCxnSpPr>
              <a:stCxn id="148" idx="0"/>
              <a:endCxn id="22" idx="2"/>
            </p:cNvCxnSpPr>
            <p:nvPr/>
          </p:nvCxnSpPr>
          <p:spPr>
            <a:xfrm flipV="1">
              <a:off x="763086" y="3915368"/>
              <a:ext cx="709356" cy="4252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0" name="Straight Connector 179"/>
            <p:cNvCxnSpPr>
              <a:stCxn id="147" idx="0"/>
              <a:endCxn id="22" idx="2"/>
            </p:cNvCxnSpPr>
            <p:nvPr/>
          </p:nvCxnSpPr>
          <p:spPr>
            <a:xfrm flipH="1" flipV="1">
              <a:off x="1472442" y="3915368"/>
              <a:ext cx="736858" cy="42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194" name="Curved Connector 193"/>
          <p:cNvCxnSpPr/>
          <p:nvPr/>
        </p:nvCxnSpPr>
        <p:spPr>
          <a:xfrm rot="10800000">
            <a:off x="6969211" y="735206"/>
            <a:ext cx="528998" cy="558209"/>
          </a:xfrm>
          <a:prstGeom prst="curvedConnector2">
            <a:avLst/>
          </a:prstGeom>
          <a:ln w="762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7498209" y="1031804"/>
            <a:ext cx="834239" cy="523220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2800" dirty="0" smtClean="0"/>
              <a:t>ASG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28336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5" grpId="0" animBg="1"/>
      <p:bldP spid="54" grpId="0" animBg="1"/>
      <p:bldP spid="19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Motiváció: Tesztelés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5</a:t>
            </a:fld>
            <a:endParaRPr lang="hu-H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" y="1482446"/>
            <a:ext cx="3177565" cy="55669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3345837" y="1583746"/>
            <a:ext cx="543453" cy="354098"/>
          </a:xfrm>
          <a:prstGeom prst="rightArrow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4002045" y="1223275"/>
            <a:ext cx="1161536" cy="1075038"/>
          </a:xfrm>
          <a:prstGeom prst="ca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276336" y="1583746"/>
            <a:ext cx="543453" cy="354098"/>
          </a:xfrm>
          <a:prstGeom prst="rightArrow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573291"/>
              </p:ext>
            </p:extLst>
          </p:nvPr>
        </p:nvGraphicFramePr>
        <p:xfrm>
          <a:off x="5915080" y="890772"/>
          <a:ext cx="312495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479">
                  <a:extLst>
                    <a:ext uri="{9D8B030D-6E8A-4147-A177-3AD203B41FA5}">
                      <a16:colId xmlns:a16="http://schemas.microsoft.com/office/drawing/2014/main" val="860101903"/>
                    </a:ext>
                  </a:extLst>
                </a:gridCol>
                <a:gridCol w="1562479">
                  <a:extLst>
                    <a:ext uri="{9D8B030D-6E8A-4147-A177-3AD203B41FA5}">
                      <a16:colId xmlns:a16="http://schemas.microsoft.com/office/drawing/2014/main" val="4010352483"/>
                    </a:ext>
                  </a:extLst>
                </a:gridCol>
              </a:tblGrid>
              <a:tr h="271969">
                <a:tc>
                  <a:txBody>
                    <a:bodyPr/>
                    <a:lstStyle/>
                    <a:p>
                      <a:r>
                        <a:rPr lang="hu-HU" sz="1200" dirty="0" smtClean="0"/>
                        <a:t>tr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 smtClean="0"/>
                        <a:t>seg</a:t>
                      </a:r>
                      <a:endParaRPr lang="hu-H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391361"/>
                  </a:ext>
                </a:extLst>
              </a:tr>
              <a:tr h="271969">
                <a:tc>
                  <a:txBody>
                    <a:bodyPr/>
                    <a:lstStyle/>
                    <a:p>
                      <a:r>
                        <a:rPr lang="hu-HU" sz="1200" dirty="0" smtClean="0"/>
                        <a:t>Thomas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 smtClean="0"/>
                        <a:t>3</a:t>
                      </a:r>
                      <a:endParaRPr lang="hu-H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903388"/>
                  </a:ext>
                </a:extLst>
              </a:tr>
              <a:tr h="271969">
                <a:tc>
                  <a:txBody>
                    <a:bodyPr/>
                    <a:lstStyle/>
                    <a:p>
                      <a:r>
                        <a:rPr lang="hu-HU" sz="1200" dirty="0" smtClean="0"/>
                        <a:t>Percy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 smtClean="0"/>
                        <a:t>2</a:t>
                      </a:r>
                      <a:endParaRPr lang="hu-H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273555"/>
                  </a:ext>
                </a:extLst>
              </a:tr>
              <a:tr h="271969">
                <a:tc>
                  <a:txBody>
                    <a:bodyPr/>
                    <a:lstStyle/>
                    <a:p>
                      <a:r>
                        <a:rPr lang="hu-HU" sz="1200" dirty="0" smtClean="0"/>
                        <a:t>Gordon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 smtClean="0"/>
                        <a:t>31</a:t>
                      </a:r>
                      <a:endParaRPr lang="hu-H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09353"/>
                  </a:ext>
                </a:extLst>
              </a:tr>
              <a:tr h="271969">
                <a:tc>
                  <a:txBody>
                    <a:bodyPr/>
                    <a:lstStyle/>
                    <a:p>
                      <a:r>
                        <a:rPr lang="hu-HU" sz="1200" dirty="0" smtClean="0"/>
                        <a:t>Henry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 smtClean="0"/>
                        <a:t>14</a:t>
                      </a:r>
                      <a:endParaRPr lang="hu-H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13977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2634" y="3213601"/>
            <a:ext cx="4976020" cy="3170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sz="2000" b="1" dirty="0" smtClean="0">
                <a:latin typeface="+mj-lt"/>
                <a:cs typeface="Arial" panose="020B0604020202020204" pitchFamily="34" charset="0"/>
              </a:rPr>
              <a:t>FELADATOK</a:t>
            </a:r>
          </a:p>
          <a:p>
            <a:r>
              <a:rPr lang="hu-HU" sz="2000" dirty="0" smtClean="0">
                <a:latin typeface="+mj-lt"/>
                <a:cs typeface="Arial" panose="020B0604020202020204" pitchFamily="34" charset="0"/>
              </a:rPr>
              <a:t>1. A </a:t>
            </a:r>
            <a:r>
              <a:rPr lang="hu-HU" sz="2000" dirty="0">
                <a:latin typeface="+mj-lt"/>
                <a:cs typeface="Arial" panose="020B0604020202020204" pitchFamily="34" charset="0"/>
              </a:rPr>
              <a:t>lekérdezéseket beolvasó editor </a:t>
            </a:r>
            <a:r>
              <a:rPr lang="hu-HU" sz="2000" dirty="0" smtClean="0">
                <a:latin typeface="+mj-lt"/>
                <a:cs typeface="Arial" panose="020B0604020202020204" pitchFamily="34" charset="0"/>
              </a:rPr>
              <a:t>tesztelése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+mj-lt"/>
                <a:cs typeface="Arial" panose="020B0604020202020204" pitchFamily="34" charset="0"/>
              </a:rPr>
              <a:t>Szabvány </a:t>
            </a:r>
            <a:r>
              <a:rPr lang="hu-HU" sz="2000" dirty="0" smtClean="0">
                <a:latin typeface="+mj-lt"/>
                <a:cs typeface="Arial" panose="020B0604020202020204" pitchFamily="34" charset="0"/>
                <a:sym typeface="Wingdings" panose="05000000000000000000" pitchFamily="2" charset="2"/>
              </a:rPr>
              <a:t> Lekérdezés szerkesztő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sz="2000" dirty="0" smtClean="0">
              <a:latin typeface="+mj-lt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hu-HU" sz="2000" dirty="0" smtClean="0">
                <a:latin typeface="+mj-lt"/>
                <a:cs typeface="Arial" panose="020B0604020202020204" pitchFamily="34" charset="0"/>
              </a:rPr>
              <a:t>2. A </a:t>
            </a:r>
            <a:r>
              <a:rPr lang="hu-HU" sz="2000" dirty="0">
                <a:latin typeface="+mj-lt"/>
                <a:cs typeface="Arial" panose="020B0604020202020204" pitchFamily="34" charset="0"/>
              </a:rPr>
              <a:t>lekérdezések </a:t>
            </a:r>
            <a:r>
              <a:rPr lang="hu-HU" sz="2000" dirty="0" smtClean="0">
                <a:latin typeface="+mj-lt"/>
                <a:cs typeface="Arial" panose="020B0604020202020204" pitchFamily="34" charset="0"/>
              </a:rPr>
              <a:t>feldolgozása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+mj-lt"/>
                <a:cs typeface="Arial" panose="020B0604020202020204" pitchFamily="34" charset="0"/>
              </a:rPr>
              <a:t>Lekérdezés optimalizáció tesztelése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>
                <a:cs typeface="Arial" panose="020B0604020202020204" pitchFamily="34" charset="0"/>
              </a:rPr>
              <a:t>Milyen </a:t>
            </a:r>
            <a:r>
              <a:rPr lang="hu-HU" sz="2000" dirty="0" smtClean="0">
                <a:cs typeface="Arial" panose="020B0604020202020204" pitchFamily="34" charset="0"/>
              </a:rPr>
              <a:t>gyorsak</a:t>
            </a:r>
            <a:endParaRPr lang="hu-HU" sz="2000" dirty="0" smtClean="0">
              <a:latin typeface="+mj-lt"/>
              <a:cs typeface="Arial" panose="020B0604020202020204" pitchFamily="34" charset="0"/>
            </a:endParaRPr>
          </a:p>
          <a:p>
            <a:r>
              <a:rPr lang="hu-HU" sz="2000" dirty="0" smtClean="0">
                <a:latin typeface="+mj-lt"/>
                <a:cs typeface="Arial" panose="020B0604020202020204" pitchFamily="34" charset="0"/>
              </a:rPr>
              <a:t>3. Lekérdező </a:t>
            </a:r>
            <a:r>
              <a:rPr lang="hu-HU" sz="2000" dirty="0">
                <a:latin typeface="+mj-lt"/>
                <a:cs typeface="Arial" panose="020B0604020202020204" pitchFamily="34" charset="0"/>
              </a:rPr>
              <a:t>motor </a:t>
            </a:r>
            <a:r>
              <a:rPr lang="hu-HU" sz="2000" dirty="0" smtClean="0">
                <a:latin typeface="+mj-lt"/>
                <a:cs typeface="Arial" panose="020B0604020202020204" pitchFamily="34" charset="0"/>
              </a:rPr>
              <a:t>tesztelése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+mj-lt"/>
                <a:cs typeface="Arial" panose="020B0604020202020204" pitchFamily="34" charset="0"/>
              </a:rPr>
              <a:t>Jó választ ad-e?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+mj-lt"/>
                <a:cs typeface="Arial" panose="020B0604020202020204" pitchFamily="34" charset="0"/>
              </a:rPr>
              <a:t>Rájön-e hogy nincs válasz?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5302" y="4143321"/>
            <a:ext cx="246413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u-HU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hu-HU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hu-HU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seg</a:t>
            </a:r>
            <a:endParaRPr lang="hu-H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740619" y="2247688"/>
            <a:ext cx="834291" cy="500424"/>
            <a:chOff x="590153" y="2240942"/>
            <a:chExt cx="1559922" cy="826789"/>
          </a:xfrm>
        </p:grpSpPr>
        <p:pic>
          <p:nvPicPr>
            <p:cNvPr id="21" name="Picture 2" descr="Image result for green check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153" y="2298313"/>
              <a:ext cx="620379" cy="64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Related imag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3286" y="2240942"/>
              <a:ext cx="826789" cy="826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Straight Connector 22"/>
            <p:cNvCxnSpPr/>
            <p:nvPr/>
          </p:nvCxnSpPr>
          <p:spPr>
            <a:xfrm flipH="1">
              <a:off x="1099751" y="2298313"/>
              <a:ext cx="333633" cy="6465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55517" y="895113"/>
            <a:ext cx="41288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3200" dirty="0" smtClean="0"/>
              <a:t>1</a:t>
            </a:r>
            <a:endParaRPr lang="hu-HU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8644616" y="897671"/>
            <a:ext cx="41288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3200" dirty="0" smtClean="0"/>
              <a:t>3</a:t>
            </a:r>
            <a:endParaRPr lang="hu-HU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3768621" y="895114"/>
            <a:ext cx="41288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3200" dirty="0"/>
              <a:t>2</a:t>
            </a:r>
            <a:endParaRPr lang="hu-HU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5038654" y="3213601"/>
            <a:ext cx="4105345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2000" b="1" dirty="0" smtClean="0"/>
              <a:t>MEGOLDÁS</a:t>
            </a:r>
            <a:r>
              <a:rPr lang="hu-HU" sz="2000" dirty="0" smtClean="0"/>
              <a:t>: Automatikus tesztelés</a:t>
            </a:r>
          </a:p>
          <a:p>
            <a:r>
              <a:rPr lang="hu-HU" sz="2000" dirty="0" smtClean="0"/>
              <a:t>Lekérdezések = Tesztbemenet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38654" y="3915152"/>
            <a:ext cx="4105346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smtClean="0"/>
              <a:t>Lekérdezés generálás fontos, újszerű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smtClean="0"/>
              <a:t>Cél: Sok lekérdezés generálása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0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sym typeface="Wingdings" panose="05000000000000000000" pitchFamily="2" charset="2"/>
              </a:rPr>
              <a:t>Ha egyformák, nem hatékony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sym typeface="Wingdings" panose="05000000000000000000" pitchFamily="2" charset="2"/>
              </a:rPr>
              <a:t>Diverzitás= Különbözőség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0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sym typeface="Wingdings" panose="05000000000000000000" pitchFamily="2" charset="2"/>
              </a:rPr>
              <a:t>Szomszédsági formák használata</a:t>
            </a:r>
            <a:endParaRPr lang="hu-HU" sz="2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181102" y="2126050"/>
            <a:ext cx="834291" cy="500424"/>
            <a:chOff x="590153" y="2240942"/>
            <a:chExt cx="1559922" cy="826789"/>
          </a:xfrm>
        </p:grpSpPr>
        <p:pic>
          <p:nvPicPr>
            <p:cNvPr id="30" name="Picture 2" descr="Image result for green check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153" y="2298313"/>
              <a:ext cx="620379" cy="64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6" descr="Related imag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3286" y="2240942"/>
              <a:ext cx="826789" cy="826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2" name="Straight Connector 31"/>
            <p:cNvCxnSpPr/>
            <p:nvPr/>
          </p:nvCxnSpPr>
          <p:spPr>
            <a:xfrm flipH="1">
              <a:off x="1099751" y="2298313"/>
              <a:ext cx="333633" cy="6465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204363" y="2376262"/>
            <a:ext cx="834291" cy="500424"/>
            <a:chOff x="590153" y="2240942"/>
            <a:chExt cx="1559922" cy="826789"/>
          </a:xfrm>
        </p:grpSpPr>
        <p:pic>
          <p:nvPicPr>
            <p:cNvPr id="34" name="Picture 2" descr="Image result for green check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153" y="2298313"/>
              <a:ext cx="620379" cy="64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6" descr="Related imag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3286" y="2240942"/>
              <a:ext cx="826789" cy="826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Connector 35"/>
            <p:cNvCxnSpPr/>
            <p:nvPr/>
          </p:nvCxnSpPr>
          <p:spPr>
            <a:xfrm flipH="1">
              <a:off x="1099751" y="2298313"/>
              <a:ext cx="333633" cy="6465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Down Arrow 36"/>
          <p:cNvSpPr/>
          <p:nvPr/>
        </p:nvSpPr>
        <p:spPr>
          <a:xfrm>
            <a:off x="6788209" y="5785072"/>
            <a:ext cx="284206" cy="247136"/>
          </a:xfrm>
          <a:prstGeom prst="downArrow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6795767" y="4959953"/>
            <a:ext cx="284206" cy="247136"/>
          </a:xfrm>
          <a:prstGeom prst="downArrow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41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 smtClean="0"/>
              <a:t>Tesztelési és teljesítménymérési megközelítés</a:t>
            </a:r>
            <a:endParaRPr lang="hu-HU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6</a:t>
            </a:fld>
            <a:endParaRPr lang="hu-HU" dirty="0"/>
          </a:p>
        </p:txBody>
      </p:sp>
      <p:sp>
        <p:nvSpPr>
          <p:cNvPr id="101" name="Flowchart: Preparation 100"/>
          <p:cNvSpPr/>
          <p:nvPr/>
        </p:nvSpPr>
        <p:spPr>
          <a:xfrm>
            <a:off x="2345791" y="2948999"/>
            <a:ext cx="1836175" cy="856520"/>
          </a:xfrm>
          <a:prstGeom prst="flowChartPreparation">
            <a:avLst/>
          </a:prstGeom>
          <a:ln w="28575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</a:rPr>
              <a:t>Lekérezés generátor</a:t>
            </a:r>
          </a:p>
        </p:txBody>
      </p:sp>
      <p:sp>
        <p:nvSpPr>
          <p:cNvPr id="102" name="Flowchart: Process 101"/>
          <p:cNvSpPr/>
          <p:nvPr/>
        </p:nvSpPr>
        <p:spPr>
          <a:xfrm>
            <a:off x="112920" y="3478085"/>
            <a:ext cx="1886424" cy="69573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Esettanyulmány szignatúra</a:t>
            </a:r>
            <a:endParaRPr lang="hu-HU" dirty="0"/>
          </a:p>
        </p:txBody>
      </p:sp>
      <p:sp>
        <p:nvSpPr>
          <p:cNvPr id="103" name="Flowchart: Process 102"/>
          <p:cNvSpPr/>
          <p:nvPr/>
        </p:nvSpPr>
        <p:spPr>
          <a:xfrm>
            <a:off x="4339349" y="3029985"/>
            <a:ext cx="1407175" cy="69573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Generált lekérdezések</a:t>
            </a:r>
            <a:endParaRPr lang="hu-HU" dirty="0"/>
          </a:p>
        </p:txBody>
      </p:sp>
      <p:sp>
        <p:nvSpPr>
          <p:cNvPr id="104" name="Flowchart: Process 103"/>
          <p:cNvSpPr/>
          <p:nvPr/>
        </p:nvSpPr>
        <p:spPr>
          <a:xfrm>
            <a:off x="6122136" y="3522940"/>
            <a:ext cx="1148269" cy="69573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Referencia implementáció</a:t>
            </a:r>
            <a:endParaRPr lang="hu-HU" sz="1200" dirty="0"/>
          </a:p>
        </p:txBody>
      </p:sp>
      <p:sp>
        <p:nvSpPr>
          <p:cNvPr id="105" name="Flowchart: Process 104"/>
          <p:cNvSpPr/>
          <p:nvPr/>
        </p:nvSpPr>
        <p:spPr>
          <a:xfrm>
            <a:off x="6119090" y="2601130"/>
            <a:ext cx="1148269" cy="69573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Lekérdező rendszer</a:t>
            </a:r>
            <a:endParaRPr lang="hu-HU" sz="1600" dirty="0"/>
          </a:p>
        </p:txBody>
      </p:sp>
      <p:sp>
        <p:nvSpPr>
          <p:cNvPr id="106" name="Flowchart: Process 105"/>
          <p:cNvSpPr/>
          <p:nvPr/>
        </p:nvSpPr>
        <p:spPr>
          <a:xfrm>
            <a:off x="7959547" y="2601130"/>
            <a:ext cx="1023816" cy="69573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Tesztelés</a:t>
            </a:r>
            <a:endParaRPr lang="hu-HU" dirty="0"/>
          </a:p>
        </p:txBody>
      </p:sp>
      <p:cxnSp>
        <p:nvCxnSpPr>
          <p:cNvPr id="107" name="Straight Arrow Connector 106"/>
          <p:cNvCxnSpPr>
            <a:stCxn id="101" idx="3"/>
            <a:endCxn id="103" idx="1"/>
          </p:cNvCxnSpPr>
          <p:nvPr/>
        </p:nvCxnSpPr>
        <p:spPr>
          <a:xfrm>
            <a:off x="4181966" y="3377259"/>
            <a:ext cx="157383" cy="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8" name="Flowchart: Process 107"/>
          <p:cNvSpPr/>
          <p:nvPr/>
        </p:nvSpPr>
        <p:spPr>
          <a:xfrm>
            <a:off x="112919" y="2601130"/>
            <a:ext cx="1886425" cy="69573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Nyelvi specifikáció</a:t>
            </a:r>
            <a:endParaRPr lang="hu-HU" dirty="0"/>
          </a:p>
        </p:txBody>
      </p:sp>
      <p:cxnSp>
        <p:nvCxnSpPr>
          <p:cNvPr id="109" name="Elbow Connector 108"/>
          <p:cNvCxnSpPr>
            <a:stCxn id="108" idx="3"/>
            <a:endCxn id="101" idx="1"/>
          </p:cNvCxnSpPr>
          <p:nvPr/>
        </p:nvCxnSpPr>
        <p:spPr>
          <a:xfrm>
            <a:off x="1999344" y="2949000"/>
            <a:ext cx="346447" cy="4282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0" name="Elbow Connector 109"/>
          <p:cNvCxnSpPr>
            <a:stCxn id="102" idx="3"/>
            <a:endCxn id="101" idx="1"/>
          </p:cNvCxnSpPr>
          <p:nvPr/>
        </p:nvCxnSpPr>
        <p:spPr>
          <a:xfrm flipV="1">
            <a:off x="1999344" y="3377259"/>
            <a:ext cx="346447" cy="4486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1" name="Oval 110"/>
          <p:cNvSpPr/>
          <p:nvPr/>
        </p:nvSpPr>
        <p:spPr>
          <a:xfrm>
            <a:off x="7330702" y="3250823"/>
            <a:ext cx="352945" cy="34326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b="0" dirty="0" smtClean="0"/>
              <a:t>=</a:t>
            </a:r>
          </a:p>
        </p:txBody>
      </p:sp>
      <p:cxnSp>
        <p:nvCxnSpPr>
          <p:cNvPr id="112" name="Elbow Connector 111"/>
          <p:cNvCxnSpPr>
            <a:stCxn id="103" idx="3"/>
            <a:endCxn id="105" idx="1"/>
          </p:cNvCxnSpPr>
          <p:nvPr/>
        </p:nvCxnSpPr>
        <p:spPr>
          <a:xfrm flipV="1">
            <a:off x="5746524" y="2949000"/>
            <a:ext cx="372566" cy="42885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3" name="Elbow Connector 112"/>
          <p:cNvCxnSpPr>
            <a:stCxn id="103" idx="3"/>
            <a:endCxn id="104" idx="1"/>
          </p:cNvCxnSpPr>
          <p:nvPr/>
        </p:nvCxnSpPr>
        <p:spPr>
          <a:xfrm>
            <a:off x="5746524" y="3377855"/>
            <a:ext cx="375612" cy="49295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4" name="Elbow Connector 113"/>
          <p:cNvCxnSpPr>
            <a:stCxn id="105" idx="3"/>
            <a:endCxn id="111" idx="0"/>
          </p:cNvCxnSpPr>
          <p:nvPr/>
        </p:nvCxnSpPr>
        <p:spPr>
          <a:xfrm>
            <a:off x="7267359" y="2949000"/>
            <a:ext cx="239816" cy="3018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5" name="Elbow Connector 114"/>
          <p:cNvCxnSpPr>
            <a:stCxn id="104" idx="3"/>
            <a:endCxn id="111" idx="4"/>
          </p:cNvCxnSpPr>
          <p:nvPr/>
        </p:nvCxnSpPr>
        <p:spPr>
          <a:xfrm flipV="1">
            <a:off x="7270405" y="3594091"/>
            <a:ext cx="236770" cy="2767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6" name="Flowchart: Process 115"/>
          <p:cNvSpPr/>
          <p:nvPr/>
        </p:nvSpPr>
        <p:spPr>
          <a:xfrm>
            <a:off x="7936803" y="3522940"/>
            <a:ext cx="1046560" cy="69573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hu-HU" sz="1400" dirty="0" smtClean="0"/>
              <a:t>Teljesítmény mérés</a:t>
            </a:r>
            <a:endParaRPr lang="hu-HU" sz="1400" dirty="0"/>
          </a:p>
        </p:txBody>
      </p:sp>
      <p:cxnSp>
        <p:nvCxnSpPr>
          <p:cNvPr id="117" name="Elbow Connector 116"/>
          <p:cNvCxnSpPr>
            <a:stCxn id="111" idx="6"/>
            <a:endCxn id="106" idx="1"/>
          </p:cNvCxnSpPr>
          <p:nvPr/>
        </p:nvCxnSpPr>
        <p:spPr>
          <a:xfrm flipV="1">
            <a:off x="7683647" y="2949000"/>
            <a:ext cx="275900" cy="4734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8" name="Elbow Connector 117"/>
          <p:cNvCxnSpPr>
            <a:stCxn id="111" idx="6"/>
            <a:endCxn id="116" idx="1"/>
          </p:cNvCxnSpPr>
          <p:nvPr/>
        </p:nvCxnSpPr>
        <p:spPr>
          <a:xfrm>
            <a:off x="7683647" y="3422457"/>
            <a:ext cx="253156" cy="4483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391127" y="4577107"/>
            <a:ext cx="154214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Train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Segment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Thomas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blue</a:t>
            </a:r>
            <a:endParaRPr lang="hu-HU" dirty="0"/>
          </a:p>
        </p:txBody>
      </p:sp>
      <p:cxnSp>
        <p:nvCxnSpPr>
          <p:cNvPr id="11" name="Curved Connector 10"/>
          <p:cNvCxnSpPr>
            <a:stCxn id="102" idx="2"/>
            <a:endCxn id="9" idx="0"/>
          </p:cNvCxnSpPr>
          <p:nvPr/>
        </p:nvCxnSpPr>
        <p:spPr>
          <a:xfrm rot="16200000" flipH="1">
            <a:off x="907524" y="4322431"/>
            <a:ext cx="403283" cy="10606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4789" y="1552190"/>
            <a:ext cx="169116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MATCH </a:t>
            </a:r>
            <a:r>
              <a:rPr lang="hu-HU" b="1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(...)</a:t>
            </a:r>
            <a:endParaRPr lang="hu-HU" b="1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hu-HU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 </a:t>
            </a:r>
            <a:r>
              <a:rPr lang="hu-HU" b="1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hu-HU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hu-HU" dirty="0"/>
          </a:p>
        </p:txBody>
      </p:sp>
      <p:cxnSp>
        <p:nvCxnSpPr>
          <p:cNvPr id="24" name="Curved Connector 23"/>
          <p:cNvCxnSpPr>
            <a:stCxn id="108" idx="0"/>
            <a:endCxn id="16" idx="2"/>
          </p:cNvCxnSpPr>
          <p:nvPr/>
        </p:nvCxnSpPr>
        <p:spPr>
          <a:xfrm rot="5400000" flipH="1" flipV="1">
            <a:off x="921949" y="2332705"/>
            <a:ext cx="402609" cy="134242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876482" y="4538378"/>
            <a:ext cx="2212636" cy="12777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MATCH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u-H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hu-HU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</a:t>
            </a:r>
            <a:r>
              <a:rPr lang="hu-H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:Train)</a:t>
            </a:r>
            <a:br>
              <a:rPr lang="hu-H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hu-H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-[:</a:t>
            </a:r>
            <a:r>
              <a:rPr lang="hu-HU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hu-H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]-&gt;</a:t>
            </a:r>
            <a:br>
              <a:rPr lang="hu-H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hu-H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hu-HU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seg</a:t>
            </a:r>
            <a:r>
              <a:rPr lang="hu-H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:Segment) </a:t>
            </a:r>
            <a:br>
              <a:rPr lang="hu-H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hu-HU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hu-H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u-HU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hu-HU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seg</a:t>
            </a:r>
            <a:endParaRPr lang="hu-HU" sz="2400" dirty="0">
              <a:solidFill>
                <a:srgbClr val="3F7F5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5" name="Curved Connector 54"/>
          <p:cNvCxnSpPr>
            <a:stCxn id="103" idx="2"/>
            <a:endCxn id="54" idx="0"/>
          </p:cNvCxnSpPr>
          <p:nvPr/>
        </p:nvCxnSpPr>
        <p:spPr>
          <a:xfrm rot="5400000">
            <a:off x="4106542" y="3601983"/>
            <a:ext cx="812654" cy="1060137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822251" y="4878931"/>
            <a:ext cx="231324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Korábbi verzió (Regressziós teszt)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Másik implementáció</a:t>
            </a:r>
            <a:endParaRPr lang="hu-HU" dirty="0"/>
          </a:p>
        </p:txBody>
      </p:sp>
      <p:cxnSp>
        <p:nvCxnSpPr>
          <p:cNvPr id="63" name="Curved Connector 62"/>
          <p:cNvCxnSpPr>
            <a:stCxn id="104" idx="2"/>
            <a:endCxn id="59" idx="0"/>
          </p:cNvCxnSpPr>
          <p:nvPr/>
        </p:nvCxnSpPr>
        <p:spPr>
          <a:xfrm rot="16200000" flipH="1">
            <a:off x="6507445" y="4407504"/>
            <a:ext cx="660252" cy="282601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1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8" grpId="0" animBg="1"/>
      <p:bldP spid="111" grpId="0" animBg="1"/>
      <p:bldP spid="116" grpId="0" animBg="1"/>
      <p:bldP spid="9" grpId="0" animBg="1"/>
      <p:bldP spid="16" grpId="0" animBg="1"/>
      <p:bldP spid="54" grpId="0" animBg="1"/>
      <p:bldP spid="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575"/>
            <a:ext cx="9144000" cy="720725"/>
          </a:xfrm>
        </p:spPr>
        <p:txBody>
          <a:bodyPr/>
          <a:lstStyle/>
          <a:p>
            <a:r>
              <a:rPr lang="hu-HU" dirty="0" smtClean="0"/>
              <a:t>Architektúrális felépítés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7</a:t>
            </a:fld>
            <a:endParaRPr lang="hu-HU" dirty="0"/>
          </a:p>
        </p:txBody>
      </p:sp>
      <p:grpSp>
        <p:nvGrpSpPr>
          <p:cNvPr id="25" name="Group 24"/>
          <p:cNvGrpSpPr/>
          <p:nvPr/>
        </p:nvGrpSpPr>
        <p:grpSpPr>
          <a:xfrm>
            <a:off x="487164" y="2628859"/>
            <a:ext cx="6095380" cy="923330"/>
            <a:chOff x="487164" y="2628859"/>
            <a:chExt cx="6095380" cy="923330"/>
          </a:xfrm>
        </p:grpSpPr>
        <p:sp>
          <p:nvSpPr>
            <p:cNvPr id="9" name="Flowchart: Process 8"/>
            <p:cNvSpPr/>
            <p:nvPr/>
          </p:nvSpPr>
          <p:spPr>
            <a:xfrm>
              <a:off x="487164" y="2781865"/>
              <a:ext cx="2150346" cy="512466"/>
            </a:xfrm>
            <a:prstGeom prst="flowChart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Konfigurációs paraméterek</a:t>
              </a:r>
              <a:endParaRPr lang="hu-HU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880850" y="2628859"/>
              <a:ext cx="3701694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dirty="0" smtClean="0">
                  <a:latin typeface="LMRoman10-Regular-Identity-H"/>
                </a:rPr>
                <a:t>Megoldó </a:t>
              </a:r>
              <a:r>
                <a:rPr lang="hu-HU" dirty="0" smtClean="0">
                  <a:latin typeface="LMRoman10-Regular-Identity-H"/>
                </a:rPr>
                <a:t>fajtája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dirty="0" smtClean="0">
                  <a:latin typeface="LMRoman10-Regular-Identity-H"/>
                </a:rPr>
                <a:t>Elemfajták mennyisége </a:t>
              </a:r>
              <a:endParaRPr lang="hu-HU" dirty="0" smtClean="0">
                <a:latin typeface="LMRoman10-Regular-Identity-H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dirty="0" smtClean="0">
                  <a:latin typeface="LMRoman10-Regular-Identity-H"/>
                </a:rPr>
                <a:t>Gráfok mérete, száma</a:t>
              </a:r>
              <a:endParaRPr lang="hu-HU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8077" y="750252"/>
            <a:ext cx="8222155" cy="726513"/>
            <a:chOff x="478077" y="750252"/>
            <a:chExt cx="8222155" cy="726513"/>
          </a:xfrm>
        </p:grpSpPr>
        <p:sp>
          <p:nvSpPr>
            <p:cNvPr id="31" name="Flowchart: Process 30"/>
            <p:cNvSpPr/>
            <p:nvPr/>
          </p:nvSpPr>
          <p:spPr>
            <a:xfrm>
              <a:off x="478077" y="826685"/>
              <a:ext cx="2150346" cy="512466"/>
            </a:xfrm>
            <a:prstGeom prst="flowChart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/>
                <a:t>Nyelvi specifikáció</a:t>
              </a:r>
              <a:endParaRPr lang="hu-HU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880850" y="750253"/>
              <a:ext cx="3158706" cy="72651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000" b="1" dirty="0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CREATE, SET</a:t>
              </a:r>
              <a:r>
                <a:rPr lang="hu-HU" sz="20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, </a:t>
              </a:r>
              <a:r>
                <a:rPr lang="hu-HU" sz="2000" b="1" dirty="0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DELETE, MATCH, RETURN</a:t>
              </a:r>
              <a:endParaRPr lang="hu-HU" sz="2000" b="1" dirty="0">
                <a:solidFill>
                  <a:srgbClr val="7F0055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6070399" y="928157"/>
              <a:ext cx="481302" cy="370703"/>
            </a:xfrm>
            <a:prstGeom prst="rightArrow">
              <a:avLst/>
            </a:prstGeom>
            <a:solidFill>
              <a:schemeClr val="bg2"/>
            </a:solidFill>
            <a:ln w="3810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2400" dirty="0" err="1">
                <a:solidFill>
                  <a:schemeClr val="tx2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582544" y="750252"/>
              <a:ext cx="2117688" cy="726513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000" b="1" dirty="0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MATCH, RETURN</a:t>
              </a:r>
              <a:endParaRPr lang="hu-HU" sz="2000" b="1" dirty="0">
                <a:solidFill>
                  <a:srgbClr val="7F0055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78077" y="1802328"/>
            <a:ext cx="8535333" cy="516360"/>
            <a:chOff x="478077" y="1802328"/>
            <a:chExt cx="8535333" cy="516360"/>
          </a:xfrm>
        </p:grpSpPr>
        <p:sp>
          <p:nvSpPr>
            <p:cNvPr id="5" name="Flowchart: Process 4"/>
            <p:cNvSpPr/>
            <p:nvPr/>
          </p:nvSpPr>
          <p:spPr>
            <a:xfrm>
              <a:off x="478077" y="1804275"/>
              <a:ext cx="2150346" cy="512466"/>
            </a:xfrm>
            <a:prstGeom prst="flowChart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Kényszerek</a:t>
              </a:r>
              <a:endParaRPr lang="hu-HU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80850" y="1802328"/>
              <a:ext cx="57919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u-HU" sz="2400" b="1" dirty="0">
                  <a:solidFill>
                    <a:srgbClr val="7F0055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MATCH</a:t>
              </a:r>
              <a:r>
                <a:rPr lang="hu-HU" sz="2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(</a:t>
              </a:r>
              <a:r>
                <a:rPr lang="hu-HU" sz="2400" dirty="0" smtClean="0">
                  <a:solidFill>
                    <a:srgbClr val="3F7F5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t1</a:t>
              </a:r>
              <a:r>
                <a:rPr lang="hu-HU" sz="24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:Train) </a:t>
              </a:r>
              <a:r>
                <a:rPr lang="hu-HU" sz="2400" b="1" dirty="0">
                  <a:solidFill>
                    <a:srgbClr val="7F0055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MATCH</a:t>
              </a:r>
              <a:r>
                <a:rPr lang="hu-HU" sz="2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(</a:t>
              </a:r>
              <a:r>
                <a:rPr lang="hu-HU" sz="2400" dirty="0" smtClean="0">
                  <a:solidFill>
                    <a:srgbClr val="3F7F5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t2</a:t>
              </a:r>
              <a:r>
                <a:rPr lang="hu-HU" sz="24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:Train</a:t>
              </a:r>
              <a:r>
                <a:rPr lang="hu-HU" sz="2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)</a:t>
              </a:r>
              <a:endParaRPr lang="hu-HU" sz="2400" dirty="0"/>
            </a:p>
          </p:txBody>
        </p:sp>
        <p:pic>
          <p:nvPicPr>
            <p:cNvPr id="33" name="Picture 6" descr="Related 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1220" y="1818264"/>
              <a:ext cx="442190" cy="500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Straight Connector 20"/>
            <p:cNvCxnSpPr/>
            <p:nvPr/>
          </p:nvCxnSpPr>
          <p:spPr>
            <a:xfrm>
              <a:off x="5776835" y="2236342"/>
              <a:ext cx="2669586" cy="0"/>
            </a:xfrm>
            <a:prstGeom prst="line">
              <a:avLst/>
            </a:prstGeom>
            <a:ln w="571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416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Architektúrális felépítés</a:t>
            </a:r>
            <a:endParaRPr lang="hu-H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100029" y="3037647"/>
            <a:ext cx="5529706" cy="113497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hu-HU" sz="2000" b="1" dirty="0" smtClean="0"/>
              <a:t>Gráfgenerátor</a:t>
            </a:r>
            <a:r>
              <a:rPr lang="hu-HU" sz="2000" dirty="0" smtClean="0"/>
              <a:t>: alapvető struktúra generálás</a:t>
            </a:r>
          </a:p>
          <a:p>
            <a:r>
              <a:rPr lang="hu-HU" sz="2000" dirty="0" smtClean="0"/>
              <a:t>Változók neve, sorrendje nem kötött</a:t>
            </a:r>
          </a:p>
          <a:p>
            <a:r>
              <a:rPr lang="hu-HU" sz="2000" dirty="0" smtClean="0"/>
              <a:t>Címkék, attribútumnevek nincsenek kitöltve</a:t>
            </a:r>
            <a:endParaRPr lang="hu-H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8</a:t>
            </a:fld>
            <a:endParaRPr lang="hu-HU" dirty="0"/>
          </a:p>
        </p:txBody>
      </p:sp>
      <p:sp>
        <p:nvSpPr>
          <p:cNvPr id="5" name="Flowchart: Process 4"/>
          <p:cNvSpPr/>
          <p:nvPr/>
        </p:nvSpPr>
        <p:spPr>
          <a:xfrm>
            <a:off x="478077" y="1804275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Kényszerek</a:t>
            </a:r>
            <a:endParaRPr lang="hu-HU" dirty="0"/>
          </a:p>
        </p:txBody>
      </p:sp>
      <p:sp>
        <p:nvSpPr>
          <p:cNvPr id="9" name="Flowchart: Process 8"/>
          <p:cNvSpPr/>
          <p:nvPr/>
        </p:nvSpPr>
        <p:spPr>
          <a:xfrm>
            <a:off x="487164" y="2781865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Konfigurációs paraméterek</a:t>
            </a:r>
            <a:endParaRPr lang="hu-HU" dirty="0"/>
          </a:p>
        </p:txBody>
      </p:sp>
      <p:cxnSp>
        <p:nvCxnSpPr>
          <p:cNvPr id="11" name="Elbow Connector 10"/>
          <p:cNvCxnSpPr>
            <a:stCxn id="5" idx="3"/>
            <a:endCxn id="14" idx="4"/>
          </p:cNvCxnSpPr>
          <p:nvPr/>
        </p:nvCxnSpPr>
        <p:spPr>
          <a:xfrm flipV="1">
            <a:off x="2628423" y="1762939"/>
            <a:ext cx="324230" cy="2975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Elbow Connector 11"/>
          <p:cNvCxnSpPr>
            <a:endCxn id="14" idx="4"/>
          </p:cNvCxnSpPr>
          <p:nvPr/>
        </p:nvCxnSpPr>
        <p:spPr>
          <a:xfrm flipV="1">
            <a:off x="2646597" y="1762939"/>
            <a:ext cx="306056" cy="12751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" name="Oval 13"/>
          <p:cNvSpPr/>
          <p:nvPr/>
        </p:nvSpPr>
        <p:spPr>
          <a:xfrm rot="5400000">
            <a:off x="2950138" y="1615563"/>
            <a:ext cx="299782" cy="29475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+</a:t>
            </a:r>
            <a:endParaRPr lang="hu-HU" dirty="0">
              <a:solidFill>
                <a:schemeClr val="tx1"/>
              </a:solidFill>
            </a:endParaRPr>
          </a:p>
        </p:txBody>
      </p:sp>
      <p:cxnSp>
        <p:nvCxnSpPr>
          <p:cNvPr id="15" name="Elbow Connector 14"/>
          <p:cNvCxnSpPr>
            <a:stCxn id="14" idx="0"/>
            <a:endCxn id="30" idx="1"/>
          </p:cNvCxnSpPr>
          <p:nvPr/>
        </p:nvCxnSpPr>
        <p:spPr>
          <a:xfrm flipV="1">
            <a:off x="3247405" y="1092276"/>
            <a:ext cx="306055" cy="6706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1" name="Flowchart: Process 30"/>
          <p:cNvSpPr/>
          <p:nvPr/>
        </p:nvSpPr>
        <p:spPr>
          <a:xfrm>
            <a:off x="478077" y="826685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Nyelvi specifikáció</a:t>
            </a:r>
            <a:endParaRPr lang="hu-HU" dirty="0"/>
          </a:p>
        </p:txBody>
      </p:sp>
      <p:cxnSp>
        <p:nvCxnSpPr>
          <p:cNvPr id="32" name="Elbow Connector 31"/>
          <p:cNvCxnSpPr>
            <a:stCxn id="31" idx="3"/>
            <a:endCxn id="14" idx="4"/>
          </p:cNvCxnSpPr>
          <p:nvPr/>
        </p:nvCxnSpPr>
        <p:spPr>
          <a:xfrm>
            <a:off x="2628423" y="1082918"/>
            <a:ext cx="324230" cy="6800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7" name="Rounded Rectangular Callout 36"/>
          <p:cNvSpPr/>
          <p:nvPr/>
        </p:nvSpPr>
        <p:spPr>
          <a:xfrm>
            <a:off x="7992724" y="854998"/>
            <a:ext cx="1151276" cy="483376"/>
          </a:xfrm>
          <a:prstGeom prst="wedgeRoundRectCallout">
            <a:avLst>
              <a:gd name="adj1" fmla="val -14523"/>
              <a:gd name="adj2" fmla="val -16161"/>
              <a:gd name="adj3" fmla="val 16667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800" dirty="0" smtClean="0">
                <a:solidFill>
                  <a:schemeClr val="tx1"/>
                </a:solidFill>
              </a:rPr>
              <a:t>Solver</a:t>
            </a:r>
            <a:endParaRPr lang="hu-HU" sz="2800" dirty="0">
              <a:solidFill>
                <a:schemeClr val="tx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613" y="854998"/>
            <a:ext cx="1688111" cy="455840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rot="16200000" flipH="1">
            <a:off x="3835832" y="1581821"/>
            <a:ext cx="491200" cy="5863"/>
          </a:xfrm>
          <a:prstGeom prst="bentConnector3">
            <a:avLst>
              <a:gd name="adj1" fmla="val -13416"/>
            </a:avLst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/>
          <p:cNvSpPr/>
          <p:nvPr/>
        </p:nvSpPr>
        <p:spPr>
          <a:xfrm>
            <a:off x="3553460" y="836043"/>
            <a:ext cx="2150346" cy="512466"/>
          </a:xfrm>
          <a:prstGeom prst="flowChartProcess">
            <a:avLst/>
          </a:prstGeom>
          <a:ln w="28575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1. Gráfgenerátor</a:t>
            </a:r>
            <a:endParaRPr lang="hu-HU" dirty="0"/>
          </a:p>
        </p:txBody>
      </p:sp>
      <p:sp>
        <p:nvSpPr>
          <p:cNvPr id="7" name="Rectangle 6"/>
          <p:cNvSpPr/>
          <p:nvPr/>
        </p:nvSpPr>
        <p:spPr>
          <a:xfrm>
            <a:off x="3100029" y="2095447"/>
            <a:ext cx="5529706" cy="787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MATCH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u-H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hu-HU" b="1" i="1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v1</a:t>
            </a:r>
            <a:r>
              <a:rPr lang="hu-H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hu-HU" b="1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Címke1</a:t>
            </a:r>
            <a:r>
              <a:rPr lang="hu-H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-[:</a:t>
            </a:r>
            <a:r>
              <a:rPr lang="hu-HU" b="1" i="1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Címke2</a:t>
            </a:r>
            <a:r>
              <a:rPr lang="hu-H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]-&gt; (</a:t>
            </a:r>
            <a:r>
              <a:rPr lang="hu-HU" b="1" i="1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hu-H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hu-HU" b="1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Címke3</a:t>
            </a:r>
            <a:r>
              <a:rPr lang="hu-H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hu-H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u-HU" b="1" i="1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v1</a:t>
            </a:r>
            <a:r>
              <a:rPr lang="hu-H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hu-HU" b="1" i="1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endParaRPr lang="hu-HU" sz="2400" b="1" i="1" dirty="0">
              <a:solidFill>
                <a:srgbClr val="3F7F5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4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575"/>
            <a:ext cx="9144000" cy="720725"/>
          </a:xfrm>
        </p:spPr>
        <p:txBody>
          <a:bodyPr/>
          <a:lstStyle/>
          <a:p>
            <a:r>
              <a:rPr lang="hu-HU" dirty="0" smtClean="0"/>
              <a:t>Architektúrális felépítés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9</a:t>
            </a:fld>
            <a:endParaRPr lang="hu-HU" dirty="0"/>
          </a:p>
        </p:txBody>
      </p:sp>
      <p:sp>
        <p:nvSpPr>
          <p:cNvPr id="6" name="Flowchart: Process 5"/>
          <p:cNvSpPr/>
          <p:nvPr/>
        </p:nvSpPr>
        <p:spPr>
          <a:xfrm>
            <a:off x="6713142" y="2786488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+ Kulcs generálás</a:t>
            </a:r>
            <a:endParaRPr lang="hu-HU" dirty="0"/>
          </a:p>
        </p:txBody>
      </p:sp>
      <p:sp>
        <p:nvSpPr>
          <p:cNvPr id="7" name="Flowchart: Process 6"/>
          <p:cNvSpPr/>
          <p:nvPr/>
        </p:nvSpPr>
        <p:spPr>
          <a:xfrm>
            <a:off x="6713142" y="826686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+ ID generálás</a:t>
            </a:r>
            <a:endParaRPr lang="hu-HU" dirty="0"/>
          </a:p>
        </p:txBody>
      </p:sp>
      <p:sp>
        <p:nvSpPr>
          <p:cNvPr id="10" name="Flowchart: Process 9"/>
          <p:cNvSpPr/>
          <p:nvPr/>
        </p:nvSpPr>
        <p:spPr>
          <a:xfrm>
            <a:off x="6713142" y="1813521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+ Literál generálás</a:t>
            </a:r>
            <a:endParaRPr lang="hu-HU" dirty="0"/>
          </a:p>
        </p:txBody>
      </p:sp>
      <p:cxnSp>
        <p:nvCxnSpPr>
          <p:cNvPr id="16" name="Elbow Connector 15"/>
          <p:cNvCxnSpPr/>
          <p:nvPr/>
        </p:nvCxnSpPr>
        <p:spPr>
          <a:xfrm rot="16200000" flipH="1">
            <a:off x="3835832" y="1581821"/>
            <a:ext cx="491200" cy="5863"/>
          </a:xfrm>
          <a:prstGeom prst="bentConnector3">
            <a:avLst>
              <a:gd name="adj1" fmla="val -13416"/>
            </a:avLst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06431" y="1348509"/>
            <a:ext cx="13942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400" dirty="0" smtClean="0"/>
              <a:t>Absztrakt szintaxis gráfok</a:t>
            </a:r>
            <a:endParaRPr lang="hu-HU" sz="1400" dirty="0"/>
          </a:p>
        </p:txBody>
      </p:sp>
      <p:sp>
        <p:nvSpPr>
          <p:cNvPr id="18" name="Oval 17"/>
          <p:cNvSpPr/>
          <p:nvPr/>
        </p:nvSpPr>
        <p:spPr>
          <a:xfrm rot="5400000">
            <a:off x="6018827" y="2401448"/>
            <a:ext cx="299782" cy="294752"/>
          </a:xfrm>
          <a:prstGeom prst="ellipse">
            <a:avLst/>
          </a:prstGeom>
          <a:ln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+</a:t>
            </a:r>
            <a:endParaRPr lang="hu-HU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>
            <a:stCxn id="7" idx="1"/>
            <a:endCxn id="18" idx="0"/>
          </p:cNvCxnSpPr>
          <p:nvPr/>
        </p:nvCxnSpPr>
        <p:spPr>
          <a:xfrm rot="10800000" flipV="1">
            <a:off x="6316094" y="1082918"/>
            <a:ext cx="397048" cy="146590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Elbow Connector 19"/>
          <p:cNvCxnSpPr>
            <a:stCxn id="10" idx="1"/>
            <a:endCxn id="18" idx="0"/>
          </p:cNvCxnSpPr>
          <p:nvPr/>
        </p:nvCxnSpPr>
        <p:spPr>
          <a:xfrm rot="10800000" flipV="1">
            <a:off x="6316094" y="2069754"/>
            <a:ext cx="397048" cy="479070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Elbow Connector 20"/>
          <p:cNvCxnSpPr>
            <a:stCxn id="6" idx="1"/>
            <a:endCxn id="18" idx="0"/>
          </p:cNvCxnSpPr>
          <p:nvPr/>
        </p:nvCxnSpPr>
        <p:spPr>
          <a:xfrm rot="10800000">
            <a:off x="6316094" y="2548825"/>
            <a:ext cx="397048" cy="493897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Elbow Connector 21"/>
          <p:cNvCxnSpPr>
            <a:stCxn id="18" idx="4"/>
            <a:endCxn id="28" idx="3"/>
          </p:cNvCxnSpPr>
          <p:nvPr/>
        </p:nvCxnSpPr>
        <p:spPr>
          <a:xfrm rot="10800000">
            <a:off x="5699622" y="2095942"/>
            <a:ext cx="321721" cy="452882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/>
          <p:cNvSpPr/>
          <p:nvPr/>
        </p:nvSpPr>
        <p:spPr>
          <a:xfrm>
            <a:off x="3549275" y="1839709"/>
            <a:ext cx="2150346" cy="512466"/>
          </a:xfrm>
          <a:prstGeom prst="flowChartProcess">
            <a:avLst/>
          </a:prstGeom>
          <a:ln w="28575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2. Utófeldolgozás</a:t>
            </a:r>
            <a:endParaRPr lang="hu-HU" dirty="0"/>
          </a:p>
        </p:txBody>
      </p:sp>
      <p:sp>
        <p:nvSpPr>
          <p:cNvPr id="30" name="Flowchart: Process 29"/>
          <p:cNvSpPr/>
          <p:nvPr/>
        </p:nvSpPr>
        <p:spPr>
          <a:xfrm>
            <a:off x="3553460" y="836043"/>
            <a:ext cx="2150346" cy="512466"/>
          </a:xfrm>
          <a:prstGeom prst="flowChartProcess">
            <a:avLst/>
          </a:prstGeom>
          <a:ln w="28575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1. Gráfgenerátor</a:t>
            </a:r>
            <a:endParaRPr lang="hu-HU" dirty="0"/>
          </a:p>
        </p:txBody>
      </p:sp>
      <p:sp>
        <p:nvSpPr>
          <p:cNvPr id="33" name="Flowchart: Process 32"/>
          <p:cNvSpPr/>
          <p:nvPr/>
        </p:nvSpPr>
        <p:spPr>
          <a:xfrm>
            <a:off x="6713142" y="3759454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+ Címke generálás</a:t>
            </a:r>
            <a:endParaRPr lang="hu-HU" dirty="0"/>
          </a:p>
        </p:txBody>
      </p:sp>
      <p:cxnSp>
        <p:nvCxnSpPr>
          <p:cNvPr id="34" name="Elbow Connector 33"/>
          <p:cNvCxnSpPr>
            <a:stCxn id="33" idx="1"/>
            <a:endCxn id="18" idx="0"/>
          </p:cNvCxnSpPr>
          <p:nvPr/>
        </p:nvCxnSpPr>
        <p:spPr>
          <a:xfrm rot="10800000">
            <a:off x="6316094" y="2548825"/>
            <a:ext cx="397048" cy="1466863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5" name="Rectangle 34"/>
          <p:cNvSpPr/>
          <p:nvPr/>
        </p:nvSpPr>
        <p:spPr>
          <a:xfrm>
            <a:off x="496251" y="4571264"/>
            <a:ext cx="5543265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b="1" dirty="0" smtClean="0">
                <a:latin typeface="LMRoman10-Regular-Identity-H"/>
              </a:rPr>
              <a:t>Utófeldolgozás:</a:t>
            </a:r>
            <a:endParaRPr lang="hu-HU" sz="2000" b="1" dirty="0" smtClean="0">
              <a:latin typeface="LMRoman10-Regular-Identity-H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LMRoman10-Regular-Identity-H"/>
              </a:rPr>
              <a:t>generált változók </a:t>
            </a:r>
            <a:r>
              <a:rPr lang="hu-HU" sz="2000" dirty="0" smtClean="0">
                <a:latin typeface="LMRoman10-Regular-Identity-H"/>
                <a:sym typeface="Wingdings" panose="05000000000000000000" pitchFamily="2" charset="2"/>
              </a:rPr>
              <a:t> kisebb diverzitás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LMRoman10-Regular-Identity-H"/>
                <a:sym typeface="Wingdings" panose="05000000000000000000" pitchFamily="2" charset="2"/>
              </a:rPr>
              <a:t>utólag kitültött változók  nagyobb diverzitás</a:t>
            </a:r>
            <a:endParaRPr lang="hu-HU" sz="2000" dirty="0">
              <a:latin typeface="LMRoman10-Regular-Identity-H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LMRoman10-Regular-Identity-H"/>
              </a:rPr>
              <a:t>Esettanulmány szignatúra </a:t>
            </a:r>
            <a:endParaRPr lang="hu-HU" sz="2000" dirty="0"/>
          </a:p>
        </p:txBody>
      </p:sp>
      <p:sp>
        <p:nvSpPr>
          <p:cNvPr id="36" name="Rounded Rectangular Callout 35"/>
          <p:cNvSpPr/>
          <p:nvPr/>
        </p:nvSpPr>
        <p:spPr>
          <a:xfrm>
            <a:off x="6514617" y="5585897"/>
            <a:ext cx="2414701" cy="612648"/>
          </a:xfrm>
          <a:prstGeom prst="wedgeRoundRectCallout">
            <a:avLst>
              <a:gd name="adj1" fmla="val -30556"/>
              <a:gd name="adj2" fmla="val -46415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Train Benchmark</a:t>
            </a:r>
            <a:endParaRPr lang="hu-HU" sz="2400" dirty="0">
              <a:solidFill>
                <a:schemeClr val="tx2"/>
              </a:solidFill>
            </a:endParaRPr>
          </a:p>
        </p:txBody>
      </p:sp>
      <p:pic>
        <p:nvPicPr>
          <p:cNvPr id="2050" name="Picture 2" descr="Image result for xtend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617" y="4640154"/>
            <a:ext cx="2202109" cy="62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lowchart: Process 28"/>
          <p:cNvSpPr/>
          <p:nvPr/>
        </p:nvSpPr>
        <p:spPr>
          <a:xfrm>
            <a:off x="478077" y="1804275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Kényszerek</a:t>
            </a:r>
            <a:endParaRPr lang="hu-HU" dirty="0"/>
          </a:p>
        </p:txBody>
      </p:sp>
      <p:sp>
        <p:nvSpPr>
          <p:cNvPr id="37" name="Flowchart: Process 36"/>
          <p:cNvSpPr/>
          <p:nvPr/>
        </p:nvSpPr>
        <p:spPr>
          <a:xfrm>
            <a:off x="487164" y="2781865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Konfigurációs paraméterek</a:t>
            </a:r>
            <a:endParaRPr lang="hu-HU" dirty="0"/>
          </a:p>
        </p:txBody>
      </p:sp>
      <p:cxnSp>
        <p:nvCxnSpPr>
          <p:cNvPr id="38" name="Elbow Connector 37"/>
          <p:cNvCxnSpPr>
            <a:stCxn id="29" idx="3"/>
            <a:endCxn id="40" idx="4"/>
          </p:cNvCxnSpPr>
          <p:nvPr/>
        </p:nvCxnSpPr>
        <p:spPr>
          <a:xfrm flipV="1">
            <a:off x="2628423" y="1762939"/>
            <a:ext cx="324230" cy="2975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9" name="Elbow Connector 38"/>
          <p:cNvCxnSpPr>
            <a:endCxn id="40" idx="4"/>
          </p:cNvCxnSpPr>
          <p:nvPr/>
        </p:nvCxnSpPr>
        <p:spPr>
          <a:xfrm flipV="1">
            <a:off x="2646597" y="1762939"/>
            <a:ext cx="306056" cy="12751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0" name="Oval 39"/>
          <p:cNvSpPr/>
          <p:nvPr/>
        </p:nvSpPr>
        <p:spPr>
          <a:xfrm rot="5400000">
            <a:off x="2950138" y="1615563"/>
            <a:ext cx="299782" cy="29475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+</a:t>
            </a:r>
            <a:endParaRPr lang="hu-HU" dirty="0">
              <a:solidFill>
                <a:schemeClr val="tx1"/>
              </a:solidFill>
            </a:endParaRPr>
          </a:p>
        </p:txBody>
      </p:sp>
      <p:cxnSp>
        <p:nvCxnSpPr>
          <p:cNvPr id="41" name="Elbow Connector 40"/>
          <p:cNvCxnSpPr>
            <a:stCxn id="40" idx="0"/>
          </p:cNvCxnSpPr>
          <p:nvPr/>
        </p:nvCxnSpPr>
        <p:spPr>
          <a:xfrm flipV="1">
            <a:off x="3247405" y="1092276"/>
            <a:ext cx="306055" cy="6706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2" name="Flowchart: Process 41"/>
          <p:cNvSpPr/>
          <p:nvPr/>
        </p:nvSpPr>
        <p:spPr>
          <a:xfrm>
            <a:off x="478077" y="826685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Nyelvi specifikáció</a:t>
            </a:r>
            <a:endParaRPr lang="hu-HU" dirty="0"/>
          </a:p>
        </p:txBody>
      </p:sp>
      <p:cxnSp>
        <p:nvCxnSpPr>
          <p:cNvPr id="43" name="Elbow Connector 42"/>
          <p:cNvCxnSpPr>
            <a:stCxn id="42" idx="3"/>
            <a:endCxn id="40" idx="4"/>
          </p:cNvCxnSpPr>
          <p:nvPr/>
        </p:nvCxnSpPr>
        <p:spPr>
          <a:xfrm>
            <a:off x="2628423" y="1082918"/>
            <a:ext cx="324230" cy="6800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Rectangle 2"/>
          <p:cNvSpPr/>
          <p:nvPr/>
        </p:nvSpPr>
        <p:spPr>
          <a:xfrm>
            <a:off x="7007893" y="1331829"/>
            <a:ext cx="1803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i="1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v1 </a:t>
            </a:r>
            <a:r>
              <a:rPr lang="hu-HU" b="1" i="1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hu-HU" b="1" i="1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thomas</a:t>
            </a:r>
            <a:r>
              <a:rPr lang="hu-HU" b="1" i="1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hu-HU" dirty="0"/>
          </a:p>
        </p:txBody>
      </p:sp>
      <p:sp>
        <p:nvSpPr>
          <p:cNvPr id="8" name="Rectangle 7"/>
          <p:cNvSpPr/>
          <p:nvPr/>
        </p:nvSpPr>
        <p:spPr>
          <a:xfrm>
            <a:off x="6806515" y="4271371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Címke1 </a:t>
            </a:r>
            <a:r>
              <a:rPr lang="hu-HU" b="1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 Train</a:t>
            </a:r>
            <a:endParaRPr lang="hu-HU" dirty="0"/>
          </a:p>
        </p:txBody>
      </p:sp>
      <p:sp>
        <p:nvSpPr>
          <p:cNvPr id="13" name="Rectangle 12"/>
          <p:cNvSpPr/>
          <p:nvPr/>
        </p:nvSpPr>
        <p:spPr>
          <a:xfrm>
            <a:off x="6616558" y="2378984"/>
            <a:ext cx="2436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”</a:t>
            </a:r>
            <a:r>
              <a:rPr lang="hu-HU" b="1" i="1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String1</a:t>
            </a:r>
            <a:r>
              <a:rPr lang="hu-HU" b="1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” </a:t>
            </a:r>
            <a:r>
              <a:rPr lang="hu-HU" b="1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 ”</a:t>
            </a:r>
            <a:r>
              <a:rPr lang="hu-HU" b="1" i="1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Kék</a:t>
            </a:r>
            <a:r>
              <a:rPr lang="hu-HU" b="1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”</a:t>
            </a:r>
            <a:endParaRPr lang="hu-HU" dirty="0"/>
          </a:p>
        </p:txBody>
      </p:sp>
      <p:sp>
        <p:nvSpPr>
          <p:cNvPr id="23" name="Rectangle 22"/>
          <p:cNvSpPr/>
          <p:nvPr/>
        </p:nvSpPr>
        <p:spPr>
          <a:xfrm>
            <a:off x="6840460" y="3337126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key  </a:t>
            </a:r>
            <a:r>
              <a:rPr lang="hu-HU" b="1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szín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8869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7" grpId="0" animBg="1"/>
      <p:bldP spid="18" grpId="0" animBg="1"/>
      <p:bldP spid="28" grpId="0" animBg="1"/>
      <p:bldP spid="33" grpId="0" animBg="1"/>
      <p:bldP spid="35" grpId="0" animBg="1"/>
      <p:bldP spid="36" grpId="0" animBg="1"/>
      <p:bldP spid="3" grpId="0"/>
      <p:bldP spid="8" grpId="0"/>
      <p:bldP spid="13" grpId="0"/>
      <p:bldP spid="23" grpId="0"/>
    </p:bldLst>
  </p:timing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1414</Words>
  <Application>Microsoft Office PowerPoint</Application>
  <PresentationFormat>On-screen Show (4:3)</PresentationFormat>
  <Paragraphs>335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Consolas</vt:lpstr>
      <vt:lpstr>Courier New</vt:lpstr>
      <vt:lpstr>LMRoman10-Regular-Identity-H</vt:lpstr>
      <vt:lpstr>Times New Roman</vt:lpstr>
      <vt:lpstr>Wingdings</vt:lpstr>
      <vt:lpstr>FTSRG presentation</vt:lpstr>
      <vt:lpstr>FTSRG print</vt:lpstr>
      <vt:lpstr>Gráfmintaillesztő rendszerek tesztelése automatikus gráfgenerátorokkal</vt:lpstr>
      <vt:lpstr>Gráfadatbázis rendszerek: Motiváció</vt:lpstr>
      <vt:lpstr>Gráfadatbázis rendszerek: Lekérdezések</vt:lpstr>
      <vt:lpstr>Lekérdezés feldolgozás: Absztrakt szintaxis gráf</vt:lpstr>
      <vt:lpstr>Motiváció: Tesztelés</vt:lpstr>
      <vt:lpstr>Tesztelési és teljesítménymérési megközelítés</vt:lpstr>
      <vt:lpstr>Architektúrális felépítés</vt:lpstr>
      <vt:lpstr>Architektúrális felépítés</vt:lpstr>
      <vt:lpstr>Architektúrális felépítés</vt:lpstr>
      <vt:lpstr>Architektúrális felépítés</vt:lpstr>
      <vt:lpstr>Skálázódás modellméretben</vt:lpstr>
      <vt:lpstr>Skálázódás modellméretben</vt:lpstr>
      <vt:lpstr>Diverzitás mérése</vt:lpstr>
      <vt:lpstr>Lekérdezések futásidejének mérése</vt:lpstr>
      <vt:lpstr>Összefoglalás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Mária Bekő</cp:lastModifiedBy>
  <cp:revision>2163</cp:revision>
  <dcterms:created xsi:type="dcterms:W3CDTF">2013-06-08T09:47:17Z</dcterms:created>
  <dcterms:modified xsi:type="dcterms:W3CDTF">2018-11-12T22:00:08Z</dcterms:modified>
</cp:coreProperties>
</file>