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5"/>
  </p:notesMasterIdLst>
  <p:handoutMasterIdLst>
    <p:handoutMasterId r:id="rId26"/>
  </p:handoutMasterIdLst>
  <p:sldIdLst>
    <p:sldId id="304" r:id="rId3"/>
    <p:sldId id="305" r:id="rId4"/>
    <p:sldId id="307" r:id="rId5"/>
    <p:sldId id="324" r:id="rId6"/>
    <p:sldId id="308" r:id="rId7"/>
    <p:sldId id="309" r:id="rId8"/>
    <p:sldId id="310" r:id="rId9"/>
    <p:sldId id="329" r:id="rId10"/>
    <p:sldId id="328" r:id="rId11"/>
    <p:sldId id="315" r:id="rId12"/>
    <p:sldId id="317" r:id="rId13"/>
    <p:sldId id="330" r:id="rId14"/>
    <p:sldId id="320" r:id="rId15"/>
    <p:sldId id="316" r:id="rId16"/>
    <p:sldId id="318" r:id="rId17"/>
    <p:sldId id="306" r:id="rId18"/>
    <p:sldId id="319" r:id="rId19"/>
    <p:sldId id="326" r:id="rId20"/>
    <p:sldId id="321" r:id="rId21"/>
    <p:sldId id="325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24"/>
            <p14:sldId id="308"/>
            <p14:sldId id="309"/>
            <p14:sldId id="310"/>
            <p14:sldId id="329"/>
            <p14:sldId id="328"/>
            <p14:sldId id="315"/>
            <p14:sldId id="317"/>
            <p14:sldId id="330"/>
            <p14:sldId id="320"/>
            <p14:sldId id="316"/>
            <p14:sldId id="318"/>
            <p14:sldId id="306"/>
            <p14:sldId id="319"/>
            <p14:sldId id="326"/>
            <p14:sldId id="321"/>
            <p14:sldId id="325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81276" autoAdjust="0"/>
  </p:normalViewPr>
  <p:slideViewPr>
    <p:cSldViewPr snapToGrid="0">
      <p:cViewPr varScale="1">
        <p:scale>
          <a:sx n="78" d="100"/>
          <a:sy n="78" d="100"/>
        </p:scale>
        <p:origin x="1056" y="11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8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B\statisticsPlotta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B\statisticsPlotta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A\diversityKitolt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A\diversityKitoltv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measurementRuntimeResultNeo4J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5670612482166"/>
          <c:y val="3.5859820700896494E-2"/>
          <c:w val="0.77800939993658513"/>
          <c:h val="0.6979123098528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 megtalált modell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123388</c:v>
                </c:pt>
                <c:pt idx="1">
                  <c:v>26234</c:v>
                </c:pt>
                <c:pt idx="2">
                  <c:v>5788</c:v>
                </c:pt>
                <c:pt idx="3">
                  <c:v>5379.5</c:v>
                </c:pt>
                <c:pt idx="4">
                  <c:v>6140</c:v>
                </c:pt>
                <c:pt idx="5">
                  <c:v>13478</c:v>
                </c:pt>
                <c:pt idx="6">
                  <c:v>16014.5</c:v>
                </c:pt>
                <c:pt idx="7">
                  <c:v>20211.5</c:v>
                </c:pt>
                <c:pt idx="8">
                  <c:v>20357.5</c:v>
                </c:pt>
                <c:pt idx="9">
                  <c:v>26148</c:v>
                </c:pt>
                <c:pt idx="10">
                  <c:v>97414.5</c:v>
                </c:pt>
                <c:pt idx="11">
                  <c:v>197612.5</c:v>
                </c:pt>
                <c:pt idx="12">
                  <c:v>362376.5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59-41FB-87C7-DE6CAF1F9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 megtalált modell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124394</c:v>
                </c:pt>
                <c:pt idx="1">
                  <c:v>31545</c:v>
                </c:pt>
                <c:pt idx="2">
                  <c:v>21531</c:v>
                </c:pt>
                <c:pt idx="3">
                  <c:v>10279</c:v>
                </c:pt>
                <c:pt idx="4">
                  <c:v>14586.5</c:v>
                </c:pt>
                <c:pt idx="5">
                  <c:v>18003</c:v>
                </c:pt>
                <c:pt idx="6">
                  <c:v>23392.5</c:v>
                </c:pt>
                <c:pt idx="7">
                  <c:v>28438</c:v>
                </c:pt>
                <c:pt idx="8">
                  <c:v>27930.5</c:v>
                </c:pt>
                <c:pt idx="9">
                  <c:v>32022</c:v>
                </c:pt>
                <c:pt idx="10">
                  <c:v>116144.5</c:v>
                </c:pt>
                <c:pt idx="11">
                  <c:v>225401</c:v>
                </c:pt>
                <c:pt idx="12">
                  <c:v>388318.5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59-41FB-87C7-DE6CAF1F9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10. megtalált modell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126939.5</c:v>
                </c:pt>
                <c:pt idx="1">
                  <c:v>46623</c:v>
                </c:pt>
                <c:pt idx="2">
                  <c:v>36422</c:v>
                </c:pt>
                <c:pt idx="3">
                  <c:v>28408.5</c:v>
                </c:pt>
                <c:pt idx="4">
                  <c:v>24373</c:v>
                </c:pt>
                <c:pt idx="5">
                  <c:v>26857.5</c:v>
                </c:pt>
                <c:pt idx="6">
                  <c:v>29813</c:v>
                </c:pt>
                <c:pt idx="7">
                  <c:v>33426.5</c:v>
                </c:pt>
                <c:pt idx="8">
                  <c:v>34365.5</c:v>
                </c:pt>
                <c:pt idx="9">
                  <c:v>39380</c:v>
                </c:pt>
                <c:pt idx="10">
                  <c:v>129567.5</c:v>
                </c:pt>
                <c:pt idx="11">
                  <c:v>256159.5</c:v>
                </c:pt>
                <c:pt idx="12">
                  <c:v>419939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59-41FB-87C7-DE6CAF1F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82368"/>
        <c:axId val="49084672"/>
      </c:scatterChart>
      <c:valAx>
        <c:axId val="49082368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/>
                  <a:t>Generált csomópontok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4672"/>
        <c:crosses val="autoZero"/>
        <c:crossBetween val="midCat"/>
      </c:valAx>
      <c:valAx>
        <c:axId val="490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 dirty="0" smtClean="0"/>
                  <a:t>Futásidő  </a:t>
                </a:r>
                <a:r>
                  <a:rPr lang="hu-HU" sz="2000" dirty="0"/>
                  <a:t>(ms)</a:t>
                </a:r>
              </a:p>
            </c:rich>
          </c:tx>
          <c:layout>
            <c:manualLayout>
              <c:xMode val="edge"/>
              <c:yMode val="edge"/>
              <c:x val="2.6487607673201925E-2"/>
              <c:y val="0.23218664495185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5670612482166"/>
          <c:y val="3.5859820700896494E-2"/>
          <c:w val="0.77800939993658513"/>
          <c:h val="0.6979123098528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 megtalált modell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123388</c:v>
                </c:pt>
                <c:pt idx="1">
                  <c:v>26234</c:v>
                </c:pt>
                <c:pt idx="2">
                  <c:v>5788</c:v>
                </c:pt>
                <c:pt idx="3">
                  <c:v>5379.5</c:v>
                </c:pt>
                <c:pt idx="4">
                  <c:v>6140</c:v>
                </c:pt>
                <c:pt idx="5">
                  <c:v>13478</c:v>
                </c:pt>
                <c:pt idx="6">
                  <c:v>16014.5</c:v>
                </c:pt>
                <c:pt idx="7">
                  <c:v>20211.5</c:v>
                </c:pt>
                <c:pt idx="8">
                  <c:v>20357.5</c:v>
                </c:pt>
                <c:pt idx="9">
                  <c:v>26148</c:v>
                </c:pt>
                <c:pt idx="10">
                  <c:v>97414.5</c:v>
                </c:pt>
                <c:pt idx="11">
                  <c:v>197612.5</c:v>
                </c:pt>
                <c:pt idx="12">
                  <c:v>362376.5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59-41FB-87C7-DE6CAF1F9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 megtalált modell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124394</c:v>
                </c:pt>
                <c:pt idx="1">
                  <c:v>31545</c:v>
                </c:pt>
                <c:pt idx="2">
                  <c:v>21531</c:v>
                </c:pt>
                <c:pt idx="3">
                  <c:v>10279</c:v>
                </c:pt>
                <c:pt idx="4">
                  <c:v>14586.5</c:v>
                </c:pt>
                <c:pt idx="5">
                  <c:v>18003</c:v>
                </c:pt>
                <c:pt idx="6">
                  <c:v>23392.5</c:v>
                </c:pt>
                <c:pt idx="7">
                  <c:v>28438</c:v>
                </c:pt>
                <c:pt idx="8">
                  <c:v>27930.5</c:v>
                </c:pt>
                <c:pt idx="9">
                  <c:v>32022</c:v>
                </c:pt>
                <c:pt idx="10">
                  <c:v>116144.5</c:v>
                </c:pt>
                <c:pt idx="11">
                  <c:v>225401</c:v>
                </c:pt>
                <c:pt idx="12">
                  <c:v>388318.5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59-41FB-87C7-DE6CAF1F9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10. megtalált modell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126939.5</c:v>
                </c:pt>
                <c:pt idx="1">
                  <c:v>46623</c:v>
                </c:pt>
                <c:pt idx="2">
                  <c:v>36422</c:v>
                </c:pt>
                <c:pt idx="3">
                  <c:v>28408.5</c:v>
                </c:pt>
                <c:pt idx="4">
                  <c:v>24373</c:v>
                </c:pt>
                <c:pt idx="5">
                  <c:v>26857.5</c:v>
                </c:pt>
                <c:pt idx="6">
                  <c:v>29813</c:v>
                </c:pt>
                <c:pt idx="7">
                  <c:v>33426.5</c:v>
                </c:pt>
                <c:pt idx="8">
                  <c:v>34365.5</c:v>
                </c:pt>
                <c:pt idx="9">
                  <c:v>39380</c:v>
                </c:pt>
                <c:pt idx="10">
                  <c:v>129567.5</c:v>
                </c:pt>
                <c:pt idx="11">
                  <c:v>256159.5</c:v>
                </c:pt>
                <c:pt idx="12">
                  <c:v>419939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59-41FB-87C7-DE6CAF1F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82368"/>
        <c:axId val="49084672"/>
      </c:scatterChart>
      <c:valAx>
        <c:axId val="49082368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/>
                  <a:t>Generált csomópontok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4672"/>
        <c:crosses val="autoZero"/>
        <c:crossBetween val="midCat"/>
      </c:valAx>
      <c:valAx>
        <c:axId val="490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 dirty="0" smtClean="0"/>
                  <a:t>Futásidő  </a:t>
                </a:r>
                <a:r>
                  <a:rPr lang="hu-HU" sz="2000" dirty="0"/>
                  <a:t>(ms)</a:t>
                </a:r>
              </a:p>
            </c:rich>
          </c:tx>
          <c:layout>
            <c:manualLayout>
              <c:xMode val="edge"/>
              <c:yMode val="edge"/>
              <c:x val="2.6487607673201925E-2"/>
              <c:y val="0.23218664495185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626492942456"/>
          <c:y val="5.0231227942071313E-2"/>
          <c:w val="0.84811219688744122"/>
          <c:h val="0.67047066574093073"/>
        </c:manualLayout>
      </c:layout>
      <c:scatterChart>
        <c:scatterStyle val="lineMarker"/>
        <c:varyColors val="0"/>
        <c:ser>
          <c:idx val="3"/>
          <c:order val="0"/>
          <c:tx>
            <c:strRef>
              <c:f>diversity!$N$2</c:f>
              <c:strCache>
                <c:ptCount val="1"/>
                <c:pt idx="0">
                  <c:v>Méret=10, üres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diversity!$N$3:$N$52</c:f>
              <c:numCache>
                <c:formatCode>General</c:formatCode>
                <c:ptCount val="50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  <c:pt idx="5">
                  <c:v>36.5</c:v>
                </c:pt>
                <c:pt idx="6">
                  <c:v>37.5</c:v>
                </c:pt>
                <c:pt idx="7">
                  <c:v>37.5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39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42.5</c:v>
                </c:pt>
                <c:pt idx="18">
                  <c:v>43.5</c:v>
                </c:pt>
                <c:pt idx="19">
                  <c:v>43.5</c:v>
                </c:pt>
                <c:pt idx="20">
                  <c:v>43.5</c:v>
                </c:pt>
                <c:pt idx="21">
                  <c:v>43.5</c:v>
                </c:pt>
                <c:pt idx="22">
                  <c:v>45.5</c:v>
                </c:pt>
                <c:pt idx="23">
                  <c:v>45.5</c:v>
                </c:pt>
                <c:pt idx="24">
                  <c:v>45.5</c:v>
                </c:pt>
                <c:pt idx="25">
                  <c:v>45.5</c:v>
                </c:pt>
                <c:pt idx="26">
                  <c:v>45.5</c:v>
                </c:pt>
                <c:pt idx="27">
                  <c:v>45.5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46.5</c:v>
                </c:pt>
                <c:pt idx="33">
                  <c:v>46.5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49</c:v>
                </c:pt>
                <c:pt idx="42">
                  <c:v>49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4C-4C6D-99A7-0F1EF7BD09EB}"/>
            </c:ext>
          </c:extLst>
        </c:ser>
        <c:ser>
          <c:idx val="4"/>
          <c:order val="1"/>
          <c:tx>
            <c:strRef>
              <c:f>diversity!$O$2</c:f>
              <c:strCache>
                <c:ptCount val="1"/>
                <c:pt idx="0">
                  <c:v>Méret=20, üres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diversity!$O$3:$O$52</c:f>
              <c:numCache>
                <c:formatCode>General</c:formatCode>
                <c:ptCount val="5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39.5</c:v>
                </c:pt>
                <c:pt idx="7">
                  <c:v>40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43.5</c:v>
                </c:pt>
                <c:pt idx="13">
                  <c:v>45.5</c:v>
                </c:pt>
                <c:pt idx="14">
                  <c:v>47</c:v>
                </c:pt>
                <c:pt idx="15">
                  <c:v>47.5</c:v>
                </c:pt>
                <c:pt idx="16">
                  <c:v>47.5</c:v>
                </c:pt>
                <c:pt idx="17">
                  <c:v>49</c:v>
                </c:pt>
                <c:pt idx="18">
                  <c:v>49.5</c:v>
                </c:pt>
                <c:pt idx="19">
                  <c:v>49.5</c:v>
                </c:pt>
                <c:pt idx="20">
                  <c:v>49.5</c:v>
                </c:pt>
                <c:pt idx="21">
                  <c:v>51</c:v>
                </c:pt>
                <c:pt idx="22">
                  <c:v>51.5</c:v>
                </c:pt>
                <c:pt idx="23">
                  <c:v>54.5</c:v>
                </c:pt>
                <c:pt idx="24">
                  <c:v>55</c:v>
                </c:pt>
                <c:pt idx="25">
                  <c:v>55.5</c:v>
                </c:pt>
                <c:pt idx="26">
                  <c:v>55.5</c:v>
                </c:pt>
                <c:pt idx="27">
                  <c:v>55.5</c:v>
                </c:pt>
                <c:pt idx="28">
                  <c:v>56.5</c:v>
                </c:pt>
                <c:pt idx="29">
                  <c:v>58</c:v>
                </c:pt>
                <c:pt idx="30">
                  <c:v>58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62</c:v>
                </c:pt>
                <c:pt idx="35">
                  <c:v>62.5</c:v>
                </c:pt>
                <c:pt idx="36">
                  <c:v>62.5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63.5</c:v>
                </c:pt>
                <c:pt idx="41">
                  <c:v>63.5</c:v>
                </c:pt>
                <c:pt idx="42">
                  <c:v>63.5</c:v>
                </c:pt>
                <c:pt idx="43">
                  <c:v>64</c:v>
                </c:pt>
                <c:pt idx="44">
                  <c:v>64.5</c:v>
                </c:pt>
                <c:pt idx="45">
                  <c:v>64.5</c:v>
                </c:pt>
                <c:pt idx="46">
                  <c:v>64.5</c:v>
                </c:pt>
                <c:pt idx="47">
                  <c:v>64.5</c:v>
                </c:pt>
                <c:pt idx="48">
                  <c:v>64.5</c:v>
                </c:pt>
                <c:pt idx="49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4C-4C6D-99A7-0F1EF7BD09EB}"/>
            </c:ext>
          </c:extLst>
        </c:ser>
        <c:ser>
          <c:idx val="5"/>
          <c:order val="2"/>
          <c:tx>
            <c:strRef>
              <c:f>diversity!$P$2</c:f>
              <c:strCache>
                <c:ptCount val="1"/>
                <c:pt idx="0">
                  <c:v>Méret=30, üres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diversity!$P$3:$P$52</c:f>
              <c:numCache>
                <c:formatCode>General</c:formatCode>
                <c:ptCount val="50"/>
                <c:pt idx="0">
                  <c:v>37</c:v>
                </c:pt>
                <c:pt idx="1">
                  <c:v>37</c:v>
                </c:pt>
                <c:pt idx="2">
                  <c:v>39.5</c:v>
                </c:pt>
                <c:pt idx="3">
                  <c:v>40.5</c:v>
                </c:pt>
                <c:pt idx="4">
                  <c:v>41.5</c:v>
                </c:pt>
                <c:pt idx="5">
                  <c:v>42.5</c:v>
                </c:pt>
                <c:pt idx="6">
                  <c:v>43</c:v>
                </c:pt>
                <c:pt idx="7">
                  <c:v>45</c:v>
                </c:pt>
                <c:pt idx="8">
                  <c:v>45.5</c:v>
                </c:pt>
                <c:pt idx="9">
                  <c:v>47</c:v>
                </c:pt>
                <c:pt idx="10">
                  <c:v>49.5</c:v>
                </c:pt>
                <c:pt idx="11">
                  <c:v>50.5</c:v>
                </c:pt>
                <c:pt idx="12">
                  <c:v>51.5</c:v>
                </c:pt>
                <c:pt idx="13">
                  <c:v>52</c:v>
                </c:pt>
                <c:pt idx="14">
                  <c:v>52</c:v>
                </c:pt>
                <c:pt idx="15">
                  <c:v>53.5</c:v>
                </c:pt>
                <c:pt idx="16">
                  <c:v>54.5</c:v>
                </c:pt>
                <c:pt idx="17">
                  <c:v>54.5</c:v>
                </c:pt>
                <c:pt idx="18">
                  <c:v>55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57.5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58.5</c:v>
                </c:pt>
                <c:pt idx="27">
                  <c:v>58.5</c:v>
                </c:pt>
                <c:pt idx="28">
                  <c:v>58.5</c:v>
                </c:pt>
                <c:pt idx="29">
                  <c:v>59.5</c:v>
                </c:pt>
                <c:pt idx="30">
                  <c:v>59.5</c:v>
                </c:pt>
                <c:pt idx="31">
                  <c:v>59.5</c:v>
                </c:pt>
                <c:pt idx="32">
                  <c:v>62.5</c:v>
                </c:pt>
                <c:pt idx="33">
                  <c:v>64.5</c:v>
                </c:pt>
                <c:pt idx="34">
                  <c:v>64.5</c:v>
                </c:pt>
                <c:pt idx="35">
                  <c:v>64.5</c:v>
                </c:pt>
                <c:pt idx="36">
                  <c:v>66</c:v>
                </c:pt>
                <c:pt idx="37">
                  <c:v>66</c:v>
                </c:pt>
                <c:pt idx="38">
                  <c:v>66</c:v>
                </c:pt>
                <c:pt idx="39">
                  <c:v>67</c:v>
                </c:pt>
                <c:pt idx="40">
                  <c:v>67</c:v>
                </c:pt>
                <c:pt idx="41">
                  <c:v>67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69.5</c:v>
                </c:pt>
                <c:pt idx="46">
                  <c:v>69.5</c:v>
                </c:pt>
                <c:pt idx="47">
                  <c:v>69.5</c:v>
                </c:pt>
                <c:pt idx="48">
                  <c:v>69.5</c:v>
                </c:pt>
                <c:pt idx="49">
                  <c:v>69.5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4C-4C6D-99A7-0F1EF7BD0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86816"/>
        <c:axId val="51989120"/>
      </c:scatterChart>
      <c:valAx>
        <c:axId val="51986816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Tesztkészlet</a:t>
                </a:r>
                <a:r>
                  <a:rPr lang="hu-HU" sz="2000" baseline="0"/>
                  <a:t> mérete</a:t>
                </a:r>
                <a:endParaRPr lang="hu-HU" sz="2000"/>
              </a:p>
            </c:rich>
          </c:tx>
          <c:layout>
            <c:manualLayout>
              <c:xMode val="edge"/>
              <c:yMode val="edge"/>
              <c:x val="0.37414797582120418"/>
              <c:y val="0.77692195414450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989120"/>
        <c:crosses val="autoZero"/>
        <c:crossBetween val="midCat"/>
      </c:valAx>
      <c:valAx>
        <c:axId val="51989120"/>
        <c:scaling>
          <c:orientation val="minMax"/>
          <c:max val="25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Megtalált formák</a:t>
                </a:r>
                <a:r>
                  <a:rPr lang="hu-HU" sz="2000" baseline="0"/>
                  <a:t>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98681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56956706169308E-2"/>
          <c:y val="0.89292206460164425"/>
          <c:w val="0.92317734346724578"/>
          <c:h val="0.10707793539835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626492942456"/>
          <c:y val="5.0231227942071313E-2"/>
          <c:w val="0.84811219688744122"/>
          <c:h val="0.67047066574093073"/>
        </c:manualLayout>
      </c:layout>
      <c:scatterChart>
        <c:scatterStyle val="lineMarker"/>
        <c:varyColors val="0"/>
        <c:ser>
          <c:idx val="0"/>
          <c:order val="0"/>
          <c:tx>
            <c:strRef>
              <c:f>diversity!$K$2</c:f>
              <c:strCache>
                <c:ptCount val="1"/>
                <c:pt idx="0">
                  <c:v>Méret=10, kitöltve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diversity!$K$3:$K$52</c:f>
              <c:numCache>
                <c:formatCode>General</c:formatCode>
                <c:ptCount val="50"/>
                <c:pt idx="0">
                  <c:v>56</c:v>
                </c:pt>
                <c:pt idx="1">
                  <c:v>65</c:v>
                </c:pt>
                <c:pt idx="2">
                  <c:v>71</c:v>
                </c:pt>
                <c:pt idx="3">
                  <c:v>73</c:v>
                </c:pt>
                <c:pt idx="4">
                  <c:v>81</c:v>
                </c:pt>
                <c:pt idx="5">
                  <c:v>81</c:v>
                </c:pt>
                <c:pt idx="6">
                  <c:v>87</c:v>
                </c:pt>
                <c:pt idx="7">
                  <c:v>87</c:v>
                </c:pt>
                <c:pt idx="8">
                  <c:v>97</c:v>
                </c:pt>
                <c:pt idx="9">
                  <c:v>101</c:v>
                </c:pt>
                <c:pt idx="10">
                  <c:v>101</c:v>
                </c:pt>
                <c:pt idx="11">
                  <c:v>101</c:v>
                </c:pt>
                <c:pt idx="12">
                  <c:v>107</c:v>
                </c:pt>
                <c:pt idx="13">
                  <c:v>109</c:v>
                </c:pt>
                <c:pt idx="14">
                  <c:v>112</c:v>
                </c:pt>
                <c:pt idx="15">
                  <c:v>118</c:v>
                </c:pt>
                <c:pt idx="16">
                  <c:v>119</c:v>
                </c:pt>
                <c:pt idx="17">
                  <c:v>128</c:v>
                </c:pt>
                <c:pt idx="18">
                  <c:v>132</c:v>
                </c:pt>
                <c:pt idx="19">
                  <c:v>132</c:v>
                </c:pt>
                <c:pt idx="20">
                  <c:v>132</c:v>
                </c:pt>
                <c:pt idx="21">
                  <c:v>132</c:v>
                </c:pt>
                <c:pt idx="22">
                  <c:v>139</c:v>
                </c:pt>
                <c:pt idx="23">
                  <c:v>142</c:v>
                </c:pt>
                <c:pt idx="24">
                  <c:v>144</c:v>
                </c:pt>
                <c:pt idx="25">
                  <c:v>144</c:v>
                </c:pt>
                <c:pt idx="26">
                  <c:v>145</c:v>
                </c:pt>
                <c:pt idx="27">
                  <c:v>145</c:v>
                </c:pt>
                <c:pt idx="28">
                  <c:v>148</c:v>
                </c:pt>
                <c:pt idx="29">
                  <c:v>148</c:v>
                </c:pt>
                <c:pt idx="30">
                  <c:v>152</c:v>
                </c:pt>
                <c:pt idx="31">
                  <c:v>153</c:v>
                </c:pt>
                <c:pt idx="32">
                  <c:v>153</c:v>
                </c:pt>
                <c:pt idx="33">
                  <c:v>155</c:v>
                </c:pt>
                <c:pt idx="34">
                  <c:v>158</c:v>
                </c:pt>
                <c:pt idx="35">
                  <c:v>159</c:v>
                </c:pt>
                <c:pt idx="36">
                  <c:v>159</c:v>
                </c:pt>
                <c:pt idx="37">
                  <c:v>159</c:v>
                </c:pt>
                <c:pt idx="38">
                  <c:v>163</c:v>
                </c:pt>
                <c:pt idx="39">
                  <c:v>163</c:v>
                </c:pt>
                <c:pt idx="40">
                  <c:v>163</c:v>
                </c:pt>
                <c:pt idx="41">
                  <c:v>163</c:v>
                </c:pt>
                <c:pt idx="42">
                  <c:v>168</c:v>
                </c:pt>
                <c:pt idx="43">
                  <c:v>169</c:v>
                </c:pt>
                <c:pt idx="44">
                  <c:v>169</c:v>
                </c:pt>
                <c:pt idx="45">
                  <c:v>174</c:v>
                </c:pt>
                <c:pt idx="46">
                  <c:v>176</c:v>
                </c:pt>
                <c:pt idx="47">
                  <c:v>176</c:v>
                </c:pt>
                <c:pt idx="48">
                  <c:v>176</c:v>
                </c:pt>
                <c:pt idx="49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4C-4C6D-99A7-0F1EF7BD09EB}"/>
            </c:ext>
          </c:extLst>
        </c:ser>
        <c:ser>
          <c:idx val="1"/>
          <c:order val="1"/>
          <c:tx>
            <c:strRef>
              <c:f>diversity!$L$2</c:f>
              <c:strCache>
                <c:ptCount val="1"/>
                <c:pt idx="0">
                  <c:v>Méret=20, kitöltve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diversity!$L$3:$L$52</c:f>
              <c:numCache>
                <c:formatCode>General</c:formatCode>
                <c:ptCount val="50"/>
                <c:pt idx="0">
                  <c:v>60</c:v>
                </c:pt>
                <c:pt idx="1">
                  <c:v>70.5</c:v>
                </c:pt>
                <c:pt idx="2">
                  <c:v>79.5</c:v>
                </c:pt>
                <c:pt idx="3">
                  <c:v>91.5</c:v>
                </c:pt>
                <c:pt idx="4">
                  <c:v>92</c:v>
                </c:pt>
                <c:pt idx="5">
                  <c:v>92.5</c:v>
                </c:pt>
                <c:pt idx="6">
                  <c:v>98.5</c:v>
                </c:pt>
                <c:pt idx="7">
                  <c:v>103</c:v>
                </c:pt>
                <c:pt idx="8">
                  <c:v>109.5</c:v>
                </c:pt>
                <c:pt idx="9">
                  <c:v>112</c:v>
                </c:pt>
                <c:pt idx="10">
                  <c:v>112</c:v>
                </c:pt>
                <c:pt idx="11">
                  <c:v>115</c:v>
                </c:pt>
                <c:pt idx="12">
                  <c:v>131</c:v>
                </c:pt>
                <c:pt idx="13">
                  <c:v>133</c:v>
                </c:pt>
                <c:pt idx="14">
                  <c:v>136</c:v>
                </c:pt>
                <c:pt idx="15">
                  <c:v>137.5</c:v>
                </c:pt>
                <c:pt idx="16">
                  <c:v>137.5</c:v>
                </c:pt>
                <c:pt idx="17">
                  <c:v>141.5</c:v>
                </c:pt>
                <c:pt idx="18">
                  <c:v>148</c:v>
                </c:pt>
                <c:pt idx="19">
                  <c:v>154</c:v>
                </c:pt>
                <c:pt idx="20">
                  <c:v>160</c:v>
                </c:pt>
                <c:pt idx="21">
                  <c:v>164</c:v>
                </c:pt>
                <c:pt idx="22">
                  <c:v>164</c:v>
                </c:pt>
                <c:pt idx="23">
                  <c:v>166.5</c:v>
                </c:pt>
                <c:pt idx="24">
                  <c:v>168</c:v>
                </c:pt>
                <c:pt idx="25">
                  <c:v>171.5</c:v>
                </c:pt>
                <c:pt idx="26">
                  <c:v>172.5</c:v>
                </c:pt>
                <c:pt idx="27">
                  <c:v>174.5</c:v>
                </c:pt>
                <c:pt idx="28">
                  <c:v>175</c:v>
                </c:pt>
                <c:pt idx="29">
                  <c:v>182.5</c:v>
                </c:pt>
                <c:pt idx="30">
                  <c:v>183</c:v>
                </c:pt>
                <c:pt idx="31">
                  <c:v>189.5</c:v>
                </c:pt>
                <c:pt idx="32">
                  <c:v>191.5</c:v>
                </c:pt>
                <c:pt idx="33">
                  <c:v>194.5</c:v>
                </c:pt>
                <c:pt idx="34">
                  <c:v>202</c:v>
                </c:pt>
                <c:pt idx="35">
                  <c:v>202.5</c:v>
                </c:pt>
                <c:pt idx="36">
                  <c:v>203.5</c:v>
                </c:pt>
                <c:pt idx="37">
                  <c:v>206.5</c:v>
                </c:pt>
                <c:pt idx="38">
                  <c:v>208</c:v>
                </c:pt>
                <c:pt idx="39">
                  <c:v>208.5</c:v>
                </c:pt>
                <c:pt idx="40">
                  <c:v>209.5</c:v>
                </c:pt>
                <c:pt idx="41">
                  <c:v>210</c:v>
                </c:pt>
                <c:pt idx="42">
                  <c:v>218.5</c:v>
                </c:pt>
                <c:pt idx="43">
                  <c:v>220.5</c:v>
                </c:pt>
                <c:pt idx="44">
                  <c:v>221</c:v>
                </c:pt>
                <c:pt idx="45">
                  <c:v>223</c:v>
                </c:pt>
                <c:pt idx="46">
                  <c:v>227</c:v>
                </c:pt>
                <c:pt idx="47">
                  <c:v>232.5</c:v>
                </c:pt>
                <c:pt idx="48">
                  <c:v>233</c:v>
                </c:pt>
                <c:pt idx="49">
                  <c:v>234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4C-4C6D-99A7-0F1EF7BD09EB}"/>
            </c:ext>
          </c:extLst>
        </c:ser>
        <c:ser>
          <c:idx val="2"/>
          <c:order val="2"/>
          <c:tx>
            <c:strRef>
              <c:f>diversity!$M$2</c:f>
              <c:strCache>
                <c:ptCount val="1"/>
                <c:pt idx="0">
                  <c:v>Méret=30, kitöltve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diversity!$M$3:$M$52</c:f>
              <c:numCache>
                <c:formatCode>General</c:formatCode>
                <c:ptCount val="50"/>
                <c:pt idx="0">
                  <c:v>71</c:v>
                </c:pt>
                <c:pt idx="1">
                  <c:v>83.5</c:v>
                </c:pt>
                <c:pt idx="2">
                  <c:v>100.5</c:v>
                </c:pt>
                <c:pt idx="3">
                  <c:v>112.5</c:v>
                </c:pt>
                <c:pt idx="4">
                  <c:v>126</c:v>
                </c:pt>
                <c:pt idx="5">
                  <c:v>135.5</c:v>
                </c:pt>
                <c:pt idx="6">
                  <c:v>145</c:v>
                </c:pt>
                <c:pt idx="7">
                  <c:v>151.5</c:v>
                </c:pt>
                <c:pt idx="8">
                  <c:v>153.5</c:v>
                </c:pt>
                <c:pt idx="9">
                  <c:v>159</c:v>
                </c:pt>
                <c:pt idx="10">
                  <c:v>170</c:v>
                </c:pt>
                <c:pt idx="11">
                  <c:v>177.5</c:v>
                </c:pt>
                <c:pt idx="12">
                  <c:v>181</c:v>
                </c:pt>
                <c:pt idx="13">
                  <c:v>186</c:v>
                </c:pt>
                <c:pt idx="14">
                  <c:v>186</c:v>
                </c:pt>
                <c:pt idx="15">
                  <c:v>191</c:v>
                </c:pt>
                <c:pt idx="16">
                  <c:v>195</c:v>
                </c:pt>
                <c:pt idx="17">
                  <c:v>197</c:v>
                </c:pt>
                <c:pt idx="18">
                  <c:v>201</c:v>
                </c:pt>
                <c:pt idx="19">
                  <c:v>203</c:v>
                </c:pt>
                <c:pt idx="20">
                  <c:v>204.5</c:v>
                </c:pt>
                <c:pt idx="21">
                  <c:v>204.5</c:v>
                </c:pt>
                <c:pt idx="22">
                  <c:v>207.5</c:v>
                </c:pt>
                <c:pt idx="23">
                  <c:v>209.5</c:v>
                </c:pt>
                <c:pt idx="24">
                  <c:v>212.5</c:v>
                </c:pt>
                <c:pt idx="25">
                  <c:v>213</c:v>
                </c:pt>
                <c:pt idx="26">
                  <c:v>213.5</c:v>
                </c:pt>
                <c:pt idx="27">
                  <c:v>213.5</c:v>
                </c:pt>
                <c:pt idx="28">
                  <c:v>215.5</c:v>
                </c:pt>
                <c:pt idx="29">
                  <c:v>216</c:v>
                </c:pt>
                <c:pt idx="30">
                  <c:v>216.5</c:v>
                </c:pt>
                <c:pt idx="31">
                  <c:v>216.5</c:v>
                </c:pt>
                <c:pt idx="32">
                  <c:v>216.5</c:v>
                </c:pt>
                <c:pt idx="33">
                  <c:v>219</c:v>
                </c:pt>
                <c:pt idx="34">
                  <c:v>222</c:v>
                </c:pt>
                <c:pt idx="35">
                  <c:v>225</c:v>
                </c:pt>
                <c:pt idx="36">
                  <c:v>229</c:v>
                </c:pt>
                <c:pt idx="37">
                  <c:v>231</c:v>
                </c:pt>
                <c:pt idx="38">
                  <c:v>236</c:v>
                </c:pt>
                <c:pt idx="39">
                  <c:v>239.5</c:v>
                </c:pt>
                <c:pt idx="40">
                  <c:v>240.5</c:v>
                </c:pt>
                <c:pt idx="41">
                  <c:v>240.5</c:v>
                </c:pt>
                <c:pt idx="42">
                  <c:v>241</c:v>
                </c:pt>
                <c:pt idx="43">
                  <c:v>242</c:v>
                </c:pt>
                <c:pt idx="44">
                  <c:v>243.5</c:v>
                </c:pt>
                <c:pt idx="45">
                  <c:v>246</c:v>
                </c:pt>
                <c:pt idx="46">
                  <c:v>246</c:v>
                </c:pt>
                <c:pt idx="47">
                  <c:v>246</c:v>
                </c:pt>
                <c:pt idx="48">
                  <c:v>246.5</c:v>
                </c:pt>
                <c:pt idx="49">
                  <c:v>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4C-4C6D-99A7-0F1EF7BD09EB}"/>
            </c:ext>
          </c:extLst>
        </c:ser>
        <c:ser>
          <c:idx val="3"/>
          <c:order val="3"/>
          <c:tx>
            <c:strRef>
              <c:f>diversity!$N$2</c:f>
              <c:strCache>
                <c:ptCount val="1"/>
                <c:pt idx="0">
                  <c:v>Méret=10, üres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diversity!$N$3:$N$52</c:f>
              <c:numCache>
                <c:formatCode>General</c:formatCode>
                <c:ptCount val="50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  <c:pt idx="5">
                  <c:v>36.5</c:v>
                </c:pt>
                <c:pt idx="6">
                  <c:v>37.5</c:v>
                </c:pt>
                <c:pt idx="7">
                  <c:v>37.5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39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42.5</c:v>
                </c:pt>
                <c:pt idx="18">
                  <c:v>43.5</c:v>
                </c:pt>
                <c:pt idx="19">
                  <c:v>43.5</c:v>
                </c:pt>
                <c:pt idx="20">
                  <c:v>43.5</c:v>
                </c:pt>
                <c:pt idx="21">
                  <c:v>43.5</c:v>
                </c:pt>
                <c:pt idx="22">
                  <c:v>45.5</c:v>
                </c:pt>
                <c:pt idx="23">
                  <c:v>45.5</c:v>
                </c:pt>
                <c:pt idx="24">
                  <c:v>45.5</c:v>
                </c:pt>
                <c:pt idx="25">
                  <c:v>45.5</c:v>
                </c:pt>
                <c:pt idx="26">
                  <c:v>45.5</c:v>
                </c:pt>
                <c:pt idx="27">
                  <c:v>45.5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46.5</c:v>
                </c:pt>
                <c:pt idx="33">
                  <c:v>46.5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49</c:v>
                </c:pt>
                <c:pt idx="42">
                  <c:v>49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4C-4C6D-99A7-0F1EF7BD09EB}"/>
            </c:ext>
          </c:extLst>
        </c:ser>
        <c:ser>
          <c:idx val="4"/>
          <c:order val="4"/>
          <c:tx>
            <c:strRef>
              <c:f>diversity!$O$2</c:f>
              <c:strCache>
                <c:ptCount val="1"/>
                <c:pt idx="0">
                  <c:v>Méret=20, üres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diversity!$O$3:$O$52</c:f>
              <c:numCache>
                <c:formatCode>General</c:formatCode>
                <c:ptCount val="5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39.5</c:v>
                </c:pt>
                <c:pt idx="7">
                  <c:v>40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43.5</c:v>
                </c:pt>
                <c:pt idx="13">
                  <c:v>45.5</c:v>
                </c:pt>
                <c:pt idx="14">
                  <c:v>47</c:v>
                </c:pt>
                <c:pt idx="15">
                  <c:v>47.5</c:v>
                </c:pt>
                <c:pt idx="16">
                  <c:v>47.5</c:v>
                </c:pt>
                <c:pt idx="17">
                  <c:v>49</c:v>
                </c:pt>
                <c:pt idx="18">
                  <c:v>49.5</c:v>
                </c:pt>
                <c:pt idx="19">
                  <c:v>49.5</c:v>
                </c:pt>
                <c:pt idx="20">
                  <c:v>49.5</c:v>
                </c:pt>
                <c:pt idx="21">
                  <c:v>51</c:v>
                </c:pt>
                <c:pt idx="22">
                  <c:v>51.5</c:v>
                </c:pt>
                <c:pt idx="23">
                  <c:v>54.5</c:v>
                </c:pt>
                <c:pt idx="24">
                  <c:v>55</c:v>
                </c:pt>
                <c:pt idx="25">
                  <c:v>55.5</c:v>
                </c:pt>
                <c:pt idx="26">
                  <c:v>55.5</c:v>
                </c:pt>
                <c:pt idx="27">
                  <c:v>55.5</c:v>
                </c:pt>
                <c:pt idx="28">
                  <c:v>56.5</c:v>
                </c:pt>
                <c:pt idx="29">
                  <c:v>58</c:v>
                </c:pt>
                <c:pt idx="30">
                  <c:v>58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62</c:v>
                </c:pt>
                <c:pt idx="35">
                  <c:v>62.5</c:v>
                </c:pt>
                <c:pt idx="36">
                  <c:v>62.5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63.5</c:v>
                </c:pt>
                <c:pt idx="41">
                  <c:v>63.5</c:v>
                </c:pt>
                <c:pt idx="42">
                  <c:v>63.5</c:v>
                </c:pt>
                <c:pt idx="43">
                  <c:v>64</c:v>
                </c:pt>
                <c:pt idx="44">
                  <c:v>64.5</c:v>
                </c:pt>
                <c:pt idx="45">
                  <c:v>64.5</c:v>
                </c:pt>
                <c:pt idx="46">
                  <c:v>64.5</c:v>
                </c:pt>
                <c:pt idx="47">
                  <c:v>64.5</c:v>
                </c:pt>
                <c:pt idx="48">
                  <c:v>64.5</c:v>
                </c:pt>
                <c:pt idx="49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4C-4C6D-99A7-0F1EF7BD09EB}"/>
            </c:ext>
          </c:extLst>
        </c:ser>
        <c:ser>
          <c:idx val="5"/>
          <c:order val="5"/>
          <c:tx>
            <c:strRef>
              <c:f>diversity!$P$2</c:f>
              <c:strCache>
                <c:ptCount val="1"/>
                <c:pt idx="0">
                  <c:v>Méret=30, üres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diversity!$P$3:$P$52</c:f>
              <c:numCache>
                <c:formatCode>General</c:formatCode>
                <c:ptCount val="50"/>
                <c:pt idx="0">
                  <c:v>37</c:v>
                </c:pt>
                <c:pt idx="1">
                  <c:v>37</c:v>
                </c:pt>
                <c:pt idx="2">
                  <c:v>39.5</c:v>
                </c:pt>
                <c:pt idx="3">
                  <c:v>40.5</c:v>
                </c:pt>
                <c:pt idx="4">
                  <c:v>41.5</c:v>
                </c:pt>
                <c:pt idx="5">
                  <c:v>42.5</c:v>
                </c:pt>
                <c:pt idx="6">
                  <c:v>43</c:v>
                </c:pt>
                <c:pt idx="7">
                  <c:v>45</c:v>
                </c:pt>
                <c:pt idx="8">
                  <c:v>45.5</c:v>
                </c:pt>
                <c:pt idx="9">
                  <c:v>47</c:v>
                </c:pt>
                <c:pt idx="10">
                  <c:v>49.5</c:v>
                </c:pt>
                <c:pt idx="11">
                  <c:v>50.5</c:v>
                </c:pt>
                <c:pt idx="12">
                  <c:v>51.5</c:v>
                </c:pt>
                <c:pt idx="13">
                  <c:v>52</c:v>
                </c:pt>
                <c:pt idx="14">
                  <c:v>52</c:v>
                </c:pt>
                <c:pt idx="15">
                  <c:v>53.5</c:v>
                </c:pt>
                <c:pt idx="16">
                  <c:v>54.5</c:v>
                </c:pt>
                <c:pt idx="17">
                  <c:v>54.5</c:v>
                </c:pt>
                <c:pt idx="18">
                  <c:v>55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57.5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58.5</c:v>
                </c:pt>
                <c:pt idx="27">
                  <c:v>58.5</c:v>
                </c:pt>
                <c:pt idx="28">
                  <c:v>58.5</c:v>
                </c:pt>
                <c:pt idx="29">
                  <c:v>59.5</c:v>
                </c:pt>
                <c:pt idx="30">
                  <c:v>59.5</c:v>
                </c:pt>
                <c:pt idx="31">
                  <c:v>59.5</c:v>
                </c:pt>
                <c:pt idx="32">
                  <c:v>62.5</c:v>
                </c:pt>
                <c:pt idx="33">
                  <c:v>64.5</c:v>
                </c:pt>
                <c:pt idx="34">
                  <c:v>64.5</c:v>
                </c:pt>
                <c:pt idx="35">
                  <c:v>64.5</c:v>
                </c:pt>
                <c:pt idx="36">
                  <c:v>66</c:v>
                </c:pt>
                <c:pt idx="37">
                  <c:v>66</c:v>
                </c:pt>
                <c:pt idx="38">
                  <c:v>66</c:v>
                </c:pt>
                <c:pt idx="39">
                  <c:v>67</c:v>
                </c:pt>
                <c:pt idx="40">
                  <c:v>67</c:v>
                </c:pt>
                <c:pt idx="41">
                  <c:v>67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69.5</c:v>
                </c:pt>
                <c:pt idx="46">
                  <c:v>69.5</c:v>
                </c:pt>
                <c:pt idx="47">
                  <c:v>69.5</c:v>
                </c:pt>
                <c:pt idx="48">
                  <c:v>69.5</c:v>
                </c:pt>
                <c:pt idx="49">
                  <c:v>69.5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4C-4C6D-99A7-0F1EF7BD0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7328"/>
        <c:axId val="52090368"/>
      </c:scatterChart>
      <c:valAx>
        <c:axId val="52067328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Tesztkészlet</a:t>
                </a:r>
                <a:r>
                  <a:rPr lang="hu-HU" sz="2000" baseline="0"/>
                  <a:t> mérete</a:t>
                </a:r>
                <a:endParaRPr lang="hu-HU" sz="2000"/>
              </a:p>
            </c:rich>
          </c:tx>
          <c:layout>
            <c:manualLayout>
              <c:xMode val="edge"/>
              <c:yMode val="edge"/>
              <c:x val="0.37414797582120418"/>
              <c:y val="0.77692195414450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2090368"/>
        <c:crosses val="autoZero"/>
        <c:crossBetween val="midCat"/>
      </c:valAx>
      <c:valAx>
        <c:axId val="52090368"/>
        <c:scaling>
          <c:orientation val="minMax"/>
          <c:max val="25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Megtalált formák</a:t>
                </a:r>
                <a:r>
                  <a:rPr lang="hu-HU" sz="2000" baseline="0"/>
                  <a:t>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206732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56894679695982E-2"/>
          <c:y val="0.8522033588901059"/>
          <c:w val="0.92317734346724578"/>
          <c:h val="0.12461299744432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measurementRuntimeResult!$B$1</c:f>
              <c:strCache>
                <c:ptCount val="1"/>
                <c:pt idx="0">
                  <c:v>runtime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>
                  <a:lumMod val="75000"/>
                  <a:alpha val="17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measurementRuntimeResult!$A$2:$A$1301</c:f>
              <c:numCache>
                <c:formatCode>General</c:formatCode>
                <c:ptCount val="1300"/>
                <c:pt idx="0">
                  <c:v>27</c:v>
                </c:pt>
                <c:pt idx="1">
                  <c:v>28</c:v>
                </c:pt>
                <c:pt idx="2">
                  <c:v>27</c:v>
                </c:pt>
                <c:pt idx="3">
                  <c:v>28</c:v>
                </c:pt>
                <c:pt idx="4">
                  <c:v>28</c:v>
                </c:pt>
                <c:pt idx="5">
                  <c:v>27</c:v>
                </c:pt>
                <c:pt idx="6">
                  <c:v>27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26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28</c:v>
                </c:pt>
                <c:pt idx="42">
                  <c:v>27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30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32</c:v>
                </c:pt>
                <c:pt idx="81">
                  <c:v>31</c:v>
                </c:pt>
                <c:pt idx="82">
                  <c:v>32</c:v>
                </c:pt>
                <c:pt idx="83">
                  <c:v>31</c:v>
                </c:pt>
                <c:pt idx="84">
                  <c:v>31</c:v>
                </c:pt>
                <c:pt idx="85">
                  <c:v>31</c:v>
                </c:pt>
                <c:pt idx="86">
                  <c:v>32</c:v>
                </c:pt>
                <c:pt idx="87">
                  <c:v>31</c:v>
                </c:pt>
                <c:pt idx="88">
                  <c:v>32</c:v>
                </c:pt>
                <c:pt idx="89">
                  <c:v>31</c:v>
                </c:pt>
                <c:pt idx="90">
                  <c:v>26</c:v>
                </c:pt>
                <c:pt idx="91">
                  <c:v>27</c:v>
                </c:pt>
                <c:pt idx="92">
                  <c:v>27</c:v>
                </c:pt>
                <c:pt idx="93">
                  <c:v>28</c:v>
                </c:pt>
                <c:pt idx="94">
                  <c:v>28</c:v>
                </c:pt>
                <c:pt idx="95">
                  <c:v>27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55</c:v>
                </c:pt>
                <c:pt idx="101">
                  <c:v>55</c:v>
                </c:pt>
                <c:pt idx="102">
                  <c:v>56</c:v>
                </c:pt>
                <c:pt idx="103">
                  <c:v>55</c:v>
                </c:pt>
                <c:pt idx="104">
                  <c:v>56</c:v>
                </c:pt>
                <c:pt idx="105">
                  <c:v>56</c:v>
                </c:pt>
                <c:pt idx="106">
                  <c:v>56</c:v>
                </c:pt>
                <c:pt idx="107">
                  <c:v>56</c:v>
                </c:pt>
                <c:pt idx="108">
                  <c:v>55</c:v>
                </c:pt>
                <c:pt idx="109">
                  <c:v>55</c:v>
                </c:pt>
                <c:pt idx="110">
                  <c:v>50</c:v>
                </c:pt>
                <c:pt idx="111">
                  <c:v>52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52</c:v>
                </c:pt>
                <c:pt idx="120">
                  <c:v>50</c:v>
                </c:pt>
                <c:pt idx="121">
                  <c:v>50</c:v>
                </c:pt>
                <c:pt idx="122">
                  <c:v>52</c:v>
                </c:pt>
                <c:pt idx="123">
                  <c:v>52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54</c:v>
                </c:pt>
                <c:pt idx="131">
                  <c:v>56</c:v>
                </c:pt>
                <c:pt idx="132">
                  <c:v>54</c:v>
                </c:pt>
                <c:pt idx="133">
                  <c:v>54</c:v>
                </c:pt>
                <c:pt idx="134">
                  <c:v>54</c:v>
                </c:pt>
                <c:pt idx="135">
                  <c:v>56</c:v>
                </c:pt>
                <c:pt idx="136">
                  <c:v>56</c:v>
                </c:pt>
                <c:pt idx="137">
                  <c:v>56</c:v>
                </c:pt>
                <c:pt idx="138">
                  <c:v>56</c:v>
                </c:pt>
                <c:pt idx="139">
                  <c:v>56</c:v>
                </c:pt>
                <c:pt idx="140">
                  <c:v>52</c:v>
                </c:pt>
                <c:pt idx="141">
                  <c:v>52</c:v>
                </c:pt>
                <c:pt idx="142">
                  <c:v>52</c:v>
                </c:pt>
                <c:pt idx="143">
                  <c:v>52</c:v>
                </c:pt>
                <c:pt idx="144">
                  <c:v>52</c:v>
                </c:pt>
                <c:pt idx="145">
                  <c:v>54</c:v>
                </c:pt>
                <c:pt idx="146">
                  <c:v>54</c:v>
                </c:pt>
                <c:pt idx="147">
                  <c:v>52</c:v>
                </c:pt>
                <c:pt idx="148">
                  <c:v>54</c:v>
                </c:pt>
                <c:pt idx="149">
                  <c:v>54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52</c:v>
                </c:pt>
                <c:pt idx="156">
                  <c:v>52</c:v>
                </c:pt>
                <c:pt idx="157">
                  <c:v>52</c:v>
                </c:pt>
                <c:pt idx="158">
                  <c:v>52</c:v>
                </c:pt>
                <c:pt idx="159">
                  <c:v>50</c:v>
                </c:pt>
                <c:pt idx="160">
                  <c:v>58</c:v>
                </c:pt>
                <c:pt idx="161">
                  <c:v>58</c:v>
                </c:pt>
                <c:pt idx="162">
                  <c:v>58</c:v>
                </c:pt>
                <c:pt idx="163">
                  <c:v>60</c:v>
                </c:pt>
                <c:pt idx="164">
                  <c:v>60</c:v>
                </c:pt>
                <c:pt idx="165">
                  <c:v>58</c:v>
                </c:pt>
                <c:pt idx="166">
                  <c:v>58</c:v>
                </c:pt>
                <c:pt idx="167">
                  <c:v>58</c:v>
                </c:pt>
                <c:pt idx="168">
                  <c:v>58</c:v>
                </c:pt>
                <c:pt idx="169">
                  <c:v>58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54</c:v>
                </c:pt>
                <c:pt idx="174">
                  <c:v>54</c:v>
                </c:pt>
                <c:pt idx="175">
                  <c:v>54</c:v>
                </c:pt>
                <c:pt idx="176">
                  <c:v>54</c:v>
                </c:pt>
                <c:pt idx="177">
                  <c:v>54</c:v>
                </c:pt>
                <c:pt idx="178">
                  <c:v>54</c:v>
                </c:pt>
                <c:pt idx="179">
                  <c:v>54</c:v>
                </c:pt>
                <c:pt idx="180">
                  <c:v>56</c:v>
                </c:pt>
                <c:pt idx="181">
                  <c:v>58</c:v>
                </c:pt>
                <c:pt idx="182">
                  <c:v>56</c:v>
                </c:pt>
                <c:pt idx="183">
                  <c:v>56</c:v>
                </c:pt>
                <c:pt idx="184">
                  <c:v>56</c:v>
                </c:pt>
                <c:pt idx="185">
                  <c:v>56</c:v>
                </c:pt>
                <c:pt idx="186">
                  <c:v>56</c:v>
                </c:pt>
                <c:pt idx="187">
                  <c:v>58</c:v>
                </c:pt>
                <c:pt idx="188">
                  <c:v>58</c:v>
                </c:pt>
                <c:pt idx="189">
                  <c:v>58</c:v>
                </c:pt>
                <c:pt idx="190">
                  <c:v>54</c:v>
                </c:pt>
                <c:pt idx="191">
                  <c:v>54</c:v>
                </c:pt>
                <c:pt idx="192">
                  <c:v>54</c:v>
                </c:pt>
                <c:pt idx="193">
                  <c:v>54</c:v>
                </c:pt>
                <c:pt idx="194">
                  <c:v>54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28</c:v>
                </c:pt>
                <c:pt idx="213">
                  <c:v>28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28</c:v>
                </c:pt>
                <c:pt idx="229">
                  <c:v>28</c:v>
                </c:pt>
                <c:pt idx="230">
                  <c:v>28</c:v>
                </c:pt>
                <c:pt idx="231">
                  <c:v>30</c:v>
                </c:pt>
                <c:pt idx="232">
                  <c:v>28</c:v>
                </c:pt>
                <c:pt idx="233">
                  <c:v>28</c:v>
                </c:pt>
                <c:pt idx="234">
                  <c:v>28</c:v>
                </c:pt>
                <c:pt idx="235">
                  <c:v>30</c:v>
                </c:pt>
                <c:pt idx="236">
                  <c:v>30</c:v>
                </c:pt>
                <c:pt idx="237">
                  <c:v>30</c:v>
                </c:pt>
                <c:pt idx="238">
                  <c:v>30</c:v>
                </c:pt>
                <c:pt idx="239">
                  <c:v>30</c:v>
                </c:pt>
                <c:pt idx="240">
                  <c:v>26</c:v>
                </c:pt>
                <c:pt idx="241">
                  <c:v>27</c:v>
                </c:pt>
                <c:pt idx="242">
                  <c:v>26</c:v>
                </c:pt>
                <c:pt idx="243">
                  <c:v>27</c:v>
                </c:pt>
                <c:pt idx="244">
                  <c:v>26</c:v>
                </c:pt>
                <c:pt idx="245">
                  <c:v>26</c:v>
                </c:pt>
                <c:pt idx="246">
                  <c:v>27</c:v>
                </c:pt>
                <c:pt idx="247">
                  <c:v>26</c:v>
                </c:pt>
                <c:pt idx="248">
                  <c:v>26</c:v>
                </c:pt>
                <c:pt idx="249">
                  <c:v>27</c:v>
                </c:pt>
                <c:pt idx="250">
                  <c:v>27</c:v>
                </c:pt>
                <c:pt idx="251">
                  <c:v>28</c:v>
                </c:pt>
                <c:pt idx="252">
                  <c:v>27</c:v>
                </c:pt>
                <c:pt idx="253">
                  <c:v>28</c:v>
                </c:pt>
                <c:pt idx="254">
                  <c:v>27</c:v>
                </c:pt>
                <c:pt idx="255">
                  <c:v>28</c:v>
                </c:pt>
                <c:pt idx="256">
                  <c:v>28</c:v>
                </c:pt>
                <c:pt idx="257">
                  <c:v>27</c:v>
                </c:pt>
                <c:pt idx="258">
                  <c:v>28</c:v>
                </c:pt>
                <c:pt idx="259">
                  <c:v>28</c:v>
                </c:pt>
                <c:pt idx="260">
                  <c:v>28</c:v>
                </c:pt>
                <c:pt idx="261">
                  <c:v>28</c:v>
                </c:pt>
                <c:pt idx="262">
                  <c:v>28</c:v>
                </c:pt>
                <c:pt idx="263">
                  <c:v>28</c:v>
                </c:pt>
                <c:pt idx="264">
                  <c:v>28</c:v>
                </c:pt>
                <c:pt idx="265">
                  <c:v>28</c:v>
                </c:pt>
                <c:pt idx="266">
                  <c:v>28</c:v>
                </c:pt>
                <c:pt idx="267">
                  <c:v>28</c:v>
                </c:pt>
                <c:pt idx="268">
                  <c:v>28</c:v>
                </c:pt>
                <c:pt idx="269">
                  <c:v>28</c:v>
                </c:pt>
                <c:pt idx="270">
                  <c:v>27</c:v>
                </c:pt>
                <c:pt idx="271">
                  <c:v>28</c:v>
                </c:pt>
                <c:pt idx="272">
                  <c:v>27</c:v>
                </c:pt>
                <c:pt idx="273">
                  <c:v>28</c:v>
                </c:pt>
                <c:pt idx="274">
                  <c:v>27</c:v>
                </c:pt>
                <c:pt idx="275">
                  <c:v>28</c:v>
                </c:pt>
                <c:pt idx="276">
                  <c:v>27</c:v>
                </c:pt>
                <c:pt idx="277">
                  <c:v>27</c:v>
                </c:pt>
                <c:pt idx="278">
                  <c:v>28</c:v>
                </c:pt>
                <c:pt idx="279">
                  <c:v>27</c:v>
                </c:pt>
                <c:pt idx="280">
                  <c:v>27</c:v>
                </c:pt>
                <c:pt idx="281">
                  <c:v>28</c:v>
                </c:pt>
                <c:pt idx="282">
                  <c:v>27</c:v>
                </c:pt>
                <c:pt idx="283">
                  <c:v>28</c:v>
                </c:pt>
                <c:pt idx="284">
                  <c:v>27</c:v>
                </c:pt>
                <c:pt idx="285">
                  <c:v>28</c:v>
                </c:pt>
                <c:pt idx="286">
                  <c:v>28</c:v>
                </c:pt>
                <c:pt idx="287">
                  <c:v>28</c:v>
                </c:pt>
                <c:pt idx="288">
                  <c:v>27</c:v>
                </c:pt>
                <c:pt idx="289">
                  <c:v>27</c:v>
                </c:pt>
                <c:pt idx="290">
                  <c:v>28</c:v>
                </c:pt>
                <c:pt idx="291">
                  <c:v>28</c:v>
                </c:pt>
                <c:pt idx="292">
                  <c:v>28</c:v>
                </c:pt>
                <c:pt idx="293">
                  <c:v>28</c:v>
                </c:pt>
                <c:pt idx="294">
                  <c:v>28</c:v>
                </c:pt>
                <c:pt idx="295">
                  <c:v>28</c:v>
                </c:pt>
                <c:pt idx="296">
                  <c:v>28</c:v>
                </c:pt>
                <c:pt idx="297">
                  <c:v>28</c:v>
                </c:pt>
                <c:pt idx="298">
                  <c:v>28</c:v>
                </c:pt>
                <c:pt idx="299">
                  <c:v>28</c:v>
                </c:pt>
                <c:pt idx="300">
                  <c:v>73</c:v>
                </c:pt>
                <c:pt idx="301">
                  <c:v>74</c:v>
                </c:pt>
                <c:pt idx="302">
                  <c:v>73</c:v>
                </c:pt>
                <c:pt idx="303">
                  <c:v>74</c:v>
                </c:pt>
                <c:pt idx="304">
                  <c:v>74</c:v>
                </c:pt>
                <c:pt idx="305">
                  <c:v>73</c:v>
                </c:pt>
                <c:pt idx="306">
                  <c:v>73</c:v>
                </c:pt>
                <c:pt idx="307">
                  <c:v>73</c:v>
                </c:pt>
                <c:pt idx="308">
                  <c:v>74</c:v>
                </c:pt>
                <c:pt idx="309">
                  <c:v>73</c:v>
                </c:pt>
                <c:pt idx="310">
                  <c:v>70</c:v>
                </c:pt>
                <c:pt idx="311">
                  <c:v>70</c:v>
                </c:pt>
                <c:pt idx="312">
                  <c:v>72</c:v>
                </c:pt>
                <c:pt idx="313">
                  <c:v>72</c:v>
                </c:pt>
                <c:pt idx="314">
                  <c:v>72</c:v>
                </c:pt>
                <c:pt idx="315">
                  <c:v>70</c:v>
                </c:pt>
                <c:pt idx="316">
                  <c:v>70</c:v>
                </c:pt>
                <c:pt idx="317">
                  <c:v>70</c:v>
                </c:pt>
                <c:pt idx="318">
                  <c:v>70</c:v>
                </c:pt>
                <c:pt idx="319">
                  <c:v>70</c:v>
                </c:pt>
                <c:pt idx="320">
                  <c:v>72</c:v>
                </c:pt>
                <c:pt idx="321">
                  <c:v>72</c:v>
                </c:pt>
                <c:pt idx="322">
                  <c:v>72</c:v>
                </c:pt>
                <c:pt idx="323">
                  <c:v>74</c:v>
                </c:pt>
                <c:pt idx="324">
                  <c:v>74</c:v>
                </c:pt>
                <c:pt idx="325">
                  <c:v>74</c:v>
                </c:pt>
                <c:pt idx="326">
                  <c:v>74</c:v>
                </c:pt>
                <c:pt idx="327">
                  <c:v>72</c:v>
                </c:pt>
                <c:pt idx="328">
                  <c:v>72</c:v>
                </c:pt>
                <c:pt idx="329">
                  <c:v>72</c:v>
                </c:pt>
                <c:pt idx="330">
                  <c:v>62</c:v>
                </c:pt>
                <c:pt idx="331">
                  <c:v>62</c:v>
                </c:pt>
                <c:pt idx="332">
                  <c:v>62</c:v>
                </c:pt>
                <c:pt idx="333">
                  <c:v>62</c:v>
                </c:pt>
                <c:pt idx="334">
                  <c:v>62</c:v>
                </c:pt>
                <c:pt idx="335">
                  <c:v>62</c:v>
                </c:pt>
                <c:pt idx="336">
                  <c:v>62</c:v>
                </c:pt>
                <c:pt idx="337">
                  <c:v>64</c:v>
                </c:pt>
                <c:pt idx="338">
                  <c:v>64</c:v>
                </c:pt>
                <c:pt idx="339">
                  <c:v>62</c:v>
                </c:pt>
                <c:pt idx="340">
                  <c:v>74</c:v>
                </c:pt>
                <c:pt idx="341">
                  <c:v>74</c:v>
                </c:pt>
                <c:pt idx="342">
                  <c:v>74</c:v>
                </c:pt>
                <c:pt idx="343">
                  <c:v>74</c:v>
                </c:pt>
                <c:pt idx="344">
                  <c:v>74</c:v>
                </c:pt>
                <c:pt idx="345">
                  <c:v>74</c:v>
                </c:pt>
                <c:pt idx="346">
                  <c:v>76</c:v>
                </c:pt>
                <c:pt idx="347">
                  <c:v>76</c:v>
                </c:pt>
                <c:pt idx="348">
                  <c:v>76</c:v>
                </c:pt>
                <c:pt idx="349">
                  <c:v>76</c:v>
                </c:pt>
                <c:pt idx="350">
                  <c:v>72</c:v>
                </c:pt>
                <c:pt idx="351">
                  <c:v>70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70</c:v>
                </c:pt>
                <c:pt idx="356">
                  <c:v>70</c:v>
                </c:pt>
                <c:pt idx="357">
                  <c:v>70</c:v>
                </c:pt>
                <c:pt idx="358">
                  <c:v>70</c:v>
                </c:pt>
                <c:pt idx="359">
                  <c:v>70</c:v>
                </c:pt>
                <c:pt idx="360">
                  <c:v>74</c:v>
                </c:pt>
                <c:pt idx="361">
                  <c:v>74</c:v>
                </c:pt>
                <c:pt idx="362">
                  <c:v>74</c:v>
                </c:pt>
                <c:pt idx="363">
                  <c:v>74</c:v>
                </c:pt>
                <c:pt idx="364">
                  <c:v>74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74</c:v>
                </c:pt>
                <c:pt idx="370">
                  <c:v>73</c:v>
                </c:pt>
                <c:pt idx="371">
                  <c:v>73</c:v>
                </c:pt>
                <c:pt idx="372">
                  <c:v>73</c:v>
                </c:pt>
                <c:pt idx="373">
                  <c:v>74</c:v>
                </c:pt>
                <c:pt idx="374">
                  <c:v>74</c:v>
                </c:pt>
                <c:pt idx="375">
                  <c:v>73</c:v>
                </c:pt>
                <c:pt idx="376">
                  <c:v>74</c:v>
                </c:pt>
                <c:pt idx="377">
                  <c:v>74</c:v>
                </c:pt>
                <c:pt idx="378">
                  <c:v>73</c:v>
                </c:pt>
                <c:pt idx="379">
                  <c:v>74</c:v>
                </c:pt>
                <c:pt idx="380">
                  <c:v>68</c:v>
                </c:pt>
                <c:pt idx="381">
                  <c:v>68</c:v>
                </c:pt>
                <c:pt idx="382">
                  <c:v>68</c:v>
                </c:pt>
                <c:pt idx="383">
                  <c:v>68</c:v>
                </c:pt>
                <c:pt idx="384">
                  <c:v>68</c:v>
                </c:pt>
                <c:pt idx="385">
                  <c:v>68</c:v>
                </c:pt>
                <c:pt idx="386">
                  <c:v>70</c:v>
                </c:pt>
                <c:pt idx="387">
                  <c:v>70</c:v>
                </c:pt>
                <c:pt idx="388">
                  <c:v>70</c:v>
                </c:pt>
                <c:pt idx="389">
                  <c:v>70</c:v>
                </c:pt>
                <c:pt idx="390">
                  <c:v>76</c:v>
                </c:pt>
                <c:pt idx="391">
                  <c:v>76</c:v>
                </c:pt>
                <c:pt idx="392">
                  <c:v>76</c:v>
                </c:pt>
                <c:pt idx="393">
                  <c:v>76</c:v>
                </c:pt>
                <c:pt idx="394">
                  <c:v>76</c:v>
                </c:pt>
                <c:pt idx="395">
                  <c:v>76</c:v>
                </c:pt>
                <c:pt idx="396">
                  <c:v>76</c:v>
                </c:pt>
                <c:pt idx="397">
                  <c:v>76</c:v>
                </c:pt>
                <c:pt idx="398">
                  <c:v>76</c:v>
                </c:pt>
                <c:pt idx="399">
                  <c:v>76</c:v>
                </c:pt>
                <c:pt idx="400">
                  <c:v>27</c:v>
                </c:pt>
                <c:pt idx="401">
                  <c:v>27</c:v>
                </c:pt>
                <c:pt idx="402">
                  <c:v>27</c:v>
                </c:pt>
                <c:pt idx="403">
                  <c:v>27</c:v>
                </c:pt>
                <c:pt idx="404">
                  <c:v>28</c:v>
                </c:pt>
                <c:pt idx="405">
                  <c:v>28</c:v>
                </c:pt>
                <c:pt idx="406">
                  <c:v>28</c:v>
                </c:pt>
                <c:pt idx="407">
                  <c:v>27</c:v>
                </c:pt>
                <c:pt idx="408">
                  <c:v>27</c:v>
                </c:pt>
                <c:pt idx="409">
                  <c:v>27</c:v>
                </c:pt>
                <c:pt idx="410">
                  <c:v>28</c:v>
                </c:pt>
                <c:pt idx="411">
                  <c:v>30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30</c:v>
                </c:pt>
                <c:pt idx="418">
                  <c:v>28</c:v>
                </c:pt>
                <c:pt idx="419">
                  <c:v>30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28</c:v>
                </c:pt>
                <c:pt idx="426">
                  <c:v>28</c:v>
                </c:pt>
                <c:pt idx="427">
                  <c:v>28</c:v>
                </c:pt>
                <c:pt idx="428">
                  <c:v>28</c:v>
                </c:pt>
                <c:pt idx="429">
                  <c:v>28</c:v>
                </c:pt>
                <c:pt idx="430">
                  <c:v>28</c:v>
                </c:pt>
                <c:pt idx="431">
                  <c:v>28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28</c:v>
                </c:pt>
                <c:pt idx="438">
                  <c:v>28</c:v>
                </c:pt>
                <c:pt idx="439">
                  <c:v>28</c:v>
                </c:pt>
                <c:pt idx="440">
                  <c:v>28</c:v>
                </c:pt>
                <c:pt idx="441">
                  <c:v>28</c:v>
                </c:pt>
                <c:pt idx="442">
                  <c:v>28</c:v>
                </c:pt>
                <c:pt idx="443">
                  <c:v>28</c:v>
                </c:pt>
                <c:pt idx="444">
                  <c:v>28</c:v>
                </c:pt>
                <c:pt idx="445">
                  <c:v>28</c:v>
                </c:pt>
                <c:pt idx="446">
                  <c:v>28</c:v>
                </c:pt>
                <c:pt idx="447">
                  <c:v>28</c:v>
                </c:pt>
                <c:pt idx="448">
                  <c:v>28</c:v>
                </c:pt>
                <c:pt idx="449">
                  <c:v>28</c:v>
                </c:pt>
                <c:pt idx="450">
                  <c:v>28</c:v>
                </c:pt>
                <c:pt idx="451">
                  <c:v>28</c:v>
                </c:pt>
                <c:pt idx="452">
                  <c:v>28</c:v>
                </c:pt>
                <c:pt idx="453">
                  <c:v>28</c:v>
                </c:pt>
                <c:pt idx="454">
                  <c:v>28</c:v>
                </c:pt>
                <c:pt idx="455">
                  <c:v>28</c:v>
                </c:pt>
                <c:pt idx="456">
                  <c:v>28</c:v>
                </c:pt>
                <c:pt idx="457">
                  <c:v>28</c:v>
                </c:pt>
                <c:pt idx="458">
                  <c:v>28</c:v>
                </c:pt>
                <c:pt idx="459">
                  <c:v>28</c:v>
                </c:pt>
                <c:pt idx="460">
                  <c:v>28</c:v>
                </c:pt>
                <c:pt idx="461">
                  <c:v>28</c:v>
                </c:pt>
                <c:pt idx="462">
                  <c:v>28</c:v>
                </c:pt>
                <c:pt idx="463">
                  <c:v>28</c:v>
                </c:pt>
                <c:pt idx="464">
                  <c:v>28</c:v>
                </c:pt>
                <c:pt idx="465">
                  <c:v>28</c:v>
                </c:pt>
                <c:pt idx="466">
                  <c:v>28</c:v>
                </c:pt>
                <c:pt idx="467">
                  <c:v>28</c:v>
                </c:pt>
                <c:pt idx="468">
                  <c:v>28</c:v>
                </c:pt>
                <c:pt idx="469">
                  <c:v>28</c:v>
                </c:pt>
                <c:pt idx="470">
                  <c:v>28</c:v>
                </c:pt>
                <c:pt idx="471">
                  <c:v>30</c:v>
                </c:pt>
                <c:pt idx="472">
                  <c:v>28</c:v>
                </c:pt>
                <c:pt idx="473">
                  <c:v>28</c:v>
                </c:pt>
                <c:pt idx="474">
                  <c:v>28</c:v>
                </c:pt>
                <c:pt idx="475">
                  <c:v>28</c:v>
                </c:pt>
                <c:pt idx="476">
                  <c:v>28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28</c:v>
                </c:pt>
                <c:pt idx="481">
                  <c:v>28</c:v>
                </c:pt>
                <c:pt idx="482">
                  <c:v>28</c:v>
                </c:pt>
                <c:pt idx="483">
                  <c:v>28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28</c:v>
                </c:pt>
                <c:pt idx="488">
                  <c:v>28</c:v>
                </c:pt>
                <c:pt idx="489">
                  <c:v>28</c:v>
                </c:pt>
                <c:pt idx="490">
                  <c:v>28</c:v>
                </c:pt>
                <c:pt idx="491">
                  <c:v>28</c:v>
                </c:pt>
                <c:pt idx="492">
                  <c:v>28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92</c:v>
                </c:pt>
                <c:pt idx="506">
                  <c:v>92</c:v>
                </c:pt>
                <c:pt idx="507">
                  <c:v>92</c:v>
                </c:pt>
                <c:pt idx="508">
                  <c:v>92</c:v>
                </c:pt>
                <c:pt idx="509">
                  <c:v>90</c:v>
                </c:pt>
                <c:pt idx="510">
                  <c:v>86</c:v>
                </c:pt>
                <c:pt idx="511">
                  <c:v>86</c:v>
                </c:pt>
                <c:pt idx="512">
                  <c:v>86</c:v>
                </c:pt>
                <c:pt idx="513">
                  <c:v>88</c:v>
                </c:pt>
                <c:pt idx="514">
                  <c:v>88</c:v>
                </c:pt>
                <c:pt idx="515">
                  <c:v>86</c:v>
                </c:pt>
                <c:pt idx="516">
                  <c:v>86</c:v>
                </c:pt>
                <c:pt idx="517">
                  <c:v>86</c:v>
                </c:pt>
                <c:pt idx="518">
                  <c:v>86</c:v>
                </c:pt>
                <c:pt idx="519">
                  <c:v>86</c:v>
                </c:pt>
                <c:pt idx="520">
                  <c:v>94</c:v>
                </c:pt>
                <c:pt idx="521">
                  <c:v>94</c:v>
                </c:pt>
                <c:pt idx="522">
                  <c:v>94</c:v>
                </c:pt>
                <c:pt idx="523">
                  <c:v>94</c:v>
                </c:pt>
                <c:pt idx="524">
                  <c:v>94</c:v>
                </c:pt>
                <c:pt idx="525">
                  <c:v>95</c:v>
                </c:pt>
                <c:pt idx="526">
                  <c:v>94</c:v>
                </c:pt>
                <c:pt idx="527">
                  <c:v>95</c:v>
                </c:pt>
                <c:pt idx="528">
                  <c:v>94</c:v>
                </c:pt>
                <c:pt idx="529">
                  <c:v>95</c:v>
                </c:pt>
                <c:pt idx="530">
                  <c:v>90</c:v>
                </c:pt>
                <c:pt idx="531">
                  <c:v>90</c:v>
                </c:pt>
                <c:pt idx="532">
                  <c:v>90</c:v>
                </c:pt>
                <c:pt idx="533">
                  <c:v>90</c:v>
                </c:pt>
                <c:pt idx="534">
                  <c:v>90</c:v>
                </c:pt>
                <c:pt idx="535">
                  <c:v>90</c:v>
                </c:pt>
                <c:pt idx="536">
                  <c:v>90</c:v>
                </c:pt>
                <c:pt idx="537">
                  <c:v>90</c:v>
                </c:pt>
                <c:pt idx="538">
                  <c:v>90</c:v>
                </c:pt>
                <c:pt idx="539">
                  <c:v>90</c:v>
                </c:pt>
                <c:pt idx="540">
                  <c:v>86</c:v>
                </c:pt>
                <c:pt idx="541">
                  <c:v>84</c:v>
                </c:pt>
                <c:pt idx="542">
                  <c:v>86</c:v>
                </c:pt>
                <c:pt idx="543">
                  <c:v>84</c:v>
                </c:pt>
                <c:pt idx="544">
                  <c:v>84</c:v>
                </c:pt>
                <c:pt idx="545">
                  <c:v>86</c:v>
                </c:pt>
                <c:pt idx="546">
                  <c:v>86</c:v>
                </c:pt>
                <c:pt idx="547">
                  <c:v>84</c:v>
                </c:pt>
                <c:pt idx="548">
                  <c:v>84</c:v>
                </c:pt>
                <c:pt idx="549">
                  <c:v>84</c:v>
                </c:pt>
                <c:pt idx="550">
                  <c:v>92</c:v>
                </c:pt>
                <c:pt idx="551">
                  <c:v>92</c:v>
                </c:pt>
                <c:pt idx="552">
                  <c:v>92</c:v>
                </c:pt>
                <c:pt idx="553">
                  <c:v>92</c:v>
                </c:pt>
                <c:pt idx="554">
                  <c:v>92</c:v>
                </c:pt>
                <c:pt idx="555">
                  <c:v>92</c:v>
                </c:pt>
                <c:pt idx="556">
                  <c:v>94</c:v>
                </c:pt>
                <c:pt idx="557">
                  <c:v>94</c:v>
                </c:pt>
                <c:pt idx="558">
                  <c:v>94</c:v>
                </c:pt>
                <c:pt idx="559">
                  <c:v>94</c:v>
                </c:pt>
                <c:pt idx="560">
                  <c:v>85</c:v>
                </c:pt>
                <c:pt idx="561">
                  <c:v>86</c:v>
                </c:pt>
                <c:pt idx="562">
                  <c:v>86</c:v>
                </c:pt>
                <c:pt idx="563">
                  <c:v>85</c:v>
                </c:pt>
                <c:pt idx="564">
                  <c:v>86</c:v>
                </c:pt>
                <c:pt idx="565">
                  <c:v>88</c:v>
                </c:pt>
                <c:pt idx="566">
                  <c:v>88</c:v>
                </c:pt>
                <c:pt idx="567">
                  <c:v>88</c:v>
                </c:pt>
                <c:pt idx="568">
                  <c:v>88</c:v>
                </c:pt>
                <c:pt idx="569">
                  <c:v>86</c:v>
                </c:pt>
                <c:pt idx="570">
                  <c:v>90</c:v>
                </c:pt>
                <c:pt idx="571">
                  <c:v>90</c:v>
                </c:pt>
                <c:pt idx="572">
                  <c:v>90</c:v>
                </c:pt>
                <c:pt idx="573">
                  <c:v>90</c:v>
                </c:pt>
                <c:pt idx="574">
                  <c:v>90</c:v>
                </c:pt>
                <c:pt idx="575">
                  <c:v>90</c:v>
                </c:pt>
                <c:pt idx="576">
                  <c:v>90</c:v>
                </c:pt>
                <c:pt idx="577">
                  <c:v>90</c:v>
                </c:pt>
                <c:pt idx="578">
                  <c:v>92</c:v>
                </c:pt>
                <c:pt idx="579">
                  <c:v>92</c:v>
                </c:pt>
                <c:pt idx="580">
                  <c:v>92</c:v>
                </c:pt>
                <c:pt idx="581">
                  <c:v>92</c:v>
                </c:pt>
                <c:pt idx="582">
                  <c:v>92</c:v>
                </c:pt>
                <c:pt idx="583">
                  <c:v>92</c:v>
                </c:pt>
                <c:pt idx="584">
                  <c:v>92</c:v>
                </c:pt>
                <c:pt idx="585">
                  <c:v>90</c:v>
                </c:pt>
                <c:pt idx="586">
                  <c:v>90</c:v>
                </c:pt>
                <c:pt idx="587">
                  <c:v>90</c:v>
                </c:pt>
                <c:pt idx="588">
                  <c:v>90</c:v>
                </c:pt>
                <c:pt idx="589">
                  <c:v>92</c:v>
                </c:pt>
                <c:pt idx="590">
                  <c:v>90</c:v>
                </c:pt>
                <c:pt idx="591">
                  <c:v>88</c:v>
                </c:pt>
                <c:pt idx="592">
                  <c:v>90</c:v>
                </c:pt>
                <c:pt idx="593">
                  <c:v>88</c:v>
                </c:pt>
                <c:pt idx="594">
                  <c:v>88</c:v>
                </c:pt>
                <c:pt idx="595">
                  <c:v>90</c:v>
                </c:pt>
                <c:pt idx="596">
                  <c:v>90</c:v>
                </c:pt>
                <c:pt idx="597">
                  <c:v>90</c:v>
                </c:pt>
                <c:pt idx="598">
                  <c:v>90</c:v>
                </c:pt>
                <c:pt idx="599">
                  <c:v>88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28</c:v>
                </c:pt>
                <c:pt idx="613">
                  <c:v>28</c:v>
                </c:pt>
                <c:pt idx="614">
                  <c:v>28</c:v>
                </c:pt>
                <c:pt idx="615">
                  <c:v>28</c:v>
                </c:pt>
                <c:pt idx="616">
                  <c:v>28</c:v>
                </c:pt>
                <c:pt idx="617">
                  <c:v>28</c:v>
                </c:pt>
                <c:pt idx="618">
                  <c:v>28</c:v>
                </c:pt>
                <c:pt idx="619">
                  <c:v>28</c:v>
                </c:pt>
                <c:pt idx="620">
                  <c:v>28</c:v>
                </c:pt>
                <c:pt idx="621">
                  <c:v>30</c:v>
                </c:pt>
                <c:pt idx="622">
                  <c:v>28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28</c:v>
                </c:pt>
                <c:pt idx="631">
                  <c:v>28</c:v>
                </c:pt>
                <c:pt idx="632">
                  <c:v>28</c:v>
                </c:pt>
                <c:pt idx="633">
                  <c:v>28</c:v>
                </c:pt>
                <c:pt idx="634">
                  <c:v>28</c:v>
                </c:pt>
                <c:pt idx="635">
                  <c:v>28</c:v>
                </c:pt>
                <c:pt idx="636">
                  <c:v>28</c:v>
                </c:pt>
                <c:pt idx="637">
                  <c:v>28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30</c:v>
                </c:pt>
                <c:pt idx="643">
                  <c:v>30</c:v>
                </c:pt>
                <c:pt idx="644">
                  <c:v>30</c:v>
                </c:pt>
                <c:pt idx="645">
                  <c:v>30</c:v>
                </c:pt>
                <c:pt idx="646">
                  <c:v>30</c:v>
                </c:pt>
                <c:pt idx="647">
                  <c:v>30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28</c:v>
                </c:pt>
                <c:pt idx="670">
                  <c:v>28</c:v>
                </c:pt>
                <c:pt idx="671">
                  <c:v>28</c:v>
                </c:pt>
                <c:pt idx="672">
                  <c:v>28</c:v>
                </c:pt>
                <c:pt idx="673">
                  <c:v>28</c:v>
                </c:pt>
                <c:pt idx="674">
                  <c:v>28</c:v>
                </c:pt>
                <c:pt idx="675">
                  <c:v>28</c:v>
                </c:pt>
                <c:pt idx="676">
                  <c:v>28</c:v>
                </c:pt>
                <c:pt idx="677">
                  <c:v>28</c:v>
                </c:pt>
                <c:pt idx="678">
                  <c:v>28</c:v>
                </c:pt>
                <c:pt idx="679">
                  <c:v>28</c:v>
                </c:pt>
                <c:pt idx="680">
                  <c:v>28</c:v>
                </c:pt>
                <c:pt idx="681">
                  <c:v>30</c:v>
                </c:pt>
                <c:pt idx="682">
                  <c:v>30</c:v>
                </c:pt>
                <c:pt idx="683">
                  <c:v>30</c:v>
                </c:pt>
                <c:pt idx="684">
                  <c:v>30</c:v>
                </c:pt>
                <c:pt idx="685">
                  <c:v>30</c:v>
                </c:pt>
                <c:pt idx="686">
                  <c:v>30</c:v>
                </c:pt>
                <c:pt idx="687">
                  <c:v>30</c:v>
                </c:pt>
                <c:pt idx="688">
                  <c:v>30</c:v>
                </c:pt>
                <c:pt idx="689">
                  <c:v>30</c:v>
                </c:pt>
                <c:pt idx="690">
                  <c:v>28</c:v>
                </c:pt>
                <c:pt idx="691">
                  <c:v>30</c:v>
                </c:pt>
                <c:pt idx="692">
                  <c:v>30</c:v>
                </c:pt>
                <c:pt idx="693">
                  <c:v>30</c:v>
                </c:pt>
                <c:pt idx="694">
                  <c:v>30</c:v>
                </c:pt>
                <c:pt idx="695">
                  <c:v>30</c:v>
                </c:pt>
                <c:pt idx="696">
                  <c:v>28</c:v>
                </c:pt>
                <c:pt idx="697">
                  <c:v>28</c:v>
                </c:pt>
                <c:pt idx="698">
                  <c:v>30</c:v>
                </c:pt>
                <c:pt idx="699">
                  <c:v>30</c:v>
                </c:pt>
                <c:pt idx="700">
                  <c:v>28</c:v>
                </c:pt>
                <c:pt idx="701">
                  <c:v>30</c:v>
                </c:pt>
                <c:pt idx="702">
                  <c:v>28</c:v>
                </c:pt>
                <c:pt idx="703">
                  <c:v>30</c:v>
                </c:pt>
                <c:pt idx="704">
                  <c:v>30</c:v>
                </c:pt>
                <c:pt idx="705">
                  <c:v>30</c:v>
                </c:pt>
                <c:pt idx="706">
                  <c:v>30</c:v>
                </c:pt>
                <c:pt idx="707">
                  <c:v>30</c:v>
                </c:pt>
                <c:pt idx="708">
                  <c:v>30</c:v>
                </c:pt>
                <c:pt idx="709">
                  <c:v>30</c:v>
                </c:pt>
                <c:pt idx="710">
                  <c:v>32</c:v>
                </c:pt>
                <c:pt idx="711">
                  <c:v>34</c:v>
                </c:pt>
                <c:pt idx="712">
                  <c:v>32</c:v>
                </c:pt>
                <c:pt idx="713">
                  <c:v>32</c:v>
                </c:pt>
                <c:pt idx="714">
                  <c:v>32</c:v>
                </c:pt>
                <c:pt idx="715">
                  <c:v>32</c:v>
                </c:pt>
                <c:pt idx="716">
                  <c:v>32</c:v>
                </c:pt>
                <c:pt idx="717">
                  <c:v>34</c:v>
                </c:pt>
                <c:pt idx="718">
                  <c:v>34</c:v>
                </c:pt>
                <c:pt idx="719">
                  <c:v>34</c:v>
                </c:pt>
                <c:pt idx="720">
                  <c:v>28</c:v>
                </c:pt>
                <c:pt idx="721">
                  <c:v>28</c:v>
                </c:pt>
                <c:pt idx="722">
                  <c:v>28</c:v>
                </c:pt>
                <c:pt idx="723">
                  <c:v>28</c:v>
                </c:pt>
                <c:pt idx="724">
                  <c:v>28</c:v>
                </c:pt>
                <c:pt idx="725">
                  <c:v>28</c:v>
                </c:pt>
                <c:pt idx="726">
                  <c:v>30</c:v>
                </c:pt>
                <c:pt idx="727">
                  <c:v>30</c:v>
                </c:pt>
                <c:pt idx="728">
                  <c:v>30</c:v>
                </c:pt>
                <c:pt idx="729">
                  <c:v>30</c:v>
                </c:pt>
                <c:pt idx="730">
                  <c:v>28</c:v>
                </c:pt>
                <c:pt idx="731">
                  <c:v>28</c:v>
                </c:pt>
                <c:pt idx="732">
                  <c:v>28</c:v>
                </c:pt>
                <c:pt idx="733">
                  <c:v>28</c:v>
                </c:pt>
                <c:pt idx="734">
                  <c:v>28</c:v>
                </c:pt>
                <c:pt idx="735">
                  <c:v>28</c:v>
                </c:pt>
                <c:pt idx="736">
                  <c:v>28</c:v>
                </c:pt>
                <c:pt idx="737">
                  <c:v>28</c:v>
                </c:pt>
                <c:pt idx="738">
                  <c:v>28</c:v>
                </c:pt>
                <c:pt idx="739">
                  <c:v>28</c:v>
                </c:pt>
                <c:pt idx="740">
                  <c:v>30</c:v>
                </c:pt>
                <c:pt idx="741">
                  <c:v>30</c:v>
                </c:pt>
                <c:pt idx="742">
                  <c:v>30</c:v>
                </c:pt>
                <c:pt idx="743">
                  <c:v>30</c:v>
                </c:pt>
                <c:pt idx="744">
                  <c:v>30</c:v>
                </c:pt>
                <c:pt idx="745">
                  <c:v>28</c:v>
                </c:pt>
                <c:pt idx="746">
                  <c:v>28</c:v>
                </c:pt>
                <c:pt idx="747">
                  <c:v>30</c:v>
                </c:pt>
                <c:pt idx="748">
                  <c:v>30</c:v>
                </c:pt>
                <c:pt idx="749">
                  <c:v>30</c:v>
                </c:pt>
                <c:pt idx="750">
                  <c:v>30</c:v>
                </c:pt>
                <c:pt idx="751">
                  <c:v>28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  <c:pt idx="758">
                  <c:v>30</c:v>
                </c:pt>
                <c:pt idx="759">
                  <c:v>28</c:v>
                </c:pt>
                <c:pt idx="760">
                  <c:v>31</c:v>
                </c:pt>
                <c:pt idx="761">
                  <c:v>32</c:v>
                </c:pt>
                <c:pt idx="762">
                  <c:v>32</c:v>
                </c:pt>
                <c:pt idx="763">
                  <c:v>31</c:v>
                </c:pt>
                <c:pt idx="764">
                  <c:v>32</c:v>
                </c:pt>
                <c:pt idx="765">
                  <c:v>32</c:v>
                </c:pt>
                <c:pt idx="766">
                  <c:v>32</c:v>
                </c:pt>
                <c:pt idx="767">
                  <c:v>32</c:v>
                </c:pt>
                <c:pt idx="768">
                  <c:v>31</c:v>
                </c:pt>
                <c:pt idx="769">
                  <c:v>31</c:v>
                </c:pt>
                <c:pt idx="770">
                  <c:v>32</c:v>
                </c:pt>
                <c:pt idx="771">
                  <c:v>34</c:v>
                </c:pt>
                <c:pt idx="772">
                  <c:v>32</c:v>
                </c:pt>
                <c:pt idx="773">
                  <c:v>32</c:v>
                </c:pt>
                <c:pt idx="774">
                  <c:v>32</c:v>
                </c:pt>
                <c:pt idx="775">
                  <c:v>32</c:v>
                </c:pt>
                <c:pt idx="776">
                  <c:v>32</c:v>
                </c:pt>
                <c:pt idx="777">
                  <c:v>34</c:v>
                </c:pt>
                <c:pt idx="778">
                  <c:v>34</c:v>
                </c:pt>
                <c:pt idx="779">
                  <c:v>34</c:v>
                </c:pt>
                <c:pt idx="780">
                  <c:v>28</c:v>
                </c:pt>
                <c:pt idx="781">
                  <c:v>28</c:v>
                </c:pt>
                <c:pt idx="782">
                  <c:v>28</c:v>
                </c:pt>
                <c:pt idx="783">
                  <c:v>28</c:v>
                </c:pt>
                <c:pt idx="784">
                  <c:v>28</c:v>
                </c:pt>
                <c:pt idx="785">
                  <c:v>28</c:v>
                </c:pt>
                <c:pt idx="786">
                  <c:v>28</c:v>
                </c:pt>
                <c:pt idx="787">
                  <c:v>28</c:v>
                </c:pt>
                <c:pt idx="788">
                  <c:v>28</c:v>
                </c:pt>
                <c:pt idx="789">
                  <c:v>28</c:v>
                </c:pt>
                <c:pt idx="790">
                  <c:v>30</c:v>
                </c:pt>
                <c:pt idx="791">
                  <c:v>30</c:v>
                </c:pt>
                <c:pt idx="792">
                  <c:v>30</c:v>
                </c:pt>
                <c:pt idx="793">
                  <c:v>30</c:v>
                </c:pt>
                <c:pt idx="794">
                  <c:v>30</c:v>
                </c:pt>
                <c:pt idx="795">
                  <c:v>28</c:v>
                </c:pt>
                <c:pt idx="796">
                  <c:v>28</c:v>
                </c:pt>
                <c:pt idx="797">
                  <c:v>28</c:v>
                </c:pt>
                <c:pt idx="798">
                  <c:v>28</c:v>
                </c:pt>
                <c:pt idx="799">
                  <c:v>30</c:v>
                </c:pt>
                <c:pt idx="800">
                  <c:v>34</c:v>
                </c:pt>
                <c:pt idx="801">
                  <c:v>34</c:v>
                </c:pt>
                <c:pt idx="802">
                  <c:v>34</c:v>
                </c:pt>
                <c:pt idx="803">
                  <c:v>34</c:v>
                </c:pt>
                <c:pt idx="804">
                  <c:v>34</c:v>
                </c:pt>
                <c:pt idx="805">
                  <c:v>34</c:v>
                </c:pt>
                <c:pt idx="806">
                  <c:v>34</c:v>
                </c:pt>
                <c:pt idx="807">
                  <c:v>34</c:v>
                </c:pt>
                <c:pt idx="808">
                  <c:v>34</c:v>
                </c:pt>
                <c:pt idx="809">
                  <c:v>34</c:v>
                </c:pt>
                <c:pt idx="810">
                  <c:v>28</c:v>
                </c:pt>
                <c:pt idx="811">
                  <c:v>30</c:v>
                </c:pt>
                <c:pt idx="812">
                  <c:v>28</c:v>
                </c:pt>
                <c:pt idx="813">
                  <c:v>28</c:v>
                </c:pt>
                <c:pt idx="814">
                  <c:v>28</c:v>
                </c:pt>
                <c:pt idx="815">
                  <c:v>30</c:v>
                </c:pt>
                <c:pt idx="816">
                  <c:v>30</c:v>
                </c:pt>
                <c:pt idx="817">
                  <c:v>30</c:v>
                </c:pt>
                <c:pt idx="818">
                  <c:v>30</c:v>
                </c:pt>
                <c:pt idx="819">
                  <c:v>30</c:v>
                </c:pt>
                <c:pt idx="820">
                  <c:v>34</c:v>
                </c:pt>
                <c:pt idx="821">
                  <c:v>34</c:v>
                </c:pt>
                <c:pt idx="822">
                  <c:v>34</c:v>
                </c:pt>
                <c:pt idx="823">
                  <c:v>34</c:v>
                </c:pt>
                <c:pt idx="824">
                  <c:v>34</c:v>
                </c:pt>
                <c:pt idx="825">
                  <c:v>32</c:v>
                </c:pt>
                <c:pt idx="826">
                  <c:v>32</c:v>
                </c:pt>
                <c:pt idx="827">
                  <c:v>34</c:v>
                </c:pt>
                <c:pt idx="828">
                  <c:v>34</c:v>
                </c:pt>
                <c:pt idx="829">
                  <c:v>34</c:v>
                </c:pt>
                <c:pt idx="830">
                  <c:v>32</c:v>
                </c:pt>
                <c:pt idx="831">
                  <c:v>34</c:v>
                </c:pt>
                <c:pt idx="832">
                  <c:v>32</c:v>
                </c:pt>
                <c:pt idx="833">
                  <c:v>32</c:v>
                </c:pt>
                <c:pt idx="834">
                  <c:v>32</c:v>
                </c:pt>
                <c:pt idx="835">
                  <c:v>32</c:v>
                </c:pt>
                <c:pt idx="836">
                  <c:v>34</c:v>
                </c:pt>
                <c:pt idx="837">
                  <c:v>34</c:v>
                </c:pt>
                <c:pt idx="838">
                  <c:v>34</c:v>
                </c:pt>
                <c:pt idx="839">
                  <c:v>34</c:v>
                </c:pt>
                <c:pt idx="840">
                  <c:v>32</c:v>
                </c:pt>
                <c:pt idx="841">
                  <c:v>32</c:v>
                </c:pt>
                <c:pt idx="842">
                  <c:v>32</c:v>
                </c:pt>
                <c:pt idx="843">
                  <c:v>32</c:v>
                </c:pt>
                <c:pt idx="844">
                  <c:v>32</c:v>
                </c:pt>
                <c:pt idx="845">
                  <c:v>34</c:v>
                </c:pt>
                <c:pt idx="846">
                  <c:v>34</c:v>
                </c:pt>
                <c:pt idx="847">
                  <c:v>34</c:v>
                </c:pt>
                <c:pt idx="848">
                  <c:v>34</c:v>
                </c:pt>
                <c:pt idx="849">
                  <c:v>32</c:v>
                </c:pt>
                <c:pt idx="850">
                  <c:v>28</c:v>
                </c:pt>
                <c:pt idx="851">
                  <c:v>30</c:v>
                </c:pt>
                <c:pt idx="852">
                  <c:v>28</c:v>
                </c:pt>
                <c:pt idx="853">
                  <c:v>28</c:v>
                </c:pt>
                <c:pt idx="854">
                  <c:v>28</c:v>
                </c:pt>
                <c:pt idx="855">
                  <c:v>28</c:v>
                </c:pt>
                <c:pt idx="856">
                  <c:v>28</c:v>
                </c:pt>
                <c:pt idx="857">
                  <c:v>28</c:v>
                </c:pt>
                <c:pt idx="858">
                  <c:v>28</c:v>
                </c:pt>
                <c:pt idx="859">
                  <c:v>30</c:v>
                </c:pt>
                <c:pt idx="860">
                  <c:v>30</c:v>
                </c:pt>
                <c:pt idx="861">
                  <c:v>32</c:v>
                </c:pt>
                <c:pt idx="862">
                  <c:v>30</c:v>
                </c:pt>
                <c:pt idx="863">
                  <c:v>32</c:v>
                </c:pt>
                <c:pt idx="864">
                  <c:v>32</c:v>
                </c:pt>
                <c:pt idx="865">
                  <c:v>32</c:v>
                </c:pt>
                <c:pt idx="866">
                  <c:v>32</c:v>
                </c:pt>
                <c:pt idx="867">
                  <c:v>30</c:v>
                </c:pt>
                <c:pt idx="868">
                  <c:v>30</c:v>
                </c:pt>
                <c:pt idx="869">
                  <c:v>32</c:v>
                </c:pt>
                <c:pt idx="870">
                  <c:v>30</c:v>
                </c:pt>
                <c:pt idx="871">
                  <c:v>30</c:v>
                </c:pt>
                <c:pt idx="872">
                  <c:v>30</c:v>
                </c:pt>
                <c:pt idx="873">
                  <c:v>32</c:v>
                </c:pt>
                <c:pt idx="874">
                  <c:v>32</c:v>
                </c:pt>
                <c:pt idx="875">
                  <c:v>32</c:v>
                </c:pt>
                <c:pt idx="876">
                  <c:v>32</c:v>
                </c:pt>
                <c:pt idx="877">
                  <c:v>32</c:v>
                </c:pt>
                <c:pt idx="878">
                  <c:v>32</c:v>
                </c:pt>
                <c:pt idx="879">
                  <c:v>30</c:v>
                </c:pt>
                <c:pt idx="880">
                  <c:v>30</c:v>
                </c:pt>
                <c:pt idx="881">
                  <c:v>32</c:v>
                </c:pt>
                <c:pt idx="882">
                  <c:v>30</c:v>
                </c:pt>
                <c:pt idx="883">
                  <c:v>32</c:v>
                </c:pt>
                <c:pt idx="884">
                  <c:v>32</c:v>
                </c:pt>
                <c:pt idx="885">
                  <c:v>30</c:v>
                </c:pt>
                <c:pt idx="886">
                  <c:v>30</c:v>
                </c:pt>
                <c:pt idx="887">
                  <c:v>32</c:v>
                </c:pt>
                <c:pt idx="888">
                  <c:v>32</c:v>
                </c:pt>
                <c:pt idx="889">
                  <c:v>32</c:v>
                </c:pt>
                <c:pt idx="890">
                  <c:v>32</c:v>
                </c:pt>
                <c:pt idx="891">
                  <c:v>32</c:v>
                </c:pt>
                <c:pt idx="892">
                  <c:v>32</c:v>
                </c:pt>
                <c:pt idx="893">
                  <c:v>30</c:v>
                </c:pt>
                <c:pt idx="894">
                  <c:v>30</c:v>
                </c:pt>
                <c:pt idx="895">
                  <c:v>32</c:v>
                </c:pt>
                <c:pt idx="896">
                  <c:v>32</c:v>
                </c:pt>
                <c:pt idx="897">
                  <c:v>30</c:v>
                </c:pt>
                <c:pt idx="898">
                  <c:v>30</c:v>
                </c:pt>
                <c:pt idx="899">
                  <c:v>32</c:v>
                </c:pt>
                <c:pt idx="900">
                  <c:v>36</c:v>
                </c:pt>
                <c:pt idx="901">
                  <c:v>36</c:v>
                </c:pt>
                <c:pt idx="902">
                  <c:v>36</c:v>
                </c:pt>
                <c:pt idx="903">
                  <c:v>35</c:v>
                </c:pt>
                <c:pt idx="904">
                  <c:v>37</c:v>
                </c:pt>
                <c:pt idx="905">
                  <c:v>38</c:v>
                </c:pt>
                <c:pt idx="906">
                  <c:v>35</c:v>
                </c:pt>
                <c:pt idx="907">
                  <c:v>35</c:v>
                </c:pt>
                <c:pt idx="908">
                  <c:v>35</c:v>
                </c:pt>
                <c:pt idx="909">
                  <c:v>36</c:v>
                </c:pt>
                <c:pt idx="910">
                  <c:v>32</c:v>
                </c:pt>
                <c:pt idx="911">
                  <c:v>34</c:v>
                </c:pt>
                <c:pt idx="912">
                  <c:v>32</c:v>
                </c:pt>
                <c:pt idx="913">
                  <c:v>32</c:v>
                </c:pt>
                <c:pt idx="914">
                  <c:v>32</c:v>
                </c:pt>
                <c:pt idx="915">
                  <c:v>32</c:v>
                </c:pt>
                <c:pt idx="916">
                  <c:v>32</c:v>
                </c:pt>
                <c:pt idx="917">
                  <c:v>32</c:v>
                </c:pt>
                <c:pt idx="918">
                  <c:v>32</c:v>
                </c:pt>
                <c:pt idx="919">
                  <c:v>34</c:v>
                </c:pt>
                <c:pt idx="920">
                  <c:v>31</c:v>
                </c:pt>
                <c:pt idx="921">
                  <c:v>32</c:v>
                </c:pt>
                <c:pt idx="922">
                  <c:v>32</c:v>
                </c:pt>
                <c:pt idx="923">
                  <c:v>31</c:v>
                </c:pt>
                <c:pt idx="924">
                  <c:v>31</c:v>
                </c:pt>
                <c:pt idx="925">
                  <c:v>32</c:v>
                </c:pt>
                <c:pt idx="926">
                  <c:v>32</c:v>
                </c:pt>
                <c:pt idx="927">
                  <c:v>31</c:v>
                </c:pt>
                <c:pt idx="928">
                  <c:v>32</c:v>
                </c:pt>
                <c:pt idx="929">
                  <c:v>31</c:v>
                </c:pt>
                <c:pt idx="930">
                  <c:v>30</c:v>
                </c:pt>
                <c:pt idx="931">
                  <c:v>30</c:v>
                </c:pt>
                <c:pt idx="932">
                  <c:v>30</c:v>
                </c:pt>
                <c:pt idx="933">
                  <c:v>30</c:v>
                </c:pt>
                <c:pt idx="934">
                  <c:v>30</c:v>
                </c:pt>
                <c:pt idx="935">
                  <c:v>30</c:v>
                </c:pt>
                <c:pt idx="936">
                  <c:v>32</c:v>
                </c:pt>
                <c:pt idx="937">
                  <c:v>32</c:v>
                </c:pt>
                <c:pt idx="938">
                  <c:v>32</c:v>
                </c:pt>
                <c:pt idx="939">
                  <c:v>32</c:v>
                </c:pt>
                <c:pt idx="940">
                  <c:v>34</c:v>
                </c:pt>
                <c:pt idx="941">
                  <c:v>36</c:v>
                </c:pt>
                <c:pt idx="942">
                  <c:v>34</c:v>
                </c:pt>
                <c:pt idx="943">
                  <c:v>34</c:v>
                </c:pt>
                <c:pt idx="944">
                  <c:v>34</c:v>
                </c:pt>
                <c:pt idx="945">
                  <c:v>34</c:v>
                </c:pt>
                <c:pt idx="946">
                  <c:v>34</c:v>
                </c:pt>
                <c:pt idx="947">
                  <c:v>36</c:v>
                </c:pt>
                <c:pt idx="948">
                  <c:v>36</c:v>
                </c:pt>
                <c:pt idx="949">
                  <c:v>36</c:v>
                </c:pt>
                <c:pt idx="950">
                  <c:v>32</c:v>
                </c:pt>
                <c:pt idx="951">
                  <c:v>34</c:v>
                </c:pt>
                <c:pt idx="952">
                  <c:v>32</c:v>
                </c:pt>
                <c:pt idx="953">
                  <c:v>32</c:v>
                </c:pt>
                <c:pt idx="954">
                  <c:v>32</c:v>
                </c:pt>
                <c:pt idx="955">
                  <c:v>34</c:v>
                </c:pt>
                <c:pt idx="956">
                  <c:v>34</c:v>
                </c:pt>
                <c:pt idx="957">
                  <c:v>34</c:v>
                </c:pt>
                <c:pt idx="958">
                  <c:v>34</c:v>
                </c:pt>
                <c:pt idx="959">
                  <c:v>34</c:v>
                </c:pt>
                <c:pt idx="960">
                  <c:v>34</c:v>
                </c:pt>
                <c:pt idx="961">
                  <c:v>34</c:v>
                </c:pt>
                <c:pt idx="962">
                  <c:v>34</c:v>
                </c:pt>
                <c:pt idx="963">
                  <c:v>34</c:v>
                </c:pt>
                <c:pt idx="964">
                  <c:v>34</c:v>
                </c:pt>
                <c:pt idx="965">
                  <c:v>34</c:v>
                </c:pt>
                <c:pt idx="966">
                  <c:v>34</c:v>
                </c:pt>
                <c:pt idx="967">
                  <c:v>32</c:v>
                </c:pt>
                <c:pt idx="968">
                  <c:v>34</c:v>
                </c:pt>
                <c:pt idx="969">
                  <c:v>32</c:v>
                </c:pt>
                <c:pt idx="970">
                  <c:v>30</c:v>
                </c:pt>
                <c:pt idx="971">
                  <c:v>30</c:v>
                </c:pt>
                <c:pt idx="972">
                  <c:v>32</c:v>
                </c:pt>
                <c:pt idx="973">
                  <c:v>32</c:v>
                </c:pt>
                <c:pt idx="974">
                  <c:v>30</c:v>
                </c:pt>
                <c:pt idx="975">
                  <c:v>30</c:v>
                </c:pt>
                <c:pt idx="976">
                  <c:v>32</c:v>
                </c:pt>
                <c:pt idx="977">
                  <c:v>32</c:v>
                </c:pt>
                <c:pt idx="978">
                  <c:v>32</c:v>
                </c:pt>
                <c:pt idx="979">
                  <c:v>32</c:v>
                </c:pt>
                <c:pt idx="980">
                  <c:v>32</c:v>
                </c:pt>
                <c:pt idx="981">
                  <c:v>32</c:v>
                </c:pt>
                <c:pt idx="982">
                  <c:v>32</c:v>
                </c:pt>
                <c:pt idx="983">
                  <c:v>32</c:v>
                </c:pt>
                <c:pt idx="984">
                  <c:v>32</c:v>
                </c:pt>
                <c:pt idx="985">
                  <c:v>32</c:v>
                </c:pt>
                <c:pt idx="986">
                  <c:v>32</c:v>
                </c:pt>
                <c:pt idx="987">
                  <c:v>34</c:v>
                </c:pt>
                <c:pt idx="988">
                  <c:v>34</c:v>
                </c:pt>
                <c:pt idx="989">
                  <c:v>32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30</c:v>
                </c:pt>
                <c:pt idx="999">
                  <c:v>30</c:v>
                </c:pt>
                <c:pt idx="1000">
                  <c:v>34</c:v>
                </c:pt>
                <c:pt idx="1001">
                  <c:v>36</c:v>
                </c:pt>
                <c:pt idx="1002">
                  <c:v>34</c:v>
                </c:pt>
                <c:pt idx="1003">
                  <c:v>34</c:v>
                </c:pt>
                <c:pt idx="1004">
                  <c:v>34</c:v>
                </c:pt>
                <c:pt idx="1005">
                  <c:v>36</c:v>
                </c:pt>
                <c:pt idx="1006">
                  <c:v>36</c:v>
                </c:pt>
                <c:pt idx="1007">
                  <c:v>36</c:v>
                </c:pt>
                <c:pt idx="1008">
                  <c:v>36</c:v>
                </c:pt>
                <c:pt idx="1009">
                  <c:v>36</c:v>
                </c:pt>
                <c:pt idx="1010">
                  <c:v>34</c:v>
                </c:pt>
                <c:pt idx="1011">
                  <c:v>34</c:v>
                </c:pt>
                <c:pt idx="1012">
                  <c:v>34</c:v>
                </c:pt>
                <c:pt idx="1013">
                  <c:v>34</c:v>
                </c:pt>
                <c:pt idx="1014">
                  <c:v>34</c:v>
                </c:pt>
                <c:pt idx="1015">
                  <c:v>34</c:v>
                </c:pt>
                <c:pt idx="1016">
                  <c:v>34</c:v>
                </c:pt>
                <c:pt idx="1017">
                  <c:v>34</c:v>
                </c:pt>
                <c:pt idx="1018">
                  <c:v>34</c:v>
                </c:pt>
                <c:pt idx="1019">
                  <c:v>34</c:v>
                </c:pt>
                <c:pt idx="1020">
                  <c:v>32</c:v>
                </c:pt>
                <c:pt idx="1021">
                  <c:v>32</c:v>
                </c:pt>
                <c:pt idx="1022">
                  <c:v>32</c:v>
                </c:pt>
                <c:pt idx="1023">
                  <c:v>32</c:v>
                </c:pt>
                <c:pt idx="1024">
                  <c:v>32</c:v>
                </c:pt>
                <c:pt idx="1025">
                  <c:v>32</c:v>
                </c:pt>
                <c:pt idx="1026">
                  <c:v>34</c:v>
                </c:pt>
                <c:pt idx="1027">
                  <c:v>34</c:v>
                </c:pt>
                <c:pt idx="1028">
                  <c:v>34</c:v>
                </c:pt>
                <c:pt idx="1029">
                  <c:v>34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28</c:v>
                </c:pt>
                <c:pt idx="1034">
                  <c:v>28</c:v>
                </c:pt>
                <c:pt idx="1035">
                  <c:v>30</c:v>
                </c:pt>
                <c:pt idx="1036">
                  <c:v>30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32</c:v>
                </c:pt>
                <c:pt idx="1041">
                  <c:v>34</c:v>
                </c:pt>
                <c:pt idx="1042">
                  <c:v>32</c:v>
                </c:pt>
                <c:pt idx="1043">
                  <c:v>32</c:v>
                </c:pt>
                <c:pt idx="1044">
                  <c:v>32</c:v>
                </c:pt>
                <c:pt idx="1045">
                  <c:v>32</c:v>
                </c:pt>
                <c:pt idx="1046">
                  <c:v>32</c:v>
                </c:pt>
                <c:pt idx="1047">
                  <c:v>34</c:v>
                </c:pt>
                <c:pt idx="1048">
                  <c:v>34</c:v>
                </c:pt>
                <c:pt idx="1049">
                  <c:v>34</c:v>
                </c:pt>
                <c:pt idx="1050">
                  <c:v>34</c:v>
                </c:pt>
                <c:pt idx="1051">
                  <c:v>36</c:v>
                </c:pt>
                <c:pt idx="1052">
                  <c:v>34</c:v>
                </c:pt>
                <c:pt idx="1053">
                  <c:v>34</c:v>
                </c:pt>
                <c:pt idx="1054">
                  <c:v>34</c:v>
                </c:pt>
                <c:pt idx="1055">
                  <c:v>34</c:v>
                </c:pt>
                <c:pt idx="1056">
                  <c:v>36</c:v>
                </c:pt>
                <c:pt idx="1057">
                  <c:v>36</c:v>
                </c:pt>
                <c:pt idx="1058">
                  <c:v>36</c:v>
                </c:pt>
                <c:pt idx="1059">
                  <c:v>36</c:v>
                </c:pt>
                <c:pt idx="1060">
                  <c:v>34</c:v>
                </c:pt>
                <c:pt idx="1061">
                  <c:v>34</c:v>
                </c:pt>
                <c:pt idx="1062">
                  <c:v>36</c:v>
                </c:pt>
                <c:pt idx="1063">
                  <c:v>36</c:v>
                </c:pt>
                <c:pt idx="1064">
                  <c:v>36</c:v>
                </c:pt>
                <c:pt idx="1065">
                  <c:v>36</c:v>
                </c:pt>
                <c:pt idx="1066">
                  <c:v>36</c:v>
                </c:pt>
                <c:pt idx="1067">
                  <c:v>36</c:v>
                </c:pt>
                <c:pt idx="1068">
                  <c:v>36</c:v>
                </c:pt>
                <c:pt idx="1069">
                  <c:v>36</c:v>
                </c:pt>
                <c:pt idx="1070">
                  <c:v>32</c:v>
                </c:pt>
                <c:pt idx="1071">
                  <c:v>30</c:v>
                </c:pt>
                <c:pt idx="1072">
                  <c:v>32</c:v>
                </c:pt>
                <c:pt idx="1073">
                  <c:v>30</c:v>
                </c:pt>
                <c:pt idx="1074">
                  <c:v>30</c:v>
                </c:pt>
                <c:pt idx="1075">
                  <c:v>30</c:v>
                </c:pt>
                <c:pt idx="1076">
                  <c:v>32</c:v>
                </c:pt>
                <c:pt idx="1077">
                  <c:v>32</c:v>
                </c:pt>
                <c:pt idx="1078">
                  <c:v>32</c:v>
                </c:pt>
                <c:pt idx="1079">
                  <c:v>32</c:v>
                </c:pt>
                <c:pt idx="1080">
                  <c:v>32</c:v>
                </c:pt>
                <c:pt idx="1081">
                  <c:v>34</c:v>
                </c:pt>
                <c:pt idx="1082">
                  <c:v>32</c:v>
                </c:pt>
                <c:pt idx="1083">
                  <c:v>32</c:v>
                </c:pt>
                <c:pt idx="1084">
                  <c:v>32</c:v>
                </c:pt>
                <c:pt idx="1085">
                  <c:v>34</c:v>
                </c:pt>
                <c:pt idx="1086">
                  <c:v>34</c:v>
                </c:pt>
                <c:pt idx="1087">
                  <c:v>34</c:v>
                </c:pt>
                <c:pt idx="1088">
                  <c:v>34</c:v>
                </c:pt>
                <c:pt idx="1089">
                  <c:v>34</c:v>
                </c:pt>
                <c:pt idx="1090">
                  <c:v>30</c:v>
                </c:pt>
                <c:pt idx="1091">
                  <c:v>32</c:v>
                </c:pt>
                <c:pt idx="1092">
                  <c:v>30</c:v>
                </c:pt>
                <c:pt idx="1093">
                  <c:v>32</c:v>
                </c:pt>
                <c:pt idx="1094">
                  <c:v>32</c:v>
                </c:pt>
                <c:pt idx="1095">
                  <c:v>30</c:v>
                </c:pt>
                <c:pt idx="1096">
                  <c:v>30</c:v>
                </c:pt>
                <c:pt idx="1097">
                  <c:v>30</c:v>
                </c:pt>
                <c:pt idx="1098">
                  <c:v>30</c:v>
                </c:pt>
                <c:pt idx="1099">
                  <c:v>32</c:v>
                </c:pt>
                <c:pt idx="1100">
                  <c:v>28</c:v>
                </c:pt>
                <c:pt idx="1101">
                  <c:v>28</c:v>
                </c:pt>
                <c:pt idx="1102">
                  <c:v>28</c:v>
                </c:pt>
                <c:pt idx="1103">
                  <c:v>28</c:v>
                </c:pt>
                <c:pt idx="1104">
                  <c:v>28</c:v>
                </c:pt>
                <c:pt idx="1105">
                  <c:v>28</c:v>
                </c:pt>
                <c:pt idx="1106">
                  <c:v>28</c:v>
                </c:pt>
                <c:pt idx="1107">
                  <c:v>28</c:v>
                </c:pt>
                <c:pt idx="1108">
                  <c:v>28</c:v>
                </c:pt>
                <c:pt idx="1109">
                  <c:v>28</c:v>
                </c:pt>
                <c:pt idx="1110">
                  <c:v>26</c:v>
                </c:pt>
                <c:pt idx="1111">
                  <c:v>28</c:v>
                </c:pt>
                <c:pt idx="1112">
                  <c:v>26</c:v>
                </c:pt>
                <c:pt idx="1113">
                  <c:v>27</c:v>
                </c:pt>
                <c:pt idx="1114">
                  <c:v>26</c:v>
                </c:pt>
                <c:pt idx="1115">
                  <c:v>27</c:v>
                </c:pt>
                <c:pt idx="1116">
                  <c:v>27</c:v>
                </c:pt>
                <c:pt idx="1117">
                  <c:v>27</c:v>
                </c:pt>
                <c:pt idx="1118">
                  <c:v>27</c:v>
                </c:pt>
                <c:pt idx="1119">
                  <c:v>27</c:v>
                </c:pt>
                <c:pt idx="1120">
                  <c:v>27</c:v>
                </c:pt>
                <c:pt idx="1121">
                  <c:v>28</c:v>
                </c:pt>
                <c:pt idx="1122">
                  <c:v>27</c:v>
                </c:pt>
                <c:pt idx="1123">
                  <c:v>28</c:v>
                </c:pt>
                <c:pt idx="1124">
                  <c:v>27</c:v>
                </c:pt>
                <c:pt idx="1125">
                  <c:v>28</c:v>
                </c:pt>
                <c:pt idx="1126">
                  <c:v>28</c:v>
                </c:pt>
                <c:pt idx="1127">
                  <c:v>27</c:v>
                </c:pt>
                <c:pt idx="1128">
                  <c:v>27</c:v>
                </c:pt>
                <c:pt idx="1129">
                  <c:v>28</c:v>
                </c:pt>
                <c:pt idx="1130">
                  <c:v>28</c:v>
                </c:pt>
                <c:pt idx="1131">
                  <c:v>28</c:v>
                </c:pt>
                <c:pt idx="1132">
                  <c:v>28</c:v>
                </c:pt>
                <c:pt idx="1133">
                  <c:v>28</c:v>
                </c:pt>
                <c:pt idx="1134">
                  <c:v>28</c:v>
                </c:pt>
                <c:pt idx="1135">
                  <c:v>28</c:v>
                </c:pt>
                <c:pt idx="1136">
                  <c:v>28</c:v>
                </c:pt>
                <c:pt idx="1137">
                  <c:v>28</c:v>
                </c:pt>
                <c:pt idx="1138">
                  <c:v>28</c:v>
                </c:pt>
                <c:pt idx="1139">
                  <c:v>28</c:v>
                </c:pt>
                <c:pt idx="1140">
                  <c:v>26</c:v>
                </c:pt>
                <c:pt idx="1141">
                  <c:v>27</c:v>
                </c:pt>
                <c:pt idx="1142">
                  <c:v>26</c:v>
                </c:pt>
                <c:pt idx="1143">
                  <c:v>27</c:v>
                </c:pt>
                <c:pt idx="1144">
                  <c:v>27</c:v>
                </c:pt>
                <c:pt idx="1145">
                  <c:v>27</c:v>
                </c:pt>
                <c:pt idx="1146">
                  <c:v>27</c:v>
                </c:pt>
                <c:pt idx="1147">
                  <c:v>26</c:v>
                </c:pt>
                <c:pt idx="1148">
                  <c:v>27</c:v>
                </c:pt>
                <c:pt idx="1149">
                  <c:v>28</c:v>
                </c:pt>
                <c:pt idx="1150">
                  <c:v>28</c:v>
                </c:pt>
                <c:pt idx="1151">
                  <c:v>28</c:v>
                </c:pt>
                <c:pt idx="1152">
                  <c:v>28</c:v>
                </c:pt>
                <c:pt idx="1153">
                  <c:v>28</c:v>
                </c:pt>
                <c:pt idx="1154">
                  <c:v>28</c:v>
                </c:pt>
                <c:pt idx="1155">
                  <c:v>28</c:v>
                </c:pt>
                <c:pt idx="1156">
                  <c:v>28</c:v>
                </c:pt>
                <c:pt idx="1157">
                  <c:v>28</c:v>
                </c:pt>
                <c:pt idx="1158">
                  <c:v>28</c:v>
                </c:pt>
                <c:pt idx="1159">
                  <c:v>28</c:v>
                </c:pt>
                <c:pt idx="1160">
                  <c:v>27</c:v>
                </c:pt>
                <c:pt idx="1161">
                  <c:v>28</c:v>
                </c:pt>
                <c:pt idx="1162">
                  <c:v>27</c:v>
                </c:pt>
                <c:pt idx="1163">
                  <c:v>28</c:v>
                </c:pt>
                <c:pt idx="1164">
                  <c:v>28</c:v>
                </c:pt>
                <c:pt idx="1165">
                  <c:v>27</c:v>
                </c:pt>
                <c:pt idx="1166">
                  <c:v>28</c:v>
                </c:pt>
                <c:pt idx="1167">
                  <c:v>27</c:v>
                </c:pt>
                <c:pt idx="1168">
                  <c:v>27</c:v>
                </c:pt>
                <c:pt idx="1169">
                  <c:v>28</c:v>
                </c:pt>
                <c:pt idx="1170">
                  <c:v>27</c:v>
                </c:pt>
                <c:pt idx="1171">
                  <c:v>28</c:v>
                </c:pt>
                <c:pt idx="1172">
                  <c:v>27</c:v>
                </c:pt>
                <c:pt idx="1173">
                  <c:v>27</c:v>
                </c:pt>
                <c:pt idx="1174">
                  <c:v>28</c:v>
                </c:pt>
                <c:pt idx="1175">
                  <c:v>28</c:v>
                </c:pt>
                <c:pt idx="1176">
                  <c:v>27</c:v>
                </c:pt>
                <c:pt idx="1177">
                  <c:v>28</c:v>
                </c:pt>
                <c:pt idx="1178">
                  <c:v>28</c:v>
                </c:pt>
                <c:pt idx="1179">
                  <c:v>28</c:v>
                </c:pt>
                <c:pt idx="1180">
                  <c:v>27</c:v>
                </c:pt>
                <c:pt idx="1181">
                  <c:v>27</c:v>
                </c:pt>
                <c:pt idx="1182">
                  <c:v>27</c:v>
                </c:pt>
                <c:pt idx="1183">
                  <c:v>27</c:v>
                </c:pt>
                <c:pt idx="1184">
                  <c:v>27</c:v>
                </c:pt>
                <c:pt idx="1185">
                  <c:v>28</c:v>
                </c:pt>
                <c:pt idx="1186">
                  <c:v>27</c:v>
                </c:pt>
                <c:pt idx="1187">
                  <c:v>28</c:v>
                </c:pt>
                <c:pt idx="1188">
                  <c:v>28</c:v>
                </c:pt>
                <c:pt idx="1189">
                  <c:v>28</c:v>
                </c:pt>
                <c:pt idx="1190">
                  <c:v>28</c:v>
                </c:pt>
                <c:pt idx="1191">
                  <c:v>28</c:v>
                </c:pt>
                <c:pt idx="1192">
                  <c:v>28</c:v>
                </c:pt>
                <c:pt idx="1193">
                  <c:v>28</c:v>
                </c:pt>
                <c:pt idx="1194">
                  <c:v>28</c:v>
                </c:pt>
                <c:pt idx="1195">
                  <c:v>27</c:v>
                </c:pt>
                <c:pt idx="1196">
                  <c:v>27</c:v>
                </c:pt>
                <c:pt idx="1197">
                  <c:v>27</c:v>
                </c:pt>
                <c:pt idx="1198">
                  <c:v>27</c:v>
                </c:pt>
                <c:pt idx="1199">
                  <c:v>27</c:v>
                </c:pt>
                <c:pt idx="1200">
                  <c:v>34</c:v>
                </c:pt>
                <c:pt idx="1201">
                  <c:v>34</c:v>
                </c:pt>
                <c:pt idx="1202">
                  <c:v>34</c:v>
                </c:pt>
                <c:pt idx="1203">
                  <c:v>34</c:v>
                </c:pt>
                <c:pt idx="1204">
                  <c:v>34</c:v>
                </c:pt>
                <c:pt idx="1205">
                  <c:v>34</c:v>
                </c:pt>
                <c:pt idx="1206">
                  <c:v>36</c:v>
                </c:pt>
                <c:pt idx="1207">
                  <c:v>36</c:v>
                </c:pt>
                <c:pt idx="1208">
                  <c:v>34</c:v>
                </c:pt>
                <c:pt idx="1209">
                  <c:v>34</c:v>
                </c:pt>
                <c:pt idx="1210">
                  <c:v>34</c:v>
                </c:pt>
                <c:pt idx="1211">
                  <c:v>32</c:v>
                </c:pt>
                <c:pt idx="1212">
                  <c:v>34</c:v>
                </c:pt>
                <c:pt idx="1213">
                  <c:v>32</c:v>
                </c:pt>
                <c:pt idx="1214">
                  <c:v>32</c:v>
                </c:pt>
                <c:pt idx="1215">
                  <c:v>34</c:v>
                </c:pt>
                <c:pt idx="1216">
                  <c:v>34</c:v>
                </c:pt>
                <c:pt idx="1217">
                  <c:v>32</c:v>
                </c:pt>
                <c:pt idx="1218">
                  <c:v>32</c:v>
                </c:pt>
                <c:pt idx="1219">
                  <c:v>32</c:v>
                </c:pt>
                <c:pt idx="1220">
                  <c:v>32</c:v>
                </c:pt>
                <c:pt idx="1221">
                  <c:v>34</c:v>
                </c:pt>
                <c:pt idx="1222">
                  <c:v>32</c:v>
                </c:pt>
                <c:pt idx="1223">
                  <c:v>34</c:v>
                </c:pt>
                <c:pt idx="1224">
                  <c:v>34</c:v>
                </c:pt>
                <c:pt idx="1225">
                  <c:v>34</c:v>
                </c:pt>
                <c:pt idx="1226">
                  <c:v>34</c:v>
                </c:pt>
                <c:pt idx="1227">
                  <c:v>34</c:v>
                </c:pt>
                <c:pt idx="1228">
                  <c:v>34</c:v>
                </c:pt>
                <c:pt idx="1229">
                  <c:v>34</c:v>
                </c:pt>
                <c:pt idx="1230">
                  <c:v>36</c:v>
                </c:pt>
                <c:pt idx="1231">
                  <c:v>38</c:v>
                </c:pt>
                <c:pt idx="1232">
                  <c:v>36</c:v>
                </c:pt>
                <c:pt idx="1233">
                  <c:v>36</c:v>
                </c:pt>
                <c:pt idx="1234">
                  <c:v>36</c:v>
                </c:pt>
                <c:pt idx="1235">
                  <c:v>36</c:v>
                </c:pt>
                <c:pt idx="1236">
                  <c:v>36</c:v>
                </c:pt>
                <c:pt idx="1237">
                  <c:v>36</c:v>
                </c:pt>
                <c:pt idx="1238">
                  <c:v>36</c:v>
                </c:pt>
                <c:pt idx="1239">
                  <c:v>38</c:v>
                </c:pt>
                <c:pt idx="1240">
                  <c:v>36</c:v>
                </c:pt>
                <c:pt idx="1241">
                  <c:v>38</c:v>
                </c:pt>
                <c:pt idx="1242">
                  <c:v>36</c:v>
                </c:pt>
                <c:pt idx="1243">
                  <c:v>36</c:v>
                </c:pt>
                <c:pt idx="1244">
                  <c:v>36</c:v>
                </c:pt>
                <c:pt idx="1245">
                  <c:v>38</c:v>
                </c:pt>
                <c:pt idx="1246">
                  <c:v>36</c:v>
                </c:pt>
                <c:pt idx="1247">
                  <c:v>36</c:v>
                </c:pt>
                <c:pt idx="1248">
                  <c:v>38</c:v>
                </c:pt>
                <c:pt idx="1249">
                  <c:v>38</c:v>
                </c:pt>
                <c:pt idx="1250">
                  <c:v>32</c:v>
                </c:pt>
                <c:pt idx="1251">
                  <c:v>34</c:v>
                </c:pt>
                <c:pt idx="1252">
                  <c:v>32</c:v>
                </c:pt>
                <c:pt idx="1253">
                  <c:v>32</c:v>
                </c:pt>
                <c:pt idx="1254">
                  <c:v>32</c:v>
                </c:pt>
                <c:pt idx="1255">
                  <c:v>34</c:v>
                </c:pt>
                <c:pt idx="1256">
                  <c:v>34</c:v>
                </c:pt>
                <c:pt idx="1257">
                  <c:v>32</c:v>
                </c:pt>
                <c:pt idx="1258">
                  <c:v>32</c:v>
                </c:pt>
                <c:pt idx="1259">
                  <c:v>34</c:v>
                </c:pt>
                <c:pt idx="1260">
                  <c:v>36</c:v>
                </c:pt>
                <c:pt idx="1261">
                  <c:v>38</c:v>
                </c:pt>
                <c:pt idx="1262">
                  <c:v>36</c:v>
                </c:pt>
                <c:pt idx="1263">
                  <c:v>36</c:v>
                </c:pt>
                <c:pt idx="1264">
                  <c:v>36</c:v>
                </c:pt>
                <c:pt idx="1265">
                  <c:v>36</c:v>
                </c:pt>
                <c:pt idx="1266">
                  <c:v>36</c:v>
                </c:pt>
                <c:pt idx="1267">
                  <c:v>36</c:v>
                </c:pt>
                <c:pt idx="1268">
                  <c:v>36</c:v>
                </c:pt>
                <c:pt idx="1269">
                  <c:v>38</c:v>
                </c:pt>
                <c:pt idx="1270">
                  <c:v>38</c:v>
                </c:pt>
                <c:pt idx="1271">
                  <c:v>40</c:v>
                </c:pt>
                <c:pt idx="1272">
                  <c:v>38</c:v>
                </c:pt>
                <c:pt idx="1273">
                  <c:v>38</c:v>
                </c:pt>
                <c:pt idx="1274">
                  <c:v>38</c:v>
                </c:pt>
                <c:pt idx="1275">
                  <c:v>38</c:v>
                </c:pt>
                <c:pt idx="1276">
                  <c:v>38</c:v>
                </c:pt>
                <c:pt idx="1277">
                  <c:v>40</c:v>
                </c:pt>
                <c:pt idx="1278">
                  <c:v>40</c:v>
                </c:pt>
                <c:pt idx="1279">
                  <c:v>40</c:v>
                </c:pt>
                <c:pt idx="1280">
                  <c:v>34</c:v>
                </c:pt>
                <c:pt idx="1281">
                  <c:v>34</c:v>
                </c:pt>
                <c:pt idx="1282">
                  <c:v>34</c:v>
                </c:pt>
                <c:pt idx="1283">
                  <c:v>33</c:v>
                </c:pt>
                <c:pt idx="1284">
                  <c:v>33</c:v>
                </c:pt>
                <c:pt idx="1285">
                  <c:v>36</c:v>
                </c:pt>
                <c:pt idx="1286">
                  <c:v>36</c:v>
                </c:pt>
                <c:pt idx="1287">
                  <c:v>34</c:v>
                </c:pt>
                <c:pt idx="1288">
                  <c:v>34</c:v>
                </c:pt>
                <c:pt idx="1289">
                  <c:v>34</c:v>
                </c:pt>
                <c:pt idx="1290">
                  <c:v>32</c:v>
                </c:pt>
                <c:pt idx="1291">
                  <c:v>34</c:v>
                </c:pt>
                <c:pt idx="1292">
                  <c:v>32</c:v>
                </c:pt>
                <c:pt idx="1293">
                  <c:v>32</c:v>
                </c:pt>
                <c:pt idx="1294">
                  <c:v>32</c:v>
                </c:pt>
                <c:pt idx="1295">
                  <c:v>32</c:v>
                </c:pt>
                <c:pt idx="1296">
                  <c:v>32</c:v>
                </c:pt>
                <c:pt idx="1297">
                  <c:v>34</c:v>
                </c:pt>
                <c:pt idx="1298">
                  <c:v>34</c:v>
                </c:pt>
                <c:pt idx="1299">
                  <c:v>34</c:v>
                </c:pt>
              </c:numCache>
            </c:numRef>
          </c:xVal>
          <c:yVal>
            <c:numRef>
              <c:f>measurementRuntimeResult!$B$2:$B$1301</c:f>
              <c:numCache>
                <c:formatCode>General</c:formatCode>
                <c:ptCount val="13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5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</c:v>
                </c:pt>
                <c:pt idx="80">
                  <c:v>0</c:v>
                </c:pt>
                <c:pt idx="81">
                  <c:v>0</c:v>
                </c:pt>
                <c:pt idx="82">
                  <c:v>5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100</c:v>
                </c:pt>
                <c:pt idx="104">
                  <c:v>100</c:v>
                </c:pt>
                <c:pt idx="105">
                  <c:v>85</c:v>
                </c:pt>
                <c:pt idx="106">
                  <c:v>65</c:v>
                </c:pt>
                <c:pt idx="107">
                  <c:v>65</c:v>
                </c:pt>
                <c:pt idx="108">
                  <c:v>75</c:v>
                </c:pt>
                <c:pt idx="109">
                  <c:v>60</c:v>
                </c:pt>
                <c:pt idx="110">
                  <c:v>100</c:v>
                </c:pt>
                <c:pt idx="111">
                  <c:v>60</c:v>
                </c:pt>
                <c:pt idx="112">
                  <c:v>45</c:v>
                </c:pt>
                <c:pt idx="113">
                  <c:v>75</c:v>
                </c:pt>
                <c:pt idx="114">
                  <c:v>70</c:v>
                </c:pt>
                <c:pt idx="115">
                  <c:v>40</c:v>
                </c:pt>
                <c:pt idx="116">
                  <c:v>40</c:v>
                </c:pt>
                <c:pt idx="117">
                  <c:v>45</c:v>
                </c:pt>
                <c:pt idx="118">
                  <c:v>30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50</c:v>
                </c:pt>
                <c:pt idx="123">
                  <c:v>45</c:v>
                </c:pt>
                <c:pt idx="124">
                  <c:v>60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65</c:v>
                </c:pt>
                <c:pt idx="131">
                  <c:v>55</c:v>
                </c:pt>
                <c:pt idx="132">
                  <c:v>85</c:v>
                </c:pt>
                <c:pt idx="133">
                  <c:v>60</c:v>
                </c:pt>
                <c:pt idx="134">
                  <c:v>90</c:v>
                </c:pt>
                <c:pt idx="135">
                  <c:v>92</c:v>
                </c:pt>
                <c:pt idx="136">
                  <c:v>95</c:v>
                </c:pt>
                <c:pt idx="137">
                  <c:v>65</c:v>
                </c:pt>
                <c:pt idx="138">
                  <c:v>50</c:v>
                </c:pt>
                <c:pt idx="139">
                  <c:v>60</c:v>
                </c:pt>
                <c:pt idx="140">
                  <c:v>88</c:v>
                </c:pt>
                <c:pt idx="141">
                  <c:v>35</c:v>
                </c:pt>
                <c:pt idx="142">
                  <c:v>35</c:v>
                </c:pt>
                <c:pt idx="143">
                  <c:v>70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0</c:v>
                </c:pt>
                <c:pt idx="148">
                  <c:v>50</c:v>
                </c:pt>
                <c:pt idx="149">
                  <c:v>55</c:v>
                </c:pt>
                <c:pt idx="150">
                  <c:v>45</c:v>
                </c:pt>
                <c:pt idx="151">
                  <c:v>40</c:v>
                </c:pt>
                <c:pt idx="152">
                  <c:v>35</c:v>
                </c:pt>
                <c:pt idx="153">
                  <c:v>0</c:v>
                </c:pt>
                <c:pt idx="154">
                  <c:v>5</c:v>
                </c:pt>
                <c:pt idx="155">
                  <c:v>35</c:v>
                </c:pt>
                <c:pt idx="156">
                  <c:v>30</c:v>
                </c:pt>
                <c:pt idx="157">
                  <c:v>35</c:v>
                </c:pt>
                <c:pt idx="158">
                  <c:v>25</c:v>
                </c:pt>
                <c:pt idx="159">
                  <c:v>45</c:v>
                </c:pt>
                <c:pt idx="160">
                  <c:v>50</c:v>
                </c:pt>
                <c:pt idx="161">
                  <c:v>45</c:v>
                </c:pt>
                <c:pt idx="162">
                  <c:v>45</c:v>
                </c:pt>
                <c:pt idx="163">
                  <c:v>45</c:v>
                </c:pt>
                <c:pt idx="164">
                  <c:v>35</c:v>
                </c:pt>
                <c:pt idx="165">
                  <c:v>45</c:v>
                </c:pt>
                <c:pt idx="166">
                  <c:v>45</c:v>
                </c:pt>
                <c:pt idx="167">
                  <c:v>38</c:v>
                </c:pt>
                <c:pt idx="168">
                  <c:v>43</c:v>
                </c:pt>
                <c:pt idx="169">
                  <c:v>45</c:v>
                </c:pt>
                <c:pt idx="170">
                  <c:v>45</c:v>
                </c:pt>
                <c:pt idx="171">
                  <c:v>30</c:v>
                </c:pt>
                <c:pt idx="172">
                  <c:v>30</c:v>
                </c:pt>
                <c:pt idx="173">
                  <c:v>40</c:v>
                </c:pt>
                <c:pt idx="174">
                  <c:v>30</c:v>
                </c:pt>
                <c:pt idx="175">
                  <c:v>30</c:v>
                </c:pt>
                <c:pt idx="176">
                  <c:v>35</c:v>
                </c:pt>
                <c:pt idx="177">
                  <c:v>25</c:v>
                </c:pt>
                <c:pt idx="178">
                  <c:v>40</c:v>
                </c:pt>
                <c:pt idx="179">
                  <c:v>35</c:v>
                </c:pt>
                <c:pt idx="180">
                  <c:v>40</c:v>
                </c:pt>
                <c:pt idx="181">
                  <c:v>40</c:v>
                </c:pt>
                <c:pt idx="182">
                  <c:v>80</c:v>
                </c:pt>
                <c:pt idx="183">
                  <c:v>40</c:v>
                </c:pt>
                <c:pt idx="184">
                  <c:v>35</c:v>
                </c:pt>
                <c:pt idx="185">
                  <c:v>35</c:v>
                </c:pt>
                <c:pt idx="186">
                  <c:v>30</c:v>
                </c:pt>
                <c:pt idx="187">
                  <c:v>35</c:v>
                </c:pt>
                <c:pt idx="188">
                  <c:v>30</c:v>
                </c:pt>
                <c:pt idx="189">
                  <c:v>30</c:v>
                </c:pt>
                <c:pt idx="190">
                  <c:v>25</c:v>
                </c:pt>
                <c:pt idx="191">
                  <c:v>40</c:v>
                </c:pt>
                <c:pt idx="192">
                  <c:v>25</c:v>
                </c:pt>
                <c:pt idx="193">
                  <c:v>35</c:v>
                </c:pt>
                <c:pt idx="194">
                  <c:v>35</c:v>
                </c:pt>
                <c:pt idx="195">
                  <c:v>40</c:v>
                </c:pt>
                <c:pt idx="196">
                  <c:v>30</c:v>
                </c:pt>
                <c:pt idx="197">
                  <c:v>35</c:v>
                </c:pt>
                <c:pt idx="198">
                  <c:v>35</c:v>
                </c:pt>
                <c:pt idx="199">
                  <c:v>45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5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20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5</c:v>
                </c:pt>
                <c:pt idx="215">
                  <c:v>20</c:v>
                </c:pt>
                <c:pt idx="216">
                  <c:v>15</c:v>
                </c:pt>
                <c:pt idx="217">
                  <c:v>20</c:v>
                </c:pt>
                <c:pt idx="218">
                  <c:v>0</c:v>
                </c:pt>
                <c:pt idx="219">
                  <c:v>0</c:v>
                </c:pt>
                <c:pt idx="220">
                  <c:v>30</c:v>
                </c:pt>
                <c:pt idx="221">
                  <c:v>25</c:v>
                </c:pt>
                <c:pt idx="222">
                  <c:v>15</c:v>
                </c:pt>
                <c:pt idx="223">
                  <c:v>0</c:v>
                </c:pt>
                <c:pt idx="224">
                  <c:v>0</c:v>
                </c:pt>
                <c:pt idx="225">
                  <c:v>15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15</c:v>
                </c:pt>
                <c:pt idx="230">
                  <c:v>20</c:v>
                </c:pt>
                <c:pt idx="231">
                  <c:v>15</c:v>
                </c:pt>
                <c:pt idx="232">
                  <c:v>20</c:v>
                </c:pt>
                <c:pt idx="233">
                  <c:v>0</c:v>
                </c:pt>
                <c:pt idx="234">
                  <c:v>5</c:v>
                </c:pt>
                <c:pt idx="235">
                  <c:v>20</c:v>
                </c:pt>
                <c:pt idx="236">
                  <c:v>15</c:v>
                </c:pt>
                <c:pt idx="237">
                  <c:v>0</c:v>
                </c:pt>
                <c:pt idx="238">
                  <c:v>15</c:v>
                </c:pt>
                <c:pt idx="239">
                  <c:v>15</c:v>
                </c:pt>
                <c:pt idx="240">
                  <c:v>20</c:v>
                </c:pt>
                <c:pt idx="241">
                  <c:v>15</c:v>
                </c:pt>
                <c:pt idx="242">
                  <c:v>0</c:v>
                </c:pt>
                <c:pt idx="243">
                  <c:v>0</c:v>
                </c:pt>
                <c:pt idx="244">
                  <c:v>15</c:v>
                </c:pt>
                <c:pt idx="245">
                  <c:v>0</c:v>
                </c:pt>
                <c:pt idx="246">
                  <c:v>20</c:v>
                </c:pt>
                <c:pt idx="247">
                  <c:v>15</c:v>
                </c:pt>
                <c:pt idx="248">
                  <c:v>0</c:v>
                </c:pt>
                <c:pt idx="249">
                  <c:v>0</c:v>
                </c:pt>
                <c:pt idx="250">
                  <c:v>20</c:v>
                </c:pt>
                <c:pt idx="251">
                  <c:v>15</c:v>
                </c:pt>
                <c:pt idx="252">
                  <c:v>15</c:v>
                </c:pt>
                <c:pt idx="253">
                  <c:v>0</c:v>
                </c:pt>
                <c:pt idx="254">
                  <c:v>40</c:v>
                </c:pt>
                <c:pt idx="255">
                  <c:v>20</c:v>
                </c:pt>
                <c:pt idx="256">
                  <c:v>5</c:v>
                </c:pt>
                <c:pt idx="257">
                  <c:v>20</c:v>
                </c:pt>
                <c:pt idx="258">
                  <c:v>0</c:v>
                </c:pt>
                <c:pt idx="259">
                  <c:v>0</c:v>
                </c:pt>
                <c:pt idx="260">
                  <c:v>15</c:v>
                </c:pt>
                <c:pt idx="261">
                  <c:v>15</c:v>
                </c:pt>
                <c:pt idx="262">
                  <c:v>10</c:v>
                </c:pt>
                <c:pt idx="263">
                  <c:v>5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5</c:v>
                </c:pt>
                <c:pt idx="268">
                  <c:v>15</c:v>
                </c:pt>
                <c:pt idx="269">
                  <c:v>0</c:v>
                </c:pt>
                <c:pt idx="270">
                  <c:v>25</c:v>
                </c:pt>
                <c:pt idx="271">
                  <c:v>5</c:v>
                </c:pt>
                <c:pt idx="272">
                  <c:v>0</c:v>
                </c:pt>
                <c:pt idx="273">
                  <c:v>15</c:v>
                </c:pt>
                <c:pt idx="274">
                  <c:v>5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15</c:v>
                </c:pt>
                <c:pt idx="281">
                  <c:v>15</c:v>
                </c:pt>
                <c:pt idx="282">
                  <c:v>10</c:v>
                </c:pt>
                <c:pt idx="283">
                  <c:v>0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0</c:v>
                </c:pt>
                <c:pt idx="288">
                  <c:v>25</c:v>
                </c:pt>
                <c:pt idx="289">
                  <c:v>30</c:v>
                </c:pt>
                <c:pt idx="290">
                  <c:v>15</c:v>
                </c:pt>
                <c:pt idx="291">
                  <c:v>20</c:v>
                </c:pt>
                <c:pt idx="292">
                  <c:v>0</c:v>
                </c:pt>
                <c:pt idx="293">
                  <c:v>0</c:v>
                </c:pt>
                <c:pt idx="294">
                  <c:v>20</c:v>
                </c:pt>
                <c:pt idx="295">
                  <c:v>30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30</c:v>
                </c:pt>
                <c:pt idx="301">
                  <c:v>40</c:v>
                </c:pt>
                <c:pt idx="302">
                  <c:v>30</c:v>
                </c:pt>
                <c:pt idx="303">
                  <c:v>30</c:v>
                </c:pt>
                <c:pt idx="304">
                  <c:v>100</c:v>
                </c:pt>
                <c:pt idx="305">
                  <c:v>30</c:v>
                </c:pt>
                <c:pt idx="306">
                  <c:v>40</c:v>
                </c:pt>
                <c:pt idx="307">
                  <c:v>30</c:v>
                </c:pt>
                <c:pt idx="308">
                  <c:v>35</c:v>
                </c:pt>
                <c:pt idx="309">
                  <c:v>40</c:v>
                </c:pt>
                <c:pt idx="310">
                  <c:v>30</c:v>
                </c:pt>
                <c:pt idx="311">
                  <c:v>35</c:v>
                </c:pt>
                <c:pt idx="312">
                  <c:v>40</c:v>
                </c:pt>
                <c:pt idx="313">
                  <c:v>25</c:v>
                </c:pt>
                <c:pt idx="314">
                  <c:v>40</c:v>
                </c:pt>
                <c:pt idx="315">
                  <c:v>30</c:v>
                </c:pt>
                <c:pt idx="316">
                  <c:v>34</c:v>
                </c:pt>
                <c:pt idx="317">
                  <c:v>100</c:v>
                </c:pt>
                <c:pt idx="318">
                  <c:v>30</c:v>
                </c:pt>
                <c:pt idx="319">
                  <c:v>35</c:v>
                </c:pt>
                <c:pt idx="320">
                  <c:v>100</c:v>
                </c:pt>
                <c:pt idx="321">
                  <c:v>35</c:v>
                </c:pt>
                <c:pt idx="322">
                  <c:v>35</c:v>
                </c:pt>
                <c:pt idx="323">
                  <c:v>100</c:v>
                </c:pt>
                <c:pt idx="324">
                  <c:v>100</c:v>
                </c:pt>
                <c:pt idx="325">
                  <c:v>35</c:v>
                </c:pt>
                <c:pt idx="326">
                  <c:v>100</c:v>
                </c:pt>
                <c:pt idx="327">
                  <c:v>35</c:v>
                </c:pt>
                <c:pt idx="328">
                  <c:v>35</c:v>
                </c:pt>
                <c:pt idx="329">
                  <c:v>30</c:v>
                </c:pt>
                <c:pt idx="330">
                  <c:v>45</c:v>
                </c:pt>
                <c:pt idx="331">
                  <c:v>50</c:v>
                </c:pt>
                <c:pt idx="332">
                  <c:v>40</c:v>
                </c:pt>
                <c:pt idx="333">
                  <c:v>0</c:v>
                </c:pt>
                <c:pt idx="334">
                  <c:v>30</c:v>
                </c:pt>
                <c:pt idx="335">
                  <c:v>50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45</c:v>
                </c:pt>
                <c:pt idx="340">
                  <c:v>95</c:v>
                </c:pt>
                <c:pt idx="341">
                  <c:v>30</c:v>
                </c:pt>
                <c:pt idx="342">
                  <c:v>35</c:v>
                </c:pt>
                <c:pt idx="343">
                  <c:v>100</c:v>
                </c:pt>
                <c:pt idx="344">
                  <c:v>100</c:v>
                </c:pt>
                <c:pt idx="345">
                  <c:v>25</c:v>
                </c:pt>
                <c:pt idx="346">
                  <c:v>35</c:v>
                </c:pt>
                <c:pt idx="347">
                  <c:v>30</c:v>
                </c:pt>
                <c:pt idx="348">
                  <c:v>35</c:v>
                </c:pt>
                <c:pt idx="349">
                  <c:v>30</c:v>
                </c:pt>
                <c:pt idx="350">
                  <c:v>40</c:v>
                </c:pt>
                <c:pt idx="351">
                  <c:v>100</c:v>
                </c:pt>
                <c:pt idx="352">
                  <c:v>35</c:v>
                </c:pt>
                <c:pt idx="353">
                  <c:v>30</c:v>
                </c:pt>
                <c:pt idx="354">
                  <c:v>35</c:v>
                </c:pt>
                <c:pt idx="355">
                  <c:v>100</c:v>
                </c:pt>
                <c:pt idx="356">
                  <c:v>55</c:v>
                </c:pt>
                <c:pt idx="357">
                  <c:v>40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55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70</c:v>
                </c:pt>
                <c:pt idx="371">
                  <c:v>30</c:v>
                </c:pt>
                <c:pt idx="372">
                  <c:v>55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30</c:v>
                </c:pt>
                <c:pt idx="377">
                  <c:v>35</c:v>
                </c:pt>
                <c:pt idx="378">
                  <c:v>100</c:v>
                </c:pt>
                <c:pt idx="379">
                  <c:v>100</c:v>
                </c:pt>
                <c:pt idx="380">
                  <c:v>40</c:v>
                </c:pt>
                <c:pt idx="381">
                  <c:v>30</c:v>
                </c:pt>
                <c:pt idx="382">
                  <c:v>47</c:v>
                </c:pt>
                <c:pt idx="383">
                  <c:v>30</c:v>
                </c:pt>
                <c:pt idx="384">
                  <c:v>30</c:v>
                </c:pt>
                <c:pt idx="385">
                  <c:v>100</c:v>
                </c:pt>
                <c:pt idx="386">
                  <c:v>35</c:v>
                </c:pt>
                <c:pt idx="387">
                  <c:v>40</c:v>
                </c:pt>
                <c:pt idx="388">
                  <c:v>70</c:v>
                </c:pt>
                <c:pt idx="389">
                  <c:v>35</c:v>
                </c:pt>
                <c:pt idx="390">
                  <c:v>30</c:v>
                </c:pt>
                <c:pt idx="391">
                  <c:v>25</c:v>
                </c:pt>
                <c:pt idx="392">
                  <c:v>30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35</c:v>
                </c:pt>
                <c:pt idx="397">
                  <c:v>0</c:v>
                </c:pt>
                <c:pt idx="398">
                  <c:v>100</c:v>
                </c:pt>
                <c:pt idx="399">
                  <c:v>100</c:v>
                </c:pt>
                <c:pt idx="400">
                  <c:v>20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</c:v>
                </c:pt>
                <c:pt idx="405">
                  <c:v>15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15</c:v>
                </c:pt>
                <c:pt idx="418">
                  <c:v>15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80</c:v>
                </c:pt>
                <c:pt idx="426">
                  <c:v>0</c:v>
                </c:pt>
                <c:pt idx="427">
                  <c:v>15</c:v>
                </c:pt>
                <c:pt idx="428">
                  <c:v>0</c:v>
                </c:pt>
                <c:pt idx="429">
                  <c:v>15</c:v>
                </c:pt>
                <c:pt idx="430">
                  <c:v>0</c:v>
                </c:pt>
                <c:pt idx="431">
                  <c:v>20</c:v>
                </c:pt>
                <c:pt idx="432">
                  <c:v>5</c:v>
                </c:pt>
                <c:pt idx="433">
                  <c:v>0</c:v>
                </c:pt>
                <c:pt idx="434">
                  <c:v>0</c:v>
                </c:pt>
                <c:pt idx="435">
                  <c:v>10</c:v>
                </c:pt>
                <c:pt idx="436">
                  <c:v>15</c:v>
                </c:pt>
                <c:pt idx="437">
                  <c:v>0</c:v>
                </c:pt>
                <c:pt idx="438">
                  <c:v>15</c:v>
                </c:pt>
                <c:pt idx="439">
                  <c:v>0</c:v>
                </c:pt>
                <c:pt idx="440">
                  <c:v>20</c:v>
                </c:pt>
                <c:pt idx="441">
                  <c:v>15</c:v>
                </c:pt>
                <c:pt idx="442">
                  <c:v>0</c:v>
                </c:pt>
                <c:pt idx="443">
                  <c:v>15</c:v>
                </c:pt>
                <c:pt idx="444">
                  <c:v>13</c:v>
                </c:pt>
                <c:pt idx="445">
                  <c:v>15</c:v>
                </c:pt>
                <c:pt idx="446">
                  <c:v>20</c:v>
                </c:pt>
                <c:pt idx="447">
                  <c:v>15</c:v>
                </c:pt>
                <c:pt idx="448">
                  <c:v>15</c:v>
                </c:pt>
                <c:pt idx="449">
                  <c:v>20</c:v>
                </c:pt>
                <c:pt idx="450">
                  <c:v>25</c:v>
                </c:pt>
                <c:pt idx="451">
                  <c:v>20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15</c:v>
                </c:pt>
                <c:pt idx="458">
                  <c:v>0</c:v>
                </c:pt>
                <c:pt idx="459">
                  <c:v>20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0</c:v>
                </c:pt>
                <c:pt idx="469">
                  <c:v>0</c:v>
                </c:pt>
                <c:pt idx="470">
                  <c:v>15</c:v>
                </c:pt>
                <c:pt idx="471">
                  <c:v>15</c:v>
                </c:pt>
                <c:pt idx="472">
                  <c:v>10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15</c:v>
                </c:pt>
                <c:pt idx="477">
                  <c:v>10</c:v>
                </c:pt>
                <c:pt idx="478">
                  <c:v>20</c:v>
                </c:pt>
                <c:pt idx="479">
                  <c:v>0</c:v>
                </c:pt>
                <c:pt idx="480">
                  <c:v>20</c:v>
                </c:pt>
                <c:pt idx="481">
                  <c:v>25</c:v>
                </c:pt>
                <c:pt idx="482">
                  <c:v>0</c:v>
                </c:pt>
                <c:pt idx="483">
                  <c:v>15</c:v>
                </c:pt>
                <c:pt idx="484">
                  <c:v>0</c:v>
                </c:pt>
                <c:pt idx="485">
                  <c:v>17</c:v>
                </c:pt>
                <c:pt idx="486">
                  <c:v>10</c:v>
                </c:pt>
                <c:pt idx="487">
                  <c:v>0</c:v>
                </c:pt>
                <c:pt idx="488">
                  <c:v>15</c:v>
                </c:pt>
                <c:pt idx="489">
                  <c:v>0</c:v>
                </c:pt>
                <c:pt idx="490">
                  <c:v>5</c:v>
                </c:pt>
                <c:pt idx="491">
                  <c:v>0</c:v>
                </c:pt>
                <c:pt idx="492">
                  <c:v>20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35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45</c:v>
                </c:pt>
                <c:pt idx="518">
                  <c:v>44</c:v>
                </c:pt>
                <c:pt idx="519">
                  <c:v>41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30</c:v>
                </c:pt>
                <c:pt idx="534">
                  <c:v>100</c:v>
                </c:pt>
                <c:pt idx="535">
                  <c:v>30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35</c:v>
                </c:pt>
                <c:pt idx="563">
                  <c:v>100</c:v>
                </c:pt>
                <c:pt idx="564">
                  <c:v>100</c:v>
                </c:pt>
                <c:pt idx="565">
                  <c:v>35</c:v>
                </c:pt>
                <c:pt idx="566">
                  <c:v>35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30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35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36</c:v>
                </c:pt>
                <c:pt idx="581">
                  <c:v>100</c:v>
                </c:pt>
                <c:pt idx="582">
                  <c:v>40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35</c:v>
                </c:pt>
                <c:pt idx="591">
                  <c:v>63</c:v>
                </c:pt>
                <c:pt idx="592">
                  <c:v>43</c:v>
                </c:pt>
                <c:pt idx="593">
                  <c:v>65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35</c:v>
                </c:pt>
                <c:pt idx="600">
                  <c:v>0</c:v>
                </c:pt>
                <c:pt idx="601">
                  <c:v>20</c:v>
                </c:pt>
                <c:pt idx="602">
                  <c:v>5</c:v>
                </c:pt>
                <c:pt idx="603">
                  <c:v>0</c:v>
                </c:pt>
                <c:pt idx="604">
                  <c:v>100</c:v>
                </c:pt>
                <c:pt idx="605">
                  <c:v>25</c:v>
                </c:pt>
                <c:pt idx="606">
                  <c:v>20</c:v>
                </c:pt>
                <c:pt idx="607">
                  <c:v>20</c:v>
                </c:pt>
                <c:pt idx="608">
                  <c:v>25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0</c:v>
                </c:pt>
                <c:pt idx="615">
                  <c:v>25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25</c:v>
                </c:pt>
                <c:pt idx="622">
                  <c:v>0</c:v>
                </c:pt>
                <c:pt idx="623">
                  <c:v>0</c:v>
                </c:pt>
                <c:pt idx="624">
                  <c:v>25</c:v>
                </c:pt>
                <c:pt idx="625">
                  <c:v>0</c:v>
                </c:pt>
                <c:pt idx="626">
                  <c:v>25</c:v>
                </c:pt>
                <c:pt idx="627">
                  <c:v>0</c:v>
                </c:pt>
                <c:pt idx="628">
                  <c:v>30</c:v>
                </c:pt>
                <c:pt idx="629">
                  <c:v>0</c:v>
                </c:pt>
                <c:pt idx="630">
                  <c:v>0</c:v>
                </c:pt>
                <c:pt idx="631">
                  <c:v>25</c:v>
                </c:pt>
                <c:pt idx="632">
                  <c:v>0</c:v>
                </c:pt>
                <c:pt idx="633">
                  <c:v>0</c:v>
                </c:pt>
                <c:pt idx="634">
                  <c:v>23</c:v>
                </c:pt>
                <c:pt idx="635">
                  <c:v>72</c:v>
                </c:pt>
                <c:pt idx="636">
                  <c:v>0</c:v>
                </c:pt>
                <c:pt idx="637">
                  <c:v>0</c:v>
                </c:pt>
                <c:pt idx="638">
                  <c:v>20</c:v>
                </c:pt>
                <c:pt idx="639">
                  <c:v>25</c:v>
                </c:pt>
                <c:pt idx="640">
                  <c:v>0</c:v>
                </c:pt>
                <c:pt idx="641">
                  <c:v>29</c:v>
                </c:pt>
                <c:pt idx="642">
                  <c:v>22</c:v>
                </c:pt>
                <c:pt idx="643">
                  <c:v>25</c:v>
                </c:pt>
                <c:pt idx="644">
                  <c:v>25</c:v>
                </c:pt>
                <c:pt idx="645">
                  <c:v>20</c:v>
                </c:pt>
                <c:pt idx="646">
                  <c:v>62</c:v>
                </c:pt>
                <c:pt idx="647">
                  <c:v>23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20</c:v>
                </c:pt>
                <c:pt idx="652">
                  <c:v>0</c:v>
                </c:pt>
                <c:pt idx="653">
                  <c:v>25</c:v>
                </c:pt>
                <c:pt idx="654">
                  <c:v>23</c:v>
                </c:pt>
                <c:pt idx="655">
                  <c:v>20</c:v>
                </c:pt>
                <c:pt idx="656">
                  <c:v>0</c:v>
                </c:pt>
                <c:pt idx="657">
                  <c:v>18</c:v>
                </c:pt>
                <c:pt idx="658">
                  <c:v>0</c:v>
                </c:pt>
                <c:pt idx="659">
                  <c:v>17</c:v>
                </c:pt>
                <c:pt idx="660">
                  <c:v>0</c:v>
                </c:pt>
                <c:pt idx="661">
                  <c:v>20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</c:v>
                </c:pt>
                <c:pt idx="666">
                  <c:v>0</c:v>
                </c:pt>
                <c:pt idx="667">
                  <c:v>15</c:v>
                </c:pt>
                <c:pt idx="668">
                  <c:v>14</c:v>
                </c:pt>
                <c:pt idx="669">
                  <c:v>20</c:v>
                </c:pt>
                <c:pt idx="670">
                  <c:v>0</c:v>
                </c:pt>
                <c:pt idx="671">
                  <c:v>20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5</c:v>
                </c:pt>
                <c:pt idx="679">
                  <c:v>0</c:v>
                </c:pt>
                <c:pt idx="680">
                  <c:v>0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15</c:v>
                </c:pt>
                <c:pt idx="690">
                  <c:v>0</c:v>
                </c:pt>
                <c:pt idx="691">
                  <c:v>5</c:v>
                </c:pt>
                <c:pt idx="692">
                  <c:v>15</c:v>
                </c:pt>
                <c:pt idx="693">
                  <c:v>0</c:v>
                </c:pt>
                <c:pt idx="694">
                  <c:v>0</c:v>
                </c:pt>
                <c:pt idx="695">
                  <c:v>15</c:v>
                </c:pt>
                <c:pt idx="696">
                  <c:v>0</c:v>
                </c:pt>
                <c:pt idx="697">
                  <c:v>0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20</c:v>
                </c:pt>
                <c:pt idx="702">
                  <c:v>15</c:v>
                </c:pt>
                <c:pt idx="703">
                  <c:v>20</c:v>
                </c:pt>
                <c:pt idx="704">
                  <c:v>15</c:v>
                </c:pt>
                <c:pt idx="705">
                  <c:v>15</c:v>
                </c:pt>
                <c:pt idx="706">
                  <c:v>15</c:v>
                </c:pt>
                <c:pt idx="707">
                  <c:v>10</c:v>
                </c:pt>
                <c:pt idx="708">
                  <c:v>15</c:v>
                </c:pt>
                <c:pt idx="709">
                  <c:v>10</c:v>
                </c:pt>
                <c:pt idx="710">
                  <c:v>13</c:v>
                </c:pt>
                <c:pt idx="711">
                  <c:v>15</c:v>
                </c:pt>
                <c:pt idx="712">
                  <c:v>15</c:v>
                </c:pt>
                <c:pt idx="713">
                  <c:v>0</c:v>
                </c:pt>
                <c:pt idx="714">
                  <c:v>5</c:v>
                </c:pt>
                <c:pt idx="715">
                  <c:v>0</c:v>
                </c:pt>
                <c:pt idx="716">
                  <c:v>15</c:v>
                </c:pt>
                <c:pt idx="717">
                  <c:v>15</c:v>
                </c:pt>
                <c:pt idx="718">
                  <c:v>16</c:v>
                </c:pt>
                <c:pt idx="719">
                  <c:v>16</c:v>
                </c:pt>
                <c:pt idx="720">
                  <c:v>9</c:v>
                </c:pt>
                <c:pt idx="721">
                  <c:v>0</c:v>
                </c:pt>
                <c:pt idx="722">
                  <c:v>10</c:v>
                </c:pt>
                <c:pt idx="723">
                  <c:v>15</c:v>
                </c:pt>
                <c:pt idx="724">
                  <c:v>18</c:v>
                </c:pt>
                <c:pt idx="725">
                  <c:v>10</c:v>
                </c:pt>
                <c:pt idx="726">
                  <c:v>15</c:v>
                </c:pt>
                <c:pt idx="727">
                  <c:v>0</c:v>
                </c:pt>
                <c:pt idx="728">
                  <c:v>15</c:v>
                </c:pt>
                <c:pt idx="729">
                  <c:v>10</c:v>
                </c:pt>
                <c:pt idx="730">
                  <c:v>15</c:v>
                </c:pt>
                <c:pt idx="731">
                  <c:v>15</c:v>
                </c:pt>
                <c:pt idx="732">
                  <c:v>20</c:v>
                </c:pt>
                <c:pt idx="733">
                  <c:v>0</c:v>
                </c:pt>
                <c:pt idx="734">
                  <c:v>0</c:v>
                </c:pt>
                <c:pt idx="735">
                  <c:v>10</c:v>
                </c:pt>
                <c:pt idx="736">
                  <c:v>15</c:v>
                </c:pt>
                <c:pt idx="737">
                  <c:v>12</c:v>
                </c:pt>
                <c:pt idx="738">
                  <c:v>0</c:v>
                </c:pt>
                <c:pt idx="739">
                  <c:v>0</c:v>
                </c:pt>
                <c:pt idx="740">
                  <c:v>15</c:v>
                </c:pt>
                <c:pt idx="741">
                  <c:v>15</c:v>
                </c:pt>
                <c:pt idx="742">
                  <c:v>15</c:v>
                </c:pt>
                <c:pt idx="743">
                  <c:v>15</c:v>
                </c:pt>
                <c:pt idx="744">
                  <c:v>10</c:v>
                </c:pt>
                <c:pt idx="745">
                  <c:v>0</c:v>
                </c:pt>
                <c:pt idx="746">
                  <c:v>10</c:v>
                </c:pt>
                <c:pt idx="747">
                  <c:v>20</c:v>
                </c:pt>
                <c:pt idx="748">
                  <c:v>0</c:v>
                </c:pt>
                <c:pt idx="749">
                  <c:v>15</c:v>
                </c:pt>
                <c:pt idx="750">
                  <c:v>10</c:v>
                </c:pt>
                <c:pt idx="751">
                  <c:v>0</c:v>
                </c:pt>
                <c:pt idx="752">
                  <c:v>16</c:v>
                </c:pt>
                <c:pt idx="753">
                  <c:v>25</c:v>
                </c:pt>
                <c:pt idx="754">
                  <c:v>10</c:v>
                </c:pt>
                <c:pt idx="755">
                  <c:v>15</c:v>
                </c:pt>
                <c:pt idx="756">
                  <c:v>10</c:v>
                </c:pt>
                <c:pt idx="757">
                  <c:v>10</c:v>
                </c:pt>
                <c:pt idx="758">
                  <c:v>15</c:v>
                </c:pt>
                <c:pt idx="759">
                  <c:v>0</c:v>
                </c:pt>
                <c:pt idx="760">
                  <c:v>10</c:v>
                </c:pt>
                <c:pt idx="761">
                  <c:v>15</c:v>
                </c:pt>
                <c:pt idx="762">
                  <c:v>15</c:v>
                </c:pt>
                <c:pt idx="763">
                  <c:v>15</c:v>
                </c:pt>
                <c:pt idx="764">
                  <c:v>16</c:v>
                </c:pt>
                <c:pt idx="765">
                  <c:v>0</c:v>
                </c:pt>
                <c:pt idx="766">
                  <c:v>15</c:v>
                </c:pt>
                <c:pt idx="767">
                  <c:v>20</c:v>
                </c:pt>
                <c:pt idx="768">
                  <c:v>10</c:v>
                </c:pt>
                <c:pt idx="769">
                  <c:v>15</c:v>
                </c:pt>
                <c:pt idx="770">
                  <c:v>15</c:v>
                </c:pt>
                <c:pt idx="771">
                  <c:v>15</c:v>
                </c:pt>
                <c:pt idx="772">
                  <c:v>20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15</c:v>
                </c:pt>
                <c:pt idx="777">
                  <c:v>15</c:v>
                </c:pt>
                <c:pt idx="778">
                  <c:v>0</c:v>
                </c:pt>
                <c:pt idx="779">
                  <c:v>20</c:v>
                </c:pt>
                <c:pt idx="780">
                  <c:v>15</c:v>
                </c:pt>
                <c:pt idx="781">
                  <c:v>15</c:v>
                </c:pt>
                <c:pt idx="782">
                  <c:v>0</c:v>
                </c:pt>
                <c:pt idx="783">
                  <c:v>10</c:v>
                </c:pt>
                <c:pt idx="784">
                  <c:v>0</c:v>
                </c:pt>
                <c:pt idx="785">
                  <c:v>10</c:v>
                </c:pt>
                <c:pt idx="786">
                  <c:v>0</c:v>
                </c:pt>
                <c:pt idx="787">
                  <c:v>0</c:v>
                </c:pt>
                <c:pt idx="788">
                  <c:v>15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5</c:v>
                </c:pt>
                <c:pt idx="795">
                  <c:v>0</c:v>
                </c:pt>
                <c:pt idx="796">
                  <c:v>1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15</c:v>
                </c:pt>
                <c:pt idx="801">
                  <c:v>15</c:v>
                </c:pt>
                <c:pt idx="802">
                  <c:v>17</c:v>
                </c:pt>
                <c:pt idx="803">
                  <c:v>15</c:v>
                </c:pt>
                <c:pt idx="804">
                  <c:v>15</c:v>
                </c:pt>
                <c:pt idx="805">
                  <c:v>15</c:v>
                </c:pt>
                <c:pt idx="806">
                  <c:v>25</c:v>
                </c:pt>
                <c:pt idx="807">
                  <c:v>15</c:v>
                </c:pt>
                <c:pt idx="808">
                  <c:v>15</c:v>
                </c:pt>
                <c:pt idx="809">
                  <c:v>15</c:v>
                </c:pt>
                <c:pt idx="810">
                  <c:v>16</c:v>
                </c:pt>
                <c:pt idx="811">
                  <c:v>10</c:v>
                </c:pt>
                <c:pt idx="812">
                  <c:v>15</c:v>
                </c:pt>
                <c:pt idx="813">
                  <c:v>20</c:v>
                </c:pt>
                <c:pt idx="814">
                  <c:v>15</c:v>
                </c:pt>
                <c:pt idx="815">
                  <c:v>20</c:v>
                </c:pt>
                <c:pt idx="816">
                  <c:v>15</c:v>
                </c:pt>
                <c:pt idx="817">
                  <c:v>15</c:v>
                </c:pt>
                <c:pt idx="818">
                  <c:v>10</c:v>
                </c:pt>
                <c:pt idx="819">
                  <c:v>10</c:v>
                </c:pt>
                <c:pt idx="820">
                  <c:v>15</c:v>
                </c:pt>
                <c:pt idx="821">
                  <c:v>15</c:v>
                </c:pt>
                <c:pt idx="822">
                  <c:v>21</c:v>
                </c:pt>
                <c:pt idx="823">
                  <c:v>0</c:v>
                </c:pt>
                <c:pt idx="824">
                  <c:v>0</c:v>
                </c:pt>
                <c:pt idx="825">
                  <c:v>10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10</c:v>
                </c:pt>
                <c:pt idx="831">
                  <c:v>15</c:v>
                </c:pt>
                <c:pt idx="832">
                  <c:v>15</c:v>
                </c:pt>
                <c:pt idx="833">
                  <c:v>15</c:v>
                </c:pt>
                <c:pt idx="834">
                  <c:v>15</c:v>
                </c:pt>
                <c:pt idx="835">
                  <c:v>0</c:v>
                </c:pt>
                <c:pt idx="836">
                  <c:v>15</c:v>
                </c:pt>
                <c:pt idx="837">
                  <c:v>10</c:v>
                </c:pt>
                <c:pt idx="838">
                  <c:v>19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10</c:v>
                </c:pt>
                <c:pt idx="843">
                  <c:v>15</c:v>
                </c:pt>
                <c:pt idx="844">
                  <c:v>15</c:v>
                </c:pt>
                <c:pt idx="845">
                  <c:v>20</c:v>
                </c:pt>
                <c:pt idx="846">
                  <c:v>20</c:v>
                </c:pt>
                <c:pt idx="847">
                  <c:v>15</c:v>
                </c:pt>
                <c:pt idx="848">
                  <c:v>20</c:v>
                </c:pt>
                <c:pt idx="849">
                  <c:v>21</c:v>
                </c:pt>
                <c:pt idx="850">
                  <c:v>1</c:v>
                </c:pt>
                <c:pt idx="851">
                  <c:v>15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10</c:v>
                </c:pt>
                <c:pt idx="861">
                  <c:v>15</c:v>
                </c:pt>
                <c:pt idx="862">
                  <c:v>15</c:v>
                </c:pt>
                <c:pt idx="863">
                  <c:v>0</c:v>
                </c:pt>
                <c:pt idx="864">
                  <c:v>10</c:v>
                </c:pt>
                <c:pt idx="865">
                  <c:v>15</c:v>
                </c:pt>
                <c:pt idx="866">
                  <c:v>14</c:v>
                </c:pt>
                <c:pt idx="867">
                  <c:v>15</c:v>
                </c:pt>
                <c:pt idx="868">
                  <c:v>15</c:v>
                </c:pt>
                <c:pt idx="869">
                  <c:v>15</c:v>
                </c:pt>
                <c:pt idx="870">
                  <c:v>10</c:v>
                </c:pt>
                <c:pt idx="871">
                  <c:v>10</c:v>
                </c:pt>
                <c:pt idx="872">
                  <c:v>15</c:v>
                </c:pt>
                <c:pt idx="873">
                  <c:v>15</c:v>
                </c:pt>
                <c:pt idx="874">
                  <c:v>15</c:v>
                </c:pt>
                <c:pt idx="875">
                  <c:v>15</c:v>
                </c:pt>
                <c:pt idx="876">
                  <c:v>15</c:v>
                </c:pt>
                <c:pt idx="877">
                  <c:v>15</c:v>
                </c:pt>
                <c:pt idx="878">
                  <c:v>15</c:v>
                </c:pt>
                <c:pt idx="879">
                  <c:v>14</c:v>
                </c:pt>
                <c:pt idx="880">
                  <c:v>15</c:v>
                </c:pt>
                <c:pt idx="881">
                  <c:v>15</c:v>
                </c:pt>
                <c:pt idx="882">
                  <c:v>15</c:v>
                </c:pt>
                <c:pt idx="883">
                  <c:v>15</c:v>
                </c:pt>
                <c:pt idx="884">
                  <c:v>15</c:v>
                </c:pt>
                <c:pt idx="885">
                  <c:v>20</c:v>
                </c:pt>
                <c:pt idx="886">
                  <c:v>10</c:v>
                </c:pt>
                <c:pt idx="887">
                  <c:v>15</c:v>
                </c:pt>
                <c:pt idx="888">
                  <c:v>15</c:v>
                </c:pt>
                <c:pt idx="889">
                  <c:v>40</c:v>
                </c:pt>
                <c:pt idx="890">
                  <c:v>32</c:v>
                </c:pt>
                <c:pt idx="891">
                  <c:v>20</c:v>
                </c:pt>
                <c:pt idx="892">
                  <c:v>22</c:v>
                </c:pt>
                <c:pt idx="893">
                  <c:v>30</c:v>
                </c:pt>
                <c:pt idx="894">
                  <c:v>25</c:v>
                </c:pt>
                <c:pt idx="895">
                  <c:v>20</c:v>
                </c:pt>
                <c:pt idx="896">
                  <c:v>20</c:v>
                </c:pt>
                <c:pt idx="897">
                  <c:v>0</c:v>
                </c:pt>
                <c:pt idx="898">
                  <c:v>0</c:v>
                </c:pt>
                <c:pt idx="899">
                  <c:v>10</c:v>
                </c:pt>
                <c:pt idx="900">
                  <c:v>15</c:v>
                </c:pt>
                <c:pt idx="901">
                  <c:v>12</c:v>
                </c:pt>
                <c:pt idx="902">
                  <c:v>0</c:v>
                </c:pt>
                <c:pt idx="903">
                  <c:v>15</c:v>
                </c:pt>
                <c:pt idx="904">
                  <c:v>15</c:v>
                </c:pt>
                <c:pt idx="905">
                  <c:v>15</c:v>
                </c:pt>
                <c:pt idx="906">
                  <c:v>15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15</c:v>
                </c:pt>
                <c:pt idx="911">
                  <c:v>15</c:v>
                </c:pt>
                <c:pt idx="912">
                  <c:v>15</c:v>
                </c:pt>
                <c:pt idx="913">
                  <c:v>15</c:v>
                </c:pt>
                <c:pt idx="914">
                  <c:v>15</c:v>
                </c:pt>
                <c:pt idx="915">
                  <c:v>21</c:v>
                </c:pt>
                <c:pt idx="916">
                  <c:v>0</c:v>
                </c:pt>
                <c:pt idx="917">
                  <c:v>0</c:v>
                </c:pt>
                <c:pt idx="918">
                  <c:v>21</c:v>
                </c:pt>
                <c:pt idx="919">
                  <c:v>20</c:v>
                </c:pt>
                <c:pt idx="920">
                  <c:v>25</c:v>
                </c:pt>
                <c:pt idx="921">
                  <c:v>20</c:v>
                </c:pt>
                <c:pt idx="922">
                  <c:v>25</c:v>
                </c:pt>
                <c:pt idx="923">
                  <c:v>22</c:v>
                </c:pt>
                <c:pt idx="924">
                  <c:v>20</c:v>
                </c:pt>
                <c:pt idx="925">
                  <c:v>24</c:v>
                </c:pt>
                <c:pt idx="926">
                  <c:v>20</c:v>
                </c:pt>
                <c:pt idx="927">
                  <c:v>0</c:v>
                </c:pt>
                <c:pt idx="928">
                  <c:v>0</c:v>
                </c:pt>
                <c:pt idx="929">
                  <c:v>22</c:v>
                </c:pt>
                <c:pt idx="930">
                  <c:v>20</c:v>
                </c:pt>
                <c:pt idx="931">
                  <c:v>20</c:v>
                </c:pt>
                <c:pt idx="932">
                  <c:v>25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25</c:v>
                </c:pt>
                <c:pt idx="937">
                  <c:v>20</c:v>
                </c:pt>
                <c:pt idx="938">
                  <c:v>20</c:v>
                </c:pt>
                <c:pt idx="939">
                  <c:v>15</c:v>
                </c:pt>
                <c:pt idx="940">
                  <c:v>20</c:v>
                </c:pt>
                <c:pt idx="941">
                  <c:v>15</c:v>
                </c:pt>
                <c:pt idx="942">
                  <c:v>15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22</c:v>
                </c:pt>
                <c:pt idx="947">
                  <c:v>10</c:v>
                </c:pt>
                <c:pt idx="948">
                  <c:v>19</c:v>
                </c:pt>
                <c:pt idx="949">
                  <c:v>0</c:v>
                </c:pt>
                <c:pt idx="950">
                  <c:v>15</c:v>
                </c:pt>
                <c:pt idx="951">
                  <c:v>15</c:v>
                </c:pt>
                <c:pt idx="952">
                  <c:v>15</c:v>
                </c:pt>
                <c:pt idx="953">
                  <c:v>0</c:v>
                </c:pt>
                <c:pt idx="954">
                  <c:v>0</c:v>
                </c:pt>
                <c:pt idx="955">
                  <c:v>20</c:v>
                </c:pt>
                <c:pt idx="956">
                  <c:v>20</c:v>
                </c:pt>
                <c:pt idx="957">
                  <c:v>15</c:v>
                </c:pt>
                <c:pt idx="958">
                  <c:v>15</c:v>
                </c:pt>
                <c:pt idx="959">
                  <c:v>36</c:v>
                </c:pt>
                <c:pt idx="960">
                  <c:v>15</c:v>
                </c:pt>
                <c:pt idx="961">
                  <c:v>15</c:v>
                </c:pt>
                <c:pt idx="962">
                  <c:v>15</c:v>
                </c:pt>
                <c:pt idx="963">
                  <c:v>15</c:v>
                </c:pt>
                <c:pt idx="964">
                  <c:v>15</c:v>
                </c:pt>
                <c:pt idx="965">
                  <c:v>15</c:v>
                </c:pt>
                <c:pt idx="966">
                  <c:v>15</c:v>
                </c:pt>
                <c:pt idx="967">
                  <c:v>15</c:v>
                </c:pt>
                <c:pt idx="968">
                  <c:v>30</c:v>
                </c:pt>
                <c:pt idx="969">
                  <c:v>10</c:v>
                </c:pt>
                <c:pt idx="970">
                  <c:v>15</c:v>
                </c:pt>
                <c:pt idx="971">
                  <c:v>15</c:v>
                </c:pt>
                <c:pt idx="972">
                  <c:v>10</c:v>
                </c:pt>
                <c:pt idx="973">
                  <c:v>10</c:v>
                </c:pt>
                <c:pt idx="974">
                  <c:v>0</c:v>
                </c:pt>
                <c:pt idx="975">
                  <c:v>10</c:v>
                </c:pt>
                <c:pt idx="976">
                  <c:v>10</c:v>
                </c:pt>
                <c:pt idx="977">
                  <c:v>15</c:v>
                </c:pt>
                <c:pt idx="978">
                  <c:v>15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15</c:v>
                </c:pt>
                <c:pt idx="983">
                  <c:v>0</c:v>
                </c:pt>
                <c:pt idx="984">
                  <c:v>10</c:v>
                </c:pt>
                <c:pt idx="985">
                  <c:v>0</c:v>
                </c:pt>
                <c:pt idx="986">
                  <c:v>18</c:v>
                </c:pt>
                <c:pt idx="987">
                  <c:v>15</c:v>
                </c:pt>
                <c:pt idx="988">
                  <c:v>15</c:v>
                </c:pt>
                <c:pt idx="989">
                  <c:v>10</c:v>
                </c:pt>
                <c:pt idx="990">
                  <c:v>10</c:v>
                </c:pt>
                <c:pt idx="991">
                  <c:v>15</c:v>
                </c:pt>
                <c:pt idx="992">
                  <c:v>15</c:v>
                </c:pt>
                <c:pt idx="993">
                  <c:v>0</c:v>
                </c:pt>
                <c:pt idx="994">
                  <c:v>15</c:v>
                </c:pt>
                <c:pt idx="995">
                  <c:v>20</c:v>
                </c:pt>
                <c:pt idx="996">
                  <c:v>15</c:v>
                </c:pt>
                <c:pt idx="997">
                  <c:v>15</c:v>
                </c:pt>
                <c:pt idx="998">
                  <c:v>15</c:v>
                </c:pt>
                <c:pt idx="999">
                  <c:v>19</c:v>
                </c:pt>
                <c:pt idx="1000">
                  <c:v>15</c:v>
                </c:pt>
                <c:pt idx="1001">
                  <c:v>10</c:v>
                </c:pt>
                <c:pt idx="1002">
                  <c:v>20</c:v>
                </c:pt>
                <c:pt idx="1003">
                  <c:v>20</c:v>
                </c:pt>
                <c:pt idx="1004">
                  <c:v>15</c:v>
                </c:pt>
                <c:pt idx="1005">
                  <c:v>15</c:v>
                </c:pt>
                <c:pt idx="1006">
                  <c:v>15</c:v>
                </c:pt>
                <c:pt idx="1007">
                  <c:v>0</c:v>
                </c:pt>
                <c:pt idx="1008">
                  <c:v>15</c:v>
                </c:pt>
                <c:pt idx="1009">
                  <c:v>20</c:v>
                </c:pt>
                <c:pt idx="1010">
                  <c:v>15</c:v>
                </c:pt>
                <c:pt idx="1011">
                  <c:v>15</c:v>
                </c:pt>
                <c:pt idx="1012">
                  <c:v>17</c:v>
                </c:pt>
                <c:pt idx="1013">
                  <c:v>20</c:v>
                </c:pt>
                <c:pt idx="1014">
                  <c:v>0</c:v>
                </c:pt>
                <c:pt idx="1015">
                  <c:v>15</c:v>
                </c:pt>
                <c:pt idx="1016">
                  <c:v>15</c:v>
                </c:pt>
                <c:pt idx="1017">
                  <c:v>0</c:v>
                </c:pt>
                <c:pt idx="1018">
                  <c:v>20</c:v>
                </c:pt>
                <c:pt idx="1019">
                  <c:v>15</c:v>
                </c:pt>
                <c:pt idx="1020">
                  <c:v>10</c:v>
                </c:pt>
                <c:pt idx="1021">
                  <c:v>15</c:v>
                </c:pt>
                <c:pt idx="1022">
                  <c:v>35</c:v>
                </c:pt>
                <c:pt idx="1023">
                  <c:v>0</c:v>
                </c:pt>
                <c:pt idx="1024">
                  <c:v>20</c:v>
                </c:pt>
                <c:pt idx="1025">
                  <c:v>29</c:v>
                </c:pt>
                <c:pt idx="1026">
                  <c:v>25</c:v>
                </c:pt>
                <c:pt idx="1027">
                  <c:v>15</c:v>
                </c:pt>
                <c:pt idx="1028">
                  <c:v>20</c:v>
                </c:pt>
                <c:pt idx="1029">
                  <c:v>20</c:v>
                </c:pt>
                <c:pt idx="1030">
                  <c:v>15</c:v>
                </c:pt>
                <c:pt idx="1031">
                  <c:v>15</c:v>
                </c:pt>
                <c:pt idx="1032">
                  <c:v>15</c:v>
                </c:pt>
                <c:pt idx="1033">
                  <c:v>15</c:v>
                </c:pt>
                <c:pt idx="1034">
                  <c:v>15</c:v>
                </c:pt>
                <c:pt idx="1035">
                  <c:v>38</c:v>
                </c:pt>
                <c:pt idx="1036">
                  <c:v>15</c:v>
                </c:pt>
                <c:pt idx="1037">
                  <c:v>15</c:v>
                </c:pt>
                <c:pt idx="1038">
                  <c:v>10</c:v>
                </c:pt>
                <c:pt idx="1039">
                  <c:v>10</c:v>
                </c:pt>
                <c:pt idx="1040">
                  <c:v>15</c:v>
                </c:pt>
                <c:pt idx="1041">
                  <c:v>18</c:v>
                </c:pt>
                <c:pt idx="1042">
                  <c:v>15</c:v>
                </c:pt>
                <c:pt idx="1043">
                  <c:v>0</c:v>
                </c:pt>
                <c:pt idx="1044">
                  <c:v>15</c:v>
                </c:pt>
                <c:pt idx="1045">
                  <c:v>15</c:v>
                </c:pt>
                <c:pt idx="1046">
                  <c:v>15</c:v>
                </c:pt>
                <c:pt idx="1047">
                  <c:v>15</c:v>
                </c:pt>
                <c:pt idx="1048">
                  <c:v>17</c:v>
                </c:pt>
                <c:pt idx="1049">
                  <c:v>15</c:v>
                </c:pt>
                <c:pt idx="1050">
                  <c:v>15</c:v>
                </c:pt>
                <c:pt idx="1051">
                  <c:v>15</c:v>
                </c:pt>
                <c:pt idx="1052">
                  <c:v>15</c:v>
                </c:pt>
                <c:pt idx="1053">
                  <c:v>15</c:v>
                </c:pt>
                <c:pt idx="1054">
                  <c:v>0</c:v>
                </c:pt>
                <c:pt idx="1055">
                  <c:v>0</c:v>
                </c:pt>
                <c:pt idx="1056">
                  <c:v>15</c:v>
                </c:pt>
                <c:pt idx="1057">
                  <c:v>15</c:v>
                </c:pt>
                <c:pt idx="1058">
                  <c:v>15</c:v>
                </c:pt>
                <c:pt idx="1059">
                  <c:v>15</c:v>
                </c:pt>
                <c:pt idx="1060">
                  <c:v>15</c:v>
                </c:pt>
                <c:pt idx="1061">
                  <c:v>15</c:v>
                </c:pt>
                <c:pt idx="1062">
                  <c:v>15</c:v>
                </c:pt>
                <c:pt idx="1063">
                  <c:v>15</c:v>
                </c:pt>
                <c:pt idx="1064">
                  <c:v>15</c:v>
                </c:pt>
                <c:pt idx="1065">
                  <c:v>15</c:v>
                </c:pt>
                <c:pt idx="1066">
                  <c:v>15</c:v>
                </c:pt>
                <c:pt idx="1067">
                  <c:v>15</c:v>
                </c:pt>
                <c:pt idx="1068">
                  <c:v>15</c:v>
                </c:pt>
                <c:pt idx="1069">
                  <c:v>20</c:v>
                </c:pt>
                <c:pt idx="1070">
                  <c:v>15</c:v>
                </c:pt>
                <c:pt idx="1071">
                  <c:v>10</c:v>
                </c:pt>
                <c:pt idx="1072">
                  <c:v>10</c:v>
                </c:pt>
                <c:pt idx="1073">
                  <c:v>10</c:v>
                </c:pt>
                <c:pt idx="1074">
                  <c:v>15</c:v>
                </c:pt>
                <c:pt idx="1075">
                  <c:v>24</c:v>
                </c:pt>
                <c:pt idx="1076">
                  <c:v>10</c:v>
                </c:pt>
                <c:pt idx="1077">
                  <c:v>15</c:v>
                </c:pt>
                <c:pt idx="1078">
                  <c:v>20</c:v>
                </c:pt>
                <c:pt idx="1079">
                  <c:v>15</c:v>
                </c:pt>
                <c:pt idx="1080">
                  <c:v>0</c:v>
                </c:pt>
                <c:pt idx="1081">
                  <c:v>20</c:v>
                </c:pt>
                <c:pt idx="1082">
                  <c:v>25</c:v>
                </c:pt>
                <c:pt idx="1083">
                  <c:v>20</c:v>
                </c:pt>
                <c:pt idx="1084">
                  <c:v>20</c:v>
                </c:pt>
                <c:pt idx="1085">
                  <c:v>14</c:v>
                </c:pt>
                <c:pt idx="1086">
                  <c:v>20</c:v>
                </c:pt>
                <c:pt idx="1087">
                  <c:v>0</c:v>
                </c:pt>
                <c:pt idx="1088">
                  <c:v>25</c:v>
                </c:pt>
                <c:pt idx="1089">
                  <c:v>15</c:v>
                </c:pt>
                <c:pt idx="1090">
                  <c:v>15</c:v>
                </c:pt>
                <c:pt idx="1091">
                  <c:v>15</c:v>
                </c:pt>
                <c:pt idx="1092">
                  <c:v>0</c:v>
                </c:pt>
                <c:pt idx="1093">
                  <c:v>20</c:v>
                </c:pt>
                <c:pt idx="1094">
                  <c:v>20</c:v>
                </c:pt>
                <c:pt idx="1095">
                  <c:v>0</c:v>
                </c:pt>
                <c:pt idx="1096">
                  <c:v>0</c:v>
                </c:pt>
                <c:pt idx="1097">
                  <c:v>20</c:v>
                </c:pt>
                <c:pt idx="1098">
                  <c:v>20</c:v>
                </c:pt>
                <c:pt idx="1099">
                  <c:v>20</c:v>
                </c:pt>
                <c:pt idx="1100">
                  <c:v>20</c:v>
                </c:pt>
                <c:pt idx="1101">
                  <c:v>20</c:v>
                </c:pt>
                <c:pt idx="1102">
                  <c:v>0</c:v>
                </c:pt>
                <c:pt idx="1103">
                  <c:v>0</c:v>
                </c:pt>
                <c:pt idx="1104">
                  <c:v>50</c:v>
                </c:pt>
                <c:pt idx="1105">
                  <c:v>0</c:v>
                </c:pt>
                <c:pt idx="1106">
                  <c:v>0</c:v>
                </c:pt>
                <c:pt idx="1107">
                  <c:v>1</c:v>
                </c:pt>
                <c:pt idx="1108">
                  <c:v>0</c:v>
                </c:pt>
                <c:pt idx="1109">
                  <c:v>0</c:v>
                </c:pt>
                <c:pt idx="1110">
                  <c:v>10</c:v>
                </c:pt>
                <c:pt idx="1111">
                  <c:v>0</c:v>
                </c:pt>
                <c:pt idx="1112">
                  <c:v>15</c:v>
                </c:pt>
                <c:pt idx="1113">
                  <c:v>10</c:v>
                </c:pt>
                <c:pt idx="1114">
                  <c:v>15</c:v>
                </c:pt>
                <c:pt idx="1115">
                  <c:v>15</c:v>
                </c:pt>
                <c:pt idx="1116">
                  <c:v>15</c:v>
                </c:pt>
                <c:pt idx="1117">
                  <c:v>15</c:v>
                </c:pt>
                <c:pt idx="1118">
                  <c:v>15</c:v>
                </c:pt>
                <c:pt idx="1119">
                  <c:v>15</c:v>
                </c:pt>
                <c:pt idx="1120">
                  <c:v>13</c:v>
                </c:pt>
                <c:pt idx="1121">
                  <c:v>0</c:v>
                </c:pt>
                <c:pt idx="1122">
                  <c:v>15</c:v>
                </c:pt>
                <c:pt idx="1123">
                  <c:v>0</c:v>
                </c:pt>
                <c:pt idx="1124">
                  <c:v>15</c:v>
                </c:pt>
                <c:pt idx="1125">
                  <c:v>0</c:v>
                </c:pt>
                <c:pt idx="1126">
                  <c:v>0</c:v>
                </c:pt>
                <c:pt idx="1127">
                  <c:v>10</c:v>
                </c:pt>
                <c:pt idx="1128">
                  <c:v>15</c:v>
                </c:pt>
                <c:pt idx="1129">
                  <c:v>0</c:v>
                </c:pt>
                <c:pt idx="1130">
                  <c:v>15</c:v>
                </c:pt>
                <c:pt idx="1131">
                  <c:v>0</c:v>
                </c:pt>
                <c:pt idx="1132">
                  <c:v>15</c:v>
                </c:pt>
                <c:pt idx="1133">
                  <c:v>15</c:v>
                </c:pt>
                <c:pt idx="1134">
                  <c:v>15</c:v>
                </c:pt>
                <c:pt idx="1135">
                  <c:v>0</c:v>
                </c:pt>
                <c:pt idx="1136">
                  <c:v>0</c:v>
                </c:pt>
                <c:pt idx="1137">
                  <c:v>15</c:v>
                </c:pt>
                <c:pt idx="1138">
                  <c:v>0</c:v>
                </c:pt>
                <c:pt idx="1139">
                  <c:v>0</c:v>
                </c:pt>
                <c:pt idx="1140">
                  <c:v>15</c:v>
                </c:pt>
                <c:pt idx="1141">
                  <c:v>15</c:v>
                </c:pt>
                <c:pt idx="1142">
                  <c:v>10</c:v>
                </c:pt>
                <c:pt idx="1143">
                  <c:v>15</c:v>
                </c:pt>
                <c:pt idx="1144">
                  <c:v>15</c:v>
                </c:pt>
                <c:pt idx="1145">
                  <c:v>15</c:v>
                </c:pt>
                <c:pt idx="1146">
                  <c:v>15</c:v>
                </c:pt>
                <c:pt idx="1147">
                  <c:v>13</c:v>
                </c:pt>
                <c:pt idx="1148">
                  <c:v>15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5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15</c:v>
                </c:pt>
                <c:pt idx="1161">
                  <c:v>0</c:v>
                </c:pt>
                <c:pt idx="1162">
                  <c:v>15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10</c:v>
                </c:pt>
                <c:pt idx="1168">
                  <c:v>0</c:v>
                </c:pt>
                <c:pt idx="1169">
                  <c:v>0</c:v>
                </c:pt>
                <c:pt idx="1170">
                  <c:v>15</c:v>
                </c:pt>
                <c:pt idx="1171">
                  <c:v>0</c:v>
                </c:pt>
                <c:pt idx="1172">
                  <c:v>5</c:v>
                </c:pt>
                <c:pt idx="1173">
                  <c:v>15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10</c:v>
                </c:pt>
                <c:pt idx="1181">
                  <c:v>13</c:v>
                </c:pt>
                <c:pt idx="1182">
                  <c:v>10</c:v>
                </c:pt>
                <c:pt idx="1183">
                  <c:v>15</c:v>
                </c:pt>
                <c:pt idx="1184">
                  <c:v>15</c:v>
                </c:pt>
                <c:pt idx="1185">
                  <c:v>15</c:v>
                </c:pt>
                <c:pt idx="1186">
                  <c:v>15</c:v>
                </c:pt>
                <c:pt idx="1187">
                  <c:v>0</c:v>
                </c:pt>
                <c:pt idx="1188">
                  <c:v>5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20</c:v>
                </c:pt>
                <c:pt idx="1198">
                  <c:v>15</c:v>
                </c:pt>
                <c:pt idx="1199">
                  <c:v>0</c:v>
                </c:pt>
                <c:pt idx="1200">
                  <c:v>15</c:v>
                </c:pt>
                <c:pt idx="1201">
                  <c:v>15</c:v>
                </c:pt>
                <c:pt idx="1202">
                  <c:v>0</c:v>
                </c:pt>
                <c:pt idx="1203">
                  <c:v>15</c:v>
                </c:pt>
                <c:pt idx="1204">
                  <c:v>15</c:v>
                </c:pt>
                <c:pt idx="1205">
                  <c:v>10</c:v>
                </c:pt>
                <c:pt idx="1206">
                  <c:v>15</c:v>
                </c:pt>
                <c:pt idx="1207">
                  <c:v>15</c:v>
                </c:pt>
                <c:pt idx="1208">
                  <c:v>0</c:v>
                </c:pt>
                <c:pt idx="1209">
                  <c:v>10</c:v>
                </c:pt>
                <c:pt idx="1210">
                  <c:v>15</c:v>
                </c:pt>
                <c:pt idx="1211">
                  <c:v>13</c:v>
                </c:pt>
                <c:pt idx="1212">
                  <c:v>10</c:v>
                </c:pt>
                <c:pt idx="1213">
                  <c:v>10</c:v>
                </c:pt>
                <c:pt idx="1214">
                  <c:v>0</c:v>
                </c:pt>
                <c:pt idx="1215">
                  <c:v>15</c:v>
                </c:pt>
                <c:pt idx="1216">
                  <c:v>15</c:v>
                </c:pt>
                <c:pt idx="1217">
                  <c:v>15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15</c:v>
                </c:pt>
                <c:pt idx="1222">
                  <c:v>0</c:v>
                </c:pt>
                <c:pt idx="1223">
                  <c:v>15</c:v>
                </c:pt>
                <c:pt idx="1224">
                  <c:v>15</c:v>
                </c:pt>
                <c:pt idx="1225">
                  <c:v>10</c:v>
                </c:pt>
                <c:pt idx="1226">
                  <c:v>36</c:v>
                </c:pt>
                <c:pt idx="1227">
                  <c:v>15</c:v>
                </c:pt>
                <c:pt idx="1228">
                  <c:v>0</c:v>
                </c:pt>
                <c:pt idx="1229">
                  <c:v>15</c:v>
                </c:pt>
                <c:pt idx="1230">
                  <c:v>15</c:v>
                </c:pt>
                <c:pt idx="1231">
                  <c:v>15</c:v>
                </c:pt>
                <c:pt idx="1232">
                  <c:v>20</c:v>
                </c:pt>
                <c:pt idx="1233">
                  <c:v>15</c:v>
                </c:pt>
                <c:pt idx="1234">
                  <c:v>15</c:v>
                </c:pt>
                <c:pt idx="1235">
                  <c:v>15</c:v>
                </c:pt>
                <c:pt idx="1236">
                  <c:v>0</c:v>
                </c:pt>
                <c:pt idx="1237">
                  <c:v>15</c:v>
                </c:pt>
                <c:pt idx="1238">
                  <c:v>20</c:v>
                </c:pt>
                <c:pt idx="1239">
                  <c:v>20</c:v>
                </c:pt>
                <c:pt idx="1240">
                  <c:v>23</c:v>
                </c:pt>
                <c:pt idx="1241">
                  <c:v>21</c:v>
                </c:pt>
                <c:pt idx="1242">
                  <c:v>15</c:v>
                </c:pt>
                <c:pt idx="1243">
                  <c:v>15</c:v>
                </c:pt>
                <c:pt idx="1244">
                  <c:v>15</c:v>
                </c:pt>
                <c:pt idx="1245">
                  <c:v>15</c:v>
                </c:pt>
                <c:pt idx="1246">
                  <c:v>0</c:v>
                </c:pt>
                <c:pt idx="1247">
                  <c:v>0</c:v>
                </c:pt>
                <c:pt idx="1248">
                  <c:v>15</c:v>
                </c:pt>
                <c:pt idx="1249">
                  <c:v>15</c:v>
                </c:pt>
                <c:pt idx="1250">
                  <c:v>20</c:v>
                </c:pt>
                <c:pt idx="1251">
                  <c:v>20</c:v>
                </c:pt>
                <c:pt idx="1252">
                  <c:v>15</c:v>
                </c:pt>
                <c:pt idx="1253">
                  <c:v>0</c:v>
                </c:pt>
                <c:pt idx="1254">
                  <c:v>0</c:v>
                </c:pt>
                <c:pt idx="1255">
                  <c:v>15</c:v>
                </c:pt>
                <c:pt idx="1256">
                  <c:v>15</c:v>
                </c:pt>
                <c:pt idx="1257">
                  <c:v>15</c:v>
                </c:pt>
                <c:pt idx="1258">
                  <c:v>15</c:v>
                </c:pt>
                <c:pt idx="1259">
                  <c:v>10</c:v>
                </c:pt>
                <c:pt idx="1260">
                  <c:v>25</c:v>
                </c:pt>
                <c:pt idx="1261">
                  <c:v>15</c:v>
                </c:pt>
                <c:pt idx="1262">
                  <c:v>15</c:v>
                </c:pt>
                <c:pt idx="1263">
                  <c:v>15</c:v>
                </c:pt>
                <c:pt idx="1264">
                  <c:v>17</c:v>
                </c:pt>
                <c:pt idx="1265">
                  <c:v>20</c:v>
                </c:pt>
                <c:pt idx="1266">
                  <c:v>0</c:v>
                </c:pt>
                <c:pt idx="1267">
                  <c:v>15</c:v>
                </c:pt>
                <c:pt idx="1268">
                  <c:v>20</c:v>
                </c:pt>
                <c:pt idx="1269">
                  <c:v>15</c:v>
                </c:pt>
                <c:pt idx="1270">
                  <c:v>15</c:v>
                </c:pt>
                <c:pt idx="1271">
                  <c:v>20</c:v>
                </c:pt>
                <c:pt idx="1272">
                  <c:v>15</c:v>
                </c:pt>
                <c:pt idx="1273">
                  <c:v>15</c:v>
                </c:pt>
                <c:pt idx="1274">
                  <c:v>15</c:v>
                </c:pt>
                <c:pt idx="1275">
                  <c:v>15</c:v>
                </c:pt>
                <c:pt idx="1276">
                  <c:v>15</c:v>
                </c:pt>
                <c:pt idx="1277">
                  <c:v>20</c:v>
                </c:pt>
                <c:pt idx="1278">
                  <c:v>20</c:v>
                </c:pt>
                <c:pt idx="1279">
                  <c:v>20</c:v>
                </c:pt>
                <c:pt idx="1280">
                  <c:v>12</c:v>
                </c:pt>
                <c:pt idx="1281">
                  <c:v>15</c:v>
                </c:pt>
                <c:pt idx="1282">
                  <c:v>15</c:v>
                </c:pt>
                <c:pt idx="1283">
                  <c:v>20</c:v>
                </c:pt>
                <c:pt idx="1284">
                  <c:v>15</c:v>
                </c:pt>
                <c:pt idx="1285">
                  <c:v>20</c:v>
                </c:pt>
                <c:pt idx="1286">
                  <c:v>20</c:v>
                </c:pt>
                <c:pt idx="1287">
                  <c:v>5</c:v>
                </c:pt>
                <c:pt idx="1288">
                  <c:v>0</c:v>
                </c:pt>
                <c:pt idx="1289">
                  <c:v>0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5</c:v>
                </c:pt>
                <c:pt idx="1297">
                  <c:v>15</c:v>
                </c:pt>
                <c:pt idx="1298">
                  <c:v>10</c:v>
                </c:pt>
                <c:pt idx="1299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59-4D11-A363-1D69F4C8C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59904"/>
        <c:axId val="51673344"/>
      </c:scatterChart>
      <c:valAx>
        <c:axId val="51659904"/>
        <c:scaling>
          <c:orientation val="minMax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Modellméret (#objektum)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673344"/>
        <c:crosses val="autoZero"/>
        <c:crossBetween val="midCat"/>
        <c:majorUnit val="10"/>
      </c:valAx>
      <c:valAx>
        <c:axId val="516733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Futásidő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65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2018. 11. 12.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Méréseimehez körülbelül 3000</a:t>
            </a:r>
            <a:r>
              <a:rPr lang="hu-HU" baseline="0" dirty="0" smtClean="0"/>
              <a:t> lekérdezést generáltam. A görbék kisimításához minden mérést többször végeztem el, és a mért adatok mediánját ábrázoltam.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hu-HU" dirty="0" smtClean="0">
                <a:latin typeface="LMRoman10-Regular-Identity-H"/>
              </a:rPr>
              <a:t>így minden kiadott lekérdezés különbözik a többitől. Az</a:t>
            </a:r>
          </a:p>
          <a:p>
            <a:r>
              <a:rPr lang="hu-HU" dirty="0" smtClean="0">
                <a:latin typeface="LMRoman10-Regular-Identity-H"/>
              </a:rPr>
              <a:t>általam készített keretrendszert teljesítmény és diverzitás szempontjából is kiértékeltem</a:t>
            </a:r>
          </a:p>
          <a:p>
            <a:r>
              <a:rPr lang="hu-HU" dirty="0" smtClean="0">
                <a:latin typeface="LMRoman10-Regular-Identity-H"/>
              </a:rPr>
              <a:t>egy ipari esettanulmányon, valamint korrelációt is találtunk a lekérdezések bonyolultsága</a:t>
            </a:r>
          </a:p>
          <a:p>
            <a:r>
              <a:rPr lang="hu-HU" dirty="0" smtClean="0">
                <a:latin typeface="LMRoman10-Regular-Identity-H"/>
              </a:rPr>
              <a:t>és futásideje között.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Napjainkban az adatok</a:t>
            </a:r>
            <a:r>
              <a:rPr lang="hu-HU" baseline="0" dirty="0" smtClean="0"/>
              <a:t> tárolásásra sok lehetőség van. Ezek közül az egyik a agráfadatbázis. A gráfadatbázisokban az adatokat (kattints) mint csomópontok, a közöttük lévő kapcsolatokat (kattints) mint élek tároljuk. A tulajdonsággráfokban, ammelyek az adatbázisok alapját adják ezen kívül még tárolunk címkéket (katt) és attribútumokat (katt) is az adatokról. </a:t>
            </a:r>
          </a:p>
          <a:p>
            <a:r>
              <a:rPr lang="hu-HU" baseline="0" dirty="0" smtClean="0"/>
              <a:t>Azért jó igy tárolni az adatokat, mert az emberi gondolkodámódban a világ dolgokból és a közöttük lévő kapcsolatokból áll össze.</a:t>
            </a:r>
          </a:p>
          <a:p>
            <a:r>
              <a:rPr lang="hu-HU" baseline="0" dirty="0" smtClean="0"/>
              <a:t> Munkám során Neo4J gráfadatbázissal, és az ennek lekérdezéséhaz használ Cypher nyelvvel foglalkoztam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dián egy Cypher lekérdezés és a rá adott válasz látható.  A fenit lekérdezésben arra kérem az adatbázist, hogy térjen vissza az olyan vonat, szegmens párokkal ahol igaz, hogy a vonat az adott szegmensen áll éppen.  A Match szó után a minta látható  emelynek igatnak kell lenni a visszatérési tábla soraiban. Tehát az eredménytábla azt mutatja, hogy például Thomas a 3-as szegmensen állt akkor amikor a lekérdezést végrehajtotam.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lekérdezéseket</a:t>
            </a:r>
            <a:r>
              <a:rPr lang="hu-HU" baseline="0" dirty="0" smtClean="0"/>
              <a:t> gráfként értelmezem, illetve a számítógép is.  Ezt a lekérdezést gráfként így ábrázoljuk. Ez a gráf a lekérdzés absztrakt szintaxis gráfja.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adatbázisok tesztelése egy komplex összetett feladat. </a:t>
            </a:r>
            <a:r>
              <a:rPr lang="hu-HU" smtClean="0"/>
              <a:t>Sok </a:t>
            </a:r>
            <a:r>
              <a:rPr lang="hu-HU" dirty="0" smtClean="0"/>
              <a:t>helyen lehet </a:t>
            </a:r>
            <a:r>
              <a:rPr lang="hu-HU" smtClean="0"/>
              <a:t>hiba mikor </a:t>
            </a:r>
            <a:r>
              <a:rPr lang="hu-HU" dirty="0" smtClean="0"/>
              <a:t>egy lekéredzést futtatunk.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Összehasonlítás: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Másik rendszer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Korábbi verzió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Szigorú </a:t>
            </a:r>
            <a:r>
              <a:rPr lang="hu-HU" dirty="0" smtClean="0"/>
              <a:t>nyelvetni strukrtúrális szabályok -&gt; szülséges logikai következtetők használata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növelése: lényeges modellelemek között kell relevánsan különböznie.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1936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0632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4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1" y="6502875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43"/>
            <a:ext cx="7772400" cy="2093508"/>
          </a:xfrm>
        </p:spPr>
        <p:txBody>
          <a:bodyPr/>
          <a:lstStyle/>
          <a:p>
            <a:r>
              <a:rPr lang="hu-HU" dirty="0" smtClean="0"/>
              <a:t>Gráfmintaillesztő rendszerek tesztelése automatikus gráfgenerátorokkal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Bekő Mária</a:t>
            </a:r>
          </a:p>
          <a:p>
            <a:r>
              <a:rPr lang="hu-HU" sz="2400" dirty="0"/>
              <a:t>Konzulens: Semeráth Oszkár</a:t>
            </a:r>
            <a:endParaRPr lang="en-US" sz="2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543300" y="2672080"/>
            <a:ext cx="440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Open source meg ami lemaradt az előzőekről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08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 modellméretben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23156"/>
              </p:ext>
            </p:extLst>
          </p:nvPr>
        </p:nvGraphicFramePr>
        <p:xfrm>
          <a:off x="-182536" y="941681"/>
          <a:ext cx="6002568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064351" y="3435821"/>
            <a:ext cx="28881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Négyzetes karakterisztika</a:t>
            </a:r>
          </a:p>
          <a:p>
            <a:r>
              <a:rPr lang="hu-HU" dirty="0" smtClean="0">
                <a:latin typeface="LMRoman10-Regular-Identity-H"/>
              </a:rPr>
              <a:t> </a:t>
            </a:r>
          </a:p>
          <a:p>
            <a:pPr algn="ctr"/>
            <a:r>
              <a:rPr lang="hu-HU" dirty="0" smtClean="0">
                <a:latin typeface="LMRoman10-Regular-Identity-H"/>
              </a:rPr>
              <a:t>NP-nehéz probléma</a:t>
            </a:r>
          </a:p>
          <a:p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R</a:t>
            </a:r>
            <a:r>
              <a:rPr lang="hu-HU" dirty="0" smtClean="0">
                <a:latin typeface="LMRoman10-Regular-Identity-H"/>
              </a:rPr>
              <a:t>emek eredmény</a:t>
            </a:r>
            <a:endParaRPr lang="hu-HU" dirty="0">
              <a:latin typeface="LMRoman10-Regular-Identity-H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29237" y="4332738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29238" y="3763970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5521" y="782403"/>
            <a:ext cx="334847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Kis </a:t>
            </a:r>
            <a:r>
              <a:rPr lang="hu-HU" dirty="0">
                <a:latin typeface="LMRoman10-Regular-Identity-H"/>
              </a:rPr>
              <a:t>minimum darabszám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Nehezebb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Részmodell </a:t>
            </a:r>
            <a:r>
              <a:rPr lang="hu-HU" dirty="0" smtClean="0">
                <a:latin typeface="LMRoman10-Regular-Identity-H"/>
              </a:rPr>
              <a:t>nagy </a:t>
            </a:r>
            <a:r>
              <a:rPr lang="hu-HU" dirty="0">
                <a:latin typeface="LMRoman10-Regular-Identity-H"/>
              </a:rPr>
              <a:t>(22 elem)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+</a:t>
            </a:r>
            <a:r>
              <a:rPr lang="hu-HU" dirty="0">
                <a:latin typeface="LMRoman10-Regular-Identity-H"/>
              </a:rPr>
              <a:t>Csomópont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Újrapróbálkozik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Lassú</a:t>
            </a:r>
          </a:p>
          <a:p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Gráfgenerálás </a:t>
            </a:r>
            <a:r>
              <a:rPr lang="hu-HU" dirty="0">
                <a:latin typeface="LMRoman10-Regular-Identity-H"/>
              </a:rPr>
              <a:t>problémája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Egyenletesen növekszik</a:t>
            </a:r>
            <a:endParaRPr lang="hu-HU" dirty="0">
              <a:latin typeface="LMRoman10-Regular-Identity-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0032" y="5039839"/>
            <a:ext cx="33239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smtClean="0"/>
              <a:t>200 csomópont</a:t>
            </a:r>
            <a:endParaRPr lang="hu-HU" sz="2000" dirty="0"/>
          </a:p>
          <a:p>
            <a:r>
              <a:rPr lang="hu-HU" sz="2000" dirty="0"/>
              <a:t>E</a:t>
            </a:r>
            <a:r>
              <a:rPr lang="hu-HU" sz="2000" dirty="0" smtClean="0"/>
              <a:t>lfogadható futásidő</a:t>
            </a:r>
          </a:p>
          <a:p>
            <a:r>
              <a:rPr lang="hu-HU" sz="2000" dirty="0" smtClean="0"/>
              <a:t>Tesztelésre alkalmas méret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772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 modellméretben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23156"/>
              </p:ext>
            </p:extLst>
          </p:nvPr>
        </p:nvGraphicFramePr>
        <p:xfrm>
          <a:off x="-182536" y="941681"/>
          <a:ext cx="6002568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064351" y="3435821"/>
            <a:ext cx="28881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Négyzetes karakterisztika</a:t>
            </a:r>
          </a:p>
          <a:p>
            <a:r>
              <a:rPr lang="hu-HU" dirty="0" smtClean="0">
                <a:latin typeface="LMRoman10-Regular-Identity-H"/>
              </a:rPr>
              <a:t> </a:t>
            </a:r>
          </a:p>
          <a:p>
            <a:pPr algn="ctr"/>
            <a:r>
              <a:rPr lang="hu-HU" dirty="0" smtClean="0">
                <a:latin typeface="LMRoman10-Regular-Identity-H"/>
              </a:rPr>
              <a:t>NP-nehéz probléma</a:t>
            </a:r>
          </a:p>
          <a:p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R</a:t>
            </a:r>
            <a:r>
              <a:rPr lang="hu-HU" dirty="0" smtClean="0">
                <a:latin typeface="LMRoman10-Regular-Identity-H"/>
              </a:rPr>
              <a:t>emek eredmény</a:t>
            </a:r>
            <a:endParaRPr lang="hu-HU" dirty="0">
              <a:latin typeface="LMRoman10-Regular-Identity-H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29237" y="4332738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29238" y="3763970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5521" y="782403"/>
            <a:ext cx="334847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Kis </a:t>
            </a:r>
            <a:r>
              <a:rPr lang="hu-HU" dirty="0">
                <a:latin typeface="LMRoman10-Regular-Identity-H"/>
              </a:rPr>
              <a:t>minimum darabszám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Nehezebb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Részmodell </a:t>
            </a:r>
            <a:r>
              <a:rPr lang="hu-HU" dirty="0" smtClean="0">
                <a:latin typeface="LMRoman10-Regular-Identity-H"/>
              </a:rPr>
              <a:t>nagy </a:t>
            </a:r>
            <a:r>
              <a:rPr lang="hu-HU" dirty="0">
                <a:latin typeface="LMRoman10-Regular-Identity-H"/>
              </a:rPr>
              <a:t>(22 elem)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+</a:t>
            </a:r>
            <a:r>
              <a:rPr lang="hu-HU" dirty="0">
                <a:latin typeface="LMRoman10-Regular-Identity-H"/>
              </a:rPr>
              <a:t>Csomópont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Újrapróbálkozik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Lassú</a:t>
            </a:r>
          </a:p>
          <a:p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Gráfgenerálás </a:t>
            </a:r>
            <a:r>
              <a:rPr lang="hu-HU" dirty="0">
                <a:latin typeface="LMRoman10-Regular-Identity-H"/>
              </a:rPr>
              <a:t>problémája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Egyenletesen növekszik</a:t>
            </a:r>
            <a:endParaRPr lang="hu-HU" dirty="0">
              <a:latin typeface="LMRoman10-Regular-Identity-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9834" y="5039839"/>
            <a:ext cx="26971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200 csomópont</a:t>
            </a:r>
            <a:endParaRPr lang="hu-HU" dirty="0"/>
          </a:p>
          <a:p>
            <a:r>
              <a:rPr lang="hu-HU" dirty="0"/>
              <a:t>E</a:t>
            </a:r>
            <a:r>
              <a:rPr lang="hu-HU" dirty="0" smtClean="0"/>
              <a:t>lfogadható futásidő</a:t>
            </a:r>
          </a:p>
          <a:p>
            <a:r>
              <a:rPr lang="hu-HU" dirty="0" smtClean="0"/>
              <a:t>Tesztelésre alkalmas méret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922452"/>
            <a:ext cx="8733393" cy="49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Diverzitás mérése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389726"/>
              </p:ext>
            </p:extLst>
          </p:nvPr>
        </p:nvGraphicFramePr>
        <p:xfrm>
          <a:off x="101600" y="894080"/>
          <a:ext cx="6035040" cy="506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6640" y="1144235"/>
            <a:ext cx="224124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Szomszédsági formák</a:t>
            </a:r>
          </a:p>
          <a:p>
            <a:r>
              <a:rPr lang="hu-HU" dirty="0"/>
              <a:t>3-as </a:t>
            </a:r>
            <a:r>
              <a:rPr lang="hu-HU" dirty="0" smtClean="0"/>
              <a:t>távolság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136640" y="1937075"/>
            <a:ext cx="22412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Kitöltetlen lekérdezések</a:t>
            </a: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Utófeldolgozáson átesett lekérdezések</a:t>
            </a:r>
            <a:endParaRPr lang="hu-HU" dirty="0"/>
          </a:p>
        </p:txBody>
      </p:sp>
      <p:sp>
        <p:nvSpPr>
          <p:cNvPr id="9" name="Down Arrow 8"/>
          <p:cNvSpPr/>
          <p:nvPr/>
        </p:nvSpPr>
        <p:spPr>
          <a:xfrm>
            <a:off x="7041017" y="2591816"/>
            <a:ext cx="432486" cy="444844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Diverzitás mérése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113926"/>
              </p:ext>
            </p:extLst>
          </p:nvPr>
        </p:nvGraphicFramePr>
        <p:xfrm>
          <a:off x="101600" y="894080"/>
          <a:ext cx="6035040" cy="506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36640" y="1144235"/>
            <a:ext cx="224124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Szomszédsági formák</a:t>
            </a:r>
          </a:p>
          <a:p>
            <a:r>
              <a:rPr lang="hu-HU" dirty="0" smtClean="0"/>
              <a:t>3-as távolság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136640" y="1937075"/>
            <a:ext cx="22412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Kitöltetlen lekérdezések</a:t>
            </a: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Utófeldolgozáson átesett lekérdezések</a:t>
            </a:r>
            <a:endParaRPr lang="hu-HU" dirty="0"/>
          </a:p>
        </p:txBody>
      </p:sp>
      <p:sp>
        <p:nvSpPr>
          <p:cNvPr id="11" name="Down Arrow 10"/>
          <p:cNvSpPr/>
          <p:nvPr/>
        </p:nvSpPr>
        <p:spPr>
          <a:xfrm>
            <a:off x="7041017" y="2591816"/>
            <a:ext cx="432486" cy="444844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40" y="4057761"/>
            <a:ext cx="28914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Folyamatosan növekeszik a diverzitás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Új formákat fedez fel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9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 futásidejének mérése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graphicFrame>
        <p:nvGraphicFramePr>
          <p:cNvPr id="5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9283"/>
              </p:ext>
            </p:extLst>
          </p:nvPr>
        </p:nvGraphicFramePr>
        <p:xfrm>
          <a:off x="223521" y="792480"/>
          <a:ext cx="5110479" cy="53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0191" y="817193"/>
            <a:ext cx="215934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Lekérdezéseim</a:t>
            </a:r>
          </a:p>
          <a:p>
            <a:pPr algn="ctr"/>
            <a:r>
              <a:rPr lang="hu-HU" sz="2000" dirty="0"/>
              <a:t>+</a:t>
            </a:r>
            <a:endParaRPr lang="hu-HU" sz="2000" dirty="0" smtClean="0"/>
          </a:p>
          <a:p>
            <a:pPr algn="ctr"/>
            <a:r>
              <a:rPr lang="hu-HU" sz="2000" dirty="0" smtClean="0"/>
              <a:t>Neo4J adatbázis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913" y="2285999"/>
            <a:ext cx="242906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000" dirty="0" smtClean="0"/>
              <a:t>Attribútumok szűrése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0191" y="3138616"/>
            <a:ext cx="123783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000" dirty="0" smtClean="0"/>
              <a:t>Korreláció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368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80768" y="779056"/>
            <a:ext cx="69074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1" dirty="0" smtClean="0">
                <a:latin typeface="LMRoman10-Regular-Identity-H"/>
              </a:rPr>
              <a:t>Sikerek</a:t>
            </a:r>
            <a:r>
              <a:rPr lang="hu-HU" sz="2000" dirty="0" smtClean="0">
                <a:latin typeface="LMRoman10-Regular-Identity-H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LMRoman10-Regular-Identity-H"/>
              </a:rPr>
              <a:t>T</a:t>
            </a:r>
            <a:r>
              <a:rPr lang="hu-HU" sz="2000" dirty="0" smtClean="0">
                <a:latin typeface="LMRoman10-Regular-Identity-H"/>
              </a:rPr>
              <a:t>öbblépéses </a:t>
            </a:r>
            <a:r>
              <a:rPr lang="hu-HU" sz="2000" dirty="0">
                <a:latin typeface="LMRoman10-Regular-Identity-H"/>
              </a:rPr>
              <a:t>gráflekérdezés </a:t>
            </a:r>
            <a:r>
              <a:rPr lang="hu-HU" sz="2000" dirty="0" smtClean="0">
                <a:latin typeface="LMRoman10-Regular-Identity-H"/>
              </a:rPr>
              <a:t>generálás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Neo4j </a:t>
            </a:r>
            <a:r>
              <a:rPr lang="hu-HU" sz="2000" dirty="0">
                <a:latin typeface="LMRoman10-Regular-Identity-H"/>
              </a:rPr>
              <a:t>adatbázis által beolvasható és feldolgozható </a:t>
            </a:r>
            <a:endParaRPr lang="hu-HU" sz="2000" dirty="0" smtClean="0">
              <a:latin typeface="LMRoman10-Regular-Identity-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Paraméterezhető: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adatbázis tartalom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lekérdezések mennyisége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bonyolultsága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Biztosítja diverzitást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 smtClean="0">
              <a:latin typeface="LMRoman10-Regular-Identity-H"/>
            </a:endParaRPr>
          </a:p>
          <a:p>
            <a:r>
              <a:rPr lang="hu-HU" sz="2000" dirty="0">
                <a:latin typeface="LMRoman10-Regular-Identity-H"/>
              </a:rPr>
              <a:t>S</a:t>
            </a:r>
            <a:r>
              <a:rPr lang="hu-HU" sz="2000" dirty="0" smtClean="0">
                <a:latin typeface="LMRoman10-Regular-Identity-H"/>
              </a:rPr>
              <a:t>zemantikus eltérés: InGraph </a:t>
            </a: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</a:t>
            </a:r>
            <a:r>
              <a:rPr lang="hu-HU" sz="2000" dirty="0" smtClean="0">
                <a:latin typeface="LMRoman10-Regular-Identity-H"/>
              </a:rPr>
              <a:t> Neo4j</a:t>
            </a:r>
          </a:p>
          <a:p>
            <a:r>
              <a:rPr lang="hu-HU" sz="2000" dirty="0" smtClean="0">
                <a:latin typeface="LMRoman10-Regular-Identity-H"/>
              </a:rPr>
              <a:t>Felkerestek: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Neo4j fejlesztői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LMRoman10-Regular-Identity-H"/>
              </a:rPr>
              <a:t>Université de Montréal</a:t>
            </a:r>
            <a:endParaRPr lang="hu-HU" sz="2000" dirty="0" smtClean="0">
              <a:latin typeface="LMRoman10-Regular-Identity-H"/>
            </a:endParaRPr>
          </a:p>
          <a:p>
            <a:endParaRPr lang="hu-HU" sz="2000" dirty="0">
              <a:latin typeface="LMRoman10-Regular-Identity-H"/>
            </a:endParaRPr>
          </a:p>
          <a:p>
            <a:r>
              <a:rPr lang="hu-HU" sz="2000" b="1" dirty="0" smtClean="0">
                <a:latin typeface="LMRoman10-Regular-Identity-H"/>
              </a:rPr>
              <a:t>Jövőbeli munka</a:t>
            </a:r>
            <a:r>
              <a:rPr lang="hu-HU" sz="2000" dirty="0" smtClean="0">
                <a:latin typeface="LMRoman10-Regular-Identity-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Komplex </a:t>
            </a:r>
            <a:r>
              <a:rPr lang="hu-HU" sz="2000" dirty="0">
                <a:latin typeface="LMRoman10-Regular-Identity-H"/>
              </a:rPr>
              <a:t>gráfadatbázis-tartalmak </a:t>
            </a:r>
            <a:r>
              <a:rPr lang="hu-HU" sz="2000" dirty="0" smtClean="0">
                <a:latin typeface="LMRoman10-Regular-Identity-H"/>
              </a:rPr>
              <a:t>előállítása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Komplett környezetet, teljes bemenetet létrehozása</a:t>
            </a:r>
            <a:endParaRPr lang="hu-HU" sz="2000" dirty="0">
              <a:latin typeface="LMRoman10-Regular-Identity-H"/>
            </a:endParaRP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Lehet-e </a:t>
            </a:r>
            <a:r>
              <a:rPr lang="hu-HU" dirty="0"/>
              <a:t>becslést adni a várható futásiidőre a bemeneti mintahalmaz ismeretében</a:t>
            </a:r>
            <a:r>
              <a:rPr lang="hu-HU" dirty="0" smtClean="0"/>
              <a:t>?</a:t>
            </a:r>
          </a:p>
          <a:p>
            <a:r>
              <a:rPr lang="hu-HU" dirty="0" smtClean="0"/>
              <a:t>Alapvetően nem, a hozzáadott cvsomópontok számával becsülhetjük az időt, de a kényszerek miatt könnyen kiszámíthatatlanná válik . Főleg ha a kényszerek között ellentmondás 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3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modellgenerátor bemelegítésére miért pont 5 extra futást alkalmazott? </a:t>
            </a:r>
            <a:endParaRPr lang="hu-HU" dirty="0" smtClean="0"/>
          </a:p>
          <a:p>
            <a:r>
              <a:rPr lang="hu-HU" dirty="0" smtClean="0"/>
              <a:t>Azért mert már a második mérés után nem vettem észre jelentős csökkenést a futásidőben, eztért biztos ami biztos vártam tpovábbi 3-at és ezek futásidejét nem számoltam bele az egészbe.</a:t>
            </a:r>
          </a:p>
          <a:p>
            <a:r>
              <a:rPr lang="hu-HU" dirty="0" smtClean="0"/>
              <a:t>Gfáadatbázis benchmarkoknál ez bevett szokás, mert érvénytelen futásidőnek szmíthatjuk.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21.oldal</a:t>
            </a:r>
            <a:r>
              <a:rPr lang="hu-HU" i="1" dirty="0"/>
              <a:t>: … a kitöltetlen modellek sokkal kisebb diverzitást mutatnak. Van erre magyarázat, hogy miért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Amikor üres címkéket generálunk, akkor minden címke egyformán üres, és a diverzitás így számolódik.  Az utófeldolgozás során ezeket kitöltöm, és minden címke kitöltötté válik, de nem egyformán, és ez alapján számolja a szomszédságokat, így több lesz tehát. Lényeges különbségek generálásának vágya </a:t>
            </a:r>
            <a:r>
              <a:rPr lang="hu-HU" dirty="0" smtClean="0">
                <a:sym typeface="Wingdings" panose="05000000000000000000" pitchFamily="2" charset="2"/>
              </a:rPr>
              <a:t> lényegtelen dolgok nem genrálása által válik valósággá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89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Motiváció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9" y="1895462"/>
            <a:ext cx="2550674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4" y="2419898"/>
            <a:ext cx="2172979" cy="1471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823" y="1895462"/>
            <a:ext cx="2520000" cy="25200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1764" y="1895462"/>
            <a:ext cx="2520000" cy="25200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01763" y="2795512"/>
            <a:ext cx="2185734" cy="18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1764" y="3366131"/>
            <a:ext cx="2155060" cy="1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3972" y="1772110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Train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224870" y="1772110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Segment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35157" y="3953797"/>
            <a:ext cx="17066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n</a:t>
            </a:r>
            <a:r>
              <a:rPr lang="hu-HU" b="1" dirty="0" smtClean="0"/>
              <a:t>ame</a:t>
            </a:r>
            <a:r>
              <a:rPr lang="hu-HU" dirty="0" smtClean="0"/>
              <a:t>: Thomas;</a:t>
            </a:r>
          </a:p>
          <a:p>
            <a:r>
              <a:rPr lang="hu-HU" b="1" dirty="0"/>
              <a:t>c</a:t>
            </a:r>
            <a:r>
              <a:rPr lang="hu-HU" b="1" dirty="0" smtClean="0"/>
              <a:t>olor</a:t>
            </a:r>
            <a:r>
              <a:rPr lang="hu-HU" dirty="0" smtClean="0"/>
              <a:t>: blue;</a:t>
            </a:r>
          </a:p>
          <a:p>
            <a:r>
              <a:rPr lang="hu-HU" b="1" dirty="0" smtClean="0"/>
              <a:t>ID</a:t>
            </a:r>
            <a:r>
              <a:rPr lang="hu-HU" dirty="0" smtClean="0"/>
              <a:t>: 24; 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0209" y="2620113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:ON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810883" y="3154858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:UNDER</a:t>
            </a:r>
            <a:endParaRPr lang="hu-HU" dirty="0"/>
          </a:p>
        </p:txBody>
      </p:sp>
      <p:sp>
        <p:nvSpPr>
          <p:cNvPr id="30" name="Rectangular Callout 29"/>
          <p:cNvSpPr/>
          <p:nvPr/>
        </p:nvSpPr>
        <p:spPr>
          <a:xfrm>
            <a:off x="3780209" y="1608112"/>
            <a:ext cx="1261072" cy="533330"/>
          </a:xfrm>
          <a:prstGeom prst="wedgeRectCallout">
            <a:avLst>
              <a:gd name="adj1" fmla="val -66254"/>
              <a:gd name="adj2" fmla="val 125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Címke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514862" y="4664897"/>
            <a:ext cx="2024471" cy="584990"/>
          </a:xfrm>
          <a:prstGeom prst="wedgeRectCallout">
            <a:avLst>
              <a:gd name="adj1" fmla="val -72262"/>
              <a:gd name="adj2" fmla="val -5412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Tulajdonságok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3527097" y="3788219"/>
            <a:ext cx="1841158" cy="564025"/>
          </a:xfrm>
          <a:prstGeom prst="wedgeRectCallout">
            <a:avLst>
              <a:gd name="adj1" fmla="val 4679"/>
              <a:gd name="adj2" fmla="val -88771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Kapcsolat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144802" y="4664898"/>
            <a:ext cx="1664042" cy="584990"/>
          </a:xfrm>
          <a:prstGeom prst="wedgeRectCallout">
            <a:avLst>
              <a:gd name="adj1" fmla="val -36186"/>
              <a:gd name="adj2" fmla="val -103500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Csomópont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486" y="794044"/>
            <a:ext cx="235478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dolgozatban bemutatott lekérdezés generátor alkamassá tehető-e szuperszámítógépes környezetben történő használatra?</a:t>
            </a:r>
          </a:p>
          <a:p>
            <a:r>
              <a:rPr lang="hu-HU" dirty="0" smtClean="0"/>
              <a:t>A modellgenerátor jelenlegi implememntásiójában nem párhuzamosítható jól, de elméletileg nincs kizárva a párhuzamosítás.</a:t>
            </a:r>
          </a:p>
          <a:p>
            <a:r>
              <a:rPr lang="hu-HU" dirty="0" smtClean="0"/>
              <a:t>Várhatóan a modell méret miatti futásidőben nem párhuzamosodna jól, a tesztkészlet darabszámban viszont 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21920" y="83585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19. oldal: … következtetésemet az 1., az 5. és a 10. modell megtalálásának időpontjából vontam le. Mit jelent itt a megtalálás? : A generátor a modelleket egyeséveel, egymás után fedezi fel. Lehet hogy például az elsőt könnyű megtalálni, de benehezedik és az 5. megtalálása más problémát mutat. Tehát úgy is fogalmazhatunk hogy 5 model megtalálásának ideje 10 modell megtalálásának </a:t>
            </a:r>
            <a:r>
              <a:rPr lang="hu-HU" dirty="0" smtClean="0"/>
              <a:t>ideje</a:t>
            </a:r>
          </a:p>
          <a:p>
            <a:r>
              <a:rPr lang="hu-HU" dirty="0" smtClean="0"/>
              <a:t>Akár a diagram egy vonallal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5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15. oldal: … a diverzitás szintet magasra állítottam. - Ez pontosan mit jelent, mi a </a:t>
            </a:r>
            <a:r>
              <a:rPr lang="hu-HU" dirty="0" smtClean="0"/>
              <a:t>magas </a:t>
            </a:r>
            <a:r>
              <a:rPr lang="hu-HU" dirty="0"/>
              <a:t>szint</a:t>
            </a:r>
            <a:r>
              <a:rPr lang="hu-HU" dirty="0" smtClean="0"/>
              <a:t>?</a:t>
            </a:r>
          </a:p>
          <a:p>
            <a:pPr marL="0" indent="0">
              <a:buNone/>
            </a:pPr>
            <a:r>
              <a:rPr lang="hu-HU" dirty="0" smtClean="0"/>
              <a:t>A megközelítésemben van 2 féle beállítás: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távolság: mekkora különbség legyen a csomópontok között / milyen hosszú az az állítás ami alapján az egyik megkülönböztethető a másiktól.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Nagy távolság: részlet kérdésekben különböznek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Kis távolság: alapvetően különböznek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darabszám: Hány új fajta csomópont legyen a modellekben.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2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Lekérdezések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0" y="1264530"/>
            <a:ext cx="8540700" cy="136735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38438"/>
              </p:ext>
            </p:extLst>
          </p:nvPr>
        </p:nvGraphicFramePr>
        <p:xfrm>
          <a:off x="1289221" y="3175687"/>
          <a:ext cx="6668530" cy="237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265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3334265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Thomas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Percy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Gordon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Henry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Lekérdezés </a:t>
            </a:r>
            <a:r>
              <a:rPr lang="hu-HU" sz="3600" dirty="0" smtClean="0"/>
              <a:t>feldolgozás: Absztrakt szintaxis gráf</a:t>
            </a:r>
            <a:endParaRPr lang="hu-H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579235" y="756826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Single</a:t>
            </a:r>
            <a:r>
              <a:rPr lang="hu-HU" dirty="0" smtClean="0">
                <a:solidFill>
                  <a:schemeClr val="accent1"/>
                </a:solidFill>
              </a:rPr>
              <a:t> Part </a:t>
            </a:r>
            <a:r>
              <a:rPr lang="hu-HU" dirty="0" err="1" smtClean="0">
                <a:solidFill>
                  <a:schemeClr val="accent1"/>
                </a:solidFill>
              </a:rPr>
              <a:t>Query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5657" y="1621621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</a:rPr>
              <a:t>Match</a:t>
            </a:r>
            <a:br>
              <a:rPr lang="hu-HU" dirty="0" smtClean="0">
                <a:solidFill>
                  <a:schemeClr val="accent1"/>
                </a:solidFill>
              </a:rPr>
            </a:br>
            <a:r>
              <a:rPr lang="hu-HU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57153" y="1621621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</a:rPr>
              <a:t>Return</a:t>
            </a:r>
            <a:br>
              <a:rPr lang="hu-HU" dirty="0" smtClean="0">
                <a:solidFill>
                  <a:schemeClr val="accent1"/>
                </a:solidFill>
              </a:rPr>
            </a:br>
            <a:r>
              <a:rPr lang="hu-HU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12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hu-HU" sz="12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en-US" sz="1600" dirty="0" err="1">
              <a:solidFill>
                <a:schemeClr val="accent1"/>
              </a:solidFill>
            </a:endParaRPr>
          </a:p>
        </p:txBody>
      </p:sp>
      <p:cxnSp>
        <p:nvCxnSpPr>
          <p:cNvPr id="13" name="Straight Connector 12"/>
          <p:cNvCxnSpPr>
            <a:stCxn id="5" idx="2"/>
            <a:endCxn id="10" idx="0"/>
          </p:cNvCxnSpPr>
          <p:nvPr/>
        </p:nvCxnSpPr>
        <p:spPr>
          <a:xfrm flipH="1">
            <a:off x="3413209" y="1366938"/>
            <a:ext cx="843578" cy="2546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>
            <a:off x="4256787" y="1366938"/>
            <a:ext cx="877918" cy="2546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1757456" y="5499446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Variable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Declaration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38" y="5502213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>
                <a:solidFill>
                  <a:schemeClr val="accent1"/>
                </a:solidFill>
              </a:rPr>
              <a:t>N</a:t>
            </a:r>
            <a:r>
              <a:rPr lang="hu-HU" dirty="0" err="1" smtClean="0">
                <a:solidFill>
                  <a:schemeClr val="accent1"/>
                </a:solidFill>
              </a:rPr>
              <a:t>ode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Label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7115" y="4368560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Node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Pattern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08415" y="4377890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Relationship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Pattern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71585" y="3291262"/>
            <a:ext cx="1619176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Pattern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Element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Chain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4890" y="3305256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Node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Pattern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26069" y="2413933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</a:rPr>
              <a:t>Pattern</a:t>
            </a:r>
            <a:endParaRPr lang="en-US" dirty="0" err="1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>
            <a:stCxn id="10" idx="2"/>
            <a:endCxn id="23" idx="0"/>
          </p:cNvCxnSpPr>
          <p:nvPr/>
        </p:nvCxnSpPr>
        <p:spPr>
          <a:xfrm flipH="1">
            <a:off x="2603621" y="2231733"/>
            <a:ext cx="809588" cy="182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2"/>
            <a:endCxn id="22" idx="0"/>
          </p:cNvCxnSpPr>
          <p:nvPr/>
        </p:nvCxnSpPr>
        <p:spPr>
          <a:xfrm flipH="1">
            <a:off x="1472442" y="3024045"/>
            <a:ext cx="1131179" cy="28121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23" idx="2"/>
            <a:endCxn id="21" idx="0"/>
          </p:cNvCxnSpPr>
          <p:nvPr/>
        </p:nvCxnSpPr>
        <p:spPr>
          <a:xfrm>
            <a:off x="2603621" y="3024045"/>
            <a:ext cx="677552" cy="26721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21" idx="2"/>
            <a:endCxn id="20" idx="0"/>
          </p:cNvCxnSpPr>
          <p:nvPr/>
        </p:nvCxnSpPr>
        <p:spPr>
          <a:xfrm>
            <a:off x="3281173" y="3901374"/>
            <a:ext cx="404794" cy="47651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21" idx="2"/>
            <a:endCxn id="19" idx="0"/>
          </p:cNvCxnSpPr>
          <p:nvPr/>
        </p:nvCxnSpPr>
        <p:spPr>
          <a:xfrm flipH="1">
            <a:off x="1634667" y="3901374"/>
            <a:ext cx="1646506" cy="46718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9" idx="2"/>
            <a:endCxn id="18" idx="0"/>
          </p:cNvCxnSpPr>
          <p:nvPr/>
        </p:nvCxnSpPr>
        <p:spPr>
          <a:xfrm flipH="1">
            <a:off x="794890" y="4978672"/>
            <a:ext cx="839777" cy="52354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17" idx="0"/>
          </p:cNvCxnSpPr>
          <p:nvPr/>
        </p:nvCxnSpPr>
        <p:spPr>
          <a:xfrm>
            <a:off x="1634667" y="4978672"/>
            <a:ext cx="800341" cy="52077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5369060" y="2413933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Return</a:t>
            </a:r>
            <a:r>
              <a:rPr lang="hu-HU" dirty="0" smtClean="0">
                <a:solidFill>
                  <a:schemeClr val="accent1"/>
                </a:solidFill>
              </a:rPr>
              <a:t> Body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46788" y="3304843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Return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Item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82320" y="3305256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Return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Item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15078" y="4368560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Variable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Ref</a:t>
            </a:r>
            <a:endParaRPr lang="en-US" dirty="0" err="1">
              <a:solidFill>
                <a:schemeClr val="accent1"/>
              </a:solidFill>
            </a:endParaRPr>
          </a:p>
        </p:txBody>
      </p:sp>
      <p:cxnSp>
        <p:nvCxnSpPr>
          <p:cNvPr id="48" name="Straight Connector 47"/>
          <p:cNvCxnSpPr>
            <a:stCxn id="12" idx="2"/>
            <a:endCxn id="43" idx="0"/>
          </p:cNvCxnSpPr>
          <p:nvPr/>
        </p:nvCxnSpPr>
        <p:spPr>
          <a:xfrm>
            <a:off x="5134705" y="2231733"/>
            <a:ext cx="911907" cy="182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43" idx="2"/>
            <a:endCxn id="44" idx="0"/>
          </p:cNvCxnSpPr>
          <p:nvPr/>
        </p:nvCxnSpPr>
        <p:spPr>
          <a:xfrm flipH="1">
            <a:off x="5424340" y="3024045"/>
            <a:ext cx="622272" cy="2807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3" idx="2"/>
            <a:endCxn id="45" idx="0"/>
          </p:cNvCxnSpPr>
          <p:nvPr/>
        </p:nvCxnSpPr>
        <p:spPr>
          <a:xfrm>
            <a:off x="6046612" y="3024045"/>
            <a:ext cx="1313260" cy="28121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7029650" y="4355031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Variable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Ref</a:t>
            </a:r>
            <a:endParaRPr lang="en-US" dirty="0" err="1">
              <a:solidFill>
                <a:schemeClr val="accent1"/>
              </a:solidFill>
            </a:endParaRPr>
          </a:p>
        </p:txBody>
      </p:sp>
      <p:cxnSp>
        <p:nvCxnSpPr>
          <p:cNvPr id="56" name="Straight Connector 55"/>
          <p:cNvCxnSpPr>
            <a:stCxn id="44" idx="2"/>
            <a:endCxn id="46" idx="0"/>
          </p:cNvCxnSpPr>
          <p:nvPr/>
        </p:nvCxnSpPr>
        <p:spPr>
          <a:xfrm>
            <a:off x="5424340" y="3914955"/>
            <a:ext cx="268290" cy="45360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5" idx="2"/>
            <a:endCxn id="54" idx="0"/>
          </p:cNvCxnSpPr>
          <p:nvPr/>
        </p:nvCxnSpPr>
        <p:spPr>
          <a:xfrm>
            <a:off x="7359872" y="3915368"/>
            <a:ext cx="347330" cy="43966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Curved Connector 101"/>
          <p:cNvCxnSpPr>
            <a:stCxn id="46" idx="2"/>
            <a:endCxn id="17" idx="3"/>
          </p:cNvCxnSpPr>
          <p:nvPr/>
        </p:nvCxnSpPr>
        <p:spPr>
          <a:xfrm rot="5400000">
            <a:off x="3989680" y="4101552"/>
            <a:ext cx="825830" cy="258007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0" y="735205"/>
            <a:ext cx="2535291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:Train)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-[: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]-&gt;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:Segment) 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4" name="Curved Connector 103"/>
          <p:cNvCxnSpPr>
            <a:stCxn id="54" idx="2"/>
            <a:endCxn id="17" idx="3"/>
          </p:cNvCxnSpPr>
          <p:nvPr/>
        </p:nvCxnSpPr>
        <p:spPr>
          <a:xfrm rot="5400000">
            <a:off x="4990202" y="3087501"/>
            <a:ext cx="839359" cy="45946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3" grpId="0" animBg="1"/>
      <p:bldP spid="44" grpId="0" animBg="1"/>
      <p:bldP spid="45" grpId="0" animBg="1"/>
      <p:bldP spid="46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Motiváció: Tesztelés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" y="1482446"/>
            <a:ext cx="3177565" cy="5566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45837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4002045" y="1223275"/>
            <a:ext cx="1161536" cy="10750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76336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97279"/>
              </p:ext>
            </p:extLst>
          </p:nvPr>
        </p:nvGraphicFramePr>
        <p:xfrm>
          <a:off x="5932544" y="1074994"/>
          <a:ext cx="31249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79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1562479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tr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seg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Thomas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Percy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2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Gordon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31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Henry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14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23349" y="2489787"/>
            <a:ext cx="1559922" cy="826789"/>
            <a:chOff x="590153" y="2240942"/>
            <a:chExt cx="1559922" cy="826789"/>
          </a:xfrm>
        </p:grpSpPr>
        <p:pic>
          <p:nvPicPr>
            <p:cNvPr id="7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50946" y="3508051"/>
            <a:ext cx="511074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  <a:cs typeface="Arial" panose="020B0604020202020204" pitchFamily="34" charset="0"/>
              </a:rPr>
              <a:t>A lekérdezéseket beolvasó editor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tesztelése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Szabvány </a:t>
            </a:r>
            <a:r>
              <a:rPr lang="hu-HU" sz="2000" dirty="0" smtClean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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 smtClean="0"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A </a:t>
            </a:r>
            <a:r>
              <a:rPr lang="hu-HU" sz="2000" dirty="0">
                <a:latin typeface="+mj-lt"/>
                <a:cs typeface="Arial" panose="020B0604020202020204" pitchFamily="34" charset="0"/>
              </a:rPr>
              <a:t>lekérdezések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feldolgozása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Lekérdezés optimalizáció tesztelése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+mj-lt"/>
                <a:cs typeface="Arial" panose="020B0604020202020204" pitchFamily="34" charset="0"/>
              </a:rPr>
              <a:t>Lekérdező motor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tesztelése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Jó választ ad-e?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Rájön-e hogy nincs válasz?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Milyen gyorsan jön rá</a:t>
            </a:r>
            <a:endParaRPr lang="hu-HU" sz="2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9164" y="4126817"/>
            <a:ext cx="24641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85850" y="2489788"/>
            <a:ext cx="1559922" cy="826789"/>
            <a:chOff x="590153" y="2240942"/>
            <a:chExt cx="1559922" cy="826789"/>
          </a:xfrm>
        </p:grpSpPr>
        <p:pic>
          <p:nvPicPr>
            <p:cNvPr id="17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641941" y="2489787"/>
            <a:ext cx="1559922" cy="826789"/>
            <a:chOff x="590153" y="2240942"/>
            <a:chExt cx="1559922" cy="826789"/>
          </a:xfrm>
        </p:grpSpPr>
        <p:pic>
          <p:nvPicPr>
            <p:cNvPr id="21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4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Tesztelési és teljesítménymérési megközelítés</a:t>
            </a:r>
            <a:endParaRPr lang="hu-H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101" name="Flowchart: Preparation 100"/>
          <p:cNvSpPr/>
          <p:nvPr/>
        </p:nvSpPr>
        <p:spPr>
          <a:xfrm>
            <a:off x="2321076" y="2193392"/>
            <a:ext cx="1836175" cy="856520"/>
          </a:xfrm>
          <a:prstGeom prst="flowChartPreparation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</a:rPr>
              <a:t>Lekérezés generátor</a:t>
            </a:r>
          </a:p>
        </p:txBody>
      </p:sp>
      <p:sp>
        <p:nvSpPr>
          <p:cNvPr id="102" name="Flowchart: Process 101"/>
          <p:cNvSpPr/>
          <p:nvPr/>
        </p:nvSpPr>
        <p:spPr>
          <a:xfrm>
            <a:off x="88205" y="2722478"/>
            <a:ext cx="1886424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Esettanyulmány szignatúra</a:t>
            </a:r>
            <a:endParaRPr lang="hu-HU" dirty="0"/>
          </a:p>
        </p:txBody>
      </p:sp>
      <p:sp>
        <p:nvSpPr>
          <p:cNvPr id="103" name="Flowchart: Process 102"/>
          <p:cNvSpPr/>
          <p:nvPr/>
        </p:nvSpPr>
        <p:spPr>
          <a:xfrm>
            <a:off x="4314634" y="2274378"/>
            <a:ext cx="140717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Generált lekérdezések</a:t>
            </a:r>
            <a:endParaRPr lang="hu-HU" dirty="0"/>
          </a:p>
        </p:txBody>
      </p:sp>
      <p:sp>
        <p:nvSpPr>
          <p:cNvPr id="104" name="Flowchart: Process 103"/>
          <p:cNvSpPr/>
          <p:nvPr/>
        </p:nvSpPr>
        <p:spPr>
          <a:xfrm>
            <a:off x="6097421" y="2767333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Referencia implementáció</a:t>
            </a:r>
            <a:endParaRPr lang="hu-HU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6094375" y="1845523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Lekérdező rendszer</a:t>
            </a:r>
            <a:endParaRPr lang="hu-HU" sz="16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7934832" y="1845523"/>
            <a:ext cx="1023816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cxnSp>
        <p:nvCxnSpPr>
          <p:cNvPr id="107" name="Straight Arrow Connector 106"/>
          <p:cNvCxnSpPr>
            <a:stCxn id="101" idx="3"/>
            <a:endCxn id="103" idx="1"/>
          </p:cNvCxnSpPr>
          <p:nvPr/>
        </p:nvCxnSpPr>
        <p:spPr>
          <a:xfrm>
            <a:off x="4157251" y="2621652"/>
            <a:ext cx="157383" cy="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8" name="Flowchart: Process 107"/>
          <p:cNvSpPr/>
          <p:nvPr/>
        </p:nvSpPr>
        <p:spPr>
          <a:xfrm>
            <a:off x="88204" y="1845523"/>
            <a:ext cx="188642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Nyelvi specifikáció</a:t>
            </a:r>
            <a:endParaRPr lang="hu-HU" dirty="0"/>
          </a:p>
        </p:txBody>
      </p:sp>
      <p:cxnSp>
        <p:nvCxnSpPr>
          <p:cNvPr id="109" name="Elbow Connector 108"/>
          <p:cNvCxnSpPr>
            <a:stCxn id="108" idx="3"/>
            <a:endCxn id="101" idx="1"/>
          </p:cNvCxnSpPr>
          <p:nvPr/>
        </p:nvCxnSpPr>
        <p:spPr>
          <a:xfrm>
            <a:off x="1974629" y="2193393"/>
            <a:ext cx="346447" cy="428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Elbow Connector 109"/>
          <p:cNvCxnSpPr>
            <a:stCxn id="102" idx="3"/>
            <a:endCxn id="101" idx="1"/>
          </p:cNvCxnSpPr>
          <p:nvPr/>
        </p:nvCxnSpPr>
        <p:spPr>
          <a:xfrm flipV="1">
            <a:off x="1974629" y="2621652"/>
            <a:ext cx="346447" cy="448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1" name="Oval 110"/>
          <p:cNvSpPr/>
          <p:nvPr/>
        </p:nvSpPr>
        <p:spPr>
          <a:xfrm>
            <a:off x="7305987" y="2495216"/>
            <a:ext cx="352945" cy="34326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0" dirty="0" smtClean="0"/>
              <a:t>=</a:t>
            </a:r>
          </a:p>
        </p:txBody>
      </p:sp>
      <p:cxnSp>
        <p:nvCxnSpPr>
          <p:cNvPr id="112" name="Elbow Connector 111"/>
          <p:cNvCxnSpPr>
            <a:stCxn id="103" idx="3"/>
            <a:endCxn id="105" idx="1"/>
          </p:cNvCxnSpPr>
          <p:nvPr/>
        </p:nvCxnSpPr>
        <p:spPr>
          <a:xfrm flipV="1">
            <a:off x="5721809" y="2193393"/>
            <a:ext cx="372566" cy="4288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103" idx="3"/>
            <a:endCxn id="104" idx="1"/>
          </p:cNvCxnSpPr>
          <p:nvPr/>
        </p:nvCxnSpPr>
        <p:spPr>
          <a:xfrm>
            <a:off x="5721809" y="2622248"/>
            <a:ext cx="375612" cy="492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Elbow Connector 113"/>
          <p:cNvCxnSpPr>
            <a:stCxn id="105" idx="3"/>
            <a:endCxn id="111" idx="0"/>
          </p:cNvCxnSpPr>
          <p:nvPr/>
        </p:nvCxnSpPr>
        <p:spPr>
          <a:xfrm>
            <a:off x="7242644" y="2193393"/>
            <a:ext cx="239816" cy="3018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104" idx="3"/>
            <a:endCxn id="111" idx="4"/>
          </p:cNvCxnSpPr>
          <p:nvPr/>
        </p:nvCxnSpPr>
        <p:spPr>
          <a:xfrm flipV="1">
            <a:off x="7245690" y="2838484"/>
            <a:ext cx="236770" cy="2767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6" name="Flowchart: Process 115"/>
          <p:cNvSpPr/>
          <p:nvPr/>
        </p:nvSpPr>
        <p:spPr>
          <a:xfrm>
            <a:off x="7912088" y="2767333"/>
            <a:ext cx="1046560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Teljesítmény mérés</a:t>
            </a:r>
            <a:endParaRPr lang="hu-HU" sz="1200" dirty="0"/>
          </a:p>
        </p:txBody>
      </p:sp>
      <p:cxnSp>
        <p:nvCxnSpPr>
          <p:cNvPr id="117" name="Elbow Connector 116"/>
          <p:cNvCxnSpPr>
            <a:stCxn id="111" idx="6"/>
            <a:endCxn id="106" idx="1"/>
          </p:cNvCxnSpPr>
          <p:nvPr/>
        </p:nvCxnSpPr>
        <p:spPr>
          <a:xfrm flipV="1">
            <a:off x="7658932" y="2193393"/>
            <a:ext cx="275900" cy="473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8" name="Elbow Connector 117"/>
          <p:cNvCxnSpPr>
            <a:stCxn id="111" idx="6"/>
            <a:endCxn id="116" idx="1"/>
          </p:cNvCxnSpPr>
          <p:nvPr/>
        </p:nvCxnSpPr>
        <p:spPr>
          <a:xfrm>
            <a:off x="7658932" y="2666850"/>
            <a:ext cx="253156" cy="448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13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11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487164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205382" y="3383829"/>
            <a:ext cx="370169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VIATRA Solver nyelvén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Megoldó fajtája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Egyes típusú elemek száma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Generált modellek mérete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Generált modellek száma</a:t>
            </a:r>
            <a:endParaRPr lang="hu-HU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70209" y="855775"/>
            <a:ext cx="2231239" cy="483376"/>
          </a:xfrm>
          <a:prstGeom prst="wedgeRoundRectCallout">
            <a:avLst>
              <a:gd name="adj1" fmla="val -72673"/>
              <a:gd name="adj2" fmla="val -18717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VIATRA Solver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33" y="4500007"/>
            <a:ext cx="1705232" cy="8457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4746" y="4940386"/>
            <a:ext cx="528869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Cypher nyelvtan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Lényegtelen feldolgozni</a:t>
            </a:r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Részmodell meghatározás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elemek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szűrése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létrehozás,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törlés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visszatérési referencia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átnevezés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4111192" y="1572055"/>
            <a:ext cx="487976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Metamodell által nem kifejezett </a:t>
            </a:r>
            <a:r>
              <a:rPr lang="hu-HU" dirty="0">
                <a:latin typeface="LMRoman10-Regular-Identity-H"/>
              </a:rPr>
              <a:t>szabályok</a:t>
            </a:r>
            <a:endParaRPr lang="hu-HU" dirty="0" smtClean="0">
              <a:latin typeface="LMRoman10-Regular-Identity-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milyen </a:t>
            </a:r>
            <a:r>
              <a:rPr lang="hu-HU" dirty="0">
                <a:latin typeface="LMRoman10-Regular-Identity-H"/>
              </a:rPr>
              <a:t>változókra lehet, és milyenekre nem lehet hivatkozni a visszatérési </a:t>
            </a:r>
            <a:r>
              <a:rPr lang="hu-HU" dirty="0" smtClean="0">
                <a:latin typeface="LMRoman10-Regular-Identity-H"/>
              </a:rPr>
              <a:t>értékben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P</a:t>
            </a:r>
            <a:r>
              <a:rPr lang="hu-HU" dirty="0" smtClean="0">
                <a:latin typeface="LMRoman10-Regular-Identity-H"/>
              </a:rPr>
              <a:t>éldánygráfok nem értelmezhetőek lekérdezésekként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J</a:t>
            </a:r>
            <a:r>
              <a:rPr lang="hu-HU" dirty="0" smtClean="0">
                <a:latin typeface="LMRoman10-Regular-Identity-H"/>
              </a:rPr>
              <a:t>ólformáltsági kényszerek</a:t>
            </a:r>
            <a:endParaRPr lang="hu-HU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11" y="5507727"/>
            <a:ext cx="2556934" cy="6904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87" y="4713131"/>
            <a:ext cx="1682244" cy="518767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6430847" y="2656703"/>
            <a:ext cx="7023" cy="340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434358" y="3696949"/>
            <a:ext cx="7023" cy="340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30" grpId="0" animBg="1"/>
      <p:bldP spid="31" grpId="0" animBg="1"/>
      <p:bldP spid="36" grpId="0" animBg="1"/>
      <p:bldP spid="37" grpId="0" animBg="1"/>
      <p:bldP spid="39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9" name="Flowchart: Process 8"/>
          <p:cNvSpPr/>
          <p:nvPr/>
        </p:nvSpPr>
        <p:spPr>
          <a:xfrm>
            <a:off x="487164" y="269871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8" idx="3"/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496251" y="4571264"/>
            <a:ext cx="5543265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Változó elnevezés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generált változók </a:t>
            </a: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 kisebb diverzitás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utólag kitültött változók  nagyobb diverzitás</a:t>
            </a:r>
            <a:endParaRPr lang="hu-HU" sz="2000" dirty="0"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Esettanulmány szignatúra </a:t>
            </a:r>
            <a:endParaRPr lang="hu-HU" sz="2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6514617" y="5585897"/>
            <a:ext cx="2414701" cy="612648"/>
          </a:xfrm>
          <a:prstGeom prst="wedgeRoundRectCallout">
            <a:avLst>
              <a:gd name="adj1" fmla="val -30556"/>
              <a:gd name="adj2" fmla="val -4641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Train Benchmark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Image result for xten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17" y="4640154"/>
            <a:ext cx="2202109" cy="6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 animBg="1"/>
      <p:bldP spid="18" grpId="0" animBg="1"/>
      <p:bldP spid="28" grpId="0" animBg="1"/>
      <p:bldP spid="33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Elbow Connector 38"/>
          <p:cNvCxnSpPr/>
          <p:nvPr/>
        </p:nvCxnSpPr>
        <p:spPr>
          <a:xfrm rot="16200000" flipH="1">
            <a:off x="3845710" y="3574839"/>
            <a:ext cx="432075" cy="6350"/>
          </a:xfrm>
          <a:prstGeom prst="bentConnector3">
            <a:avLst>
              <a:gd name="adj1" fmla="val -59303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9" name="Flowchart: Process 8"/>
          <p:cNvSpPr/>
          <p:nvPr/>
        </p:nvSpPr>
        <p:spPr>
          <a:xfrm>
            <a:off x="496251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9" idx="3"/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839006" y="2591669"/>
            <a:ext cx="491200" cy="12213"/>
          </a:xfrm>
          <a:prstGeom prst="bentConnector3">
            <a:avLst>
              <a:gd name="adj1" fmla="val -2773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6430" y="2366289"/>
            <a:ext cx="15844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Absztrakt szintaxis </a:t>
            </a:r>
            <a:r>
              <a:rPr lang="hu-HU" sz="1200" dirty="0" smtClean="0"/>
              <a:t>gráfok </a:t>
            </a:r>
            <a:r>
              <a:rPr lang="hu-HU" sz="1200" b="1" dirty="0" smtClean="0"/>
              <a:t>+ attribútumok</a:t>
            </a:r>
            <a:endParaRPr lang="hu-HU" sz="1200" b="1" dirty="0"/>
          </a:p>
        </p:txBody>
      </p: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29" name="Flowchart: Process 28"/>
          <p:cNvSpPr/>
          <p:nvPr/>
        </p:nvSpPr>
        <p:spPr>
          <a:xfrm>
            <a:off x="3547110" y="2843375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3. Fordító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Flowchart: Process 39"/>
          <p:cNvSpPr/>
          <p:nvPr/>
        </p:nvSpPr>
        <p:spPr>
          <a:xfrm>
            <a:off x="3553460" y="377466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4. Tesztelés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4206431" y="3445458"/>
            <a:ext cx="18944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Szöveges lekérdezések</a:t>
            </a:r>
            <a:endParaRPr lang="hu-H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" y="4249079"/>
            <a:ext cx="3090528" cy="20476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465" y="4912322"/>
            <a:ext cx="5453124" cy="8730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54774" y="5068143"/>
            <a:ext cx="431408" cy="456384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40" grpId="0" animBg="1"/>
      <p:bldP spid="41" grpId="0" animBg="1"/>
      <p:bldP spid="8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1208</Words>
  <Application>Microsoft Office PowerPoint</Application>
  <PresentationFormat>On-screen Show (4:3)</PresentationFormat>
  <Paragraphs>290</Paragraphs>
  <Slides>22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LMRoman10-Regular-Identity-H</vt:lpstr>
      <vt:lpstr>Times New Roman</vt:lpstr>
      <vt:lpstr>Wingdings</vt:lpstr>
      <vt:lpstr>FTSRG presentation</vt:lpstr>
      <vt:lpstr>FTSRG print</vt:lpstr>
      <vt:lpstr>Gráfmintaillesztő rendszerek tesztelése automatikus gráfgenerátorokkal</vt:lpstr>
      <vt:lpstr>Gráfadatbázis rendszerek: Motiváció</vt:lpstr>
      <vt:lpstr>Gráfadatbázis rendszerek: Lekérdezések</vt:lpstr>
      <vt:lpstr>Lekérdezés feldolgozás: Absztrakt szintaxis gráf</vt:lpstr>
      <vt:lpstr>Motiváció: Tesztelés</vt:lpstr>
      <vt:lpstr>Tesztelési és teljesítménymérési megközelítés</vt:lpstr>
      <vt:lpstr>Architektúrális felépítés</vt:lpstr>
      <vt:lpstr>Architektúrális felépítés</vt:lpstr>
      <vt:lpstr>Architektúrális felépítés</vt:lpstr>
      <vt:lpstr>Megvalósítás </vt:lpstr>
      <vt:lpstr>Skálázódás modellméretben</vt:lpstr>
      <vt:lpstr>Skálázódás modellméretben</vt:lpstr>
      <vt:lpstr>Diverzitás mérése</vt:lpstr>
      <vt:lpstr>Diverzitás mérése</vt:lpstr>
      <vt:lpstr>Lekérdezések futásidejének mérése</vt:lpstr>
      <vt:lpstr>Összefoglalás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Mária Bekő</cp:lastModifiedBy>
  <cp:revision>2140</cp:revision>
  <dcterms:created xsi:type="dcterms:W3CDTF">2013-06-08T09:47:17Z</dcterms:created>
  <dcterms:modified xsi:type="dcterms:W3CDTF">2018-11-12T18:07:45Z</dcterms:modified>
</cp:coreProperties>
</file>