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790-F3C5-46A7-9BD8-58E9DE058617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0B067-CDFC-4043-B729-731B03580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constant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B067-CDFC-4043-B729-731B03580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Formula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B067-CDFC-4043-B729-731B03580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RAM </a:t>
            </a:r>
            <a:r>
              <a:rPr lang="de-DE" dirty="0" err="1"/>
              <a:t>usage</a:t>
            </a:r>
            <a:r>
              <a:rPr lang="de-DE" dirty="0"/>
              <a:t> –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 err="1"/>
              <a:t>No</a:t>
            </a:r>
            <a:r>
              <a:rPr lang="de-DE" dirty="0"/>
              <a:t> SVN </a:t>
            </a:r>
            <a:r>
              <a:rPr lang="de-DE" dirty="0" err="1"/>
              <a:t>internally</a:t>
            </a:r>
            <a:r>
              <a:rPr lang="de-DE" dirty="0"/>
              <a:t> –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 err="1"/>
              <a:t>No</a:t>
            </a:r>
            <a:r>
              <a:rPr lang="de-DE" dirty="0"/>
              <a:t> x64 – </a:t>
            </a:r>
            <a:r>
              <a:rPr lang="de-DE" dirty="0" err="1"/>
              <a:t>only</a:t>
            </a:r>
            <a:r>
              <a:rPr lang="de-DE" dirty="0"/>
              <a:t> x86</a:t>
            </a:r>
          </a:p>
          <a:p>
            <a:pPr marL="228600" indent="-228600">
              <a:buAutoNum type="arabicParenR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B067-CDFC-4043-B729-731B03580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B19-5342-4664-9EB5-9CCFF864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F125-C298-4BD6-AA54-BF31D99F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CED7-0D5D-44AA-89FB-3DB9B52A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4E1-E61C-42F0-8D9E-6474AF1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6B06-F94A-421E-AB7D-E58D8F3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16D6-D059-4838-A396-69FBE8AF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C3783-364C-4AEF-8874-1BDF85F2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B7EC-C0AD-47AF-A833-0E79680B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949F-BF75-4103-A4E3-96582E01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09F45-F999-44F6-BB22-BBF94CB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97745-547A-4270-AFB3-BDD2DEDA3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CF379-EF85-4A6E-8F83-598BA47A9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1FA6-75F1-464E-9CF5-7F920431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8E099-B632-4F37-ABAC-D778F34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4C7B-1F1B-40FB-AD70-97ADEA3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BF70-9BCB-4A30-8A3B-86265150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B6A8-54B7-4E8D-B4E7-FD8885E1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E54B-0593-463A-9A83-6B811388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70E1-7E13-4056-880B-C3BE85F4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568B-CCEE-4CD5-8477-5E08C1B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DA-077B-46DE-8B53-5D4CA4B0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4067-592D-4134-ABBB-3155BE42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980-C3E3-4504-AE9E-0E63138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524B-3699-42F7-B561-FA1DA82F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4B48-F4BD-4747-90B5-F2CF0A6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C77-56C7-4702-A1BE-DF68E632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6FC9-2D5C-4357-8809-76A99DBD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96B58-4085-4AA9-A7FE-1C53E005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6EFB-77DF-4C10-8A7A-D1C1690F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31A9-BDFE-4E40-A135-98A8A122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A1CF-B583-42CC-AE99-2BEC4C2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D11-B0E2-4C30-A7B5-C906CE99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E864-D4AF-4A7B-9E6D-9F6988D3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DF658-FF8F-4F59-8463-1B6DDEC1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CFE6-8969-4A07-9A9C-327CC0D3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A788-DB72-44B5-89C8-5C5FEC4C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1689-15C4-4772-9F58-19F44F60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18495-DB36-454E-9614-A22CB93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02D82-54A8-4FD1-91D6-C744BBB0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3490-9FD0-4870-980A-392298F6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94E97-1F82-43F3-804F-90E5EAF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B15B-F363-4F00-92F7-67D7D6FE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D0ED9-6D62-4968-9F6A-01038DC2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C4E6A-ABFA-4891-B376-DF0E42E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367FF-4B04-4007-902E-29ED7918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16E0-AFE9-400D-993B-6E36F23C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4D5F-7F6B-4257-A722-4C17AC1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3C42-8BD0-458E-B180-9F401A92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B518-EB40-4D83-AC16-6DBD20CB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D571-405A-4B4B-A3A0-DB16B6D0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8222D-F18A-4E1C-9DE9-F805194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CC25-FB9E-4B85-A56A-1C3257E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904-EF01-4DA1-92CC-4F7D2DEA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968AA-F4E6-4691-90E7-6124FBB9B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70D3-BDCC-48DF-8450-5933ED4B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9B3F-590E-4F6D-AAA1-89CF6CB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44A2B-63CA-49FD-B1C2-C4439BB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407A-354D-47EB-BECB-9DBCF31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8F712-4E1E-4A45-A6EB-86C56519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CF6F-ADF9-442D-9773-A90E67B5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83DC-CEC8-422F-8687-367E1369C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F35F-AEEF-41A8-A35E-CE6926C5B465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018B-50F5-427B-A9DC-1ED50C67C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40C-9384-419C-826B-438EE614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58E8-DD11-4AB6-88BA-F8546C91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B38E2D-D5F2-4B38-A802-5D5CA927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FD3B7-6CBA-4597-A186-49F43C2C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Assembler-Project </a:t>
            </a:r>
            <a:r>
              <a:rPr lang="de-DE" dirty="0" err="1"/>
              <a:t>coshInv</a:t>
            </a:r>
            <a:br>
              <a:rPr lang="de-DE" dirty="0"/>
            </a:br>
            <a:r>
              <a:rPr lang="de-DE" dirty="0"/>
              <a:t>Computer Architecture </a:t>
            </a:r>
            <a:r>
              <a:rPr lang="de-DE" dirty="0" err="1"/>
              <a:t>Practical</a:t>
            </a:r>
            <a:r>
              <a:rPr lang="de-DE" dirty="0"/>
              <a:t> Training (ERA Praktikum)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B484-E4A0-4808-BCAA-7ED1444AE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de-DE" dirty="0"/>
              <a:t>Group 53:</a:t>
            </a:r>
            <a:br>
              <a:rPr lang="de-DE" dirty="0"/>
            </a:br>
            <a:r>
              <a:rPr lang="de-DE" dirty="0"/>
              <a:t>Adrian Kögl – Project Manager</a:t>
            </a:r>
          </a:p>
          <a:p>
            <a:pPr algn="r"/>
            <a:r>
              <a:rPr lang="de-DE" dirty="0"/>
              <a:t>Daniel Osipishin – </a:t>
            </a:r>
            <a:r>
              <a:rPr lang="de-DE" dirty="0" err="1"/>
              <a:t>Documentation</a:t>
            </a:r>
            <a:r>
              <a:rPr lang="de-DE" dirty="0"/>
              <a:t> Manager</a:t>
            </a:r>
          </a:p>
          <a:p>
            <a:pPr algn="r"/>
            <a:r>
              <a:rPr lang="de-DE" dirty="0"/>
              <a:t>Marc Sinner – </a:t>
            </a:r>
            <a:r>
              <a:rPr lang="de-DE" dirty="0" err="1"/>
              <a:t>Presentation</a:t>
            </a:r>
            <a:r>
              <a:rPr lang="de-DE" dirty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1728-DAB2-47B0-8596-F210303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15BB-160D-4BBE-8E0E-3F3F8864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0A229-6E84-449F-B12E-3AB4267D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7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8FAD-F194-4331-BF50-BD61CF3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FBBD-56A7-493F-B42B-83AB345C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A2363-40AE-48B8-9EE3-9F4B8972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9EB7CBA-6C76-49BF-9B5E-1ADE727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5717C-0542-4607-B157-888ACDC0F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4" y="4028206"/>
            <a:ext cx="2023911" cy="2023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292107-F549-4029-A24B-341BBD19A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4" y="4028206"/>
            <a:ext cx="2023911" cy="2023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3D98-8AE4-4141-8A88-662159E9C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4" y="1690688"/>
            <a:ext cx="2023911" cy="2023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FCDFBB-ACCB-45C3-89DF-F9D26FA1E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3" y="1690687"/>
            <a:ext cx="2023911" cy="2023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87773-F8AE-4765-AB0F-191E53C99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8206"/>
            <a:ext cx="2023911" cy="2023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8BA2D-89E4-4D42-A894-4A1BD2B07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8206"/>
            <a:ext cx="2023911" cy="20239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3C47E-B24D-432F-A941-B3057C46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23911" cy="20239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FC343-B164-4895-97CE-4687B3DC2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23911" cy="2023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FB4D4-97CB-4558-8D3D-511E335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Decisions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69C459-5FE9-42A4-967C-37C63857E317}"/>
              </a:ext>
            </a:extLst>
          </p:cNvPr>
          <p:cNvGrpSpPr/>
          <p:nvPr/>
        </p:nvGrpSpPr>
        <p:grpSpPr>
          <a:xfrm>
            <a:off x="9329886" y="1690686"/>
            <a:ext cx="2023911" cy="2023911"/>
            <a:chOff x="9329886" y="1690686"/>
            <a:chExt cx="2023911" cy="20239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329C09-4EDC-4FED-891F-2147EAD9B52E}"/>
                </a:ext>
              </a:extLst>
            </p:cNvPr>
            <p:cNvGrpSpPr/>
            <p:nvPr/>
          </p:nvGrpSpPr>
          <p:grpSpPr>
            <a:xfrm>
              <a:off x="9329886" y="1690686"/>
              <a:ext cx="2023911" cy="2023911"/>
              <a:chOff x="9329886" y="1690686"/>
              <a:chExt cx="2023911" cy="202391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8E22E65-FC21-432F-8C00-C73908CD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9886" y="1690686"/>
                <a:ext cx="2023911" cy="2023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27C40F6-8306-4257-875E-3D2B40F6E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6196" y="2366997"/>
                <a:ext cx="671290" cy="67129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86E4DF-03D4-4EF6-9323-6C0D98E384E3}"/>
                </a:ext>
              </a:extLst>
            </p:cNvPr>
            <p:cNvSpPr txBox="1"/>
            <p:nvPr/>
          </p:nvSpPr>
          <p:spPr>
            <a:xfrm>
              <a:off x="10677486" y="3090446"/>
              <a:ext cx="523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onsolas" panose="020B0609020204030204" pitchFamily="49" charset="0"/>
                </a:rPr>
                <a:t>x86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5BD5CE4-8265-4F19-B031-F8ADAE57B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86" y="4028206"/>
            <a:ext cx="2023911" cy="20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6B5FD-8B88-4789-9AB1-A7268CA2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FF451-316A-4FDA-96C6-EBE3273B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53F9-D8AD-4E67-A261-FC2FF3C8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Precision</a:t>
            </a:r>
          </a:p>
          <a:p>
            <a:r>
              <a:rPr lang="de-DE" dirty="0"/>
              <a:t>Demonstration</a:t>
            </a:r>
          </a:p>
          <a:p>
            <a:r>
              <a:rPr lang="de-DE" dirty="0" err="1"/>
              <a:t>Emergence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course</a:t>
            </a:r>
            <a:endParaRPr lang="de-DE" dirty="0"/>
          </a:p>
          <a:p>
            <a:r>
              <a:rPr lang="de-DE" dirty="0" err="1"/>
              <a:t>Decisions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F7967-2C8A-400D-824C-13FA5AF6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AB465-ED24-4E72-B735-87D710E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BB97E-8B56-4BF8-B1BC-0E26E9492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Create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computes</a:t>
                </a:r>
                <a:r>
                  <a:rPr lang="de-DE" dirty="0"/>
                  <a:t> a </a:t>
                </a:r>
                <a:r>
                  <a:rPr lang="de-DE" dirty="0" err="1"/>
                  <a:t>floating</a:t>
                </a:r>
                <a:r>
                  <a:rPr lang="de-DE" dirty="0"/>
                  <a:t>-point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de-DE" dirty="0"/>
                  <a:t>T</a:t>
                </a:r>
                <a:r>
                  <a:rPr lang="en-US" dirty="0"/>
                  <a:t>he function must be written in x86-Assembler</a:t>
                </a:r>
              </a:p>
              <a:p>
                <a:r>
                  <a:rPr lang="de-DE" dirty="0"/>
                  <a:t>O</a:t>
                </a:r>
                <a:r>
                  <a:rPr lang="en-US" dirty="0" err="1"/>
                  <a:t>nly</a:t>
                </a:r>
                <a:r>
                  <a:rPr lang="en-US" dirty="0"/>
                  <a:t> basic arithmetic operations (+, -, *, /) are allowed</a:t>
                </a:r>
              </a:p>
              <a:p>
                <a:r>
                  <a:rPr lang="de-DE" dirty="0"/>
                  <a:t>A</a:t>
                </a:r>
                <a:r>
                  <a:rPr lang="en-US" dirty="0" err="1"/>
                  <a:t>dditionally</a:t>
                </a:r>
                <a:r>
                  <a:rPr lang="en-US" dirty="0"/>
                  <a:t>, create a test demo in 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BB97E-8B56-4BF8-B1BC-0E26E9492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4C9C8-3F87-4D72-BB60-C3605EF7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0807B-8877-4327-9DF5-3AA6A84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59DAD-FEB1-4C77-B243-20A892F09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equation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equivalent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runtime</a:t>
                </a:r>
                <a:r>
                  <a:rPr lang="de-DE" dirty="0"/>
                  <a:t> </a:t>
                </a:r>
                <a:r>
                  <a:rPr lang="de-DE" dirty="0" err="1"/>
                  <a:t>constant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solve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equation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y</a:t>
                </a: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program</a:t>
                </a:r>
                <a:r>
                  <a:rPr lang="de-DE" dirty="0"/>
                  <a:t> </a:t>
                </a:r>
                <a:r>
                  <a:rPr lang="de-DE" dirty="0" err="1"/>
                  <a:t>approximates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Newton‘s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59DAD-FEB1-4C77-B243-20A892F09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8A031-B68A-4821-B0AB-79D10825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9692A-3FB2-4190-A1F2-BA678E0B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3520E-801D-4D7F-BC79-355732336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are approximated using the appropriate Taylor series</a:t>
                </a:r>
              </a:p>
              <a:p>
                <a:r>
                  <a:rPr lang="de-DE" dirty="0"/>
                  <a:t>F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de-DE" dirty="0"/>
                  <a:t>F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3520E-801D-4D7F-BC79-355732336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4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DD7A00-1A16-4740-BE03-7F4A9B502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A4854-D9E5-42F5-B341-CC9B9B17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1C625-9532-48C2-8592-32C1F9C55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Methods breakdown:</a:t>
                </a:r>
              </a:p>
              <a:p>
                <a:r>
                  <a:rPr lang="de-DE" dirty="0" err="1"/>
                  <a:t>coshInv</a:t>
                </a:r>
                <a:r>
                  <a:rPr lang="de-DE" dirty="0"/>
                  <a:t>: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prepares</a:t>
                </a:r>
                <a:r>
                  <a:rPr lang="de-DE" dirty="0"/>
                  <a:t> all </a:t>
                </a:r>
                <a:r>
                  <a:rPr lang="de-DE" dirty="0" err="1"/>
                  <a:t>needed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r>
                  <a:rPr lang="de-DE" dirty="0" err="1"/>
                  <a:t>coshInvException</a:t>
                </a:r>
                <a:r>
                  <a:rPr lang="de-DE" dirty="0"/>
                  <a:t>: </a:t>
                </a:r>
                <a:r>
                  <a:rPr lang="de-DE" dirty="0" err="1"/>
                  <a:t>returns</a:t>
                </a:r>
                <a:r>
                  <a:rPr lang="de-DE" dirty="0"/>
                  <a:t> </a:t>
                </a:r>
                <a:r>
                  <a:rPr lang="de-DE" dirty="0" err="1"/>
                  <a:t>NaN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𝑁𝑎𝑁</m:t>
                    </m:r>
                  </m:oMath>
                </a14:m>
                <a:r>
                  <a:rPr lang="en-US" dirty="0"/>
                  <a:t> and ends the program</a:t>
                </a:r>
              </a:p>
              <a:p>
                <a:r>
                  <a:rPr lang="de-DE" dirty="0"/>
                  <a:t>c</a:t>
                </a:r>
                <a:r>
                  <a:rPr lang="en-US" dirty="0" err="1"/>
                  <a:t>oshInvWhile</a:t>
                </a:r>
                <a:r>
                  <a:rPr lang="en-US" dirty="0"/>
                  <a:t>: performs Newton’s Method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.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after that and ends the program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1C625-9532-48C2-8592-32C1F9C55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1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553F3-AC4A-4FA1-B848-CF353395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36357-4ABA-4FAC-82D3-7F6931B7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47BCB-6266-475E-9BB1-62379B5E4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f: </a:t>
                </a:r>
                <a:r>
                  <a:rPr lang="de-DE" dirty="0" err="1"/>
                  <a:t>computes</a:t>
                </a:r>
                <a:r>
                  <a:rPr lang="de-DE" dirty="0"/>
                  <a:t> f(y) </a:t>
                </a:r>
                <a:r>
                  <a:rPr lang="de-DE" dirty="0" err="1"/>
                  <a:t>or</a:t>
                </a:r>
                <a:r>
                  <a:rPr lang="de-DE" dirty="0"/>
                  <a:t> f‘(y) </a:t>
                </a:r>
                <a:r>
                  <a:rPr lang="de-DE" dirty="0" err="1"/>
                  <a:t>depending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(</a:t>
                </a:r>
                <a:r>
                  <a:rPr lang="de-DE" dirty="0" err="1"/>
                  <a:t>handled</a:t>
                </a:r>
                <a:r>
                  <a:rPr lang="de-DE" dirty="0"/>
                  <a:t> </a:t>
                </a:r>
                <a:r>
                  <a:rPr lang="de-DE" dirty="0" err="1"/>
                  <a:t>internally</a:t>
                </a:r>
                <a:r>
                  <a:rPr lang="de-DE" dirty="0"/>
                  <a:t>)</a:t>
                </a:r>
              </a:p>
              <a:p>
                <a:r>
                  <a:rPr lang="de-DE" dirty="0" err="1"/>
                  <a:t>taylor</a:t>
                </a:r>
                <a:r>
                  <a:rPr lang="de-DE" dirty="0"/>
                  <a:t>: </a:t>
                </a:r>
                <a:r>
                  <a:rPr lang="de-DE" dirty="0" err="1"/>
                  <a:t>computes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using the formula: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br>
                  <a:rPr lang="de-DE" dirty="0"/>
                </a:br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quickly lead to overflow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47BCB-6266-475E-9BB1-62379B5E4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9E61DE-AB3B-4249-B048-8264C60B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61520-ADF4-4929-BD7C-A0773F5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0C361-D18D-446E-9022-91746EBA8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/>
                  <a:t>Newton‘s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: </a:t>
                </a:r>
                <a:r>
                  <a:rPr lang="de-DE" dirty="0" err="1"/>
                  <a:t>repeated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 maximal </a:t>
                </a:r>
                <a:r>
                  <a:rPr lang="de-DE" dirty="0" err="1"/>
                  <a:t>precision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32-Bit </a:t>
                </a:r>
                <a:r>
                  <a:rPr lang="de-DE" dirty="0" err="1"/>
                  <a:t>floating</a:t>
                </a:r>
                <a:r>
                  <a:rPr lang="de-DE" dirty="0"/>
                  <a:t>-point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r>
                  <a:rPr lang="de-DE" dirty="0"/>
                  <a:t>.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de-DE" dirty="0"/>
                  <a:t>f</a:t>
                </a:r>
                <a:r>
                  <a:rPr lang="en-US" dirty="0"/>
                  <a:t>(x) and f’(x): until the next Taylor element’s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) binary exponent is smaller than the current value’s by at least 23</a:t>
                </a:r>
              </a:p>
              <a:p>
                <a:r>
                  <a:rPr lang="de-DE" dirty="0"/>
                  <a:t>Taylor: </a:t>
                </a:r>
                <a:r>
                  <a:rPr lang="de-DE" dirty="0" err="1"/>
                  <a:t>for-cycle</a:t>
                </a:r>
                <a:r>
                  <a:rPr lang="de-DE" dirty="0"/>
                  <a:t>,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condition</a:t>
                </a:r>
                <a:r>
                  <a:rPr lang="de-DE" dirty="0"/>
                  <a:t> </a:t>
                </a:r>
                <a:r>
                  <a:rPr lang="de-DE" dirty="0" err="1"/>
                  <a:t>exits</a:t>
                </a:r>
                <a:endParaRPr lang="de-DE" dirty="0"/>
              </a:p>
              <a:p>
                <a:r>
                  <a:rPr lang="de-DE" dirty="0" err="1"/>
                  <a:t>Result</a:t>
                </a:r>
                <a:r>
                  <a:rPr lang="de-DE" dirty="0"/>
                  <a:t>: </a:t>
                </a:r>
                <a:r>
                  <a:rPr lang="de-DE" dirty="0" err="1"/>
                  <a:t>best</a:t>
                </a:r>
                <a:r>
                  <a:rPr lang="de-DE" dirty="0"/>
                  <a:t> possible </a:t>
                </a:r>
                <a:r>
                  <a:rPr lang="de-DE" dirty="0" err="1"/>
                  <a:t>precision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inputs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0C361-D18D-446E-9022-91746EBA8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8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7DD0E-D1C2-4674-AEE6-59C44A8DF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8360"/>
            <a:ext cx="12192000" cy="1899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71C81-5433-4610-8600-D6067206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demonstrate</a:t>
            </a:r>
            <a:r>
              <a:rPr lang="de-DE" dirty="0"/>
              <a:t>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B4C520-6C0D-4CD4-AAEE-37834698458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48367"/>
              </p:ext>
            </p:extLst>
          </p:nvPr>
        </p:nvGraphicFramePr>
        <p:xfrm>
          <a:off x="1800225" y="1825625"/>
          <a:ext cx="85915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4" imgW="614160" imgH="311400" progId="Package">
                  <p:embed/>
                </p:oleObj>
              </mc:Choice>
              <mc:Fallback>
                <p:oleObj name="Packager Shell Object" showAsIcon="1" r:id="rId4" imgW="61416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0225" y="1825625"/>
                        <a:ext cx="85915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33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320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Package</vt:lpstr>
      <vt:lpstr>Assembler-Project coshInv Computer Architecture Practical Training (ERA Praktikum)</vt:lpstr>
      <vt:lpstr>Structure</vt:lpstr>
      <vt:lpstr>Assignment details</vt:lpstr>
      <vt:lpstr>Solution approach</vt:lpstr>
      <vt:lpstr>Solution approach</vt:lpstr>
      <vt:lpstr>Functionality</vt:lpstr>
      <vt:lpstr>Functionality</vt:lpstr>
      <vt:lpstr>Precision</vt:lpstr>
      <vt:lpstr>Allow us to demonstrate…</vt:lpstr>
      <vt:lpstr>Emergence of the solution</vt:lpstr>
      <vt:lpstr>Project course</vt:lpstr>
      <vt:lpstr>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Assembler-Project coshInv Computer Architecture Practical Training (ERA Praktikum)</dc:title>
  <dc:creator>Daniel Osipishin</dc:creator>
  <cp:lastModifiedBy>Daniel Osipishin</cp:lastModifiedBy>
  <cp:revision>14</cp:revision>
  <dcterms:created xsi:type="dcterms:W3CDTF">2018-07-15T15:54:12Z</dcterms:created>
  <dcterms:modified xsi:type="dcterms:W3CDTF">2018-07-16T14:05:19Z</dcterms:modified>
</cp:coreProperties>
</file>