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1667-76F1-4D33-9A0E-1BEB7032A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6A21-31E8-421C-A89E-93671DB6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0CFE-D03B-4B82-8BFB-4BFB4A11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B84A-13E3-4EA9-ADAF-DFE760D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9969-9505-4FBB-B3E3-D0A5A25C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B57D-F5D6-4A9E-81A6-7C6FFD66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0DF3C-F32C-4955-8F42-505191A3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4F0C-9763-4EF8-8E27-8DB00F84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DE5C-55AD-4948-9404-74527A19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870E-7241-4E1E-B358-578C1CCE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89D51-ACDB-4940-A7B7-6FE5C6FBA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C10B-E703-4A89-B89B-C8C39D3AC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9907-928A-4E85-BBBC-C73D27D5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6120-865E-45F4-A287-53412258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70C3-D484-4E06-983E-E4650E64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D198-64E6-4A5E-B461-088329A5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AEAA-3D3B-49D3-8D67-7148B266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C4E12-7554-4A67-BCD6-61552029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C94E-5AF5-466A-88F0-FD813D06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1204-ECEB-4A03-BFCD-F8E41688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E063-8867-4618-8383-85E110A5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5AC3D-3E26-4DF6-99AD-52B407CB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CBDB-A3E1-43EA-BCCA-C0777B91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F926-7C34-4726-A63F-C00538BA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DA9E-1232-4209-B961-E65F586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1DD-2474-4386-B5B4-7F88AAFE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7785-4DC8-4A28-8D7A-4871DEF3C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A2858-F91B-46BB-9F95-ED3148B1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9798-224F-4A98-A3DE-90F47E46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8176B-F445-414D-A4AE-8A23984F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B7FF8-95AB-4EB1-AEC8-FB4037B5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0442-2720-493F-853A-DBED19D4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33F6-6AA6-431E-8BD4-F8B1C3FF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11BF7-C0E1-43F0-B9CE-96217B599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2768A-9F25-4176-BADD-93BD6759D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2DBDF-6AC2-4303-BDED-CCEF22BB6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BE494-708A-4976-9581-DB3E88E5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8F8F7-0E8D-480A-A05C-E587D067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EB72C-A4C9-4C5C-9ADB-A5140E63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6485-D844-4308-95E0-6BC947A6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C8E62-29A7-4C5F-BF2E-CFF51506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EB61A-EE8A-4A4D-9680-827E7832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7A105-7CE0-4933-936D-B66D69F2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C8D11-F94D-4187-80D0-364A5523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CE462-1BE2-45AB-A375-3A3CAB7B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6A2B1-42F3-41B0-A93A-F3931AE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3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4394-340D-40A0-8428-1073CF35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7C36-2E87-45DA-815E-9B7E7F10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20239-6249-4FE4-811A-E8534A3B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88AE9-ED4C-4BDC-A692-C89B6158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4017D-B0B7-439F-AEEB-7E3C38D0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0BCB-263F-43EA-9942-507EF83F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F9D7-4881-456F-A3A1-A56212F8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F8E1F-0431-44A0-9D8A-00836E5BE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CDED8-F18D-43C0-9FFC-D94BD4101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F6398-9FDA-4274-AEFC-94B55A32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DF644-4C8F-4336-B447-DD193038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5CF2-2E1F-491F-8682-AFEF7D09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17BEB-87C5-4C46-B740-274DD00A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9B531-3F8C-41AC-9D85-7B6C754B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32D7-D50E-49DD-9407-172007CC1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1E63-32CE-4C22-808B-F3490DA6D051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290B-4191-4493-9686-12096F93F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E566-2567-43EE-A009-ECE0E9A13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6A31-EA1F-401C-A143-F876E6F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67A6-8B1E-4747-B42A-D510EF787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VHDL-Project </a:t>
            </a:r>
            <a:r>
              <a:rPr lang="de-DE" dirty="0" err="1"/>
              <a:t>sp_converter</a:t>
            </a:r>
            <a:br>
              <a:rPr lang="de-DE" dirty="0"/>
            </a:br>
            <a:r>
              <a:rPr lang="de-DE" dirty="0"/>
              <a:t>Computer Architecture </a:t>
            </a:r>
            <a:r>
              <a:rPr lang="de-DE" dirty="0" err="1"/>
              <a:t>Practical</a:t>
            </a:r>
            <a:r>
              <a:rPr lang="de-DE" dirty="0"/>
              <a:t> Training (ERA Praktikum)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825F4-599D-43E3-8049-EDFD8E01F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de-DE" dirty="0"/>
              <a:t>Group 53:</a:t>
            </a:r>
            <a:br>
              <a:rPr lang="de-DE" dirty="0"/>
            </a:br>
            <a:r>
              <a:rPr lang="de-DE" dirty="0"/>
              <a:t>Marc Sinner – Project Manager</a:t>
            </a:r>
          </a:p>
          <a:p>
            <a:pPr algn="r"/>
            <a:r>
              <a:rPr lang="de-DE" dirty="0"/>
              <a:t>Adrian Kögl – </a:t>
            </a:r>
            <a:r>
              <a:rPr lang="de-DE" dirty="0" err="1"/>
              <a:t>Documentation</a:t>
            </a:r>
            <a:r>
              <a:rPr lang="de-DE" dirty="0"/>
              <a:t> Manager</a:t>
            </a:r>
          </a:p>
          <a:p>
            <a:pPr algn="r"/>
            <a:r>
              <a:rPr lang="de-DE" dirty="0"/>
              <a:t>Daniel Osipishin – </a:t>
            </a:r>
            <a:r>
              <a:rPr lang="de-DE" dirty="0" err="1"/>
              <a:t>Presentation</a:t>
            </a:r>
            <a:r>
              <a:rPr lang="de-DE" dirty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D3D1-997F-407D-94FE-014371B8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9E0E-7992-4FD8-861D-910BFCE2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59E4-F138-4CF1-8156-70548B0A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E102-E9E4-437C-B2BF-8C39E7BD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C8E7-2D0F-4B1D-A39A-05E8D3E5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ADFA-C8BC-4A67-8F68-25979D6D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E579-1C79-400F-843E-59E0A8D0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9B9D-DF96-4CA8-9D1B-87A34884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Develop</a:t>
            </a:r>
            <a:r>
              <a:rPr lang="de-DE" dirty="0"/>
              <a:t> VHDL </a:t>
            </a:r>
            <a:r>
              <a:rPr lang="de-DE" dirty="0" err="1"/>
              <a:t>program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implements</a:t>
            </a:r>
            <a:r>
              <a:rPr lang="de-DE" dirty="0"/>
              <a:t> a </a:t>
            </a:r>
            <a:r>
              <a:rPr lang="de-DE" dirty="0" err="1"/>
              <a:t>serial</a:t>
            </a:r>
            <a:r>
              <a:rPr lang="de-DE" dirty="0"/>
              <a:t>-parallel </a:t>
            </a:r>
            <a:r>
              <a:rPr lang="de-DE" dirty="0" err="1"/>
              <a:t>converter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18-Bit 44,1 kHz Audio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Additionally</a:t>
            </a:r>
            <a:r>
              <a:rPr lang="de-DE" dirty="0"/>
              <a:t>, a </a:t>
            </a:r>
            <a:r>
              <a:rPr lang="de-DE" dirty="0" err="1"/>
              <a:t>testbench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07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ABD8-9ADB-440D-B647-2539071A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ED30-F79C-4EE2-9BC3-492778C8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Convert</a:t>
            </a:r>
            <a:r>
              <a:rPr lang="de-DE" dirty="0"/>
              <a:t> 3 </a:t>
            </a:r>
            <a:r>
              <a:rPr lang="de-DE" dirty="0" err="1"/>
              <a:t>signals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std_logic</a:t>
            </a:r>
            <a:r>
              <a:rPr lang="de-DE" dirty="0"/>
              <a:t> FSYNC: 44,1 kHz </a:t>
            </a:r>
            <a:r>
              <a:rPr lang="de-DE" dirty="0" err="1"/>
              <a:t>clock</a:t>
            </a:r>
            <a:r>
              <a:rPr lang="de-DE" dirty="0"/>
              <a:t>, 1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18-Bit sample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, 0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channel</a:t>
            </a:r>
            <a:endParaRPr lang="de-DE" dirty="0"/>
          </a:p>
          <a:p>
            <a:pPr lvl="1"/>
            <a:r>
              <a:rPr lang="de-DE" dirty="0" err="1"/>
              <a:t>std_logic</a:t>
            </a:r>
            <a:r>
              <a:rPr lang="de-DE" dirty="0"/>
              <a:t> SCLK: a </a:t>
            </a:r>
            <a:r>
              <a:rPr lang="de-DE" dirty="0" err="1"/>
              <a:t>clock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64 </a:t>
            </a:r>
            <a:r>
              <a:rPr lang="de-DE" dirty="0" err="1"/>
              <a:t>cycles</a:t>
            </a:r>
            <a:r>
              <a:rPr lang="de-DE" dirty="0"/>
              <a:t> per FSYNC </a:t>
            </a:r>
            <a:r>
              <a:rPr lang="de-DE" dirty="0" err="1"/>
              <a:t>cycle</a:t>
            </a:r>
            <a:endParaRPr lang="de-DE" dirty="0"/>
          </a:p>
          <a:p>
            <a:pPr lvl="1"/>
            <a:r>
              <a:rPr lang="de-DE" dirty="0" err="1"/>
              <a:t>std_logic</a:t>
            </a:r>
            <a:r>
              <a:rPr lang="de-DE" dirty="0"/>
              <a:t> SDATA: </a:t>
            </a:r>
            <a:r>
              <a:rPr lang="de-DE" dirty="0" err="1"/>
              <a:t>transmits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serially</a:t>
            </a:r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3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signed</a:t>
            </a:r>
            <a:r>
              <a:rPr lang="de-DE" dirty="0"/>
              <a:t> (17 </a:t>
            </a:r>
            <a:r>
              <a:rPr lang="de-DE" dirty="0" err="1"/>
              <a:t>downto</a:t>
            </a:r>
            <a:r>
              <a:rPr lang="de-DE" dirty="0"/>
              <a:t> 0) LEFTS, RIGHTS: 18-Bit </a:t>
            </a:r>
            <a:r>
              <a:rPr lang="de-DE" dirty="0" err="1"/>
              <a:t>signed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</a:t>
            </a:r>
            <a:r>
              <a:rPr lang="de-DE" dirty="0" err="1"/>
              <a:t>transmitting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parallely</a:t>
            </a:r>
            <a:endParaRPr lang="de-DE" dirty="0"/>
          </a:p>
          <a:p>
            <a:pPr lvl="1"/>
            <a:r>
              <a:rPr lang="de-DE" dirty="0" err="1"/>
              <a:t>std_logic</a:t>
            </a:r>
            <a:r>
              <a:rPr lang="de-DE" dirty="0"/>
              <a:t> FLAG: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sample pair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, </a:t>
            </a:r>
            <a:r>
              <a:rPr lang="de-DE" dirty="0" err="1"/>
              <a:t>unset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converted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38A3-C637-40DD-8BFB-3C3C3EAD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4AF2-031E-4B5D-BCD3-F5609AA6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Three additional </a:t>
            </a:r>
            <a:r>
              <a:rPr lang="de-DE" dirty="0" err="1"/>
              <a:t>signals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std_logic_vector</a:t>
            </a:r>
            <a:r>
              <a:rPr lang="de-DE" dirty="0"/>
              <a:t> (17 </a:t>
            </a:r>
            <a:r>
              <a:rPr lang="de-DE" dirty="0" err="1"/>
              <a:t>downto</a:t>
            </a:r>
            <a:r>
              <a:rPr lang="de-DE" dirty="0"/>
              <a:t> 0) LEFTMEMO, RIGHTMEMO: </a:t>
            </a:r>
            <a:r>
              <a:rPr lang="de-DE" dirty="0" err="1"/>
              <a:t>output-storing</a:t>
            </a:r>
            <a:r>
              <a:rPr lang="de-DE" dirty="0"/>
              <a:t> variables</a:t>
            </a:r>
          </a:p>
          <a:p>
            <a:pPr lvl="1"/>
            <a:r>
              <a:rPr lang="de-DE" dirty="0" err="1"/>
              <a:t>unsigned</a:t>
            </a:r>
            <a:r>
              <a:rPr lang="de-DE" dirty="0"/>
              <a:t> (4 </a:t>
            </a:r>
            <a:r>
              <a:rPr lang="de-DE" dirty="0" err="1"/>
              <a:t>downto</a:t>
            </a:r>
            <a:r>
              <a:rPr lang="de-DE" dirty="0"/>
              <a:t> 0) COUNTER: </a:t>
            </a:r>
            <a:r>
              <a:rPr lang="de-DE" dirty="0" err="1"/>
              <a:t>tracks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conversion</a:t>
            </a:r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every</a:t>
            </a:r>
            <a:r>
              <a:rPr lang="de-DE" dirty="0"/>
              <a:t> SCLK </a:t>
            </a:r>
            <a:r>
              <a:rPr lang="de-DE" dirty="0" err="1"/>
              <a:t>falling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, shift LEFT- </a:t>
            </a:r>
            <a:r>
              <a:rPr lang="de-DE" dirty="0" err="1"/>
              <a:t>or</a:t>
            </a:r>
            <a:r>
              <a:rPr lang="de-DE" dirty="0"/>
              <a:t> RIGHTMEMO (FSYNC 1 </a:t>
            </a:r>
            <a:r>
              <a:rPr lang="de-DE" dirty="0" err="1"/>
              <a:t>or</a:t>
            </a:r>
            <a:r>
              <a:rPr lang="de-DE" dirty="0"/>
              <a:t> 0) 1 Bit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and last Bit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SDATA </a:t>
            </a:r>
            <a:r>
              <a:rPr lang="de-DE" dirty="0" err="1"/>
              <a:t>value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xxxxxxxxxx</a:t>
            </a:r>
            <a:r>
              <a:rPr lang="de-DE" dirty="0">
                <a:solidFill>
                  <a:srgbClr val="00B050"/>
                </a:solidFill>
              </a:rPr>
              <a:t>10110101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0000"/>
                </a:solidFill>
              </a:rPr>
              <a:t>xxxxxxxxx</a:t>
            </a:r>
            <a:r>
              <a:rPr lang="de-DE" dirty="0">
                <a:solidFill>
                  <a:srgbClr val="00B050"/>
                </a:solidFill>
              </a:rPr>
              <a:t>10110101</a:t>
            </a:r>
            <a:r>
              <a:rPr lang="de-DE" dirty="0">
                <a:solidFill>
                  <a:srgbClr val="0070C0"/>
                </a:solidFill>
              </a:rPr>
              <a:t>0 </a:t>
            </a:r>
            <a:r>
              <a:rPr lang="de-DE" dirty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de-DE" dirty="0" err="1">
                <a:solidFill>
                  <a:srgbClr val="0070C0"/>
                </a:solidFill>
                <a:sym typeface="Wingdings" panose="05000000000000000000" pitchFamily="2" charset="2"/>
              </a:rPr>
              <a:t>current</a:t>
            </a:r>
            <a:r>
              <a:rPr lang="de-DE" dirty="0">
                <a:solidFill>
                  <a:srgbClr val="0070C0"/>
                </a:solidFill>
                <a:sym typeface="Wingdings" panose="05000000000000000000" pitchFamily="2" charset="2"/>
              </a:rPr>
              <a:t> SDATA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old sample remnant</a:t>
            </a:r>
            <a:r>
              <a:rPr lang="en-US" dirty="0"/>
              <a:t>		</a:t>
            </a:r>
            <a:r>
              <a:rPr lang="en-US" dirty="0">
                <a:solidFill>
                  <a:srgbClr val="00B050"/>
                </a:solidFill>
              </a:rPr>
              <a:t>new sample</a:t>
            </a:r>
          </a:p>
          <a:p>
            <a:r>
              <a:rPr lang="de-DE" dirty="0" err="1"/>
              <a:t>Shifts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at COUNTER = 18. Counter </a:t>
            </a:r>
            <a:r>
              <a:rPr lang="de-DE" dirty="0" err="1"/>
              <a:t>reset</a:t>
            </a:r>
            <a:r>
              <a:rPr lang="de-DE" dirty="0"/>
              <a:t> at </a:t>
            </a:r>
            <a:r>
              <a:rPr lang="de-DE" dirty="0" err="1"/>
              <a:t>every</a:t>
            </a:r>
            <a:r>
              <a:rPr lang="de-DE" dirty="0"/>
              <a:t> FSYNC </a:t>
            </a:r>
            <a:r>
              <a:rPr lang="de-DE" dirty="0" err="1"/>
              <a:t>edge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FLAG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whenever</a:t>
            </a:r>
            <a:r>
              <a:rPr lang="de-DE" dirty="0"/>
              <a:t> COUNTER &gt;= 18 &amp;&amp; FSYNC = ‚0‘</a:t>
            </a:r>
          </a:p>
        </p:txBody>
      </p:sp>
    </p:spTree>
    <p:extLst>
      <p:ext uri="{BB962C8B-B14F-4D97-AF65-F5344CB8AC3E}">
        <p14:creationId xmlns:p14="http://schemas.microsoft.com/office/powerpoint/2010/main" val="327385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C9FF-BE99-4050-AF52-48B3BCDE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8D90-42A0-46AE-BA06-6C881046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Concurrent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LEFTS, RIGHTS and FLAG</a:t>
            </a:r>
          </a:p>
          <a:p>
            <a:r>
              <a:rPr lang="de-DE" dirty="0"/>
              <a:t>A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FSYNC and SCLK</a:t>
            </a:r>
          </a:p>
          <a:p>
            <a:pPr lvl="1"/>
            <a:r>
              <a:rPr lang="de-DE" dirty="0" err="1"/>
              <a:t>Falling</a:t>
            </a:r>
            <a:r>
              <a:rPr lang="de-DE" dirty="0"/>
              <a:t> and </a:t>
            </a:r>
            <a:r>
              <a:rPr lang="de-DE" dirty="0" err="1"/>
              <a:t>rising</a:t>
            </a:r>
            <a:r>
              <a:rPr lang="de-DE" dirty="0"/>
              <a:t> FSYNC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COUNTER </a:t>
            </a:r>
            <a:r>
              <a:rPr lang="de-DE" dirty="0" err="1"/>
              <a:t>to</a:t>
            </a:r>
            <a:r>
              <a:rPr lang="de-DE" dirty="0"/>
              <a:t> 0</a:t>
            </a:r>
          </a:p>
          <a:p>
            <a:pPr lvl="1"/>
            <a:r>
              <a:rPr lang="de-DE" dirty="0" err="1"/>
              <a:t>Falling</a:t>
            </a:r>
            <a:r>
              <a:rPr lang="de-DE" dirty="0"/>
              <a:t> SCLK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COUNTER &lt; 18. </a:t>
            </a:r>
            <a:r>
              <a:rPr lang="de-DE" dirty="0" err="1"/>
              <a:t>If</a:t>
            </a:r>
            <a:r>
              <a:rPr lang="de-DE" dirty="0"/>
              <a:t> so, </a:t>
            </a:r>
            <a:r>
              <a:rPr lang="de-DE" dirty="0" err="1"/>
              <a:t>read</a:t>
            </a:r>
            <a:r>
              <a:rPr lang="de-DE" dirty="0"/>
              <a:t> 1 Bit </a:t>
            </a:r>
            <a:r>
              <a:rPr lang="de-DE" dirty="0" err="1"/>
              <a:t>from</a:t>
            </a:r>
            <a:r>
              <a:rPr lang="de-DE" dirty="0"/>
              <a:t> SDATA and </a:t>
            </a:r>
            <a:r>
              <a:rPr lang="de-DE" dirty="0" err="1"/>
              <a:t>increse</a:t>
            </a:r>
            <a:r>
              <a:rPr lang="de-DE" dirty="0"/>
              <a:t> COUNTER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7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1C4DF6-5018-4885-ADBB-85507C921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32" y="391802"/>
            <a:ext cx="11241335" cy="60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AC08-5E58-4148-AFF8-D6FCAF3F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Testbench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60757-2254-4AD0-9939-0AF0B3498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0" y="1415078"/>
            <a:ext cx="9454401" cy="5131592"/>
          </a:xfrm>
        </p:spPr>
      </p:pic>
    </p:spTree>
    <p:extLst>
      <p:ext uri="{BB962C8B-B14F-4D97-AF65-F5344CB8AC3E}">
        <p14:creationId xmlns:p14="http://schemas.microsoft.com/office/powerpoint/2010/main" val="204525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D764-5F7F-4FE5-BF57-24499772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Emergence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FB94-207E-41B9-8036-99E15BD5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246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VHDL-Project sp_converter Computer Architecture Practical Training (ERA Praktikum)</vt:lpstr>
      <vt:lpstr>PowerPoint Presentation</vt:lpstr>
      <vt:lpstr>Assignment details</vt:lpstr>
      <vt:lpstr>Assignment details</vt:lpstr>
      <vt:lpstr>Solution approach</vt:lpstr>
      <vt:lpstr>Functionality</vt:lpstr>
      <vt:lpstr>PowerPoint Presentation</vt:lpstr>
      <vt:lpstr>Testbench</vt:lpstr>
      <vt:lpstr>Emergence of the solution</vt:lpstr>
      <vt:lpstr>Project course</vt:lpstr>
      <vt:lpstr>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VHDL-Project sp_converter Computer Architecture Practical Training (ERA Praktikum)</dc:title>
  <dc:creator>Daniel Osipishin</dc:creator>
  <cp:lastModifiedBy>Daniel Osipishin</cp:lastModifiedBy>
  <cp:revision>6</cp:revision>
  <dcterms:created xsi:type="dcterms:W3CDTF">2018-07-15T18:44:07Z</dcterms:created>
  <dcterms:modified xsi:type="dcterms:W3CDTF">2018-07-16T14:04:07Z</dcterms:modified>
</cp:coreProperties>
</file>