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9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4CE-AD01-4161-939A-ABC192574EC2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A167-7301-4911-B95B-510A02E42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89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4CE-AD01-4161-939A-ABC192574EC2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A167-7301-4911-B95B-510A02E42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4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4CE-AD01-4161-939A-ABC192574EC2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A167-7301-4911-B95B-510A02E42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51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4CE-AD01-4161-939A-ABC192574EC2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A167-7301-4911-B95B-510A02E42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42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4CE-AD01-4161-939A-ABC192574EC2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A167-7301-4911-B95B-510A02E42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8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4CE-AD01-4161-939A-ABC192574EC2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A167-7301-4911-B95B-510A02E42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4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4CE-AD01-4161-939A-ABC192574EC2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A167-7301-4911-B95B-510A02E42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41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4CE-AD01-4161-939A-ABC192574EC2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A167-7301-4911-B95B-510A02E42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6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4CE-AD01-4161-939A-ABC192574EC2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A167-7301-4911-B95B-510A02E42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89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4CE-AD01-4161-939A-ABC192574EC2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A167-7301-4911-B95B-510A02E42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08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4CE-AD01-4161-939A-ABC192574EC2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A167-7301-4911-B95B-510A02E42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4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A4CE-AD01-4161-939A-ABC192574EC2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1A167-7301-4911-B95B-510A02E42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49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Schloss Journal Club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Genetic Determinant of the Gut Microbiome in UK Twins</a:t>
            </a:r>
          </a:p>
          <a:p>
            <a:r>
              <a:rPr lang="en-CA" dirty="0"/>
              <a:t>Marc Sze</a:t>
            </a:r>
          </a:p>
          <a:p>
            <a:r>
              <a:rPr lang="en-CA" dirty="0"/>
              <a:t>July 14</a:t>
            </a:r>
            <a:r>
              <a:rPr lang="en-CA" baseline="30000" dirty="0"/>
              <a:t>th</a:t>
            </a:r>
            <a:r>
              <a:rPr lang="en-CA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232141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pic>
        <p:nvPicPr>
          <p:cNvPr id="1026" name="Picture 2" descr="Image for unlabelled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4" y="2704682"/>
            <a:ext cx="3996295" cy="399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6888" y="2660904"/>
            <a:ext cx="2642616" cy="1938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08" y="1611956"/>
            <a:ext cx="3691368" cy="5017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73" y="1537922"/>
            <a:ext cx="4109326" cy="8195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59889"/>
              </p:ext>
            </p:extLst>
          </p:nvPr>
        </p:nvGraphicFramePr>
        <p:xfrm>
          <a:off x="8573770" y="2505456"/>
          <a:ext cx="3289300" cy="2813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72334877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4667663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889191529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P-value MZ more similar than DZ</a:t>
                      </a:r>
                      <a:endParaRPr lang="en-CA" sz="1100" b="1" i="0" u="none" strike="noStrike" dirty="0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6560999"/>
                  </a:ext>
                </a:extLst>
              </a:tr>
              <a:tr h="1778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Weighted </a:t>
                      </a:r>
                      <a:r>
                        <a:rPr lang="en-CA" sz="1100" u="none" strike="noStrike" dirty="0" err="1">
                          <a:effectLst/>
                        </a:rPr>
                        <a:t>UniFrac</a:t>
                      </a:r>
                      <a:endParaRPr lang="en-CA" sz="1100" b="0" i="0" u="none" strike="noStrike" dirty="0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All Bacteria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0.094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2188264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Ruminococcaceae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0.07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9576302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Lachnospiraceae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0.016</a:t>
                      </a:r>
                      <a:endParaRPr lang="en-CA" sz="1100" b="1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7043202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Bacteroidaceae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0.806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8685157"/>
                  </a:ext>
                </a:extLst>
              </a:tr>
              <a:tr h="1778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Unweighted UniFrac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All Bacteria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0.032</a:t>
                      </a:r>
                      <a:endParaRPr lang="en-CA" sz="1100" b="1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1512287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Ruminococcaceae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0.024</a:t>
                      </a:r>
                      <a:endParaRPr lang="en-CA" sz="1100" b="1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6174497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Lachnospiraceae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0.39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1624927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Bacteroidaceae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0.196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69055004"/>
                  </a:ext>
                </a:extLst>
              </a:tr>
              <a:tr h="1778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Bray Curtis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All Bacteria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0.11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0035839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Ruminococcaceae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0.097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7542464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Lachnospiraceae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0.036</a:t>
                      </a:r>
                      <a:endParaRPr lang="en-CA" sz="1100" b="1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3135727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Bacteroidaceae</a:t>
                      </a:r>
                      <a:endParaRPr lang="en-CA" sz="1100" b="0" i="0" u="none" strike="noStrike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0.448</a:t>
                      </a:r>
                      <a:endParaRPr lang="en-CA" sz="1100" b="0" i="0" u="none" strike="noStrike" dirty="0">
                        <a:effectLst/>
                        <a:latin typeface="Times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315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61120" y="5394960"/>
            <a:ext cx="2546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*No mention of multiple </a:t>
            </a:r>
          </a:p>
          <a:p>
            <a:pPr algn="ctr"/>
            <a:r>
              <a:rPr lang="en-CA" dirty="0"/>
              <a:t>comparison correction</a:t>
            </a:r>
          </a:p>
        </p:txBody>
      </p:sp>
    </p:spTree>
    <p:extLst>
      <p:ext uri="{BB962C8B-B14F-4D97-AF65-F5344CB8AC3E}">
        <p14:creationId xmlns:p14="http://schemas.microsoft.com/office/powerpoint/2010/main" val="16271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pic>
        <p:nvPicPr>
          <p:cNvPr id="4" name="Picture 2" descr="Image for unlabelled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4" y="2704682"/>
            <a:ext cx="3996295" cy="399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73" y="1537922"/>
            <a:ext cx="4109326" cy="8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4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66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Office Theme</vt:lpstr>
      <vt:lpstr>Schloss Journal Club </vt:lpstr>
      <vt:lpstr>Introduction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Schloss Journal Club </dc:title>
  <dc:creator>marc Sze</dc:creator>
  <cp:lastModifiedBy>marc Sze</cp:lastModifiedBy>
  <cp:revision>4</cp:revision>
  <dcterms:created xsi:type="dcterms:W3CDTF">2016-07-08T19:16:43Z</dcterms:created>
  <dcterms:modified xsi:type="dcterms:W3CDTF">2016-07-11T11:57:38Z</dcterms:modified>
</cp:coreProperties>
</file>