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5"/>
    <p:restoredTop sz="83616" autoAdjust="0"/>
  </p:normalViewPr>
  <p:slideViewPr>
    <p:cSldViewPr snapToGrid="0" snapToObjects="1">
      <p:cViewPr varScale="1">
        <p:scale>
          <a:sx n="95" d="100"/>
          <a:sy n="95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FAD5-DB52-2447-84B5-85A986E1B24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511-861B-4446-B481-E202D19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38A-8AEB-3B45-8958-89E322A6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3065-E8CD-AD44-B740-2B143113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9D-2D38-B94A-B7F6-914D889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A54-32E7-6B4D-9357-6B7774C1508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D1D1-2969-9748-9B82-A82029A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27EC-76FB-B244-861C-B59C7A1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551-60CC-2143-8577-38DE48E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14BB-BA88-A448-A65F-93EDFD4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9872-989D-4748-AA16-D9251BB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D9F9-FE5D-884B-8087-02D67E286A00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E10-CDFF-8943-920F-80C8F8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0C5F-2E16-F74C-A082-DADEF28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570A-0E2A-2647-8513-1303B40B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B929-57FA-0F43-A03B-86CD85FA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A5C7-9466-ED40-8F0B-5FB4D688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07D-B788-354B-A09C-24C3C712CEC8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CE7-6993-D34E-B5C7-5CD3FD3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2B4-E79E-1A49-AE83-58DC856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4A6-145F-324E-A402-FEF0145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9DB-6D94-5D44-BBF9-2DE9867B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276-9EA5-7F48-B783-F39F5D4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2169-6F69-7346-A3D7-F4B73D4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552-BB36-C24B-A53D-67D3C85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E9C-3D7B-E54D-8A57-9E46093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3A9F-04B5-C445-A0C3-AE4FFEA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B22-9EB6-AB4A-A7E6-9551C4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5E9D-E72D-7848-A9AC-182B05232515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FC-7616-7C4B-8132-829B489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029-9556-2844-B05A-7DBA0AA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80-EF4F-0944-A451-05ED349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94-7F87-7A4F-B5C0-30B59C4E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9D7-B4E5-7B41-A119-A5CC2E5E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BAF-FC18-9146-B024-3149479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5BC-6AAD-2241-95E9-784B7225AF03}" type="datetime5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2105-0EC1-0D4A-982F-B189BC8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9607-AB44-0D44-87BA-29719B7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C07-DDE1-B84E-8DB9-B637D31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758-8D04-DA43-9244-D63FFF86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8857-E35E-0649-961D-78ED741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9555-869B-4148-83CA-8F12312C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628A-66E8-EE42-A471-245C32B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9956-1969-1B46-8AF3-5AB39B1E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2D3-1ABF-8441-B08E-355FA5204BF1}" type="datetime5">
              <a:rPr lang="en-US" smtClean="0"/>
              <a:t>18-Apr-19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3967-BCE7-D545-A717-5B11B24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6A32-9F17-744D-969E-8B15B91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3D-BC3E-CF41-83B5-E4E7088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9228-1075-7B4F-873B-3BB990E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3E-55DA-9743-8EBE-033F347D8D09}" type="datetime5">
              <a:rPr lang="en-US" smtClean="0"/>
              <a:t>18-Apr-19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68FE-1948-6D45-B9FF-5A9547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F8BD-E1E9-1040-9690-9F7BC4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5D27-79E2-3746-B373-0BD2BE2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BC56-9CAC-624B-BEC3-AC50AEDE84AD}" type="datetime5">
              <a:rPr lang="en-US" smtClean="0"/>
              <a:t>18-Apr-19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667A-6FDD-D748-BB82-693CD2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3B9FD-0C7F-A948-9C72-700236B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5FA-DFFF-5443-A786-0A5F4D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C98A-7A17-EA4E-81EE-7AC109C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1CF6-2A7D-5940-8096-389AA338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B2F7-E618-D247-BFDC-83490A57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9E7-DFE7-D24E-85AF-5BA10C55FF0E}" type="datetime5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6446-3C49-3D43-80B8-805D948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A4DE-ED4C-0246-9DFF-164D1FC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5F8-4EF9-3641-B65C-6D7CBCB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B71DD-73BF-F546-95AF-5C370465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C2C1-C96D-2B48-8C59-0EBC779F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11C-F7D9-824B-9B18-010B71B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68A-844E-414D-8087-F1A43DF5C929}" type="datetime5">
              <a:rPr lang="en-US" smtClean="0"/>
              <a:t>18-Apr-19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334E-A302-FF44-B773-CBEAF23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EEAB-8648-D04E-8C25-F3ECA22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D9E8-240D-654D-8592-B8FC1E9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C16A-8F95-9841-BAF6-1F0848A5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D21F-604C-884E-A4F0-9F7D39CA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6960-1EBB-2641-B65E-AB7A15107CA4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17B-DDBC-7440-B1B5-F2CB371A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3665-708F-0442-9B66-2B27FE0E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FC82-5054-2941-8E3E-41328968164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AF837-33B5-304B-A522-3387C74404BC}"/>
              </a:ext>
            </a:extLst>
          </p:cNvPr>
          <p:cNvSpPr txBox="1"/>
          <p:nvPr userDrawn="1"/>
        </p:nvSpPr>
        <p:spPr>
          <a:xfrm>
            <a:off x="8294336" y="15821"/>
            <a:ext cx="38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CAP6640: Final Project Presentation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B5733-BCF6-EF46-AA49-E32D40225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90944"/>
            <a:ext cx="12192000" cy="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49C-8FBF-AD4A-BB0B-57A0A173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605"/>
            <a:ext cx="9144000" cy="2387600"/>
          </a:xfrm>
        </p:spPr>
        <p:txBody>
          <a:bodyPr>
            <a:normAutofit/>
          </a:bodyPr>
          <a:lstStyle/>
          <a:p>
            <a:r>
              <a:rPr lang="en-US" b="1" spc="-1" dirty="0">
                <a:uFill>
                  <a:solidFill>
                    <a:srgbClr val="FFFFFF"/>
                  </a:solidFill>
                </a:uFill>
              </a:rPr>
              <a:t>Bullying Detection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38EE4-3C41-5847-BBE5-4451EDFD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59"/>
            <a:ext cx="9144000" cy="165576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600" b="1" dirty="0"/>
              <a:t>Rolando Nieves, Marc Mailloux and Maxim Shelopugin</a:t>
            </a:r>
          </a:p>
          <a:p>
            <a:endParaRPr lang="en-US" sz="3600" b="1" dirty="0"/>
          </a:p>
          <a:p>
            <a:r>
              <a:rPr lang="en-US" sz="3600" dirty="0"/>
              <a:t>4/17/2019</a:t>
            </a:r>
          </a:p>
        </p:txBody>
      </p:sp>
    </p:spTree>
    <p:extLst>
      <p:ext uri="{BB962C8B-B14F-4D97-AF65-F5344CB8AC3E}">
        <p14:creationId xmlns:p14="http://schemas.microsoft.com/office/powerpoint/2010/main" val="26047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166-BE06-DA4F-B010-A9FBFD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4F8-E52A-1248-B24E-E0921AB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Bullying Detection Approach Survey</a:t>
            </a:r>
          </a:p>
          <a:p>
            <a:r>
              <a:rPr lang="en-US" dirty="0"/>
              <a:t>Given the data driven world, cyberbullying is a big issue</a:t>
            </a:r>
          </a:p>
          <a:p>
            <a:r>
              <a:rPr lang="en-US" dirty="0"/>
              <a:t>Not only from ethical but security perspective</a:t>
            </a:r>
          </a:p>
          <a:p>
            <a:r>
              <a:rPr lang="en-US" dirty="0"/>
              <a:t>Given a set of tweets/messages detect bullying instances</a:t>
            </a:r>
          </a:p>
          <a:p>
            <a:r>
              <a:rPr lang="en-US" dirty="0"/>
              <a:t>Separate each instance into categories</a:t>
            </a:r>
          </a:p>
          <a:p>
            <a:pPr lvl="1"/>
            <a:r>
              <a:rPr lang="en-US" dirty="0"/>
              <a:t>Non-bullying</a:t>
            </a:r>
          </a:p>
          <a:p>
            <a:pPr lvl="1"/>
            <a:r>
              <a:rPr lang="en-US" dirty="0"/>
              <a:t>Cultural Attack</a:t>
            </a:r>
          </a:p>
          <a:p>
            <a:pPr lvl="1"/>
            <a:r>
              <a:rPr lang="en-US" dirty="0"/>
              <a:t>Sexual Attack</a:t>
            </a:r>
          </a:p>
          <a:p>
            <a:pPr lvl="1"/>
            <a:r>
              <a:rPr lang="en-US" dirty="0"/>
              <a:t>Personal Attack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483-DA26-A84F-AEBE-6B5F603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59E7-E719-F448-B852-04C0E67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CFC-7A41-A54B-A31C-B6E5B1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85A-6DB9-E041-A9C4-6E033CD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performance of mainstream algorithms</a:t>
            </a:r>
          </a:p>
          <a:p>
            <a:r>
              <a:rPr lang="en-US" dirty="0"/>
              <a:t>Preprocessing – remove punctuation, case, small words</a:t>
            </a:r>
          </a:p>
          <a:p>
            <a:r>
              <a:rPr lang="en-US" dirty="0"/>
              <a:t>Embedding is n-gram (3,4,3-4)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Given a vector of n-grams find the maximum prior of a class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Categorize vectors into instance/non-instance of a specific class</a:t>
            </a:r>
          </a:p>
          <a:p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Given a vector, assign the label directly through logistic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AFE-8E73-CC48-B1E6-4727CF5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5E7A-30C2-4343-AC80-5E570189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2EB-7F62-F646-AB84-CF7437A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AA7-4A39-D941-9613-0A4651CB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10000 Tweets</a:t>
            </a:r>
          </a:p>
          <a:p>
            <a:r>
              <a:rPr lang="en-US" dirty="0"/>
              <a:t>Originally labeled as bullying / non-bullying</a:t>
            </a:r>
          </a:p>
          <a:p>
            <a:r>
              <a:rPr lang="en-US" dirty="0"/>
              <a:t>Had to manually re-label to satisfy the criteria</a:t>
            </a:r>
          </a:p>
          <a:p>
            <a:r>
              <a:rPr lang="en-US" dirty="0"/>
              <a:t>Compare the performance over all classifiers</a:t>
            </a:r>
          </a:p>
          <a:p>
            <a:r>
              <a:rPr lang="en-US" dirty="0"/>
              <a:t>Each metric is reported across 5-fold validation</a:t>
            </a:r>
          </a:p>
          <a:p>
            <a:r>
              <a:rPr lang="en-US" dirty="0"/>
              <a:t>Optimize for Recall-score ( aim to catch as many bullying instances as possible, false positives are acceptable)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30F1-6C91-E144-8F39-F4135E4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ADEB-42ED-E74F-9FC3-DE34F7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D19-E996-6345-B14E-79407020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A9AC-0182-7147-9FE8-688FFD9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4E1-B05C-8D4F-B9F1-10D3ADE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3534-F9FC-BC48-B6B9-C3A3DF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DFE-B3E8-6F46-AF07-34995E0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303-0574-434E-A1C3-5AF81DB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cultural and sexual harassment are categorized perfectly</a:t>
            </a:r>
          </a:p>
          <a:p>
            <a:pPr lvl="1"/>
            <a:r>
              <a:rPr lang="en-US" dirty="0"/>
              <a:t>Although the dataset is very unbalanced, these small categories are detected</a:t>
            </a:r>
          </a:p>
          <a:p>
            <a:r>
              <a:rPr lang="en-US" dirty="0"/>
              <a:t>An issue is to detect personal attacks</a:t>
            </a:r>
          </a:p>
          <a:p>
            <a:pPr lvl="1"/>
            <a:r>
              <a:rPr lang="en-US" dirty="0"/>
              <a:t>The category is just too broad</a:t>
            </a:r>
          </a:p>
          <a:p>
            <a:pPr lvl="1"/>
            <a:r>
              <a:rPr lang="en-US" dirty="0"/>
              <a:t>Many words/expressions overlap (“it sucks” vs “it sucks to be you”)</a:t>
            </a:r>
          </a:p>
          <a:p>
            <a:r>
              <a:rPr lang="en-US" dirty="0"/>
              <a:t>Both ANN and Bayes are trained in minutes</a:t>
            </a:r>
          </a:p>
          <a:p>
            <a:pPr lvl="1"/>
            <a:r>
              <a:rPr lang="en-US" dirty="0"/>
              <a:t>ANN gives a lot better recall metric</a:t>
            </a:r>
          </a:p>
          <a:p>
            <a:pPr lvl="1"/>
            <a:r>
              <a:rPr lang="en-US" dirty="0"/>
              <a:t>SVM takes too long to be used routinely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921-A6D9-9640-B41B-4B87EE1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95C8-59D4-C846-BB9D-D972A41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0BC-6023-3646-8E92-F97850BC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4502-BE42-C24C-B65D-DBA9B053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DD5-ACD9-CF4B-8D6F-2AB171F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20FB-E8B2-8747-A37F-5F9FDED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EC8-7D3D-FD41-B9A9-D6EA226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0875-05C3-3143-871A-F1136A8B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623-20F1-CD45-AF07-F6E0423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18-Apr-19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7E88-32CB-EE43-AC05-27C80C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33EB35D-D0A3-A440-ADB6-D99BACC4211B}" vid="{A9ACBFA3-DF30-854B-B121-096D47D6E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269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Bullying Detection Survey</vt:lpstr>
      <vt:lpstr>Problem Statement</vt:lpstr>
      <vt:lpstr>Methodology</vt:lpstr>
      <vt:lpstr>Dataset and Evaluation Metrics</vt:lpstr>
      <vt:lpstr>Evaluation Results</vt:lpstr>
      <vt:lpstr>Discussion</vt:lpstr>
      <vt:lpstr>Conclusion</vt:lpstr>
      <vt:lpstr>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Advanced Persistent Threats in Internet of Things </dc:title>
  <dc:creator>Aziz Mohaisen</dc:creator>
  <cp:lastModifiedBy>Maxim Shelopugin</cp:lastModifiedBy>
  <cp:revision>17</cp:revision>
  <dcterms:created xsi:type="dcterms:W3CDTF">2019-04-08T05:05:18Z</dcterms:created>
  <dcterms:modified xsi:type="dcterms:W3CDTF">2019-04-19T01:58:01Z</dcterms:modified>
</cp:coreProperties>
</file>