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1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7A5F-17F1-4703-B040-8C50C411B7E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78B6-9BBC-419D-B893-323321EE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09122" y="1054395"/>
            <a:ext cx="1467293" cy="1467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64911" y="978195"/>
            <a:ext cx="1467293" cy="1467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ump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97171" y="3480391"/>
            <a:ext cx="1467293" cy="1467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64910" y="3480391"/>
            <a:ext cx="1467293" cy="1467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189799" y="2158923"/>
            <a:ext cx="1467293" cy="1467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2610545" y="2045167"/>
            <a:ext cx="4579254" cy="847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2610545" y="1676086"/>
            <a:ext cx="1954366" cy="35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1970787" y="2445488"/>
            <a:ext cx="60031" cy="1034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2459208" y="2306808"/>
            <a:ext cx="2320582" cy="1388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733637" y="781923"/>
            <a:ext cx="594360" cy="544944"/>
          </a:xfrm>
          <a:prstGeom prst="arc">
            <a:avLst>
              <a:gd name="adj1" fmla="val 10414161"/>
              <a:gd name="adj2" fmla="val 11624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5089531" y="3225895"/>
            <a:ext cx="594360" cy="544944"/>
          </a:xfrm>
          <a:prstGeom prst="arc">
            <a:avLst>
              <a:gd name="adj1" fmla="val 10414161"/>
              <a:gd name="adj2" fmla="val 11624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7723185" y="1900544"/>
            <a:ext cx="594360" cy="544944"/>
          </a:xfrm>
          <a:prstGeom prst="arc">
            <a:avLst>
              <a:gd name="adj1" fmla="val 10414161"/>
              <a:gd name="adj2" fmla="val 11624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2947352">
            <a:off x="2359843" y="3538547"/>
            <a:ext cx="594360" cy="544944"/>
          </a:xfrm>
          <a:prstGeom prst="arc">
            <a:avLst>
              <a:gd name="adj1" fmla="val 10414161"/>
              <a:gd name="adj2" fmla="val 11624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1939" y="683513"/>
            <a:ext cx="1065232" cy="81091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16124" y="2409733"/>
            <a:ext cx="110202" cy="1285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 flipH="1" flipV="1">
            <a:off x="2256516" y="2409733"/>
            <a:ext cx="2308394" cy="1804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7"/>
          </p:cNvCxnSpPr>
          <p:nvPr/>
        </p:nvCxnSpPr>
        <p:spPr>
          <a:xfrm flipH="1" flipV="1">
            <a:off x="2461535" y="1269275"/>
            <a:ext cx="2241094" cy="35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42523" y="2173016"/>
            <a:ext cx="4726957" cy="1052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Kider</dc:creator>
  <cp:lastModifiedBy>Joseph Kider</cp:lastModifiedBy>
  <cp:revision>2</cp:revision>
  <dcterms:created xsi:type="dcterms:W3CDTF">2018-03-01T14:11:12Z</dcterms:created>
  <dcterms:modified xsi:type="dcterms:W3CDTF">2018-03-01T14:20:54Z</dcterms:modified>
</cp:coreProperties>
</file>