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30" r:id="rId3"/>
    <p:sldId id="331" r:id="rId4"/>
    <p:sldId id="332" r:id="rId5"/>
    <p:sldId id="333" r:id="rId6"/>
    <p:sldId id="335" r:id="rId7"/>
    <p:sldId id="334" r:id="rId8"/>
    <p:sldId id="336" r:id="rId9"/>
    <p:sldId id="337" r:id="rId10"/>
    <p:sldId id="339" r:id="rId11"/>
    <p:sldId id="338" r:id="rId12"/>
    <p:sldId id="340" r:id="rId13"/>
    <p:sldId id="341"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97AB"/>
    <a:srgbClr val="D6DCE5"/>
    <a:srgbClr val="800000"/>
    <a:srgbClr val="FFFF00"/>
    <a:srgbClr val="9900FF"/>
    <a:srgbClr val="336600"/>
    <a:srgbClr val="CC9900"/>
    <a:srgbClr val="000099"/>
    <a:srgbClr val="777777"/>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6FBAB-FD0A-4B87-9A57-DC7A4993464A}" v="93" dt="2023-12-21T16:54:39.106"/>
    <p1510:client id="{4E0038F9-8AE5-45B9-8359-9C05E27AF45B}" v="106" dt="2023-12-21T18:39:38.928"/>
    <p1510:client id="{55DCA0C1-1080-4074-A20B-4B0000319C3B}" v="14" dt="2023-12-22T10:13:06.151"/>
    <p1510:client id="{87B37649-463A-4037-96CB-24EBF92BB813}" v="224" dt="2023-12-22T10:53:54.076"/>
    <p1510:client id="{A66331F0-7DAE-41FF-B1C2-A0F8AFB23FCF}" v="164" dt="2023-12-22T14:19:07.625"/>
    <p1510:client id="{C4056792-7065-4FDF-B03B-11363F3CE176}" v="5" dt="2023-12-21T17:01:47.041"/>
    <p1510:client id="{DE938E4F-552E-4DEA-B7CC-FC1D8090D222}" v="7191" dt="2023-12-22T14:23:46.11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5" d="100"/>
          <a:sy n="105" d="100"/>
        </p:scale>
        <p:origin x="79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Parolini" userId="S::10669290@polimi.it::3284b79b-1045-46db-bf31-f200767a23d9" providerId="AD" clId="Web-{AF3D1D8E-30C5-4658-ADD3-47A4627417CE}"/>
    <pc:docChg chg="modSld sldOrd">
      <pc:chgData name="Alessandro Parolini" userId="S::10669290@polimi.it::3284b79b-1045-46db-bf31-f200767a23d9" providerId="AD" clId="Web-{AF3D1D8E-30C5-4658-ADD3-47A4627417CE}" dt="2023-12-08T11:03:59.579" v="5"/>
      <pc:docMkLst>
        <pc:docMk/>
      </pc:docMkLst>
      <pc:sldChg chg="modSp">
        <pc:chgData name="Alessandro Parolini" userId="S::10669290@polimi.it::3284b79b-1045-46db-bf31-f200767a23d9" providerId="AD" clId="Web-{AF3D1D8E-30C5-4658-ADD3-47A4627417CE}" dt="2023-12-08T11:03:44.766" v="3" actId="20577"/>
        <pc:sldMkLst>
          <pc:docMk/>
          <pc:sldMk cId="210388317" sldId="256"/>
        </pc:sldMkLst>
        <pc:spChg chg="mod">
          <ac:chgData name="Alessandro Parolini" userId="S::10669290@polimi.it::3284b79b-1045-46db-bf31-f200767a23d9" providerId="AD" clId="Web-{AF3D1D8E-30C5-4658-ADD3-47A4627417CE}" dt="2023-12-08T11:03:44.766" v="3" actId="20577"/>
          <ac:spMkLst>
            <pc:docMk/>
            <pc:sldMk cId="210388317" sldId="256"/>
            <ac:spMk id="4" creationId="{64327476-318C-DC08-1262-D6FB4BE93131}"/>
          </ac:spMkLst>
        </pc:spChg>
      </pc:sldChg>
      <pc:sldChg chg="ord">
        <pc:chgData name="Alessandro Parolini" userId="S::10669290@polimi.it::3284b79b-1045-46db-bf31-f200767a23d9" providerId="AD" clId="Web-{AF3D1D8E-30C5-4658-ADD3-47A4627417CE}" dt="2023-12-08T11:03:56.032" v="4"/>
        <pc:sldMkLst>
          <pc:docMk/>
          <pc:sldMk cId="3700156777" sldId="269"/>
        </pc:sldMkLst>
      </pc:sldChg>
      <pc:sldChg chg="ord">
        <pc:chgData name="Alessandro Parolini" userId="S::10669290@polimi.it::3284b79b-1045-46db-bf31-f200767a23d9" providerId="AD" clId="Web-{AF3D1D8E-30C5-4658-ADD3-47A4627417CE}" dt="2023-12-08T11:03:59.579" v="5"/>
        <pc:sldMkLst>
          <pc:docMk/>
          <pc:sldMk cId="1251438910" sldId="270"/>
        </pc:sldMkLst>
      </pc:sldChg>
    </pc:docChg>
  </pc:docChgLst>
  <pc:docChgLst>
    <pc:chgData name="Alessandro Parolini" userId="3284b79b-1045-46db-bf31-f200767a23d9" providerId="ADAL" clId="{E6D16912-A83B-3941-902F-4DE2A556B81D}"/>
    <pc:docChg chg="undo custSel addSld modSld">
      <pc:chgData name="Alessandro Parolini" userId="3284b79b-1045-46db-bf31-f200767a23d9" providerId="ADAL" clId="{E6D16912-A83B-3941-902F-4DE2A556B81D}" dt="2023-12-13T13:49:33.937" v="77" actId="1076"/>
      <pc:docMkLst>
        <pc:docMk/>
      </pc:docMkLst>
      <pc:sldChg chg="addSp modSp">
        <pc:chgData name="Alessandro Parolini" userId="3284b79b-1045-46db-bf31-f200767a23d9" providerId="ADAL" clId="{E6D16912-A83B-3941-902F-4DE2A556B81D}" dt="2023-12-13T13:49:33.937" v="77" actId="1076"/>
        <pc:sldMkLst>
          <pc:docMk/>
          <pc:sldMk cId="148606056" sldId="292"/>
        </pc:sldMkLst>
        <pc:spChg chg="add">
          <ac:chgData name="Alessandro Parolini" userId="3284b79b-1045-46db-bf31-f200767a23d9" providerId="ADAL" clId="{E6D16912-A83B-3941-902F-4DE2A556B81D}" dt="2023-12-13T13:47:59.259" v="31" actId="139"/>
          <ac:spMkLst>
            <pc:docMk/>
            <pc:sldMk cId="148606056" sldId="292"/>
            <ac:spMk id="3" creationId="{CC5EE2B2-15A4-9C9E-35A0-D8BFADACE539}"/>
          </ac:spMkLst>
        </pc:spChg>
        <pc:spChg chg="add mod">
          <ac:chgData name="Alessandro Parolini" userId="3284b79b-1045-46db-bf31-f200767a23d9" providerId="ADAL" clId="{E6D16912-A83B-3941-902F-4DE2A556B81D}" dt="2023-12-13T13:49:33.937" v="77" actId="1076"/>
          <ac:spMkLst>
            <pc:docMk/>
            <pc:sldMk cId="148606056" sldId="292"/>
            <ac:spMk id="6" creationId="{DEF28FD3-0095-B685-268D-CD41AE2A5E71}"/>
          </ac:spMkLst>
        </pc:spChg>
        <pc:picChg chg="mod">
          <ac:chgData name="Alessandro Parolini" userId="3284b79b-1045-46db-bf31-f200767a23d9" providerId="ADAL" clId="{E6D16912-A83B-3941-902F-4DE2A556B81D}" dt="2023-12-13T13:48:03.633" v="33" actId="1076"/>
          <ac:picMkLst>
            <pc:docMk/>
            <pc:sldMk cId="148606056" sldId="292"/>
            <ac:picMk id="7" creationId="{DC6B89D3-FD77-4E63-D776-269657AC7D34}"/>
          </ac:picMkLst>
        </pc:picChg>
      </pc:sldChg>
      <pc:sldChg chg="modSp new">
        <pc:chgData name="Alessandro Parolini" userId="3284b79b-1045-46db-bf31-f200767a23d9" providerId="ADAL" clId="{E6D16912-A83B-3941-902F-4DE2A556B81D}" dt="2023-12-13T13:47:40.181" v="30" actId="207"/>
        <pc:sldMkLst>
          <pc:docMk/>
          <pc:sldMk cId="873812258" sldId="293"/>
        </pc:sldMkLst>
        <pc:spChg chg="mod">
          <ac:chgData name="Alessandro Parolini" userId="3284b79b-1045-46db-bf31-f200767a23d9" providerId="ADAL" clId="{E6D16912-A83B-3941-902F-4DE2A556B81D}" dt="2023-12-13T13:47:31.264" v="28" actId="207"/>
          <ac:spMkLst>
            <pc:docMk/>
            <pc:sldMk cId="873812258" sldId="293"/>
            <ac:spMk id="2" creationId="{78E9EAB8-32B2-DACA-8BF1-A9B069B8F020}"/>
          </ac:spMkLst>
        </pc:spChg>
        <pc:spChg chg="mod">
          <ac:chgData name="Alessandro Parolini" userId="3284b79b-1045-46db-bf31-f200767a23d9" providerId="ADAL" clId="{E6D16912-A83B-3941-902F-4DE2A556B81D}" dt="2023-12-13T13:47:40.181" v="30" actId="207"/>
          <ac:spMkLst>
            <pc:docMk/>
            <pc:sldMk cId="873812258" sldId="293"/>
            <ac:spMk id="5" creationId="{93E05958-FF37-AB9B-3CB2-2251B6B76493}"/>
          </ac:spMkLst>
        </pc:spChg>
      </pc:sldChg>
    </pc:docChg>
  </pc:docChgLst>
  <pc:docChgLst>
    <pc:chgData name="Marco Rositani" userId="0dae030424438f70" providerId="Windows Live" clId="Web-{A66331F0-7DAE-41FF-B1C2-A0F8AFB23FCF}"/>
    <pc:docChg chg="addSld modSld">
      <pc:chgData name="Marco Rositani" userId="0dae030424438f70" providerId="Windows Live" clId="Web-{A66331F0-7DAE-41FF-B1C2-A0F8AFB23FCF}" dt="2023-12-22T14:19:07.625" v="145" actId="1076"/>
      <pc:docMkLst>
        <pc:docMk/>
      </pc:docMkLst>
      <pc:sldChg chg="modSp">
        <pc:chgData name="Marco Rositani" userId="0dae030424438f70" providerId="Windows Live" clId="Web-{A66331F0-7DAE-41FF-B1C2-A0F8AFB23FCF}" dt="2023-12-22T11:07:13.392" v="103" actId="20577"/>
        <pc:sldMkLst>
          <pc:docMk/>
          <pc:sldMk cId="1841133366" sldId="337"/>
        </pc:sldMkLst>
        <pc:spChg chg="mod">
          <ac:chgData name="Marco Rositani" userId="0dae030424438f70" providerId="Windows Live" clId="Web-{A66331F0-7DAE-41FF-B1C2-A0F8AFB23FCF}" dt="2023-12-22T11:07:13.392" v="103" actId="20577"/>
          <ac:spMkLst>
            <pc:docMk/>
            <pc:sldMk cId="1841133366" sldId="337"/>
            <ac:spMk id="2" creationId="{CF4F5478-AE22-B6CF-7563-FFEF09A96781}"/>
          </ac:spMkLst>
        </pc:spChg>
        <pc:spChg chg="mod">
          <ac:chgData name="Marco Rositani" userId="0dae030424438f70" providerId="Windows Live" clId="Web-{A66331F0-7DAE-41FF-B1C2-A0F8AFB23FCF}" dt="2023-12-22T11:00:18.441" v="0" actId="14100"/>
          <ac:spMkLst>
            <pc:docMk/>
            <pc:sldMk cId="1841133366" sldId="337"/>
            <ac:spMk id="24" creationId="{3176248A-C315-63F2-853E-02AD9530CEF5}"/>
          </ac:spMkLst>
        </pc:spChg>
      </pc:sldChg>
      <pc:sldChg chg="addSp delSp modSp">
        <pc:chgData name="Marco Rositani" userId="0dae030424438f70" providerId="Windows Live" clId="Web-{A66331F0-7DAE-41FF-B1C2-A0F8AFB23FCF}" dt="2023-12-22T12:00:38.677" v="104"/>
        <pc:sldMkLst>
          <pc:docMk/>
          <pc:sldMk cId="1140465081" sldId="338"/>
        </pc:sldMkLst>
        <pc:spChg chg="del">
          <ac:chgData name="Marco Rositani" userId="0dae030424438f70" providerId="Windows Live" clId="Web-{A66331F0-7DAE-41FF-B1C2-A0F8AFB23FCF}" dt="2023-12-22T12:00:38.677" v="104"/>
          <ac:spMkLst>
            <pc:docMk/>
            <pc:sldMk cId="1140465081" sldId="338"/>
            <ac:spMk id="8" creationId="{73F75F83-581F-CC72-11C5-8EE67830DB1A}"/>
          </ac:spMkLst>
        </pc:spChg>
        <pc:picChg chg="add mod ord">
          <ac:chgData name="Marco Rositani" userId="0dae030424438f70" providerId="Windows Live" clId="Web-{A66331F0-7DAE-41FF-B1C2-A0F8AFB23FCF}" dt="2023-12-22T12:00:38.677" v="104"/>
          <ac:picMkLst>
            <pc:docMk/>
            <pc:sldMk cId="1140465081" sldId="338"/>
            <ac:picMk id="3" creationId="{847CCA7A-1DE9-60EF-945A-B4776D7511A4}"/>
          </ac:picMkLst>
        </pc:picChg>
      </pc:sldChg>
      <pc:sldChg chg="modSp">
        <pc:chgData name="Marco Rositani" userId="0dae030424438f70" providerId="Windows Live" clId="Web-{A66331F0-7DAE-41FF-B1C2-A0F8AFB23FCF}" dt="2023-12-22T11:03:37.627" v="83" actId="20577"/>
        <pc:sldMkLst>
          <pc:docMk/>
          <pc:sldMk cId="1056587577" sldId="339"/>
        </pc:sldMkLst>
        <pc:spChg chg="mod">
          <ac:chgData name="Marco Rositani" userId="0dae030424438f70" providerId="Windows Live" clId="Web-{A66331F0-7DAE-41FF-B1C2-A0F8AFB23FCF}" dt="2023-12-22T11:01:41.259" v="6" actId="20577"/>
          <ac:spMkLst>
            <pc:docMk/>
            <pc:sldMk cId="1056587577" sldId="339"/>
            <ac:spMk id="17" creationId="{08BC810D-67C5-4882-C4EF-A43F069B5A84}"/>
          </ac:spMkLst>
        </pc:spChg>
        <pc:spChg chg="mod">
          <ac:chgData name="Marco Rositani" userId="0dae030424438f70" providerId="Windows Live" clId="Web-{A66331F0-7DAE-41FF-B1C2-A0F8AFB23FCF}" dt="2023-12-22T11:03:37.627" v="83" actId="20577"/>
          <ac:spMkLst>
            <pc:docMk/>
            <pc:sldMk cId="1056587577" sldId="339"/>
            <ac:spMk id="18" creationId="{98BED38B-E5EC-289E-4128-E8D9138F487E}"/>
          </ac:spMkLst>
        </pc:spChg>
      </pc:sldChg>
      <pc:sldChg chg="addSp delSp modSp">
        <pc:chgData name="Marco Rositani" userId="0dae030424438f70" providerId="Windows Live" clId="Web-{A66331F0-7DAE-41FF-B1C2-A0F8AFB23FCF}" dt="2023-12-22T12:36:16.430" v="130" actId="20577"/>
        <pc:sldMkLst>
          <pc:docMk/>
          <pc:sldMk cId="3517360987" sldId="340"/>
        </pc:sldMkLst>
        <pc:spChg chg="mod">
          <ac:chgData name="Marco Rositani" userId="0dae030424438f70" providerId="Windows Live" clId="Web-{A66331F0-7DAE-41FF-B1C2-A0F8AFB23FCF}" dt="2023-12-22T12:36:16.430" v="130" actId="20577"/>
          <ac:spMkLst>
            <pc:docMk/>
            <pc:sldMk cId="3517360987" sldId="340"/>
            <ac:spMk id="19" creationId="{437A0A05-F696-F1F5-2F6A-F96C415BBEA6}"/>
          </ac:spMkLst>
        </pc:spChg>
        <pc:picChg chg="add del mod">
          <ac:chgData name="Marco Rositani" userId="0dae030424438f70" providerId="Windows Live" clId="Web-{A66331F0-7DAE-41FF-B1C2-A0F8AFB23FCF}" dt="2023-12-22T12:26:40.175" v="123"/>
          <ac:picMkLst>
            <pc:docMk/>
            <pc:sldMk cId="3517360987" sldId="340"/>
            <ac:picMk id="6" creationId="{1AF0E246-5605-3D89-D224-5702F66254CE}"/>
          </ac:picMkLst>
        </pc:picChg>
        <pc:picChg chg="add del mod">
          <ac:chgData name="Marco Rositani" userId="0dae030424438f70" providerId="Windows Live" clId="Web-{A66331F0-7DAE-41FF-B1C2-A0F8AFB23FCF}" dt="2023-12-22T12:26:39.128" v="122"/>
          <ac:picMkLst>
            <pc:docMk/>
            <pc:sldMk cId="3517360987" sldId="340"/>
            <ac:picMk id="8" creationId="{EC729463-DF25-8146-7433-60A91A51A6ED}"/>
          </ac:picMkLst>
        </pc:picChg>
        <pc:picChg chg="add mod">
          <ac:chgData name="Marco Rositani" userId="0dae030424438f70" providerId="Windows Live" clId="Web-{A66331F0-7DAE-41FF-B1C2-A0F8AFB23FCF}" dt="2023-12-22T12:26:53.519" v="127" actId="1076"/>
          <ac:picMkLst>
            <pc:docMk/>
            <pc:sldMk cId="3517360987" sldId="340"/>
            <ac:picMk id="10" creationId="{2B8C2B27-96D7-381A-40CC-3B8E9C9B9B2C}"/>
          </ac:picMkLst>
        </pc:picChg>
        <pc:picChg chg="add mod">
          <ac:chgData name="Marco Rositani" userId="0dae030424438f70" providerId="Windows Live" clId="Web-{A66331F0-7DAE-41FF-B1C2-A0F8AFB23FCF}" dt="2023-12-22T12:26:54.550" v="128" actId="1076"/>
          <ac:picMkLst>
            <pc:docMk/>
            <pc:sldMk cId="3517360987" sldId="340"/>
            <ac:picMk id="11" creationId="{5AA0DE49-4C39-376B-3A9B-EC435415E0F6}"/>
          </ac:picMkLst>
        </pc:picChg>
      </pc:sldChg>
      <pc:sldChg chg="new">
        <pc:chgData name="Marco Rositani" userId="0dae030424438f70" providerId="Windows Live" clId="Web-{A66331F0-7DAE-41FF-B1C2-A0F8AFB23FCF}" dt="2023-12-22T12:04:46.452" v="105"/>
        <pc:sldMkLst>
          <pc:docMk/>
          <pc:sldMk cId="3993660887" sldId="340"/>
        </pc:sldMkLst>
      </pc:sldChg>
      <pc:sldChg chg="addSp delSp modSp">
        <pc:chgData name="Marco Rositani" userId="0dae030424438f70" providerId="Windows Live" clId="Web-{A66331F0-7DAE-41FF-B1C2-A0F8AFB23FCF}" dt="2023-12-22T14:19:07.625" v="145" actId="1076"/>
        <pc:sldMkLst>
          <pc:docMk/>
          <pc:sldMk cId="3993660887" sldId="341"/>
        </pc:sldMkLst>
        <pc:spChg chg="del">
          <ac:chgData name="Marco Rositani" userId="0dae030424438f70" providerId="Windows Live" clId="Web-{A66331F0-7DAE-41FF-B1C2-A0F8AFB23FCF}" dt="2023-12-22T12:14:46.302" v="110"/>
          <ac:spMkLst>
            <pc:docMk/>
            <pc:sldMk cId="3993660887" sldId="341"/>
            <ac:spMk id="3" creationId="{9BA113CF-D85C-7B68-AD99-609F056121FD}"/>
          </ac:spMkLst>
        </pc:spChg>
        <pc:picChg chg="add del mod">
          <ac:chgData name="Marco Rositani" userId="0dae030424438f70" providerId="Windows Live" clId="Web-{A66331F0-7DAE-41FF-B1C2-A0F8AFB23FCF}" dt="2023-12-22T14:18:37.311" v="138"/>
          <ac:picMkLst>
            <pc:docMk/>
            <pc:sldMk cId="3993660887" sldId="341"/>
            <ac:picMk id="3" creationId="{6802F54C-2D3B-E793-A375-B6D5DE3D5DB0}"/>
          </ac:picMkLst>
        </pc:picChg>
        <pc:picChg chg="add del mod">
          <ac:chgData name="Marco Rositani" userId="0dae030424438f70" providerId="Windows Live" clId="Web-{A66331F0-7DAE-41FF-B1C2-A0F8AFB23FCF}" dt="2023-12-22T14:15:18.274" v="137"/>
          <ac:picMkLst>
            <pc:docMk/>
            <pc:sldMk cId="3993660887" sldId="341"/>
            <ac:picMk id="6" creationId="{14801772-2E7A-F88F-CCAC-A5F35294D030}"/>
          </ac:picMkLst>
        </pc:picChg>
        <pc:picChg chg="add mod ord">
          <ac:chgData name="Marco Rositani" userId="0dae030424438f70" providerId="Windows Live" clId="Web-{A66331F0-7DAE-41FF-B1C2-A0F8AFB23FCF}" dt="2023-12-22T12:14:53.568" v="115" actId="1076"/>
          <ac:picMkLst>
            <pc:docMk/>
            <pc:sldMk cId="3993660887" sldId="341"/>
            <ac:picMk id="6" creationId="{9A0B33BA-06A1-1074-8724-B86633C0BD03}"/>
          </ac:picMkLst>
        </pc:picChg>
        <pc:picChg chg="add del mod">
          <ac:chgData name="Marco Rositani" userId="0dae030424438f70" providerId="Windows Live" clId="Web-{A66331F0-7DAE-41FF-B1C2-A0F8AFB23FCF}" dt="2023-12-22T14:18:47.358" v="142"/>
          <ac:picMkLst>
            <pc:docMk/>
            <pc:sldMk cId="3993660887" sldId="341"/>
            <ac:picMk id="7" creationId="{93EC6034-9F0A-8EBE-FD26-0482230577F6}"/>
          </ac:picMkLst>
        </pc:picChg>
        <pc:picChg chg="add mod">
          <ac:chgData name="Marco Rositani" userId="0dae030424438f70" providerId="Windows Live" clId="Web-{A66331F0-7DAE-41FF-B1C2-A0F8AFB23FCF}" dt="2023-12-22T12:14:50.396" v="114" actId="1076"/>
          <ac:picMkLst>
            <pc:docMk/>
            <pc:sldMk cId="3993660887" sldId="341"/>
            <ac:picMk id="7" creationId="{9F6AD297-B055-B517-A5B5-8CFB9155163F}"/>
          </ac:picMkLst>
        </pc:picChg>
        <pc:picChg chg="add mod">
          <ac:chgData name="Marco Rositani" userId="0dae030424438f70" providerId="Windows Live" clId="Web-{A66331F0-7DAE-41FF-B1C2-A0F8AFB23FCF}" dt="2023-12-22T14:19:07.625" v="145" actId="1076"/>
          <ac:picMkLst>
            <pc:docMk/>
            <pc:sldMk cId="3993660887" sldId="341"/>
            <ac:picMk id="8" creationId="{0ADCE231-7F4F-FFBD-2261-32FC56160900}"/>
          </ac:picMkLst>
        </pc:picChg>
        <pc:picChg chg="add mod">
          <ac:chgData name="Marco Rositani" userId="0dae030424438f70" providerId="Windows Live" clId="Web-{A66331F0-7DAE-41FF-B1C2-A0F8AFB23FCF}" dt="2023-12-22T12:17:07.682" v="121" actId="1076"/>
          <ac:picMkLst>
            <pc:docMk/>
            <pc:sldMk cId="3993660887" sldId="341"/>
            <ac:picMk id="8" creationId="{2B411C87-B5E1-3604-4A08-C71B95E659DF}"/>
          </ac:picMkLst>
        </pc:picChg>
        <pc:picChg chg="add mod">
          <ac:chgData name="Marco Rositani" userId="0dae030424438f70" providerId="Windows Live" clId="Web-{A66331F0-7DAE-41FF-B1C2-A0F8AFB23FCF}" dt="2023-12-22T12:17:06.807" v="120" actId="1076"/>
          <ac:picMkLst>
            <pc:docMk/>
            <pc:sldMk cId="3993660887" sldId="341"/>
            <ac:picMk id="9" creationId="{1ECEE66D-DF04-F601-B8F5-833C1F2F2CAD}"/>
          </ac:picMkLst>
        </pc:picChg>
        <pc:picChg chg="add mod">
          <ac:chgData name="Marco Rositani" userId="0dae030424438f70" providerId="Windows Live" clId="Web-{A66331F0-7DAE-41FF-B1C2-A0F8AFB23FCF}" dt="2023-12-22T14:18:52.859" v="143"/>
          <ac:picMkLst>
            <pc:docMk/>
            <pc:sldMk cId="3993660887" sldId="341"/>
            <ac:picMk id="9" creationId="{A9E337BB-07F3-14DC-0024-11489D4FA195}"/>
          </ac:picMkLst>
        </pc:picChg>
        <pc:picChg chg="add mod">
          <ac:chgData name="Marco Rositani" userId="0dae030424438f70" providerId="Windows Live" clId="Web-{A66331F0-7DAE-41FF-B1C2-A0F8AFB23FCF}" dt="2023-12-22T12:37:22.760" v="131"/>
          <ac:picMkLst>
            <pc:docMk/>
            <pc:sldMk cId="3993660887" sldId="341"/>
            <ac:picMk id="10" creationId="{CE145858-7DC5-626C-AF37-1405DED9334F}"/>
          </ac:picMkLst>
        </pc:picChg>
      </pc:sldChg>
    </pc:docChg>
  </pc:docChgLst>
  <pc:docChgLst>
    <pc:chgData name="Walter Zoff" userId="S::10699866@polimi.it::17dc3dfe-dc0d-4162-a663-1f0c6bc9b273" providerId="AD" clId="Web-{B2539C94-F485-6AF2-7B4C-B98B4E16FAC9}"/>
    <pc:docChg chg="modSld">
      <pc:chgData name="Walter Zoff" userId="S::10699866@polimi.it::17dc3dfe-dc0d-4162-a663-1f0c6bc9b273" providerId="AD" clId="Web-{B2539C94-F485-6AF2-7B4C-B98B4E16FAC9}" dt="2023-12-13T14:54:46.891" v="0" actId="1076"/>
      <pc:docMkLst>
        <pc:docMk/>
      </pc:docMkLst>
      <pc:sldChg chg="modSp">
        <pc:chgData name="Walter Zoff" userId="S::10699866@polimi.it::17dc3dfe-dc0d-4162-a663-1f0c6bc9b273" providerId="AD" clId="Web-{B2539C94-F485-6AF2-7B4C-B98B4E16FAC9}" dt="2023-12-13T14:54:46.891" v="0" actId="1076"/>
        <pc:sldMkLst>
          <pc:docMk/>
          <pc:sldMk cId="2926350799" sldId="301"/>
        </pc:sldMkLst>
        <pc:spChg chg="mod">
          <ac:chgData name="Walter Zoff" userId="S::10699866@polimi.it::17dc3dfe-dc0d-4162-a663-1f0c6bc9b273" providerId="AD" clId="Web-{B2539C94-F485-6AF2-7B4C-B98B4E16FAC9}" dt="2023-12-13T14:54:46.891" v="0" actId="1076"/>
          <ac:spMkLst>
            <pc:docMk/>
            <pc:sldMk cId="2926350799" sldId="301"/>
            <ac:spMk id="16" creationId="{C6573AAE-30BC-D4F8-50CE-CCBB5A8A541A}"/>
          </ac:spMkLst>
        </pc:spChg>
        <pc:cxnChg chg="mod">
          <ac:chgData name="Walter Zoff" userId="S::10699866@polimi.it::17dc3dfe-dc0d-4162-a663-1f0c6bc9b273" providerId="AD" clId="Web-{B2539C94-F485-6AF2-7B4C-B98B4E16FAC9}" dt="2023-12-13T14:54:46.891" v="0" actId="1076"/>
          <ac:cxnSpMkLst>
            <pc:docMk/>
            <pc:sldMk cId="2926350799" sldId="301"/>
            <ac:cxnSpMk id="194" creationId="{AE8CE689-CE98-8B0A-72BB-FC87D20FCF99}"/>
          </ac:cxnSpMkLst>
        </pc:cxnChg>
      </pc:sldChg>
    </pc:docChg>
  </pc:docChgLst>
  <pc:docChgLst>
    <pc:chgData name="Giuseppe Tosto" userId="9b624d80e577eb9d" providerId="LiveId" clId="{DE938E4F-552E-4DEA-B7CC-FC1D8090D222}"/>
    <pc:docChg chg="undo redo custSel addSld delSld modSld sldOrd">
      <pc:chgData name="Giuseppe Tosto" userId="9b624d80e577eb9d" providerId="LiveId" clId="{DE938E4F-552E-4DEA-B7CC-FC1D8090D222}" dt="2023-12-22T14:23:46.115" v="7361" actId="1076"/>
      <pc:docMkLst>
        <pc:docMk/>
      </pc:docMkLst>
      <pc:sldChg chg="addSp delSp modSp mod">
        <pc:chgData name="Giuseppe Tosto" userId="9b624d80e577eb9d" providerId="LiveId" clId="{DE938E4F-552E-4DEA-B7CC-FC1D8090D222}" dt="2023-12-21T16:22:59.738" v="250" actId="20577"/>
        <pc:sldMkLst>
          <pc:docMk/>
          <pc:sldMk cId="210388317" sldId="256"/>
        </pc:sldMkLst>
        <pc:spChg chg="mod">
          <ac:chgData name="Giuseppe Tosto" userId="9b624d80e577eb9d" providerId="LiveId" clId="{DE938E4F-552E-4DEA-B7CC-FC1D8090D222}" dt="2023-12-21T16:22:59.738" v="250" actId="20577"/>
          <ac:spMkLst>
            <pc:docMk/>
            <pc:sldMk cId="210388317" sldId="256"/>
            <ac:spMk id="2" creationId="{D72EFAD2-C8D6-0F01-04B6-6D88B260EDF0}"/>
          </ac:spMkLst>
        </pc:spChg>
        <pc:spChg chg="mod">
          <ac:chgData name="Giuseppe Tosto" userId="9b624d80e577eb9d" providerId="LiveId" clId="{DE938E4F-552E-4DEA-B7CC-FC1D8090D222}" dt="2023-12-21T16:22:20.071" v="205" actId="20577"/>
          <ac:spMkLst>
            <pc:docMk/>
            <pc:sldMk cId="210388317" sldId="256"/>
            <ac:spMk id="3" creationId="{8C7ED664-FBBD-D19D-6135-B89C5AA6A9C8}"/>
          </ac:spMkLst>
        </pc:spChg>
        <pc:spChg chg="mod">
          <ac:chgData name="Giuseppe Tosto" userId="9b624d80e577eb9d" providerId="LiveId" clId="{DE938E4F-552E-4DEA-B7CC-FC1D8090D222}" dt="2023-12-21T16:20:51.960" v="185" actId="20577"/>
          <ac:spMkLst>
            <pc:docMk/>
            <pc:sldMk cId="210388317" sldId="256"/>
            <ac:spMk id="4" creationId="{64327476-318C-DC08-1262-D6FB4BE93131}"/>
          </ac:spMkLst>
        </pc:spChg>
        <pc:picChg chg="add del">
          <ac:chgData name="Giuseppe Tosto" userId="9b624d80e577eb9d" providerId="LiveId" clId="{DE938E4F-552E-4DEA-B7CC-FC1D8090D222}" dt="2023-12-21T16:20:38.123" v="158" actId="22"/>
          <ac:picMkLst>
            <pc:docMk/>
            <pc:sldMk cId="210388317" sldId="256"/>
            <ac:picMk id="6" creationId="{5FE94D5D-C0C9-F409-C3F4-ED08B29F49E6}"/>
          </ac:picMkLst>
        </pc:picChg>
      </pc:sldChg>
      <pc:sldChg chg="del">
        <pc:chgData name="Giuseppe Tosto" userId="9b624d80e577eb9d" providerId="LiveId" clId="{DE938E4F-552E-4DEA-B7CC-FC1D8090D222}" dt="2023-12-21T16:21:44.360" v="196" actId="47"/>
        <pc:sldMkLst>
          <pc:docMk/>
          <pc:sldMk cId="911868503" sldId="263"/>
        </pc:sldMkLst>
      </pc:sldChg>
      <pc:sldChg chg="del">
        <pc:chgData name="Giuseppe Tosto" userId="9b624d80e577eb9d" providerId="LiveId" clId="{DE938E4F-552E-4DEA-B7CC-FC1D8090D222}" dt="2023-12-21T16:21:44.360" v="196" actId="47"/>
        <pc:sldMkLst>
          <pc:docMk/>
          <pc:sldMk cId="3494858745" sldId="264"/>
        </pc:sldMkLst>
      </pc:sldChg>
      <pc:sldChg chg="del">
        <pc:chgData name="Giuseppe Tosto" userId="9b624d80e577eb9d" providerId="LiveId" clId="{DE938E4F-552E-4DEA-B7CC-FC1D8090D222}" dt="2023-12-21T16:21:44.360" v="196" actId="47"/>
        <pc:sldMkLst>
          <pc:docMk/>
          <pc:sldMk cId="4140030992" sldId="265"/>
        </pc:sldMkLst>
      </pc:sldChg>
      <pc:sldChg chg="del">
        <pc:chgData name="Giuseppe Tosto" userId="9b624d80e577eb9d" providerId="LiveId" clId="{DE938E4F-552E-4DEA-B7CC-FC1D8090D222}" dt="2023-12-21T16:21:29.639" v="192" actId="47"/>
        <pc:sldMkLst>
          <pc:docMk/>
          <pc:sldMk cId="2536570191" sldId="266"/>
        </pc:sldMkLst>
      </pc:sldChg>
      <pc:sldChg chg="del">
        <pc:chgData name="Giuseppe Tosto" userId="9b624d80e577eb9d" providerId="LiveId" clId="{DE938E4F-552E-4DEA-B7CC-FC1D8090D222}" dt="2023-12-21T16:21:40.694" v="195" actId="47"/>
        <pc:sldMkLst>
          <pc:docMk/>
          <pc:sldMk cId="1554829889" sldId="268"/>
        </pc:sldMkLst>
      </pc:sldChg>
      <pc:sldChg chg="del">
        <pc:chgData name="Giuseppe Tosto" userId="9b624d80e577eb9d" providerId="LiveId" clId="{DE938E4F-552E-4DEA-B7CC-FC1D8090D222}" dt="2023-12-21T16:21:40.694" v="195" actId="47"/>
        <pc:sldMkLst>
          <pc:docMk/>
          <pc:sldMk cId="2360466903" sldId="270"/>
        </pc:sldMkLst>
      </pc:sldChg>
      <pc:sldChg chg="del">
        <pc:chgData name="Giuseppe Tosto" userId="9b624d80e577eb9d" providerId="LiveId" clId="{DE938E4F-552E-4DEA-B7CC-FC1D8090D222}" dt="2023-12-21T16:21:36.240" v="194" actId="47"/>
        <pc:sldMkLst>
          <pc:docMk/>
          <pc:sldMk cId="3102750521" sldId="272"/>
        </pc:sldMkLst>
      </pc:sldChg>
      <pc:sldChg chg="del">
        <pc:chgData name="Giuseppe Tosto" userId="9b624d80e577eb9d" providerId="LiveId" clId="{DE938E4F-552E-4DEA-B7CC-FC1D8090D222}" dt="2023-12-21T16:21:25.123" v="191" actId="47"/>
        <pc:sldMkLst>
          <pc:docMk/>
          <pc:sldMk cId="233453705" sldId="278"/>
        </pc:sldMkLst>
      </pc:sldChg>
      <pc:sldChg chg="del">
        <pc:chgData name="Giuseppe Tosto" userId="9b624d80e577eb9d" providerId="LiveId" clId="{DE938E4F-552E-4DEA-B7CC-FC1D8090D222}" dt="2023-12-21T16:21:22.561" v="190" actId="47"/>
        <pc:sldMkLst>
          <pc:docMk/>
          <pc:sldMk cId="3566871892" sldId="280"/>
        </pc:sldMkLst>
      </pc:sldChg>
      <pc:sldChg chg="del">
        <pc:chgData name="Giuseppe Tosto" userId="9b624d80e577eb9d" providerId="LiveId" clId="{DE938E4F-552E-4DEA-B7CC-FC1D8090D222}" dt="2023-12-21T16:21:17.602" v="188" actId="47"/>
        <pc:sldMkLst>
          <pc:docMk/>
          <pc:sldMk cId="2862522304" sldId="286"/>
        </pc:sldMkLst>
      </pc:sldChg>
      <pc:sldChg chg="del">
        <pc:chgData name="Giuseppe Tosto" userId="9b624d80e577eb9d" providerId="LiveId" clId="{DE938E4F-552E-4DEA-B7CC-FC1D8090D222}" dt="2023-12-21T16:21:17.602" v="188" actId="47"/>
        <pc:sldMkLst>
          <pc:docMk/>
          <pc:sldMk cId="294884957" sldId="287"/>
        </pc:sldMkLst>
      </pc:sldChg>
      <pc:sldChg chg="del">
        <pc:chgData name="Giuseppe Tosto" userId="9b624d80e577eb9d" providerId="LiveId" clId="{DE938E4F-552E-4DEA-B7CC-FC1D8090D222}" dt="2023-12-21T16:21:29.639" v="192" actId="47"/>
        <pc:sldMkLst>
          <pc:docMk/>
          <pc:sldMk cId="4282840930" sldId="291"/>
        </pc:sldMkLst>
      </pc:sldChg>
      <pc:sldChg chg="del">
        <pc:chgData name="Giuseppe Tosto" userId="9b624d80e577eb9d" providerId="LiveId" clId="{DE938E4F-552E-4DEA-B7CC-FC1D8090D222}" dt="2023-12-21T16:21:32.035" v="193" actId="47"/>
        <pc:sldMkLst>
          <pc:docMk/>
          <pc:sldMk cId="148606056" sldId="292"/>
        </pc:sldMkLst>
      </pc:sldChg>
      <pc:sldChg chg="del">
        <pc:chgData name="Giuseppe Tosto" userId="9b624d80e577eb9d" providerId="LiveId" clId="{DE938E4F-552E-4DEA-B7CC-FC1D8090D222}" dt="2023-12-21T16:21:36.240" v="194" actId="47"/>
        <pc:sldMkLst>
          <pc:docMk/>
          <pc:sldMk cId="873812258" sldId="293"/>
        </pc:sldMkLst>
      </pc:sldChg>
      <pc:sldChg chg="del">
        <pc:chgData name="Giuseppe Tosto" userId="9b624d80e577eb9d" providerId="LiveId" clId="{DE938E4F-552E-4DEA-B7CC-FC1D8090D222}" dt="2023-12-21T16:21:32.035" v="193" actId="47"/>
        <pc:sldMkLst>
          <pc:docMk/>
          <pc:sldMk cId="698955921" sldId="294"/>
        </pc:sldMkLst>
      </pc:sldChg>
      <pc:sldChg chg="del">
        <pc:chgData name="Giuseppe Tosto" userId="9b624d80e577eb9d" providerId="LiveId" clId="{DE938E4F-552E-4DEA-B7CC-FC1D8090D222}" dt="2023-12-21T16:21:32.035" v="193" actId="47"/>
        <pc:sldMkLst>
          <pc:docMk/>
          <pc:sldMk cId="4208856921" sldId="295"/>
        </pc:sldMkLst>
      </pc:sldChg>
      <pc:sldChg chg="del">
        <pc:chgData name="Giuseppe Tosto" userId="9b624d80e577eb9d" providerId="LiveId" clId="{DE938E4F-552E-4DEA-B7CC-FC1D8090D222}" dt="2023-12-21T16:21:32.035" v="193" actId="47"/>
        <pc:sldMkLst>
          <pc:docMk/>
          <pc:sldMk cId="4127432607" sldId="296"/>
        </pc:sldMkLst>
      </pc:sldChg>
      <pc:sldChg chg="del">
        <pc:chgData name="Giuseppe Tosto" userId="9b624d80e577eb9d" providerId="LiveId" clId="{DE938E4F-552E-4DEA-B7CC-FC1D8090D222}" dt="2023-12-21T16:21:25.123" v="191" actId="47"/>
        <pc:sldMkLst>
          <pc:docMk/>
          <pc:sldMk cId="4185772390" sldId="297"/>
        </pc:sldMkLst>
      </pc:sldChg>
      <pc:sldChg chg="del">
        <pc:chgData name="Giuseppe Tosto" userId="9b624d80e577eb9d" providerId="LiveId" clId="{DE938E4F-552E-4DEA-B7CC-FC1D8090D222}" dt="2023-12-21T16:21:36.240" v="194" actId="47"/>
        <pc:sldMkLst>
          <pc:docMk/>
          <pc:sldMk cId="1153231575" sldId="305"/>
        </pc:sldMkLst>
      </pc:sldChg>
      <pc:sldChg chg="del">
        <pc:chgData name="Giuseppe Tosto" userId="9b624d80e577eb9d" providerId="LiveId" clId="{DE938E4F-552E-4DEA-B7CC-FC1D8090D222}" dt="2023-12-21T16:21:36.240" v="194" actId="47"/>
        <pc:sldMkLst>
          <pc:docMk/>
          <pc:sldMk cId="2399761862" sldId="306"/>
        </pc:sldMkLst>
      </pc:sldChg>
      <pc:sldChg chg="del">
        <pc:chgData name="Giuseppe Tosto" userId="9b624d80e577eb9d" providerId="LiveId" clId="{DE938E4F-552E-4DEA-B7CC-FC1D8090D222}" dt="2023-12-21T16:21:25.123" v="191" actId="47"/>
        <pc:sldMkLst>
          <pc:docMk/>
          <pc:sldMk cId="792691940" sldId="307"/>
        </pc:sldMkLst>
      </pc:sldChg>
      <pc:sldChg chg="del">
        <pc:chgData name="Giuseppe Tosto" userId="9b624d80e577eb9d" providerId="LiveId" clId="{DE938E4F-552E-4DEA-B7CC-FC1D8090D222}" dt="2023-12-21T16:21:25.123" v="191" actId="47"/>
        <pc:sldMkLst>
          <pc:docMk/>
          <pc:sldMk cId="3410834608" sldId="308"/>
        </pc:sldMkLst>
      </pc:sldChg>
      <pc:sldChg chg="del">
        <pc:chgData name="Giuseppe Tosto" userId="9b624d80e577eb9d" providerId="LiveId" clId="{DE938E4F-552E-4DEA-B7CC-FC1D8090D222}" dt="2023-12-21T16:21:22.561" v="190" actId="47"/>
        <pc:sldMkLst>
          <pc:docMk/>
          <pc:sldMk cId="2496658875" sldId="309"/>
        </pc:sldMkLst>
      </pc:sldChg>
      <pc:sldChg chg="del">
        <pc:chgData name="Giuseppe Tosto" userId="9b624d80e577eb9d" providerId="LiveId" clId="{DE938E4F-552E-4DEA-B7CC-FC1D8090D222}" dt="2023-12-21T16:21:22.561" v="190" actId="47"/>
        <pc:sldMkLst>
          <pc:docMk/>
          <pc:sldMk cId="3136906084" sldId="310"/>
        </pc:sldMkLst>
      </pc:sldChg>
      <pc:sldChg chg="del">
        <pc:chgData name="Giuseppe Tosto" userId="9b624d80e577eb9d" providerId="LiveId" clId="{DE938E4F-552E-4DEA-B7CC-FC1D8090D222}" dt="2023-12-21T16:21:22.561" v="190" actId="47"/>
        <pc:sldMkLst>
          <pc:docMk/>
          <pc:sldMk cId="1751896614" sldId="311"/>
        </pc:sldMkLst>
      </pc:sldChg>
      <pc:sldChg chg="del">
        <pc:chgData name="Giuseppe Tosto" userId="9b624d80e577eb9d" providerId="LiveId" clId="{DE938E4F-552E-4DEA-B7CC-FC1D8090D222}" dt="2023-12-21T16:21:20.173" v="189" actId="47"/>
        <pc:sldMkLst>
          <pc:docMk/>
          <pc:sldMk cId="712382388" sldId="312"/>
        </pc:sldMkLst>
      </pc:sldChg>
      <pc:sldChg chg="del">
        <pc:chgData name="Giuseppe Tosto" userId="9b624d80e577eb9d" providerId="LiveId" clId="{DE938E4F-552E-4DEA-B7CC-FC1D8090D222}" dt="2023-12-21T16:21:20.173" v="189" actId="47"/>
        <pc:sldMkLst>
          <pc:docMk/>
          <pc:sldMk cId="4029124804" sldId="313"/>
        </pc:sldMkLst>
      </pc:sldChg>
      <pc:sldChg chg="del">
        <pc:chgData name="Giuseppe Tosto" userId="9b624d80e577eb9d" providerId="LiveId" clId="{DE938E4F-552E-4DEA-B7CC-FC1D8090D222}" dt="2023-12-21T16:21:20.173" v="189" actId="47"/>
        <pc:sldMkLst>
          <pc:docMk/>
          <pc:sldMk cId="2517783264" sldId="314"/>
        </pc:sldMkLst>
      </pc:sldChg>
      <pc:sldChg chg="del">
        <pc:chgData name="Giuseppe Tosto" userId="9b624d80e577eb9d" providerId="LiveId" clId="{DE938E4F-552E-4DEA-B7CC-FC1D8090D222}" dt="2023-12-21T16:21:20.173" v="189" actId="47"/>
        <pc:sldMkLst>
          <pc:docMk/>
          <pc:sldMk cId="296216532" sldId="315"/>
        </pc:sldMkLst>
      </pc:sldChg>
      <pc:sldChg chg="del">
        <pc:chgData name="Giuseppe Tosto" userId="9b624d80e577eb9d" providerId="LiveId" clId="{DE938E4F-552E-4DEA-B7CC-FC1D8090D222}" dt="2023-12-21T16:21:20.173" v="189" actId="47"/>
        <pc:sldMkLst>
          <pc:docMk/>
          <pc:sldMk cId="3104582094" sldId="316"/>
        </pc:sldMkLst>
      </pc:sldChg>
      <pc:sldChg chg="del">
        <pc:chgData name="Giuseppe Tosto" userId="9b624d80e577eb9d" providerId="LiveId" clId="{DE938E4F-552E-4DEA-B7CC-FC1D8090D222}" dt="2023-12-21T16:21:17.602" v="188" actId="47"/>
        <pc:sldMkLst>
          <pc:docMk/>
          <pc:sldMk cId="3853004759" sldId="323"/>
        </pc:sldMkLst>
      </pc:sldChg>
      <pc:sldChg chg="del">
        <pc:chgData name="Giuseppe Tosto" userId="9b624d80e577eb9d" providerId="LiveId" clId="{DE938E4F-552E-4DEA-B7CC-FC1D8090D222}" dt="2023-12-21T16:21:17.602" v="188" actId="47"/>
        <pc:sldMkLst>
          <pc:docMk/>
          <pc:sldMk cId="501501861" sldId="324"/>
        </pc:sldMkLst>
      </pc:sldChg>
      <pc:sldChg chg="del">
        <pc:chgData name="Giuseppe Tosto" userId="9b624d80e577eb9d" providerId="LiveId" clId="{DE938E4F-552E-4DEA-B7CC-FC1D8090D222}" dt="2023-12-21T16:21:22.561" v="190" actId="47"/>
        <pc:sldMkLst>
          <pc:docMk/>
          <pc:sldMk cId="1645350564" sldId="325"/>
        </pc:sldMkLst>
      </pc:sldChg>
      <pc:sldChg chg="del">
        <pc:chgData name="Giuseppe Tosto" userId="9b624d80e577eb9d" providerId="LiveId" clId="{DE938E4F-552E-4DEA-B7CC-FC1D8090D222}" dt="2023-12-21T16:21:25.123" v="191" actId="47"/>
        <pc:sldMkLst>
          <pc:docMk/>
          <pc:sldMk cId="4048709681" sldId="326"/>
        </pc:sldMkLst>
      </pc:sldChg>
      <pc:sldChg chg="del">
        <pc:chgData name="Giuseppe Tosto" userId="9b624d80e577eb9d" providerId="LiveId" clId="{DE938E4F-552E-4DEA-B7CC-FC1D8090D222}" dt="2023-12-21T16:21:36.240" v="194" actId="47"/>
        <pc:sldMkLst>
          <pc:docMk/>
          <pc:sldMk cId="1370440237" sldId="327"/>
        </pc:sldMkLst>
      </pc:sldChg>
      <pc:sldChg chg="del">
        <pc:chgData name="Giuseppe Tosto" userId="9b624d80e577eb9d" providerId="LiveId" clId="{DE938E4F-552E-4DEA-B7CC-FC1D8090D222}" dt="2023-12-21T16:21:40.694" v="195" actId="47"/>
        <pc:sldMkLst>
          <pc:docMk/>
          <pc:sldMk cId="3143136610" sldId="328"/>
        </pc:sldMkLst>
      </pc:sldChg>
      <pc:sldChg chg="del">
        <pc:chgData name="Giuseppe Tosto" userId="9b624d80e577eb9d" providerId="LiveId" clId="{DE938E4F-552E-4DEA-B7CC-FC1D8090D222}" dt="2023-12-21T16:21:40.694" v="195" actId="47"/>
        <pc:sldMkLst>
          <pc:docMk/>
          <pc:sldMk cId="92523974" sldId="329"/>
        </pc:sldMkLst>
      </pc:sldChg>
      <pc:sldChg chg="modSp mod">
        <pc:chgData name="Giuseppe Tosto" userId="9b624d80e577eb9d" providerId="LiveId" clId="{DE938E4F-552E-4DEA-B7CC-FC1D8090D222}" dt="2023-12-22T14:22:44.618" v="7277" actId="1076"/>
        <pc:sldMkLst>
          <pc:docMk/>
          <pc:sldMk cId="82806376" sldId="330"/>
        </pc:sldMkLst>
        <pc:spChg chg="mod">
          <ac:chgData name="Giuseppe Tosto" userId="9b624d80e577eb9d" providerId="LiveId" clId="{DE938E4F-552E-4DEA-B7CC-FC1D8090D222}" dt="2023-12-21T16:24:58.574" v="393" actId="20577"/>
          <ac:spMkLst>
            <pc:docMk/>
            <pc:sldMk cId="82806376" sldId="330"/>
            <ac:spMk id="2" creationId="{A4067279-7788-1C23-E056-BD65B53EBE39}"/>
          </ac:spMkLst>
        </pc:spChg>
        <pc:spChg chg="mod">
          <ac:chgData name="Giuseppe Tosto" userId="9b624d80e577eb9d" providerId="LiveId" clId="{DE938E4F-552E-4DEA-B7CC-FC1D8090D222}" dt="2023-12-22T14:22:44.618" v="7277" actId="1076"/>
          <ac:spMkLst>
            <pc:docMk/>
            <pc:sldMk cId="82806376" sldId="330"/>
            <ac:spMk id="3" creationId="{581A72C2-E11B-02A5-9446-E90509AFB954}"/>
          </ac:spMkLst>
        </pc:spChg>
      </pc:sldChg>
      <pc:sldChg chg="addSp modSp new mod">
        <pc:chgData name="Giuseppe Tosto" userId="9b624d80e577eb9d" providerId="LiveId" clId="{DE938E4F-552E-4DEA-B7CC-FC1D8090D222}" dt="2023-12-21T16:53:14.653" v="1194" actId="1076"/>
        <pc:sldMkLst>
          <pc:docMk/>
          <pc:sldMk cId="1956087283" sldId="331"/>
        </pc:sldMkLst>
        <pc:spChg chg="mod">
          <ac:chgData name="Giuseppe Tosto" userId="9b624d80e577eb9d" providerId="LiveId" clId="{DE938E4F-552E-4DEA-B7CC-FC1D8090D222}" dt="2023-12-21T16:28:03.356" v="567" actId="20577"/>
          <ac:spMkLst>
            <pc:docMk/>
            <pc:sldMk cId="1956087283" sldId="331"/>
            <ac:spMk id="2" creationId="{073063A0-93B9-B929-0D60-1D7548A501F1}"/>
          </ac:spMkLst>
        </pc:spChg>
        <pc:spChg chg="mod">
          <ac:chgData name="Giuseppe Tosto" userId="9b624d80e577eb9d" providerId="LiveId" clId="{DE938E4F-552E-4DEA-B7CC-FC1D8090D222}" dt="2023-12-21T16:39:58.739" v="1011" actId="1076"/>
          <ac:spMkLst>
            <pc:docMk/>
            <pc:sldMk cId="1956087283" sldId="331"/>
            <ac:spMk id="3" creationId="{0D41383C-F26A-7C71-91F3-AB601E108235}"/>
          </ac:spMkLst>
        </pc:spChg>
        <pc:spChg chg="add mod">
          <ac:chgData name="Giuseppe Tosto" userId="9b624d80e577eb9d" providerId="LiveId" clId="{DE938E4F-552E-4DEA-B7CC-FC1D8090D222}" dt="2023-12-21T16:53:11.714" v="1193" actId="1036"/>
          <ac:spMkLst>
            <pc:docMk/>
            <pc:sldMk cId="1956087283" sldId="331"/>
            <ac:spMk id="8" creationId="{848479FA-0752-DA85-5C11-9DCF6683E28D}"/>
          </ac:spMkLst>
        </pc:spChg>
        <pc:graphicFrameChg chg="add mod modGraphic">
          <ac:chgData name="Giuseppe Tosto" userId="9b624d80e577eb9d" providerId="LiveId" clId="{DE938E4F-552E-4DEA-B7CC-FC1D8090D222}" dt="2023-12-21T16:52:39.397" v="1159" actId="1076"/>
          <ac:graphicFrameMkLst>
            <pc:docMk/>
            <pc:sldMk cId="1956087283" sldId="331"/>
            <ac:graphicFrameMk id="7" creationId="{E74E9057-715B-F6BD-034D-63EE1A65E3EB}"/>
          </ac:graphicFrameMkLst>
        </pc:graphicFrameChg>
        <pc:picChg chg="add mod">
          <ac:chgData name="Giuseppe Tosto" userId="9b624d80e577eb9d" providerId="LiveId" clId="{DE938E4F-552E-4DEA-B7CC-FC1D8090D222}" dt="2023-12-21T16:53:14.653" v="1194" actId="1076"/>
          <ac:picMkLst>
            <pc:docMk/>
            <pc:sldMk cId="1956087283" sldId="331"/>
            <ac:picMk id="6" creationId="{82E8C018-16A6-A820-79AD-3206D3AA5AA6}"/>
          </ac:picMkLst>
        </pc:picChg>
      </pc:sldChg>
      <pc:sldChg chg="del">
        <pc:chgData name="Giuseppe Tosto" userId="9b624d80e577eb9d" providerId="LiveId" clId="{DE938E4F-552E-4DEA-B7CC-FC1D8090D222}" dt="2023-12-21T16:21:52.449" v="197" actId="47"/>
        <pc:sldMkLst>
          <pc:docMk/>
          <pc:sldMk cId="3243173749" sldId="331"/>
        </pc:sldMkLst>
      </pc:sldChg>
      <pc:sldChg chg="new del">
        <pc:chgData name="Giuseppe Tosto" userId="9b624d80e577eb9d" providerId="LiveId" clId="{DE938E4F-552E-4DEA-B7CC-FC1D8090D222}" dt="2023-12-21T16:27:57.002" v="554" actId="47"/>
        <pc:sldMkLst>
          <pc:docMk/>
          <pc:sldMk cId="4107532730" sldId="331"/>
        </pc:sldMkLst>
      </pc:sldChg>
      <pc:sldChg chg="addSp delSp modSp new mod">
        <pc:chgData name="Giuseppe Tosto" userId="9b624d80e577eb9d" providerId="LiveId" clId="{DE938E4F-552E-4DEA-B7CC-FC1D8090D222}" dt="2023-12-21T18:28:08.190" v="4222" actId="27636"/>
        <pc:sldMkLst>
          <pc:docMk/>
          <pc:sldMk cId="273718318" sldId="332"/>
        </pc:sldMkLst>
        <pc:spChg chg="mod">
          <ac:chgData name="Giuseppe Tosto" userId="9b624d80e577eb9d" providerId="LiveId" clId="{DE938E4F-552E-4DEA-B7CC-FC1D8090D222}" dt="2023-12-21T16:29:10.449" v="609"/>
          <ac:spMkLst>
            <pc:docMk/>
            <pc:sldMk cId="273718318" sldId="332"/>
            <ac:spMk id="2" creationId="{CF4F5478-AE22-B6CF-7563-FFEF09A96781}"/>
          </ac:spMkLst>
        </pc:spChg>
        <pc:spChg chg="mod">
          <ac:chgData name="Giuseppe Tosto" userId="9b624d80e577eb9d" providerId="LiveId" clId="{DE938E4F-552E-4DEA-B7CC-FC1D8090D222}" dt="2023-12-21T17:01:17.492" v="1331" actId="20577"/>
          <ac:spMkLst>
            <pc:docMk/>
            <pc:sldMk cId="273718318" sldId="332"/>
            <ac:spMk id="5" creationId="{EA6212FB-ADBA-CAFD-8EC5-D151005E38A3}"/>
          </ac:spMkLst>
        </pc:spChg>
        <pc:spChg chg="add mod">
          <ac:chgData name="Giuseppe Tosto" userId="9b624d80e577eb9d" providerId="LiveId" clId="{DE938E4F-552E-4DEA-B7CC-FC1D8090D222}" dt="2023-12-21T18:28:08.190" v="4222" actId="27636"/>
          <ac:spMkLst>
            <pc:docMk/>
            <pc:sldMk cId="273718318" sldId="332"/>
            <ac:spMk id="8" creationId="{60B0E96F-4498-D024-ED01-01032615C06F}"/>
          </ac:spMkLst>
        </pc:spChg>
        <pc:spChg chg="add mod">
          <ac:chgData name="Giuseppe Tosto" userId="9b624d80e577eb9d" providerId="LiveId" clId="{DE938E4F-552E-4DEA-B7CC-FC1D8090D222}" dt="2023-12-21T17:18:09.143" v="1856" actId="207"/>
          <ac:spMkLst>
            <pc:docMk/>
            <pc:sldMk cId="273718318" sldId="332"/>
            <ac:spMk id="11" creationId="{CBAA5E6B-49BE-7AE5-0606-3BDB49F64740}"/>
          </ac:spMkLst>
        </pc:spChg>
        <pc:spChg chg="add mod">
          <ac:chgData name="Giuseppe Tosto" userId="9b624d80e577eb9d" providerId="LiveId" clId="{DE938E4F-552E-4DEA-B7CC-FC1D8090D222}" dt="2023-12-21T17:14:17.973" v="1789" actId="1076"/>
          <ac:spMkLst>
            <pc:docMk/>
            <pc:sldMk cId="273718318" sldId="332"/>
            <ac:spMk id="15" creationId="{CA72C1EF-67E5-9045-3948-438988A8746E}"/>
          </ac:spMkLst>
        </pc:spChg>
        <pc:spChg chg="del mod">
          <ac:chgData name="Giuseppe Tosto" userId="9b624d80e577eb9d" providerId="LiveId" clId="{DE938E4F-552E-4DEA-B7CC-FC1D8090D222}" dt="2023-12-21T17:00:31.819" v="1323" actId="478"/>
          <ac:spMkLst>
            <pc:docMk/>
            <pc:sldMk cId="273718318" sldId="332"/>
            <ac:spMk id="16" creationId="{2AD0A1B7-8F7F-CD56-0FF6-37A29035F562}"/>
          </ac:spMkLst>
        </pc:spChg>
        <pc:spChg chg="add mod">
          <ac:chgData name="Giuseppe Tosto" userId="9b624d80e577eb9d" providerId="LiveId" clId="{DE938E4F-552E-4DEA-B7CC-FC1D8090D222}" dt="2023-12-21T17:14:23.893" v="1791" actId="14100"/>
          <ac:spMkLst>
            <pc:docMk/>
            <pc:sldMk cId="273718318" sldId="332"/>
            <ac:spMk id="17" creationId="{E00C4092-077A-B7A2-855B-20CD7769800D}"/>
          </ac:spMkLst>
        </pc:spChg>
        <pc:spChg chg="add mod ord">
          <ac:chgData name="Giuseppe Tosto" userId="9b624d80e577eb9d" providerId="LiveId" clId="{DE938E4F-552E-4DEA-B7CC-FC1D8090D222}" dt="2023-12-21T17:27:06.829" v="2240" actId="20577"/>
          <ac:spMkLst>
            <pc:docMk/>
            <pc:sldMk cId="273718318" sldId="332"/>
            <ac:spMk id="18" creationId="{051864D9-5083-B611-9E63-475AF0C181C2}"/>
          </ac:spMkLst>
        </pc:spChg>
        <pc:picChg chg="mod">
          <ac:chgData name="Giuseppe Tosto" userId="9b624d80e577eb9d" providerId="LiveId" clId="{DE938E4F-552E-4DEA-B7CC-FC1D8090D222}" dt="2023-12-21T17:17:17.133" v="1841" actId="1076"/>
          <ac:picMkLst>
            <pc:docMk/>
            <pc:sldMk cId="273718318" sldId="332"/>
            <ac:picMk id="3" creationId="{BD7CCC48-7141-A2AF-3929-EE7C125FCE76}"/>
          </ac:picMkLst>
        </pc:picChg>
        <pc:picChg chg="mod">
          <ac:chgData name="Giuseppe Tosto" userId="9b624d80e577eb9d" providerId="LiveId" clId="{DE938E4F-552E-4DEA-B7CC-FC1D8090D222}" dt="2023-12-21T17:15:42.317" v="1822" actId="1582"/>
          <ac:picMkLst>
            <pc:docMk/>
            <pc:sldMk cId="273718318" sldId="332"/>
            <ac:picMk id="13" creationId="{F95B2EB4-4C26-8B49-3597-5057B405AEB5}"/>
          </ac:picMkLst>
        </pc:picChg>
        <pc:cxnChg chg="add del">
          <ac:chgData name="Giuseppe Tosto" userId="9b624d80e577eb9d" providerId="LiveId" clId="{DE938E4F-552E-4DEA-B7CC-FC1D8090D222}" dt="2023-12-21T17:15:53.863" v="1825" actId="11529"/>
          <ac:cxnSpMkLst>
            <pc:docMk/>
            <pc:sldMk cId="273718318" sldId="332"/>
            <ac:cxnSpMk id="20" creationId="{42E80020-118F-779A-5009-91E463944FB1}"/>
          </ac:cxnSpMkLst>
        </pc:cxnChg>
        <pc:cxnChg chg="add mod">
          <ac:chgData name="Giuseppe Tosto" userId="9b624d80e577eb9d" providerId="LiveId" clId="{DE938E4F-552E-4DEA-B7CC-FC1D8090D222}" dt="2023-12-21T17:18:03.605" v="1855" actId="14100"/>
          <ac:cxnSpMkLst>
            <pc:docMk/>
            <pc:sldMk cId="273718318" sldId="332"/>
            <ac:cxnSpMk id="22" creationId="{0C4CFA4E-5134-B593-AEAA-4C91E69CCD70}"/>
          </ac:cxnSpMkLst>
        </pc:cxnChg>
        <pc:cxnChg chg="add mod">
          <ac:chgData name="Giuseppe Tosto" userId="9b624d80e577eb9d" providerId="LiveId" clId="{DE938E4F-552E-4DEA-B7CC-FC1D8090D222}" dt="2023-12-21T17:18:00.861" v="1854" actId="14100"/>
          <ac:cxnSpMkLst>
            <pc:docMk/>
            <pc:sldMk cId="273718318" sldId="332"/>
            <ac:cxnSpMk id="23" creationId="{A833DAC9-0FA7-6DAF-DE68-23BE01886EC7}"/>
          </ac:cxnSpMkLst>
        </pc:cxnChg>
      </pc:sldChg>
      <pc:sldChg chg="del ord">
        <pc:chgData name="Giuseppe Tosto" userId="9b624d80e577eb9d" providerId="LiveId" clId="{DE938E4F-552E-4DEA-B7CC-FC1D8090D222}" dt="2023-12-21T16:21:17.602" v="188" actId="47"/>
        <pc:sldMkLst>
          <pc:docMk/>
          <pc:sldMk cId="2880301081" sldId="332"/>
        </pc:sldMkLst>
      </pc:sldChg>
      <pc:sldChg chg="addSp delSp modSp add mod delAnim modAnim">
        <pc:chgData name="Giuseppe Tosto" userId="9b624d80e577eb9d" providerId="LiveId" clId="{DE938E4F-552E-4DEA-B7CC-FC1D8090D222}" dt="2023-12-22T10:49:56.644" v="5939"/>
        <pc:sldMkLst>
          <pc:docMk/>
          <pc:sldMk cId="272479678" sldId="333"/>
        </pc:sldMkLst>
        <pc:spChg chg="mod">
          <ac:chgData name="Giuseppe Tosto" userId="9b624d80e577eb9d" providerId="LiveId" clId="{DE938E4F-552E-4DEA-B7CC-FC1D8090D222}" dt="2023-12-21T17:20:27.106" v="1944" actId="20577"/>
          <ac:spMkLst>
            <pc:docMk/>
            <pc:sldMk cId="272479678" sldId="333"/>
            <ac:spMk id="2" creationId="{CF4F5478-AE22-B6CF-7563-FFEF09A96781}"/>
          </ac:spMkLst>
        </pc:spChg>
        <pc:spChg chg="mod">
          <ac:chgData name="Giuseppe Tosto" userId="9b624d80e577eb9d" providerId="LiveId" clId="{DE938E4F-552E-4DEA-B7CC-FC1D8090D222}" dt="2023-12-21T17:20:07.192" v="1893" actId="20577"/>
          <ac:spMkLst>
            <pc:docMk/>
            <pc:sldMk cId="272479678" sldId="333"/>
            <ac:spMk id="5" creationId="{EA6212FB-ADBA-CAFD-8EC5-D151005E38A3}"/>
          </ac:spMkLst>
        </pc:spChg>
        <pc:spChg chg="add mod">
          <ac:chgData name="Giuseppe Tosto" userId="9b624d80e577eb9d" providerId="LiveId" clId="{DE938E4F-552E-4DEA-B7CC-FC1D8090D222}" dt="2023-12-21T18:27:52.714" v="4219" actId="403"/>
          <ac:spMkLst>
            <pc:docMk/>
            <pc:sldMk cId="272479678" sldId="333"/>
            <ac:spMk id="7" creationId="{61939D3F-ED8C-3BF3-0138-79E36CDD01E9}"/>
          </ac:spMkLst>
        </pc:spChg>
        <pc:spChg chg="add mod">
          <ac:chgData name="Giuseppe Tosto" userId="9b624d80e577eb9d" providerId="LiveId" clId="{DE938E4F-552E-4DEA-B7CC-FC1D8090D222}" dt="2023-12-21T17:48:16.878" v="2719" actId="1036"/>
          <ac:spMkLst>
            <pc:docMk/>
            <pc:sldMk cId="272479678" sldId="333"/>
            <ac:spMk id="14" creationId="{2A0ADC57-B639-D68F-359D-DF592F988996}"/>
          </ac:spMkLst>
        </pc:spChg>
        <pc:spChg chg="add mod">
          <ac:chgData name="Giuseppe Tosto" userId="9b624d80e577eb9d" providerId="LiveId" clId="{DE938E4F-552E-4DEA-B7CC-FC1D8090D222}" dt="2023-12-21T17:35:29.837" v="2399" actId="1076"/>
          <ac:spMkLst>
            <pc:docMk/>
            <pc:sldMk cId="272479678" sldId="333"/>
            <ac:spMk id="15" creationId="{53681E48-7783-25F1-DCCD-2A05CFD723DC}"/>
          </ac:spMkLst>
        </pc:spChg>
        <pc:spChg chg="add del mod">
          <ac:chgData name="Giuseppe Tosto" userId="9b624d80e577eb9d" providerId="LiveId" clId="{DE938E4F-552E-4DEA-B7CC-FC1D8090D222}" dt="2023-12-21T17:48:16.878" v="2719" actId="1036"/>
          <ac:spMkLst>
            <pc:docMk/>
            <pc:sldMk cId="272479678" sldId="333"/>
            <ac:spMk id="16" creationId="{1AEA3AE6-D03B-1954-1F1F-59BAF9BE7710}"/>
          </ac:spMkLst>
        </pc:spChg>
        <pc:picChg chg="mod">
          <ac:chgData name="Giuseppe Tosto" userId="9b624d80e577eb9d" providerId="LiveId" clId="{DE938E4F-552E-4DEA-B7CC-FC1D8090D222}" dt="2023-12-21T17:24:44.318" v="2199" actId="1076"/>
          <ac:picMkLst>
            <pc:docMk/>
            <pc:sldMk cId="272479678" sldId="333"/>
            <ac:picMk id="3" creationId="{FF8C1A72-BD92-A74E-92DF-B7FC36DDB242}"/>
          </ac:picMkLst>
        </pc:picChg>
        <pc:picChg chg="mod modCrop">
          <ac:chgData name="Giuseppe Tosto" userId="9b624d80e577eb9d" providerId="LiveId" clId="{DE938E4F-552E-4DEA-B7CC-FC1D8090D222}" dt="2023-12-21T17:48:16.878" v="2719" actId="1036"/>
          <ac:picMkLst>
            <pc:docMk/>
            <pc:sldMk cId="272479678" sldId="333"/>
            <ac:picMk id="6" creationId="{9AA7F625-72B4-3FDC-041B-24A799C7FDAC}"/>
          </ac:picMkLst>
        </pc:picChg>
        <pc:picChg chg="add del mod">
          <ac:chgData name="Giuseppe Tosto" userId="9b624d80e577eb9d" providerId="LiveId" clId="{DE938E4F-552E-4DEA-B7CC-FC1D8090D222}" dt="2023-12-21T17:27:22.347" v="2242" actId="21"/>
          <ac:picMkLst>
            <pc:docMk/>
            <pc:sldMk cId="272479678" sldId="333"/>
            <ac:picMk id="8" creationId="{14D64B54-5A11-5215-BF3D-E1A164ED491D}"/>
          </ac:picMkLst>
        </pc:picChg>
        <pc:picChg chg="del mod">
          <ac:chgData name="Giuseppe Tosto" userId="9b624d80e577eb9d" providerId="LiveId" clId="{DE938E4F-552E-4DEA-B7CC-FC1D8090D222}" dt="2023-12-21T17:27:22.347" v="2242" actId="21"/>
          <ac:picMkLst>
            <pc:docMk/>
            <pc:sldMk cId="272479678" sldId="333"/>
            <ac:picMk id="9" creationId="{099CDD5F-784D-8E71-3493-63ED97F39BD6}"/>
          </ac:picMkLst>
        </pc:picChg>
        <pc:picChg chg="add mod">
          <ac:chgData name="Giuseppe Tosto" userId="9b624d80e577eb9d" providerId="LiveId" clId="{DE938E4F-552E-4DEA-B7CC-FC1D8090D222}" dt="2023-12-21T17:48:16.878" v="2719" actId="1036"/>
          <ac:picMkLst>
            <pc:docMk/>
            <pc:sldMk cId="272479678" sldId="333"/>
            <ac:picMk id="10" creationId="{205800CB-3B36-B53B-A1A9-333769BA7D79}"/>
          </ac:picMkLst>
        </pc:picChg>
        <pc:picChg chg="add mod">
          <ac:chgData name="Giuseppe Tosto" userId="9b624d80e577eb9d" providerId="LiveId" clId="{DE938E4F-552E-4DEA-B7CC-FC1D8090D222}" dt="2023-12-21T17:48:16.878" v="2719" actId="1036"/>
          <ac:picMkLst>
            <pc:docMk/>
            <pc:sldMk cId="272479678" sldId="333"/>
            <ac:picMk id="11" creationId="{EE0B190A-5DF2-4069-6238-88ACFD3E7042}"/>
          </ac:picMkLst>
        </pc:picChg>
        <pc:picChg chg="add del mod">
          <ac:chgData name="Giuseppe Tosto" userId="9b624d80e577eb9d" providerId="LiveId" clId="{DE938E4F-552E-4DEA-B7CC-FC1D8090D222}" dt="2023-12-21T17:32:41.721" v="2278" actId="478"/>
          <ac:picMkLst>
            <pc:docMk/>
            <pc:sldMk cId="272479678" sldId="333"/>
            <ac:picMk id="12" creationId="{4CD7AB4B-A949-DE1D-7C4F-975003791A4F}"/>
          </ac:picMkLst>
        </pc:picChg>
        <pc:picChg chg="add del mod modCrop">
          <ac:chgData name="Giuseppe Tosto" userId="9b624d80e577eb9d" providerId="LiveId" clId="{DE938E4F-552E-4DEA-B7CC-FC1D8090D222}" dt="2023-12-21T17:31:46.450" v="2277" actId="478"/>
          <ac:picMkLst>
            <pc:docMk/>
            <pc:sldMk cId="272479678" sldId="333"/>
            <ac:picMk id="13" creationId="{EF6185C7-B35D-1DA6-84F8-222F41B57E99}"/>
          </ac:picMkLst>
        </pc:picChg>
        <pc:picChg chg="add mod">
          <ac:chgData name="Giuseppe Tosto" userId="9b624d80e577eb9d" providerId="LiveId" clId="{DE938E4F-552E-4DEA-B7CC-FC1D8090D222}" dt="2023-12-21T17:48:16.878" v="2719" actId="1036"/>
          <ac:picMkLst>
            <pc:docMk/>
            <pc:sldMk cId="272479678" sldId="333"/>
            <ac:picMk id="17" creationId="{5172C1BA-BD68-DA1C-7201-17C016E9B0A5}"/>
          </ac:picMkLst>
        </pc:picChg>
      </pc:sldChg>
      <pc:sldChg chg="add del">
        <pc:chgData name="Giuseppe Tosto" userId="9b624d80e577eb9d" providerId="LiveId" clId="{DE938E4F-552E-4DEA-B7CC-FC1D8090D222}" dt="2023-12-21T16:29:10.064" v="608"/>
        <pc:sldMkLst>
          <pc:docMk/>
          <pc:sldMk cId="617172879" sldId="333"/>
        </pc:sldMkLst>
      </pc:sldChg>
      <pc:sldChg chg="addSp delSp modSp add mod setBg">
        <pc:chgData name="Giuseppe Tosto" userId="9b624d80e577eb9d" providerId="LiveId" clId="{DE938E4F-552E-4DEA-B7CC-FC1D8090D222}" dt="2023-12-21T18:27:59.292" v="4220" actId="404"/>
        <pc:sldMkLst>
          <pc:docMk/>
          <pc:sldMk cId="1570347131" sldId="334"/>
        </pc:sldMkLst>
        <pc:spChg chg="mod">
          <ac:chgData name="Giuseppe Tosto" userId="9b624d80e577eb9d" providerId="LiveId" clId="{DE938E4F-552E-4DEA-B7CC-FC1D8090D222}" dt="2023-12-21T17:57:06.953" v="2976" actId="20577"/>
          <ac:spMkLst>
            <pc:docMk/>
            <pc:sldMk cId="1570347131" sldId="334"/>
            <ac:spMk id="2" creationId="{CF4F5478-AE22-B6CF-7563-FFEF09A96781}"/>
          </ac:spMkLst>
        </pc:spChg>
        <pc:spChg chg="mod ord">
          <ac:chgData name="Giuseppe Tosto" userId="9b624d80e577eb9d" providerId="LiveId" clId="{DE938E4F-552E-4DEA-B7CC-FC1D8090D222}" dt="2023-12-21T17:27:29.479" v="2245" actId="26606"/>
          <ac:spMkLst>
            <pc:docMk/>
            <pc:sldMk cId="1570347131" sldId="334"/>
            <ac:spMk id="4" creationId="{7AB08E2B-FF91-E0A7-300E-0A35F3B0D80F}"/>
          </ac:spMkLst>
        </pc:spChg>
        <pc:spChg chg="mod">
          <ac:chgData name="Giuseppe Tosto" userId="9b624d80e577eb9d" providerId="LiveId" clId="{DE938E4F-552E-4DEA-B7CC-FC1D8090D222}" dt="2023-12-21T17:27:29.479" v="2245" actId="26606"/>
          <ac:spMkLst>
            <pc:docMk/>
            <pc:sldMk cId="1570347131" sldId="334"/>
            <ac:spMk id="5" creationId="{EA6212FB-ADBA-CAFD-8EC5-D151005E38A3}"/>
          </ac:spMkLst>
        </pc:spChg>
        <pc:spChg chg="add del">
          <ac:chgData name="Giuseppe Tosto" userId="9b624d80e577eb9d" providerId="LiveId" clId="{DE938E4F-552E-4DEA-B7CC-FC1D8090D222}" dt="2023-12-21T17:27:29.479" v="2245" actId="26606"/>
          <ac:spMkLst>
            <pc:docMk/>
            <pc:sldMk cId="1570347131" sldId="334"/>
            <ac:spMk id="12" creationId="{9D425837-A91A-473A-B62D-A04E06D18667}"/>
          </ac:spMkLst>
        </pc:spChg>
        <pc:spChg chg="add del">
          <ac:chgData name="Giuseppe Tosto" userId="9b624d80e577eb9d" providerId="LiveId" clId="{DE938E4F-552E-4DEA-B7CC-FC1D8090D222}" dt="2023-12-21T17:27:29.479" v="2245" actId="26606"/>
          <ac:spMkLst>
            <pc:docMk/>
            <pc:sldMk cId="1570347131" sldId="334"/>
            <ac:spMk id="14" creationId="{C894A62C-2916-44E7-A212-C3187802345C}"/>
          </ac:spMkLst>
        </pc:spChg>
        <pc:spChg chg="add mod">
          <ac:chgData name="Giuseppe Tosto" userId="9b624d80e577eb9d" providerId="LiveId" clId="{DE938E4F-552E-4DEA-B7CC-FC1D8090D222}" dt="2023-12-21T17:37:54.711" v="2444" actId="478"/>
          <ac:spMkLst>
            <pc:docMk/>
            <pc:sldMk cId="1570347131" sldId="334"/>
            <ac:spMk id="15" creationId="{04217B8D-4FBC-5D7B-34E1-E1DD27396270}"/>
          </ac:spMkLst>
        </pc:spChg>
        <pc:spChg chg="add del">
          <ac:chgData name="Giuseppe Tosto" userId="9b624d80e577eb9d" providerId="LiveId" clId="{DE938E4F-552E-4DEA-B7CC-FC1D8090D222}" dt="2023-12-21T17:27:29.479" v="2245" actId="26606"/>
          <ac:spMkLst>
            <pc:docMk/>
            <pc:sldMk cId="1570347131" sldId="334"/>
            <ac:spMk id="18" creationId="{D8200C1C-C5C7-4273-9EF6-7EDEE8662EF1}"/>
          </ac:spMkLst>
        </pc:spChg>
        <pc:spChg chg="add mod">
          <ac:chgData name="Giuseppe Tosto" userId="9b624d80e577eb9d" providerId="LiveId" clId="{DE938E4F-552E-4DEA-B7CC-FC1D8090D222}" dt="2023-12-21T18:27:59.292" v="4220" actId="404"/>
          <ac:spMkLst>
            <pc:docMk/>
            <pc:sldMk cId="1570347131" sldId="334"/>
            <ac:spMk id="19" creationId="{E7E12131-3B51-493A-7A67-EF2D69097463}"/>
          </ac:spMkLst>
        </pc:spChg>
        <pc:spChg chg="add del">
          <ac:chgData name="Giuseppe Tosto" userId="9b624d80e577eb9d" providerId="LiveId" clId="{DE938E4F-552E-4DEA-B7CC-FC1D8090D222}" dt="2023-12-21T17:27:29.479" v="2245" actId="26606"/>
          <ac:spMkLst>
            <pc:docMk/>
            <pc:sldMk cId="1570347131" sldId="334"/>
            <ac:spMk id="20" creationId="{DBDBB269-4522-4BDE-B522-04BF473AF974}"/>
          </ac:spMkLst>
        </pc:spChg>
        <pc:spChg chg="add mod">
          <ac:chgData name="Giuseppe Tosto" userId="9b624d80e577eb9d" providerId="LiveId" clId="{DE938E4F-552E-4DEA-B7CC-FC1D8090D222}" dt="2023-12-21T18:20:20.182" v="3533" actId="14100"/>
          <ac:spMkLst>
            <pc:docMk/>
            <pc:sldMk cId="1570347131" sldId="334"/>
            <ac:spMk id="21" creationId="{BCE5B84C-AA13-6D6D-FCFE-1E807DA2362D}"/>
          </ac:spMkLst>
        </pc:spChg>
        <pc:spChg chg="add mod">
          <ac:chgData name="Giuseppe Tosto" userId="9b624d80e577eb9d" providerId="LiveId" clId="{DE938E4F-552E-4DEA-B7CC-FC1D8090D222}" dt="2023-12-21T18:24:27.359" v="3985" actId="1076"/>
          <ac:spMkLst>
            <pc:docMk/>
            <pc:sldMk cId="1570347131" sldId="334"/>
            <ac:spMk id="22" creationId="{069A66A8-64F2-9289-D4BF-231D483D7852}"/>
          </ac:spMkLst>
        </pc:spChg>
        <pc:picChg chg="add mod">
          <ac:chgData name="Giuseppe Tosto" userId="9b624d80e577eb9d" providerId="LiveId" clId="{DE938E4F-552E-4DEA-B7CC-FC1D8090D222}" dt="2023-12-21T17:27:29.479" v="2245" actId="26606"/>
          <ac:picMkLst>
            <pc:docMk/>
            <pc:sldMk cId="1570347131" sldId="334"/>
            <ac:picMk id="3" creationId="{B6555992-459C-8668-C533-BDEA31AEAE42}"/>
          </ac:picMkLst>
        </pc:picChg>
        <pc:picChg chg="del mod ord">
          <ac:chgData name="Giuseppe Tosto" userId="9b624d80e577eb9d" providerId="LiveId" clId="{DE938E4F-552E-4DEA-B7CC-FC1D8090D222}" dt="2023-12-21T17:37:54.711" v="2444" actId="478"/>
          <ac:picMkLst>
            <pc:docMk/>
            <pc:sldMk cId="1570347131" sldId="334"/>
            <ac:picMk id="6" creationId="{9AA7F625-72B4-3FDC-041B-24A799C7FDAC}"/>
          </ac:picMkLst>
        </pc:picChg>
        <pc:picChg chg="add mod">
          <ac:chgData name="Giuseppe Tosto" userId="9b624d80e577eb9d" providerId="LiveId" clId="{DE938E4F-552E-4DEA-B7CC-FC1D8090D222}" dt="2023-12-21T17:27:29.479" v="2245" actId="26606"/>
          <ac:picMkLst>
            <pc:docMk/>
            <pc:sldMk cId="1570347131" sldId="334"/>
            <ac:picMk id="7" creationId="{A3F5CAE4-4F49-76E9-32E5-2E1394C57402}"/>
          </ac:picMkLst>
        </pc:picChg>
        <pc:picChg chg="del mod">
          <ac:chgData name="Giuseppe Tosto" userId="9b624d80e577eb9d" providerId="LiveId" clId="{DE938E4F-552E-4DEA-B7CC-FC1D8090D222}" dt="2023-12-21T17:36:58.507" v="2431" actId="21"/>
          <ac:picMkLst>
            <pc:docMk/>
            <pc:sldMk cId="1570347131" sldId="334"/>
            <ac:picMk id="8" creationId="{9360EA96-9F10-238B-C68A-1E2CEF634144}"/>
          </ac:picMkLst>
        </pc:picChg>
        <pc:picChg chg="del mod">
          <ac:chgData name="Giuseppe Tosto" userId="9b624d80e577eb9d" providerId="LiveId" clId="{DE938E4F-552E-4DEA-B7CC-FC1D8090D222}" dt="2023-12-21T17:36:58.507" v="2431" actId="21"/>
          <ac:picMkLst>
            <pc:docMk/>
            <pc:sldMk cId="1570347131" sldId="334"/>
            <ac:picMk id="9" creationId="{82F5F029-CD2B-9D2C-594F-ACB195953E01}"/>
          </ac:picMkLst>
        </pc:picChg>
        <pc:picChg chg="add del mod">
          <ac:chgData name="Giuseppe Tosto" userId="9b624d80e577eb9d" providerId="LiveId" clId="{DE938E4F-552E-4DEA-B7CC-FC1D8090D222}" dt="2023-12-21T17:36:55.322" v="2430" actId="21"/>
          <ac:picMkLst>
            <pc:docMk/>
            <pc:sldMk cId="1570347131" sldId="334"/>
            <ac:picMk id="10" creationId="{B4979C27-E4BC-D53D-F73B-DC8B029DF131}"/>
          </ac:picMkLst>
        </pc:picChg>
        <pc:picChg chg="add del mod">
          <ac:chgData name="Giuseppe Tosto" userId="9b624d80e577eb9d" providerId="LiveId" clId="{DE938E4F-552E-4DEA-B7CC-FC1D8090D222}" dt="2023-12-21T17:36:55.322" v="2430" actId="21"/>
          <ac:picMkLst>
            <pc:docMk/>
            <pc:sldMk cId="1570347131" sldId="334"/>
            <ac:picMk id="11" creationId="{4A85B343-032B-7FB2-D951-2D58F06E62E6}"/>
          </ac:picMkLst>
        </pc:picChg>
        <pc:picChg chg="mod">
          <ac:chgData name="Giuseppe Tosto" userId="9b624d80e577eb9d" providerId="LiveId" clId="{DE938E4F-552E-4DEA-B7CC-FC1D8090D222}" dt="2023-12-21T18:16:25.790" v="3246" actId="1076"/>
          <ac:picMkLst>
            <pc:docMk/>
            <pc:sldMk cId="1570347131" sldId="334"/>
            <ac:picMk id="13" creationId="{7892BC28-E924-9975-C72B-5E16D2079F7C}"/>
          </ac:picMkLst>
        </pc:picChg>
        <pc:picChg chg="add del">
          <ac:chgData name="Giuseppe Tosto" userId="9b624d80e577eb9d" providerId="LiveId" clId="{DE938E4F-552E-4DEA-B7CC-FC1D8090D222}" dt="2023-12-21T17:27:29.479" v="2245" actId="26606"/>
          <ac:picMkLst>
            <pc:docMk/>
            <pc:sldMk cId="1570347131" sldId="334"/>
            <ac:picMk id="16" creationId="{162D4572-9A7D-4F5C-8592-71CEDD98A2E7}"/>
          </ac:picMkLst>
        </pc:picChg>
        <pc:picChg chg="mod">
          <ac:chgData name="Giuseppe Tosto" userId="9b624d80e577eb9d" providerId="LiveId" clId="{DE938E4F-552E-4DEA-B7CC-FC1D8090D222}" dt="2023-12-21T18:16:34.830" v="3247" actId="1076"/>
          <ac:picMkLst>
            <pc:docMk/>
            <pc:sldMk cId="1570347131" sldId="334"/>
            <ac:picMk id="17" creationId="{6F512466-5BF3-567A-52A8-FD0CB174FF52}"/>
          </ac:picMkLst>
        </pc:picChg>
      </pc:sldChg>
      <pc:sldChg chg="addSp delSp modSp add mod delAnim">
        <pc:chgData name="Giuseppe Tosto" userId="9b624d80e577eb9d" providerId="LiveId" clId="{DE938E4F-552E-4DEA-B7CC-FC1D8090D222}" dt="2023-12-22T10:53:33.772" v="6043" actId="113"/>
        <pc:sldMkLst>
          <pc:docMk/>
          <pc:sldMk cId="646114225" sldId="335"/>
        </pc:sldMkLst>
        <pc:spChg chg="mod">
          <ac:chgData name="Giuseppe Tosto" userId="9b624d80e577eb9d" providerId="LiveId" clId="{DE938E4F-552E-4DEA-B7CC-FC1D8090D222}" dt="2023-12-21T17:36:51.709" v="2428"/>
          <ac:spMkLst>
            <pc:docMk/>
            <pc:sldMk cId="646114225" sldId="335"/>
            <ac:spMk id="2" creationId="{CF4F5478-AE22-B6CF-7563-FFEF09A96781}"/>
          </ac:spMkLst>
        </pc:spChg>
        <pc:spChg chg="del">
          <ac:chgData name="Giuseppe Tosto" userId="9b624d80e577eb9d" providerId="LiveId" clId="{DE938E4F-552E-4DEA-B7CC-FC1D8090D222}" dt="2023-12-21T17:37:08.247" v="2434" actId="478"/>
          <ac:spMkLst>
            <pc:docMk/>
            <pc:sldMk cId="646114225" sldId="335"/>
            <ac:spMk id="7" creationId="{61939D3F-ED8C-3BF3-0138-79E36CDD01E9}"/>
          </ac:spMkLst>
        </pc:spChg>
        <pc:spChg chg="add del mod">
          <ac:chgData name="Giuseppe Tosto" userId="9b624d80e577eb9d" providerId="LiveId" clId="{DE938E4F-552E-4DEA-B7CC-FC1D8090D222}" dt="2023-12-21T17:37:06.551" v="2433" actId="478"/>
          <ac:spMkLst>
            <pc:docMk/>
            <pc:sldMk cId="646114225" sldId="335"/>
            <ac:spMk id="8" creationId="{0E3B8EE5-65FF-5788-60F4-C9B2BB67EA23}"/>
          </ac:spMkLst>
        </pc:spChg>
        <pc:spChg chg="add mod">
          <ac:chgData name="Giuseppe Tosto" userId="9b624d80e577eb9d" providerId="LiveId" clId="{DE938E4F-552E-4DEA-B7CC-FC1D8090D222}" dt="2023-12-22T10:53:33.772" v="6043" actId="113"/>
          <ac:spMkLst>
            <pc:docMk/>
            <pc:sldMk cId="646114225" sldId="335"/>
            <ac:spMk id="13" creationId="{CA356AC3-5B82-B5D3-4EBD-0B77A28ACFC2}"/>
          </ac:spMkLst>
        </pc:spChg>
        <pc:spChg chg="del mod">
          <ac:chgData name="Giuseppe Tosto" userId="9b624d80e577eb9d" providerId="LiveId" clId="{DE938E4F-552E-4DEA-B7CC-FC1D8090D222}" dt="2023-12-21T17:37:09.727" v="2436" actId="478"/>
          <ac:spMkLst>
            <pc:docMk/>
            <pc:sldMk cId="646114225" sldId="335"/>
            <ac:spMk id="14" creationId="{2A0ADC57-B639-D68F-359D-DF592F988996}"/>
          </ac:spMkLst>
        </pc:spChg>
        <pc:spChg chg="del">
          <ac:chgData name="Giuseppe Tosto" userId="9b624d80e577eb9d" providerId="LiveId" clId="{DE938E4F-552E-4DEA-B7CC-FC1D8090D222}" dt="2023-12-21T17:37:02.558" v="2432" actId="478"/>
          <ac:spMkLst>
            <pc:docMk/>
            <pc:sldMk cId="646114225" sldId="335"/>
            <ac:spMk id="15" creationId="{53681E48-7783-25F1-DCCD-2A05CFD723DC}"/>
          </ac:spMkLst>
        </pc:spChg>
        <pc:spChg chg="del">
          <ac:chgData name="Giuseppe Tosto" userId="9b624d80e577eb9d" providerId="LiveId" clId="{DE938E4F-552E-4DEA-B7CC-FC1D8090D222}" dt="2023-12-21T17:37:02.558" v="2432" actId="478"/>
          <ac:spMkLst>
            <pc:docMk/>
            <pc:sldMk cId="646114225" sldId="335"/>
            <ac:spMk id="16" creationId="{1AEA3AE6-D03B-1954-1F1F-59BAF9BE7710}"/>
          </ac:spMkLst>
        </pc:spChg>
        <pc:spChg chg="add mod">
          <ac:chgData name="Giuseppe Tosto" userId="9b624d80e577eb9d" providerId="LiveId" clId="{DE938E4F-552E-4DEA-B7CC-FC1D8090D222}" dt="2023-12-21T17:55:32.709" v="2882" actId="1035"/>
          <ac:spMkLst>
            <pc:docMk/>
            <pc:sldMk cId="646114225" sldId="335"/>
            <ac:spMk id="30" creationId="{53ED5378-813D-C931-40A9-2F8F513423E1}"/>
          </ac:spMkLst>
        </pc:spChg>
        <pc:picChg chg="del">
          <ac:chgData name="Giuseppe Tosto" userId="9b624d80e577eb9d" providerId="LiveId" clId="{DE938E4F-552E-4DEA-B7CC-FC1D8090D222}" dt="2023-12-21T17:37:02.558" v="2432" actId="478"/>
          <ac:picMkLst>
            <pc:docMk/>
            <pc:sldMk cId="646114225" sldId="335"/>
            <ac:picMk id="6" creationId="{9AA7F625-72B4-3FDC-041B-24A799C7FDAC}"/>
          </ac:picMkLst>
        </pc:picChg>
        <pc:picChg chg="add mod">
          <ac:chgData name="Giuseppe Tosto" userId="9b624d80e577eb9d" providerId="LiveId" clId="{DE938E4F-552E-4DEA-B7CC-FC1D8090D222}" dt="2023-12-21T17:54:40.881" v="2865" actId="1076"/>
          <ac:picMkLst>
            <pc:docMk/>
            <pc:sldMk cId="646114225" sldId="335"/>
            <ac:picMk id="9" creationId="{5DC5E443-61BB-D1D2-7D84-466364B84D05}"/>
          </ac:picMkLst>
        </pc:picChg>
        <pc:picChg chg="del">
          <ac:chgData name="Giuseppe Tosto" userId="9b624d80e577eb9d" providerId="LiveId" clId="{DE938E4F-552E-4DEA-B7CC-FC1D8090D222}" dt="2023-12-21T17:37:02.558" v="2432" actId="478"/>
          <ac:picMkLst>
            <pc:docMk/>
            <pc:sldMk cId="646114225" sldId="335"/>
            <ac:picMk id="10" creationId="{205800CB-3B36-B53B-A1A9-333769BA7D79}"/>
          </ac:picMkLst>
        </pc:picChg>
        <pc:picChg chg="del">
          <ac:chgData name="Giuseppe Tosto" userId="9b624d80e577eb9d" providerId="LiveId" clId="{DE938E4F-552E-4DEA-B7CC-FC1D8090D222}" dt="2023-12-21T17:37:02.558" v="2432" actId="478"/>
          <ac:picMkLst>
            <pc:docMk/>
            <pc:sldMk cId="646114225" sldId="335"/>
            <ac:picMk id="11" creationId="{EE0B190A-5DF2-4069-6238-88ACFD3E7042}"/>
          </ac:picMkLst>
        </pc:picChg>
        <pc:picChg chg="add mod">
          <ac:chgData name="Giuseppe Tosto" userId="9b624d80e577eb9d" providerId="LiveId" clId="{DE938E4F-552E-4DEA-B7CC-FC1D8090D222}" dt="2023-12-21T17:42:29.182" v="2643" actId="1076"/>
          <ac:picMkLst>
            <pc:docMk/>
            <pc:sldMk cId="646114225" sldId="335"/>
            <ac:picMk id="12" creationId="{24E00D9A-1C9C-382B-EB4B-786F3CD5E617}"/>
          </ac:picMkLst>
        </pc:picChg>
        <pc:cxnChg chg="add mod">
          <ac:chgData name="Giuseppe Tosto" userId="9b624d80e577eb9d" providerId="LiveId" clId="{DE938E4F-552E-4DEA-B7CC-FC1D8090D222}" dt="2023-12-21T17:42:26.453" v="2642" actId="14100"/>
          <ac:cxnSpMkLst>
            <pc:docMk/>
            <pc:sldMk cId="646114225" sldId="335"/>
            <ac:cxnSpMk id="17" creationId="{E8CBF582-3F9D-6A10-322B-BB0C0A304835}"/>
          </ac:cxnSpMkLst>
        </pc:cxnChg>
        <pc:cxnChg chg="add mod">
          <ac:chgData name="Giuseppe Tosto" userId="9b624d80e577eb9d" providerId="LiveId" clId="{DE938E4F-552E-4DEA-B7CC-FC1D8090D222}" dt="2023-12-21T17:42:34.965" v="2646" actId="14100"/>
          <ac:cxnSpMkLst>
            <pc:docMk/>
            <pc:sldMk cId="646114225" sldId="335"/>
            <ac:cxnSpMk id="22" creationId="{F70F7A06-5966-D112-F768-467042EEB732}"/>
          </ac:cxnSpMkLst>
        </pc:cxnChg>
      </pc:sldChg>
      <pc:sldChg chg="addSp modSp add mod">
        <pc:chgData name="Giuseppe Tosto" userId="9b624d80e577eb9d" providerId="LiveId" clId="{DE938E4F-552E-4DEA-B7CC-FC1D8090D222}" dt="2023-12-22T10:35:49.008" v="5579" actId="1037"/>
        <pc:sldMkLst>
          <pc:docMk/>
          <pc:sldMk cId="4000684324" sldId="336"/>
        </pc:sldMkLst>
        <pc:spChg chg="mod">
          <ac:chgData name="Giuseppe Tosto" userId="9b624d80e577eb9d" providerId="LiveId" clId="{DE938E4F-552E-4DEA-B7CC-FC1D8090D222}" dt="2023-12-21T18:05:02.064" v="3112" actId="20577"/>
          <ac:spMkLst>
            <pc:docMk/>
            <pc:sldMk cId="4000684324" sldId="336"/>
            <ac:spMk id="2" creationId="{CF4F5478-AE22-B6CF-7563-FFEF09A96781}"/>
          </ac:spMkLst>
        </pc:spChg>
        <pc:spChg chg="add mod">
          <ac:chgData name="Giuseppe Tosto" userId="9b624d80e577eb9d" providerId="LiveId" clId="{DE938E4F-552E-4DEA-B7CC-FC1D8090D222}" dt="2023-12-21T18:27:40.212" v="4216" actId="404"/>
          <ac:spMkLst>
            <pc:docMk/>
            <pc:sldMk cId="4000684324" sldId="336"/>
            <ac:spMk id="3" creationId="{908850A6-49C2-D0CE-C3C9-7C4C04B131FD}"/>
          </ac:spMkLst>
        </pc:spChg>
        <pc:spChg chg="mod">
          <ac:chgData name="Giuseppe Tosto" userId="9b624d80e577eb9d" providerId="LiveId" clId="{DE938E4F-552E-4DEA-B7CC-FC1D8090D222}" dt="2023-12-21T18:03:40.573" v="3043" actId="20577"/>
          <ac:spMkLst>
            <pc:docMk/>
            <pc:sldMk cId="4000684324" sldId="336"/>
            <ac:spMk id="5" creationId="{EA6212FB-ADBA-CAFD-8EC5-D151005E38A3}"/>
          </ac:spMkLst>
        </pc:spChg>
        <pc:spChg chg="add mod">
          <ac:chgData name="Giuseppe Tosto" userId="9b624d80e577eb9d" providerId="LiveId" clId="{DE938E4F-552E-4DEA-B7CC-FC1D8090D222}" dt="2023-12-22T10:30:20.935" v="5405" actId="1076"/>
          <ac:spMkLst>
            <pc:docMk/>
            <pc:sldMk cId="4000684324" sldId="336"/>
            <ac:spMk id="6" creationId="{E462E186-49BC-9A14-A61D-F326FA966987}"/>
          </ac:spMkLst>
        </pc:spChg>
        <pc:spChg chg="add mod ord">
          <ac:chgData name="Giuseppe Tosto" userId="9b624d80e577eb9d" providerId="LiveId" clId="{DE938E4F-552E-4DEA-B7CC-FC1D8090D222}" dt="2023-12-22T10:26:14.707" v="5281" actId="1036"/>
          <ac:spMkLst>
            <pc:docMk/>
            <pc:sldMk cId="4000684324" sldId="336"/>
            <ac:spMk id="13" creationId="{0E23B5B2-A4E4-A3E6-6778-7F9FEF8949D9}"/>
          </ac:spMkLst>
        </pc:spChg>
        <pc:spChg chg="add mod">
          <ac:chgData name="Giuseppe Tosto" userId="9b624d80e577eb9d" providerId="LiveId" clId="{DE938E4F-552E-4DEA-B7CC-FC1D8090D222}" dt="2023-12-22T10:34:44.199" v="5553" actId="1036"/>
          <ac:spMkLst>
            <pc:docMk/>
            <pc:sldMk cId="4000684324" sldId="336"/>
            <ac:spMk id="14" creationId="{89B718EA-4F1A-0D12-BCAE-046DE68B6F6D}"/>
          </ac:spMkLst>
        </pc:spChg>
        <pc:spChg chg="mod">
          <ac:chgData name="Giuseppe Tosto" userId="9b624d80e577eb9d" providerId="LiveId" clId="{DE938E4F-552E-4DEA-B7CC-FC1D8090D222}" dt="2023-12-22T10:26:01.377" v="5255" actId="27636"/>
          <ac:spMkLst>
            <pc:docMk/>
            <pc:sldMk cId="4000684324" sldId="336"/>
            <ac:spMk id="15" creationId="{04217B8D-4FBC-5D7B-34E1-E1DD27396270}"/>
          </ac:spMkLst>
        </pc:spChg>
        <pc:spChg chg="add mod">
          <ac:chgData name="Giuseppe Tosto" userId="9b624d80e577eb9d" providerId="LiveId" clId="{DE938E4F-552E-4DEA-B7CC-FC1D8090D222}" dt="2023-12-22T10:34:51.629" v="5555" actId="1036"/>
          <ac:spMkLst>
            <pc:docMk/>
            <pc:sldMk cId="4000684324" sldId="336"/>
            <ac:spMk id="16" creationId="{29777381-7ED2-425D-2B80-9E796FEC9B70}"/>
          </ac:spMkLst>
        </pc:spChg>
        <pc:spChg chg="add mod">
          <ac:chgData name="Giuseppe Tosto" userId="9b624d80e577eb9d" providerId="LiveId" clId="{DE938E4F-552E-4DEA-B7CC-FC1D8090D222}" dt="2023-12-22T10:34:27.703" v="5542" actId="14100"/>
          <ac:spMkLst>
            <pc:docMk/>
            <pc:sldMk cId="4000684324" sldId="336"/>
            <ac:spMk id="17" creationId="{F467B09B-380A-D8E6-FD7D-73D7C4685A3B}"/>
          </ac:spMkLst>
        </pc:spChg>
        <pc:spChg chg="add mod">
          <ac:chgData name="Giuseppe Tosto" userId="9b624d80e577eb9d" providerId="LiveId" clId="{DE938E4F-552E-4DEA-B7CC-FC1D8090D222}" dt="2023-12-22T10:35:33.904" v="5576" actId="1035"/>
          <ac:spMkLst>
            <pc:docMk/>
            <pc:sldMk cId="4000684324" sldId="336"/>
            <ac:spMk id="21" creationId="{C6826303-FA43-7F1F-8CF9-A07ED5D07E38}"/>
          </ac:spMkLst>
        </pc:spChg>
        <pc:picChg chg="add mod ord">
          <ac:chgData name="Giuseppe Tosto" userId="9b624d80e577eb9d" providerId="LiveId" clId="{DE938E4F-552E-4DEA-B7CC-FC1D8090D222}" dt="2023-12-22T10:26:14.707" v="5281" actId="1036"/>
          <ac:picMkLst>
            <pc:docMk/>
            <pc:sldMk cId="4000684324" sldId="336"/>
            <ac:picMk id="8" creationId="{D916A47E-008B-A8B0-57C7-06183BB2EFA9}"/>
          </ac:picMkLst>
        </pc:picChg>
        <pc:picChg chg="add mod ord">
          <ac:chgData name="Giuseppe Tosto" userId="9b624d80e577eb9d" providerId="LiveId" clId="{DE938E4F-552E-4DEA-B7CC-FC1D8090D222}" dt="2023-12-22T10:26:14.707" v="5281" actId="1036"/>
          <ac:picMkLst>
            <pc:docMk/>
            <pc:sldMk cId="4000684324" sldId="336"/>
            <ac:picMk id="9" creationId="{63005671-BE23-89A6-BC7C-B4DBD0199B1C}"/>
          </ac:picMkLst>
        </pc:picChg>
        <pc:picChg chg="add mod modCrop">
          <ac:chgData name="Giuseppe Tosto" userId="9b624d80e577eb9d" providerId="LiveId" clId="{DE938E4F-552E-4DEA-B7CC-FC1D8090D222}" dt="2023-12-22T10:34:08.495" v="5535" actId="1076"/>
          <ac:picMkLst>
            <pc:docMk/>
            <pc:sldMk cId="4000684324" sldId="336"/>
            <ac:picMk id="10" creationId="{A6174295-C7A3-9EFE-DAD9-1306E1D18465}"/>
          </ac:picMkLst>
        </pc:picChg>
        <pc:picChg chg="add mod">
          <ac:chgData name="Giuseppe Tosto" userId="9b624d80e577eb9d" providerId="LiveId" clId="{DE938E4F-552E-4DEA-B7CC-FC1D8090D222}" dt="2023-12-22T10:34:44.199" v="5553" actId="1036"/>
          <ac:picMkLst>
            <pc:docMk/>
            <pc:sldMk cId="4000684324" sldId="336"/>
            <ac:picMk id="11" creationId="{9D65FF05-8C10-F8F3-B9EF-446250F8E272}"/>
          </ac:picMkLst>
        </pc:picChg>
        <pc:picChg chg="add mod">
          <ac:chgData name="Giuseppe Tosto" userId="9b624d80e577eb9d" providerId="LiveId" clId="{DE938E4F-552E-4DEA-B7CC-FC1D8090D222}" dt="2023-12-22T10:34:44.199" v="5553" actId="1036"/>
          <ac:picMkLst>
            <pc:docMk/>
            <pc:sldMk cId="4000684324" sldId="336"/>
            <ac:picMk id="12" creationId="{A85186AC-1B48-ED8B-8900-227A85E04A54}"/>
          </ac:picMkLst>
        </pc:picChg>
        <pc:picChg chg="add mod">
          <ac:chgData name="Giuseppe Tosto" userId="9b624d80e577eb9d" providerId="LiveId" clId="{DE938E4F-552E-4DEA-B7CC-FC1D8090D222}" dt="2023-12-22T10:35:33.904" v="5576" actId="1035"/>
          <ac:picMkLst>
            <pc:docMk/>
            <pc:sldMk cId="4000684324" sldId="336"/>
            <ac:picMk id="18" creationId="{B1D5D209-788C-7E7E-992B-54B3BBF86786}"/>
          </ac:picMkLst>
        </pc:picChg>
        <pc:picChg chg="add mod">
          <ac:chgData name="Giuseppe Tosto" userId="9b624d80e577eb9d" providerId="LiveId" clId="{DE938E4F-552E-4DEA-B7CC-FC1D8090D222}" dt="2023-12-22T10:35:33.904" v="5576" actId="1035"/>
          <ac:picMkLst>
            <pc:docMk/>
            <pc:sldMk cId="4000684324" sldId="336"/>
            <ac:picMk id="20" creationId="{0EF8C53D-803A-E68D-FCA2-138A54C9CDCF}"/>
          </ac:picMkLst>
        </pc:picChg>
        <pc:cxnChg chg="add mod">
          <ac:chgData name="Giuseppe Tosto" userId="9b624d80e577eb9d" providerId="LiveId" clId="{DE938E4F-552E-4DEA-B7CC-FC1D8090D222}" dt="2023-12-22T10:35:49.008" v="5579" actId="1037"/>
          <ac:cxnSpMkLst>
            <pc:docMk/>
            <pc:sldMk cId="4000684324" sldId="336"/>
            <ac:cxnSpMk id="23" creationId="{3C67FCEB-971E-92EE-A05E-25FEA0D27CA3}"/>
          </ac:cxnSpMkLst>
        </pc:cxnChg>
      </pc:sldChg>
      <pc:sldChg chg="addSp delSp modSp add mod modAnim">
        <pc:chgData name="Giuseppe Tosto" userId="9b624d80e577eb9d" providerId="LiveId" clId="{DE938E4F-552E-4DEA-B7CC-FC1D8090D222}" dt="2023-12-22T11:10:08.695" v="6539" actId="1038"/>
        <pc:sldMkLst>
          <pc:docMk/>
          <pc:sldMk cId="1841133366" sldId="337"/>
        </pc:sldMkLst>
        <pc:spChg chg="mod">
          <ac:chgData name="Giuseppe Tosto" userId="9b624d80e577eb9d" providerId="LiveId" clId="{DE938E4F-552E-4DEA-B7CC-FC1D8090D222}" dt="2023-12-22T10:38:26.167" v="5623" actId="20577"/>
          <ac:spMkLst>
            <pc:docMk/>
            <pc:sldMk cId="1841133366" sldId="337"/>
            <ac:spMk id="2" creationId="{CF4F5478-AE22-B6CF-7563-FFEF09A96781}"/>
          </ac:spMkLst>
        </pc:spChg>
        <pc:spChg chg="add del mod">
          <ac:chgData name="Giuseppe Tosto" userId="9b624d80e577eb9d" providerId="LiveId" clId="{DE938E4F-552E-4DEA-B7CC-FC1D8090D222}" dt="2023-12-22T10:25:01.180" v="5248" actId="478"/>
          <ac:spMkLst>
            <pc:docMk/>
            <pc:sldMk cId="1841133366" sldId="337"/>
            <ac:spMk id="10" creationId="{F3434D6E-E3F8-6762-35CC-3A07F1EA5942}"/>
          </ac:spMkLst>
        </pc:spChg>
        <pc:spChg chg="add del mod">
          <ac:chgData name="Giuseppe Tosto" userId="9b624d80e577eb9d" providerId="LiveId" clId="{DE938E4F-552E-4DEA-B7CC-FC1D8090D222}" dt="2023-12-22T10:39:33.500" v="5639" actId="478"/>
          <ac:spMkLst>
            <pc:docMk/>
            <pc:sldMk cId="1841133366" sldId="337"/>
            <ac:spMk id="11" creationId="{B85948FA-FBC3-12A5-3C39-57F9EA8023B9}"/>
          </ac:spMkLst>
        </pc:spChg>
        <pc:spChg chg="add mod">
          <ac:chgData name="Giuseppe Tosto" userId="9b624d80e577eb9d" providerId="LiveId" clId="{DE938E4F-552E-4DEA-B7CC-FC1D8090D222}" dt="2023-12-22T11:08:46.105" v="6494" actId="1076"/>
          <ac:spMkLst>
            <pc:docMk/>
            <pc:sldMk cId="1841133366" sldId="337"/>
            <ac:spMk id="24" creationId="{3176248A-C315-63F2-853E-02AD9530CEF5}"/>
          </ac:spMkLst>
        </pc:spChg>
        <pc:spChg chg="add mod">
          <ac:chgData name="Giuseppe Tosto" userId="9b624d80e577eb9d" providerId="LiveId" clId="{DE938E4F-552E-4DEA-B7CC-FC1D8090D222}" dt="2023-12-22T10:47:18.239" v="5907" actId="1036"/>
          <ac:spMkLst>
            <pc:docMk/>
            <pc:sldMk cId="1841133366" sldId="337"/>
            <ac:spMk id="25" creationId="{D7BA6E4D-A95C-50BA-FC47-10A1E832A076}"/>
          </ac:spMkLst>
        </pc:spChg>
        <pc:spChg chg="add del mod">
          <ac:chgData name="Giuseppe Tosto" userId="9b624d80e577eb9d" providerId="LiveId" clId="{DE938E4F-552E-4DEA-B7CC-FC1D8090D222}" dt="2023-12-22T11:07:11.545" v="6442" actId="478"/>
          <ac:spMkLst>
            <pc:docMk/>
            <pc:sldMk cId="1841133366" sldId="337"/>
            <ac:spMk id="30" creationId="{2D118B7A-3EC2-3351-C924-56D7AB103A21}"/>
          </ac:spMkLst>
        </pc:spChg>
        <pc:picChg chg="del mod modCrop">
          <ac:chgData name="Giuseppe Tosto" userId="9b624d80e577eb9d" providerId="LiveId" clId="{DE938E4F-552E-4DEA-B7CC-FC1D8090D222}" dt="2023-12-22T10:24:56.309" v="5247" actId="478"/>
          <ac:picMkLst>
            <pc:docMk/>
            <pc:sldMk cId="1841133366" sldId="337"/>
            <ac:picMk id="3" creationId="{B52DFBED-3A16-BA3F-BBA9-02E2C37C9034}"/>
          </ac:picMkLst>
        </pc:picChg>
        <pc:picChg chg="mod">
          <ac:chgData name="Giuseppe Tosto" userId="9b624d80e577eb9d" providerId="LiveId" clId="{DE938E4F-552E-4DEA-B7CC-FC1D8090D222}" dt="2023-12-22T10:42:48.264" v="5789" actId="1076"/>
          <ac:picMkLst>
            <pc:docMk/>
            <pc:sldMk cId="1841133366" sldId="337"/>
            <ac:picMk id="6" creationId="{C437BCD3-FCB5-A3D9-D84F-3E72E9E4EFC6}"/>
          </ac:picMkLst>
        </pc:picChg>
        <pc:picChg chg="mod">
          <ac:chgData name="Giuseppe Tosto" userId="9b624d80e577eb9d" providerId="LiveId" clId="{DE938E4F-552E-4DEA-B7CC-FC1D8090D222}" dt="2023-12-22T10:42:58.590" v="5791" actId="1076"/>
          <ac:picMkLst>
            <pc:docMk/>
            <pc:sldMk cId="1841133366" sldId="337"/>
            <ac:picMk id="7" creationId="{2F3CE9D1-81FE-57FB-E2C3-AF0A0389EEC9}"/>
          </ac:picMkLst>
        </pc:picChg>
        <pc:picChg chg="add del mod modCrop">
          <ac:chgData name="Giuseppe Tosto" userId="9b624d80e577eb9d" providerId="LiveId" clId="{DE938E4F-552E-4DEA-B7CC-FC1D8090D222}" dt="2023-12-22T10:42:48.264" v="5789" actId="1076"/>
          <ac:picMkLst>
            <pc:docMk/>
            <pc:sldMk cId="1841133366" sldId="337"/>
            <ac:picMk id="8" creationId="{4AAA3DD3-8688-DF81-AB49-1FD1F1E22A61}"/>
          </ac:picMkLst>
        </pc:picChg>
        <pc:picChg chg="add mod modCrop">
          <ac:chgData name="Giuseppe Tosto" userId="9b624d80e577eb9d" providerId="LiveId" clId="{DE938E4F-552E-4DEA-B7CC-FC1D8090D222}" dt="2023-12-22T10:42:48.264" v="5789" actId="1076"/>
          <ac:picMkLst>
            <pc:docMk/>
            <pc:sldMk cId="1841133366" sldId="337"/>
            <ac:picMk id="12" creationId="{22815E11-80E9-5FDD-61A5-C0690EBE65D5}"/>
          </ac:picMkLst>
        </pc:picChg>
        <pc:picChg chg="add del mod">
          <ac:chgData name="Giuseppe Tosto" userId="9b624d80e577eb9d" providerId="LiveId" clId="{DE938E4F-552E-4DEA-B7CC-FC1D8090D222}" dt="2023-12-22T11:09:20.221" v="6511" actId="478"/>
          <ac:picMkLst>
            <pc:docMk/>
            <pc:sldMk cId="1841133366" sldId="337"/>
            <ac:picMk id="26" creationId="{B86452D5-93C8-0EE6-771D-0D2D7945B9E1}"/>
          </ac:picMkLst>
        </pc:picChg>
        <pc:picChg chg="add del mod">
          <ac:chgData name="Giuseppe Tosto" userId="9b624d80e577eb9d" providerId="LiveId" clId="{DE938E4F-552E-4DEA-B7CC-FC1D8090D222}" dt="2023-12-22T11:09:19.747" v="6510" actId="478"/>
          <ac:picMkLst>
            <pc:docMk/>
            <pc:sldMk cId="1841133366" sldId="337"/>
            <ac:picMk id="27" creationId="{F08FE7AA-857F-A916-7E23-556FF80E6B29}"/>
          </ac:picMkLst>
        </pc:picChg>
        <pc:picChg chg="add mod">
          <ac:chgData name="Giuseppe Tosto" userId="9b624d80e577eb9d" providerId="LiveId" clId="{DE938E4F-552E-4DEA-B7CC-FC1D8090D222}" dt="2023-12-22T11:10:08.695" v="6539" actId="1038"/>
          <ac:picMkLst>
            <pc:docMk/>
            <pc:sldMk cId="1841133366" sldId="337"/>
            <ac:picMk id="28" creationId="{FE152690-989A-54BE-7019-AB104F8B2D84}"/>
          </ac:picMkLst>
        </pc:picChg>
        <pc:picChg chg="add mod">
          <ac:chgData name="Giuseppe Tosto" userId="9b624d80e577eb9d" providerId="LiveId" clId="{DE938E4F-552E-4DEA-B7CC-FC1D8090D222}" dt="2023-12-22T11:10:08.695" v="6539" actId="1038"/>
          <ac:picMkLst>
            <pc:docMk/>
            <pc:sldMk cId="1841133366" sldId="337"/>
            <ac:picMk id="29" creationId="{B5A674FB-3621-E387-8C88-9C8C0D589005}"/>
          </ac:picMkLst>
        </pc:picChg>
        <pc:picChg chg="add mod">
          <ac:chgData name="Giuseppe Tosto" userId="9b624d80e577eb9d" providerId="LiveId" clId="{DE938E4F-552E-4DEA-B7CC-FC1D8090D222}" dt="2023-12-22T11:08:29.411" v="6491" actId="571"/>
          <ac:picMkLst>
            <pc:docMk/>
            <pc:sldMk cId="1841133366" sldId="337"/>
            <ac:picMk id="31" creationId="{9CA1665C-11A6-B420-1D59-44A25DDCEB49}"/>
          </ac:picMkLst>
        </pc:picChg>
        <pc:picChg chg="add mod">
          <ac:chgData name="Giuseppe Tosto" userId="9b624d80e577eb9d" providerId="LiveId" clId="{DE938E4F-552E-4DEA-B7CC-FC1D8090D222}" dt="2023-12-22T11:08:29.411" v="6491" actId="571"/>
          <ac:picMkLst>
            <pc:docMk/>
            <pc:sldMk cId="1841133366" sldId="337"/>
            <ac:picMk id="32" creationId="{D2B389E3-024E-3201-D0B9-43606D6880C2}"/>
          </ac:picMkLst>
        </pc:picChg>
        <pc:picChg chg="add mod">
          <ac:chgData name="Giuseppe Tosto" userId="9b624d80e577eb9d" providerId="LiveId" clId="{DE938E4F-552E-4DEA-B7CC-FC1D8090D222}" dt="2023-12-22T11:10:08.695" v="6539" actId="1038"/>
          <ac:picMkLst>
            <pc:docMk/>
            <pc:sldMk cId="1841133366" sldId="337"/>
            <ac:picMk id="33" creationId="{D0F3A116-377C-73E8-8ADE-D994991DDAA9}"/>
          </ac:picMkLst>
        </pc:picChg>
        <pc:picChg chg="add mod">
          <ac:chgData name="Giuseppe Tosto" userId="9b624d80e577eb9d" providerId="LiveId" clId="{DE938E4F-552E-4DEA-B7CC-FC1D8090D222}" dt="2023-12-22T11:10:08.695" v="6539" actId="1038"/>
          <ac:picMkLst>
            <pc:docMk/>
            <pc:sldMk cId="1841133366" sldId="337"/>
            <ac:picMk id="34" creationId="{F373F494-438F-4FEE-D87B-5B9CFC69DA87}"/>
          </ac:picMkLst>
        </pc:picChg>
        <pc:cxnChg chg="add mod">
          <ac:chgData name="Giuseppe Tosto" userId="9b624d80e577eb9d" providerId="LiveId" clId="{DE938E4F-552E-4DEA-B7CC-FC1D8090D222}" dt="2023-12-22T10:42:48.264" v="5789" actId="1076"/>
          <ac:cxnSpMkLst>
            <pc:docMk/>
            <pc:sldMk cId="1841133366" sldId="337"/>
            <ac:cxnSpMk id="14" creationId="{49C319E6-FF25-F475-E22C-AF1D3E742579}"/>
          </ac:cxnSpMkLst>
        </pc:cxnChg>
        <pc:cxnChg chg="add mod">
          <ac:chgData name="Giuseppe Tosto" userId="9b624d80e577eb9d" providerId="LiveId" clId="{DE938E4F-552E-4DEA-B7CC-FC1D8090D222}" dt="2023-12-22T10:42:48.264" v="5789" actId="1076"/>
          <ac:cxnSpMkLst>
            <pc:docMk/>
            <pc:sldMk cId="1841133366" sldId="337"/>
            <ac:cxnSpMk id="15" creationId="{D1B75222-E70A-6449-6F15-AFCDB39404F0}"/>
          </ac:cxnSpMkLst>
        </pc:cxnChg>
      </pc:sldChg>
      <pc:sldChg chg="addSp delSp modSp mod">
        <pc:chgData name="Giuseppe Tosto" userId="9b624d80e577eb9d" providerId="LiveId" clId="{DE938E4F-552E-4DEA-B7CC-FC1D8090D222}" dt="2023-12-22T12:04:59.093" v="6729" actId="20577"/>
        <pc:sldMkLst>
          <pc:docMk/>
          <pc:sldMk cId="1140465081" sldId="338"/>
        </pc:sldMkLst>
        <pc:spChg chg="mod">
          <ac:chgData name="Giuseppe Tosto" userId="9b624d80e577eb9d" providerId="LiveId" clId="{DE938E4F-552E-4DEA-B7CC-FC1D8090D222}" dt="2023-12-22T12:04:59.093" v="6729" actId="20577"/>
          <ac:spMkLst>
            <pc:docMk/>
            <pc:sldMk cId="1140465081" sldId="338"/>
            <ac:spMk id="2" creationId="{E29EC6CC-7066-BA83-AEDA-E91C6FB732B6}"/>
          </ac:spMkLst>
        </pc:spChg>
        <pc:spChg chg="mod">
          <ac:chgData name="Giuseppe Tosto" userId="9b624d80e577eb9d" providerId="LiveId" clId="{DE938E4F-552E-4DEA-B7CC-FC1D8090D222}" dt="2023-12-22T11:07:38.295" v="6478" actId="20577"/>
          <ac:spMkLst>
            <pc:docMk/>
            <pc:sldMk cId="1140465081" sldId="338"/>
            <ac:spMk id="5" creationId="{77F375A9-E304-B985-53A4-E3E1A8FC5CE4}"/>
          </ac:spMkLst>
        </pc:spChg>
        <pc:spChg chg="add mod">
          <ac:chgData name="Giuseppe Tosto" userId="9b624d80e577eb9d" providerId="LiveId" clId="{DE938E4F-552E-4DEA-B7CC-FC1D8090D222}" dt="2023-12-22T10:50:46.964" v="5976" actId="21"/>
          <ac:spMkLst>
            <pc:docMk/>
            <pc:sldMk cId="1140465081" sldId="338"/>
            <ac:spMk id="8" creationId="{73F75F83-581F-CC72-11C5-8EE67830DB1A}"/>
          </ac:spMkLst>
        </pc:spChg>
        <pc:spChg chg="add mod">
          <ac:chgData name="Giuseppe Tosto" userId="9b624d80e577eb9d" providerId="LiveId" clId="{DE938E4F-552E-4DEA-B7CC-FC1D8090D222}" dt="2023-12-22T12:03:52.531" v="6705" actId="20577"/>
          <ac:spMkLst>
            <pc:docMk/>
            <pc:sldMk cId="1140465081" sldId="338"/>
            <ac:spMk id="9" creationId="{45E1AD14-7585-8CB4-3C8E-5D43D068EB32}"/>
          </ac:spMkLst>
        </pc:spChg>
        <pc:picChg chg="mod">
          <ac:chgData name="Giuseppe Tosto" userId="9b624d80e577eb9d" providerId="LiveId" clId="{DE938E4F-552E-4DEA-B7CC-FC1D8090D222}" dt="2023-12-22T12:04:41.571" v="6712" actId="1076"/>
          <ac:picMkLst>
            <pc:docMk/>
            <pc:sldMk cId="1140465081" sldId="338"/>
            <ac:picMk id="3" creationId="{847CCA7A-1DE9-60EF-945A-B4776D7511A4}"/>
          </ac:picMkLst>
        </pc:picChg>
        <pc:picChg chg="del mod">
          <ac:chgData name="Giuseppe Tosto" userId="9b624d80e577eb9d" providerId="LiveId" clId="{DE938E4F-552E-4DEA-B7CC-FC1D8090D222}" dt="2023-12-22T10:50:46.964" v="5976" actId="21"/>
          <ac:picMkLst>
            <pc:docMk/>
            <pc:sldMk cId="1140465081" sldId="338"/>
            <ac:picMk id="6" creationId="{7A21D7A7-D2A5-0FAB-3AA4-A22F06435592}"/>
          </ac:picMkLst>
        </pc:picChg>
        <pc:picChg chg="del mod">
          <ac:chgData name="Giuseppe Tosto" userId="9b624d80e577eb9d" providerId="LiveId" clId="{DE938E4F-552E-4DEA-B7CC-FC1D8090D222}" dt="2023-12-22T10:50:46.964" v="5976" actId="21"/>
          <ac:picMkLst>
            <pc:docMk/>
            <pc:sldMk cId="1140465081" sldId="338"/>
            <ac:picMk id="7" creationId="{DF51A81B-FCF9-4035-AC2E-79AA377D9E41}"/>
          </ac:picMkLst>
        </pc:picChg>
      </pc:sldChg>
      <pc:sldChg chg="add del">
        <pc:chgData name="Giuseppe Tosto" userId="9b624d80e577eb9d" providerId="LiveId" clId="{DE938E4F-552E-4DEA-B7CC-FC1D8090D222}" dt="2023-12-22T10:50:11.099" v="5948" actId="47"/>
        <pc:sldMkLst>
          <pc:docMk/>
          <pc:sldMk cId="93576078" sldId="339"/>
        </pc:sldMkLst>
      </pc:sldChg>
      <pc:sldChg chg="addSp delSp modSp add mod setBg addAnim delAnim">
        <pc:chgData name="Giuseppe Tosto" userId="9b624d80e577eb9d" providerId="LiveId" clId="{DE938E4F-552E-4DEA-B7CC-FC1D8090D222}" dt="2023-12-22T14:23:46.115" v="7361" actId="1076"/>
        <pc:sldMkLst>
          <pc:docMk/>
          <pc:sldMk cId="1056587577" sldId="339"/>
        </pc:sldMkLst>
        <pc:spChg chg="mod">
          <ac:chgData name="Giuseppe Tosto" userId="9b624d80e577eb9d" providerId="LiveId" clId="{DE938E4F-552E-4DEA-B7CC-FC1D8090D222}" dt="2023-12-22T10:50:53.078" v="5980" actId="26606"/>
          <ac:spMkLst>
            <pc:docMk/>
            <pc:sldMk cId="1056587577" sldId="339"/>
            <ac:spMk id="2" creationId="{CF4F5478-AE22-B6CF-7563-FFEF09A96781}"/>
          </ac:spMkLst>
        </pc:spChg>
        <pc:spChg chg="mod ord">
          <ac:chgData name="Giuseppe Tosto" userId="9b624d80e577eb9d" providerId="LiveId" clId="{DE938E4F-552E-4DEA-B7CC-FC1D8090D222}" dt="2023-12-22T10:50:53.078" v="5980" actId="26606"/>
          <ac:spMkLst>
            <pc:docMk/>
            <pc:sldMk cId="1056587577" sldId="339"/>
            <ac:spMk id="4" creationId="{7AB08E2B-FF91-E0A7-300E-0A35F3B0D80F}"/>
          </ac:spMkLst>
        </pc:spChg>
        <pc:spChg chg="mod">
          <ac:chgData name="Giuseppe Tosto" userId="9b624d80e577eb9d" providerId="LiveId" clId="{DE938E4F-552E-4DEA-B7CC-FC1D8090D222}" dt="2023-12-22T10:50:53.078" v="5980" actId="26606"/>
          <ac:spMkLst>
            <pc:docMk/>
            <pc:sldMk cId="1056587577" sldId="339"/>
            <ac:spMk id="5" creationId="{EA6212FB-ADBA-CAFD-8EC5-D151005E38A3}"/>
          </ac:spMkLst>
        </pc:spChg>
        <pc:spChg chg="add mod">
          <ac:chgData name="Giuseppe Tosto" userId="9b624d80e577eb9d" providerId="LiveId" clId="{DE938E4F-552E-4DEA-B7CC-FC1D8090D222}" dt="2023-12-22T10:51:55.387" v="6030" actId="20577"/>
          <ac:spMkLst>
            <pc:docMk/>
            <pc:sldMk cId="1056587577" sldId="339"/>
            <ac:spMk id="10" creationId="{A3CF2129-6232-8B62-341C-69E00F534BB9}"/>
          </ac:spMkLst>
        </pc:spChg>
        <pc:spChg chg="add mod">
          <ac:chgData name="Giuseppe Tosto" userId="9b624d80e577eb9d" providerId="LiveId" clId="{DE938E4F-552E-4DEA-B7CC-FC1D8090D222}" dt="2023-12-22T11:01:09.146" v="6314" actId="20577"/>
          <ac:spMkLst>
            <pc:docMk/>
            <pc:sldMk cId="1056587577" sldId="339"/>
            <ac:spMk id="17" creationId="{08BC810D-67C5-4882-C4EF-A43F069B5A84}"/>
          </ac:spMkLst>
        </pc:spChg>
        <pc:spChg chg="add mod">
          <ac:chgData name="Giuseppe Tosto" userId="9b624d80e577eb9d" providerId="LiveId" clId="{DE938E4F-552E-4DEA-B7CC-FC1D8090D222}" dt="2023-12-22T14:23:46.115" v="7361" actId="1076"/>
          <ac:spMkLst>
            <pc:docMk/>
            <pc:sldMk cId="1056587577" sldId="339"/>
            <ac:spMk id="18" creationId="{98BED38B-E5EC-289E-4128-E8D9138F487E}"/>
          </ac:spMkLst>
        </pc:spChg>
        <pc:spChg chg="del">
          <ac:chgData name="Giuseppe Tosto" userId="9b624d80e577eb9d" providerId="LiveId" clId="{DE938E4F-552E-4DEA-B7CC-FC1D8090D222}" dt="2023-12-22T10:50:20.128" v="5950" actId="478"/>
          <ac:spMkLst>
            <pc:docMk/>
            <pc:sldMk cId="1056587577" sldId="339"/>
            <ac:spMk id="24" creationId="{3176248A-C315-63F2-853E-02AD9530CEF5}"/>
          </ac:spMkLst>
        </pc:spChg>
        <pc:spChg chg="del">
          <ac:chgData name="Giuseppe Tosto" userId="9b624d80e577eb9d" providerId="LiveId" clId="{DE938E4F-552E-4DEA-B7CC-FC1D8090D222}" dt="2023-12-22T10:50:20.128" v="5950" actId="478"/>
          <ac:spMkLst>
            <pc:docMk/>
            <pc:sldMk cId="1056587577" sldId="339"/>
            <ac:spMk id="25" creationId="{D7BA6E4D-A95C-50BA-FC47-10A1E832A076}"/>
          </ac:spMkLst>
        </pc:spChg>
        <pc:grpChg chg="add del">
          <ac:chgData name="Giuseppe Tosto" userId="9b624d80e577eb9d" providerId="LiveId" clId="{DE938E4F-552E-4DEA-B7CC-FC1D8090D222}" dt="2023-12-22T10:50:53.078" v="5980" actId="26606"/>
          <ac:grpSpMkLst>
            <pc:docMk/>
            <pc:sldMk cId="1056587577" sldId="339"/>
            <ac:grpSpMk id="11" creationId="{56A77200-9B15-84B5-E871-73F17539A4BA}"/>
          </ac:grpSpMkLst>
        </pc:grpChg>
        <pc:picChg chg="add mod">
          <ac:chgData name="Giuseppe Tosto" userId="9b624d80e577eb9d" providerId="LiveId" clId="{DE938E4F-552E-4DEA-B7CC-FC1D8090D222}" dt="2023-12-22T10:53:11.064" v="6041" actId="1076"/>
          <ac:picMkLst>
            <pc:docMk/>
            <pc:sldMk cId="1056587577" sldId="339"/>
            <ac:picMk id="3" creationId="{D7726199-7517-28D2-AE60-BFEEFF1A1F04}"/>
          </ac:picMkLst>
        </pc:picChg>
        <pc:picChg chg="del">
          <ac:chgData name="Giuseppe Tosto" userId="9b624d80e577eb9d" providerId="LiveId" clId="{DE938E4F-552E-4DEA-B7CC-FC1D8090D222}" dt="2023-12-22T10:50:20.128" v="5950" actId="478"/>
          <ac:picMkLst>
            <pc:docMk/>
            <pc:sldMk cId="1056587577" sldId="339"/>
            <ac:picMk id="6" creationId="{C437BCD3-FCB5-A3D9-D84F-3E72E9E4EFC6}"/>
          </ac:picMkLst>
        </pc:picChg>
        <pc:picChg chg="del">
          <ac:chgData name="Giuseppe Tosto" userId="9b624d80e577eb9d" providerId="LiveId" clId="{DE938E4F-552E-4DEA-B7CC-FC1D8090D222}" dt="2023-12-22T10:50:20.128" v="5950" actId="478"/>
          <ac:picMkLst>
            <pc:docMk/>
            <pc:sldMk cId="1056587577" sldId="339"/>
            <ac:picMk id="7" creationId="{2F3CE9D1-81FE-57FB-E2C3-AF0A0389EEC9}"/>
          </ac:picMkLst>
        </pc:picChg>
        <pc:picChg chg="del">
          <ac:chgData name="Giuseppe Tosto" userId="9b624d80e577eb9d" providerId="LiveId" clId="{DE938E4F-552E-4DEA-B7CC-FC1D8090D222}" dt="2023-12-22T10:50:20.128" v="5950" actId="478"/>
          <ac:picMkLst>
            <pc:docMk/>
            <pc:sldMk cId="1056587577" sldId="339"/>
            <ac:picMk id="8" creationId="{4AAA3DD3-8688-DF81-AB49-1FD1F1E22A61}"/>
          </ac:picMkLst>
        </pc:picChg>
        <pc:picChg chg="add mod">
          <ac:chgData name="Giuseppe Tosto" userId="9b624d80e577eb9d" providerId="LiveId" clId="{DE938E4F-552E-4DEA-B7CC-FC1D8090D222}" dt="2023-12-22T10:52:26.409" v="6034" actId="14100"/>
          <ac:picMkLst>
            <pc:docMk/>
            <pc:sldMk cId="1056587577" sldId="339"/>
            <ac:picMk id="9" creationId="{A8AE768E-5637-0294-C7A1-D81412699A90}"/>
          </ac:picMkLst>
        </pc:picChg>
        <pc:picChg chg="del">
          <ac:chgData name="Giuseppe Tosto" userId="9b624d80e577eb9d" providerId="LiveId" clId="{DE938E4F-552E-4DEA-B7CC-FC1D8090D222}" dt="2023-12-22T10:50:20.128" v="5950" actId="478"/>
          <ac:picMkLst>
            <pc:docMk/>
            <pc:sldMk cId="1056587577" sldId="339"/>
            <ac:picMk id="12" creationId="{22815E11-80E9-5FDD-61A5-C0690EBE65D5}"/>
          </ac:picMkLst>
        </pc:picChg>
        <pc:picChg chg="del">
          <ac:chgData name="Giuseppe Tosto" userId="9b624d80e577eb9d" providerId="LiveId" clId="{DE938E4F-552E-4DEA-B7CC-FC1D8090D222}" dt="2023-12-22T10:50:20.128" v="5950" actId="478"/>
          <ac:picMkLst>
            <pc:docMk/>
            <pc:sldMk cId="1056587577" sldId="339"/>
            <ac:picMk id="26" creationId="{B86452D5-93C8-0EE6-771D-0D2D7945B9E1}"/>
          </ac:picMkLst>
        </pc:picChg>
        <pc:picChg chg="del">
          <ac:chgData name="Giuseppe Tosto" userId="9b624d80e577eb9d" providerId="LiveId" clId="{DE938E4F-552E-4DEA-B7CC-FC1D8090D222}" dt="2023-12-22T10:50:20.128" v="5950" actId="478"/>
          <ac:picMkLst>
            <pc:docMk/>
            <pc:sldMk cId="1056587577" sldId="339"/>
            <ac:picMk id="27" creationId="{F08FE7AA-857F-A916-7E23-556FF80E6B29}"/>
          </ac:picMkLst>
        </pc:picChg>
        <pc:picChg chg="del">
          <ac:chgData name="Giuseppe Tosto" userId="9b624d80e577eb9d" providerId="LiveId" clId="{DE938E4F-552E-4DEA-B7CC-FC1D8090D222}" dt="2023-12-22T10:50:20.128" v="5950" actId="478"/>
          <ac:picMkLst>
            <pc:docMk/>
            <pc:sldMk cId="1056587577" sldId="339"/>
            <ac:picMk id="28" creationId="{FE152690-989A-54BE-7019-AB104F8B2D84}"/>
          </ac:picMkLst>
        </pc:picChg>
        <pc:picChg chg="del">
          <ac:chgData name="Giuseppe Tosto" userId="9b624d80e577eb9d" providerId="LiveId" clId="{DE938E4F-552E-4DEA-B7CC-FC1D8090D222}" dt="2023-12-22T10:50:20.128" v="5950" actId="478"/>
          <ac:picMkLst>
            <pc:docMk/>
            <pc:sldMk cId="1056587577" sldId="339"/>
            <ac:picMk id="29" creationId="{B5A674FB-3621-E387-8C88-9C8C0D589005}"/>
          </ac:picMkLst>
        </pc:picChg>
        <pc:cxnChg chg="del">
          <ac:chgData name="Giuseppe Tosto" userId="9b624d80e577eb9d" providerId="LiveId" clId="{DE938E4F-552E-4DEA-B7CC-FC1D8090D222}" dt="2023-12-22T10:50:20.128" v="5950" actId="478"/>
          <ac:cxnSpMkLst>
            <pc:docMk/>
            <pc:sldMk cId="1056587577" sldId="339"/>
            <ac:cxnSpMk id="14" creationId="{49C319E6-FF25-F475-E22C-AF1D3E742579}"/>
          </ac:cxnSpMkLst>
        </pc:cxnChg>
        <pc:cxnChg chg="del">
          <ac:chgData name="Giuseppe Tosto" userId="9b624d80e577eb9d" providerId="LiveId" clId="{DE938E4F-552E-4DEA-B7CC-FC1D8090D222}" dt="2023-12-22T10:50:20.128" v="5950" actId="478"/>
          <ac:cxnSpMkLst>
            <pc:docMk/>
            <pc:sldMk cId="1056587577" sldId="339"/>
            <ac:cxnSpMk id="15" creationId="{D1B75222-E70A-6449-6F15-AFCDB39404F0}"/>
          </ac:cxnSpMkLst>
        </pc:cxnChg>
      </pc:sldChg>
      <pc:sldChg chg="addSp delSp modSp add mod">
        <pc:chgData name="Giuseppe Tosto" userId="9b624d80e577eb9d" providerId="LiveId" clId="{DE938E4F-552E-4DEA-B7CC-FC1D8090D222}" dt="2023-12-22T14:08:09.645" v="7081" actId="20577"/>
        <pc:sldMkLst>
          <pc:docMk/>
          <pc:sldMk cId="3517360987" sldId="340"/>
        </pc:sldMkLst>
        <pc:spChg chg="mod">
          <ac:chgData name="Giuseppe Tosto" userId="9b624d80e577eb9d" providerId="LiveId" clId="{DE938E4F-552E-4DEA-B7CC-FC1D8090D222}" dt="2023-12-22T12:05:24.714" v="6754" actId="20577"/>
          <ac:spMkLst>
            <pc:docMk/>
            <pc:sldMk cId="3517360987" sldId="340"/>
            <ac:spMk id="2" creationId="{E29EC6CC-7066-BA83-AEDA-E91C6FB732B6}"/>
          </ac:spMkLst>
        </pc:spChg>
        <pc:spChg chg="add del mod">
          <ac:chgData name="Giuseppe Tosto" userId="9b624d80e577eb9d" providerId="LiveId" clId="{DE938E4F-552E-4DEA-B7CC-FC1D8090D222}" dt="2023-12-22T12:05:30.608" v="6756" actId="478"/>
          <ac:spMkLst>
            <pc:docMk/>
            <pc:sldMk cId="3517360987" sldId="340"/>
            <ac:spMk id="7" creationId="{2F9F76FF-D2B3-1BF3-35B6-69CFF93AEE20}"/>
          </ac:spMkLst>
        </pc:spChg>
        <pc:spChg chg="del">
          <ac:chgData name="Giuseppe Tosto" userId="9b624d80e577eb9d" providerId="LiveId" clId="{DE938E4F-552E-4DEA-B7CC-FC1D8090D222}" dt="2023-12-22T12:05:11.790" v="6730" actId="478"/>
          <ac:spMkLst>
            <pc:docMk/>
            <pc:sldMk cId="3517360987" sldId="340"/>
            <ac:spMk id="9" creationId="{45E1AD14-7585-8CB4-3C8E-5D43D068EB32}"/>
          </ac:spMkLst>
        </pc:spChg>
        <pc:spChg chg="add mod">
          <ac:chgData name="Giuseppe Tosto" userId="9b624d80e577eb9d" providerId="LiveId" clId="{DE938E4F-552E-4DEA-B7CC-FC1D8090D222}" dt="2023-12-22T12:32:24.546" v="6960" actId="1076"/>
          <ac:spMkLst>
            <pc:docMk/>
            <pc:sldMk cId="3517360987" sldId="340"/>
            <ac:spMk id="12" creationId="{53993A38-2B01-341A-BAFD-86A907798182}"/>
          </ac:spMkLst>
        </pc:spChg>
        <pc:spChg chg="add mod">
          <ac:chgData name="Giuseppe Tosto" userId="9b624d80e577eb9d" providerId="LiveId" clId="{DE938E4F-552E-4DEA-B7CC-FC1D8090D222}" dt="2023-12-22T12:35:02.922" v="7015" actId="207"/>
          <ac:spMkLst>
            <pc:docMk/>
            <pc:sldMk cId="3517360987" sldId="340"/>
            <ac:spMk id="17" creationId="{F6B2F869-ADD6-B914-5F60-5D518ABA02B1}"/>
          </ac:spMkLst>
        </pc:spChg>
        <pc:spChg chg="add mod">
          <ac:chgData name="Giuseppe Tosto" userId="9b624d80e577eb9d" providerId="LiveId" clId="{DE938E4F-552E-4DEA-B7CC-FC1D8090D222}" dt="2023-12-22T12:35:26.666" v="7028" actId="14100"/>
          <ac:spMkLst>
            <pc:docMk/>
            <pc:sldMk cId="3517360987" sldId="340"/>
            <ac:spMk id="18" creationId="{7185657A-956C-FD37-8D38-FF87360EACB3}"/>
          </ac:spMkLst>
        </pc:spChg>
        <pc:spChg chg="add mod">
          <ac:chgData name="Giuseppe Tosto" userId="9b624d80e577eb9d" providerId="LiveId" clId="{DE938E4F-552E-4DEA-B7CC-FC1D8090D222}" dt="2023-12-22T14:08:09.645" v="7081" actId="20577"/>
          <ac:spMkLst>
            <pc:docMk/>
            <pc:sldMk cId="3517360987" sldId="340"/>
            <ac:spMk id="19" creationId="{437A0A05-F696-F1F5-2F6A-F96C415BBEA6}"/>
          </ac:spMkLst>
        </pc:spChg>
        <pc:picChg chg="del">
          <ac:chgData name="Giuseppe Tosto" userId="9b624d80e577eb9d" providerId="LiveId" clId="{DE938E4F-552E-4DEA-B7CC-FC1D8090D222}" dt="2023-12-22T12:05:11.790" v="6730" actId="478"/>
          <ac:picMkLst>
            <pc:docMk/>
            <pc:sldMk cId="3517360987" sldId="340"/>
            <ac:picMk id="3" creationId="{847CCA7A-1DE9-60EF-945A-B4776D7511A4}"/>
          </ac:picMkLst>
        </pc:picChg>
        <pc:picChg chg="add del mod">
          <ac:chgData name="Giuseppe Tosto" userId="9b624d80e577eb9d" providerId="LiveId" clId="{DE938E4F-552E-4DEA-B7CC-FC1D8090D222}" dt="2023-12-22T12:22:26.286" v="6761" actId="478"/>
          <ac:picMkLst>
            <pc:docMk/>
            <pc:sldMk cId="3517360987" sldId="340"/>
            <ac:picMk id="6" creationId="{1AF0E246-5605-3D89-D224-5702F66254CE}"/>
          </ac:picMkLst>
        </pc:picChg>
        <pc:picChg chg="mod">
          <ac:chgData name="Giuseppe Tosto" userId="9b624d80e577eb9d" providerId="LiveId" clId="{DE938E4F-552E-4DEA-B7CC-FC1D8090D222}" dt="2023-12-22T12:33:40.817" v="6982" actId="1076"/>
          <ac:picMkLst>
            <pc:docMk/>
            <pc:sldMk cId="3517360987" sldId="340"/>
            <ac:picMk id="10" creationId="{2B8C2B27-96D7-381A-40CC-3B8E9C9B9B2C}"/>
          </ac:picMkLst>
        </pc:picChg>
        <pc:picChg chg="mod">
          <ac:chgData name="Giuseppe Tosto" userId="9b624d80e577eb9d" providerId="LiveId" clId="{DE938E4F-552E-4DEA-B7CC-FC1D8090D222}" dt="2023-12-22T12:34:11.016" v="6995" actId="1035"/>
          <ac:picMkLst>
            <pc:docMk/>
            <pc:sldMk cId="3517360987" sldId="340"/>
            <ac:picMk id="11" creationId="{5AA0DE49-4C39-376B-3A9B-EC435415E0F6}"/>
          </ac:picMkLst>
        </pc:picChg>
        <pc:picChg chg="add mod">
          <ac:chgData name="Giuseppe Tosto" userId="9b624d80e577eb9d" providerId="LiveId" clId="{DE938E4F-552E-4DEA-B7CC-FC1D8090D222}" dt="2023-12-22T12:35:10.981" v="7019" actId="1076"/>
          <ac:picMkLst>
            <pc:docMk/>
            <pc:sldMk cId="3517360987" sldId="340"/>
            <ac:picMk id="13" creationId="{44F8B00D-4049-EF17-C946-F87744ABD471}"/>
          </ac:picMkLst>
        </pc:picChg>
        <pc:picChg chg="add mod">
          <ac:chgData name="Giuseppe Tosto" userId="9b624d80e577eb9d" providerId="LiveId" clId="{DE938E4F-552E-4DEA-B7CC-FC1D8090D222}" dt="2023-12-22T12:34:11.016" v="6995" actId="1035"/>
          <ac:picMkLst>
            <pc:docMk/>
            <pc:sldMk cId="3517360987" sldId="340"/>
            <ac:picMk id="14" creationId="{CD533013-70F7-F4B1-7F88-100AA83E674D}"/>
          </ac:picMkLst>
        </pc:picChg>
        <pc:picChg chg="add mod">
          <ac:chgData name="Giuseppe Tosto" userId="9b624d80e577eb9d" providerId="LiveId" clId="{DE938E4F-552E-4DEA-B7CC-FC1D8090D222}" dt="2023-12-22T12:33:56.905" v="6985" actId="1076"/>
          <ac:picMkLst>
            <pc:docMk/>
            <pc:sldMk cId="3517360987" sldId="340"/>
            <ac:picMk id="15" creationId="{AF0EF039-DBB8-2219-BBBF-CC70A617DC1D}"/>
          </ac:picMkLst>
        </pc:picChg>
        <pc:picChg chg="add mod">
          <ac:chgData name="Giuseppe Tosto" userId="9b624d80e577eb9d" providerId="LiveId" clId="{DE938E4F-552E-4DEA-B7CC-FC1D8090D222}" dt="2023-12-22T12:34:11.016" v="6995" actId="1035"/>
          <ac:picMkLst>
            <pc:docMk/>
            <pc:sldMk cId="3517360987" sldId="340"/>
            <ac:picMk id="16" creationId="{31B54103-B904-0344-E7BD-2957685EAB65}"/>
          </ac:picMkLst>
        </pc:picChg>
      </pc:sldChg>
      <pc:sldChg chg="addSp delSp modSp mod">
        <pc:chgData name="Giuseppe Tosto" userId="9b624d80e577eb9d" providerId="LiveId" clId="{DE938E4F-552E-4DEA-B7CC-FC1D8090D222}" dt="2023-12-22T14:21:20.723" v="7225" actId="1076"/>
        <pc:sldMkLst>
          <pc:docMk/>
          <pc:sldMk cId="3993660887" sldId="341"/>
        </pc:sldMkLst>
        <pc:spChg chg="mod">
          <ac:chgData name="Giuseppe Tosto" userId="9b624d80e577eb9d" providerId="LiveId" clId="{DE938E4F-552E-4DEA-B7CC-FC1D8090D222}" dt="2023-12-22T14:09:34.970" v="7137" actId="20577"/>
          <ac:spMkLst>
            <pc:docMk/>
            <pc:sldMk cId="3993660887" sldId="341"/>
            <ac:spMk id="2" creationId="{73403CC3-BA8C-6500-92BF-70B42C9AF4AB}"/>
          </ac:spMkLst>
        </pc:spChg>
        <pc:spChg chg="mod">
          <ac:chgData name="Giuseppe Tosto" userId="9b624d80e577eb9d" providerId="LiveId" clId="{DE938E4F-552E-4DEA-B7CC-FC1D8090D222}" dt="2023-12-22T14:07:10.894" v="7047" actId="20577"/>
          <ac:spMkLst>
            <pc:docMk/>
            <pc:sldMk cId="3993660887" sldId="341"/>
            <ac:spMk id="5" creationId="{8E6AFA27-B6AF-3E3B-32B1-5F48CFF79282}"/>
          </ac:spMkLst>
        </pc:spChg>
        <pc:spChg chg="add mod">
          <ac:chgData name="Giuseppe Tosto" userId="9b624d80e577eb9d" providerId="LiveId" clId="{DE938E4F-552E-4DEA-B7CC-FC1D8090D222}" dt="2023-12-22T14:21:05.449" v="7224" actId="20577"/>
          <ac:spMkLst>
            <pc:docMk/>
            <pc:sldMk cId="3993660887" sldId="341"/>
            <ac:spMk id="11" creationId="{4176338E-CD4F-3717-B429-33A732836D19}"/>
          </ac:spMkLst>
        </pc:spChg>
        <pc:spChg chg="add del mod">
          <ac:chgData name="Giuseppe Tosto" userId="9b624d80e577eb9d" providerId="LiveId" clId="{DE938E4F-552E-4DEA-B7CC-FC1D8090D222}" dt="2023-12-22T12:36:19.179" v="7045" actId="478"/>
          <ac:spMkLst>
            <pc:docMk/>
            <pc:sldMk cId="3993660887" sldId="341"/>
            <ac:spMk id="11" creationId="{CF3C88A5-1620-ED0D-9189-1A3341EF133A}"/>
          </ac:spMkLst>
        </pc:spChg>
        <pc:picChg chg="mod">
          <ac:chgData name="Giuseppe Tosto" userId="9b624d80e577eb9d" providerId="LiveId" clId="{DE938E4F-552E-4DEA-B7CC-FC1D8090D222}" dt="2023-12-22T14:13:26.466" v="7190" actId="1076"/>
          <ac:picMkLst>
            <pc:docMk/>
            <pc:sldMk cId="3993660887" sldId="341"/>
            <ac:picMk id="3" creationId="{6802F54C-2D3B-E793-A375-B6D5DE3D5DB0}"/>
          </ac:picMkLst>
        </pc:picChg>
        <pc:picChg chg="mod">
          <ac:chgData name="Giuseppe Tosto" userId="9b624d80e577eb9d" providerId="LiveId" clId="{DE938E4F-552E-4DEA-B7CC-FC1D8090D222}" dt="2023-12-22T14:14:36.138" v="7194" actId="1076"/>
          <ac:picMkLst>
            <pc:docMk/>
            <pc:sldMk cId="3993660887" sldId="341"/>
            <ac:picMk id="6" creationId="{14801772-2E7A-F88F-CCAC-A5F35294D030}"/>
          </ac:picMkLst>
        </pc:picChg>
        <pc:picChg chg="del">
          <ac:chgData name="Giuseppe Tosto" userId="9b624d80e577eb9d" providerId="LiveId" clId="{DE938E4F-552E-4DEA-B7CC-FC1D8090D222}" dt="2023-12-22T12:32:43.710" v="6966" actId="21"/>
          <ac:picMkLst>
            <pc:docMk/>
            <pc:sldMk cId="3993660887" sldId="341"/>
            <ac:picMk id="6" creationId="{9A0B33BA-06A1-1074-8724-B86633C0BD03}"/>
          </ac:picMkLst>
        </pc:picChg>
        <pc:picChg chg="del">
          <ac:chgData name="Giuseppe Tosto" userId="9b624d80e577eb9d" providerId="LiveId" clId="{DE938E4F-552E-4DEA-B7CC-FC1D8090D222}" dt="2023-12-22T12:32:43.710" v="6966" actId="21"/>
          <ac:picMkLst>
            <pc:docMk/>
            <pc:sldMk cId="3993660887" sldId="341"/>
            <ac:picMk id="7" creationId="{9F6AD297-B055-B517-A5B5-8CFB9155163F}"/>
          </ac:picMkLst>
        </pc:picChg>
        <pc:picChg chg="mod">
          <ac:chgData name="Giuseppe Tosto" userId="9b624d80e577eb9d" providerId="LiveId" clId="{DE938E4F-552E-4DEA-B7CC-FC1D8090D222}" dt="2023-12-22T14:20:31.091" v="7220" actId="1035"/>
          <ac:picMkLst>
            <pc:docMk/>
            <pc:sldMk cId="3993660887" sldId="341"/>
            <ac:picMk id="8" creationId="{0ADCE231-7F4F-FFBD-2261-32FC56160900}"/>
          </ac:picMkLst>
        </pc:picChg>
        <pc:picChg chg="del">
          <ac:chgData name="Giuseppe Tosto" userId="9b624d80e577eb9d" providerId="LiveId" clId="{DE938E4F-552E-4DEA-B7CC-FC1D8090D222}" dt="2023-12-22T12:32:43.710" v="6966" actId="21"/>
          <ac:picMkLst>
            <pc:docMk/>
            <pc:sldMk cId="3993660887" sldId="341"/>
            <ac:picMk id="8" creationId="{2B411C87-B5E1-3604-4A08-C71B95E659DF}"/>
          </ac:picMkLst>
        </pc:picChg>
        <pc:picChg chg="del mod">
          <ac:chgData name="Giuseppe Tosto" userId="9b624d80e577eb9d" providerId="LiveId" clId="{DE938E4F-552E-4DEA-B7CC-FC1D8090D222}" dt="2023-12-22T12:32:43.710" v="6966" actId="21"/>
          <ac:picMkLst>
            <pc:docMk/>
            <pc:sldMk cId="3993660887" sldId="341"/>
            <ac:picMk id="9" creationId="{1ECEE66D-DF04-F601-B8F5-833C1F2F2CAD}"/>
          </ac:picMkLst>
        </pc:picChg>
        <pc:picChg chg="mod">
          <ac:chgData name="Giuseppe Tosto" userId="9b624d80e577eb9d" providerId="LiveId" clId="{DE938E4F-552E-4DEA-B7CC-FC1D8090D222}" dt="2023-12-22T14:20:31.091" v="7220" actId="1035"/>
          <ac:picMkLst>
            <pc:docMk/>
            <pc:sldMk cId="3993660887" sldId="341"/>
            <ac:picMk id="9" creationId="{A9E337BB-07F3-14DC-0024-11489D4FA195}"/>
          </ac:picMkLst>
        </pc:picChg>
        <pc:picChg chg="mod">
          <ac:chgData name="Giuseppe Tosto" userId="9b624d80e577eb9d" providerId="LiveId" clId="{DE938E4F-552E-4DEA-B7CC-FC1D8090D222}" dt="2023-12-22T14:21:20.723" v="7225" actId="1076"/>
          <ac:picMkLst>
            <pc:docMk/>
            <pc:sldMk cId="3993660887" sldId="341"/>
            <ac:picMk id="10" creationId="{CE145858-7DC5-626C-AF37-1405DED9334F}"/>
          </ac:picMkLst>
        </pc:picChg>
      </pc:sldChg>
      <pc:sldChg chg="delSp add del mod">
        <pc:chgData name="Giuseppe Tosto" userId="9b624d80e577eb9d" providerId="LiveId" clId="{DE938E4F-552E-4DEA-B7CC-FC1D8090D222}" dt="2023-12-22T14:21:33.216" v="7226" actId="47"/>
        <pc:sldMkLst>
          <pc:docMk/>
          <pc:sldMk cId="218257949" sldId="342"/>
        </pc:sldMkLst>
        <pc:picChg chg="del">
          <ac:chgData name="Giuseppe Tosto" userId="9b624d80e577eb9d" providerId="LiveId" clId="{DE938E4F-552E-4DEA-B7CC-FC1D8090D222}" dt="2023-12-22T12:22:12.673" v="6758" actId="478"/>
          <ac:picMkLst>
            <pc:docMk/>
            <pc:sldMk cId="218257949" sldId="342"/>
            <ac:picMk id="6" creationId="{1AF0E246-5605-3D89-D224-5702F66254CE}"/>
          </ac:picMkLst>
        </pc:picChg>
        <pc:picChg chg="del">
          <ac:chgData name="Giuseppe Tosto" userId="9b624d80e577eb9d" providerId="LiveId" clId="{DE938E4F-552E-4DEA-B7CC-FC1D8090D222}" dt="2023-12-22T12:22:12.673" v="6758" actId="478"/>
          <ac:picMkLst>
            <pc:docMk/>
            <pc:sldMk cId="218257949" sldId="342"/>
            <ac:picMk id="8" creationId="{EC729463-DF25-8146-7433-60A91A51A6ED}"/>
          </ac:picMkLst>
        </pc:picChg>
      </pc:sldChg>
    </pc:docChg>
  </pc:docChgLst>
  <pc:docChgLst>
    <pc:chgData name="Alessandro Parolini" userId="3284b79b-1045-46db-bf31-f200767a23d9" providerId="ADAL" clId="{EAE44672-E172-4EBF-9F9D-FB211DBE7616}"/>
    <pc:docChg chg="undo redo custSel addSld delSld modSld sldOrd">
      <pc:chgData name="Alessandro Parolini" userId="3284b79b-1045-46db-bf31-f200767a23d9" providerId="ADAL" clId="{EAE44672-E172-4EBF-9F9D-FB211DBE7616}" dt="2023-12-19T14:02:50.816" v="5205" actId="313"/>
      <pc:docMkLst>
        <pc:docMk/>
      </pc:docMkLst>
      <pc:sldChg chg="addSp delSp modSp mod">
        <pc:chgData name="Alessandro Parolini" userId="3284b79b-1045-46db-bf31-f200767a23d9" providerId="ADAL" clId="{EAE44672-E172-4EBF-9F9D-FB211DBE7616}" dt="2023-12-15T10:15:38.273" v="4130" actId="20577"/>
        <pc:sldMkLst>
          <pc:docMk/>
          <pc:sldMk cId="911868503" sldId="263"/>
        </pc:sldMkLst>
        <pc:spChg chg="mod">
          <ac:chgData name="Alessandro Parolini" userId="3284b79b-1045-46db-bf31-f200767a23d9" providerId="ADAL" clId="{EAE44672-E172-4EBF-9F9D-FB211DBE7616}" dt="2023-12-15T10:13:05.813" v="4044" actId="20577"/>
          <ac:spMkLst>
            <pc:docMk/>
            <pc:sldMk cId="911868503" sldId="263"/>
            <ac:spMk id="2" creationId="{F0C30FEB-EF90-A937-8768-4B567B83A635}"/>
          </ac:spMkLst>
        </pc:spChg>
        <pc:spChg chg="mod">
          <ac:chgData name="Alessandro Parolini" userId="3284b79b-1045-46db-bf31-f200767a23d9" providerId="ADAL" clId="{EAE44672-E172-4EBF-9F9D-FB211DBE7616}" dt="2023-12-15T10:14:31.431" v="4126" actId="27636"/>
          <ac:spMkLst>
            <pc:docMk/>
            <pc:sldMk cId="911868503" sldId="263"/>
            <ac:spMk id="3" creationId="{30E50FB1-AAEA-F846-B5AF-FC6CB66F8820}"/>
          </ac:spMkLst>
        </pc:spChg>
        <pc:spChg chg="add del mod">
          <ac:chgData name="Alessandro Parolini" userId="3284b79b-1045-46db-bf31-f200767a23d9" providerId="ADAL" clId="{EAE44672-E172-4EBF-9F9D-FB211DBE7616}" dt="2023-12-12T10:56:42.182" v="464" actId="478"/>
          <ac:spMkLst>
            <pc:docMk/>
            <pc:sldMk cId="911868503" sldId="263"/>
            <ac:spMk id="8" creationId="{5747973D-0147-0ECF-7CA1-B13ED1BAFFBE}"/>
          </ac:spMkLst>
        </pc:spChg>
        <pc:spChg chg="add del mod">
          <ac:chgData name="Alessandro Parolini" userId="3284b79b-1045-46db-bf31-f200767a23d9" providerId="ADAL" clId="{EAE44672-E172-4EBF-9F9D-FB211DBE7616}" dt="2023-12-12T10:56:46.935" v="466" actId="478"/>
          <ac:spMkLst>
            <pc:docMk/>
            <pc:sldMk cId="911868503" sldId="263"/>
            <ac:spMk id="9" creationId="{0B28F5EF-FF92-D6C2-C0E7-18B6721CED79}"/>
          </ac:spMkLst>
        </pc:spChg>
        <pc:spChg chg="add mod">
          <ac:chgData name="Alessandro Parolini" userId="3284b79b-1045-46db-bf31-f200767a23d9" providerId="ADAL" clId="{EAE44672-E172-4EBF-9F9D-FB211DBE7616}" dt="2023-12-12T11:13:43.778" v="826" actId="1076"/>
          <ac:spMkLst>
            <pc:docMk/>
            <pc:sldMk cId="911868503" sldId="263"/>
            <ac:spMk id="12" creationId="{A8EE0787-FE02-F7F7-7168-3A8F23B37BC9}"/>
          </ac:spMkLst>
        </pc:spChg>
        <pc:spChg chg="add mod">
          <ac:chgData name="Alessandro Parolini" userId="3284b79b-1045-46db-bf31-f200767a23d9" providerId="ADAL" clId="{EAE44672-E172-4EBF-9F9D-FB211DBE7616}" dt="2023-12-15T10:15:38.273" v="4130" actId="20577"/>
          <ac:spMkLst>
            <pc:docMk/>
            <pc:sldMk cId="911868503" sldId="263"/>
            <ac:spMk id="13" creationId="{D0BD01B9-4B1C-F2DF-6C8A-9B04CDB365AB}"/>
          </ac:spMkLst>
        </pc:spChg>
        <pc:picChg chg="add del mod ord">
          <ac:chgData name="Alessandro Parolini" userId="3284b79b-1045-46db-bf31-f200767a23d9" providerId="ADAL" clId="{EAE44672-E172-4EBF-9F9D-FB211DBE7616}" dt="2023-12-12T10:56:43.875" v="465" actId="478"/>
          <ac:picMkLst>
            <pc:docMk/>
            <pc:sldMk cId="911868503" sldId="263"/>
            <ac:picMk id="7" creationId="{0B79DD61-AE92-75C1-87B7-D20B9A5EE6A1}"/>
          </ac:picMkLst>
        </pc:picChg>
        <pc:picChg chg="add mod">
          <ac:chgData name="Alessandro Parolini" userId="3284b79b-1045-46db-bf31-f200767a23d9" providerId="ADAL" clId="{EAE44672-E172-4EBF-9F9D-FB211DBE7616}" dt="2023-12-12T11:13:43.778" v="826" actId="1076"/>
          <ac:picMkLst>
            <pc:docMk/>
            <pc:sldMk cId="911868503" sldId="263"/>
            <ac:picMk id="11" creationId="{FE5D6E53-0D68-F53B-9E5E-3E17C596C5D7}"/>
          </ac:picMkLst>
        </pc:picChg>
      </pc:sldChg>
      <pc:sldChg chg="addSp delSp modSp mod">
        <pc:chgData name="Alessandro Parolini" userId="3284b79b-1045-46db-bf31-f200767a23d9" providerId="ADAL" clId="{EAE44672-E172-4EBF-9F9D-FB211DBE7616}" dt="2023-12-15T10:13:22.688" v="4078" actId="20577"/>
        <pc:sldMkLst>
          <pc:docMk/>
          <pc:sldMk cId="3494858745" sldId="264"/>
        </pc:sldMkLst>
        <pc:spChg chg="mod">
          <ac:chgData name="Alessandro Parolini" userId="3284b79b-1045-46db-bf31-f200767a23d9" providerId="ADAL" clId="{EAE44672-E172-4EBF-9F9D-FB211DBE7616}" dt="2023-12-15T10:13:22.688" v="4078" actId="20577"/>
          <ac:spMkLst>
            <pc:docMk/>
            <pc:sldMk cId="3494858745" sldId="264"/>
            <ac:spMk id="2" creationId="{F0C30FEB-EF90-A937-8768-4B567B83A635}"/>
          </ac:spMkLst>
        </pc:spChg>
        <pc:spChg chg="mod">
          <ac:chgData name="Alessandro Parolini" userId="3284b79b-1045-46db-bf31-f200767a23d9" providerId="ADAL" clId="{EAE44672-E172-4EBF-9F9D-FB211DBE7616}" dt="2023-12-13T10:55:43.469" v="2614" actId="20577"/>
          <ac:spMkLst>
            <pc:docMk/>
            <pc:sldMk cId="3494858745" sldId="264"/>
            <ac:spMk id="3" creationId="{30E50FB1-AAEA-F846-B5AF-FC6CB66F8820}"/>
          </ac:spMkLst>
        </pc:spChg>
        <pc:spChg chg="add del">
          <ac:chgData name="Alessandro Parolini" userId="3284b79b-1045-46db-bf31-f200767a23d9" providerId="ADAL" clId="{EAE44672-E172-4EBF-9F9D-FB211DBE7616}" dt="2023-12-12T10:55:38.077" v="453" actId="478"/>
          <ac:spMkLst>
            <pc:docMk/>
            <pc:sldMk cId="3494858745" sldId="264"/>
            <ac:spMk id="7" creationId="{7D43D8AE-B31E-BDAD-FFDD-458B2B20A347}"/>
          </ac:spMkLst>
        </pc:spChg>
        <pc:spChg chg="add del">
          <ac:chgData name="Alessandro Parolini" userId="3284b79b-1045-46db-bf31-f200767a23d9" providerId="ADAL" clId="{EAE44672-E172-4EBF-9F9D-FB211DBE7616}" dt="2023-12-12T10:54:48.274" v="443" actId="22"/>
          <ac:spMkLst>
            <pc:docMk/>
            <pc:sldMk cId="3494858745" sldId="264"/>
            <ac:spMk id="11" creationId="{B2B3B9F7-EF68-888E-C005-B594961FEC48}"/>
          </ac:spMkLst>
        </pc:spChg>
        <pc:spChg chg="add mod">
          <ac:chgData name="Alessandro Parolini" userId="3284b79b-1045-46db-bf31-f200767a23d9" providerId="ADAL" clId="{EAE44672-E172-4EBF-9F9D-FB211DBE7616}" dt="2023-12-12T10:54:59.216" v="445" actId="1076"/>
          <ac:spMkLst>
            <pc:docMk/>
            <pc:sldMk cId="3494858745" sldId="264"/>
            <ac:spMk id="12" creationId="{3FCEBB73-BAF5-097E-D942-72F89E7637B7}"/>
          </ac:spMkLst>
        </pc:spChg>
        <pc:spChg chg="add mod">
          <ac:chgData name="Alessandro Parolini" userId="3284b79b-1045-46db-bf31-f200767a23d9" providerId="ADAL" clId="{EAE44672-E172-4EBF-9F9D-FB211DBE7616}" dt="2023-12-13T10:54:29.253" v="2607" actId="14100"/>
          <ac:spMkLst>
            <pc:docMk/>
            <pc:sldMk cId="3494858745" sldId="264"/>
            <ac:spMk id="14" creationId="{2F2247A8-22E8-6B8A-5357-D969B4077F36}"/>
          </ac:spMkLst>
        </pc:spChg>
        <pc:picChg chg="add mod">
          <ac:chgData name="Alessandro Parolini" userId="3284b79b-1045-46db-bf31-f200767a23d9" providerId="ADAL" clId="{EAE44672-E172-4EBF-9F9D-FB211DBE7616}" dt="2023-12-12T10:54:34.363" v="441" actId="1076"/>
          <ac:picMkLst>
            <pc:docMk/>
            <pc:sldMk cId="3494858745" sldId="264"/>
            <ac:picMk id="9" creationId="{2AF1D859-D5B3-F141-8485-1461D6393ADF}"/>
          </ac:picMkLst>
        </pc:picChg>
        <pc:picChg chg="add mod ord">
          <ac:chgData name="Alessandro Parolini" userId="3284b79b-1045-46db-bf31-f200767a23d9" providerId="ADAL" clId="{EAE44672-E172-4EBF-9F9D-FB211DBE7616}" dt="2023-12-12T10:55:24.514" v="452" actId="1076"/>
          <ac:picMkLst>
            <pc:docMk/>
            <pc:sldMk cId="3494858745" sldId="264"/>
            <ac:picMk id="13" creationId="{2294931E-E07B-3583-0E52-9639320A0102}"/>
          </ac:picMkLst>
        </pc:picChg>
      </pc:sldChg>
      <pc:sldChg chg="addSp modSp mod">
        <pc:chgData name="Alessandro Parolini" userId="3284b79b-1045-46db-bf31-f200767a23d9" providerId="ADAL" clId="{EAE44672-E172-4EBF-9F9D-FB211DBE7616}" dt="2023-12-16T19:25:32.716" v="4191" actId="20577"/>
        <pc:sldMkLst>
          <pc:docMk/>
          <pc:sldMk cId="4140030992" sldId="265"/>
        </pc:sldMkLst>
        <pc:spChg chg="mod">
          <ac:chgData name="Alessandro Parolini" userId="3284b79b-1045-46db-bf31-f200767a23d9" providerId="ADAL" clId="{EAE44672-E172-4EBF-9F9D-FB211DBE7616}" dt="2023-12-15T10:13:40.823" v="4123" actId="20577"/>
          <ac:spMkLst>
            <pc:docMk/>
            <pc:sldMk cId="4140030992" sldId="265"/>
            <ac:spMk id="2" creationId="{F0C30FEB-EF90-A937-8768-4B567B83A635}"/>
          </ac:spMkLst>
        </pc:spChg>
        <pc:spChg chg="mod">
          <ac:chgData name="Alessandro Parolini" userId="3284b79b-1045-46db-bf31-f200767a23d9" providerId="ADAL" clId="{EAE44672-E172-4EBF-9F9D-FB211DBE7616}" dt="2023-12-15T10:37:45.244" v="4183" actId="20577"/>
          <ac:spMkLst>
            <pc:docMk/>
            <pc:sldMk cId="4140030992" sldId="265"/>
            <ac:spMk id="3" creationId="{30E50FB1-AAEA-F846-B5AF-FC6CB66F8820}"/>
          </ac:spMkLst>
        </pc:spChg>
        <pc:spChg chg="add mod">
          <ac:chgData name="Alessandro Parolini" userId="3284b79b-1045-46db-bf31-f200767a23d9" providerId="ADAL" clId="{EAE44672-E172-4EBF-9F9D-FB211DBE7616}" dt="2023-12-16T19:25:32.716" v="4191" actId="20577"/>
          <ac:spMkLst>
            <pc:docMk/>
            <pc:sldMk cId="4140030992" sldId="265"/>
            <ac:spMk id="8" creationId="{D7E262D3-2833-A557-A6CC-4B06BE14398A}"/>
          </ac:spMkLst>
        </pc:spChg>
        <pc:picChg chg="add mod modCrop">
          <ac:chgData name="Alessandro Parolini" userId="3284b79b-1045-46db-bf31-f200767a23d9" providerId="ADAL" clId="{EAE44672-E172-4EBF-9F9D-FB211DBE7616}" dt="2023-12-15T10:36:50.124" v="4179" actId="1076"/>
          <ac:picMkLst>
            <pc:docMk/>
            <pc:sldMk cId="4140030992" sldId="265"/>
            <ac:picMk id="7" creationId="{C78A5893-CFE8-CEBD-73D0-4591B38DA861}"/>
          </ac:picMkLst>
        </pc:picChg>
      </pc:sldChg>
      <pc:sldChg chg="addSp delSp modSp mod">
        <pc:chgData name="Alessandro Parolini" userId="3284b79b-1045-46db-bf31-f200767a23d9" providerId="ADAL" clId="{EAE44672-E172-4EBF-9F9D-FB211DBE7616}" dt="2023-12-13T11:13:08.962" v="2736"/>
        <pc:sldMkLst>
          <pc:docMk/>
          <pc:sldMk cId="2536570191" sldId="266"/>
        </pc:sldMkLst>
        <pc:spChg chg="mod">
          <ac:chgData name="Alessandro Parolini" userId="3284b79b-1045-46db-bf31-f200767a23d9" providerId="ADAL" clId="{EAE44672-E172-4EBF-9F9D-FB211DBE7616}" dt="2023-12-13T11:12:58.979" v="2735" actId="20577"/>
          <ac:spMkLst>
            <pc:docMk/>
            <pc:sldMk cId="2536570191" sldId="266"/>
            <ac:spMk id="2" creationId="{F0C30FEB-EF90-A937-8768-4B567B83A635}"/>
          </ac:spMkLst>
        </pc:spChg>
        <pc:spChg chg="del">
          <ac:chgData name="Alessandro Parolini" userId="3284b79b-1045-46db-bf31-f200767a23d9" providerId="ADAL" clId="{EAE44672-E172-4EBF-9F9D-FB211DBE7616}" dt="2023-12-13T11:02:17.242" v="2621"/>
          <ac:spMkLst>
            <pc:docMk/>
            <pc:sldMk cId="2536570191" sldId="266"/>
            <ac:spMk id="3" creationId="{30E50FB1-AAEA-F846-B5AF-FC6CB66F8820}"/>
          </ac:spMkLst>
        </pc:spChg>
        <pc:spChg chg="mod">
          <ac:chgData name="Alessandro Parolini" userId="3284b79b-1045-46db-bf31-f200767a23d9" providerId="ADAL" clId="{EAE44672-E172-4EBF-9F9D-FB211DBE7616}" dt="2023-12-13T11:13:08.962" v="2736"/>
          <ac:spMkLst>
            <pc:docMk/>
            <pc:sldMk cId="2536570191" sldId="266"/>
            <ac:spMk id="5" creationId="{DBF30042-C370-A0C8-8511-681A744AD273}"/>
          </ac:spMkLst>
        </pc:spChg>
        <pc:spChg chg="add del mod">
          <ac:chgData name="Alessandro Parolini" userId="3284b79b-1045-46db-bf31-f200767a23d9" providerId="ADAL" clId="{EAE44672-E172-4EBF-9F9D-FB211DBE7616}" dt="2023-12-13T11:02:39.808" v="2623" actId="478"/>
          <ac:spMkLst>
            <pc:docMk/>
            <pc:sldMk cId="2536570191" sldId="266"/>
            <ac:spMk id="8" creationId="{9CB29CBE-E2A4-1896-D6A9-971BA05574BF}"/>
          </ac:spMkLst>
        </pc:spChg>
        <pc:graphicFrameChg chg="add del mod">
          <ac:chgData name="Alessandro Parolini" userId="3284b79b-1045-46db-bf31-f200767a23d9" providerId="ADAL" clId="{EAE44672-E172-4EBF-9F9D-FB211DBE7616}" dt="2023-12-13T11:02:31.124" v="2622" actId="478"/>
          <ac:graphicFrameMkLst>
            <pc:docMk/>
            <pc:sldMk cId="2536570191" sldId="266"/>
            <ac:graphicFrameMk id="6" creationId="{8D3205FF-2A35-2DD8-77C3-A6DA1559F5F2}"/>
          </ac:graphicFrameMkLst>
        </pc:graphicFrameChg>
        <pc:graphicFrameChg chg="add del mod">
          <ac:chgData name="Alessandro Parolini" userId="3284b79b-1045-46db-bf31-f200767a23d9" providerId="ADAL" clId="{EAE44672-E172-4EBF-9F9D-FB211DBE7616}" dt="2023-12-13T11:06:09.494" v="2627" actId="478"/>
          <ac:graphicFrameMkLst>
            <pc:docMk/>
            <pc:sldMk cId="2536570191" sldId="266"/>
            <ac:graphicFrameMk id="9" creationId="{C562C429-378A-9071-65C2-99DEDC6D126F}"/>
          </ac:graphicFrameMkLst>
        </pc:graphicFrameChg>
        <pc:picChg chg="add mod modCrop">
          <ac:chgData name="Alessandro Parolini" userId="3284b79b-1045-46db-bf31-f200767a23d9" providerId="ADAL" clId="{EAE44672-E172-4EBF-9F9D-FB211DBE7616}" dt="2023-12-13T11:09:31.422" v="2664" actId="1076"/>
          <ac:picMkLst>
            <pc:docMk/>
            <pc:sldMk cId="2536570191" sldId="266"/>
            <ac:picMk id="11" creationId="{147FC61A-0EA6-1994-CE3A-78F02D07CF69}"/>
          </ac:picMkLst>
        </pc:picChg>
        <pc:picChg chg="add mod">
          <ac:chgData name="Alessandro Parolini" userId="3284b79b-1045-46db-bf31-f200767a23d9" providerId="ADAL" clId="{EAE44672-E172-4EBF-9F9D-FB211DBE7616}" dt="2023-12-13T11:08:49.803" v="2661" actId="1076"/>
          <ac:picMkLst>
            <pc:docMk/>
            <pc:sldMk cId="2536570191" sldId="266"/>
            <ac:picMk id="13" creationId="{40551EB5-4BB8-34EF-EF91-0994009CDD46}"/>
          </ac:picMkLst>
        </pc:picChg>
      </pc:sldChg>
      <pc:sldChg chg="add">
        <pc:chgData name="Alessandro Parolini" userId="3284b79b-1045-46db-bf31-f200767a23d9" providerId="ADAL" clId="{EAE44672-E172-4EBF-9F9D-FB211DBE7616}" dt="2023-12-13T15:20:05.040" v="3260"/>
        <pc:sldMkLst>
          <pc:docMk/>
          <pc:sldMk cId="1769275625" sldId="267"/>
        </pc:sldMkLst>
      </pc:sldChg>
      <pc:sldChg chg="del ord">
        <pc:chgData name="Alessandro Parolini" userId="3284b79b-1045-46db-bf31-f200767a23d9" providerId="ADAL" clId="{EAE44672-E172-4EBF-9F9D-FB211DBE7616}" dt="2023-12-13T15:19:58.452" v="3259" actId="2696"/>
        <pc:sldMkLst>
          <pc:docMk/>
          <pc:sldMk cId="2466422311" sldId="267"/>
        </pc:sldMkLst>
      </pc:sldChg>
      <pc:sldChg chg="del">
        <pc:chgData name="Alessandro Parolini" userId="3284b79b-1045-46db-bf31-f200767a23d9" providerId="ADAL" clId="{EAE44672-E172-4EBF-9F9D-FB211DBE7616}" dt="2023-12-13T15:19:58.452" v="3259" actId="2696"/>
        <pc:sldMkLst>
          <pc:docMk/>
          <pc:sldMk cId="1262294840" sldId="268"/>
        </pc:sldMkLst>
      </pc:sldChg>
      <pc:sldChg chg="add">
        <pc:chgData name="Alessandro Parolini" userId="3284b79b-1045-46db-bf31-f200767a23d9" providerId="ADAL" clId="{EAE44672-E172-4EBF-9F9D-FB211DBE7616}" dt="2023-12-13T15:20:05.040" v="3260"/>
        <pc:sldMkLst>
          <pc:docMk/>
          <pc:sldMk cId="1554829889" sldId="268"/>
        </pc:sldMkLst>
      </pc:sldChg>
      <pc:sldChg chg="add">
        <pc:chgData name="Alessandro Parolini" userId="3284b79b-1045-46db-bf31-f200767a23d9" providerId="ADAL" clId="{EAE44672-E172-4EBF-9F9D-FB211DBE7616}" dt="2023-12-13T15:20:05.040" v="3260"/>
        <pc:sldMkLst>
          <pc:docMk/>
          <pc:sldMk cId="2455376845" sldId="269"/>
        </pc:sldMkLst>
      </pc:sldChg>
      <pc:sldChg chg="del">
        <pc:chgData name="Alessandro Parolini" userId="3284b79b-1045-46db-bf31-f200767a23d9" providerId="ADAL" clId="{EAE44672-E172-4EBF-9F9D-FB211DBE7616}" dt="2023-12-13T15:19:58.452" v="3259" actId="2696"/>
        <pc:sldMkLst>
          <pc:docMk/>
          <pc:sldMk cId="3700156777" sldId="269"/>
        </pc:sldMkLst>
      </pc:sldChg>
      <pc:sldChg chg="del">
        <pc:chgData name="Alessandro Parolini" userId="3284b79b-1045-46db-bf31-f200767a23d9" providerId="ADAL" clId="{EAE44672-E172-4EBF-9F9D-FB211DBE7616}" dt="2023-12-13T15:19:58.452" v="3259" actId="2696"/>
        <pc:sldMkLst>
          <pc:docMk/>
          <pc:sldMk cId="1251438910" sldId="270"/>
        </pc:sldMkLst>
      </pc:sldChg>
      <pc:sldChg chg="add">
        <pc:chgData name="Alessandro Parolini" userId="3284b79b-1045-46db-bf31-f200767a23d9" providerId="ADAL" clId="{EAE44672-E172-4EBF-9F9D-FB211DBE7616}" dt="2023-12-13T15:20:05.040" v="3260"/>
        <pc:sldMkLst>
          <pc:docMk/>
          <pc:sldMk cId="2360466903" sldId="270"/>
        </pc:sldMkLst>
      </pc:sldChg>
      <pc:sldChg chg="del">
        <pc:chgData name="Alessandro Parolini" userId="3284b79b-1045-46db-bf31-f200767a23d9" providerId="ADAL" clId="{EAE44672-E172-4EBF-9F9D-FB211DBE7616}" dt="2023-12-13T15:19:58.452" v="3259" actId="2696"/>
        <pc:sldMkLst>
          <pc:docMk/>
          <pc:sldMk cId="594680523" sldId="271"/>
        </pc:sldMkLst>
      </pc:sldChg>
      <pc:sldChg chg="add">
        <pc:chgData name="Alessandro Parolini" userId="3284b79b-1045-46db-bf31-f200767a23d9" providerId="ADAL" clId="{EAE44672-E172-4EBF-9F9D-FB211DBE7616}" dt="2023-12-13T15:20:05.040" v="3260"/>
        <pc:sldMkLst>
          <pc:docMk/>
          <pc:sldMk cId="3340337469" sldId="271"/>
        </pc:sldMkLst>
      </pc:sldChg>
      <pc:sldChg chg="del">
        <pc:chgData name="Alessandro Parolini" userId="3284b79b-1045-46db-bf31-f200767a23d9" providerId="ADAL" clId="{EAE44672-E172-4EBF-9F9D-FB211DBE7616}" dt="2023-12-13T15:19:58.452" v="3259" actId="2696"/>
        <pc:sldMkLst>
          <pc:docMk/>
          <pc:sldMk cId="1808887709" sldId="272"/>
        </pc:sldMkLst>
      </pc:sldChg>
      <pc:sldChg chg="addSp delSp modSp add mod">
        <pc:chgData name="Alessandro Parolini" userId="3284b79b-1045-46db-bf31-f200767a23d9" providerId="ADAL" clId="{EAE44672-E172-4EBF-9F9D-FB211DBE7616}" dt="2023-12-15T09:45:50.243" v="3366" actId="1076"/>
        <pc:sldMkLst>
          <pc:docMk/>
          <pc:sldMk cId="3102750521" sldId="272"/>
        </pc:sldMkLst>
        <pc:spChg chg="add del mod">
          <ac:chgData name="Alessandro Parolini" userId="3284b79b-1045-46db-bf31-f200767a23d9" providerId="ADAL" clId="{EAE44672-E172-4EBF-9F9D-FB211DBE7616}" dt="2023-12-15T09:45:21.421" v="3359"/>
          <ac:spMkLst>
            <pc:docMk/>
            <pc:sldMk cId="3102750521" sldId="272"/>
            <ac:spMk id="3" creationId="{AEE7A0B9-1713-9E42-CBC9-444B69DEA2A4}"/>
          </ac:spMkLst>
        </pc:spChg>
        <pc:graphicFrameChg chg="add del mod">
          <ac:chgData name="Alessandro Parolini" userId="3284b79b-1045-46db-bf31-f200767a23d9" providerId="ADAL" clId="{EAE44672-E172-4EBF-9F9D-FB211DBE7616}" dt="2023-12-15T09:45:21.351" v="3358"/>
          <ac:graphicFrameMkLst>
            <pc:docMk/>
            <pc:sldMk cId="3102750521" sldId="272"/>
            <ac:graphicFrameMk id="5" creationId="{18D0FE7C-89C5-02B5-EA3E-1BF9D8D1BB43}"/>
          </ac:graphicFrameMkLst>
        </pc:graphicFrameChg>
        <pc:picChg chg="add mod">
          <ac:chgData name="Alessandro Parolini" userId="3284b79b-1045-46db-bf31-f200767a23d9" providerId="ADAL" clId="{EAE44672-E172-4EBF-9F9D-FB211DBE7616}" dt="2023-12-15T09:45:50.243" v="3366" actId="1076"/>
          <ac:picMkLst>
            <pc:docMk/>
            <pc:sldMk cId="3102750521" sldId="272"/>
            <ac:picMk id="6" creationId="{EA77C717-52C4-D13C-BBAE-FC917490A142}"/>
          </ac:picMkLst>
        </pc:picChg>
      </pc:sldChg>
      <pc:sldChg chg="del">
        <pc:chgData name="Alessandro Parolini" userId="3284b79b-1045-46db-bf31-f200767a23d9" providerId="ADAL" clId="{EAE44672-E172-4EBF-9F9D-FB211DBE7616}" dt="2023-12-13T15:20:22.162" v="3261" actId="2696"/>
        <pc:sldMkLst>
          <pc:docMk/>
          <pc:sldMk cId="1140766125" sldId="273"/>
        </pc:sldMkLst>
      </pc:sldChg>
      <pc:sldChg chg="modSp add mod">
        <pc:chgData name="Alessandro Parolini" userId="3284b79b-1045-46db-bf31-f200767a23d9" providerId="ADAL" clId="{EAE44672-E172-4EBF-9F9D-FB211DBE7616}" dt="2023-12-13T15:20:56.417" v="3342" actId="20577"/>
        <pc:sldMkLst>
          <pc:docMk/>
          <pc:sldMk cId="3837639891" sldId="273"/>
        </pc:sldMkLst>
        <pc:spChg chg="mod">
          <ac:chgData name="Alessandro Parolini" userId="3284b79b-1045-46db-bf31-f200767a23d9" providerId="ADAL" clId="{EAE44672-E172-4EBF-9F9D-FB211DBE7616}" dt="2023-12-13T15:20:56.417" v="3342" actId="20577"/>
          <ac:spMkLst>
            <pc:docMk/>
            <pc:sldMk cId="3837639891" sldId="273"/>
            <ac:spMk id="3" creationId="{581A72C2-E11B-02A5-9446-E90509AFB954}"/>
          </ac:spMkLst>
        </pc:spChg>
      </pc:sldChg>
      <pc:sldChg chg="del">
        <pc:chgData name="Alessandro Parolini" userId="3284b79b-1045-46db-bf31-f200767a23d9" providerId="ADAL" clId="{EAE44672-E172-4EBF-9F9D-FB211DBE7616}" dt="2023-12-15T10:09:31.890" v="3999" actId="2696"/>
        <pc:sldMkLst>
          <pc:docMk/>
          <pc:sldMk cId="1704090409" sldId="274"/>
        </pc:sldMkLst>
      </pc:sldChg>
      <pc:sldChg chg="del">
        <pc:chgData name="Alessandro Parolini" userId="3284b79b-1045-46db-bf31-f200767a23d9" providerId="ADAL" clId="{EAE44672-E172-4EBF-9F9D-FB211DBE7616}" dt="2023-12-15T10:09:34.621" v="4000" actId="2696"/>
        <pc:sldMkLst>
          <pc:docMk/>
          <pc:sldMk cId="3212795313" sldId="275"/>
        </pc:sldMkLst>
      </pc:sldChg>
      <pc:sldChg chg="del">
        <pc:chgData name="Alessandro Parolini" userId="3284b79b-1045-46db-bf31-f200767a23d9" providerId="ADAL" clId="{EAE44672-E172-4EBF-9F9D-FB211DBE7616}" dt="2023-12-15T10:09:36.682" v="4001" actId="2696"/>
        <pc:sldMkLst>
          <pc:docMk/>
          <pc:sldMk cId="1452325651" sldId="276"/>
        </pc:sldMkLst>
      </pc:sldChg>
      <pc:sldChg chg="addSp delSp modSp mod">
        <pc:chgData name="Alessandro Parolini" userId="3284b79b-1045-46db-bf31-f200767a23d9" providerId="ADAL" clId="{EAE44672-E172-4EBF-9F9D-FB211DBE7616}" dt="2023-12-15T10:12:10.223" v="4004" actId="207"/>
        <pc:sldMkLst>
          <pc:docMk/>
          <pc:sldMk cId="233453705" sldId="278"/>
        </pc:sldMkLst>
        <pc:spChg chg="mod">
          <ac:chgData name="Alessandro Parolini" userId="3284b79b-1045-46db-bf31-f200767a23d9" providerId="ADAL" clId="{EAE44672-E172-4EBF-9F9D-FB211DBE7616}" dt="2023-12-15T10:12:10.223" v="4004" actId="207"/>
          <ac:spMkLst>
            <pc:docMk/>
            <pc:sldMk cId="233453705" sldId="278"/>
            <ac:spMk id="2" creationId="{42CD89F4-B7B7-27F6-809E-C5E699C6477E}"/>
          </ac:spMkLst>
        </pc:spChg>
        <pc:graphicFrameChg chg="add del modGraphic">
          <ac:chgData name="Alessandro Parolini" userId="3284b79b-1045-46db-bf31-f200767a23d9" providerId="ADAL" clId="{EAE44672-E172-4EBF-9F9D-FB211DBE7616}" dt="2023-12-15T09:36:53.430" v="3355" actId="27309"/>
          <ac:graphicFrameMkLst>
            <pc:docMk/>
            <pc:sldMk cId="233453705" sldId="278"/>
            <ac:graphicFrameMk id="7" creationId="{138881D2-B499-9E2C-B834-2908C4C1FD46}"/>
          </ac:graphicFrameMkLst>
        </pc:graphicFrameChg>
      </pc:sldChg>
      <pc:sldChg chg="addSp delSp modSp mod">
        <pc:chgData name="Alessandro Parolini" userId="3284b79b-1045-46db-bf31-f200767a23d9" providerId="ADAL" clId="{EAE44672-E172-4EBF-9F9D-FB211DBE7616}" dt="2023-12-13T14:33:34.417" v="2993" actId="14100"/>
        <pc:sldMkLst>
          <pc:docMk/>
          <pc:sldMk cId="3566871892" sldId="280"/>
        </pc:sldMkLst>
        <pc:spChg chg="mod">
          <ac:chgData name="Alessandro Parolini" userId="3284b79b-1045-46db-bf31-f200767a23d9" providerId="ADAL" clId="{EAE44672-E172-4EBF-9F9D-FB211DBE7616}" dt="2023-12-13T14:24:30.605" v="2954" actId="207"/>
          <ac:spMkLst>
            <pc:docMk/>
            <pc:sldMk cId="3566871892" sldId="280"/>
            <ac:spMk id="2" creationId="{42CD89F4-B7B7-27F6-809E-C5E699C6477E}"/>
          </ac:spMkLst>
        </pc:spChg>
        <pc:spChg chg="add del mod">
          <ac:chgData name="Alessandro Parolini" userId="3284b79b-1045-46db-bf31-f200767a23d9" providerId="ADAL" clId="{EAE44672-E172-4EBF-9F9D-FB211DBE7616}" dt="2023-12-13T14:22:35.208" v="2906"/>
          <ac:spMkLst>
            <pc:docMk/>
            <pc:sldMk cId="3566871892" sldId="280"/>
            <ac:spMk id="9" creationId="{AD9840AC-64F8-5D88-33D7-85424598EFD4}"/>
          </ac:spMkLst>
        </pc:spChg>
        <pc:spChg chg="add del mod">
          <ac:chgData name="Alessandro Parolini" userId="3284b79b-1045-46db-bf31-f200767a23d9" providerId="ADAL" clId="{EAE44672-E172-4EBF-9F9D-FB211DBE7616}" dt="2023-12-13T14:23:44.474" v="2918"/>
          <ac:spMkLst>
            <pc:docMk/>
            <pc:sldMk cId="3566871892" sldId="280"/>
            <ac:spMk id="11" creationId="{99BA3CAF-955E-DDDE-9E9C-0AA5F2CDAB74}"/>
          </ac:spMkLst>
        </pc:spChg>
        <pc:spChg chg="add del mod">
          <ac:chgData name="Alessandro Parolini" userId="3284b79b-1045-46db-bf31-f200767a23d9" providerId="ADAL" clId="{EAE44672-E172-4EBF-9F9D-FB211DBE7616}" dt="2023-12-13T14:33:24.873" v="2989"/>
          <ac:spMkLst>
            <pc:docMk/>
            <pc:sldMk cId="3566871892" sldId="280"/>
            <ac:spMk id="19" creationId="{8BFEAF6E-CB7C-EBD9-C86C-45EAF5622683}"/>
          </ac:spMkLst>
        </pc:spChg>
        <pc:graphicFrameChg chg="add del mod">
          <ac:chgData name="Alessandro Parolini" userId="3284b79b-1045-46db-bf31-f200767a23d9" providerId="ADAL" clId="{EAE44672-E172-4EBF-9F9D-FB211DBE7616}" dt="2023-12-13T14:22:35.088" v="2905"/>
          <ac:graphicFrameMkLst>
            <pc:docMk/>
            <pc:sldMk cId="3566871892" sldId="280"/>
            <ac:graphicFrameMk id="6" creationId="{D25C69E8-71E6-9DFE-FF03-1764F3B5E093}"/>
          </ac:graphicFrameMkLst>
        </pc:graphicFrameChg>
        <pc:graphicFrameChg chg="add del mod">
          <ac:chgData name="Alessandro Parolini" userId="3284b79b-1045-46db-bf31-f200767a23d9" providerId="ADAL" clId="{EAE44672-E172-4EBF-9F9D-FB211DBE7616}" dt="2023-12-13T14:23:44.384" v="2917"/>
          <ac:graphicFrameMkLst>
            <pc:docMk/>
            <pc:sldMk cId="3566871892" sldId="280"/>
            <ac:graphicFrameMk id="12" creationId="{A0BF2C8F-8F9A-AB11-7749-E0523FAD92EB}"/>
          </ac:graphicFrameMkLst>
        </pc:graphicFrameChg>
        <pc:graphicFrameChg chg="add del mod">
          <ac:chgData name="Alessandro Parolini" userId="3284b79b-1045-46db-bf31-f200767a23d9" providerId="ADAL" clId="{EAE44672-E172-4EBF-9F9D-FB211DBE7616}" dt="2023-12-13T14:33:24.773" v="2988"/>
          <ac:graphicFrameMkLst>
            <pc:docMk/>
            <pc:sldMk cId="3566871892" sldId="280"/>
            <ac:graphicFrameMk id="20" creationId="{C18421C5-7036-A7F5-7886-A36A06F5E6BF}"/>
          </ac:graphicFrameMkLst>
        </pc:graphicFrameChg>
        <pc:picChg chg="add del mod">
          <ac:chgData name="Alessandro Parolini" userId="3284b79b-1045-46db-bf31-f200767a23d9" providerId="ADAL" clId="{EAE44672-E172-4EBF-9F9D-FB211DBE7616}" dt="2023-12-13T14:22:47.288" v="2911" actId="478"/>
          <ac:picMkLst>
            <pc:docMk/>
            <pc:sldMk cId="3566871892" sldId="280"/>
            <ac:picMk id="8" creationId="{2E865451-3458-FDA9-120A-32C192DD9AF3}"/>
          </ac:picMkLst>
        </pc:picChg>
        <pc:picChg chg="add del mod">
          <ac:chgData name="Alessandro Parolini" userId="3284b79b-1045-46db-bf31-f200767a23d9" providerId="ADAL" clId="{EAE44672-E172-4EBF-9F9D-FB211DBE7616}" dt="2023-12-13T14:32:32.378" v="2985" actId="478"/>
          <ac:picMkLst>
            <pc:docMk/>
            <pc:sldMk cId="3566871892" sldId="280"/>
            <ac:picMk id="13" creationId="{5873A1E6-A2D3-958D-C582-18BE8975A81F}"/>
          </ac:picMkLst>
        </pc:picChg>
        <pc:picChg chg="add mod">
          <ac:chgData name="Alessandro Parolini" userId="3284b79b-1045-46db-bf31-f200767a23d9" providerId="ADAL" clId="{EAE44672-E172-4EBF-9F9D-FB211DBE7616}" dt="2023-12-13T14:33:34.417" v="2993" actId="14100"/>
          <ac:picMkLst>
            <pc:docMk/>
            <pc:sldMk cId="3566871892" sldId="280"/>
            <ac:picMk id="21" creationId="{25146B2E-9227-2CB6-8A31-5A992BD97C8D}"/>
          </ac:picMkLst>
        </pc:picChg>
      </pc:sldChg>
      <pc:sldChg chg="addSp modSp del mod">
        <pc:chgData name="Alessandro Parolini" userId="3284b79b-1045-46db-bf31-f200767a23d9" providerId="ADAL" clId="{EAE44672-E172-4EBF-9F9D-FB211DBE7616}" dt="2023-12-13T14:36:02.884" v="3025" actId="2696"/>
        <pc:sldMkLst>
          <pc:docMk/>
          <pc:sldMk cId="1200770476" sldId="282"/>
        </pc:sldMkLst>
        <pc:spChg chg="mod">
          <ac:chgData name="Alessandro Parolini" userId="3284b79b-1045-46db-bf31-f200767a23d9" providerId="ADAL" clId="{EAE44672-E172-4EBF-9F9D-FB211DBE7616}" dt="2023-12-13T14:34:58.880" v="3017"/>
          <ac:spMkLst>
            <pc:docMk/>
            <pc:sldMk cId="1200770476" sldId="282"/>
            <ac:spMk id="3" creationId="{3B4D6F96-AC1C-44FC-5739-94E2C19D374B}"/>
          </ac:spMkLst>
        </pc:spChg>
        <pc:graphicFrameChg chg="add mod">
          <ac:chgData name="Alessandro Parolini" userId="3284b79b-1045-46db-bf31-f200767a23d9" providerId="ADAL" clId="{EAE44672-E172-4EBF-9F9D-FB211DBE7616}" dt="2023-12-13T14:35:10.868" v="3019" actId="1076"/>
          <ac:graphicFrameMkLst>
            <pc:docMk/>
            <pc:sldMk cId="1200770476" sldId="282"/>
            <ac:graphicFrameMk id="6" creationId="{D8654CE2-6C07-F783-52B8-78B07AF0AF76}"/>
          </ac:graphicFrameMkLst>
        </pc:graphicFrameChg>
        <pc:graphicFrameChg chg="add mod">
          <ac:chgData name="Alessandro Parolini" userId="3284b79b-1045-46db-bf31-f200767a23d9" providerId="ADAL" clId="{EAE44672-E172-4EBF-9F9D-FB211DBE7616}" dt="2023-12-13T14:35:28.271" v="3024"/>
          <ac:graphicFrameMkLst>
            <pc:docMk/>
            <pc:sldMk cId="1200770476" sldId="282"/>
            <ac:graphicFrameMk id="7" creationId="{1E9FCFD4-B684-7C7E-948A-34E0B39E3747}"/>
          </ac:graphicFrameMkLst>
        </pc:graphicFrameChg>
      </pc:sldChg>
      <pc:sldChg chg="addSp delSp modSp mod">
        <pc:chgData name="Alessandro Parolini" userId="3284b79b-1045-46db-bf31-f200767a23d9" providerId="ADAL" clId="{EAE44672-E172-4EBF-9F9D-FB211DBE7616}" dt="2023-12-17T16:23:11.074" v="5130" actId="20577"/>
        <pc:sldMkLst>
          <pc:docMk/>
          <pc:sldMk cId="2862522304" sldId="286"/>
        </pc:sldMkLst>
        <pc:spChg chg="del mod">
          <ac:chgData name="Alessandro Parolini" userId="3284b79b-1045-46db-bf31-f200767a23d9" providerId="ADAL" clId="{EAE44672-E172-4EBF-9F9D-FB211DBE7616}" dt="2023-12-17T14:39:18.777" v="4415" actId="478"/>
          <ac:spMkLst>
            <pc:docMk/>
            <pc:sldMk cId="2862522304" sldId="286"/>
            <ac:spMk id="3" creationId="{3B4D6F96-AC1C-44FC-5739-94E2C19D374B}"/>
          </ac:spMkLst>
        </pc:spChg>
        <pc:spChg chg="mod">
          <ac:chgData name="Alessandro Parolini" userId="3284b79b-1045-46db-bf31-f200767a23d9" providerId="ADAL" clId="{EAE44672-E172-4EBF-9F9D-FB211DBE7616}" dt="2023-12-17T16:23:11.074" v="5130" actId="20577"/>
          <ac:spMkLst>
            <pc:docMk/>
            <pc:sldMk cId="2862522304" sldId="286"/>
            <ac:spMk id="6" creationId="{1D5A474C-1D83-9BF0-C7B7-F3F394966F65}"/>
          </ac:spMkLst>
        </pc:spChg>
        <pc:spChg chg="add del mod">
          <ac:chgData name="Alessandro Parolini" userId="3284b79b-1045-46db-bf31-f200767a23d9" providerId="ADAL" clId="{EAE44672-E172-4EBF-9F9D-FB211DBE7616}" dt="2023-12-17T14:39:21.508" v="4416" actId="478"/>
          <ac:spMkLst>
            <pc:docMk/>
            <pc:sldMk cId="2862522304" sldId="286"/>
            <ac:spMk id="8" creationId="{6D2950BE-20FB-0066-50EF-78183BD59298}"/>
          </ac:spMkLst>
        </pc:spChg>
      </pc:sldChg>
      <pc:sldChg chg="addSp delSp modSp mod">
        <pc:chgData name="Alessandro Parolini" userId="3284b79b-1045-46db-bf31-f200767a23d9" providerId="ADAL" clId="{EAE44672-E172-4EBF-9F9D-FB211DBE7616}" dt="2023-12-17T16:28:35.342" v="5146" actId="207"/>
        <pc:sldMkLst>
          <pc:docMk/>
          <pc:sldMk cId="294884957" sldId="287"/>
        </pc:sldMkLst>
        <pc:spChg chg="mod">
          <ac:chgData name="Alessandro Parolini" userId="3284b79b-1045-46db-bf31-f200767a23d9" providerId="ADAL" clId="{EAE44672-E172-4EBF-9F9D-FB211DBE7616}" dt="2023-12-17T16:22:57.168" v="5126" actId="113"/>
          <ac:spMkLst>
            <pc:docMk/>
            <pc:sldMk cId="294884957" sldId="287"/>
            <ac:spMk id="2" creationId="{42CD89F4-B7B7-27F6-809E-C5E699C6477E}"/>
          </ac:spMkLst>
        </pc:spChg>
        <pc:spChg chg="mod">
          <ac:chgData name="Alessandro Parolini" userId="3284b79b-1045-46db-bf31-f200767a23d9" providerId="ADAL" clId="{EAE44672-E172-4EBF-9F9D-FB211DBE7616}" dt="2023-12-17T16:22:45.922" v="5124" actId="20577"/>
          <ac:spMkLst>
            <pc:docMk/>
            <pc:sldMk cId="294884957" sldId="287"/>
            <ac:spMk id="3" creationId="{3B4D6F96-AC1C-44FC-5739-94E2C19D374B}"/>
          </ac:spMkLst>
        </pc:spChg>
        <pc:spChg chg="add mod">
          <ac:chgData name="Alessandro Parolini" userId="3284b79b-1045-46db-bf31-f200767a23d9" providerId="ADAL" clId="{EAE44672-E172-4EBF-9F9D-FB211DBE7616}" dt="2023-12-17T16:15:05.322" v="5020" actId="1076"/>
          <ac:spMkLst>
            <pc:docMk/>
            <pc:sldMk cId="294884957" sldId="287"/>
            <ac:spMk id="6" creationId="{688A833A-6AEB-4FEC-7923-98E31E0CA06D}"/>
          </ac:spMkLst>
        </pc:spChg>
        <pc:spChg chg="mod">
          <ac:chgData name="Alessandro Parolini" userId="3284b79b-1045-46db-bf31-f200767a23d9" providerId="ADAL" clId="{EAE44672-E172-4EBF-9F9D-FB211DBE7616}" dt="2023-12-17T16:08:09.250" v="4955" actId="1076"/>
          <ac:spMkLst>
            <pc:docMk/>
            <pc:sldMk cId="294884957" sldId="287"/>
            <ac:spMk id="8" creationId="{774C929F-88C6-7053-7929-174B5FC4FD15}"/>
          </ac:spMkLst>
        </pc:spChg>
        <pc:spChg chg="add mod">
          <ac:chgData name="Alessandro Parolini" userId="3284b79b-1045-46db-bf31-f200767a23d9" providerId="ADAL" clId="{EAE44672-E172-4EBF-9F9D-FB211DBE7616}" dt="2023-12-17T16:09:53.979" v="4960" actId="1076"/>
          <ac:spMkLst>
            <pc:docMk/>
            <pc:sldMk cId="294884957" sldId="287"/>
            <ac:spMk id="12" creationId="{C406D454-31A9-C77C-3F69-2FE585DC940F}"/>
          </ac:spMkLst>
        </pc:spChg>
        <pc:spChg chg="mod">
          <ac:chgData name="Alessandro Parolini" userId="3284b79b-1045-46db-bf31-f200767a23d9" providerId="ADAL" clId="{EAE44672-E172-4EBF-9F9D-FB211DBE7616}" dt="2023-12-17T16:10:46.886" v="4973" actId="1076"/>
          <ac:spMkLst>
            <pc:docMk/>
            <pc:sldMk cId="294884957" sldId="287"/>
            <ac:spMk id="56" creationId="{36A052EB-0789-A3B8-3FDC-5C2B5C2C5574}"/>
          </ac:spMkLst>
        </pc:spChg>
        <pc:spChg chg="mod">
          <ac:chgData name="Alessandro Parolini" userId="3284b79b-1045-46db-bf31-f200767a23d9" providerId="ADAL" clId="{EAE44672-E172-4EBF-9F9D-FB211DBE7616}" dt="2023-12-17T16:12:05.513" v="4991" actId="1076"/>
          <ac:spMkLst>
            <pc:docMk/>
            <pc:sldMk cId="294884957" sldId="287"/>
            <ac:spMk id="57" creationId="{53FDBD6D-760B-8BCA-7686-38139B7B45EC}"/>
          </ac:spMkLst>
        </pc:spChg>
        <pc:spChg chg="add del mod">
          <ac:chgData name="Alessandro Parolini" userId="3284b79b-1045-46db-bf31-f200767a23d9" providerId="ADAL" clId="{EAE44672-E172-4EBF-9F9D-FB211DBE7616}" dt="2023-12-17T16:02:51.392" v="4903" actId="478"/>
          <ac:spMkLst>
            <pc:docMk/>
            <pc:sldMk cId="294884957" sldId="287"/>
            <ac:spMk id="58" creationId="{7C81F48A-87B8-145C-D0D0-D4E3484E5CD0}"/>
          </ac:spMkLst>
        </pc:spChg>
        <pc:spChg chg="del mod">
          <ac:chgData name="Alessandro Parolini" userId="3284b79b-1045-46db-bf31-f200767a23d9" providerId="ADAL" clId="{EAE44672-E172-4EBF-9F9D-FB211DBE7616}" dt="2023-12-17T16:02:52.568" v="4904" actId="478"/>
          <ac:spMkLst>
            <pc:docMk/>
            <pc:sldMk cId="294884957" sldId="287"/>
            <ac:spMk id="59" creationId="{B0611023-3237-61ED-A58D-859F42D3B321}"/>
          </ac:spMkLst>
        </pc:spChg>
        <pc:spChg chg="mod">
          <ac:chgData name="Alessandro Parolini" userId="3284b79b-1045-46db-bf31-f200767a23d9" providerId="ADAL" clId="{EAE44672-E172-4EBF-9F9D-FB211DBE7616}" dt="2023-12-17T16:14:56.211" v="5017" actId="1076"/>
          <ac:spMkLst>
            <pc:docMk/>
            <pc:sldMk cId="294884957" sldId="287"/>
            <ac:spMk id="60" creationId="{4EADD28B-D587-68EB-7596-F9072244AE1E}"/>
          </ac:spMkLst>
        </pc:spChg>
        <pc:spChg chg="mod">
          <ac:chgData name="Alessandro Parolini" userId="3284b79b-1045-46db-bf31-f200767a23d9" providerId="ADAL" clId="{EAE44672-E172-4EBF-9F9D-FB211DBE7616}" dt="2023-12-17T15:54:14.382" v="4887" actId="20577"/>
          <ac:spMkLst>
            <pc:docMk/>
            <pc:sldMk cId="294884957" sldId="287"/>
            <ac:spMk id="61" creationId="{A795281C-7194-C2F0-5F73-C71CB65C3297}"/>
          </ac:spMkLst>
        </pc:spChg>
        <pc:spChg chg="mod">
          <ac:chgData name="Alessandro Parolini" userId="3284b79b-1045-46db-bf31-f200767a23d9" providerId="ADAL" clId="{EAE44672-E172-4EBF-9F9D-FB211DBE7616}" dt="2023-12-17T16:17:37.049" v="5087" actId="1076"/>
          <ac:spMkLst>
            <pc:docMk/>
            <pc:sldMk cId="294884957" sldId="287"/>
            <ac:spMk id="62" creationId="{316E7D42-ED26-EA3F-AD81-1836742D15AD}"/>
          </ac:spMkLst>
        </pc:spChg>
        <pc:spChg chg="del">
          <ac:chgData name="Alessandro Parolini" userId="3284b79b-1045-46db-bf31-f200767a23d9" providerId="ADAL" clId="{EAE44672-E172-4EBF-9F9D-FB211DBE7616}" dt="2023-12-17T16:18:28.043" v="5088" actId="478"/>
          <ac:spMkLst>
            <pc:docMk/>
            <pc:sldMk cId="294884957" sldId="287"/>
            <ac:spMk id="63" creationId="{A785B36F-A358-E54C-3DA7-C701EB69C94D}"/>
          </ac:spMkLst>
        </pc:spChg>
        <pc:spChg chg="mod">
          <ac:chgData name="Alessandro Parolini" userId="3284b79b-1045-46db-bf31-f200767a23d9" providerId="ADAL" clId="{EAE44672-E172-4EBF-9F9D-FB211DBE7616}" dt="2023-12-17T15:11:49.190" v="4691" actId="1076"/>
          <ac:spMkLst>
            <pc:docMk/>
            <pc:sldMk cId="294884957" sldId="287"/>
            <ac:spMk id="66" creationId="{A2534D28-5C46-9612-842D-18382AC04F94}"/>
          </ac:spMkLst>
        </pc:spChg>
        <pc:spChg chg="add del mod">
          <ac:chgData name="Alessandro Parolini" userId="3284b79b-1045-46db-bf31-f200767a23d9" providerId="ADAL" clId="{EAE44672-E172-4EBF-9F9D-FB211DBE7616}" dt="2023-12-17T16:21:56.513" v="5116" actId="1076"/>
          <ac:spMkLst>
            <pc:docMk/>
            <pc:sldMk cId="294884957" sldId="287"/>
            <ac:spMk id="70" creationId="{9ADFA843-5707-F324-2148-5B9011610990}"/>
          </ac:spMkLst>
        </pc:spChg>
        <pc:spChg chg="mod">
          <ac:chgData name="Alessandro Parolini" userId="3284b79b-1045-46db-bf31-f200767a23d9" providerId="ADAL" clId="{EAE44672-E172-4EBF-9F9D-FB211DBE7616}" dt="2023-12-17T16:22:09.301" v="5117" actId="1076"/>
          <ac:spMkLst>
            <pc:docMk/>
            <pc:sldMk cId="294884957" sldId="287"/>
            <ac:spMk id="71" creationId="{0A120240-C5E9-1130-FCCD-DEA95C4FFCEA}"/>
          </ac:spMkLst>
        </pc:spChg>
        <pc:spChg chg="mod">
          <ac:chgData name="Alessandro Parolini" userId="3284b79b-1045-46db-bf31-f200767a23d9" providerId="ADAL" clId="{EAE44672-E172-4EBF-9F9D-FB211DBE7616}" dt="2023-12-17T15:11:49.190" v="4691" actId="1076"/>
          <ac:spMkLst>
            <pc:docMk/>
            <pc:sldMk cId="294884957" sldId="287"/>
            <ac:spMk id="72" creationId="{D098EDDB-C84A-B047-CC0D-E95A8C1DE424}"/>
          </ac:spMkLst>
        </pc:spChg>
        <pc:spChg chg="mod">
          <ac:chgData name="Alessandro Parolini" userId="3284b79b-1045-46db-bf31-f200767a23d9" providerId="ADAL" clId="{EAE44672-E172-4EBF-9F9D-FB211DBE7616}" dt="2023-12-17T16:14:56.211" v="5017" actId="1076"/>
          <ac:spMkLst>
            <pc:docMk/>
            <pc:sldMk cId="294884957" sldId="287"/>
            <ac:spMk id="73" creationId="{F0AC4E3E-718E-9137-C88A-CB5EEF114028}"/>
          </ac:spMkLst>
        </pc:spChg>
        <pc:spChg chg="mod">
          <ac:chgData name="Alessandro Parolini" userId="3284b79b-1045-46db-bf31-f200767a23d9" providerId="ADAL" clId="{EAE44672-E172-4EBF-9F9D-FB211DBE7616}" dt="2023-12-17T16:15:03.359" v="5019" actId="1076"/>
          <ac:spMkLst>
            <pc:docMk/>
            <pc:sldMk cId="294884957" sldId="287"/>
            <ac:spMk id="74" creationId="{2B584D44-D406-8137-EB3F-83BD52B688B5}"/>
          </ac:spMkLst>
        </pc:spChg>
        <pc:spChg chg="mod">
          <ac:chgData name="Alessandro Parolini" userId="3284b79b-1045-46db-bf31-f200767a23d9" providerId="ADAL" clId="{EAE44672-E172-4EBF-9F9D-FB211DBE7616}" dt="2023-12-17T16:17:05.150" v="5085" actId="1076"/>
          <ac:spMkLst>
            <pc:docMk/>
            <pc:sldMk cId="294884957" sldId="287"/>
            <ac:spMk id="75" creationId="{85C6E5DC-7E31-E763-DBFE-7F4CAB69149C}"/>
          </ac:spMkLst>
        </pc:spChg>
        <pc:spChg chg="mod">
          <ac:chgData name="Alessandro Parolini" userId="3284b79b-1045-46db-bf31-f200767a23d9" providerId="ADAL" clId="{EAE44672-E172-4EBF-9F9D-FB211DBE7616}" dt="2023-12-17T16:28:35.342" v="5146" actId="207"/>
          <ac:spMkLst>
            <pc:docMk/>
            <pc:sldMk cId="294884957" sldId="287"/>
            <ac:spMk id="76" creationId="{3BAEAE0B-69FD-589A-5A6C-85668CB4F4AE}"/>
          </ac:spMkLst>
        </pc:spChg>
        <pc:spChg chg="add mod">
          <ac:chgData name="Alessandro Parolini" userId="3284b79b-1045-46db-bf31-f200767a23d9" providerId="ADAL" clId="{EAE44672-E172-4EBF-9F9D-FB211DBE7616}" dt="2023-12-17T16:19:47.870" v="5114" actId="1076"/>
          <ac:spMkLst>
            <pc:docMk/>
            <pc:sldMk cId="294884957" sldId="287"/>
            <ac:spMk id="93" creationId="{807095CD-DE53-6E92-DC25-559AE2E99B45}"/>
          </ac:spMkLst>
        </pc:spChg>
        <pc:cxnChg chg="mod">
          <ac:chgData name="Alessandro Parolini" userId="3284b79b-1045-46db-bf31-f200767a23d9" providerId="ADAL" clId="{EAE44672-E172-4EBF-9F9D-FB211DBE7616}" dt="2023-12-17T16:09:51.392" v="4959" actId="14100"/>
          <ac:cxnSpMkLst>
            <pc:docMk/>
            <pc:sldMk cId="294884957" sldId="287"/>
            <ac:cxnSpMk id="7" creationId="{EFE09C9E-1371-618C-27C2-F6C2E6B31B14}"/>
          </ac:cxnSpMkLst>
        </pc:cxnChg>
        <pc:cxnChg chg="mod">
          <ac:chgData name="Alessandro Parolini" userId="3284b79b-1045-46db-bf31-f200767a23d9" providerId="ADAL" clId="{EAE44672-E172-4EBF-9F9D-FB211DBE7616}" dt="2023-12-17T16:11:21.750" v="4980" actId="14100"/>
          <ac:cxnSpMkLst>
            <pc:docMk/>
            <pc:sldMk cId="294884957" sldId="287"/>
            <ac:cxnSpMk id="19" creationId="{C4F6DA2F-3CEE-892A-2C92-8EC1F6E140BA}"/>
          </ac:cxnSpMkLst>
        </pc:cxnChg>
        <pc:cxnChg chg="mod">
          <ac:chgData name="Alessandro Parolini" userId="3284b79b-1045-46db-bf31-f200767a23d9" providerId="ADAL" clId="{EAE44672-E172-4EBF-9F9D-FB211DBE7616}" dt="2023-12-17T16:10:07.930" v="4963" actId="14100"/>
          <ac:cxnSpMkLst>
            <pc:docMk/>
            <pc:sldMk cId="294884957" sldId="287"/>
            <ac:cxnSpMk id="22" creationId="{46B5C2AE-2510-15B4-C1DB-6DB3DA4F3033}"/>
          </ac:cxnSpMkLst>
        </pc:cxnChg>
        <pc:cxnChg chg="mod">
          <ac:chgData name="Alessandro Parolini" userId="3284b79b-1045-46db-bf31-f200767a23d9" providerId="ADAL" clId="{EAE44672-E172-4EBF-9F9D-FB211DBE7616}" dt="2023-12-17T16:11:19.251" v="4979" actId="1076"/>
          <ac:cxnSpMkLst>
            <pc:docMk/>
            <pc:sldMk cId="294884957" sldId="287"/>
            <ac:cxnSpMk id="23" creationId="{FE8FA5B7-ECF1-FBFF-0821-852BB6EF1DB3}"/>
          </ac:cxnSpMkLst>
        </pc:cxnChg>
        <pc:cxnChg chg="mod">
          <ac:chgData name="Alessandro Parolini" userId="3284b79b-1045-46db-bf31-f200767a23d9" providerId="ADAL" clId="{EAE44672-E172-4EBF-9F9D-FB211DBE7616}" dt="2023-12-17T16:13:15.012" v="5004" actId="14100"/>
          <ac:cxnSpMkLst>
            <pc:docMk/>
            <pc:sldMk cId="294884957" sldId="287"/>
            <ac:cxnSpMk id="24" creationId="{8C6EA734-6878-8925-09C8-5B1F690B8559}"/>
          </ac:cxnSpMkLst>
        </pc:cxnChg>
        <pc:cxnChg chg="mod">
          <ac:chgData name="Alessandro Parolini" userId="3284b79b-1045-46db-bf31-f200767a23d9" providerId="ADAL" clId="{EAE44672-E172-4EBF-9F9D-FB211DBE7616}" dt="2023-12-17T16:13:44.497" v="5009" actId="1076"/>
          <ac:cxnSpMkLst>
            <pc:docMk/>
            <pc:sldMk cId="294884957" sldId="287"/>
            <ac:cxnSpMk id="28" creationId="{BD1856C3-6C37-D17C-CEE5-E215162BBEF1}"/>
          </ac:cxnSpMkLst>
        </pc:cxnChg>
        <pc:cxnChg chg="del mod">
          <ac:chgData name="Alessandro Parolini" userId="3284b79b-1045-46db-bf31-f200767a23d9" providerId="ADAL" clId="{EAE44672-E172-4EBF-9F9D-FB211DBE7616}" dt="2023-12-17T16:07:53.869" v="4950" actId="478"/>
          <ac:cxnSpMkLst>
            <pc:docMk/>
            <pc:sldMk cId="294884957" sldId="287"/>
            <ac:cxnSpMk id="29" creationId="{AE34D5E3-2491-F499-0DD1-CAD0EE5D7B48}"/>
          </ac:cxnSpMkLst>
        </pc:cxnChg>
        <pc:cxnChg chg="del">
          <ac:chgData name="Alessandro Parolini" userId="3284b79b-1045-46db-bf31-f200767a23d9" providerId="ADAL" clId="{EAE44672-E172-4EBF-9F9D-FB211DBE7616}" dt="2023-12-17T15:56:45.992" v="4890" actId="478"/>
          <ac:cxnSpMkLst>
            <pc:docMk/>
            <pc:sldMk cId="294884957" sldId="287"/>
            <ac:cxnSpMk id="32" creationId="{F6480BA2-45A5-F952-D00C-FF022A8A3FC5}"/>
          </ac:cxnSpMkLst>
        </pc:cxnChg>
        <pc:cxnChg chg="del">
          <ac:chgData name="Alessandro Parolini" userId="3284b79b-1045-46db-bf31-f200767a23d9" providerId="ADAL" clId="{EAE44672-E172-4EBF-9F9D-FB211DBE7616}" dt="2023-12-17T15:56:48.082" v="4892" actId="478"/>
          <ac:cxnSpMkLst>
            <pc:docMk/>
            <pc:sldMk cId="294884957" sldId="287"/>
            <ac:cxnSpMk id="34" creationId="{6C9FF3B0-B583-3FCA-7D99-EF1ACD574C60}"/>
          </ac:cxnSpMkLst>
        </pc:cxnChg>
        <pc:cxnChg chg="add mod">
          <ac:chgData name="Alessandro Parolini" userId="3284b79b-1045-46db-bf31-f200767a23d9" providerId="ADAL" clId="{EAE44672-E172-4EBF-9F9D-FB211DBE7616}" dt="2023-12-17T16:12:43.119" v="5001" actId="14100"/>
          <ac:cxnSpMkLst>
            <pc:docMk/>
            <pc:sldMk cId="294884957" sldId="287"/>
            <ac:cxnSpMk id="38" creationId="{F6DEE3BC-58F0-FE19-B4BB-73C4D500089D}"/>
          </ac:cxnSpMkLst>
        </pc:cxnChg>
        <pc:cxnChg chg="add mod">
          <ac:chgData name="Alessandro Parolini" userId="3284b79b-1045-46db-bf31-f200767a23d9" providerId="ADAL" clId="{EAE44672-E172-4EBF-9F9D-FB211DBE7616}" dt="2023-12-17T16:13:38.820" v="5007" actId="1076"/>
          <ac:cxnSpMkLst>
            <pc:docMk/>
            <pc:sldMk cId="294884957" sldId="287"/>
            <ac:cxnSpMk id="39" creationId="{E044F8C8-35C0-27C6-EE44-BC61D14C9B1E}"/>
          </ac:cxnSpMkLst>
        </pc:cxnChg>
        <pc:cxnChg chg="add mod">
          <ac:chgData name="Alessandro Parolini" userId="3284b79b-1045-46db-bf31-f200767a23d9" providerId="ADAL" clId="{EAE44672-E172-4EBF-9F9D-FB211DBE7616}" dt="2023-12-17T16:12:21.370" v="4996" actId="1076"/>
          <ac:cxnSpMkLst>
            <pc:docMk/>
            <pc:sldMk cId="294884957" sldId="287"/>
            <ac:cxnSpMk id="40" creationId="{8A414674-0CD1-F1F0-B67D-5706207D210C}"/>
          </ac:cxnSpMkLst>
        </pc:cxnChg>
        <pc:cxnChg chg="del">
          <ac:chgData name="Alessandro Parolini" userId="3284b79b-1045-46db-bf31-f200767a23d9" providerId="ADAL" clId="{EAE44672-E172-4EBF-9F9D-FB211DBE7616}" dt="2023-12-17T15:56:46.622" v="4891" actId="478"/>
          <ac:cxnSpMkLst>
            <pc:docMk/>
            <pc:sldMk cId="294884957" sldId="287"/>
            <ac:cxnSpMk id="45" creationId="{6B86EDF0-A0E0-0121-8654-2CFB1591F21F}"/>
          </ac:cxnSpMkLst>
        </pc:cxnChg>
        <pc:cxnChg chg="del">
          <ac:chgData name="Alessandro Parolini" userId="3284b79b-1045-46db-bf31-f200767a23d9" providerId="ADAL" clId="{EAE44672-E172-4EBF-9F9D-FB211DBE7616}" dt="2023-12-17T15:56:48.717" v="4893" actId="478"/>
          <ac:cxnSpMkLst>
            <pc:docMk/>
            <pc:sldMk cId="294884957" sldId="287"/>
            <ac:cxnSpMk id="46" creationId="{9F1BC98F-FB2E-FD9C-B917-6003EDA256F5}"/>
          </ac:cxnSpMkLst>
        </pc:cxnChg>
        <pc:cxnChg chg="del">
          <ac:chgData name="Alessandro Parolini" userId="3284b79b-1045-46db-bf31-f200767a23d9" providerId="ADAL" clId="{EAE44672-E172-4EBF-9F9D-FB211DBE7616}" dt="2023-12-17T15:56:50.267" v="4895" actId="478"/>
          <ac:cxnSpMkLst>
            <pc:docMk/>
            <pc:sldMk cId="294884957" sldId="287"/>
            <ac:cxnSpMk id="47" creationId="{C7256382-52E8-3715-D907-68BC08E525F2}"/>
          </ac:cxnSpMkLst>
        </pc:cxnChg>
        <pc:cxnChg chg="del">
          <ac:chgData name="Alessandro Parolini" userId="3284b79b-1045-46db-bf31-f200767a23d9" providerId="ADAL" clId="{EAE44672-E172-4EBF-9F9D-FB211DBE7616}" dt="2023-12-17T15:56:49.607" v="4894" actId="478"/>
          <ac:cxnSpMkLst>
            <pc:docMk/>
            <pc:sldMk cId="294884957" sldId="287"/>
            <ac:cxnSpMk id="50" creationId="{A30DD12D-B065-91C2-7D65-59B4F65AACCD}"/>
          </ac:cxnSpMkLst>
        </pc:cxnChg>
        <pc:cxnChg chg="add mod">
          <ac:chgData name="Alessandro Parolini" userId="3284b79b-1045-46db-bf31-f200767a23d9" providerId="ADAL" clId="{EAE44672-E172-4EBF-9F9D-FB211DBE7616}" dt="2023-12-17T16:14:44.109" v="5016" actId="1076"/>
          <ac:cxnSpMkLst>
            <pc:docMk/>
            <pc:sldMk cId="294884957" sldId="287"/>
            <ac:cxnSpMk id="83" creationId="{CE7CD2A8-EA5E-E236-1B90-F3E993D1D5AE}"/>
          </ac:cxnSpMkLst>
        </pc:cxnChg>
      </pc:sldChg>
      <pc:sldChg chg="addSp delSp modSp new mod">
        <pc:chgData name="Alessandro Parolini" userId="3284b79b-1045-46db-bf31-f200767a23d9" providerId="ADAL" clId="{EAE44672-E172-4EBF-9F9D-FB211DBE7616}" dt="2023-12-16T19:27:58.845" v="4218" actId="1076"/>
        <pc:sldMkLst>
          <pc:docMk/>
          <pc:sldMk cId="4282840930" sldId="291"/>
        </pc:sldMkLst>
        <pc:spChg chg="mod">
          <ac:chgData name="Alessandro Parolini" userId="3284b79b-1045-46db-bf31-f200767a23d9" providerId="ADAL" clId="{EAE44672-E172-4EBF-9F9D-FB211DBE7616}" dt="2023-12-13T11:12:48.659" v="2733" actId="20577"/>
          <ac:spMkLst>
            <pc:docMk/>
            <pc:sldMk cId="4282840930" sldId="291"/>
            <ac:spMk id="2" creationId="{C6512ED0-05E2-1917-D5B9-4AFD7A2D16FA}"/>
          </ac:spMkLst>
        </pc:spChg>
        <pc:spChg chg="del">
          <ac:chgData name="Alessandro Parolini" userId="3284b79b-1045-46db-bf31-f200767a23d9" providerId="ADAL" clId="{EAE44672-E172-4EBF-9F9D-FB211DBE7616}" dt="2023-12-13T11:09:21.556" v="2663" actId="22"/>
          <ac:spMkLst>
            <pc:docMk/>
            <pc:sldMk cId="4282840930" sldId="291"/>
            <ac:spMk id="3" creationId="{09A7FF93-8857-A8AD-B3C3-B822B77AC0A7}"/>
          </ac:spMkLst>
        </pc:spChg>
        <pc:spChg chg="mod">
          <ac:chgData name="Alessandro Parolini" userId="3284b79b-1045-46db-bf31-f200767a23d9" providerId="ADAL" clId="{EAE44672-E172-4EBF-9F9D-FB211DBE7616}" dt="2023-12-13T11:11:10.743" v="2682" actId="113"/>
          <ac:spMkLst>
            <pc:docMk/>
            <pc:sldMk cId="4282840930" sldId="291"/>
            <ac:spMk id="5" creationId="{39AA676F-8185-CA4A-1B19-D01FD459D50C}"/>
          </ac:spMkLst>
        </pc:spChg>
        <pc:spChg chg="add mod">
          <ac:chgData name="Alessandro Parolini" userId="3284b79b-1045-46db-bf31-f200767a23d9" providerId="ADAL" clId="{EAE44672-E172-4EBF-9F9D-FB211DBE7616}" dt="2023-12-16T19:27:58.845" v="4218" actId="1076"/>
          <ac:spMkLst>
            <pc:docMk/>
            <pc:sldMk cId="4282840930" sldId="291"/>
            <ac:spMk id="9" creationId="{BF4A1DA3-A326-496D-9526-F36598E68E4A}"/>
          </ac:spMkLst>
        </pc:spChg>
        <pc:picChg chg="add mod ord">
          <ac:chgData name="Alessandro Parolini" userId="3284b79b-1045-46db-bf31-f200767a23d9" providerId="ADAL" clId="{EAE44672-E172-4EBF-9F9D-FB211DBE7616}" dt="2023-12-13T11:09:54.124" v="2670" actId="14100"/>
          <ac:picMkLst>
            <pc:docMk/>
            <pc:sldMk cId="4282840930" sldId="291"/>
            <ac:picMk id="7" creationId="{879E8BDE-7E56-C03E-EFCD-A251E66A0BFC}"/>
          </ac:picMkLst>
        </pc:picChg>
        <pc:picChg chg="add del mod">
          <ac:chgData name="Alessandro Parolini" userId="3284b79b-1045-46db-bf31-f200767a23d9" providerId="ADAL" clId="{EAE44672-E172-4EBF-9F9D-FB211DBE7616}" dt="2023-12-13T11:09:55.890" v="2671" actId="478"/>
          <ac:picMkLst>
            <pc:docMk/>
            <pc:sldMk cId="4282840930" sldId="291"/>
            <ac:picMk id="8" creationId="{6E29D431-CB93-B47B-E5C4-2167D5C883A5}"/>
          </ac:picMkLst>
        </pc:picChg>
      </pc:sldChg>
      <pc:sldChg chg="addSp delSp modSp new mod">
        <pc:chgData name="Alessandro Parolini" userId="3284b79b-1045-46db-bf31-f200767a23d9" providerId="ADAL" clId="{EAE44672-E172-4EBF-9F9D-FB211DBE7616}" dt="2023-12-13T14:17:24.914" v="2897" actId="1076"/>
        <pc:sldMkLst>
          <pc:docMk/>
          <pc:sldMk cId="148606056" sldId="292"/>
        </pc:sldMkLst>
        <pc:spChg chg="mod">
          <ac:chgData name="Alessandro Parolini" userId="3284b79b-1045-46db-bf31-f200767a23d9" providerId="ADAL" clId="{EAE44672-E172-4EBF-9F9D-FB211DBE7616}" dt="2023-12-13T11:13:45.693" v="2756" actId="20577"/>
          <ac:spMkLst>
            <pc:docMk/>
            <pc:sldMk cId="148606056" sldId="292"/>
            <ac:spMk id="2" creationId="{8CFA7762-F79A-193D-7F8A-F8314F921518}"/>
          </ac:spMkLst>
        </pc:spChg>
        <pc:spChg chg="del mod">
          <ac:chgData name="Alessandro Parolini" userId="3284b79b-1045-46db-bf31-f200767a23d9" providerId="ADAL" clId="{EAE44672-E172-4EBF-9F9D-FB211DBE7616}" dt="2023-12-13T11:14:50.851" v="2758" actId="22"/>
          <ac:spMkLst>
            <pc:docMk/>
            <pc:sldMk cId="148606056" sldId="292"/>
            <ac:spMk id="3" creationId="{845520F0-A887-EA7F-C870-1761AC1F1D1B}"/>
          </ac:spMkLst>
        </pc:spChg>
        <pc:spChg chg="mod">
          <ac:chgData name="Alessandro Parolini" userId="3284b79b-1045-46db-bf31-f200767a23d9" providerId="ADAL" clId="{EAE44672-E172-4EBF-9F9D-FB211DBE7616}" dt="2023-12-13T11:13:26.915" v="2738"/>
          <ac:spMkLst>
            <pc:docMk/>
            <pc:sldMk cId="148606056" sldId="292"/>
            <ac:spMk id="5" creationId="{8765E709-BF21-C012-D72D-95EE08AF71FD}"/>
          </ac:spMkLst>
        </pc:spChg>
        <pc:picChg chg="add mod ord">
          <ac:chgData name="Alessandro Parolini" userId="3284b79b-1045-46db-bf31-f200767a23d9" providerId="ADAL" clId="{EAE44672-E172-4EBF-9F9D-FB211DBE7616}" dt="2023-12-13T14:17:24.914" v="2897" actId="1076"/>
          <ac:picMkLst>
            <pc:docMk/>
            <pc:sldMk cId="148606056" sldId="292"/>
            <ac:picMk id="7" creationId="{DC6B89D3-FD77-4E63-D776-269657AC7D34}"/>
          </ac:picMkLst>
        </pc:picChg>
      </pc:sldChg>
      <pc:sldChg chg="addSp delSp modSp mod">
        <pc:chgData name="Alessandro Parolini" userId="3284b79b-1045-46db-bf31-f200767a23d9" providerId="ADAL" clId="{EAE44672-E172-4EBF-9F9D-FB211DBE7616}" dt="2023-12-13T14:15:26.291" v="2845" actId="1035"/>
        <pc:sldMkLst>
          <pc:docMk/>
          <pc:sldMk cId="873812258" sldId="293"/>
        </pc:sldMkLst>
        <pc:spChg chg="add del mod">
          <ac:chgData name="Alessandro Parolini" userId="3284b79b-1045-46db-bf31-f200767a23d9" providerId="ADAL" clId="{EAE44672-E172-4EBF-9F9D-FB211DBE7616}" dt="2023-12-13T14:13:15.046" v="2791"/>
          <ac:spMkLst>
            <pc:docMk/>
            <pc:sldMk cId="873812258" sldId="293"/>
            <ac:spMk id="3" creationId="{9A5CA1F6-AC8A-F193-DC28-AB28B4A7674D}"/>
          </ac:spMkLst>
        </pc:spChg>
        <pc:graphicFrameChg chg="add del mod">
          <ac:chgData name="Alessandro Parolini" userId="3284b79b-1045-46db-bf31-f200767a23d9" providerId="ADAL" clId="{EAE44672-E172-4EBF-9F9D-FB211DBE7616}" dt="2023-12-13T14:09:15.656" v="2763"/>
          <ac:graphicFrameMkLst>
            <pc:docMk/>
            <pc:sldMk cId="873812258" sldId="293"/>
            <ac:graphicFrameMk id="6" creationId="{9157CF74-8A5C-C1A3-6A06-76D951745B24}"/>
          </ac:graphicFrameMkLst>
        </pc:graphicFrameChg>
        <pc:graphicFrameChg chg="add del mod">
          <ac:chgData name="Alessandro Parolini" userId="3284b79b-1045-46db-bf31-f200767a23d9" providerId="ADAL" clId="{EAE44672-E172-4EBF-9F9D-FB211DBE7616}" dt="2023-12-13T14:11:35.870" v="2776"/>
          <ac:graphicFrameMkLst>
            <pc:docMk/>
            <pc:sldMk cId="873812258" sldId="293"/>
            <ac:graphicFrameMk id="8" creationId="{A88487AF-2D21-10C1-9A3F-7BD919F28F14}"/>
          </ac:graphicFrameMkLst>
        </pc:graphicFrameChg>
        <pc:graphicFrameChg chg="add del mod">
          <ac:chgData name="Alessandro Parolini" userId="3284b79b-1045-46db-bf31-f200767a23d9" providerId="ADAL" clId="{EAE44672-E172-4EBF-9F9D-FB211DBE7616}" dt="2023-12-13T14:13:14.976" v="2790"/>
          <ac:graphicFrameMkLst>
            <pc:docMk/>
            <pc:sldMk cId="873812258" sldId="293"/>
            <ac:graphicFrameMk id="10" creationId="{96A94774-267B-FBA9-1020-80EF12AF79DB}"/>
          </ac:graphicFrameMkLst>
        </pc:graphicFrameChg>
        <pc:picChg chg="add del mod">
          <ac:chgData name="Alessandro Parolini" userId="3284b79b-1045-46db-bf31-f200767a23d9" providerId="ADAL" clId="{EAE44672-E172-4EBF-9F9D-FB211DBE7616}" dt="2023-12-13T14:09:33.023" v="2773"/>
          <ac:picMkLst>
            <pc:docMk/>
            <pc:sldMk cId="873812258" sldId="293"/>
            <ac:picMk id="7" creationId="{B9F84141-73DE-BE8E-E4D2-E5E3D81E6609}"/>
          </ac:picMkLst>
        </pc:picChg>
        <pc:picChg chg="add del mod">
          <ac:chgData name="Alessandro Parolini" userId="3284b79b-1045-46db-bf31-f200767a23d9" providerId="ADAL" clId="{EAE44672-E172-4EBF-9F9D-FB211DBE7616}" dt="2023-12-13T14:11:49.498" v="2784"/>
          <ac:picMkLst>
            <pc:docMk/>
            <pc:sldMk cId="873812258" sldId="293"/>
            <ac:picMk id="9" creationId="{115CE95B-AB24-F5D7-CFD8-46A582D9EEEC}"/>
          </ac:picMkLst>
        </pc:picChg>
        <pc:picChg chg="add mod">
          <ac:chgData name="Alessandro Parolini" userId="3284b79b-1045-46db-bf31-f200767a23d9" providerId="ADAL" clId="{EAE44672-E172-4EBF-9F9D-FB211DBE7616}" dt="2023-12-13T14:15:26.291" v="2845" actId="1035"/>
          <ac:picMkLst>
            <pc:docMk/>
            <pc:sldMk cId="873812258" sldId="293"/>
            <ac:picMk id="11" creationId="{4523690E-7B7E-A80B-CB75-AEF72FE9A7D8}"/>
          </ac:picMkLst>
        </pc:picChg>
      </pc:sldChg>
      <pc:sldChg chg="addSp delSp modSp new mod">
        <pc:chgData name="Alessandro Parolini" userId="3284b79b-1045-46db-bf31-f200767a23d9" providerId="ADAL" clId="{EAE44672-E172-4EBF-9F9D-FB211DBE7616}" dt="2023-12-13T14:16:47.120" v="2885" actId="20577"/>
        <pc:sldMkLst>
          <pc:docMk/>
          <pc:sldMk cId="698955921" sldId="294"/>
        </pc:sldMkLst>
        <pc:spChg chg="mod">
          <ac:chgData name="Alessandro Parolini" userId="3284b79b-1045-46db-bf31-f200767a23d9" providerId="ADAL" clId="{EAE44672-E172-4EBF-9F9D-FB211DBE7616}" dt="2023-12-13T14:16:47.120" v="2885" actId="20577"/>
          <ac:spMkLst>
            <pc:docMk/>
            <pc:sldMk cId="698955921" sldId="294"/>
            <ac:spMk id="2" creationId="{D0DB8A28-424C-0C90-284C-F8B23A0E942B}"/>
          </ac:spMkLst>
        </pc:spChg>
        <pc:spChg chg="add del mod">
          <ac:chgData name="Alessandro Parolini" userId="3284b79b-1045-46db-bf31-f200767a23d9" providerId="ADAL" clId="{EAE44672-E172-4EBF-9F9D-FB211DBE7616}" dt="2023-12-13T14:14:42.637" v="2836"/>
          <ac:spMkLst>
            <pc:docMk/>
            <pc:sldMk cId="698955921" sldId="294"/>
            <ac:spMk id="3" creationId="{F1CAC2E7-AEAC-6816-14AC-C6FDC2E7A4CA}"/>
          </ac:spMkLst>
        </pc:spChg>
        <pc:spChg chg="mod">
          <ac:chgData name="Alessandro Parolini" userId="3284b79b-1045-46db-bf31-f200767a23d9" providerId="ADAL" clId="{EAE44672-E172-4EBF-9F9D-FB211DBE7616}" dt="2023-12-13T14:14:08.337" v="2807" actId="207"/>
          <ac:spMkLst>
            <pc:docMk/>
            <pc:sldMk cId="698955921" sldId="294"/>
            <ac:spMk id="5" creationId="{107BAB8E-6D13-B258-46B4-E940D4149F9B}"/>
          </ac:spMkLst>
        </pc:spChg>
        <pc:spChg chg="add del mod">
          <ac:chgData name="Alessandro Parolini" userId="3284b79b-1045-46db-bf31-f200767a23d9" providerId="ADAL" clId="{EAE44672-E172-4EBF-9F9D-FB211DBE7616}" dt="2023-12-13T14:13:53.657" v="2799"/>
          <ac:spMkLst>
            <pc:docMk/>
            <pc:sldMk cId="698955921" sldId="294"/>
            <ac:spMk id="6" creationId="{45D291C1-CFC7-0A65-011C-EC07AF3A2C96}"/>
          </ac:spMkLst>
        </pc:spChg>
        <pc:spChg chg="add del mod">
          <ac:chgData name="Alessandro Parolini" userId="3284b79b-1045-46db-bf31-f200767a23d9" providerId="ADAL" clId="{EAE44672-E172-4EBF-9F9D-FB211DBE7616}" dt="2023-12-13T14:13:53.657" v="2799"/>
          <ac:spMkLst>
            <pc:docMk/>
            <pc:sldMk cId="698955921" sldId="294"/>
            <ac:spMk id="7" creationId="{C162ED1B-2C09-799A-0860-45CEB0748F8A}"/>
          </ac:spMkLst>
        </pc:spChg>
        <pc:graphicFrameChg chg="add del mod">
          <ac:chgData name="Alessandro Parolini" userId="3284b79b-1045-46db-bf31-f200767a23d9" providerId="ADAL" clId="{EAE44672-E172-4EBF-9F9D-FB211DBE7616}" dt="2023-12-13T14:14:42.567" v="2835"/>
          <ac:graphicFrameMkLst>
            <pc:docMk/>
            <pc:sldMk cId="698955921" sldId="294"/>
            <ac:graphicFrameMk id="8" creationId="{E529652A-5621-0006-70D9-5E88B6BE5E74}"/>
          </ac:graphicFrameMkLst>
        </pc:graphicFrameChg>
        <pc:picChg chg="add mod">
          <ac:chgData name="Alessandro Parolini" userId="3284b79b-1045-46db-bf31-f200767a23d9" providerId="ADAL" clId="{EAE44672-E172-4EBF-9F9D-FB211DBE7616}" dt="2023-12-13T14:15:36.675" v="2846" actId="1076"/>
          <ac:picMkLst>
            <pc:docMk/>
            <pc:sldMk cId="698955921" sldId="294"/>
            <ac:picMk id="9" creationId="{196DD1F9-DFA7-1091-2D24-02B2993172EA}"/>
          </ac:picMkLst>
        </pc:picChg>
      </pc:sldChg>
      <pc:sldChg chg="addSp delSp modSp new mod setBg">
        <pc:chgData name="Alessandro Parolini" userId="3284b79b-1045-46db-bf31-f200767a23d9" providerId="ADAL" clId="{EAE44672-E172-4EBF-9F9D-FB211DBE7616}" dt="2023-12-13T14:17:15.524" v="2896" actId="113"/>
        <pc:sldMkLst>
          <pc:docMk/>
          <pc:sldMk cId="4208856921" sldId="295"/>
        </pc:sldMkLst>
        <pc:spChg chg="mod">
          <ac:chgData name="Alessandro Parolini" userId="3284b79b-1045-46db-bf31-f200767a23d9" providerId="ADAL" clId="{EAE44672-E172-4EBF-9F9D-FB211DBE7616}" dt="2023-12-13T14:17:01.202" v="2894" actId="207"/>
          <ac:spMkLst>
            <pc:docMk/>
            <pc:sldMk cId="4208856921" sldId="295"/>
            <ac:spMk id="2" creationId="{9EDFB08B-602C-9FE4-45C3-C7119C9B4BAA}"/>
          </ac:spMkLst>
        </pc:spChg>
        <pc:spChg chg="add del mod">
          <ac:chgData name="Alessandro Parolini" userId="3284b79b-1045-46db-bf31-f200767a23d9" providerId="ADAL" clId="{EAE44672-E172-4EBF-9F9D-FB211DBE7616}" dt="2023-12-13T14:16:19.289" v="2855"/>
          <ac:spMkLst>
            <pc:docMk/>
            <pc:sldMk cId="4208856921" sldId="295"/>
            <ac:spMk id="3" creationId="{90B16CFB-1C4E-E21A-D7C4-874829E0D0BC}"/>
          </ac:spMkLst>
        </pc:spChg>
        <pc:spChg chg="mod ord">
          <ac:chgData name="Alessandro Parolini" userId="3284b79b-1045-46db-bf31-f200767a23d9" providerId="ADAL" clId="{EAE44672-E172-4EBF-9F9D-FB211DBE7616}" dt="2023-12-13T14:16:09.579" v="2851" actId="26606"/>
          <ac:spMkLst>
            <pc:docMk/>
            <pc:sldMk cId="4208856921" sldId="295"/>
            <ac:spMk id="4" creationId="{21037B81-8A4E-D523-2A68-5B5780B9F15B}"/>
          </ac:spMkLst>
        </pc:spChg>
        <pc:spChg chg="mod">
          <ac:chgData name="Alessandro Parolini" userId="3284b79b-1045-46db-bf31-f200767a23d9" providerId="ADAL" clId="{EAE44672-E172-4EBF-9F9D-FB211DBE7616}" dt="2023-12-13T14:17:15.524" v="2896" actId="113"/>
          <ac:spMkLst>
            <pc:docMk/>
            <pc:sldMk cId="4208856921" sldId="295"/>
            <ac:spMk id="5" creationId="{92E4E479-58DC-4213-2C68-56F19057EB06}"/>
          </ac:spMkLst>
        </pc:spChg>
        <pc:spChg chg="add del">
          <ac:chgData name="Alessandro Parolini" userId="3284b79b-1045-46db-bf31-f200767a23d9" providerId="ADAL" clId="{EAE44672-E172-4EBF-9F9D-FB211DBE7616}" dt="2023-12-13T14:16:09.579" v="2851" actId="26606"/>
          <ac:spMkLst>
            <pc:docMk/>
            <pc:sldMk cId="4208856921" sldId="295"/>
            <ac:spMk id="11" creationId="{1A95671B-3CC6-4792-9114-B74FAEA224E6}"/>
          </ac:spMkLst>
        </pc:spChg>
        <pc:graphicFrameChg chg="add mod ord">
          <ac:chgData name="Alessandro Parolini" userId="3284b79b-1045-46db-bf31-f200767a23d9" providerId="ADAL" clId="{EAE44672-E172-4EBF-9F9D-FB211DBE7616}" dt="2023-12-13T14:16:14.489" v="2852"/>
          <ac:graphicFrameMkLst>
            <pc:docMk/>
            <pc:sldMk cId="4208856921" sldId="295"/>
            <ac:graphicFrameMk id="6" creationId="{B1B3F433-A9D2-A9DE-9118-C7B89230F256}"/>
          </ac:graphicFrameMkLst>
        </pc:graphicFrameChg>
        <pc:graphicFrameChg chg="add del mod">
          <ac:chgData name="Alessandro Parolini" userId="3284b79b-1045-46db-bf31-f200767a23d9" providerId="ADAL" clId="{EAE44672-E172-4EBF-9F9D-FB211DBE7616}" dt="2023-12-13T14:16:19.209" v="2854"/>
          <ac:graphicFrameMkLst>
            <pc:docMk/>
            <pc:sldMk cId="4208856921" sldId="295"/>
            <ac:graphicFrameMk id="7" creationId="{0FF66DA7-88D9-D3BD-39A9-D0F77F0E4678}"/>
          </ac:graphicFrameMkLst>
        </pc:graphicFrameChg>
        <pc:picChg chg="add mod">
          <ac:chgData name="Alessandro Parolini" userId="3284b79b-1045-46db-bf31-f200767a23d9" providerId="ADAL" clId="{EAE44672-E172-4EBF-9F9D-FB211DBE7616}" dt="2023-12-13T14:16:26.582" v="2857" actId="14100"/>
          <ac:picMkLst>
            <pc:docMk/>
            <pc:sldMk cId="4208856921" sldId="295"/>
            <ac:picMk id="8" creationId="{0133C690-631B-C588-9820-21EC572FE1B6}"/>
          </ac:picMkLst>
        </pc:picChg>
      </pc:sldChg>
      <pc:sldChg chg="addSp delSp modSp new mod">
        <pc:chgData name="Alessandro Parolini" userId="3284b79b-1045-46db-bf31-f200767a23d9" providerId="ADAL" clId="{EAE44672-E172-4EBF-9F9D-FB211DBE7616}" dt="2023-12-13T14:48:15.440" v="3100" actId="1076"/>
        <pc:sldMkLst>
          <pc:docMk/>
          <pc:sldMk cId="4127432607" sldId="296"/>
        </pc:sldMkLst>
        <pc:spChg chg="mod">
          <ac:chgData name="Alessandro Parolini" userId="3284b79b-1045-46db-bf31-f200767a23d9" providerId="ADAL" clId="{EAE44672-E172-4EBF-9F9D-FB211DBE7616}" dt="2023-12-13T14:36:14.233" v="3026" actId="20577"/>
          <ac:spMkLst>
            <pc:docMk/>
            <pc:sldMk cId="4127432607" sldId="296"/>
            <ac:spMk id="2" creationId="{4CE3D641-DC0B-2421-5023-979098F70B26}"/>
          </ac:spMkLst>
        </pc:spChg>
        <pc:spChg chg="add del mod">
          <ac:chgData name="Alessandro Parolini" userId="3284b79b-1045-46db-bf31-f200767a23d9" providerId="ADAL" clId="{EAE44672-E172-4EBF-9F9D-FB211DBE7616}" dt="2023-12-13T14:42:47.219" v="3059"/>
          <ac:spMkLst>
            <pc:docMk/>
            <pc:sldMk cId="4127432607" sldId="296"/>
            <ac:spMk id="3" creationId="{184DFD02-9FF0-7E6D-B31E-31F9040C7BE1}"/>
          </ac:spMkLst>
        </pc:spChg>
        <pc:spChg chg="mod">
          <ac:chgData name="Alessandro Parolini" userId="3284b79b-1045-46db-bf31-f200767a23d9" providerId="ADAL" clId="{EAE44672-E172-4EBF-9F9D-FB211DBE7616}" dt="2023-12-13T14:36:25.665" v="3037" actId="113"/>
          <ac:spMkLst>
            <pc:docMk/>
            <pc:sldMk cId="4127432607" sldId="296"/>
            <ac:spMk id="5" creationId="{ECAF2F5F-C586-E59B-CED9-6FE4827C6A7E}"/>
          </ac:spMkLst>
        </pc:spChg>
        <pc:spChg chg="add del mod">
          <ac:chgData name="Alessandro Parolini" userId="3284b79b-1045-46db-bf31-f200767a23d9" providerId="ADAL" clId="{EAE44672-E172-4EBF-9F9D-FB211DBE7616}" dt="2023-12-13T14:46:59.725" v="3081" actId="478"/>
          <ac:spMkLst>
            <pc:docMk/>
            <pc:sldMk cId="4127432607" sldId="296"/>
            <ac:spMk id="11" creationId="{F92726C3-1A35-CD09-2C00-5F27AFDBE10B}"/>
          </ac:spMkLst>
        </pc:spChg>
        <pc:graphicFrameChg chg="add del mod">
          <ac:chgData name="Alessandro Parolini" userId="3284b79b-1045-46db-bf31-f200767a23d9" providerId="ADAL" clId="{EAE44672-E172-4EBF-9F9D-FB211DBE7616}" dt="2023-12-13T14:42:21.247" v="3046"/>
          <ac:graphicFrameMkLst>
            <pc:docMk/>
            <pc:sldMk cId="4127432607" sldId="296"/>
            <ac:graphicFrameMk id="6" creationId="{649B3C1F-4C27-4C80-C47B-85F046F37810}"/>
          </ac:graphicFrameMkLst>
        </pc:graphicFrameChg>
        <pc:graphicFrameChg chg="add del mod modGraphic">
          <ac:chgData name="Alessandro Parolini" userId="3284b79b-1045-46db-bf31-f200767a23d9" providerId="ADAL" clId="{EAE44672-E172-4EBF-9F9D-FB211DBE7616}" dt="2023-12-13T14:42:39.675" v="3054"/>
          <ac:graphicFrameMkLst>
            <pc:docMk/>
            <pc:sldMk cId="4127432607" sldId="296"/>
            <ac:graphicFrameMk id="7" creationId="{4D55F65F-8BA9-81E5-8EAE-7DB10BDAA8D1}"/>
          </ac:graphicFrameMkLst>
        </pc:graphicFrameChg>
        <pc:graphicFrameChg chg="add del mod">
          <ac:chgData name="Alessandro Parolini" userId="3284b79b-1045-46db-bf31-f200767a23d9" providerId="ADAL" clId="{EAE44672-E172-4EBF-9F9D-FB211DBE7616}" dt="2023-12-13T14:42:47.103" v="3058"/>
          <ac:graphicFrameMkLst>
            <pc:docMk/>
            <pc:sldMk cId="4127432607" sldId="296"/>
            <ac:graphicFrameMk id="8" creationId="{07214C1F-7B88-C78A-5E6E-DC9037507586}"/>
          </ac:graphicFrameMkLst>
        </pc:graphicFrameChg>
        <pc:picChg chg="add del mod">
          <ac:chgData name="Alessandro Parolini" userId="3284b79b-1045-46db-bf31-f200767a23d9" providerId="ADAL" clId="{EAE44672-E172-4EBF-9F9D-FB211DBE7616}" dt="2023-12-13T14:48:15.440" v="3100" actId="1076"/>
          <ac:picMkLst>
            <pc:docMk/>
            <pc:sldMk cId="4127432607" sldId="296"/>
            <ac:picMk id="9" creationId="{19CFA6B4-E234-74B1-2BB6-76E1F6E5C8EC}"/>
          </ac:picMkLst>
        </pc:picChg>
      </pc:sldChg>
      <pc:sldChg chg="addSp delSp modSp new mod">
        <pc:chgData name="Alessandro Parolini" userId="3284b79b-1045-46db-bf31-f200767a23d9" providerId="ADAL" clId="{EAE44672-E172-4EBF-9F9D-FB211DBE7616}" dt="2023-12-13T14:34:12.801" v="3009" actId="207"/>
        <pc:sldMkLst>
          <pc:docMk/>
          <pc:sldMk cId="4185772390" sldId="297"/>
        </pc:sldMkLst>
        <pc:spChg chg="mod">
          <ac:chgData name="Alessandro Parolini" userId="3284b79b-1045-46db-bf31-f200767a23d9" providerId="ADAL" clId="{EAE44672-E172-4EBF-9F9D-FB211DBE7616}" dt="2023-12-13T14:34:12.801" v="3009" actId="207"/>
          <ac:spMkLst>
            <pc:docMk/>
            <pc:sldMk cId="4185772390" sldId="297"/>
            <ac:spMk id="2" creationId="{8CD0EA01-124A-7B44-2B3B-5766C6332582}"/>
          </ac:spMkLst>
        </pc:spChg>
        <pc:spChg chg="add del mod">
          <ac:chgData name="Alessandro Parolini" userId="3284b79b-1045-46db-bf31-f200767a23d9" providerId="ADAL" clId="{EAE44672-E172-4EBF-9F9D-FB211DBE7616}" dt="2023-12-13T14:28:24.784" v="2959"/>
          <ac:spMkLst>
            <pc:docMk/>
            <pc:sldMk cId="4185772390" sldId="297"/>
            <ac:spMk id="3" creationId="{50CC78BD-C3AA-2E1A-5700-67469A2A031B}"/>
          </ac:spMkLst>
        </pc:spChg>
        <pc:spChg chg="mod">
          <ac:chgData name="Alessandro Parolini" userId="3284b79b-1045-46db-bf31-f200767a23d9" providerId="ADAL" clId="{EAE44672-E172-4EBF-9F9D-FB211DBE7616}" dt="2023-12-13T14:33:46.938" v="2994"/>
          <ac:spMkLst>
            <pc:docMk/>
            <pc:sldMk cId="4185772390" sldId="297"/>
            <ac:spMk id="5" creationId="{A1EFB690-E309-978E-3055-B7300489E033}"/>
          </ac:spMkLst>
        </pc:spChg>
        <pc:spChg chg="add del mod">
          <ac:chgData name="Alessandro Parolini" userId="3284b79b-1045-46db-bf31-f200767a23d9" providerId="ADAL" clId="{EAE44672-E172-4EBF-9F9D-FB211DBE7616}" dt="2023-12-13T14:30:45.599" v="2964"/>
          <ac:spMkLst>
            <pc:docMk/>
            <pc:sldMk cId="4185772390" sldId="297"/>
            <ac:spMk id="9" creationId="{F325B002-8793-ED0F-0051-B2BB6843CB38}"/>
          </ac:spMkLst>
        </pc:spChg>
        <pc:spChg chg="add del mod">
          <ac:chgData name="Alessandro Parolini" userId="3284b79b-1045-46db-bf31-f200767a23d9" providerId="ADAL" clId="{EAE44672-E172-4EBF-9F9D-FB211DBE7616}" dt="2023-12-13T14:31:08.698" v="2974"/>
          <ac:spMkLst>
            <pc:docMk/>
            <pc:sldMk cId="4185772390" sldId="297"/>
            <ac:spMk id="12" creationId="{8F76B1F3-5C08-68AA-612C-513DB37ACE95}"/>
          </ac:spMkLst>
        </pc:spChg>
        <pc:spChg chg="add del mod">
          <ac:chgData name="Alessandro Parolini" userId="3284b79b-1045-46db-bf31-f200767a23d9" providerId="ADAL" clId="{EAE44672-E172-4EBF-9F9D-FB211DBE7616}" dt="2023-12-13T14:31:45.075" v="2981" actId="478"/>
          <ac:spMkLst>
            <pc:docMk/>
            <pc:sldMk cId="4185772390" sldId="297"/>
            <ac:spMk id="17" creationId="{0190A379-2766-9C13-835A-EC2F59047883}"/>
          </ac:spMkLst>
        </pc:spChg>
        <pc:graphicFrameChg chg="add del mod">
          <ac:chgData name="Alessandro Parolini" userId="3284b79b-1045-46db-bf31-f200767a23d9" providerId="ADAL" clId="{EAE44672-E172-4EBF-9F9D-FB211DBE7616}" dt="2023-12-13T14:28:24.684" v="2958"/>
          <ac:graphicFrameMkLst>
            <pc:docMk/>
            <pc:sldMk cId="4185772390" sldId="297"/>
            <ac:graphicFrameMk id="6" creationId="{A0903657-9D5D-4484-1CAC-ECD8331AB99B}"/>
          </ac:graphicFrameMkLst>
        </pc:graphicFrameChg>
        <pc:graphicFrameChg chg="add del mod modGraphic">
          <ac:chgData name="Alessandro Parolini" userId="3284b79b-1045-46db-bf31-f200767a23d9" providerId="ADAL" clId="{EAE44672-E172-4EBF-9F9D-FB211DBE7616}" dt="2023-12-13T14:31:06.067" v="2971" actId="478"/>
          <ac:graphicFrameMkLst>
            <pc:docMk/>
            <pc:sldMk cId="4185772390" sldId="297"/>
            <ac:graphicFrameMk id="10" creationId="{05199057-221F-A430-0775-229C2B342578}"/>
          </ac:graphicFrameMkLst>
        </pc:graphicFrameChg>
        <pc:graphicFrameChg chg="add del mod modGraphic">
          <ac:chgData name="Alessandro Parolini" userId="3284b79b-1045-46db-bf31-f200767a23d9" providerId="ADAL" clId="{EAE44672-E172-4EBF-9F9D-FB211DBE7616}" dt="2023-12-13T14:31:35.353" v="2979" actId="478"/>
          <ac:graphicFrameMkLst>
            <pc:docMk/>
            <pc:sldMk cId="4185772390" sldId="297"/>
            <ac:graphicFrameMk id="13" creationId="{14382484-D797-2104-7946-4C72E54DF9CB}"/>
          </ac:graphicFrameMkLst>
        </pc:graphicFrameChg>
        <pc:picChg chg="add del mod">
          <ac:chgData name="Alessandro Parolini" userId="3284b79b-1045-46db-bf31-f200767a23d9" providerId="ADAL" clId="{EAE44672-E172-4EBF-9F9D-FB211DBE7616}" dt="2023-12-13T14:30:42.154" v="2962" actId="478"/>
          <ac:picMkLst>
            <pc:docMk/>
            <pc:sldMk cId="4185772390" sldId="297"/>
            <ac:picMk id="7" creationId="{0596B55D-52C7-BB36-7F75-B0998562712E}"/>
          </ac:picMkLst>
        </pc:picChg>
        <pc:picChg chg="add mod">
          <ac:chgData name="Alessandro Parolini" userId="3284b79b-1045-46db-bf31-f200767a23d9" providerId="ADAL" clId="{EAE44672-E172-4EBF-9F9D-FB211DBE7616}" dt="2023-12-13T14:31:55.398" v="2984" actId="1076"/>
          <ac:picMkLst>
            <pc:docMk/>
            <pc:sldMk cId="4185772390" sldId="297"/>
            <ac:picMk id="15" creationId="{B001A054-57FA-D60C-91E4-04A754456CAC}"/>
          </ac:picMkLst>
        </pc:picChg>
      </pc:sldChg>
      <pc:sldChg chg="addSp delSp modSp new mod">
        <pc:chgData name="Alessandro Parolini" userId="3284b79b-1045-46db-bf31-f200767a23d9" providerId="ADAL" clId="{EAE44672-E172-4EBF-9F9D-FB211DBE7616}" dt="2023-12-13T14:50:26.315" v="3144" actId="207"/>
        <pc:sldMkLst>
          <pc:docMk/>
          <pc:sldMk cId="1153231575" sldId="305"/>
        </pc:sldMkLst>
        <pc:spChg chg="mod">
          <ac:chgData name="Alessandro Parolini" userId="3284b79b-1045-46db-bf31-f200767a23d9" providerId="ADAL" clId="{EAE44672-E172-4EBF-9F9D-FB211DBE7616}" dt="2023-12-13T14:50:04.334" v="3116" actId="20577"/>
          <ac:spMkLst>
            <pc:docMk/>
            <pc:sldMk cId="1153231575" sldId="305"/>
            <ac:spMk id="2" creationId="{C7745683-3A42-004B-DAA9-E97F668FA939}"/>
          </ac:spMkLst>
        </pc:spChg>
        <pc:spChg chg="add del mod">
          <ac:chgData name="Alessandro Parolini" userId="3284b79b-1045-46db-bf31-f200767a23d9" providerId="ADAL" clId="{EAE44672-E172-4EBF-9F9D-FB211DBE7616}" dt="2023-12-13T14:46:24.685" v="3074"/>
          <ac:spMkLst>
            <pc:docMk/>
            <pc:sldMk cId="1153231575" sldId="305"/>
            <ac:spMk id="3" creationId="{545939E6-27D6-CED8-1AD2-57C34775B2AA}"/>
          </ac:spMkLst>
        </pc:spChg>
        <pc:spChg chg="mod">
          <ac:chgData name="Alessandro Parolini" userId="3284b79b-1045-46db-bf31-f200767a23d9" providerId="ADAL" clId="{EAE44672-E172-4EBF-9F9D-FB211DBE7616}" dt="2023-12-13T14:50:26.315" v="3144" actId="207"/>
          <ac:spMkLst>
            <pc:docMk/>
            <pc:sldMk cId="1153231575" sldId="305"/>
            <ac:spMk id="5" creationId="{B693AFC2-1083-F49E-98CD-ED7482F70FEF}"/>
          </ac:spMkLst>
        </pc:spChg>
        <pc:spChg chg="add del mod">
          <ac:chgData name="Alessandro Parolini" userId="3284b79b-1045-46db-bf31-f200767a23d9" providerId="ADAL" clId="{EAE44672-E172-4EBF-9F9D-FB211DBE7616}" dt="2023-12-13T14:47:16.524" v="3088" actId="478"/>
          <ac:spMkLst>
            <pc:docMk/>
            <pc:sldMk cId="1153231575" sldId="305"/>
            <ac:spMk id="9" creationId="{C95BA15A-386C-2C98-D28F-8B66826CCA4F}"/>
          </ac:spMkLst>
        </pc:spChg>
        <pc:graphicFrameChg chg="add del mod">
          <ac:chgData name="Alessandro Parolini" userId="3284b79b-1045-46db-bf31-f200767a23d9" providerId="ADAL" clId="{EAE44672-E172-4EBF-9F9D-FB211DBE7616}" dt="2023-12-13T14:46:24.519" v="3073"/>
          <ac:graphicFrameMkLst>
            <pc:docMk/>
            <pc:sldMk cId="1153231575" sldId="305"/>
            <ac:graphicFrameMk id="6" creationId="{FC3D3952-0B6D-23FC-956B-5F9C67AD6EDC}"/>
          </ac:graphicFrameMkLst>
        </pc:graphicFrameChg>
        <pc:graphicFrameChg chg="add del mod">
          <ac:chgData name="Alessandro Parolini" userId="3284b79b-1045-46db-bf31-f200767a23d9" providerId="ADAL" clId="{EAE44672-E172-4EBF-9F9D-FB211DBE7616}" dt="2023-12-13T14:47:10.286" v="3085"/>
          <ac:graphicFrameMkLst>
            <pc:docMk/>
            <pc:sldMk cId="1153231575" sldId="305"/>
            <ac:graphicFrameMk id="10" creationId="{ADF5F136-6104-1F47-5131-9CB3631193B5}"/>
          </ac:graphicFrameMkLst>
        </pc:graphicFrameChg>
        <pc:picChg chg="add del mod">
          <ac:chgData name="Alessandro Parolini" userId="3284b79b-1045-46db-bf31-f200767a23d9" providerId="ADAL" clId="{EAE44672-E172-4EBF-9F9D-FB211DBE7616}" dt="2023-12-13T14:47:04.048" v="3083" actId="478"/>
          <ac:picMkLst>
            <pc:docMk/>
            <pc:sldMk cId="1153231575" sldId="305"/>
            <ac:picMk id="7" creationId="{94BC2262-1ECA-C71B-DAF6-1F9F78711561}"/>
          </ac:picMkLst>
        </pc:picChg>
        <pc:picChg chg="add mod">
          <ac:chgData name="Alessandro Parolini" userId="3284b79b-1045-46db-bf31-f200767a23d9" providerId="ADAL" clId="{EAE44672-E172-4EBF-9F9D-FB211DBE7616}" dt="2023-12-13T14:48:20.757" v="3101" actId="14100"/>
          <ac:picMkLst>
            <pc:docMk/>
            <pc:sldMk cId="1153231575" sldId="305"/>
            <ac:picMk id="11" creationId="{7E9A74A3-2593-C4DE-E0B0-C74ADC6557BB}"/>
          </ac:picMkLst>
        </pc:picChg>
      </pc:sldChg>
      <pc:sldChg chg="addSp delSp modSp new mod">
        <pc:chgData name="Alessandro Parolini" userId="3284b79b-1045-46db-bf31-f200767a23d9" providerId="ADAL" clId="{EAE44672-E172-4EBF-9F9D-FB211DBE7616}" dt="2023-12-13T15:00:38.167" v="3212" actId="20577"/>
        <pc:sldMkLst>
          <pc:docMk/>
          <pc:sldMk cId="2399761862" sldId="306"/>
        </pc:sldMkLst>
        <pc:spChg chg="mod">
          <ac:chgData name="Alessandro Parolini" userId="3284b79b-1045-46db-bf31-f200767a23d9" providerId="ADAL" clId="{EAE44672-E172-4EBF-9F9D-FB211DBE7616}" dt="2023-12-13T15:00:38.167" v="3212" actId="20577"/>
          <ac:spMkLst>
            <pc:docMk/>
            <pc:sldMk cId="2399761862" sldId="306"/>
            <ac:spMk id="2" creationId="{4862F3A3-D14F-C916-2906-8E944343090D}"/>
          </ac:spMkLst>
        </pc:spChg>
        <pc:spChg chg="add del mod">
          <ac:chgData name="Alessandro Parolini" userId="3284b79b-1045-46db-bf31-f200767a23d9" providerId="ADAL" clId="{EAE44672-E172-4EBF-9F9D-FB211DBE7616}" dt="2023-12-13T14:52:19.323" v="3147"/>
          <ac:spMkLst>
            <pc:docMk/>
            <pc:sldMk cId="2399761862" sldId="306"/>
            <ac:spMk id="3" creationId="{8A5F2DF9-231E-1C7C-BE8A-25627D60318C}"/>
          </ac:spMkLst>
        </pc:spChg>
        <pc:spChg chg="mod">
          <ac:chgData name="Alessandro Parolini" userId="3284b79b-1045-46db-bf31-f200767a23d9" providerId="ADAL" clId="{EAE44672-E172-4EBF-9F9D-FB211DBE7616}" dt="2023-12-13T15:00:33.964" v="3211" actId="113"/>
          <ac:spMkLst>
            <pc:docMk/>
            <pc:sldMk cId="2399761862" sldId="306"/>
            <ac:spMk id="5" creationId="{374DA66A-5800-24ED-CDD2-4C2593BE095E}"/>
          </ac:spMkLst>
        </pc:spChg>
        <pc:graphicFrameChg chg="add del mod">
          <ac:chgData name="Alessandro Parolini" userId="3284b79b-1045-46db-bf31-f200767a23d9" providerId="ADAL" clId="{EAE44672-E172-4EBF-9F9D-FB211DBE7616}" dt="2023-12-13T14:49:02.610" v="3107"/>
          <ac:graphicFrameMkLst>
            <pc:docMk/>
            <pc:sldMk cId="2399761862" sldId="306"/>
            <ac:graphicFrameMk id="6" creationId="{C94CD4A9-48C7-069E-5AA0-D008CD7BAEF0}"/>
          </ac:graphicFrameMkLst>
        </pc:graphicFrameChg>
        <pc:graphicFrameChg chg="add del mod">
          <ac:chgData name="Alessandro Parolini" userId="3284b79b-1045-46db-bf31-f200767a23d9" providerId="ADAL" clId="{EAE44672-E172-4EBF-9F9D-FB211DBE7616}" dt="2023-12-13T14:52:19.192" v="3146"/>
          <ac:graphicFrameMkLst>
            <pc:docMk/>
            <pc:sldMk cId="2399761862" sldId="306"/>
            <ac:graphicFrameMk id="8" creationId="{7C8835A1-9C51-7241-2856-630A2433FA2F}"/>
          </ac:graphicFrameMkLst>
        </pc:graphicFrameChg>
        <pc:picChg chg="add del mod">
          <ac:chgData name="Alessandro Parolini" userId="3284b79b-1045-46db-bf31-f200767a23d9" providerId="ADAL" clId="{EAE44672-E172-4EBF-9F9D-FB211DBE7616}" dt="2023-12-13T14:49:34.382" v="3115"/>
          <ac:picMkLst>
            <pc:docMk/>
            <pc:sldMk cId="2399761862" sldId="306"/>
            <ac:picMk id="7" creationId="{48E7ACCD-4B5F-5DDB-FA4A-5551FE3DE5CF}"/>
          </ac:picMkLst>
        </pc:picChg>
        <pc:picChg chg="add mod">
          <ac:chgData name="Alessandro Parolini" userId="3284b79b-1045-46db-bf31-f200767a23d9" providerId="ADAL" clId="{EAE44672-E172-4EBF-9F9D-FB211DBE7616}" dt="2023-12-13T14:52:56.094" v="3155" actId="1076"/>
          <ac:picMkLst>
            <pc:docMk/>
            <pc:sldMk cId="2399761862" sldId="306"/>
            <ac:picMk id="9" creationId="{517C8A81-2F13-E38E-F650-DCA178CC8865}"/>
          </ac:picMkLst>
        </pc:picChg>
      </pc:sldChg>
      <pc:sldChg chg="addSp delSp modSp new mod">
        <pc:chgData name="Alessandro Parolini" userId="3284b79b-1045-46db-bf31-f200767a23d9" providerId="ADAL" clId="{EAE44672-E172-4EBF-9F9D-FB211DBE7616}" dt="2023-12-13T14:59:21.344" v="3188" actId="20577"/>
        <pc:sldMkLst>
          <pc:docMk/>
          <pc:sldMk cId="792691940" sldId="307"/>
        </pc:sldMkLst>
        <pc:spChg chg="mod">
          <ac:chgData name="Alessandro Parolini" userId="3284b79b-1045-46db-bf31-f200767a23d9" providerId="ADAL" clId="{EAE44672-E172-4EBF-9F9D-FB211DBE7616}" dt="2023-12-13T14:59:21.344" v="3188" actId="20577"/>
          <ac:spMkLst>
            <pc:docMk/>
            <pc:sldMk cId="792691940" sldId="307"/>
            <ac:spMk id="2" creationId="{24D644F6-57F4-666D-B6B8-B4A03AC22CEE}"/>
          </ac:spMkLst>
        </pc:spChg>
        <pc:spChg chg="add del mod">
          <ac:chgData name="Alessandro Parolini" userId="3284b79b-1045-46db-bf31-f200767a23d9" providerId="ADAL" clId="{EAE44672-E172-4EBF-9F9D-FB211DBE7616}" dt="2023-12-13T14:54:21.952" v="3160"/>
          <ac:spMkLst>
            <pc:docMk/>
            <pc:sldMk cId="792691940" sldId="307"/>
            <ac:spMk id="3" creationId="{DD447075-ECAF-1E31-2EA9-6D48A5CF2978}"/>
          </ac:spMkLst>
        </pc:spChg>
        <pc:spChg chg="mod">
          <ac:chgData name="Alessandro Parolini" userId="3284b79b-1045-46db-bf31-f200767a23d9" providerId="ADAL" clId="{EAE44672-E172-4EBF-9F9D-FB211DBE7616}" dt="2023-12-13T14:59:17.618" v="3187" actId="113"/>
          <ac:spMkLst>
            <pc:docMk/>
            <pc:sldMk cId="792691940" sldId="307"/>
            <ac:spMk id="5" creationId="{AEB9F3EF-C29A-29E3-0C5E-826A9C3005BF}"/>
          </ac:spMkLst>
        </pc:spChg>
        <pc:spChg chg="add del mod">
          <ac:chgData name="Alessandro Parolini" userId="3284b79b-1045-46db-bf31-f200767a23d9" providerId="ADAL" clId="{EAE44672-E172-4EBF-9F9D-FB211DBE7616}" dt="2023-12-13T14:57:16.611" v="3169" actId="478"/>
          <ac:spMkLst>
            <pc:docMk/>
            <pc:sldMk cId="792691940" sldId="307"/>
            <ac:spMk id="11" creationId="{9CC12FF7-1366-0DC0-38DE-04D132CE7C66}"/>
          </ac:spMkLst>
        </pc:spChg>
        <pc:graphicFrameChg chg="add del mod">
          <ac:chgData name="Alessandro Parolini" userId="3284b79b-1045-46db-bf31-f200767a23d9" providerId="ADAL" clId="{EAE44672-E172-4EBF-9F9D-FB211DBE7616}" dt="2023-12-13T14:54:21.756" v="3159"/>
          <ac:graphicFrameMkLst>
            <pc:docMk/>
            <pc:sldMk cId="792691940" sldId="307"/>
            <ac:graphicFrameMk id="6" creationId="{660668A9-EEA9-41FD-0FB1-F9191D1861A6}"/>
          </ac:graphicFrameMkLst>
        </pc:graphicFrameChg>
        <pc:graphicFrameChg chg="add del mod">
          <ac:chgData name="Alessandro Parolini" userId="3284b79b-1045-46db-bf31-f200767a23d9" providerId="ADAL" clId="{EAE44672-E172-4EBF-9F9D-FB211DBE7616}" dt="2023-12-13T14:57:09.698" v="3166"/>
          <ac:graphicFrameMkLst>
            <pc:docMk/>
            <pc:sldMk cId="792691940" sldId="307"/>
            <ac:graphicFrameMk id="8" creationId="{44B13CB9-59DD-2B46-083F-9B3720D5F8C9}"/>
          </ac:graphicFrameMkLst>
        </pc:graphicFrameChg>
        <pc:picChg chg="add del mod">
          <ac:chgData name="Alessandro Parolini" userId="3284b79b-1045-46db-bf31-f200767a23d9" providerId="ADAL" clId="{EAE44672-E172-4EBF-9F9D-FB211DBE7616}" dt="2023-12-13T14:57:12.785" v="3168" actId="478"/>
          <ac:picMkLst>
            <pc:docMk/>
            <pc:sldMk cId="792691940" sldId="307"/>
            <ac:picMk id="7" creationId="{05F69311-61C6-1111-D0E2-71D16A4783D6}"/>
          </ac:picMkLst>
        </pc:picChg>
        <pc:picChg chg="add mod">
          <ac:chgData name="Alessandro Parolini" userId="3284b79b-1045-46db-bf31-f200767a23d9" providerId="ADAL" clId="{EAE44672-E172-4EBF-9F9D-FB211DBE7616}" dt="2023-12-13T14:58:03.921" v="3177" actId="1076"/>
          <ac:picMkLst>
            <pc:docMk/>
            <pc:sldMk cId="792691940" sldId="307"/>
            <ac:picMk id="9" creationId="{E204B73B-7445-4DD8-03B1-E8AF8F1CEE27}"/>
          </ac:picMkLst>
        </pc:picChg>
      </pc:sldChg>
      <pc:sldChg chg="addSp delSp modSp new mod">
        <pc:chgData name="Alessandro Parolini" userId="3284b79b-1045-46db-bf31-f200767a23d9" providerId="ADAL" clId="{EAE44672-E172-4EBF-9F9D-FB211DBE7616}" dt="2023-12-17T14:45:02.457" v="4433" actId="1076"/>
        <pc:sldMkLst>
          <pc:docMk/>
          <pc:sldMk cId="3410834608" sldId="308"/>
        </pc:sldMkLst>
        <pc:spChg chg="mod">
          <ac:chgData name="Alessandro Parolini" userId="3284b79b-1045-46db-bf31-f200767a23d9" providerId="ADAL" clId="{EAE44672-E172-4EBF-9F9D-FB211DBE7616}" dt="2023-12-15T10:03:45.267" v="3966" actId="790"/>
          <ac:spMkLst>
            <pc:docMk/>
            <pc:sldMk cId="3410834608" sldId="308"/>
            <ac:spMk id="2" creationId="{2F72FB24-A103-739B-55CF-4CEBEF0CFC86}"/>
          </ac:spMkLst>
        </pc:spChg>
        <pc:spChg chg="add del mod">
          <ac:chgData name="Alessandro Parolini" userId="3284b79b-1045-46db-bf31-f200767a23d9" providerId="ADAL" clId="{EAE44672-E172-4EBF-9F9D-FB211DBE7616}" dt="2023-12-17T14:45:02.457" v="4433" actId="1076"/>
          <ac:spMkLst>
            <pc:docMk/>
            <pc:sldMk cId="3410834608" sldId="308"/>
            <ac:spMk id="3" creationId="{17C0A34F-5868-5292-6B6A-F4CF47EDDDE1}"/>
          </ac:spMkLst>
        </pc:spChg>
        <pc:spChg chg="mod">
          <ac:chgData name="Alessandro Parolini" userId="3284b79b-1045-46db-bf31-f200767a23d9" providerId="ADAL" clId="{EAE44672-E172-4EBF-9F9D-FB211DBE7616}" dt="2023-12-13T15:17:26.329" v="3232" actId="207"/>
          <ac:spMkLst>
            <pc:docMk/>
            <pc:sldMk cId="3410834608" sldId="308"/>
            <ac:spMk id="5" creationId="{C84D2A9A-8E76-F053-4BFA-87A925BECF2C}"/>
          </ac:spMkLst>
        </pc:spChg>
        <pc:graphicFrameChg chg="add del mod">
          <ac:chgData name="Alessandro Parolini" userId="3284b79b-1045-46db-bf31-f200767a23d9" providerId="ADAL" clId="{EAE44672-E172-4EBF-9F9D-FB211DBE7616}" dt="2023-12-13T15:05:31.250" v="3216"/>
          <ac:graphicFrameMkLst>
            <pc:docMk/>
            <pc:sldMk cId="3410834608" sldId="308"/>
            <ac:graphicFrameMk id="6" creationId="{A88D8989-3C6C-C87A-B8E7-A77C5FB0595A}"/>
          </ac:graphicFrameMkLst>
        </pc:graphicFrameChg>
      </pc:sldChg>
      <pc:sldChg chg="modSp mod">
        <pc:chgData name="Alessandro Parolini" userId="3284b79b-1045-46db-bf31-f200767a23d9" providerId="ADAL" clId="{EAE44672-E172-4EBF-9F9D-FB211DBE7616}" dt="2023-12-17T14:34:32.326" v="4377" actId="20577"/>
        <pc:sldMkLst>
          <pc:docMk/>
          <pc:sldMk cId="1751896614" sldId="311"/>
        </pc:sldMkLst>
        <pc:spChg chg="mod">
          <ac:chgData name="Alessandro Parolini" userId="3284b79b-1045-46db-bf31-f200767a23d9" providerId="ADAL" clId="{EAE44672-E172-4EBF-9F9D-FB211DBE7616}" dt="2023-12-17T14:34:32.326" v="4377" actId="20577"/>
          <ac:spMkLst>
            <pc:docMk/>
            <pc:sldMk cId="1751896614" sldId="311"/>
            <ac:spMk id="261" creationId="{18A5DCD6-BD9B-DAA0-939D-F6F252733D7E}"/>
          </ac:spMkLst>
        </pc:spChg>
      </pc:sldChg>
      <pc:sldChg chg="new del">
        <pc:chgData name="Alessandro Parolini" userId="3284b79b-1045-46db-bf31-f200767a23d9" providerId="ADAL" clId="{EAE44672-E172-4EBF-9F9D-FB211DBE7616}" dt="2023-12-15T10:11:04.462" v="4003" actId="2696"/>
        <pc:sldMkLst>
          <pc:docMk/>
          <pc:sldMk cId="3119879090" sldId="317"/>
        </pc:sldMkLst>
      </pc:sldChg>
      <pc:sldChg chg="modSp mod">
        <pc:chgData name="Alessandro Parolini" userId="3284b79b-1045-46db-bf31-f200767a23d9" providerId="ADAL" clId="{EAE44672-E172-4EBF-9F9D-FB211DBE7616}" dt="2023-12-17T16:24:00.318" v="5145"/>
        <pc:sldMkLst>
          <pc:docMk/>
          <pc:sldMk cId="3853004759" sldId="323"/>
        </pc:sldMkLst>
        <pc:spChg chg="mod">
          <ac:chgData name="Alessandro Parolini" userId="3284b79b-1045-46db-bf31-f200767a23d9" providerId="ADAL" clId="{EAE44672-E172-4EBF-9F9D-FB211DBE7616}" dt="2023-12-17T16:24:00.318" v="5145"/>
          <ac:spMkLst>
            <pc:docMk/>
            <pc:sldMk cId="3853004759" sldId="323"/>
            <ac:spMk id="3" creationId="{581A72C2-E11B-02A5-9446-E90509AFB954}"/>
          </ac:spMkLst>
        </pc:spChg>
      </pc:sldChg>
      <pc:sldChg chg="addSp delSp modSp mod">
        <pc:chgData name="Alessandro Parolini" userId="3284b79b-1045-46db-bf31-f200767a23d9" providerId="ADAL" clId="{EAE44672-E172-4EBF-9F9D-FB211DBE7616}" dt="2023-12-17T16:14:38.049" v="5015" actId="14100"/>
        <pc:sldMkLst>
          <pc:docMk/>
          <pc:sldMk cId="501501861" sldId="324"/>
        </pc:sldMkLst>
        <pc:spChg chg="mod">
          <ac:chgData name="Alessandro Parolini" userId="3284b79b-1045-46db-bf31-f200767a23d9" providerId="ADAL" clId="{EAE44672-E172-4EBF-9F9D-FB211DBE7616}" dt="2023-12-17T15:58:14.320" v="4900" actId="113"/>
          <ac:spMkLst>
            <pc:docMk/>
            <pc:sldMk cId="501501861" sldId="324"/>
            <ac:spMk id="2" creationId="{42CD89F4-B7B7-27F6-809E-C5E699C6477E}"/>
          </ac:spMkLst>
        </pc:spChg>
        <pc:spChg chg="mod">
          <ac:chgData name="Alessandro Parolini" userId="3284b79b-1045-46db-bf31-f200767a23d9" providerId="ADAL" clId="{EAE44672-E172-4EBF-9F9D-FB211DBE7616}" dt="2023-12-17T14:30:13.616" v="4303" actId="20577"/>
          <ac:spMkLst>
            <pc:docMk/>
            <pc:sldMk cId="501501861" sldId="324"/>
            <ac:spMk id="3" creationId="{3B4D6F96-AC1C-44FC-5739-94E2C19D374B}"/>
          </ac:spMkLst>
        </pc:spChg>
        <pc:spChg chg="add mod">
          <ac:chgData name="Alessandro Parolini" userId="3284b79b-1045-46db-bf31-f200767a23d9" providerId="ADAL" clId="{EAE44672-E172-4EBF-9F9D-FB211DBE7616}" dt="2023-12-17T14:29:26.198" v="4264"/>
          <ac:spMkLst>
            <pc:docMk/>
            <pc:sldMk cId="501501861" sldId="324"/>
            <ac:spMk id="7" creationId="{8F189541-F304-17FA-2860-34265612E7C2}"/>
          </ac:spMkLst>
        </pc:spChg>
        <pc:spChg chg="add mod">
          <ac:chgData name="Alessandro Parolini" userId="3284b79b-1045-46db-bf31-f200767a23d9" providerId="ADAL" clId="{EAE44672-E172-4EBF-9F9D-FB211DBE7616}" dt="2023-12-17T15:17:12.658" v="4700" actId="20577"/>
          <ac:spMkLst>
            <pc:docMk/>
            <pc:sldMk cId="501501861" sldId="324"/>
            <ac:spMk id="7" creationId="{DFB7508E-421E-A740-FFBD-F2C235446D31}"/>
          </ac:spMkLst>
        </pc:spChg>
        <pc:spChg chg="add mod">
          <ac:chgData name="Alessandro Parolini" userId="3284b79b-1045-46db-bf31-f200767a23d9" providerId="ADAL" clId="{EAE44672-E172-4EBF-9F9D-FB211DBE7616}" dt="2023-12-17T15:12:32.459" v="4698" actId="1076"/>
          <ac:spMkLst>
            <pc:docMk/>
            <pc:sldMk cId="501501861" sldId="324"/>
            <ac:spMk id="15" creationId="{E5625FC3-9598-F6B2-7D99-61108E2F4D98}"/>
          </ac:spMkLst>
        </pc:spChg>
        <pc:spChg chg="add mod">
          <ac:chgData name="Alessandro Parolini" userId="3284b79b-1045-46db-bf31-f200767a23d9" providerId="ADAL" clId="{EAE44672-E172-4EBF-9F9D-FB211DBE7616}" dt="2023-12-17T15:23:56.238" v="4711" actId="20577"/>
          <ac:spMkLst>
            <pc:docMk/>
            <pc:sldMk cId="501501861" sldId="324"/>
            <ac:spMk id="16" creationId="{7D90F99C-C512-6586-AB88-D19B94FF5D6A}"/>
          </ac:spMkLst>
        </pc:spChg>
        <pc:spChg chg="add mod">
          <ac:chgData name="Alessandro Parolini" userId="3284b79b-1045-46db-bf31-f200767a23d9" providerId="ADAL" clId="{EAE44672-E172-4EBF-9F9D-FB211DBE7616}" dt="2023-12-17T15:21:42.787" v="4705" actId="1076"/>
          <ac:spMkLst>
            <pc:docMk/>
            <pc:sldMk cId="501501861" sldId="324"/>
            <ac:spMk id="17" creationId="{DBCEEF52-6833-2F36-AE89-EA0AE0C0EE8E}"/>
          </ac:spMkLst>
        </pc:spChg>
        <pc:spChg chg="add mod">
          <ac:chgData name="Alessandro Parolini" userId="3284b79b-1045-46db-bf31-f200767a23d9" providerId="ADAL" clId="{EAE44672-E172-4EBF-9F9D-FB211DBE7616}" dt="2023-12-17T14:43:03.666" v="4429" actId="20577"/>
          <ac:spMkLst>
            <pc:docMk/>
            <pc:sldMk cId="501501861" sldId="324"/>
            <ac:spMk id="22" creationId="{F6EE6C07-9631-A90B-DAC3-7376E1FEA6AA}"/>
          </ac:spMkLst>
        </pc:spChg>
        <pc:spChg chg="add mod">
          <ac:chgData name="Alessandro Parolini" userId="3284b79b-1045-46db-bf31-f200767a23d9" providerId="ADAL" clId="{EAE44672-E172-4EBF-9F9D-FB211DBE7616}" dt="2023-12-17T14:56:05.489" v="4600" actId="20577"/>
          <ac:spMkLst>
            <pc:docMk/>
            <pc:sldMk cId="501501861" sldId="324"/>
            <ac:spMk id="23" creationId="{87D80F16-EB06-C2FE-5D79-5BE428DD4171}"/>
          </ac:spMkLst>
        </pc:spChg>
        <pc:spChg chg="add mod">
          <ac:chgData name="Alessandro Parolini" userId="3284b79b-1045-46db-bf31-f200767a23d9" providerId="ADAL" clId="{EAE44672-E172-4EBF-9F9D-FB211DBE7616}" dt="2023-12-17T15:25:28.418" v="4717" actId="20577"/>
          <ac:spMkLst>
            <pc:docMk/>
            <pc:sldMk cId="501501861" sldId="324"/>
            <ac:spMk id="24" creationId="{11B3A87B-B6C7-CA83-1B3D-DD4042647CCD}"/>
          </ac:spMkLst>
        </pc:spChg>
        <pc:spChg chg="add del mod">
          <ac:chgData name="Alessandro Parolini" userId="3284b79b-1045-46db-bf31-f200767a23d9" providerId="ADAL" clId="{EAE44672-E172-4EBF-9F9D-FB211DBE7616}" dt="2023-12-17T14:54:25.477" v="4585" actId="478"/>
          <ac:spMkLst>
            <pc:docMk/>
            <pc:sldMk cId="501501861" sldId="324"/>
            <ac:spMk id="24" creationId="{BFBB7D5E-A7CC-2E3F-D774-D4A7362E8E08}"/>
          </ac:spMkLst>
        </pc:spChg>
        <pc:spChg chg="add mod">
          <ac:chgData name="Alessandro Parolini" userId="3284b79b-1045-46db-bf31-f200767a23d9" providerId="ADAL" clId="{EAE44672-E172-4EBF-9F9D-FB211DBE7616}" dt="2023-12-17T14:55:54.357" v="4592" actId="1076"/>
          <ac:spMkLst>
            <pc:docMk/>
            <pc:sldMk cId="501501861" sldId="324"/>
            <ac:spMk id="25" creationId="{BEDA8919-027A-E05C-A5CE-EE99FA07C94A}"/>
          </ac:spMkLst>
        </pc:spChg>
        <pc:spChg chg="add mod">
          <ac:chgData name="Alessandro Parolini" userId="3284b79b-1045-46db-bf31-f200767a23d9" providerId="ADAL" clId="{EAE44672-E172-4EBF-9F9D-FB211DBE7616}" dt="2023-12-17T14:55:45.405" v="4590" actId="1076"/>
          <ac:spMkLst>
            <pc:docMk/>
            <pc:sldMk cId="501501861" sldId="324"/>
            <ac:spMk id="26" creationId="{184FCCAD-F351-47BC-4134-CE9045DEE7B8}"/>
          </ac:spMkLst>
        </pc:spChg>
        <pc:spChg chg="add mod">
          <ac:chgData name="Alessandro Parolini" userId="3284b79b-1045-46db-bf31-f200767a23d9" providerId="ADAL" clId="{EAE44672-E172-4EBF-9F9D-FB211DBE7616}" dt="2023-12-17T14:55:45.405" v="4590" actId="1076"/>
          <ac:spMkLst>
            <pc:docMk/>
            <pc:sldMk cId="501501861" sldId="324"/>
            <ac:spMk id="27" creationId="{1D852064-3C79-623B-E237-26C8F6FD0C2A}"/>
          </ac:spMkLst>
        </pc:spChg>
        <pc:spChg chg="add mod">
          <ac:chgData name="Alessandro Parolini" userId="3284b79b-1045-46db-bf31-f200767a23d9" providerId="ADAL" clId="{EAE44672-E172-4EBF-9F9D-FB211DBE7616}" dt="2023-12-17T15:36:24.389" v="4814" actId="1076"/>
          <ac:spMkLst>
            <pc:docMk/>
            <pc:sldMk cId="501501861" sldId="324"/>
            <ac:spMk id="28" creationId="{12E77240-AD83-03B2-7D10-7EC75A222163}"/>
          </ac:spMkLst>
        </pc:spChg>
        <pc:spChg chg="add mod">
          <ac:chgData name="Alessandro Parolini" userId="3284b79b-1045-46db-bf31-f200767a23d9" providerId="ADAL" clId="{EAE44672-E172-4EBF-9F9D-FB211DBE7616}" dt="2023-12-17T15:32:22.769" v="4801" actId="1076"/>
          <ac:spMkLst>
            <pc:docMk/>
            <pc:sldMk cId="501501861" sldId="324"/>
            <ac:spMk id="29" creationId="{CDFA1C3A-BF6B-F1AA-9CF9-2B2545F0B1D9}"/>
          </ac:spMkLst>
        </pc:spChg>
        <pc:spChg chg="add mod">
          <ac:chgData name="Alessandro Parolini" userId="3284b79b-1045-46db-bf31-f200767a23d9" providerId="ADAL" clId="{EAE44672-E172-4EBF-9F9D-FB211DBE7616}" dt="2023-12-17T15:36:34.462" v="4815" actId="1076"/>
          <ac:spMkLst>
            <pc:docMk/>
            <pc:sldMk cId="501501861" sldId="324"/>
            <ac:spMk id="30" creationId="{01D1DA95-11AE-8036-F7AE-C3A416D92757}"/>
          </ac:spMkLst>
        </pc:spChg>
        <pc:spChg chg="add mod">
          <ac:chgData name="Alessandro Parolini" userId="3284b79b-1045-46db-bf31-f200767a23d9" providerId="ADAL" clId="{EAE44672-E172-4EBF-9F9D-FB211DBE7616}" dt="2023-12-17T14:55:45.405" v="4590" actId="1076"/>
          <ac:spMkLst>
            <pc:docMk/>
            <pc:sldMk cId="501501861" sldId="324"/>
            <ac:spMk id="31" creationId="{CF0C84EA-5F5A-BBE8-277C-71D6FC6B7ABD}"/>
          </ac:spMkLst>
        </pc:spChg>
        <pc:spChg chg="add mod">
          <ac:chgData name="Alessandro Parolini" userId="3284b79b-1045-46db-bf31-f200767a23d9" providerId="ADAL" clId="{EAE44672-E172-4EBF-9F9D-FB211DBE7616}" dt="2023-12-17T14:55:45.405" v="4590" actId="1076"/>
          <ac:spMkLst>
            <pc:docMk/>
            <pc:sldMk cId="501501861" sldId="324"/>
            <ac:spMk id="32" creationId="{C3FC4F8C-B616-012E-65C5-9807DF234002}"/>
          </ac:spMkLst>
        </pc:spChg>
        <pc:spChg chg="add mod">
          <ac:chgData name="Alessandro Parolini" userId="3284b79b-1045-46db-bf31-f200767a23d9" providerId="ADAL" clId="{EAE44672-E172-4EBF-9F9D-FB211DBE7616}" dt="2023-12-17T14:33:34.726" v="4369" actId="1076"/>
          <ac:spMkLst>
            <pc:docMk/>
            <pc:sldMk cId="501501861" sldId="324"/>
            <ac:spMk id="33" creationId="{5EF23A2F-347D-0AA2-5185-476A001EEA7D}"/>
          </ac:spMkLst>
        </pc:spChg>
        <pc:spChg chg="add mod">
          <ac:chgData name="Alessandro Parolini" userId="3284b79b-1045-46db-bf31-f200767a23d9" providerId="ADAL" clId="{EAE44672-E172-4EBF-9F9D-FB211DBE7616}" dt="2023-12-17T15:08:57.007" v="4670" actId="1076"/>
          <ac:spMkLst>
            <pc:docMk/>
            <pc:sldMk cId="501501861" sldId="324"/>
            <ac:spMk id="34" creationId="{5AAB9936-6DA8-7A22-4399-89BAC1A0B9B7}"/>
          </ac:spMkLst>
        </pc:spChg>
        <pc:spChg chg="add mod">
          <ac:chgData name="Alessandro Parolini" userId="3284b79b-1045-46db-bf31-f200767a23d9" providerId="ADAL" clId="{EAE44672-E172-4EBF-9F9D-FB211DBE7616}" dt="2023-12-17T15:28:59.184" v="4758" actId="1076"/>
          <ac:spMkLst>
            <pc:docMk/>
            <pc:sldMk cId="501501861" sldId="324"/>
            <ac:spMk id="35" creationId="{7575635A-78A0-8E48-8AC0-0CDA3F0D116B}"/>
          </ac:spMkLst>
        </pc:spChg>
        <pc:spChg chg="add mod">
          <ac:chgData name="Alessandro Parolini" userId="3284b79b-1045-46db-bf31-f200767a23d9" providerId="ADAL" clId="{EAE44672-E172-4EBF-9F9D-FB211DBE7616}" dt="2023-12-17T15:28:49.725" v="4756" actId="1076"/>
          <ac:spMkLst>
            <pc:docMk/>
            <pc:sldMk cId="501501861" sldId="324"/>
            <ac:spMk id="37" creationId="{86EC8FC6-FCD9-5EF7-A10F-8BA7D1A8F95A}"/>
          </ac:spMkLst>
        </pc:spChg>
        <pc:spChg chg="add mod">
          <ac:chgData name="Alessandro Parolini" userId="3284b79b-1045-46db-bf31-f200767a23d9" providerId="ADAL" clId="{EAE44672-E172-4EBF-9F9D-FB211DBE7616}" dt="2023-12-17T15:29:43.517" v="4760" actId="1076"/>
          <ac:spMkLst>
            <pc:docMk/>
            <pc:sldMk cId="501501861" sldId="324"/>
            <ac:spMk id="38" creationId="{628EB36B-D657-60A5-8792-60FE29DEDF78}"/>
          </ac:spMkLst>
        </pc:spChg>
        <pc:spChg chg="add mod">
          <ac:chgData name="Alessandro Parolini" userId="3284b79b-1045-46db-bf31-f200767a23d9" providerId="ADAL" clId="{EAE44672-E172-4EBF-9F9D-FB211DBE7616}" dt="2023-12-17T14:58:59.751" v="4634" actId="20577"/>
          <ac:spMkLst>
            <pc:docMk/>
            <pc:sldMk cId="501501861" sldId="324"/>
            <ac:spMk id="39" creationId="{922C14AA-1707-EAFC-5B2C-C56A82E9E7FC}"/>
          </ac:spMkLst>
        </pc:spChg>
        <pc:spChg chg="add mod">
          <ac:chgData name="Alessandro Parolini" userId="3284b79b-1045-46db-bf31-f200767a23d9" providerId="ADAL" clId="{EAE44672-E172-4EBF-9F9D-FB211DBE7616}" dt="2023-12-17T15:36:24.389" v="4814" actId="1076"/>
          <ac:spMkLst>
            <pc:docMk/>
            <pc:sldMk cId="501501861" sldId="324"/>
            <ac:spMk id="41" creationId="{0907BDAF-855B-DA90-5937-F8847C702976}"/>
          </ac:spMkLst>
        </pc:spChg>
        <pc:spChg chg="add mod">
          <ac:chgData name="Alessandro Parolini" userId="3284b79b-1045-46db-bf31-f200767a23d9" providerId="ADAL" clId="{EAE44672-E172-4EBF-9F9D-FB211DBE7616}" dt="2023-12-17T15:33:11.390" v="4803" actId="1076"/>
          <ac:spMkLst>
            <pc:docMk/>
            <pc:sldMk cId="501501861" sldId="324"/>
            <ac:spMk id="42" creationId="{700324A5-67F8-E5DB-C1A9-137C7B29BC0B}"/>
          </ac:spMkLst>
        </pc:spChg>
        <pc:spChg chg="add mod">
          <ac:chgData name="Alessandro Parolini" userId="3284b79b-1045-46db-bf31-f200767a23d9" providerId="ADAL" clId="{EAE44672-E172-4EBF-9F9D-FB211DBE7616}" dt="2023-12-17T15:34:30.999" v="4808" actId="120"/>
          <ac:spMkLst>
            <pc:docMk/>
            <pc:sldMk cId="501501861" sldId="324"/>
            <ac:spMk id="45" creationId="{07DCA29A-526D-208A-3F77-D3D82761CD34}"/>
          </ac:spMkLst>
        </pc:spChg>
        <pc:spChg chg="add mod">
          <ac:chgData name="Alessandro Parolini" userId="3284b79b-1045-46db-bf31-f200767a23d9" providerId="ADAL" clId="{EAE44672-E172-4EBF-9F9D-FB211DBE7616}" dt="2023-12-17T15:35:51.177" v="4811" actId="1076"/>
          <ac:spMkLst>
            <pc:docMk/>
            <pc:sldMk cId="501501861" sldId="324"/>
            <ac:spMk id="46" creationId="{698B317B-E92A-EECC-BF4E-19768CCC6D77}"/>
          </ac:spMkLst>
        </pc:spChg>
        <pc:spChg chg="add mod">
          <ac:chgData name="Alessandro Parolini" userId="3284b79b-1045-46db-bf31-f200767a23d9" providerId="ADAL" clId="{EAE44672-E172-4EBF-9F9D-FB211DBE7616}" dt="2023-12-17T15:36:34.462" v="4815" actId="1076"/>
          <ac:spMkLst>
            <pc:docMk/>
            <pc:sldMk cId="501501861" sldId="324"/>
            <ac:spMk id="47" creationId="{DC1FD8C4-1619-A589-68DA-0D90A97DC1B6}"/>
          </ac:spMkLst>
        </pc:spChg>
        <pc:cxnChg chg="add mod">
          <ac:chgData name="Alessandro Parolini" userId="3284b79b-1045-46db-bf31-f200767a23d9" providerId="ADAL" clId="{EAE44672-E172-4EBF-9F9D-FB211DBE7616}" dt="2023-12-17T14:55:45.405" v="4590" actId="1076"/>
          <ac:cxnSpMkLst>
            <pc:docMk/>
            <pc:sldMk cId="501501861" sldId="324"/>
            <ac:cxnSpMk id="6" creationId="{1CA8A584-597F-E566-0850-58AD9A2B5D12}"/>
          </ac:cxnSpMkLst>
        </pc:cxnChg>
        <pc:cxnChg chg="add mod">
          <ac:chgData name="Alessandro Parolini" userId="3284b79b-1045-46db-bf31-f200767a23d9" providerId="ADAL" clId="{EAE44672-E172-4EBF-9F9D-FB211DBE7616}" dt="2023-12-17T14:55:45.405" v="4590" actId="1076"/>
          <ac:cxnSpMkLst>
            <pc:docMk/>
            <pc:sldMk cId="501501861" sldId="324"/>
            <ac:cxnSpMk id="8" creationId="{B5407252-50F5-BDF2-ECDB-091CB385ADF9}"/>
          </ac:cxnSpMkLst>
        </pc:cxnChg>
        <pc:cxnChg chg="add mod">
          <ac:chgData name="Alessandro Parolini" userId="3284b79b-1045-46db-bf31-f200767a23d9" providerId="ADAL" clId="{EAE44672-E172-4EBF-9F9D-FB211DBE7616}" dt="2023-12-17T14:55:45.405" v="4590" actId="1076"/>
          <ac:cxnSpMkLst>
            <pc:docMk/>
            <pc:sldMk cId="501501861" sldId="324"/>
            <ac:cxnSpMk id="9" creationId="{2246EC7E-DE61-4755-9FBD-FBF2D1740305}"/>
          </ac:cxnSpMkLst>
        </pc:cxnChg>
        <pc:cxnChg chg="add mod">
          <ac:chgData name="Alessandro Parolini" userId="3284b79b-1045-46db-bf31-f200767a23d9" providerId="ADAL" clId="{EAE44672-E172-4EBF-9F9D-FB211DBE7616}" dt="2023-12-17T14:55:45.405" v="4590" actId="1076"/>
          <ac:cxnSpMkLst>
            <pc:docMk/>
            <pc:sldMk cId="501501861" sldId="324"/>
            <ac:cxnSpMk id="10" creationId="{03F72E4A-3B9A-F423-BCA0-6F872709A65D}"/>
          </ac:cxnSpMkLst>
        </pc:cxnChg>
        <pc:cxnChg chg="add mod">
          <ac:chgData name="Alessandro Parolini" userId="3284b79b-1045-46db-bf31-f200767a23d9" providerId="ADAL" clId="{EAE44672-E172-4EBF-9F9D-FB211DBE7616}" dt="2023-12-17T16:13:51.919" v="5010" actId="1076"/>
          <ac:cxnSpMkLst>
            <pc:docMk/>
            <pc:sldMk cId="501501861" sldId="324"/>
            <ac:cxnSpMk id="11" creationId="{D82BE591-66D7-53ED-4124-2E0492B26A65}"/>
          </ac:cxnSpMkLst>
        </pc:cxnChg>
        <pc:cxnChg chg="add mod">
          <ac:chgData name="Alessandro Parolini" userId="3284b79b-1045-46db-bf31-f200767a23d9" providerId="ADAL" clId="{EAE44672-E172-4EBF-9F9D-FB211DBE7616}" dt="2023-12-17T16:14:07.470" v="5011" actId="1076"/>
          <ac:cxnSpMkLst>
            <pc:docMk/>
            <pc:sldMk cId="501501861" sldId="324"/>
            <ac:cxnSpMk id="12" creationId="{B67B2577-8FA3-882D-3801-A6BFF6D1C553}"/>
          </ac:cxnSpMkLst>
        </pc:cxnChg>
        <pc:cxnChg chg="add mod">
          <ac:chgData name="Alessandro Parolini" userId="3284b79b-1045-46db-bf31-f200767a23d9" providerId="ADAL" clId="{EAE44672-E172-4EBF-9F9D-FB211DBE7616}" dt="2023-12-17T15:00:13.869" v="4638" actId="14100"/>
          <ac:cxnSpMkLst>
            <pc:docMk/>
            <pc:sldMk cId="501501861" sldId="324"/>
            <ac:cxnSpMk id="13" creationId="{BFB40B5C-5082-6D54-2EE3-C5CCD494554E}"/>
          </ac:cxnSpMkLst>
        </pc:cxnChg>
        <pc:cxnChg chg="add mod">
          <ac:chgData name="Alessandro Parolini" userId="3284b79b-1045-46db-bf31-f200767a23d9" providerId="ADAL" clId="{EAE44672-E172-4EBF-9F9D-FB211DBE7616}" dt="2023-12-17T16:14:16.360" v="5012" actId="14100"/>
          <ac:cxnSpMkLst>
            <pc:docMk/>
            <pc:sldMk cId="501501861" sldId="324"/>
            <ac:cxnSpMk id="14" creationId="{87A8132A-5B67-CD4E-D8F5-E0F0EB8D20D1}"/>
          </ac:cxnSpMkLst>
        </pc:cxnChg>
        <pc:cxnChg chg="add mod">
          <ac:chgData name="Alessandro Parolini" userId="3284b79b-1045-46db-bf31-f200767a23d9" providerId="ADAL" clId="{EAE44672-E172-4EBF-9F9D-FB211DBE7616}" dt="2023-12-17T14:55:45.405" v="4590" actId="1076"/>
          <ac:cxnSpMkLst>
            <pc:docMk/>
            <pc:sldMk cId="501501861" sldId="324"/>
            <ac:cxnSpMk id="15" creationId="{D8ABE943-2D39-AD10-EAE2-148071D2B915}"/>
          </ac:cxnSpMkLst>
        </pc:cxnChg>
        <pc:cxnChg chg="add del mod">
          <ac:chgData name="Alessandro Parolini" userId="3284b79b-1045-46db-bf31-f200767a23d9" providerId="ADAL" clId="{EAE44672-E172-4EBF-9F9D-FB211DBE7616}" dt="2023-12-17T14:56:41.569" v="4602" actId="478"/>
          <ac:cxnSpMkLst>
            <pc:docMk/>
            <pc:sldMk cId="501501861" sldId="324"/>
            <ac:cxnSpMk id="16" creationId="{EFE04C62-05A6-E74C-257E-AFBFE912D7EE}"/>
          </ac:cxnSpMkLst>
        </pc:cxnChg>
        <pc:cxnChg chg="add del mod">
          <ac:chgData name="Alessandro Parolini" userId="3284b79b-1045-46db-bf31-f200767a23d9" providerId="ADAL" clId="{EAE44672-E172-4EBF-9F9D-FB211DBE7616}" dt="2023-12-17T15:04:31.876" v="4656" actId="478"/>
          <ac:cxnSpMkLst>
            <pc:docMk/>
            <pc:sldMk cId="501501861" sldId="324"/>
            <ac:cxnSpMk id="17" creationId="{E8BFC501-7E45-E26A-E3F5-05B357B5314B}"/>
          </ac:cxnSpMkLst>
        </pc:cxnChg>
        <pc:cxnChg chg="add mod">
          <ac:chgData name="Alessandro Parolini" userId="3284b79b-1045-46db-bf31-f200767a23d9" providerId="ADAL" clId="{EAE44672-E172-4EBF-9F9D-FB211DBE7616}" dt="2023-12-17T16:14:38.049" v="5015" actId="14100"/>
          <ac:cxnSpMkLst>
            <pc:docMk/>
            <pc:sldMk cId="501501861" sldId="324"/>
            <ac:cxnSpMk id="18" creationId="{3ADB2F59-4A14-EB16-C73C-D5D56AD72A1D}"/>
          </ac:cxnSpMkLst>
        </pc:cxnChg>
        <pc:cxnChg chg="add mod">
          <ac:chgData name="Alessandro Parolini" userId="3284b79b-1045-46db-bf31-f200767a23d9" providerId="ADAL" clId="{EAE44672-E172-4EBF-9F9D-FB211DBE7616}" dt="2023-12-17T14:57:16.068" v="4607" actId="1076"/>
          <ac:cxnSpMkLst>
            <pc:docMk/>
            <pc:sldMk cId="501501861" sldId="324"/>
            <ac:cxnSpMk id="19" creationId="{A612E806-A497-FDCC-4216-30A7A8C7C1C8}"/>
          </ac:cxnSpMkLst>
        </pc:cxnChg>
        <pc:cxnChg chg="add mod">
          <ac:chgData name="Alessandro Parolini" userId="3284b79b-1045-46db-bf31-f200767a23d9" providerId="ADAL" clId="{EAE44672-E172-4EBF-9F9D-FB211DBE7616}" dt="2023-12-17T14:57:16.068" v="4607" actId="1076"/>
          <ac:cxnSpMkLst>
            <pc:docMk/>
            <pc:sldMk cId="501501861" sldId="324"/>
            <ac:cxnSpMk id="20" creationId="{52973F76-AF4A-D57E-BB4F-BF0BE12A5ECD}"/>
          </ac:cxnSpMkLst>
        </pc:cxnChg>
        <pc:cxnChg chg="add mod">
          <ac:chgData name="Alessandro Parolini" userId="3284b79b-1045-46db-bf31-f200767a23d9" providerId="ADAL" clId="{EAE44672-E172-4EBF-9F9D-FB211DBE7616}" dt="2023-12-17T15:04:20.128" v="4655" actId="1076"/>
          <ac:cxnSpMkLst>
            <pc:docMk/>
            <pc:sldMk cId="501501861" sldId="324"/>
            <ac:cxnSpMk id="21" creationId="{2E168CEB-2B53-6E01-F987-CC2270A19EF8}"/>
          </ac:cxnSpMkLst>
        </pc:cxnChg>
        <pc:cxnChg chg="del mod">
          <ac:chgData name="Alessandro Parolini" userId="3284b79b-1045-46db-bf31-f200767a23d9" providerId="ADAL" clId="{EAE44672-E172-4EBF-9F9D-FB211DBE7616}" dt="2023-12-17T15:04:33.216" v="4658" actId="478"/>
          <ac:cxnSpMkLst>
            <pc:docMk/>
            <pc:sldMk cId="501501861" sldId="324"/>
            <ac:cxnSpMk id="35" creationId="{2BFEB266-6037-4271-46C5-8AE34F75DA81}"/>
          </ac:cxnSpMkLst>
        </pc:cxnChg>
        <pc:cxnChg chg="del">
          <ac:chgData name="Alessandro Parolini" userId="3284b79b-1045-46db-bf31-f200767a23d9" providerId="ADAL" clId="{EAE44672-E172-4EBF-9F9D-FB211DBE7616}" dt="2023-12-17T15:08:48.644" v="4669" actId="478"/>
          <ac:cxnSpMkLst>
            <pc:docMk/>
            <pc:sldMk cId="501501861" sldId="324"/>
            <ac:cxnSpMk id="36" creationId="{6464BBCB-59FF-E301-BB2C-8BD78EA8D3F1}"/>
          </ac:cxnSpMkLst>
        </pc:cxnChg>
        <pc:cxnChg chg="add mod">
          <ac:chgData name="Alessandro Parolini" userId="3284b79b-1045-46db-bf31-f200767a23d9" providerId="ADAL" clId="{EAE44672-E172-4EBF-9F9D-FB211DBE7616}" dt="2023-12-17T14:59:40.860" v="4636" actId="1076"/>
          <ac:cxnSpMkLst>
            <pc:docMk/>
            <pc:sldMk cId="501501861" sldId="324"/>
            <ac:cxnSpMk id="40" creationId="{40B3F38F-7BA8-4205-C40F-63C218AD9203}"/>
          </ac:cxnSpMkLst>
        </pc:cxnChg>
        <pc:cxnChg chg="add mod">
          <ac:chgData name="Alessandro Parolini" userId="3284b79b-1045-46db-bf31-f200767a23d9" providerId="ADAL" clId="{EAE44672-E172-4EBF-9F9D-FB211DBE7616}" dt="2023-12-17T15:00:48.437" v="4644" actId="14100"/>
          <ac:cxnSpMkLst>
            <pc:docMk/>
            <pc:sldMk cId="501501861" sldId="324"/>
            <ac:cxnSpMk id="43" creationId="{8437F82E-69B8-EEBB-D4FF-0911ACB60779}"/>
          </ac:cxnSpMkLst>
        </pc:cxnChg>
        <pc:cxnChg chg="add mod">
          <ac:chgData name="Alessandro Parolini" userId="3284b79b-1045-46db-bf31-f200767a23d9" providerId="ADAL" clId="{EAE44672-E172-4EBF-9F9D-FB211DBE7616}" dt="2023-12-17T15:02:41.028" v="4647" actId="14100"/>
          <ac:cxnSpMkLst>
            <pc:docMk/>
            <pc:sldMk cId="501501861" sldId="324"/>
            <ac:cxnSpMk id="44" creationId="{5BBADF14-3B52-B8F4-61F5-E12FF2A8A5BB}"/>
          </ac:cxnSpMkLst>
        </pc:cxnChg>
        <pc:cxnChg chg="add mod">
          <ac:chgData name="Alessandro Parolini" userId="3284b79b-1045-46db-bf31-f200767a23d9" providerId="ADAL" clId="{EAE44672-E172-4EBF-9F9D-FB211DBE7616}" dt="2023-12-17T15:05:06.492" v="4662" actId="1076"/>
          <ac:cxnSpMkLst>
            <pc:docMk/>
            <pc:sldMk cId="501501861" sldId="324"/>
            <ac:cxnSpMk id="49" creationId="{C92399B9-9493-ABC9-C563-1291A22A31BB}"/>
          </ac:cxnSpMkLst>
        </pc:cxnChg>
        <pc:cxnChg chg="add mod">
          <ac:chgData name="Alessandro Parolini" userId="3284b79b-1045-46db-bf31-f200767a23d9" providerId="ADAL" clId="{EAE44672-E172-4EBF-9F9D-FB211DBE7616}" dt="2023-12-17T15:05:06.492" v="4662" actId="1076"/>
          <ac:cxnSpMkLst>
            <pc:docMk/>
            <pc:sldMk cId="501501861" sldId="324"/>
            <ac:cxnSpMk id="50" creationId="{A7CBE320-04DB-49BA-29BF-6B4BC8FA269C}"/>
          </ac:cxnSpMkLst>
        </pc:cxnChg>
        <pc:cxnChg chg="add mod">
          <ac:chgData name="Alessandro Parolini" userId="3284b79b-1045-46db-bf31-f200767a23d9" providerId="ADAL" clId="{EAE44672-E172-4EBF-9F9D-FB211DBE7616}" dt="2023-12-17T15:05:06.492" v="4662" actId="1076"/>
          <ac:cxnSpMkLst>
            <pc:docMk/>
            <pc:sldMk cId="501501861" sldId="324"/>
            <ac:cxnSpMk id="51" creationId="{4F8A183F-D2F2-8737-EF79-1EC50CAAAB27}"/>
          </ac:cxnSpMkLst>
        </pc:cxnChg>
        <pc:cxnChg chg="add mod">
          <ac:chgData name="Alessandro Parolini" userId="3284b79b-1045-46db-bf31-f200767a23d9" providerId="ADAL" clId="{EAE44672-E172-4EBF-9F9D-FB211DBE7616}" dt="2023-12-17T15:05:06.492" v="4662" actId="1076"/>
          <ac:cxnSpMkLst>
            <pc:docMk/>
            <pc:sldMk cId="501501861" sldId="324"/>
            <ac:cxnSpMk id="52" creationId="{093C808C-57BA-6D11-75A9-55D19E49F8FD}"/>
          </ac:cxnSpMkLst>
        </pc:cxnChg>
        <pc:cxnChg chg="add mod">
          <ac:chgData name="Alessandro Parolini" userId="3284b79b-1045-46db-bf31-f200767a23d9" providerId="ADAL" clId="{EAE44672-E172-4EBF-9F9D-FB211DBE7616}" dt="2023-12-17T15:05:06.492" v="4662" actId="1076"/>
          <ac:cxnSpMkLst>
            <pc:docMk/>
            <pc:sldMk cId="501501861" sldId="324"/>
            <ac:cxnSpMk id="53" creationId="{F945C4C0-1114-B1CE-02C7-1AEDF14E15D8}"/>
          </ac:cxnSpMkLst>
        </pc:cxnChg>
        <pc:cxnChg chg="add mod">
          <ac:chgData name="Alessandro Parolini" userId="3284b79b-1045-46db-bf31-f200767a23d9" providerId="ADAL" clId="{EAE44672-E172-4EBF-9F9D-FB211DBE7616}" dt="2023-12-17T15:05:06.492" v="4662" actId="1076"/>
          <ac:cxnSpMkLst>
            <pc:docMk/>
            <pc:sldMk cId="501501861" sldId="324"/>
            <ac:cxnSpMk id="54" creationId="{1189E11B-DCE2-58F9-B145-77C9661B559A}"/>
          </ac:cxnSpMkLst>
        </pc:cxnChg>
      </pc:sldChg>
      <pc:sldChg chg="new del">
        <pc:chgData name="Alessandro Parolini" userId="3284b79b-1045-46db-bf31-f200767a23d9" providerId="ADAL" clId="{EAE44672-E172-4EBF-9F9D-FB211DBE7616}" dt="2023-12-17T15:57:30.381" v="4898" actId="680"/>
        <pc:sldMkLst>
          <pc:docMk/>
          <pc:sldMk cId="679523745" sldId="325"/>
        </pc:sldMkLst>
      </pc:sldChg>
      <pc:sldChg chg="new del">
        <pc:chgData name="Alessandro Parolini" userId="3284b79b-1045-46db-bf31-f200767a23d9" providerId="ADAL" clId="{EAE44672-E172-4EBF-9F9D-FB211DBE7616}" dt="2023-12-17T15:40:08.236" v="4817" actId="2696"/>
        <pc:sldMkLst>
          <pc:docMk/>
          <pc:sldMk cId="1568588556" sldId="325"/>
        </pc:sldMkLst>
      </pc:sldChg>
      <pc:sldChg chg="modSp mod">
        <pc:chgData name="Alessandro Parolini" userId="3284b79b-1045-46db-bf31-f200767a23d9" providerId="ADAL" clId="{EAE44672-E172-4EBF-9F9D-FB211DBE7616}" dt="2023-12-19T14:02:50.816" v="5205" actId="313"/>
        <pc:sldMkLst>
          <pc:docMk/>
          <pc:sldMk cId="2880301081" sldId="332"/>
        </pc:sldMkLst>
        <pc:spChg chg="mod">
          <ac:chgData name="Alessandro Parolini" userId="3284b79b-1045-46db-bf31-f200767a23d9" providerId="ADAL" clId="{EAE44672-E172-4EBF-9F9D-FB211DBE7616}" dt="2023-12-19T14:02:50.816" v="5205" actId="313"/>
          <ac:spMkLst>
            <pc:docMk/>
            <pc:sldMk cId="2880301081" sldId="332"/>
            <ac:spMk id="3" creationId="{C58FEC73-71DC-60DE-A371-8C15B4E2F7EF}"/>
          </ac:spMkLst>
        </pc:spChg>
      </pc:sldChg>
    </pc:docChg>
  </pc:docChgLst>
  <pc:docChgLst>
    <pc:chgData name="Marco Rositani" userId="0dae030424438f70" providerId="Windows Live" clId="Web-{87B37649-463A-4037-96CB-24EBF92BB813}"/>
    <pc:docChg chg="modSld">
      <pc:chgData name="Marco Rositani" userId="0dae030424438f70" providerId="Windows Live" clId="Web-{87B37649-463A-4037-96CB-24EBF92BB813}" dt="2023-12-22T10:53:54.076" v="218" actId="1076"/>
      <pc:docMkLst>
        <pc:docMk/>
      </pc:docMkLst>
      <pc:sldChg chg="modSp">
        <pc:chgData name="Marco Rositani" userId="0dae030424438f70" providerId="Windows Live" clId="Web-{87B37649-463A-4037-96CB-24EBF92BB813}" dt="2023-12-22T10:53:54.076" v="218" actId="1076"/>
        <pc:sldMkLst>
          <pc:docMk/>
          <pc:sldMk cId="273718318" sldId="332"/>
        </pc:sldMkLst>
        <pc:spChg chg="mod">
          <ac:chgData name="Marco Rositani" userId="0dae030424438f70" providerId="Windows Live" clId="Web-{87B37649-463A-4037-96CB-24EBF92BB813}" dt="2023-12-22T10:53:54.076" v="218" actId="1076"/>
          <ac:spMkLst>
            <pc:docMk/>
            <pc:sldMk cId="273718318" sldId="332"/>
            <ac:spMk id="15" creationId="{CA72C1EF-67E5-9045-3948-438988A8746E}"/>
          </ac:spMkLst>
        </pc:spChg>
      </pc:sldChg>
      <pc:sldChg chg="modSp">
        <pc:chgData name="Marco Rositani" userId="0dae030424438f70" providerId="Windows Live" clId="Web-{87B37649-463A-4037-96CB-24EBF92BB813}" dt="2023-12-22T10:53:26.529" v="217" actId="20577"/>
        <pc:sldMkLst>
          <pc:docMk/>
          <pc:sldMk cId="646114225" sldId="335"/>
        </pc:sldMkLst>
        <pc:spChg chg="mod">
          <ac:chgData name="Marco Rositani" userId="0dae030424438f70" providerId="Windows Live" clId="Web-{87B37649-463A-4037-96CB-24EBF92BB813}" dt="2023-12-22T10:53:26.529" v="217" actId="20577"/>
          <ac:spMkLst>
            <pc:docMk/>
            <pc:sldMk cId="646114225" sldId="335"/>
            <ac:spMk id="13" creationId="{CA356AC3-5B82-B5D3-4EBD-0B77A28ACFC2}"/>
          </ac:spMkLst>
        </pc:spChg>
      </pc:sldChg>
      <pc:sldChg chg="addSp modSp">
        <pc:chgData name="Marco Rositani" userId="0dae030424438f70" providerId="Windows Live" clId="Web-{87B37649-463A-4037-96CB-24EBF92BB813}" dt="2023-12-22T10:52:23.918" v="148" actId="20577"/>
        <pc:sldMkLst>
          <pc:docMk/>
          <pc:sldMk cId="1841133366" sldId="337"/>
        </pc:sldMkLst>
        <pc:spChg chg="mod">
          <ac:chgData name="Marco Rositani" userId="0dae030424438f70" providerId="Windows Live" clId="Web-{87B37649-463A-4037-96CB-24EBF92BB813}" dt="2023-12-22T10:52:23.918" v="148" actId="20577"/>
          <ac:spMkLst>
            <pc:docMk/>
            <pc:sldMk cId="1841133366" sldId="337"/>
            <ac:spMk id="24" creationId="{3176248A-C315-63F2-853E-02AD9530CEF5}"/>
          </ac:spMkLst>
        </pc:spChg>
        <pc:picChg chg="mod">
          <ac:chgData name="Marco Rositani" userId="0dae030424438f70" providerId="Windows Live" clId="Web-{87B37649-463A-4037-96CB-24EBF92BB813}" dt="2023-12-22T10:23:35.955" v="2" actId="1076"/>
          <ac:picMkLst>
            <pc:docMk/>
            <pc:sldMk cId="1841133366" sldId="337"/>
            <ac:picMk id="3" creationId="{B52DFBED-3A16-BA3F-BBA9-02E2C37C9034}"/>
          </ac:picMkLst>
        </pc:picChg>
        <pc:picChg chg="add mod">
          <ac:chgData name="Marco Rositani" userId="0dae030424438f70" providerId="Windows Live" clId="Web-{87B37649-463A-4037-96CB-24EBF92BB813}" dt="2023-12-22T10:23:29.127" v="1" actId="1076"/>
          <ac:picMkLst>
            <pc:docMk/>
            <pc:sldMk cId="1841133366" sldId="337"/>
            <ac:picMk id="7" creationId="{2F3CE9D1-81FE-57FB-E2C3-AF0A0389EEC9}"/>
          </ac:picMkLst>
        </pc:picChg>
        <pc:picChg chg="add mod">
          <ac:chgData name="Marco Rositani" userId="0dae030424438f70" providerId="Windows Live" clId="Web-{87B37649-463A-4037-96CB-24EBF92BB813}" dt="2023-12-22T10:24:37.144" v="4" actId="1076"/>
          <ac:picMkLst>
            <pc:docMk/>
            <pc:sldMk cId="1841133366" sldId="337"/>
            <ac:picMk id="8" creationId="{4AAA3DD3-8688-DF81-AB49-1FD1F1E22A61}"/>
          </ac:picMkLst>
        </pc:picChg>
      </pc:sldChg>
    </pc:docChg>
  </pc:docChgLst>
  <pc:docChgLst>
    <pc:chgData name="Giuseppe Tosto" userId="b424eabe-ec00-41cf-8413-d3e9014f44d3" providerId="ADAL" clId="{ADE4A894-473A-41AD-BAEB-9CB4BCE70949}"/>
    <pc:docChg chg="undo redo custSel addSld delSld modSld modMainMaster">
      <pc:chgData name="Giuseppe Tosto" userId="b424eabe-ec00-41cf-8413-d3e9014f44d3" providerId="ADAL" clId="{ADE4A894-473A-41AD-BAEB-9CB4BCE70949}" dt="2023-12-18T13:03:30.290" v="4034" actId="20577"/>
      <pc:docMkLst>
        <pc:docMk/>
      </pc:docMkLst>
      <pc:sldChg chg="modSp del mod">
        <pc:chgData name="Giuseppe Tosto" userId="b424eabe-ec00-41cf-8413-d3e9014f44d3" providerId="ADAL" clId="{ADE4A894-473A-41AD-BAEB-9CB4BCE70949}" dt="2023-12-18T09:52:56.233" v="3899" actId="47"/>
        <pc:sldMkLst>
          <pc:docMk/>
          <pc:sldMk cId="3203394272" sldId="262"/>
        </pc:sldMkLst>
        <pc:spChg chg="mod">
          <ac:chgData name="Giuseppe Tosto" userId="b424eabe-ec00-41cf-8413-d3e9014f44d3" providerId="ADAL" clId="{ADE4A894-473A-41AD-BAEB-9CB4BCE70949}" dt="2023-12-16T17:47:03.151" v="2005" actId="20577"/>
          <ac:spMkLst>
            <pc:docMk/>
            <pc:sldMk cId="3203394272" sldId="262"/>
            <ac:spMk id="3" creationId="{581A72C2-E11B-02A5-9446-E90509AFB954}"/>
          </ac:spMkLst>
        </pc:spChg>
      </pc:sldChg>
      <pc:sldChg chg="modSp mod">
        <pc:chgData name="Giuseppe Tosto" userId="b424eabe-ec00-41cf-8413-d3e9014f44d3" providerId="ADAL" clId="{ADE4A894-473A-41AD-BAEB-9CB4BCE70949}" dt="2023-12-16T17:07:01.801" v="258" actId="113"/>
        <pc:sldMkLst>
          <pc:docMk/>
          <pc:sldMk cId="911868503" sldId="263"/>
        </pc:sldMkLst>
        <pc:spChg chg="mod">
          <ac:chgData name="Giuseppe Tosto" userId="b424eabe-ec00-41cf-8413-d3e9014f44d3" providerId="ADAL" clId="{ADE4A894-473A-41AD-BAEB-9CB4BCE70949}" dt="2023-12-16T16:58:43.978" v="139" actId="20577"/>
          <ac:spMkLst>
            <pc:docMk/>
            <pc:sldMk cId="911868503" sldId="263"/>
            <ac:spMk id="2" creationId="{F0C30FEB-EF90-A937-8768-4B567B83A635}"/>
          </ac:spMkLst>
        </pc:spChg>
        <pc:spChg chg="mod">
          <ac:chgData name="Giuseppe Tosto" userId="b424eabe-ec00-41cf-8413-d3e9014f44d3" providerId="ADAL" clId="{ADE4A894-473A-41AD-BAEB-9CB4BCE70949}" dt="2023-12-16T17:06:15.314" v="254" actId="20577"/>
          <ac:spMkLst>
            <pc:docMk/>
            <pc:sldMk cId="911868503" sldId="263"/>
            <ac:spMk id="3" creationId="{30E50FB1-AAEA-F846-B5AF-FC6CB66F8820}"/>
          </ac:spMkLst>
        </pc:spChg>
        <pc:spChg chg="mod">
          <ac:chgData name="Giuseppe Tosto" userId="b424eabe-ec00-41cf-8413-d3e9014f44d3" providerId="ADAL" clId="{ADE4A894-473A-41AD-BAEB-9CB4BCE70949}" dt="2023-12-16T16:55:55.743" v="95" actId="14100"/>
          <ac:spMkLst>
            <pc:docMk/>
            <pc:sldMk cId="911868503" sldId="263"/>
            <ac:spMk id="12" creationId="{A8EE0787-FE02-F7F7-7168-3A8F23B37BC9}"/>
          </ac:spMkLst>
        </pc:spChg>
        <pc:spChg chg="mod">
          <ac:chgData name="Giuseppe Tosto" userId="b424eabe-ec00-41cf-8413-d3e9014f44d3" providerId="ADAL" clId="{ADE4A894-473A-41AD-BAEB-9CB4BCE70949}" dt="2023-12-16T17:07:01.801" v="258" actId="113"/>
          <ac:spMkLst>
            <pc:docMk/>
            <pc:sldMk cId="911868503" sldId="263"/>
            <ac:spMk id="13" creationId="{D0BD01B9-4B1C-F2DF-6C8A-9B04CDB365AB}"/>
          </ac:spMkLst>
        </pc:spChg>
        <pc:picChg chg="mod">
          <ac:chgData name="Giuseppe Tosto" userId="b424eabe-ec00-41cf-8413-d3e9014f44d3" providerId="ADAL" clId="{ADE4A894-473A-41AD-BAEB-9CB4BCE70949}" dt="2023-12-16T16:55:14.669" v="89" actId="1076"/>
          <ac:picMkLst>
            <pc:docMk/>
            <pc:sldMk cId="911868503" sldId="263"/>
            <ac:picMk id="11" creationId="{FE5D6E53-0D68-F53B-9E5E-3E17C596C5D7}"/>
          </ac:picMkLst>
        </pc:picChg>
      </pc:sldChg>
      <pc:sldChg chg="modSp mod">
        <pc:chgData name="Giuseppe Tosto" userId="b424eabe-ec00-41cf-8413-d3e9014f44d3" providerId="ADAL" clId="{ADE4A894-473A-41AD-BAEB-9CB4BCE70949}" dt="2023-12-16T17:12:13.939" v="409" actId="1036"/>
        <pc:sldMkLst>
          <pc:docMk/>
          <pc:sldMk cId="3494858745" sldId="264"/>
        </pc:sldMkLst>
        <pc:spChg chg="mod">
          <ac:chgData name="Giuseppe Tosto" userId="b424eabe-ec00-41cf-8413-d3e9014f44d3" providerId="ADAL" clId="{ADE4A894-473A-41AD-BAEB-9CB4BCE70949}" dt="2023-12-16T16:58:53.838" v="141" actId="20577"/>
          <ac:spMkLst>
            <pc:docMk/>
            <pc:sldMk cId="3494858745" sldId="264"/>
            <ac:spMk id="2" creationId="{F0C30FEB-EF90-A937-8768-4B567B83A635}"/>
          </ac:spMkLst>
        </pc:spChg>
        <pc:spChg chg="mod">
          <ac:chgData name="Giuseppe Tosto" userId="b424eabe-ec00-41cf-8413-d3e9014f44d3" providerId="ADAL" clId="{ADE4A894-473A-41AD-BAEB-9CB4BCE70949}" dt="2023-12-16T17:07:16.670" v="260" actId="113"/>
          <ac:spMkLst>
            <pc:docMk/>
            <pc:sldMk cId="3494858745" sldId="264"/>
            <ac:spMk id="3" creationId="{30E50FB1-AAEA-F846-B5AF-FC6CB66F8820}"/>
          </ac:spMkLst>
        </pc:spChg>
        <pc:spChg chg="mod">
          <ac:chgData name="Giuseppe Tosto" userId="b424eabe-ec00-41cf-8413-d3e9014f44d3" providerId="ADAL" clId="{ADE4A894-473A-41AD-BAEB-9CB4BCE70949}" dt="2023-12-16T17:12:08.318" v="406" actId="1036"/>
          <ac:spMkLst>
            <pc:docMk/>
            <pc:sldMk cId="3494858745" sldId="264"/>
            <ac:spMk id="12" creationId="{3FCEBB73-BAF5-097E-D942-72F89E7637B7}"/>
          </ac:spMkLst>
        </pc:spChg>
        <pc:spChg chg="mod">
          <ac:chgData name="Giuseppe Tosto" userId="b424eabe-ec00-41cf-8413-d3e9014f44d3" providerId="ADAL" clId="{ADE4A894-473A-41AD-BAEB-9CB4BCE70949}" dt="2023-12-16T17:03:28.597" v="231" actId="14100"/>
          <ac:spMkLst>
            <pc:docMk/>
            <pc:sldMk cId="3494858745" sldId="264"/>
            <ac:spMk id="14" creationId="{2F2247A8-22E8-6B8A-5357-D969B4077F36}"/>
          </ac:spMkLst>
        </pc:spChg>
        <pc:picChg chg="mod">
          <ac:chgData name="Giuseppe Tosto" userId="b424eabe-ec00-41cf-8413-d3e9014f44d3" providerId="ADAL" clId="{ADE4A894-473A-41AD-BAEB-9CB4BCE70949}" dt="2023-12-16T17:02:32.530" v="204" actId="1076"/>
          <ac:picMkLst>
            <pc:docMk/>
            <pc:sldMk cId="3494858745" sldId="264"/>
            <ac:picMk id="9" creationId="{2AF1D859-D5B3-F141-8485-1461D6393ADF}"/>
          </ac:picMkLst>
        </pc:picChg>
        <pc:picChg chg="mod">
          <ac:chgData name="Giuseppe Tosto" userId="b424eabe-ec00-41cf-8413-d3e9014f44d3" providerId="ADAL" clId="{ADE4A894-473A-41AD-BAEB-9CB4BCE70949}" dt="2023-12-16T17:12:13.939" v="409" actId="1036"/>
          <ac:picMkLst>
            <pc:docMk/>
            <pc:sldMk cId="3494858745" sldId="264"/>
            <ac:picMk id="13" creationId="{2294931E-E07B-3583-0E52-9639320A0102}"/>
          </ac:picMkLst>
        </pc:picChg>
      </pc:sldChg>
      <pc:sldChg chg="addSp delSp modSp mod">
        <pc:chgData name="Giuseppe Tosto" userId="b424eabe-ec00-41cf-8413-d3e9014f44d3" providerId="ADAL" clId="{ADE4A894-473A-41AD-BAEB-9CB4BCE70949}" dt="2023-12-16T17:28:32.294" v="1249" actId="1076"/>
        <pc:sldMkLst>
          <pc:docMk/>
          <pc:sldMk cId="4140030992" sldId="265"/>
        </pc:sldMkLst>
        <pc:spChg chg="mod">
          <ac:chgData name="Giuseppe Tosto" userId="b424eabe-ec00-41cf-8413-d3e9014f44d3" providerId="ADAL" clId="{ADE4A894-473A-41AD-BAEB-9CB4BCE70949}" dt="2023-12-16T17:05:11.274" v="246" actId="20577"/>
          <ac:spMkLst>
            <pc:docMk/>
            <pc:sldMk cId="4140030992" sldId="265"/>
            <ac:spMk id="2" creationId="{F0C30FEB-EF90-A937-8768-4B567B83A635}"/>
          </ac:spMkLst>
        </pc:spChg>
        <pc:spChg chg="mod">
          <ac:chgData name="Giuseppe Tosto" userId="b424eabe-ec00-41cf-8413-d3e9014f44d3" providerId="ADAL" clId="{ADE4A894-473A-41AD-BAEB-9CB4BCE70949}" dt="2023-12-16T17:21:05.816" v="734" actId="113"/>
          <ac:spMkLst>
            <pc:docMk/>
            <pc:sldMk cId="4140030992" sldId="265"/>
            <ac:spMk id="3" creationId="{30E50FB1-AAEA-F846-B5AF-FC6CB66F8820}"/>
          </ac:spMkLst>
        </pc:spChg>
        <pc:spChg chg="add mod">
          <ac:chgData name="Giuseppe Tosto" userId="b424eabe-ec00-41cf-8413-d3e9014f44d3" providerId="ADAL" clId="{ADE4A894-473A-41AD-BAEB-9CB4BCE70949}" dt="2023-12-16T17:28:32.294" v="1249" actId="1076"/>
          <ac:spMkLst>
            <pc:docMk/>
            <pc:sldMk cId="4140030992" sldId="265"/>
            <ac:spMk id="6" creationId="{E7BD60F3-7177-1514-9575-B6912AB81594}"/>
          </ac:spMkLst>
        </pc:spChg>
        <pc:spChg chg="add del mod">
          <ac:chgData name="Giuseppe Tosto" userId="b424eabe-ec00-41cf-8413-d3e9014f44d3" providerId="ADAL" clId="{ADE4A894-473A-41AD-BAEB-9CB4BCE70949}" dt="2023-12-16T17:23:28.307" v="951" actId="113"/>
          <ac:spMkLst>
            <pc:docMk/>
            <pc:sldMk cId="4140030992" sldId="265"/>
            <ac:spMk id="8" creationId="{D7E262D3-2833-A557-A6CC-4B06BE14398A}"/>
          </ac:spMkLst>
        </pc:spChg>
        <pc:picChg chg="mod">
          <ac:chgData name="Giuseppe Tosto" userId="b424eabe-ec00-41cf-8413-d3e9014f44d3" providerId="ADAL" clId="{ADE4A894-473A-41AD-BAEB-9CB4BCE70949}" dt="2023-12-16T17:20:49.487" v="723" actId="14100"/>
          <ac:picMkLst>
            <pc:docMk/>
            <pc:sldMk cId="4140030992" sldId="265"/>
            <ac:picMk id="7" creationId="{C78A5893-CFE8-CEBD-73D0-4591B38DA861}"/>
          </ac:picMkLst>
        </pc:picChg>
      </pc:sldChg>
      <pc:sldChg chg="del">
        <pc:chgData name="Giuseppe Tosto" userId="b424eabe-ec00-41cf-8413-d3e9014f44d3" providerId="ADAL" clId="{ADE4A894-473A-41AD-BAEB-9CB4BCE70949}" dt="2023-12-16T17:49:25.045" v="2006" actId="47"/>
        <pc:sldMkLst>
          <pc:docMk/>
          <pc:sldMk cId="1769275625" sldId="267"/>
        </pc:sldMkLst>
      </pc:sldChg>
      <pc:sldChg chg="add del">
        <pc:chgData name="Giuseppe Tosto" userId="b424eabe-ec00-41cf-8413-d3e9014f44d3" providerId="ADAL" clId="{ADE4A894-473A-41AD-BAEB-9CB4BCE70949}" dt="2023-12-13T14:44:50.767" v="7"/>
        <pc:sldMkLst>
          <pc:docMk/>
          <pc:sldMk cId="1262294840" sldId="268"/>
        </pc:sldMkLst>
      </pc:sldChg>
      <pc:sldChg chg="del">
        <pc:chgData name="Giuseppe Tosto" userId="b424eabe-ec00-41cf-8413-d3e9014f44d3" providerId="ADAL" clId="{ADE4A894-473A-41AD-BAEB-9CB4BCE70949}" dt="2023-12-16T17:49:32.055" v="2009" actId="47"/>
        <pc:sldMkLst>
          <pc:docMk/>
          <pc:sldMk cId="2455376845" sldId="269"/>
        </pc:sldMkLst>
      </pc:sldChg>
      <pc:sldChg chg="add del">
        <pc:chgData name="Giuseppe Tosto" userId="b424eabe-ec00-41cf-8413-d3e9014f44d3" providerId="ADAL" clId="{ADE4A894-473A-41AD-BAEB-9CB4BCE70949}" dt="2023-12-13T14:44:20.544" v="5"/>
        <pc:sldMkLst>
          <pc:docMk/>
          <pc:sldMk cId="1251438910" sldId="270"/>
        </pc:sldMkLst>
      </pc:sldChg>
      <pc:sldChg chg="del">
        <pc:chgData name="Giuseppe Tosto" userId="b424eabe-ec00-41cf-8413-d3e9014f44d3" providerId="ADAL" clId="{ADE4A894-473A-41AD-BAEB-9CB4BCE70949}" dt="2023-12-16T17:49:35.126" v="2010" actId="47"/>
        <pc:sldMkLst>
          <pc:docMk/>
          <pc:sldMk cId="3340337469" sldId="271"/>
        </pc:sldMkLst>
      </pc:sldChg>
      <pc:sldChg chg="del">
        <pc:chgData name="Giuseppe Tosto" userId="b424eabe-ec00-41cf-8413-d3e9014f44d3" providerId="ADAL" clId="{ADE4A894-473A-41AD-BAEB-9CB4BCE70949}" dt="2023-12-16T17:49:38.837" v="2012" actId="47"/>
        <pc:sldMkLst>
          <pc:docMk/>
          <pc:sldMk cId="3837639891" sldId="273"/>
        </pc:sldMkLst>
      </pc:sldChg>
      <pc:sldChg chg="del">
        <pc:chgData name="Giuseppe Tosto" userId="b424eabe-ec00-41cf-8413-d3e9014f44d3" providerId="ADAL" clId="{ADE4A894-473A-41AD-BAEB-9CB4BCE70949}" dt="2023-12-16T17:49:45.352" v="2014" actId="47"/>
        <pc:sldMkLst>
          <pc:docMk/>
          <pc:sldMk cId="1305049230" sldId="277"/>
        </pc:sldMkLst>
      </pc:sldChg>
      <pc:sldChg chg="addSp delSp modSp mod">
        <pc:chgData name="Giuseppe Tosto" userId="b424eabe-ec00-41cf-8413-d3e9014f44d3" providerId="ADAL" clId="{ADE4A894-473A-41AD-BAEB-9CB4BCE70949}" dt="2023-12-16T17:38:15.362" v="1546" actId="113"/>
        <pc:sldMkLst>
          <pc:docMk/>
          <pc:sldMk cId="233453705" sldId="278"/>
        </pc:sldMkLst>
        <pc:spChg chg="mod">
          <ac:chgData name="Giuseppe Tosto" userId="b424eabe-ec00-41cf-8413-d3e9014f44d3" providerId="ADAL" clId="{ADE4A894-473A-41AD-BAEB-9CB4BCE70949}" dt="2023-12-16T17:33:02.648" v="1432" actId="20577"/>
          <ac:spMkLst>
            <pc:docMk/>
            <pc:sldMk cId="233453705" sldId="278"/>
            <ac:spMk id="2" creationId="{42CD89F4-B7B7-27F6-809E-C5E699C6477E}"/>
          </ac:spMkLst>
        </pc:spChg>
        <pc:spChg chg="mod">
          <ac:chgData name="Giuseppe Tosto" userId="b424eabe-ec00-41cf-8413-d3e9014f44d3" providerId="ADAL" clId="{ADE4A894-473A-41AD-BAEB-9CB4BCE70949}" dt="2023-12-16T17:36:19.544" v="1477" actId="14100"/>
          <ac:spMkLst>
            <pc:docMk/>
            <pc:sldMk cId="233453705" sldId="278"/>
            <ac:spMk id="3" creationId="{3B4D6F96-AC1C-44FC-5739-94E2C19D374B}"/>
          </ac:spMkLst>
        </pc:spChg>
        <pc:spChg chg="add del mod">
          <ac:chgData name="Giuseppe Tosto" userId="b424eabe-ec00-41cf-8413-d3e9014f44d3" providerId="ADAL" clId="{ADE4A894-473A-41AD-BAEB-9CB4BCE70949}" dt="2023-12-16T17:33:42.034" v="1442"/>
          <ac:spMkLst>
            <pc:docMk/>
            <pc:sldMk cId="233453705" sldId="278"/>
            <ac:spMk id="6" creationId="{AE04A95C-FDCD-20C0-0B1D-E7A930623255}"/>
          </ac:spMkLst>
        </pc:spChg>
        <pc:spChg chg="add del mod">
          <ac:chgData name="Giuseppe Tosto" userId="b424eabe-ec00-41cf-8413-d3e9014f44d3" providerId="ADAL" clId="{ADE4A894-473A-41AD-BAEB-9CB4BCE70949}" dt="2023-12-16T17:33:42.034" v="1442"/>
          <ac:spMkLst>
            <pc:docMk/>
            <pc:sldMk cId="233453705" sldId="278"/>
            <ac:spMk id="7" creationId="{9C3852A5-80D4-EA10-A674-88B81DB60F2B}"/>
          </ac:spMkLst>
        </pc:spChg>
        <pc:spChg chg="add del mod">
          <ac:chgData name="Giuseppe Tosto" userId="b424eabe-ec00-41cf-8413-d3e9014f44d3" providerId="ADAL" clId="{ADE4A894-473A-41AD-BAEB-9CB4BCE70949}" dt="2023-12-16T17:33:42.034" v="1442"/>
          <ac:spMkLst>
            <pc:docMk/>
            <pc:sldMk cId="233453705" sldId="278"/>
            <ac:spMk id="8" creationId="{951AFD94-2D57-6928-0B81-DA687FEA18CC}"/>
          </ac:spMkLst>
        </pc:spChg>
        <pc:spChg chg="add del mod">
          <ac:chgData name="Giuseppe Tosto" userId="b424eabe-ec00-41cf-8413-d3e9014f44d3" providerId="ADAL" clId="{ADE4A894-473A-41AD-BAEB-9CB4BCE70949}" dt="2023-12-16T17:33:42.034" v="1442"/>
          <ac:spMkLst>
            <pc:docMk/>
            <pc:sldMk cId="233453705" sldId="278"/>
            <ac:spMk id="9" creationId="{76BEFE01-B1A5-467B-283D-ADC055757EDD}"/>
          </ac:spMkLst>
        </pc:spChg>
        <pc:spChg chg="add del mod">
          <ac:chgData name="Giuseppe Tosto" userId="b424eabe-ec00-41cf-8413-d3e9014f44d3" providerId="ADAL" clId="{ADE4A894-473A-41AD-BAEB-9CB4BCE70949}" dt="2023-12-16T17:33:42.034" v="1442"/>
          <ac:spMkLst>
            <pc:docMk/>
            <pc:sldMk cId="233453705" sldId="278"/>
            <ac:spMk id="10" creationId="{EE7CD269-B563-9073-ABFA-08CDB4F7F113}"/>
          </ac:spMkLst>
        </pc:spChg>
        <pc:spChg chg="add del mod">
          <ac:chgData name="Giuseppe Tosto" userId="b424eabe-ec00-41cf-8413-d3e9014f44d3" providerId="ADAL" clId="{ADE4A894-473A-41AD-BAEB-9CB4BCE70949}" dt="2023-12-16T17:33:42.034" v="1442"/>
          <ac:spMkLst>
            <pc:docMk/>
            <pc:sldMk cId="233453705" sldId="278"/>
            <ac:spMk id="11" creationId="{5FD828F9-CBE6-55D2-AFFD-B54272DC4B39}"/>
          </ac:spMkLst>
        </pc:spChg>
        <pc:spChg chg="add del mod">
          <ac:chgData name="Giuseppe Tosto" userId="b424eabe-ec00-41cf-8413-d3e9014f44d3" providerId="ADAL" clId="{ADE4A894-473A-41AD-BAEB-9CB4BCE70949}" dt="2023-12-16T17:33:42.034" v="1442"/>
          <ac:spMkLst>
            <pc:docMk/>
            <pc:sldMk cId="233453705" sldId="278"/>
            <ac:spMk id="12" creationId="{6488F304-1E31-E977-AF91-C48CECB744EE}"/>
          </ac:spMkLst>
        </pc:spChg>
        <pc:spChg chg="add del mod">
          <ac:chgData name="Giuseppe Tosto" userId="b424eabe-ec00-41cf-8413-d3e9014f44d3" providerId="ADAL" clId="{ADE4A894-473A-41AD-BAEB-9CB4BCE70949}" dt="2023-12-16T17:33:42.034" v="1442"/>
          <ac:spMkLst>
            <pc:docMk/>
            <pc:sldMk cId="233453705" sldId="278"/>
            <ac:spMk id="13" creationId="{74B164D1-E162-B1F2-B027-CBDCDAA29DF0}"/>
          </ac:spMkLst>
        </pc:spChg>
        <pc:spChg chg="add del mod">
          <ac:chgData name="Giuseppe Tosto" userId="b424eabe-ec00-41cf-8413-d3e9014f44d3" providerId="ADAL" clId="{ADE4A894-473A-41AD-BAEB-9CB4BCE70949}" dt="2023-12-16T17:33:42.034" v="1442"/>
          <ac:spMkLst>
            <pc:docMk/>
            <pc:sldMk cId="233453705" sldId="278"/>
            <ac:spMk id="14" creationId="{D3C6A505-59C5-0E9B-F524-DFDB7E1869E0}"/>
          </ac:spMkLst>
        </pc:spChg>
        <pc:spChg chg="add del mod">
          <ac:chgData name="Giuseppe Tosto" userId="b424eabe-ec00-41cf-8413-d3e9014f44d3" providerId="ADAL" clId="{ADE4A894-473A-41AD-BAEB-9CB4BCE70949}" dt="2023-12-16T17:33:42.034" v="1442"/>
          <ac:spMkLst>
            <pc:docMk/>
            <pc:sldMk cId="233453705" sldId="278"/>
            <ac:spMk id="15" creationId="{70FAD17C-7B6D-23C7-CE1B-05E88AF24F38}"/>
          </ac:spMkLst>
        </pc:spChg>
        <pc:spChg chg="add del mod">
          <ac:chgData name="Giuseppe Tosto" userId="b424eabe-ec00-41cf-8413-d3e9014f44d3" providerId="ADAL" clId="{ADE4A894-473A-41AD-BAEB-9CB4BCE70949}" dt="2023-12-16T17:33:42.034" v="1442"/>
          <ac:spMkLst>
            <pc:docMk/>
            <pc:sldMk cId="233453705" sldId="278"/>
            <ac:spMk id="16" creationId="{5CD7720B-C9D1-A12D-0D82-294254033B61}"/>
          </ac:spMkLst>
        </pc:spChg>
        <pc:spChg chg="add del mod">
          <ac:chgData name="Giuseppe Tosto" userId="b424eabe-ec00-41cf-8413-d3e9014f44d3" providerId="ADAL" clId="{ADE4A894-473A-41AD-BAEB-9CB4BCE70949}" dt="2023-12-16T17:33:42.034" v="1442"/>
          <ac:spMkLst>
            <pc:docMk/>
            <pc:sldMk cId="233453705" sldId="278"/>
            <ac:spMk id="17" creationId="{7C2B8B09-1D99-76EE-6958-B058941EC113}"/>
          </ac:spMkLst>
        </pc:spChg>
        <pc:spChg chg="add del mod">
          <ac:chgData name="Giuseppe Tosto" userId="b424eabe-ec00-41cf-8413-d3e9014f44d3" providerId="ADAL" clId="{ADE4A894-473A-41AD-BAEB-9CB4BCE70949}" dt="2023-12-16T17:33:42.034" v="1442"/>
          <ac:spMkLst>
            <pc:docMk/>
            <pc:sldMk cId="233453705" sldId="278"/>
            <ac:spMk id="18" creationId="{CC46E8C8-270A-5E53-557C-49FA967DF28F}"/>
          </ac:spMkLst>
        </pc:spChg>
        <pc:spChg chg="add del mod">
          <ac:chgData name="Giuseppe Tosto" userId="b424eabe-ec00-41cf-8413-d3e9014f44d3" providerId="ADAL" clId="{ADE4A894-473A-41AD-BAEB-9CB4BCE70949}" dt="2023-12-16T17:33:42.034" v="1442"/>
          <ac:spMkLst>
            <pc:docMk/>
            <pc:sldMk cId="233453705" sldId="278"/>
            <ac:spMk id="19" creationId="{CE1B4030-657E-8E35-2AB0-76EDBFEA9BD7}"/>
          </ac:spMkLst>
        </pc:spChg>
        <pc:spChg chg="add mod">
          <ac:chgData name="Giuseppe Tosto" userId="b424eabe-ec00-41cf-8413-d3e9014f44d3" providerId="ADAL" clId="{ADE4A894-473A-41AD-BAEB-9CB4BCE70949}" dt="2023-12-16T17:38:12.398" v="1545" actId="113"/>
          <ac:spMkLst>
            <pc:docMk/>
            <pc:sldMk cId="233453705" sldId="278"/>
            <ac:spMk id="37" creationId="{B0397F58-873D-04BA-60D6-0F039D6380E2}"/>
          </ac:spMkLst>
        </pc:spChg>
        <pc:spChg chg="add mod">
          <ac:chgData name="Giuseppe Tosto" userId="b424eabe-ec00-41cf-8413-d3e9014f44d3" providerId="ADAL" clId="{ADE4A894-473A-41AD-BAEB-9CB4BCE70949}" dt="2023-12-16T17:38:15.362" v="1546" actId="113"/>
          <ac:spMkLst>
            <pc:docMk/>
            <pc:sldMk cId="233453705" sldId="278"/>
            <ac:spMk id="39" creationId="{3A829441-09FF-4571-EC54-E524EF6B6FCF}"/>
          </ac:spMkLst>
        </pc:spChg>
        <pc:picChg chg="add mod">
          <ac:chgData name="Giuseppe Tosto" userId="b424eabe-ec00-41cf-8413-d3e9014f44d3" providerId="ADAL" clId="{ADE4A894-473A-41AD-BAEB-9CB4BCE70949}" dt="2023-12-16T17:36:24.095" v="1485" actId="1035"/>
          <ac:picMkLst>
            <pc:docMk/>
            <pc:sldMk cId="233453705" sldId="278"/>
            <ac:picMk id="33" creationId="{57BBD369-C363-E2D1-A5B4-95E3AE47B34C}"/>
          </ac:picMkLst>
        </pc:picChg>
        <pc:picChg chg="add mod">
          <ac:chgData name="Giuseppe Tosto" userId="b424eabe-ec00-41cf-8413-d3e9014f44d3" providerId="ADAL" clId="{ADE4A894-473A-41AD-BAEB-9CB4BCE70949}" dt="2023-12-16T17:36:24.095" v="1485" actId="1035"/>
          <ac:picMkLst>
            <pc:docMk/>
            <pc:sldMk cId="233453705" sldId="278"/>
            <ac:picMk id="35" creationId="{4F33F193-34C7-6831-7B2D-A916059FC2DF}"/>
          </ac:picMkLst>
        </pc:picChg>
        <pc:cxnChg chg="add del mod">
          <ac:chgData name="Giuseppe Tosto" userId="b424eabe-ec00-41cf-8413-d3e9014f44d3" providerId="ADAL" clId="{ADE4A894-473A-41AD-BAEB-9CB4BCE70949}" dt="2023-12-16T17:33:42.034" v="1442"/>
          <ac:cxnSpMkLst>
            <pc:docMk/>
            <pc:sldMk cId="233453705" sldId="278"/>
            <ac:cxnSpMk id="20" creationId="{E8B63252-5C0D-17AD-EA1F-2264D317493F}"/>
          </ac:cxnSpMkLst>
        </pc:cxnChg>
        <pc:cxnChg chg="add del mod">
          <ac:chgData name="Giuseppe Tosto" userId="b424eabe-ec00-41cf-8413-d3e9014f44d3" providerId="ADAL" clId="{ADE4A894-473A-41AD-BAEB-9CB4BCE70949}" dt="2023-12-16T17:33:42.034" v="1442"/>
          <ac:cxnSpMkLst>
            <pc:docMk/>
            <pc:sldMk cId="233453705" sldId="278"/>
            <ac:cxnSpMk id="21" creationId="{75495D11-A081-A9F5-BBAA-1CF3AAFA90B9}"/>
          </ac:cxnSpMkLst>
        </pc:cxnChg>
        <pc:cxnChg chg="add del mod">
          <ac:chgData name="Giuseppe Tosto" userId="b424eabe-ec00-41cf-8413-d3e9014f44d3" providerId="ADAL" clId="{ADE4A894-473A-41AD-BAEB-9CB4BCE70949}" dt="2023-12-16T17:33:42.034" v="1442"/>
          <ac:cxnSpMkLst>
            <pc:docMk/>
            <pc:sldMk cId="233453705" sldId="278"/>
            <ac:cxnSpMk id="22" creationId="{3F49C8EF-15B9-816B-7C21-E21F3C41874F}"/>
          </ac:cxnSpMkLst>
        </pc:cxnChg>
        <pc:cxnChg chg="add del mod">
          <ac:chgData name="Giuseppe Tosto" userId="b424eabe-ec00-41cf-8413-d3e9014f44d3" providerId="ADAL" clId="{ADE4A894-473A-41AD-BAEB-9CB4BCE70949}" dt="2023-12-16T17:33:42.034" v="1442"/>
          <ac:cxnSpMkLst>
            <pc:docMk/>
            <pc:sldMk cId="233453705" sldId="278"/>
            <ac:cxnSpMk id="23" creationId="{34F5D01E-000B-E731-0EF8-75BEF0306AED}"/>
          </ac:cxnSpMkLst>
        </pc:cxnChg>
        <pc:cxnChg chg="add del mod">
          <ac:chgData name="Giuseppe Tosto" userId="b424eabe-ec00-41cf-8413-d3e9014f44d3" providerId="ADAL" clId="{ADE4A894-473A-41AD-BAEB-9CB4BCE70949}" dt="2023-12-16T17:33:42.034" v="1442"/>
          <ac:cxnSpMkLst>
            <pc:docMk/>
            <pc:sldMk cId="233453705" sldId="278"/>
            <ac:cxnSpMk id="24" creationId="{A481F293-F418-A5C9-DC80-A19821EE6310}"/>
          </ac:cxnSpMkLst>
        </pc:cxnChg>
        <pc:cxnChg chg="add del mod">
          <ac:chgData name="Giuseppe Tosto" userId="b424eabe-ec00-41cf-8413-d3e9014f44d3" providerId="ADAL" clId="{ADE4A894-473A-41AD-BAEB-9CB4BCE70949}" dt="2023-12-16T17:33:42.034" v="1442"/>
          <ac:cxnSpMkLst>
            <pc:docMk/>
            <pc:sldMk cId="233453705" sldId="278"/>
            <ac:cxnSpMk id="25" creationId="{7969A3FD-30C0-BA52-C030-E4FCEA1A097D}"/>
          </ac:cxnSpMkLst>
        </pc:cxnChg>
      </pc:sldChg>
      <pc:sldChg chg="modSp del mod">
        <pc:chgData name="Giuseppe Tosto" userId="b424eabe-ec00-41cf-8413-d3e9014f44d3" providerId="ADAL" clId="{ADE4A894-473A-41AD-BAEB-9CB4BCE70949}" dt="2023-12-16T17:38:21.543" v="1547" actId="47"/>
        <pc:sldMkLst>
          <pc:docMk/>
          <pc:sldMk cId="2869247118" sldId="279"/>
        </pc:sldMkLst>
        <pc:spChg chg="mod">
          <ac:chgData name="Giuseppe Tosto" userId="b424eabe-ec00-41cf-8413-d3e9014f44d3" providerId="ADAL" clId="{ADE4A894-473A-41AD-BAEB-9CB4BCE70949}" dt="2023-12-16T17:32:52.332" v="1419" actId="20577"/>
          <ac:spMkLst>
            <pc:docMk/>
            <pc:sldMk cId="2869247118" sldId="279"/>
            <ac:spMk id="2" creationId="{42CD89F4-B7B7-27F6-809E-C5E699C6477E}"/>
          </ac:spMkLst>
        </pc:spChg>
      </pc:sldChg>
      <pc:sldChg chg="modSp mod">
        <pc:chgData name="Giuseppe Tosto" userId="b424eabe-ec00-41cf-8413-d3e9014f44d3" providerId="ADAL" clId="{ADE4A894-473A-41AD-BAEB-9CB4BCE70949}" dt="2023-12-16T17:38:52.135" v="1582" actId="20577"/>
        <pc:sldMkLst>
          <pc:docMk/>
          <pc:sldMk cId="3566871892" sldId="280"/>
        </pc:sldMkLst>
        <pc:spChg chg="mod">
          <ac:chgData name="Giuseppe Tosto" userId="b424eabe-ec00-41cf-8413-d3e9014f44d3" providerId="ADAL" clId="{ADE4A894-473A-41AD-BAEB-9CB4BCE70949}" dt="2023-12-16T17:38:52.135" v="1582" actId="20577"/>
          <ac:spMkLst>
            <pc:docMk/>
            <pc:sldMk cId="3566871892" sldId="280"/>
            <ac:spMk id="2" creationId="{42CD89F4-B7B7-27F6-809E-C5E699C6477E}"/>
          </ac:spMkLst>
        </pc:spChg>
      </pc:sldChg>
      <pc:sldChg chg="modSp add del mod">
        <pc:chgData name="Giuseppe Tosto" userId="b424eabe-ec00-41cf-8413-d3e9014f44d3" providerId="ADAL" clId="{ADE4A894-473A-41AD-BAEB-9CB4BCE70949}" dt="2023-12-16T17:49:49.371" v="2016" actId="47"/>
        <pc:sldMkLst>
          <pc:docMk/>
          <pc:sldMk cId="804790536" sldId="281"/>
        </pc:sldMkLst>
        <pc:spChg chg="mod">
          <ac:chgData name="Giuseppe Tosto" userId="b424eabe-ec00-41cf-8413-d3e9014f44d3" providerId="ADAL" clId="{ADE4A894-473A-41AD-BAEB-9CB4BCE70949}" dt="2023-12-14T12:21:31.984" v="71" actId="20577"/>
          <ac:spMkLst>
            <pc:docMk/>
            <pc:sldMk cId="804790536" sldId="281"/>
            <ac:spMk id="3" creationId="{581A72C2-E11B-02A5-9446-E90509AFB954}"/>
          </ac:spMkLst>
        </pc:spChg>
      </pc:sldChg>
      <pc:sldChg chg="add del">
        <pc:chgData name="Giuseppe Tosto" userId="b424eabe-ec00-41cf-8413-d3e9014f44d3" providerId="ADAL" clId="{ADE4A894-473A-41AD-BAEB-9CB4BCE70949}" dt="2023-12-14T12:20:46.587" v="27" actId="47"/>
        <pc:sldMkLst>
          <pc:docMk/>
          <pc:sldMk cId="1200770476" sldId="282"/>
        </pc:sldMkLst>
      </pc:sldChg>
      <pc:sldChg chg="del">
        <pc:chgData name="Giuseppe Tosto" userId="b424eabe-ec00-41cf-8413-d3e9014f44d3" providerId="ADAL" clId="{ADE4A894-473A-41AD-BAEB-9CB4BCE70949}" dt="2023-12-13T14:43:35.101" v="2" actId="47"/>
        <pc:sldMkLst>
          <pc:docMk/>
          <pc:sldMk cId="4234389786" sldId="283"/>
        </pc:sldMkLst>
      </pc:sldChg>
      <pc:sldChg chg="del">
        <pc:chgData name="Giuseppe Tosto" userId="b424eabe-ec00-41cf-8413-d3e9014f44d3" providerId="ADAL" clId="{ADE4A894-473A-41AD-BAEB-9CB4BCE70949}" dt="2023-12-13T14:43:36.247" v="3" actId="47"/>
        <pc:sldMkLst>
          <pc:docMk/>
          <pc:sldMk cId="3023291461" sldId="284"/>
        </pc:sldMkLst>
      </pc:sldChg>
      <pc:sldChg chg="del">
        <pc:chgData name="Giuseppe Tosto" userId="b424eabe-ec00-41cf-8413-d3e9014f44d3" providerId="ADAL" clId="{ADE4A894-473A-41AD-BAEB-9CB4BCE70949}" dt="2023-12-16T17:49:55.404" v="2018" actId="47"/>
        <pc:sldMkLst>
          <pc:docMk/>
          <pc:sldMk cId="3141541640" sldId="285"/>
        </pc:sldMkLst>
      </pc:sldChg>
      <pc:sldChg chg="modSp mod">
        <pc:chgData name="Giuseppe Tosto" userId="b424eabe-ec00-41cf-8413-d3e9014f44d3" providerId="ADAL" clId="{ADE4A894-473A-41AD-BAEB-9CB4BCE70949}" dt="2023-12-16T18:05:52.696" v="2560" actId="20577"/>
        <pc:sldMkLst>
          <pc:docMk/>
          <pc:sldMk cId="2862522304" sldId="286"/>
        </pc:sldMkLst>
        <pc:spChg chg="mod">
          <ac:chgData name="Giuseppe Tosto" userId="b424eabe-ec00-41cf-8413-d3e9014f44d3" providerId="ADAL" clId="{ADE4A894-473A-41AD-BAEB-9CB4BCE70949}" dt="2023-12-16T17:59:58.523" v="2047" actId="20577"/>
          <ac:spMkLst>
            <pc:docMk/>
            <pc:sldMk cId="2862522304" sldId="286"/>
            <ac:spMk id="2" creationId="{42CD89F4-B7B7-27F6-809E-C5E699C6477E}"/>
          </ac:spMkLst>
        </pc:spChg>
        <pc:spChg chg="mod">
          <ac:chgData name="Giuseppe Tosto" userId="b424eabe-ec00-41cf-8413-d3e9014f44d3" providerId="ADAL" clId="{ADE4A894-473A-41AD-BAEB-9CB4BCE70949}" dt="2023-12-16T18:05:52.696" v="2560" actId="20577"/>
          <ac:spMkLst>
            <pc:docMk/>
            <pc:sldMk cId="2862522304" sldId="286"/>
            <ac:spMk id="3" creationId="{3B4D6F96-AC1C-44FC-5739-94E2C19D374B}"/>
          </ac:spMkLst>
        </pc:spChg>
      </pc:sldChg>
      <pc:sldChg chg="addSp delSp modSp mod">
        <pc:chgData name="Giuseppe Tosto" userId="b424eabe-ec00-41cf-8413-d3e9014f44d3" providerId="ADAL" clId="{ADE4A894-473A-41AD-BAEB-9CB4BCE70949}" dt="2023-12-16T19:03:17.782" v="3885" actId="1076"/>
        <pc:sldMkLst>
          <pc:docMk/>
          <pc:sldMk cId="294884957" sldId="287"/>
        </pc:sldMkLst>
        <pc:spChg chg="mod">
          <ac:chgData name="Giuseppe Tosto" userId="b424eabe-ec00-41cf-8413-d3e9014f44d3" providerId="ADAL" clId="{ADE4A894-473A-41AD-BAEB-9CB4BCE70949}" dt="2023-12-16T18:35:10.011" v="3131" actId="20577"/>
          <ac:spMkLst>
            <pc:docMk/>
            <pc:sldMk cId="294884957" sldId="287"/>
            <ac:spMk id="2" creationId="{42CD89F4-B7B7-27F6-809E-C5E699C6477E}"/>
          </ac:spMkLst>
        </pc:spChg>
        <pc:spChg chg="mod">
          <ac:chgData name="Giuseppe Tosto" userId="b424eabe-ec00-41cf-8413-d3e9014f44d3" providerId="ADAL" clId="{ADE4A894-473A-41AD-BAEB-9CB4BCE70949}" dt="2023-12-16T18:34:53.986" v="3102" actId="20577"/>
          <ac:spMkLst>
            <pc:docMk/>
            <pc:sldMk cId="294884957" sldId="287"/>
            <ac:spMk id="3" creationId="{3B4D6F96-AC1C-44FC-5739-94E2C19D374B}"/>
          </ac:spMkLst>
        </pc:spChg>
        <pc:spChg chg="add mod">
          <ac:chgData name="Giuseppe Tosto" userId="b424eabe-ec00-41cf-8413-d3e9014f44d3" providerId="ADAL" clId="{ADE4A894-473A-41AD-BAEB-9CB4BCE70949}" dt="2023-12-16T18:45:38.287" v="3482" actId="1076"/>
          <ac:spMkLst>
            <pc:docMk/>
            <pc:sldMk cId="294884957" sldId="287"/>
            <ac:spMk id="8" creationId="{774C929F-88C6-7053-7929-174B5FC4FD15}"/>
          </ac:spMkLst>
        </pc:spChg>
        <pc:spChg chg="add mod">
          <ac:chgData name="Giuseppe Tosto" userId="b424eabe-ec00-41cf-8413-d3e9014f44d3" providerId="ADAL" clId="{ADE4A894-473A-41AD-BAEB-9CB4BCE70949}" dt="2023-12-16T18:43:15.487" v="3445" actId="1038"/>
          <ac:spMkLst>
            <pc:docMk/>
            <pc:sldMk cId="294884957" sldId="287"/>
            <ac:spMk id="17" creationId="{B3F2D885-07E4-9002-5CED-5A020206C70C}"/>
          </ac:spMkLst>
        </pc:spChg>
        <pc:spChg chg="add mod">
          <ac:chgData name="Giuseppe Tosto" userId="b424eabe-ec00-41cf-8413-d3e9014f44d3" providerId="ADAL" clId="{ADE4A894-473A-41AD-BAEB-9CB4BCE70949}" dt="2023-12-16T18:43:15.487" v="3445" actId="1038"/>
          <ac:spMkLst>
            <pc:docMk/>
            <pc:sldMk cId="294884957" sldId="287"/>
            <ac:spMk id="18" creationId="{4727407D-054D-C1E8-A510-07F862BCA10C}"/>
          </ac:spMkLst>
        </pc:spChg>
        <pc:spChg chg="add del mod">
          <ac:chgData name="Giuseppe Tosto" userId="b424eabe-ec00-41cf-8413-d3e9014f44d3" providerId="ADAL" clId="{ADE4A894-473A-41AD-BAEB-9CB4BCE70949}" dt="2023-12-16T18:43:55.600" v="3463" actId="478"/>
          <ac:spMkLst>
            <pc:docMk/>
            <pc:sldMk cId="294884957" sldId="287"/>
            <ac:spMk id="25" creationId="{DB9BC594-5B67-4057-0189-188072346933}"/>
          </ac:spMkLst>
        </pc:spChg>
        <pc:spChg chg="add del mod">
          <ac:chgData name="Giuseppe Tosto" userId="b424eabe-ec00-41cf-8413-d3e9014f44d3" providerId="ADAL" clId="{ADE4A894-473A-41AD-BAEB-9CB4BCE70949}" dt="2023-12-16T18:44:37.060" v="3472" actId="478"/>
          <ac:spMkLst>
            <pc:docMk/>
            <pc:sldMk cId="294884957" sldId="287"/>
            <ac:spMk id="27" creationId="{0FAB3DAD-5AA4-9F44-75D8-9BF33F3985DF}"/>
          </ac:spMkLst>
        </pc:spChg>
        <pc:spChg chg="add del mod">
          <ac:chgData name="Giuseppe Tosto" userId="b424eabe-ec00-41cf-8413-d3e9014f44d3" providerId="ADAL" clId="{ADE4A894-473A-41AD-BAEB-9CB4BCE70949}" dt="2023-12-16T18:44:56.352" v="3477" actId="478"/>
          <ac:spMkLst>
            <pc:docMk/>
            <pc:sldMk cId="294884957" sldId="287"/>
            <ac:spMk id="30" creationId="{101E9C1D-F4EA-0FEF-B5BF-9A2E08464ABB}"/>
          </ac:spMkLst>
        </pc:spChg>
        <pc:spChg chg="add del mod">
          <ac:chgData name="Giuseppe Tosto" userId="b424eabe-ec00-41cf-8413-d3e9014f44d3" providerId="ADAL" clId="{ADE4A894-473A-41AD-BAEB-9CB4BCE70949}" dt="2023-12-16T18:44:20.044" v="3468" actId="478"/>
          <ac:spMkLst>
            <pc:docMk/>
            <pc:sldMk cId="294884957" sldId="287"/>
            <ac:spMk id="31" creationId="{CF773B16-A565-C354-5101-B6A7F1C8071F}"/>
          </ac:spMkLst>
        </pc:spChg>
        <pc:spChg chg="add mod">
          <ac:chgData name="Giuseppe Tosto" userId="b424eabe-ec00-41cf-8413-d3e9014f44d3" providerId="ADAL" clId="{ADE4A894-473A-41AD-BAEB-9CB4BCE70949}" dt="2023-12-16T18:45:23.336" v="3481" actId="1076"/>
          <ac:spMkLst>
            <pc:docMk/>
            <pc:sldMk cId="294884957" sldId="287"/>
            <ac:spMk id="56" creationId="{36A052EB-0789-A3B8-3FDC-5C2B5C2C5574}"/>
          </ac:spMkLst>
        </pc:spChg>
        <pc:spChg chg="add mod">
          <ac:chgData name="Giuseppe Tosto" userId="b424eabe-ec00-41cf-8413-d3e9014f44d3" providerId="ADAL" clId="{ADE4A894-473A-41AD-BAEB-9CB4BCE70949}" dt="2023-12-16T18:45:10.714" v="3480" actId="1076"/>
          <ac:spMkLst>
            <pc:docMk/>
            <pc:sldMk cId="294884957" sldId="287"/>
            <ac:spMk id="57" creationId="{53FDBD6D-760B-8BCA-7686-38139B7B45EC}"/>
          </ac:spMkLst>
        </pc:spChg>
        <pc:spChg chg="add mod">
          <ac:chgData name="Giuseppe Tosto" userId="b424eabe-ec00-41cf-8413-d3e9014f44d3" providerId="ADAL" clId="{ADE4A894-473A-41AD-BAEB-9CB4BCE70949}" dt="2023-12-16T18:45:07.165" v="3479" actId="1076"/>
          <ac:spMkLst>
            <pc:docMk/>
            <pc:sldMk cId="294884957" sldId="287"/>
            <ac:spMk id="58" creationId="{7C81F48A-87B8-145C-D0D0-D4E3484E5CD0}"/>
          </ac:spMkLst>
        </pc:spChg>
        <pc:spChg chg="add mod">
          <ac:chgData name="Giuseppe Tosto" userId="b424eabe-ec00-41cf-8413-d3e9014f44d3" providerId="ADAL" clId="{ADE4A894-473A-41AD-BAEB-9CB4BCE70949}" dt="2023-12-16T18:45:03.650" v="3478" actId="1076"/>
          <ac:spMkLst>
            <pc:docMk/>
            <pc:sldMk cId="294884957" sldId="287"/>
            <ac:spMk id="59" creationId="{B0611023-3237-61ED-A58D-859F42D3B321}"/>
          </ac:spMkLst>
        </pc:spChg>
        <pc:spChg chg="add mod">
          <ac:chgData name="Giuseppe Tosto" userId="b424eabe-ec00-41cf-8413-d3e9014f44d3" providerId="ADAL" clId="{ADE4A894-473A-41AD-BAEB-9CB4BCE70949}" dt="2023-12-16T18:48:59.622" v="3613" actId="20577"/>
          <ac:spMkLst>
            <pc:docMk/>
            <pc:sldMk cId="294884957" sldId="287"/>
            <ac:spMk id="60" creationId="{4EADD28B-D587-68EB-7596-F9072244AE1E}"/>
          </ac:spMkLst>
        </pc:spChg>
        <pc:spChg chg="add mod">
          <ac:chgData name="Giuseppe Tosto" userId="b424eabe-ec00-41cf-8413-d3e9014f44d3" providerId="ADAL" clId="{ADE4A894-473A-41AD-BAEB-9CB4BCE70949}" dt="2023-12-16T18:49:18.814" v="3641" actId="20577"/>
          <ac:spMkLst>
            <pc:docMk/>
            <pc:sldMk cId="294884957" sldId="287"/>
            <ac:spMk id="61" creationId="{A795281C-7194-C2F0-5F73-C71CB65C3297}"/>
          </ac:spMkLst>
        </pc:spChg>
        <pc:spChg chg="add mod">
          <ac:chgData name="Giuseppe Tosto" userId="b424eabe-ec00-41cf-8413-d3e9014f44d3" providerId="ADAL" clId="{ADE4A894-473A-41AD-BAEB-9CB4BCE70949}" dt="2023-12-16T18:56:03.209" v="3776" actId="1076"/>
          <ac:spMkLst>
            <pc:docMk/>
            <pc:sldMk cId="294884957" sldId="287"/>
            <ac:spMk id="62" creationId="{316E7D42-ED26-EA3F-AD81-1836742D15AD}"/>
          </ac:spMkLst>
        </pc:spChg>
        <pc:spChg chg="add mod">
          <ac:chgData name="Giuseppe Tosto" userId="b424eabe-ec00-41cf-8413-d3e9014f44d3" providerId="ADAL" clId="{ADE4A894-473A-41AD-BAEB-9CB4BCE70949}" dt="2023-12-16T18:56:06.053" v="3777" actId="1076"/>
          <ac:spMkLst>
            <pc:docMk/>
            <pc:sldMk cId="294884957" sldId="287"/>
            <ac:spMk id="63" creationId="{A785B36F-A358-E54C-3DA7-C701EB69C94D}"/>
          </ac:spMkLst>
        </pc:spChg>
        <pc:spChg chg="add mod">
          <ac:chgData name="Giuseppe Tosto" userId="b424eabe-ec00-41cf-8413-d3e9014f44d3" providerId="ADAL" clId="{ADE4A894-473A-41AD-BAEB-9CB4BCE70949}" dt="2023-12-16T18:56:08.924" v="3778" actId="1076"/>
          <ac:spMkLst>
            <pc:docMk/>
            <pc:sldMk cId="294884957" sldId="287"/>
            <ac:spMk id="64" creationId="{F1AECCF5-9B67-7C55-AD99-F78440BAC69D}"/>
          </ac:spMkLst>
        </pc:spChg>
        <pc:spChg chg="add mod">
          <ac:chgData name="Giuseppe Tosto" userId="b424eabe-ec00-41cf-8413-d3e9014f44d3" providerId="ADAL" clId="{ADE4A894-473A-41AD-BAEB-9CB4BCE70949}" dt="2023-12-16T18:51:03.157" v="3683" actId="113"/>
          <ac:spMkLst>
            <pc:docMk/>
            <pc:sldMk cId="294884957" sldId="287"/>
            <ac:spMk id="65" creationId="{C211A9E2-E3F7-F511-2BA9-D393D638DDD7}"/>
          </ac:spMkLst>
        </pc:spChg>
        <pc:spChg chg="add mod">
          <ac:chgData name="Giuseppe Tosto" userId="b424eabe-ec00-41cf-8413-d3e9014f44d3" providerId="ADAL" clId="{ADE4A894-473A-41AD-BAEB-9CB4BCE70949}" dt="2023-12-16T18:54:15.665" v="3754" actId="20577"/>
          <ac:spMkLst>
            <pc:docMk/>
            <pc:sldMk cId="294884957" sldId="287"/>
            <ac:spMk id="66" creationId="{A2534D28-5C46-9612-842D-18382AC04F94}"/>
          </ac:spMkLst>
        </pc:spChg>
        <pc:spChg chg="add del mod">
          <ac:chgData name="Giuseppe Tosto" userId="b424eabe-ec00-41cf-8413-d3e9014f44d3" providerId="ADAL" clId="{ADE4A894-473A-41AD-BAEB-9CB4BCE70949}" dt="2023-12-16T18:52:55.535" v="3750" actId="478"/>
          <ac:spMkLst>
            <pc:docMk/>
            <pc:sldMk cId="294884957" sldId="287"/>
            <ac:spMk id="67" creationId="{DF32C883-AFD8-361B-B7A0-53BE614C32A3}"/>
          </ac:spMkLst>
        </pc:spChg>
        <pc:spChg chg="add del mod">
          <ac:chgData name="Giuseppe Tosto" userId="b424eabe-ec00-41cf-8413-d3e9014f44d3" providerId="ADAL" clId="{ADE4A894-473A-41AD-BAEB-9CB4BCE70949}" dt="2023-12-16T18:54:33.440" v="3757" actId="478"/>
          <ac:spMkLst>
            <pc:docMk/>
            <pc:sldMk cId="294884957" sldId="287"/>
            <ac:spMk id="68" creationId="{83DC3467-8B60-4D93-6015-D76BC0FCBD6E}"/>
          </ac:spMkLst>
        </pc:spChg>
        <pc:spChg chg="add del mod">
          <ac:chgData name="Giuseppe Tosto" userId="b424eabe-ec00-41cf-8413-d3e9014f44d3" providerId="ADAL" clId="{ADE4A894-473A-41AD-BAEB-9CB4BCE70949}" dt="2023-12-16T18:54:33.440" v="3757" actId="478"/>
          <ac:spMkLst>
            <pc:docMk/>
            <pc:sldMk cId="294884957" sldId="287"/>
            <ac:spMk id="69" creationId="{C12D9C24-F377-FDB6-CF3C-9E1FF376DF42}"/>
          </ac:spMkLst>
        </pc:spChg>
        <pc:spChg chg="add mod">
          <ac:chgData name="Giuseppe Tosto" userId="b424eabe-ec00-41cf-8413-d3e9014f44d3" providerId="ADAL" clId="{ADE4A894-473A-41AD-BAEB-9CB4BCE70949}" dt="2023-12-16T18:55:11.349" v="3769" actId="20577"/>
          <ac:spMkLst>
            <pc:docMk/>
            <pc:sldMk cId="294884957" sldId="287"/>
            <ac:spMk id="70" creationId="{9ADFA843-5707-F324-2148-5B9011610990}"/>
          </ac:spMkLst>
        </pc:spChg>
        <pc:spChg chg="add mod">
          <ac:chgData name="Giuseppe Tosto" userId="b424eabe-ec00-41cf-8413-d3e9014f44d3" providerId="ADAL" clId="{ADE4A894-473A-41AD-BAEB-9CB4BCE70949}" dt="2023-12-16T18:55:19.363" v="3773" actId="20577"/>
          <ac:spMkLst>
            <pc:docMk/>
            <pc:sldMk cId="294884957" sldId="287"/>
            <ac:spMk id="71" creationId="{0A120240-C5E9-1130-FCCD-DEA95C4FFCEA}"/>
          </ac:spMkLst>
        </pc:spChg>
        <pc:spChg chg="add mod">
          <ac:chgData name="Giuseppe Tosto" userId="b424eabe-ec00-41cf-8413-d3e9014f44d3" providerId="ADAL" clId="{ADE4A894-473A-41AD-BAEB-9CB4BCE70949}" dt="2023-12-16T18:55:51.291" v="3775" actId="20577"/>
          <ac:spMkLst>
            <pc:docMk/>
            <pc:sldMk cId="294884957" sldId="287"/>
            <ac:spMk id="72" creationId="{D098EDDB-C84A-B047-CC0D-E95A8C1DE424}"/>
          </ac:spMkLst>
        </pc:spChg>
        <pc:spChg chg="add mod">
          <ac:chgData name="Giuseppe Tosto" userId="b424eabe-ec00-41cf-8413-d3e9014f44d3" providerId="ADAL" clId="{ADE4A894-473A-41AD-BAEB-9CB4BCE70949}" dt="2023-12-16T18:57:25.524" v="3809" actId="207"/>
          <ac:spMkLst>
            <pc:docMk/>
            <pc:sldMk cId="294884957" sldId="287"/>
            <ac:spMk id="73" creationId="{F0AC4E3E-718E-9137-C88A-CB5EEF114028}"/>
          </ac:spMkLst>
        </pc:spChg>
        <pc:spChg chg="add mod">
          <ac:chgData name="Giuseppe Tosto" userId="b424eabe-ec00-41cf-8413-d3e9014f44d3" providerId="ADAL" clId="{ADE4A894-473A-41AD-BAEB-9CB4BCE70949}" dt="2023-12-16T19:03:17.782" v="3885" actId="1076"/>
          <ac:spMkLst>
            <pc:docMk/>
            <pc:sldMk cId="294884957" sldId="287"/>
            <ac:spMk id="74" creationId="{2B584D44-D406-8137-EB3F-83BD52B688B5}"/>
          </ac:spMkLst>
        </pc:spChg>
        <pc:spChg chg="add mod">
          <ac:chgData name="Giuseppe Tosto" userId="b424eabe-ec00-41cf-8413-d3e9014f44d3" providerId="ADAL" clId="{ADE4A894-473A-41AD-BAEB-9CB4BCE70949}" dt="2023-12-16T19:03:13.292" v="3883" actId="1076"/>
          <ac:spMkLst>
            <pc:docMk/>
            <pc:sldMk cId="294884957" sldId="287"/>
            <ac:spMk id="75" creationId="{85C6E5DC-7E31-E763-DBFE-7F4CAB69149C}"/>
          </ac:spMkLst>
        </pc:spChg>
        <pc:spChg chg="add mod">
          <ac:chgData name="Giuseppe Tosto" userId="b424eabe-ec00-41cf-8413-d3e9014f44d3" providerId="ADAL" clId="{ADE4A894-473A-41AD-BAEB-9CB4BCE70949}" dt="2023-12-16T19:03:06.480" v="3881" actId="1076"/>
          <ac:spMkLst>
            <pc:docMk/>
            <pc:sldMk cId="294884957" sldId="287"/>
            <ac:spMk id="76" creationId="{3BAEAE0B-69FD-589A-5A6C-85668CB4F4AE}"/>
          </ac:spMkLst>
        </pc:spChg>
        <pc:spChg chg="add mod">
          <ac:chgData name="Giuseppe Tosto" userId="b424eabe-ec00-41cf-8413-d3e9014f44d3" providerId="ADAL" clId="{ADE4A894-473A-41AD-BAEB-9CB4BCE70949}" dt="2023-12-16T19:03:00.456" v="3878" actId="27636"/>
          <ac:spMkLst>
            <pc:docMk/>
            <pc:sldMk cId="294884957" sldId="287"/>
            <ac:spMk id="77" creationId="{45E574B6-FE1A-2A30-10ED-C711268F39B1}"/>
          </ac:spMkLst>
        </pc:spChg>
        <pc:cxnChg chg="add mod">
          <ac:chgData name="Giuseppe Tosto" userId="b424eabe-ec00-41cf-8413-d3e9014f44d3" providerId="ADAL" clId="{ADE4A894-473A-41AD-BAEB-9CB4BCE70949}" dt="2023-12-16T18:43:15.487" v="3445" actId="1038"/>
          <ac:cxnSpMkLst>
            <pc:docMk/>
            <pc:sldMk cId="294884957" sldId="287"/>
            <ac:cxnSpMk id="7" creationId="{EFE09C9E-1371-618C-27C2-F6C2E6B31B14}"/>
          </ac:cxnSpMkLst>
        </pc:cxnChg>
        <pc:cxnChg chg="add mod">
          <ac:chgData name="Giuseppe Tosto" userId="b424eabe-ec00-41cf-8413-d3e9014f44d3" providerId="ADAL" clId="{ADE4A894-473A-41AD-BAEB-9CB4BCE70949}" dt="2023-12-16T18:43:15.487" v="3445" actId="1038"/>
          <ac:cxnSpMkLst>
            <pc:docMk/>
            <pc:sldMk cId="294884957" sldId="287"/>
            <ac:cxnSpMk id="10" creationId="{13B25ACD-7818-5C91-0654-F814F4E67FC6}"/>
          </ac:cxnSpMkLst>
        </pc:cxnChg>
        <pc:cxnChg chg="add mod">
          <ac:chgData name="Giuseppe Tosto" userId="b424eabe-ec00-41cf-8413-d3e9014f44d3" providerId="ADAL" clId="{ADE4A894-473A-41AD-BAEB-9CB4BCE70949}" dt="2023-12-16T18:43:15.487" v="3445" actId="1038"/>
          <ac:cxnSpMkLst>
            <pc:docMk/>
            <pc:sldMk cId="294884957" sldId="287"/>
            <ac:cxnSpMk id="11" creationId="{187B1505-3ED7-86E2-BE25-55E8E3427EFE}"/>
          </ac:cxnSpMkLst>
        </pc:cxnChg>
        <pc:cxnChg chg="add mod">
          <ac:chgData name="Giuseppe Tosto" userId="b424eabe-ec00-41cf-8413-d3e9014f44d3" providerId="ADAL" clId="{ADE4A894-473A-41AD-BAEB-9CB4BCE70949}" dt="2023-12-16T18:43:15.487" v="3445" actId="1038"/>
          <ac:cxnSpMkLst>
            <pc:docMk/>
            <pc:sldMk cId="294884957" sldId="287"/>
            <ac:cxnSpMk id="19" creationId="{C4F6DA2F-3CEE-892A-2C92-8EC1F6E140BA}"/>
          </ac:cxnSpMkLst>
        </pc:cxnChg>
        <pc:cxnChg chg="add mod">
          <ac:chgData name="Giuseppe Tosto" userId="b424eabe-ec00-41cf-8413-d3e9014f44d3" providerId="ADAL" clId="{ADE4A894-473A-41AD-BAEB-9CB4BCE70949}" dt="2023-12-16T18:43:15.487" v="3445" actId="1038"/>
          <ac:cxnSpMkLst>
            <pc:docMk/>
            <pc:sldMk cId="294884957" sldId="287"/>
            <ac:cxnSpMk id="22" creationId="{46B5C2AE-2510-15B4-C1DB-6DB3DA4F3033}"/>
          </ac:cxnSpMkLst>
        </pc:cxnChg>
        <pc:cxnChg chg="add mod">
          <ac:chgData name="Giuseppe Tosto" userId="b424eabe-ec00-41cf-8413-d3e9014f44d3" providerId="ADAL" clId="{ADE4A894-473A-41AD-BAEB-9CB4BCE70949}" dt="2023-12-16T18:43:15.487" v="3445" actId="1038"/>
          <ac:cxnSpMkLst>
            <pc:docMk/>
            <pc:sldMk cId="294884957" sldId="287"/>
            <ac:cxnSpMk id="23" creationId="{FE8FA5B7-ECF1-FBFF-0821-852BB6EF1DB3}"/>
          </ac:cxnSpMkLst>
        </pc:cxnChg>
        <pc:cxnChg chg="add mod">
          <ac:chgData name="Giuseppe Tosto" userId="b424eabe-ec00-41cf-8413-d3e9014f44d3" providerId="ADAL" clId="{ADE4A894-473A-41AD-BAEB-9CB4BCE70949}" dt="2023-12-16T18:43:15.487" v="3445" actId="1038"/>
          <ac:cxnSpMkLst>
            <pc:docMk/>
            <pc:sldMk cId="294884957" sldId="287"/>
            <ac:cxnSpMk id="24" creationId="{8C6EA734-6878-8925-09C8-5B1F690B8559}"/>
          </ac:cxnSpMkLst>
        </pc:cxnChg>
        <pc:cxnChg chg="add mod">
          <ac:chgData name="Giuseppe Tosto" userId="b424eabe-ec00-41cf-8413-d3e9014f44d3" providerId="ADAL" clId="{ADE4A894-473A-41AD-BAEB-9CB4BCE70949}" dt="2023-12-16T18:43:15.487" v="3445" actId="1038"/>
          <ac:cxnSpMkLst>
            <pc:docMk/>
            <pc:sldMk cId="294884957" sldId="287"/>
            <ac:cxnSpMk id="28" creationId="{BD1856C3-6C37-D17C-CEE5-E215162BBEF1}"/>
          </ac:cxnSpMkLst>
        </pc:cxnChg>
        <pc:cxnChg chg="add mod">
          <ac:chgData name="Giuseppe Tosto" userId="b424eabe-ec00-41cf-8413-d3e9014f44d3" providerId="ADAL" clId="{ADE4A894-473A-41AD-BAEB-9CB4BCE70949}" dt="2023-12-16T18:43:15.487" v="3445" actId="1038"/>
          <ac:cxnSpMkLst>
            <pc:docMk/>
            <pc:sldMk cId="294884957" sldId="287"/>
            <ac:cxnSpMk id="29" creationId="{AE34D5E3-2491-F499-0DD1-CAD0EE5D7B48}"/>
          </ac:cxnSpMkLst>
        </pc:cxnChg>
        <pc:cxnChg chg="add mod">
          <ac:chgData name="Giuseppe Tosto" userId="b424eabe-ec00-41cf-8413-d3e9014f44d3" providerId="ADAL" clId="{ADE4A894-473A-41AD-BAEB-9CB4BCE70949}" dt="2023-12-16T18:43:15.487" v="3445" actId="1038"/>
          <ac:cxnSpMkLst>
            <pc:docMk/>
            <pc:sldMk cId="294884957" sldId="287"/>
            <ac:cxnSpMk id="32" creationId="{F6480BA2-45A5-F952-D00C-FF022A8A3FC5}"/>
          </ac:cxnSpMkLst>
        </pc:cxnChg>
        <pc:cxnChg chg="add del mod">
          <ac:chgData name="Giuseppe Tosto" userId="b424eabe-ec00-41cf-8413-d3e9014f44d3" providerId="ADAL" clId="{ADE4A894-473A-41AD-BAEB-9CB4BCE70949}" dt="2023-12-16T18:41:08.557" v="3400" actId="478"/>
          <ac:cxnSpMkLst>
            <pc:docMk/>
            <pc:sldMk cId="294884957" sldId="287"/>
            <ac:cxnSpMk id="33" creationId="{54030EBB-520B-133A-6393-12BAF8CC4A14}"/>
          </ac:cxnSpMkLst>
        </pc:cxnChg>
        <pc:cxnChg chg="add mod">
          <ac:chgData name="Giuseppe Tosto" userId="b424eabe-ec00-41cf-8413-d3e9014f44d3" providerId="ADAL" clId="{ADE4A894-473A-41AD-BAEB-9CB4BCE70949}" dt="2023-12-16T18:43:15.487" v="3445" actId="1038"/>
          <ac:cxnSpMkLst>
            <pc:docMk/>
            <pc:sldMk cId="294884957" sldId="287"/>
            <ac:cxnSpMk id="34" creationId="{6C9FF3B0-B583-3FCA-7D99-EF1ACD574C60}"/>
          </ac:cxnSpMkLst>
        </pc:cxnChg>
        <pc:cxnChg chg="add del mod">
          <ac:chgData name="Giuseppe Tosto" userId="b424eabe-ec00-41cf-8413-d3e9014f44d3" providerId="ADAL" clId="{ADE4A894-473A-41AD-BAEB-9CB4BCE70949}" dt="2023-12-16T18:41:05.832" v="3399" actId="478"/>
          <ac:cxnSpMkLst>
            <pc:docMk/>
            <pc:sldMk cId="294884957" sldId="287"/>
            <ac:cxnSpMk id="35" creationId="{A186459A-4E9A-FAE7-64D3-A34C8525468F}"/>
          </ac:cxnSpMkLst>
        </pc:cxnChg>
        <pc:cxnChg chg="add del mod">
          <ac:chgData name="Giuseppe Tosto" userId="b424eabe-ec00-41cf-8413-d3e9014f44d3" providerId="ADAL" clId="{ADE4A894-473A-41AD-BAEB-9CB4BCE70949}" dt="2023-12-16T18:41:05.832" v="3399" actId="478"/>
          <ac:cxnSpMkLst>
            <pc:docMk/>
            <pc:sldMk cId="294884957" sldId="287"/>
            <ac:cxnSpMk id="36" creationId="{EB676161-9912-A1AF-CA13-7BDC025E2CAC}"/>
          </ac:cxnSpMkLst>
        </pc:cxnChg>
        <pc:cxnChg chg="add del mod">
          <ac:chgData name="Giuseppe Tosto" userId="b424eabe-ec00-41cf-8413-d3e9014f44d3" providerId="ADAL" clId="{ADE4A894-473A-41AD-BAEB-9CB4BCE70949}" dt="2023-12-16T18:41:05.832" v="3399" actId="478"/>
          <ac:cxnSpMkLst>
            <pc:docMk/>
            <pc:sldMk cId="294884957" sldId="287"/>
            <ac:cxnSpMk id="37" creationId="{37ABD005-4348-BAFF-7567-7B1241C0A561}"/>
          </ac:cxnSpMkLst>
        </pc:cxnChg>
        <pc:cxnChg chg="add del mod">
          <ac:chgData name="Giuseppe Tosto" userId="b424eabe-ec00-41cf-8413-d3e9014f44d3" providerId="ADAL" clId="{ADE4A894-473A-41AD-BAEB-9CB4BCE70949}" dt="2023-12-16T18:41:17.648" v="3411"/>
          <ac:cxnSpMkLst>
            <pc:docMk/>
            <pc:sldMk cId="294884957" sldId="287"/>
            <ac:cxnSpMk id="43" creationId="{45E7A60A-DBDA-0AA6-494D-A57BE7D1614C}"/>
          </ac:cxnSpMkLst>
        </pc:cxnChg>
        <pc:cxnChg chg="add del mod">
          <ac:chgData name="Giuseppe Tosto" userId="b424eabe-ec00-41cf-8413-d3e9014f44d3" providerId="ADAL" clId="{ADE4A894-473A-41AD-BAEB-9CB4BCE70949}" dt="2023-12-16T18:41:17.648" v="3411"/>
          <ac:cxnSpMkLst>
            <pc:docMk/>
            <pc:sldMk cId="294884957" sldId="287"/>
            <ac:cxnSpMk id="44" creationId="{C02B8A73-F87A-1AD1-EE8D-03301464E4A7}"/>
          </ac:cxnSpMkLst>
        </pc:cxnChg>
        <pc:cxnChg chg="add mod">
          <ac:chgData name="Giuseppe Tosto" userId="b424eabe-ec00-41cf-8413-d3e9014f44d3" providerId="ADAL" clId="{ADE4A894-473A-41AD-BAEB-9CB4BCE70949}" dt="2023-12-16T18:43:15.487" v="3445" actId="1038"/>
          <ac:cxnSpMkLst>
            <pc:docMk/>
            <pc:sldMk cId="294884957" sldId="287"/>
            <ac:cxnSpMk id="45" creationId="{6B86EDF0-A0E0-0121-8654-2CFB1591F21F}"/>
          </ac:cxnSpMkLst>
        </pc:cxnChg>
        <pc:cxnChg chg="add mod">
          <ac:chgData name="Giuseppe Tosto" userId="b424eabe-ec00-41cf-8413-d3e9014f44d3" providerId="ADAL" clId="{ADE4A894-473A-41AD-BAEB-9CB4BCE70949}" dt="2023-12-16T18:52:11.012" v="3726" actId="1035"/>
          <ac:cxnSpMkLst>
            <pc:docMk/>
            <pc:sldMk cId="294884957" sldId="287"/>
            <ac:cxnSpMk id="46" creationId="{9F1BC98F-FB2E-FD9C-B917-6003EDA256F5}"/>
          </ac:cxnSpMkLst>
        </pc:cxnChg>
        <pc:cxnChg chg="add mod">
          <ac:chgData name="Giuseppe Tosto" userId="b424eabe-ec00-41cf-8413-d3e9014f44d3" providerId="ADAL" clId="{ADE4A894-473A-41AD-BAEB-9CB4BCE70949}" dt="2023-12-16T18:52:11.012" v="3726" actId="1035"/>
          <ac:cxnSpMkLst>
            <pc:docMk/>
            <pc:sldMk cId="294884957" sldId="287"/>
            <ac:cxnSpMk id="47" creationId="{C7256382-52E8-3715-D907-68BC08E525F2}"/>
          </ac:cxnSpMkLst>
        </pc:cxnChg>
        <pc:cxnChg chg="add mod">
          <ac:chgData name="Giuseppe Tosto" userId="b424eabe-ec00-41cf-8413-d3e9014f44d3" providerId="ADAL" clId="{ADE4A894-473A-41AD-BAEB-9CB4BCE70949}" dt="2023-12-16T18:52:11.012" v="3726" actId="1035"/>
          <ac:cxnSpMkLst>
            <pc:docMk/>
            <pc:sldMk cId="294884957" sldId="287"/>
            <ac:cxnSpMk id="50" creationId="{A30DD12D-B065-91C2-7D65-59B4F65AACCD}"/>
          </ac:cxnSpMkLst>
        </pc:cxnChg>
      </pc:sldChg>
      <pc:sldChg chg="del">
        <pc:chgData name="Giuseppe Tosto" userId="b424eabe-ec00-41cf-8413-d3e9014f44d3" providerId="ADAL" clId="{ADE4A894-473A-41AD-BAEB-9CB4BCE70949}" dt="2023-12-16T18:13:13.233" v="2741" actId="47"/>
        <pc:sldMkLst>
          <pc:docMk/>
          <pc:sldMk cId="3845725009" sldId="288"/>
        </pc:sldMkLst>
      </pc:sldChg>
      <pc:sldChg chg="del">
        <pc:chgData name="Giuseppe Tosto" userId="b424eabe-ec00-41cf-8413-d3e9014f44d3" providerId="ADAL" clId="{ADE4A894-473A-41AD-BAEB-9CB4BCE70949}" dt="2023-12-16T17:50:42.102" v="2026" actId="47"/>
        <pc:sldMkLst>
          <pc:docMk/>
          <pc:sldMk cId="1294839186" sldId="289"/>
        </pc:sldMkLst>
      </pc:sldChg>
      <pc:sldChg chg="del">
        <pc:chgData name="Giuseppe Tosto" userId="b424eabe-ec00-41cf-8413-d3e9014f44d3" providerId="ADAL" clId="{ADE4A894-473A-41AD-BAEB-9CB4BCE70949}" dt="2023-12-16T17:50:39.734" v="2025" actId="47"/>
        <pc:sldMkLst>
          <pc:docMk/>
          <pc:sldMk cId="1247206831" sldId="290"/>
        </pc:sldMkLst>
      </pc:sldChg>
      <pc:sldChg chg="modSp mod">
        <pc:chgData name="Giuseppe Tosto" userId="b424eabe-ec00-41cf-8413-d3e9014f44d3" providerId="ADAL" clId="{ADE4A894-473A-41AD-BAEB-9CB4BCE70949}" dt="2023-12-16T17:52:38.034" v="2032" actId="1076"/>
        <pc:sldMkLst>
          <pc:docMk/>
          <pc:sldMk cId="4282840930" sldId="291"/>
        </pc:sldMkLst>
        <pc:spChg chg="mod">
          <ac:chgData name="Giuseppe Tosto" userId="b424eabe-ec00-41cf-8413-d3e9014f44d3" providerId="ADAL" clId="{ADE4A894-473A-41AD-BAEB-9CB4BCE70949}" dt="2023-12-16T17:52:24.447" v="2029" actId="14100"/>
          <ac:spMkLst>
            <pc:docMk/>
            <pc:sldMk cId="4282840930" sldId="291"/>
            <ac:spMk id="9" creationId="{BF4A1DA3-A326-496D-9526-F36598E68E4A}"/>
          </ac:spMkLst>
        </pc:spChg>
        <pc:picChg chg="mod">
          <ac:chgData name="Giuseppe Tosto" userId="b424eabe-ec00-41cf-8413-d3e9014f44d3" providerId="ADAL" clId="{ADE4A894-473A-41AD-BAEB-9CB4BCE70949}" dt="2023-12-16T17:52:38.034" v="2032" actId="1076"/>
          <ac:picMkLst>
            <pc:docMk/>
            <pc:sldMk cId="4282840930" sldId="291"/>
            <ac:picMk id="7" creationId="{879E8BDE-7E56-C03E-EFCD-A251E66A0BFC}"/>
          </ac:picMkLst>
        </pc:picChg>
      </pc:sldChg>
      <pc:sldChg chg="modSp mod">
        <pc:chgData name="Giuseppe Tosto" userId="b424eabe-ec00-41cf-8413-d3e9014f44d3" providerId="ADAL" clId="{ADE4A894-473A-41AD-BAEB-9CB4BCE70949}" dt="2023-12-16T17:28:55.889" v="1251" actId="20577"/>
        <pc:sldMkLst>
          <pc:docMk/>
          <pc:sldMk cId="4208856921" sldId="295"/>
        </pc:sldMkLst>
        <pc:spChg chg="mod">
          <ac:chgData name="Giuseppe Tosto" userId="b424eabe-ec00-41cf-8413-d3e9014f44d3" providerId="ADAL" clId="{ADE4A894-473A-41AD-BAEB-9CB4BCE70949}" dt="2023-12-16T17:28:55.889" v="1251" actId="20577"/>
          <ac:spMkLst>
            <pc:docMk/>
            <pc:sldMk cId="4208856921" sldId="295"/>
            <ac:spMk id="2" creationId="{9EDFB08B-602C-9FE4-45C3-C7119C9B4BAA}"/>
          </ac:spMkLst>
        </pc:spChg>
      </pc:sldChg>
      <pc:sldChg chg="modSp mod">
        <pc:chgData name="Giuseppe Tosto" userId="b424eabe-ec00-41cf-8413-d3e9014f44d3" providerId="ADAL" clId="{ADE4A894-473A-41AD-BAEB-9CB4BCE70949}" dt="2023-12-16T17:30:04.646" v="1290" actId="20577"/>
        <pc:sldMkLst>
          <pc:docMk/>
          <pc:sldMk cId="4127432607" sldId="296"/>
        </pc:sldMkLst>
        <pc:spChg chg="mod">
          <ac:chgData name="Giuseppe Tosto" userId="b424eabe-ec00-41cf-8413-d3e9014f44d3" providerId="ADAL" clId="{ADE4A894-473A-41AD-BAEB-9CB4BCE70949}" dt="2023-12-16T17:30:01.223" v="1286" actId="207"/>
          <ac:spMkLst>
            <pc:docMk/>
            <pc:sldMk cId="4127432607" sldId="296"/>
            <ac:spMk id="2" creationId="{4CE3D641-DC0B-2421-5023-979098F70B26}"/>
          </ac:spMkLst>
        </pc:spChg>
        <pc:spChg chg="mod">
          <ac:chgData name="Giuseppe Tosto" userId="b424eabe-ec00-41cf-8413-d3e9014f44d3" providerId="ADAL" clId="{ADE4A894-473A-41AD-BAEB-9CB4BCE70949}" dt="2023-12-16T17:30:04.646" v="1290" actId="20577"/>
          <ac:spMkLst>
            <pc:docMk/>
            <pc:sldMk cId="4127432607" sldId="296"/>
            <ac:spMk id="5" creationId="{ECAF2F5F-C586-E59B-CED9-6FE4827C6A7E}"/>
          </ac:spMkLst>
        </pc:spChg>
      </pc:sldChg>
      <pc:sldChg chg="modSp mod">
        <pc:chgData name="Giuseppe Tosto" userId="b424eabe-ec00-41cf-8413-d3e9014f44d3" providerId="ADAL" clId="{ADE4A894-473A-41AD-BAEB-9CB4BCE70949}" dt="2023-12-16T17:38:41.749" v="1562" actId="20577"/>
        <pc:sldMkLst>
          <pc:docMk/>
          <pc:sldMk cId="4185772390" sldId="297"/>
        </pc:sldMkLst>
        <pc:spChg chg="mod">
          <ac:chgData name="Giuseppe Tosto" userId="b424eabe-ec00-41cf-8413-d3e9014f44d3" providerId="ADAL" clId="{ADE4A894-473A-41AD-BAEB-9CB4BCE70949}" dt="2023-12-16T17:38:41.749" v="1562" actId="20577"/>
          <ac:spMkLst>
            <pc:docMk/>
            <pc:sldMk cId="4185772390" sldId="297"/>
            <ac:spMk id="2" creationId="{8CD0EA01-124A-7B44-2B3B-5766C6332582}"/>
          </ac:spMkLst>
        </pc:spChg>
        <pc:spChg chg="mod">
          <ac:chgData name="Giuseppe Tosto" userId="b424eabe-ec00-41cf-8413-d3e9014f44d3" providerId="ADAL" clId="{ADE4A894-473A-41AD-BAEB-9CB4BCE70949}" dt="2023-12-16T17:38:33.199" v="1548" actId="6549"/>
          <ac:spMkLst>
            <pc:docMk/>
            <pc:sldMk cId="4185772390" sldId="297"/>
            <ac:spMk id="5" creationId="{A1EFB690-E309-978E-3055-B7300489E033}"/>
          </ac:spMkLst>
        </pc:spChg>
      </pc:sldChg>
      <pc:sldChg chg="add del">
        <pc:chgData name="Giuseppe Tosto" userId="b424eabe-ec00-41cf-8413-d3e9014f44d3" providerId="ADAL" clId="{ADE4A894-473A-41AD-BAEB-9CB4BCE70949}" dt="2023-12-14T12:20:46.587" v="27" actId="47"/>
        <pc:sldMkLst>
          <pc:docMk/>
          <pc:sldMk cId="2496658875" sldId="298"/>
        </pc:sldMkLst>
      </pc:sldChg>
      <pc:sldChg chg="add del">
        <pc:chgData name="Giuseppe Tosto" userId="b424eabe-ec00-41cf-8413-d3e9014f44d3" providerId="ADAL" clId="{ADE4A894-473A-41AD-BAEB-9CB4BCE70949}" dt="2023-12-14T12:20:46.587" v="27" actId="47"/>
        <pc:sldMkLst>
          <pc:docMk/>
          <pc:sldMk cId="1005185245" sldId="299"/>
        </pc:sldMkLst>
      </pc:sldChg>
      <pc:sldChg chg="add del">
        <pc:chgData name="Giuseppe Tosto" userId="b424eabe-ec00-41cf-8413-d3e9014f44d3" providerId="ADAL" clId="{ADE4A894-473A-41AD-BAEB-9CB4BCE70949}" dt="2023-12-14T12:20:46.587" v="27" actId="47"/>
        <pc:sldMkLst>
          <pc:docMk/>
          <pc:sldMk cId="4202834797" sldId="300"/>
        </pc:sldMkLst>
      </pc:sldChg>
      <pc:sldChg chg="delSp modSp add del mod">
        <pc:chgData name="Giuseppe Tosto" userId="b424eabe-ec00-41cf-8413-d3e9014f44d3" providerId="ADAL" clId="{ADE4A894-473A-41AD-BAEB-9CB4BCE70949}" dt="2023-12-14T12:20:46.587" v="27" actId="47"/>
        <pc:sldMkLst>
          <pc:docMk/>
          <pc:sldMk cId="2926350799" sldId="301"/>
        </pc:sldMkLst>
        <pc:spChg chg="del">
          <ac:chgData name="Giuseppe Tosto" userId="b424eabe-ec00-41cf-8413-d3e9014f44d3" providerId="ADAL" clId="{ADE4A894-473A-41AD-BAEB-9CB4BCE70949}" dt="2023-12-13T15:00:28.591" v="16" actId="478"/>
          <ac:spMkLst>
            <pc:docMk/>
            <pc:sldMk cId="2926350799" sldId="301"/>
            <ac:spMk id="16" creationId="{C6573AAE-30BC-D4F8-50CE-CCBB5A8A541A}"/>
          </ac:spMkLst>
        </pc:spChg>
        <pc:cxnChg chg="del mod">
          <ac:chgData name="Giuseppe Tosto" userId="b424eabe-ec00-41cf-8413-d3e9014f44d3" providerId="ADAL" clId="{ADE4A894-473A-41AD-BAEB-9CB4BCE70949}" dt="2023-12-13T15:00:26.969" v="15" actId="478"/>
          <ac:cxnSpMkLst>
            <pc:docMk/>
            <pc:sldMk cId="2926350799" sldId="301"/>
            <ac:cxnSpMk id="194" creationId="{AE8CE689-CE98-8B0A-72BB-FC87D20FCF99}"/>
          </ac:cxnSpMkLst>
        </pc:cxnChg>
      </pc:sldChg>
      <pc:sldChg chg="add del">
        <pc:chgData name="Giuseppe Tosto" userId="b424eabe-ec00-41cf-8413-d3e9014f44d3" providerId="ADAL" clId="{ADE4A894-473A-41AD-BAEB-9CB4BCE70949}" dt="2023-12-14T12:20:46.587" v="27" actId="47"/>
        <pc:sldMkLst>
          <pc:docMk/>
          <pc:sldMk cId="2517783264" sldId="302"/>
        </pc:sldMkLst>
      </pc:sldChg>
      <pc:sldChg chg="add del">
        <pc:chgData name="Giuseppe Tosto" userId="b424eabe-ec00-41cf-8413-d3e9014f44d3" providerId="ADAL" clId="{ADE4A894-473A-41AD-BAEB-9CB4BCE70949}" dt="2023-12-14T12:20:46.587" v="27" actId="47"/>
        <pc:sldMkLst>
          <pc:docMk/>
          <pc:sldMk cId="921450758" sldId="303"/>
        </pc:sldMkLst>
      </pc:sldChg>
      <pc:sldChg chg="modSp add del mod">
        <pc:chgData name="Giuseppe Tosto" userId="b424eabe-ec00-41cf-8413-d3e9014f44d3" providerId="ADAL" clId="{ADE4A894-473A-41AD-BAEB-9CB4BCE70949}" dt="2023-12-14T12:20:46.587" v="27" actId="47"/>
        <pc:sldMkLst>
          <pc:docMk/>
          <pc:sldMk cId="2613759801" sldId="304"/>
        </pc:sldMkLst>
        <pc:spChg chg="mod">
          <ac:chgData name="Giuseppe Tosto" userId="b424eabe-ec00-41cf-8413-d3e9014f44d3" providerId="ADAL" clId="{ADE4A894-473A-41AD-BAEB-9CB4BCE70949}" dt="2023-12-13T15:04:28.151" v="26" actId="20577"/>
          <ac:spMkLst>
            <pc:docMk/>
            <pc:sldMk cId="2613759801" sldId="304"/>
            <ac:spMk id="8" creationId="{3BB3B7A7-8019-E9BA-B1ED-081A2EBD301B}"/>
          </ac:spMkLst>
        </pc:spChg>
      </pc:sldChg>
      <pc:sldChg chg="modSp mod">
        <pc:chgData name="Giuseppe Tosto" userId="b424eabe-ec00-41cf-8413-d3e9014f44d3" providerId="ADAL" clId="{ADE4A894-473A-41AD-BAEB-9CB4BCE70949}" dt="2023-12-16T17:30:34.340" v="1309" actId="20577"/>
        <pc:sldMkLst>
          <pc:docMk/>
          <pc:sldMk cId="1153231575" sldId="305"/>
        </pc:sldMkLst>
        <pc:spChg chg="mod">
          <ac:chgData name="Giuseppe Tosto" userId="b424eabe-ec00-41cf-8413-d3e9014f44d3" providerId="ADAL" clId="{ADE4A894-473A-41AD-BAEB-9CB4BCE70949}" dt="2023-12-16T17:30:34.340" v="1309" actId="20577"/>
          <ac:spMkLst>
            <pc:docMk/>
            <pc:sldMk cId="1153231575" sldId="305"/>
            <ac:spMk id="2" creationId="{C7745683-3A42-004B-DAA9-E97F668FA939}"/>
          </ac:spMkLst>
        </pc:spChg>
        <pc:spChg chg="mod">
          <ac:chgData name="Giuseppe Tosto" userId="b424eabe-ec00-41cf-8413-d3e9014f44d3" providerId="ADAL" clId="{ADE4A894-473A-41AD-BAEB-9CB4BCE70949}" dt="2023-12-16T17:30:09.789" v="1295" actId="20577"/>
          <ac:spMkLst>
            <pc:docMk/>
            <pc:sldMk cId="1153231575" sldId="305"/>
            <ac:spMk id="5" creationId="{B693AFC2-1083-F49E-98CD-ED7482F70FEF}"/>
          </ac:spMkLst>
        </pc:spChg>
      </pc:sldChg>
      <pc:sldChg chg="modSp mod">
        <pc:chgData name="Giuseppe Tosto" userId="b424eabe-ec00-41cf-8413-d3e9014f44d3" providerId="ADAL" clId="{ADE4A894-473A-41AD-BAEB-9CB4BCE70949}" dt="2023-12-16T17:30:43.407" v="1313" actId="20577"/>
        <pc:sldMkLst>
          <pc:docMk/>
          <pc:sldMk cId="2399761862" sldId="306"/>
        </pc:sldMkLst>
        <pc:spChg chg="mod">
          <ac:chgData name="Giuseppe Tosto" userId="b424eabe-ec00-41cf-8413-d3e9014f44d3" providerId="ADAL" clId="{ADE4A894-473A-41AD-BAEB-9CB4BCE70949}" dt="2023-12-16T17:30:43.407" v="1313" actId="20577"/>
          <ac:spMkLst>
            <pc:docMk/>
            <pc:sldMk cId="2399761862" sldId="306"/>
            <ac:spMk id="2" creationId="{4862F3A3-D14F-C916-2906-8E944343090D}"/>
          </ac:spMkLst>
        </pc:spChg>
        <pc:spChg chg="mod">
          <ac:chgData name="Giuseppe Tosto" userId="b424eabe-ec00-41cf-8413-d3e9014f44d3" providerId="ADAL" clId="{ADE4A894-473A-41AD-BAEB-9CB4BCE70949}" dt="2023-12-16T17:30:14.055" v="1301" actId="20577"/>
          <ac:spMkLst>
            <pc:docMk/>
            <pc:sldMk cId="2399761862" sldId="306"/>
            <ac:spMk id="5" creationId="{374DA66A-5800-24ED-CDD2-4C2593BE095E}"/>
          </ac:spMkLst>
        </pc:spChg>
      </pc:sldChg>
      <pc:sldChg chg="modSp mod">
        <pc:chgData name="Giuseppe Tosto" userId="b424eabe-ec00-41cf-8413-d3e9014f44d3" providerId="ADAL" clId="{ADE4A894-473A-41AD-BAEB-9CB4BCE70949}" dt="2023-12-16T17:30:51.818" v="1316" actId="20577"/>
        <pc:sldMkLst>
          <pc:docMk/>
          <pc:sldMk cId="792691940" sldId="307"/>
        </pc:sldMkLst>
        <pc:spChg chg="mod">
          <ac:chgData name="Giuseppe Tosto" userId="b424eabe-ec00-41cf-8413-d3e9014f44d3" providerId="ADAL" clId="{ADE4A894-473A-41AD-BAEB-9CB4BCE70949}" dt="2023-12-16T17:30:51.818" v="1316" actId="20577"/>
          <ac:spMkLst>
            <pc:docMk/>
            <pc:sldMk cId="792691940" sldId="307"/>
            <ac:spMk id="2" creationId="{24D644F6-57F4-666D-B6B8-B4A03AC22CEE}"/>
          </ac:spMkLst>
        </pc:spChg>
        <pc:spChg chg="mod">
          <ac:chgData name="Giuseppe Tosto" userId="b424eabe-ec00-41cf-8413-d3e9014f44d3" providerId="ADAL" clId="{ADE4A894-473A-41AD-BAEB-9CB4BCE70949}" dt="2023-12-16T17:30:17.977" v="1306" actId="20577"/>
          <ac:spMkLst>
            <pc:docMk/>
            <pc:sldMk cId="792691940" sldId="307"/>
            <ac:spMk id="5" creationId="{AEB9F3EF-C29A-29E3-0C5E-826A9C3005BF}"/>
          </ac:spMkLst>
        </pc:spChg>
      </pc:sldChg>
      <pc:sldChg chg="modSp mod">
        <pc:chgData name="Giuseppe Tosto" userId="b424eabe-ec00-41cf-8413-d3e9014f44d3" providerId="ADAL" clId="{ADE4A894-473A-41AD-BAEB-9CB4BCE70949}" dt="2023-12-16T17:31:49.417" v="1369" actId="1076"/>
        <pc:sldMkLst>
          <pc:docMk/>
          <pc:sldMk cId="3410834608" sldId="308"/>
        </pc:sldMkLst>
        <pc:spChg chg="mod">
          <ac:chgData name="Giuseppe Tosto" userId="b424eabe-ec00-41cf-8413-d3e9014f44d3" providerId="ADAL" clId="{ADE4A894-473A-41AD-BAEB-9CB4BCE70949}" dt="2023-12-16T17:31:49.417" v="1369" actId="1076"/>
          <ac:spMkLst>
            <pc:docMk/>
            <pc:sldMk cId="3410834608" sldId="308"/>
            <ac:spMk id="3" creationId="{17C0A34F-5868-5292-6B6A-F4CF47EDDDE1}"/>
          </ac:spMkLst>
        </pc:spChg>
      </pc:sldChg>
      <pc:sldChg chg="modSp add mod">
        <pc:chgData name="Giuseppe Tosto" userId="b424eabe-ec00-41cf-8413-d3e9014f44d3" providerId="ADAL" clId="{ADE4A894-473A-41AD-BAEB-9CB4BCE70949}" dt="2023-12-16T17:39:01.931" v="1583" actId="207"/>
        <pc:sldMkLst>
          <pc:docMk/>
          <pc:sldMk cId="2496658875" sldId="309"/>
        </pc:sldMkLst>
        <pc:spChg chg="mod">
          <ac:chgData name="Giuseppe Tosto" userId="b424eabe-ec00-41cf-8413-d3e9014f44d3" providerId="ADAL" clId="{ADE4A894-473A-41AD-BAEB-9CB4BCE70949}" dt="2023-12-16T17:39:01.931" v="1583" actId="207"/>
          <ac:spMkLst>
            <pc:docMk/>
            <pc:sldMk cId="2496658875" sldId="309"/>
            <ac:spMk id="2" creationId="{7C262F2D-3713-09BE-D16B-10365DD08896}"/>
          </ac:spMkLst>
        </pc:spChg>
      </pc:sldChg>
      <pc:sldChg chg="add">
        <pc:chgData name="Giuseppe Tosto" userId="b424eabe-ec00-41cf-8413-d3e9014f44d3" providerId="ADAL" clId="{ADE4A894-473A-41AD-BAEB-9CB4BCE70949}" dt="2023-12-14T12:21:04.995" v="28"/>
        <pc:sldMkLst>
          <pc:docMk/>
          <pc:sldMk cId="3136906084" sldId="310"/>
        </pc:sldMkLst>
      </pc:sldChg>
      <pc:sldChg chg="modSp add mod">
        <pc:chgData name="Giuseppe Tosto" userId="b424eabe-ec00-41cf-8413-d3e9014f44d3" providerId="ADAL" clId="{ADE4A894-473A-41AD-BAEB-9CB4BCE70949}" dt="2023-12-16T17:43:57.311" v="1798" actId="14100"/>
        <pc:sldMkLst>
          <pc:docMk/>
          <pc:sldMk cId="1751896614" sldId="311"/>
        </pc:sldMkLst>
        <pc:spChg chg="mod">
          <ac:chgData name="Giuseppe Tosto" userId="b424eabe-ec00-41cf-8413-d3e9014f44d3" providerId="ADAL" clId="{ADE4A894-473A-41AD-BAEB-9CB4BCE70949}" dt="2023-12-16T17:43:57.311" v="1798" actId="14100"/>
          <ac:spMkLst>
            <pc:docMk/>
            <pc:sldMk cId="1751896614" sldId="311"/>
            <ac:spMk id="261" creationId="{18A5DCD6-BD9B-DAA0-939D-F6F252733D7E}"/>
          </ac:spMkLst>
        </pc:spChg>
      </pc:sldChg>
      <pc:sldChg chg="add">
        <pc:chgData name="Giuseppe Tosto" userId="b424eabe-ec00-41cf-8413-d3e9014f44d3" providerId="ADAL" clId="{ADE4A894-473A-41AD-BAEB-9CB4BCE70949}" dt="2023-12-14T12:21:04.995" v="28"/>
        <pc:sldMkLst>
          <pc:docMk/>
          <pc:sldMk cId="712382388" sldId="312"/>
        </pc:sldMkLst>
      </pc:sldChg>
      <pc:sldChg chg="add">
        <pc:chgData name="Giuseppe Tosto" userId="b424eabe-ec00-41cf-8413-d3e9014f44d3" providerId="ADAL" clId="{ADE4A894-473A-41AD-BAEB-9CB4BCE70949}" dt="2023-12-14T12:21:04.995" v="28"/>
        <pc:sldMkLst>
          <pc:docMk/>
          <pc:sldMk cId="4029124804" sldId="313"/>
        </pc:sldMkLst>
      </pc:sldChg>
      <pc:sldChg chg="add">
        <pc:chgData name="Giuseppe Tosto" userId="b424eabe-ec00-41cf-8413-d3e9014f44d3" providerId="ADAL" clId="{ADE4A894-473A-41AD-BAEB-9CB4BCE70949}" dt="2023-12-14T12:21:04.995" v="28"/>
        <pc:sldMkLst>
          <pc:docMk/>
          <pc:sldMk cId="2517783264" sldId="314"/>
        </pc:sldMkLst>
      </pc:sldChg>
      <pc:sldChg chg="add">
        <pc:chgData name="Giuseppe Tosto" userId="b424eabe-ec00-41cf-8413-d3e9014f44d3" providerId="ADAL" clId="{ADE4A894-473A-41AD-BAEB-9CB4BCE70949}" dt="2023-12-14T12:21:04.995" v="28"/>
        <pc:sldMkLst>
          <pc:docMk/>
          <pc:sldMk cId="296216532" sldId="315"/>
        </pc:sldMkLst>
      </pc:sldChg>
      <pc:sldChg chg="add">
        <pc:chgData name="Giuseppe Tosto" userId="b424eabe-ec00-41cf-8413-d3e9014f44d3" providerId="ADAL" clId="{ADE4A894-473A-41AD-BAEB-9CB4BCE70949}" dt="2023-12-14T12:21:04.995" v="28"/>
        <pc:sldMkLst>
          <pc:docMk/>
          <pc:sldMk cId="3104582094" sldId="316"/>
        </pc:sldMkLst>
      </pc:sldChg>
      <pc:sldChg chg="add del">
        <pc:chgData name="Giuseppe Tosto" userId="b424eabe-ec00-41cf-8413-d3e9014f44d3" providerId="ADAL" clId="{ADE4A894-473A-41AD-BAEB-9CB4BCE70949}" dt="2023-12-18T09:52:52.121" v="3897" actId="47"/>
        <pc:sldMkLst>
          <pc:docMk/>
          <pc:sldMk cId="4052669939" sldId="317"/>
        </pc:sldMkLst>
      </pc:sldChg>
      <pc:sldChg chg="add del">
        <pc:chgData name="Giuseppe Tosto" userId="b424eabe-ec00-41cf-8413-d3e9014f44d3" providerId="ADAL" clId="{ADE4A894-473A-41AD-BAEB-9CB4BCE70949}" dt="2023-12-18T09:52:48.436" v="3895" actId="47"/>
        <pc:sldMkLst>
          <pc:docMk/>
          <pc:sldMk cId="1737428669" sldId="318"/>
        </pc:sldMkLst>
      </pc:sldChg>
      <pc:sldChg chg="add del">
        <pc:chgData name="Giuseppe Tosto" userId="b424eabe-ec00-41cf-8413-d3e9014f44d3" providerId="ADAL" clId="{ADE4A894-473A-41AD-BAEB-9CB4BCE70949}" dt="2023-12-18T09:52:45.899" v="3893" actId="47"/>
        <pc:sldMkLst>
          <pc:docMk/>
          <pc:sldMk cId="3538049065" sldId="319"/>
        </pc:sldMkLst>
      </pc:sldChg>
      <pc:sldChg chg="add del">
        <pc:chgData name="Giuseppe Tosto" userId="b424eabe-ec00-41cf-8413-d3e9014f44d3" providerId="ADAL" clId="{ADE4A894-473A-41AD-BAEB-9CB4BCE70949}" dt="2023-12-18T09:52:41.799" v="3891" actId="47"/>
        <pc:sldMkLst>
          <pc:docMk/>
          <pc:sldMk cId="3472021897" sldId="320"/>
        </pc:sldMkLst>
      </pc:sldChg>
      <pc:sldChg chg="add del">
        <pc:chgData name="Giuseppe Tosto" userId="b424eabe-ec00-41cf-8413-d3e9014f44d3" providerId="ADAL" clId="{ADE4A894-473A-41AD-BAEB-9CB4BCE70949}" dt="2023-12-18T09:52:34.800" v="3889" actId="47"/>
        <pc:sldMkLst>
          <pc:docMk/>
          <pc:sldMk cId="1852753487" sldId="321"/>
        </pc:sldMkLst>
      </pc:sldChg>
      <pc:sldChg chg="add del">
        <pc:chgData name="Giuseppe Tosto" userId="b424eabe-ec00-41cf-8413-d3e9014f44d3" providerId="ADAL" clId="{ADE4A894-473A-41AD-BAEB-9CB4BCE70949}" dt="2023-12-18T09:52:30.022" v="3887" actId="47"/>
        <pc:sldMkLst>
          <pc:docMk/>
          <pc:sldMk cId="42063604" sldId="322"/>
        </pc:sldMkLst>
      </pc:sldChg>
      <pc:sldChg chg="add">
        <pc:chgData name="Giuseppe Tosto" userId="b424eabe-ec00-41cf-8413-d3e9014f44d3" providerId="ADAL" clId="{ADE4A894-473A-41AD-BAEB-9CB4BCE70949}" dt="2023-12-16T17:49:56.818" v="2019"/>
        <pc:sldMkLst>
          <pc:docMk/>
          <pc:sldMk cId="3853004759" sldId="323"/>
        </pc:sldMkLst>
      </pc:sldChg>
      <pc:sldChg chg="modSp add mod">
        <pc:chgData name="Giuseppe Tosto" userId="b424eabe-ec00-41cf-8413-d3e9014f44d3" providerId="ADAL" clId="{ADE4A894-473A-41AD-BAEB-9CB4BCE70949}" dt="2023-12-16T18:13:45.883" v="2813" actId="20577"/>
        <pc:sldMkLst>
          <pc:docMk/>
          <pc:sldMk cId="501501861" sldId="324"/>
        </pc:sldMkLst>
        <pc:spChg chg="mod">
          <ac:chgData name="Giuseppe Tosto" userId="b424eabe-ec00-41cf-8413-d3e9014f44d3" providerId="ADAL" clId="{ADE4A894-473A-41AD-BAEB-9CB4BCE70949}" dt="2023-12-16T18:13:26.042" v="2767" actId="20577"/>
          <ac:spMkLst>
            <pc:docMk/>
            <pc:sldMk cId="501501861" sldId="324"/>
            <ac:spMk id="2" creationId="{42CD89F4-B7B7-27F6-809E-C5E699C6477E}"/>
          </ac:spMkLst>
        </pc:spChg>
        <pc:spChg chg="mod">
          <ac:chgData name="Giuseppe Tosto" userId="b424eabe-ec00-41cf-8413-d3e9014f44d3" providerId="ADAL" clId="{ADE4A894-473A-41AD-BAEB-9CB4BCE70949}" dt="2023-12-16T18:13:45.883" v="2813" actId="20577"/>
          <ac:spMkLst>
            <pc:docMk/>
            <pc:sldMk cId="501501861" sldId="324"/>
            <ac:spMk id="3" creationId="{3B4D6F96-AC1C-44FC-5739-94E2C19D374B}"/>
          </ac:spMkLst>
        </pc:spChg>
      </pc:sldChg>
      <pc:sldChg chg="add del">
        <pc:chgData name="Giuseppe Tosto" userId="b424eabe-ec00-41cf-8413-d3e9014f44d3" providerId="ADAL" clId="{ADE4A894-473A-41AD-BAEB-9CB4BCE70949}" dt="2023-12-16T18:13:08.903" v="2739" actId="47"/>
        <pc:sldMkLst>
          <pc:docMk/>
          <pc:sldMk cId="524984977" sldId="324"/>
        </pc:sldMkLst>
      </pc:sldChg>
      <pc:sldChg chg="add del">
        <pc:chgData name="Giuseppe Tosto" userId="b424eabe-ec00-41cf-8413-d3e9014f44d3" providerId="ADAL" clId="{ADE4A894-473A-41AD-BAEB-9CB4BCE70949}" dt="2023-12-16T18:11:09.411" v="2702"/>
        <pc:sldMkLst>
          <pc:docMk/>
          <pc:sldMk cId="2296348184" sldId="324"/>
        </pc:sldMkLst>
      </pc:sldChg>
      <pc:sldChg chg="add">
        <pc:chgData name="Giuseppe Tosto" userId="b424eabe-ec00-41cf-8413-d3e9014f44d3" providerId="ADAL" clId="{ADE4A894-473A-41AD-BAEB-9CB4BCE70949}" dt="2023-12-18T09:52:28.320" v="3886"/>
        <pc:sldMkLst>
          <pc:docMk/>
          <pc:sldMk cId="1645350564" sldId="325"/>
        </pc:sldMkLst>
      </pc:sldChg>
      <pc:sldChg chg="add">
        <pc:chgData name="Giuseppe Tosto" userId="b424eabe-ec00-41cf-8413-d3e9014f44d3" providerId="ADAL" clId="{ADE4A894-473A-41AD-BAEB-9CB4BCE70949}" dt="2023-12-18T09:52:33.057" v="3888"/>
        <pc:sldMkLst>
          <pc:docMk/>
          <pc:sldMk cId="4048709681" sldId="326"/>
        </pc:sldMkLst>
      </pc:sldChg>
      <pc:sldChg chg="add">
        <pc:chgData name="Giuseppe Tosto" userId="b424eabe-ec00-41cf-8413-d3e9014f44d3" providerId="ADAL" clId="{ADE4A894-473A-41AD-BAEB-9CB4BCE70949}" dt="2023-12-18T09:52:40.068" v="3890"/>
        <pc:sldMkLst>
          <pc:docMk/>
          <pc:sldMk cId="1370440237" sldId="327"/>
        </pc:sldMkLst>
      </pc:sldChg>
      <pc:sldChg chg="add">
        <pc:chgData name="Giuseppe Tosto" userId="b424eabe-ec00-41cf-8413-d3e9014f44d3" providerId="ADAL" clId="{ADE4A894-473A-41AD-BAEB-9CB4BCE70949}" dt="2023-12-18T09:52:44.231" v="3892"/>
        <pc:sldMkLst>
          <pc:docMk/>
          <pc:sldMk cId="3143136610" sldId="328"/>
        </pc:sldMkLst>
      </pc:sldChg>
      <pc:sldChg chg="add">
        <pc:chgData name="Giuseppe Tosto" userId="b424eabe-ec00-41cf-8413-d3e9014f44d3" providerId="ADAL" clId="{ADE4A894-473A-41AD-BAEB-9CB4BCE70949}" dt="2023-12-18T09:52:47.195" v="3894"/>
        <pc:sldMkLst>
          <pc:docMk/>
          <pc:sldMk cId="92523974" sldId="329"/>
        </pc:sldMkLst>
      </pc:sldChg>
      <pc:sldChg chg="add">
        <pc:chgData name="Giuseppe Tosto" userId="b424eabe-ec00-41cf-8413-d3e9014f44d3" providerId="ADAL" clId="{ADE4A894-473A-41AD-BAEB-9CB4BCE70949}" dt="2023-12-18T09:52:50.836" v="3896"/>
        <pc:sldMkLst>
          <pc:docMk/>
          <pc:sldMk cId="82806376" sldId="330"/>
        </pc:sldMkLst>
      </pc:sldChg>
      <pc:sldChg chg="modSp add mod">
        <pc:chgData name="Giuseppe Tosto" userId="b424eabe-ec00-41cf-8413-d3e9014f44d3" providerId="ADAL" clId="{ADE4A894-473A-41AD-BAEB-9CB4BCE70949}" dt="2023-12-18T09:53:05.584" v="3900" actId="207"/>
        <pc:sldMkLst>
          <pc:docMk/>
          <pc:sldMk cId="3243173749" sldId="331"/>
        </pc:sldMkLst>
        <pc:spChg chg="mod">
          <ac:chgData name="Giuseppe Tosto" userId="b424eabe-ec00-41cf-8413-d3e9014f44d3" providerId="ADAL" clId="{ADE4A894-473A-41AD-BAEB-9CB4BCE70949}" dt="2023-12-18T09:53:05.584" v="3900" actId="207"/>
          <ac:spMkLst>
            <pc:docMk/>
            <pc:sldMk cId="3243173749" sldId="331"/>
            <ac:spMk id="3" creationId="{581A72C2-E11B-02A5-9446-E90509AFB954}"/>
          </ac:spMkLst>
        </pc:spChg>
      </pc:sldChg>
      <pc:sldChg chg="modSp new mod">
        <pc:chgData name="Giuseppe Tosto" userId="b424eabe-ec00-41cf-8413-d3e9014f44d3" providerId="ADAL" clId="{ADE4A894-473A-41AD-BAEB-9CB4BCE70949}" dt="2023-12-18T13:03:30.290" v="4034" actId="20577"/>
        <pc:sldMkLst>
          <pc:docMk/>
          <pc:sldMk cId="2880301081" sldId="332"/>
        </pc:sldMkLst>
        <pc:spChg chg="mod">
          <ac:chgData name="Giuseppe Tosto" userId="b424eabe-ec00-41cf-8413-d3e9014f44d3" providerId="ADAL" clId="{ADE4A894-473A-41AD-BAEB-9CB4BCE70949}" dt="2023-12-18T12:59:13.742" v="3927" actId="20577"/>
          <ac:spMkLst>
            <pc:docMk/>
            <pc:sldMk cId="2880301081" sldId="332"/>
            <ac:spMk id="2" creationId="{DA274B79-44AC-BEEA-6E7E-A8185FE81DF2}"/>
          </ac:spMkLst>
        </pc:spChg>
        <pc:spChg chg="mod">
          <ac:chgData name="Giuseppe Tosto" userId="b424eabe-ec00-41cf-8413-d3e9014f44d3" providerId="ADAL" clId="{ADE4A894-473A-41AD-BAEB-9CB4BCE70949}" dt="2023-12-18T13:03:30.290" v="4034" actId="20577"/>
          <ac:spMkLst>
            <pc:docMk/>
            <pc:sldMk cId="2880301081" sldId="332"/>
            <ac:spMk id="3" creationId="{C58FEC73-71DC-60DE-A371-8C15B4E2F7EF}"/>
          </ac:spMkLst>
        </pc:spChg>
      </pc:sldChg>
      <pc:sldMasterChg chg="modSldLayout">
        <pc:chgData name="Giuseppe Tosto" userId="b424eabe-ec00-41cf-8413-d3e9014f44d3" providerId="ADAL" clId="{ADE4A894-473A-41AD-BAEB-9CB4BCE70949}" dt="2023-12-16T17:50:29.391" v="2024" actId="207"/>
        <pc:sldMasterMkLst>
          <pc:docMk/>
          <pc:sldMasterMk cId="2072549826" sldId="2147483648"/>
        </pc:sldMasterMkLst>
        <pc:sldLayoutChg chg="modSp">
          <pc:chgData name="Giuseppe Tosto" userId="b424eabe-ec00-41cf-8413-d3e9014f44d3" providerId="ADAL" clId="{ADE4A894-473A-41AD-BAEB-9CB4BCE70949}" dt="2023-12-16T17:50:29.391" v="2024" actId="207"/>
          <pc:sldLayoutMkLst>
            <pc:docMk/>
            <pc:sldMasterMk cId="2072549826" sldId="2147483648"/>
            <pc:sldLayoutMk cId="3678517050" sldId="2147483650"/>
          </pc:sldLayoutMkLst>
          <pc:spChg chg="mod">
            <ac:chgData name="Giuseppe Tosto" userId="b424eabe-ec00-41cf-8413-d3e9014f44d3" providerId="ADAL" clId="{ADE4A894-473A-41AD-BAEB-9CB4BCE70949}" dt="2023-12-16T17:50:25.500" v="2023" actId="207"/>
            <ac:spMkLst>
              <pc:docMk/>
              <pc:sldMasterMk cId="2072549826" sldId="2147483648"/>
              <pc:sldLayoutMk cId="3678517050" sldId="2147483650"/>
              <ac:spMk id="2" creationId="{9D562026-C401-78E7-AE0C-195C9A34926A}"/>
            </ac:spMkLst>
          </pc:spChg>
          <pc:spChg chg="mod">
            <ac:chgData name="Giuseppe Tosto" userId="b424eabe-ec00-41cf-8413-d3e9014f44d3" providerId="ADAL" clId="{ADE4A894-473A-41AD-BAEB-9CB4BCE70949}" dt="2023-12-16T17:50:29.391" v="2024" actId="207"/>
            <ac:spMkLst>
              <pc:docMk/>
              <pc:sldMasterMk cId="2072549826" sldId="2147483648"/>
              <pc:sldLayoutMk cId="3678517050" sldId="2147483650"/>
              <ac:spMk id="6" creationId="{BF7BFE14-D9AA-389B-3E04-E86D0E4EA91D}"/>
            </ac:spMkLst>
          </pc:spChg>
        </pc:sldLayoutChg>
        <pc:sldLayoutChg chg="modSp">
          <pc:chgData name="Giuseppe Tosto" userId="b424eabe-ec00-41cf-8413-d3e9014f44d3" providerId="ADAL" clId="{ADE4A894-473A-41AD-BAEB-9CB4BCE70949}" dt="2023-12-16T17:50:22.249" v="2022" actId="207"/>
          <pc:sldLayoutMkLst>
            <pc:docMk/>
            <pc:sldMasterMk cId="2072549826" sldId="2147483648"/>
            <pc:sldLayoutMk cId="1626248256" sldId="2147483660"/>
          </pc:sldLayoutMkLst>
          <pc:spChg chg="mod">
            <ac:chgData name="Giuseppe Tosto" userId="b424eabe-ec00-41cf-8413-d3e9014f44d3" providerId="ADAL" clId="{ADE4A894-473A-41AD-BAEB-9CB4BCE70949}" dt="2023-12-16T17:50:18.230" v="2021" actId="207"/>
            <ac:spMkLst>
              <pc:docMk/>
              <pc:sldMasterMk cId="2072549826" sldId="2147483648"/>
              <pc:sldLayoutMk cId="1626248256" sldId="2147483660"/>
              <ac:spMk id="2" creationId="{9D562026-C401-78E7-AE0C-195C9A34926A}"/>
            </ac:spMkLst>
          </pc:spChg>
          <pc:spChg chg="mod">
            <ac:chgData name="Giuseppe Tosto" userId="b424eabe-ec00-41cf-8413-d3e9014f44d3" providerId="ADAL" clId="{ADE4A894-473A-41AD-BAEB-9CB4BCE70949}" dt="2023-12-16T17:50:16.206" v="2020" actId="207"/>
            <ac:spMkLst>
              <pc:docMk/>
              <pc:sldMasterMk cId="2072549826" sldId="2147483648"/>
              <pc:sldLayoutMk cId="1626248256" sldId="2147483660"/>
              <ac:spMk id="6" creationId="{BF7BFE14-D9AA-389B-3E04-E86D0E4EA91D}"/>
            </ac:spMkLst>
          </pc:spChg>
          <pc:spChg chg="mod">
            <ac:chgData name="Giuseppe Tosto" userId="b424eabe-ec00-41cf-8413-d3e9014f44d3" providerId="ADAL" clId="{ADE4A894-473A-41AD-BAEB-9CB4BCE70949}" dt="2023-12-16T17:50:22.249" v="2022" actId="207"/>
            <ac:spMkLst>
              <pc:docMk/>
              <pc:sldMasterMk cId="2072549826" sldId="2147483648"/>
              <pc:sldLayoutMk cId="1626248256" sldId="2147483660"/>
              <ac:spMk id="16" creationId="{B6AF43C7-55E9-FFBC-F270-4125434AD2D4}"/>
            </ac:spMkLst>
          </pc:spChg>
        </pc:sldLayoutChg>
      </pc:sldMasterChg>
    </pc:docChg>
  </pc:docChgLst>
  <pc:docChgLst>
    <pc:chgData name="Marco Rositani" userId="0dae030424438f70" providerId="Windows Live" clId="Web-{C4056792-7065-4FDF-B03B-11363F3CE176}"/>
    <pc:docChg chg="modSld">
      <pc:chgData name="Marco Rositani" userId="0dae030424438f70" providerId="Windows Live" clId="Web-{C4056792-7065-4FDF-B03B-11363F3CE176}" dt="2023-12-21T17:01:47.041" v="3" actId="1076"/>
      <pc:docMkLst>
        <pc:docMk/>
      </pc:docMkLst>
      <pc:sldChg chg="addSp modSp">
        <pc:chgData name="Marco Rositani" userId="0dae030424438f70" providerId="Windows Live" clId="Web-{C4056792-7065-4FDF-B03B-11363F3CE176}" dt="2023-12-21T17:01:47.041" v="3" actId="1076"/>
        <pc:sldMkLst>
          <pc:docMk/>
          <pc:sldMk cId="273718318" sldId="332"/>
        </pc:sldMkLst>
        <pc:picChg chg="add mod">
          <ac:chgData name="Marco Rositani" userId="0dae030424438f70" providerId="Windows Live" clId="Web-{C4056792-7065-4FDF-B03B-11363F3CE176}" dt="2023-12-21T17:01:47.041" v="3" actId="1076"/>
          <ac:picMkLst>
            <pc:docMk/>
            <pc:sldMk cId="273718318" sldId="332"/>
            <ac:picMk id="3" creationId="{BD7CCC48-7141-A2AF-3929-EE7C125FCE76}"/>
          </ac:picMkLst>
        </pc:picChg>
      </pc:sldChg>
    </pc:docChg>
  </pc:docChgLst>
  <pc:docChgLst>
    <pc:chgData name="Guest User" providerId="Windows Live" clId="Web-{55DCA0C1-1080-4074-A20B-4B0000319C3B}"/>
    <pc:docChg chg="modSld">
      <pc:chgData name="Guest User" userId="" providerId="Windows Live" clId="Web-{55DCA0C1-1080-4074-A20B-4B0000319C3B}" dt="2023-12-22T10:13:06.151" v="12" actId="20577"/>
      <pc:docMkLst>
        <pc:docMk/>
      </pc:docMkLst>
      <pc:sldChg chg="modSp">
        <pc:chgData name="Guest User" userId="" providerId="Windows Live" clId="Web-{55DCA0C1-1080-4074-A20B-4B0000319C3B}" dt="2023-12-22T10:13:06.151" v="12" actId="20577"/>
        <pc:sldMkLst>
          <pc:docMk/>
          <pc:sldMk cId="210388317" sldId="256"/>
        </pc:sldMkLst>
        <pc:spChg chg="mod">
          <ac:chgData name="Guest User" userId="" providerId="Windows Live" clId="Web-{55DCA0C1-1080-4074-A20B-4B0000319C3B}" dt="2023-12-22T10:13:06.151" v="12" actId="20577"/>
          <ac:spMkLst>
            <pc:docMk/>
            <pc:sldMk cId="210388317" sldId="256"/>
            <ac:spMk id="4" creationId="{64327476-318C-DC08-1262-D6FB4BE93131}"/>
          </ac:spMkLst>
        </pc:spChg>
      </pc:sldChg>
    </pc:docChg>
  </pc:docChgLst>
  <pc:docChgLst>
    <pc:chgData name="Walter Zoff" userId="S::10699866@polimi.it::17dc3dfe-dc0d-4162-a663-1f0c6bc9b273" providerId="AD" clId="Web-{3ED308B4-368F-48C2-643D-718ED7316F35}"/>
    <pc:docChg chg="modSld">
      <pc:chgData name="Walter Zoff" userId="S::10699866@polimi.it::17dc3dfe-dc0d-4162-a663-1f0c6bc9b273" providerId="AD" clId="Web-{3ED308B4-368F-48C2-643D-718ED7316F35}" dt="2023-12-13T11:05:49.734" v="488" actId="20577"/>
      <pc:docMkLst>
        <pc:docMk/>
      </pc:docMkLst>
      <pc:sldChg chg="modSp">
        <pc:chgData name="Walter Zoff" userId="S::10699866@polimi.it::17dc3dfe-dc0d-4162-a663-1f0c6bc9b273" providerId="AD" clId="Web-{3ED308B4-368F-48C2-643D-718ED7316F35}" dt="2023-12-13T10:55:33.859" v="9" actId="20577"/>
        <pc:sldMkLst>
          <pc:docMk/>
          <pc:sldMk cId="3494858745" sldId="264"/>
        </pc:sldMkLst>
        <pc:spChg chg="mod">
          <ac:chgData name="Walter Zoff" userId="S::10699866@polimi.it::17dc3dfe-dc0d-4162-a663-1f0c6bc9b273" providerId="AD" clId="Web-{3ED308B4-368F-48C2-643D-718ED7316F35}" dt="2023-12-13T10:55:33.859" v="9" actId="20577"/>
          <ac:spMkLst>
            <pc:docMk/>
            <pc:sldMk cId="3494858745" sldId="264"/>
            <ac:spMk id="3" creationId="{30E50FB1-AAEA-F846-B5AF-FC6CB66F8820}"/>
          </ac:spMkLst>
        </pc:spChg>
      </pc:sldChg>
      <pc:sldChg chg="addSp delSp modSp">
        <pc:chgData name="Walter Zoff" userId="S::10699866@polimi.it::17dc3dfe-dc0d-4162-a663-1f0c6bc9b273" providerId="AD" clId="Web-{3ED308B4-368F-48C2-643D-718ED7316F35}" dt="2023-12-13T11:00:51.461" v="311"/>
        <pc:sldMkLst>
          <pc:docMk/>
          <pc:sldMk cId="233453705" sldId="278"/>
        </pc:sldMkLst>
        <pc:spChg chg="mod">
          <ac:chgData name="Walter Zoff" userId="S::10699866@polimi.it::17dc3dfe-dc0d-4162-a663-1f0c6bc9b273" providerId="AD" clId="Web-{3ED308B4-368F-48C2-643D-718ED7316F35}" dt="2023-12-13T10:58:30.910" v="77" actId="20577"/>
          <ac:spMkLst>
            <pc:docMk/>
            <pc:sldMk cId="233453705" sldId="278"/>
            <ac:spMk id="2" creationId="{42CD89F4-B7B7-27F6-809E-C5E699C6477E}"/>
          </ac:spMkLst>
        </pc:spChg>
        <pc:spChg chg="mod">
          <ac:chgData name="Walter Zoff" userId="S::10699866@polimi.it::17dc3dfe-dc0d-4162-a663-1f0c6bc9b273" providerId="AD" clId="Web-{3ED308B4-368F-48C2-643D-718ED7316F35}" dt="2023-12-13T10:59:39.021" v="147" actId="20577"/>
          <ac:spMkLst>
            <pc:docMk/>
            <pc:sldMk cId="233453705" sldId="278"/>
            <ac:spMk id="3" creationId="{3B4D6F96-AC1C-44FC-5739-94E2C19D374B}"/>
          </ac:spMkLst>
        </pc:spChg>
        <pc:spChg chg="add del mod">
          <ac:chgData name="Walter Zoff" userId="S::10699866@polimi.it::17dc3dfe-dc0d-4162-a663-1f0c6bc9b273" providerId="AD" clId="Web-{3ED308B4-368F-48C2-643D-718ED7316F35}" dt="2023-12-13T11:00:51.461" v="311"/>
          <ac:spMkLst>
            <pc:docMk/>
            <pc:sldMk cId="233453705" sldId="278"/>
            <ac:spMk id="7" creationId="{ACEA7218-97B9-86B7-1C43-32301D8C8FD3}"/>
          </ac:spMkLst>
        </pc:spChg>
        <pc:spChg chg="add del mod">
          <ac:chgData name="Walter Zoff" userId="S::10699866@polimi.it::17dc3dfe-dc0d-4162-a663-1f0c6bc9b273" providerId="AD" clId="Web-{3ED308B4-368F-48C2-643D-718ED7316F35}" dt="2023-12-13T11:00:51.461" v="310"/>
          <ac:spMkLst>
            <pc:docMk/>
            <pc:sldMk cId="233453705" sldId="278"/>
            <ac:spMk id="9" creationId="{36AE1EBB-D562-A921-9210-6EA340211BFE}"/>
          </ac:spMkLst>
        </pc:spChg>
        <pc:spChg chg="add del mod">
          <ac:chgData name="Walter Zoff" userId="S::10699866@polimi.it::17dc3dfe-dc0d-4162-a663-1f0c6bc9b273" providerId="AD" clId="Web-{3ED308B4-368F-48C2-643D-718ED7316F35}" dt="2023-12-13T11:00:51.461" v="309"/>
          <ac:spMkLst>
            <pc:docMk/>
            <pc:sldMk cId="233453705" sldId="278"/>
            <ac:spMk id="11" creationId="{EC1662C4-3652-985C-8A83-01D0EC36562A}"/>
          </ac:spMkLst>
        </pc:spChg>
        <pc:spChg chg="add del mod">
          <ac:chgData name="Walter Zoff" userId="S::10699866@polimi.it::17dc3dfe-dc0d-4162-a663-1f0c6bc9b273" providerId="AD" clId="Web-{3ED308B4-368F-48C2-643D-718ED7316F35}" dt="2023-12-13T11:00:51.461" v="308"/>
          <ac:spMkLst>
            <pc:docMk/>
            <pc:sldMk cId="233453705" sldId="278"/>
            <ac:spMk id="13" creationId="{CFA9520B-7215-AB6F-6B16-132603975073}"/>
          </ac:spMkLst>
        </pc:spChg>
        <pc:spChg chg="add del mod">
          <ac:chgData name="Walter Zoff" userId="S::10699866@polimi.it::17dc3dfe-dc0d-4162-a663-1f0c6bc9b273" providerId="AD" clId="Web-{3ED308B4-368F-48C2-643D-718ED7316F35}" dt="2023-12-13T11:00:51.461" v="307"/>
          <ac:spMkLst>
            <pc:docMk/>
            <pc:sldMk cId="233453705" sldId="278"/>
            <ac:spMk id="15" creationId="{587A645D-533B-5D72-86C7-D8121B185BD6}"/>
          </ac:spMkLst>
        </pc:spChg>
        <pc:spChg chg="add del mod">
          <ac:chgData name="Walter Zoff" userId="S::10699866@polimi.it::17dc3dfe-dc0d-4162-a663-1f0c6bc9b273" providerId="AD" clId="Web-{3ED308B4-368F-48C2-643D-718ED7316F35}" dt="2023-12-13T11:00:51.461" v="306"/>
          <ac:spMkLst>
            <pc:docMk/>
            <pc:sldMk cId="233453705" sldId="278"/>
            <ac:spMk id="17" creationId="{C9986C74-0C98-E1D4-40F7-D1BA4D0E7392}"/>
          </ac:spMkLst>
        </pc:spChg>
        <pc:spChg chg="add del mod">
          <ac:chgData name="Walter Zoff" userId="S::10699866@polimi.it::17dc3dfe-dc0d-4162-a663-1f0c6bc9b273" providerId="AD" clId="Web-{3ED308B4-368F-48C2-643D-718ED7316F35}" dt="2023-12-13T11:00:51.461" v="305"/>
          <ac:spMkLst>
            <pc:docMk/>
            <pc:sldMk cId="233453705" sldId="278"/>
            <ac:spMk id="19" creationId="{74D2EADD-5212-AE3E-8FDF-7B20B7736F9E}"/>
          </ac:spMkLst>
        </pc:spChg>
        <pc:spChg chg="add del mod">
          <ac:chgData name="Walter Zoff" userId="S::10699866@polimi.it::17dc3dfe-dc0d-4162-a663-1f0c6bc9b273" providerId="AD" clId="Web-{3ED308B4-368F-48C2-643D-718ED7316F35}" dt="2023-12-13T11:00:51.461" v="304"/>
          <ac:spMkLst>
            <pc:docMk/>
            <pc:sldMk cId="233453705" sldId="278"/>
            <ac:spMk id="21" creationId="{028E8B02-E9D8-CA89-4FA1-CEDA7D36A4CD}"/>
          </ac:spMkLst>
        </pc:spChg>
        <pc:spChg chg="add del mod">
          <ac:chgData name="Walter Zoff" userId="S::10699866@polimi.it::17dc3dfe-dc0d-4162-a663-1f0c6bc9b273" providerId="AD" clId="Web-{3ED308B4-368F-48C2-643D-718ED7316F35}" dt="2023-12-13T11:00:51.461" v="303"/>
          <ac:spMkLst>
            <pc:docMk/>
            <pc:sldMk cId="233453705" sldId="278"/>
            <ac:spMk id="23" creationId="{EBA291C4-CAE8-4F93-88B9-B13C76230894}"/>
          </ac:spMkLst>
        </pc:spChg>
        <pc:spChg chg="add del mod">
          <ac:chgData name="Walter Zoff" userId="S::10699866@polimi.it::17dc3dfe-dc0d-4162-a663-1f0c6bc9b273" providerId="AD" clId="Web-{3ED308B4-368F-48C2-643D-718ED7316F35}" dt="2023-12-13T11:00:51.461" v="302"/>
          <ac:spMkLst>
            <pc:docMk/>
            <pc:sldMk cId="233453705" sldId="278"/>
            <ac:spMk id="25" creationId="{5F76F74B-8746-20CF-182F-0E2168A281E7}"/>
          </ac:spMkLst>
        </pc:spChg>
        <pc:spChg chg="add del mod">
          <ac:chgData name="Walter Zoff" userId="S::10699866@polimi.it::17dc3dfe-dc0d-4162-a663-1f0c6bc9b273" providerId="AD" clId="Web-{3ED308B4-368F-48C2-643D-718ED7316F35}" dt="2023-12-13T11:00:51.461" v="301"/>
          <ac:spMkLst>
            <pc:docMk/>
            <pc:sldMk cId="233453705" sldId="278"/>
            <ac:spMk id="27" creationId="{B25F56DA-1BCA-6BD6-5B4C-5CF05DE62E93}"/>
          </ac:spMkLst>
        </pc:spChg>
        <pc:spChg chg="add del mod">
          <ac:chgData name="Walter Zoff" userId="S::10699866@polimi.it::17dc3dfe-dc0d-4162-a663-1f0c6bc9b273" providerId="AD" clId="Web-{3ED308B4-368F-48C2-643D-718ED7316F35}" dt="2023-12-13T11:00:51.461" v="300"/>
          <ac:spMkLst>
            <pc:docMk/>
            <pc:sldMk cId="233453705" sldId="278"/>
            <ac:spMk id="29" creationId="{1720BE09-32B6-E149-C4D4-D019DF038CB1}"/>
          </ac:spMkLst>
        </pc:spChg>
        <pc:spChg chg="add del mod">
          <ac:chgData name="Walter Zoff" userId="S::10699866@polimi.it::17dc3dfe-dc0d-4162-a663-1f0c6bc9b273" providerId="AD" clId="Web-{3ED308B4-368F-48C2-643D-718ED7316F35}" dt="2023-12-13T11:00:51.461" v="299"/>
          <ac:spMkLst>
            <pc:docMk/>
            <pc:sldMk cId="233453705" sldId="278"/>
            <ac:spMk id="31" creationId="{4A461CBE-5B14-4F74-621B-022D0587C872}"/>
          </ac:spMkLst>
        </pc:spChg>
        <pc:spChg chg="add del mod">
          <ac:chgData name="Walter Zoff" userId="S::10699866@polimi.it::17dc3dfe-dc0d-4162-a663-1f0c6bc9b273" providerId="AD" clId="Web-{3ED308B4-368F-48C2-643D-718ED7316F35}" dt="2023-12-13T11:00:51.461" v="298"/>
          <ac:spMkLst>
            <pc:docMk/>
            <pc:sldMk cId="233453705" sldId="278"/>
            <ac:spMk id="33" creationId="{3235F252-CA69-2E7C-39F2-241C3E6658A9}"/>
          </ac:spMkLst>
        </pc:spChg>
        <pc:cxnChg chg="add del">
          <ac:chgData name="Walter Zoff" userId="S::10699866@polimi.it::17dc3dfe-dc0d-4162-a663-1f0c6bc9b273" providerId="AD" clId="Web-{3ED308B4-368F-48C2-643D-718ED7316F35}" dt="2023-12-13T11:00:51.461" v="297"/>
          <ac:cxnSpMkLst>
            <pc:docMk/>
            <pc:sldMk cId="233453705" sldId="278"/>
            <ac:cxnSpMk id="35" creationId="{3AA17761-6357-AA10-7A22-C19B53650AA4}"/>
          </ac:cxnSpMkLst>
        </pc:cxnChg>
        <pc:cxnChg chg="add del">
          <ac:chgData name="Walter Zoff" userId="S::10699866@polimi.it::17dc3dfe-dc0d-4162-a663-1f0c6bc9b273" providerId="AD" clId="Web-{3ED308B4-368F-48C2-643D-718ED7316F35}" dt="2023-12-13T11:00:51.461" v="296"/>
          <ac:cxnSpMkLst>
            <pc:docMk/>
            <pc:sldMk cId="233453705" sldId="278"/>
            <ac:cxnSpMk id="37" creationId="{2D83466E-804F-D7D3-A08A-E612A9BDB5E7}"/>
          </ac:cxnSpMkLst>
        </pc:cxnChg>
        <pc:cxnChg chg="add del">
          <ac:chgData name="Walter Zoff" userId="S::10699866@polimi.it::17dc3dfe-dc0d-4162-a663-1f0c6bc9b273" providerId="AD" clId="Web-{3ED308B4-368F-48C2-643D-718ED7316F35}" dt="2023-12-13T11:00:51.461" v="295"/>
          <ac:cxnSpMkLst>
            <pc:docMk/>
            <pc:sldMk cId="233453705" sldId="278"/>
            <ac:cxnSpMk id="39" creationId="{457C1B8A-7977-9623-6D23-A44AD6BB400E}"/>
          </ac:cxnSpMkLst>
        </pc:cxnChg>
        <pc:cxnChg chg="add del">
          <ac:chgData name="Walter Zoff" userId="S::10699866@polimi.it::17dc3dfe-dc0d-4162-a663-1f0c6bc9b273" providerId="AD" clId="Web-{3ED308B4-368F-48C2-643D-718ED7316F35}" dt="2023-12-13T11:00:51.461" v="294"/>
          <ac:cxnSpMkLst>
            <pc:docMk/>
            <pc:sldMk cId="233453705" sldId="278"/>
            <ac:cxnSpMk id="41" creationId="{833628E5-D138-9E6B-7D65-3D776261B1F3}"/>
          </ac:cxnSpMkLst>
        </pc:cxnChg>
        <pc:cxnChg chg="add del">
          <ac:chgData name="Walter Zoff" userId="S::10699866@polimi.it::17dc3dfe-dc0d-4162-a663-1f0c6bc9b273" providerId="AD" clId="Web-{3ED308B4-368F-48C2-643D-718ED7316F35}" dt="2023-12-13T11:00:51.461" v="293"/>
          <ac:cxnSpMkLst>
            <pc:docMk/>
            <pc:sldMk cId="233453705" sldId="278"/>
            <ac:cxnSpMk id="43" creationId="{9D3B37A8-84AE-7A7A-7321-39CB559D3690}"/>
          </ac:cxnSpMkLst>
        </pc:cxnChg>
        <pc:cxnChg chg="add del">
          <ac:chgData name="Walter Zoff" userId="S::10699866@polimi.it::17dc3dfe-dc0d-4162-a663-1f0c6bc9b273" providerId="AD" clId="Web-{3ED308B4-368F-48C2-643D-718ED7316F35}" dt="2023-12-13T11:00:51.461" v="292"/>
          <ac:cxnSpMkLst>
            <pc:docMk/>
            <pc:sldMk cId="233453705" sldId="278"/>
            <ac:cxnSpMk id="45" creationId="{30CDD082-C4D1-4D7A-FC90-D79408D48DD9}"/>
          </ac:cxnSpMkLst>
        </pc:cxnChg>
        <pc:cxnChg chg="add del">
          <ac:chgData name="Walter Zoff" userId="S::10699866@polimi.it::17dc3dfe-dc0d-4162-a663-1f0c6bc9b273" providerId="AD" clId="Web-{3ED308B4-368F-48C2-643D-718ED7316F35}" dt="2023-12-13T11:00:51.461" v="291"/>
          <ac:cxnSpMkLst>
            <pc:docMk/>
            <pc:sldMk cId="233453705" sldId="278"/>
            <ac:cxnSpMk id="47" creationId="{7E10AF3A-48B5-D735-1E16-11C007201ECF}"/>
          </ac:cxnSpMkLst>
        </pc:cxnChg>
        <pc:cxnChg chg="add del">
          <ac:chgData name="Walter Zoff" userId="S::10699866@polimi.it::17dc3dfe-dc0d-4162-a663-1f0c6bc9b273" providerId="AD" clId="Web-{3ED308B4-368F-48C2-643D-718ED7316F35}" dt="2023-12-13T11:00:51.461" v="290"/>
          <ac:cxnSpMkLst>
            <pc:docMk/>
            <pc:sldMk cId="233453705" sldId="278"/>
            <ac:cxnSpMk id="49" creationId="{53EEFC5C-E2AC-F64E-7CCB-71B501B9D3D3}"/>
          </ac:cxnSpMkLst>
        </pc:cxnChg>
        <pc:cxnChg chg="add del">
          <ac:chgData name="Walter Zoff" userId="S::10699866@polimi.it::17dc3dfe-dc0d-4162-a663-1f0c6bc9b273" providerId="AD" clId="Web-{3ED308B4-368F-48C2-643D-718ED7316F35}" dt="2023-12-13T11:00:51.461" v="289"/>
          <ac:cxnSpMkLst>
            <pc:docMk/>
            <pc:sldMk cId="233453705" sldId="278"/>
            <ac:cxnSpMk id="51" creationId="{ED9CDC0D-61FE-EB36-9E24-9372FF5DAF47}"/>
          </ac:cxnSpMkLst>
        </pc:cxnChg>
        <pc:cxnChg chg="add del">
          <ac:chgData name="Walter Zoff" userId="S::10699866@polimi.it::17dc3dfe-dc0d-4162-a663-1f0c6bc9b273" providerId="AD" clId="Web-{3ED308B4-368F-48C2-643D-718ED7316F35}" dt="2023-12-13T11:00:51.461" v="288"/>
          <ac:cxnSpMkLst>
            <pc:docMk/>
            <pc:sldMk cId="233453705" sldId="278"/>
            <ac:cxnSpMk id="53" creationId="{047B7CFC-1B76-E513-E39F-0734E320B5C8}"/>
          </ac:cxnSpMkLst>
        </pc:cxnChg>
        <pc:cxnChg chg="add del">
          <ac:chgData name="Walter Zoff" userId="S::10699866@polimi.it::17dc3dfe-dc0d-4162-a663-1f0c6bc9b273" providerId="AD" clId="Web-{3ED308B4-368F-48C2-643D-718ED7316F35}" dt="2023-12-13T11:00:51.461" v="287"/>
          <ac:cxnSpMkLst>
            <pc:docMk/>
            <pc:sldMk cId="233453705" sldId="278"/>
            <ac:cxnSpMk id="55" creationId="{3F4289BD-69BA-B6C9-9A9E-9ABDA2EE872C}"/>
          </ac:cxnSpMkLst>
        </pc:cxnChg>
        <pc:cxnChg chg="add del">
          <ac:chgData name="Walter Zoff" userId="S::10699866@polimi.it::17dc3dfe-dc0d-4162-a663-1f0c6bc9b273" providerId="AD" clId="Web-{3ED308B4-368F-48C2-643D-718ED7316F35}" dt="2023-12-13T11:00:51.461" v="286"/>
          <ac:cxnSpMkLst>
            <pc:docMk/>
            <pc:sldMk cId="233453705" sldId="278"/>
            <ac:cxnSpMk id="57" creationId="{EEDC12B2-435A-5354-2A4E-05EDD447EAE1}"/>
          </ac:cxnSpMkLst>
        </pc:cxnChg>
      </pc:sldChg>
      <pc:sldChg chg="addSp delSp modSp">
        <pc:chgData name="Walter Zoff" userId="S::10699866@polimi.it::17dc3dfe-dc0d-4162-a663-1f0c6bc9b273" providerId="AD" clId="Web-{3ED308B4-368F-48C2-643D-718ED7316F35}" dt="2023-12-13T11:05:49.734" v="488" actId="20577"/>
        <pc:sldMkLst>
          <pc:docMk/>
          <pc:sldMk cId="2869247118" sldId="279"/>
        </pc:sldMkLst>
        <pc:spChg chg="mod">
          <ac:chgData name="Walter Zoff" userId="S::10699866@polimi.it::17dc3dfe-dc0d-4162-a663-1f0c6bc9b273" providerId="AD" clId="Web-{3ED308B4-368F-48C2-643D-718ED7316F35}" dt="2023-12-13T11:05:49.734" v="488" actId="20577"/>
          <ac:spMkLst>
            <pc:docMk/>
            <pc:sldMk cId="2869247118" sldId="279"/>
            <ac:spMk id="2" creationId="{42CD89F4-B7B7-27F6-809E-C5E699C6477E}"/>
          </ac:spMkLst>
        </pc:spChg>
        <pc:spChg chg="del mod">
          <ac:chgData name="Walter Zoff" userId="S::10699866@polimi.it::17dc3dfe-dc0d-4162-a663-1f0c6bc9b273" providerId="AD" clId="Web-{3ED308B4-368F-48C2-643D-718ED7316F35}" dt="2023-12-13T11:01:59.931" v="370"/>
          <ac:spMkLst>
            <pc:docMk/>
            <pc:sldMk cId="2869247118" sldId="279"/>
            <ac:spMk id="3" creationId="{3B4D6F96-AC1C-44FC-5739-94E2C19D374B}"/>
          </ac:spMkLst>
        </pc:spChg>
        <pc:spChg chg="add mod">
          <ac:chgData name="Walter Zoff" userId="S::10699866@polimi.it::17dc3dfe-dc0d-4162-a663-1f0c6bc9b273" providerId="AD" clId="Web-{3ED308B4-368F-48C2-643D-718ED7316F35}" dt="2023-12-13T11:03:48.497" v="422"/>
          <ac:spMkLst>
            <pc:docMk/>
            <pc:sldMk cId="2869247118" sldId="279"/>
            <ac:spMk id="7" creationId="{A6A4064D-1CA3-7042-338D-A05C04F324D4}"/>
          </ac:spMkLst>
        </pc:spChg>
        <pc:spChg chg="add mod">
          <ac:chgData name="Walter Zoff" userId="S::10699866@polimi.it::17dc3dfe-dc0d-4162-a663-1f0c6bc9b273" providerId="AD" clId="Web-{3ED308B4-368F-48C2-643D-718ED7316F35}" dt="2023-12-13T11:03:48.528" v="423"/>
          <ac:spMkLst>
            <pc:docMk/>
            <pc:sldMk cId="2869247118" sldId="279"/>
            <ac:spMk id="9" creationId="{D37570FA-3C76-1A8F-E159-B52AD5872514}"/>
          </ac:spMkLst>
        </pc:spChg>
        <pc:spChg chg="add mod">
          <ac:chgData name="Walter Zoff" userId="S::10699866@polimi.it::17dc3dfe-dc0d-4162-a663-1f0c6bc9b273" providerId="AD" clId="Web-{3ED308B4-368F-48C2-643D-718ED7316F35}" dt="2023-12-13T11:03:48.575" v="424"/>
          <ac:spMkLst>
            <pc:docMk/>
            <pc:sldMk cId="2869247118" sldId="279"/>
            <ac:spMk id="11" creationId="{17F6F175-CEC9-B0CD-CE67-C28345D551A1}"/>
          </ac:spMkLst>
        </pc:spChg>
        <pc:spChg chg="add mod">
          <ac:chgData name="Walter Zoff" userId="S::10699866@polimi.it::17dc3dfe-dc0d-4162-a663-1f0c6bc9b273" providerId="AD" clId="Web-{3ED308B4-368F-48C2-643D-718ED7316F35}" dt="2023-12-13T11:03:48.622" v="425"/>
          <ac:spMkLst>
            <pc:docMk/>
            <pc:sldMk cId="2869247118" sldId="279"/>
            <ac:spMk id="13" creationId="{955B41A0-0DFA-DC39-0F47-736523EF5068}"/>
          </ac:spMkLst>
        </pc:spChg>
        <pc:spChg chg="add mod">
          <ac:chgData name="Walter Zoff" userId="S::10699866@polimi.it::17dc3dfe-dc0d-4162-a663-1f0c6bc9b273" providerId="AD" clId="Web-{3ED308B4-368F-48C2-643D-718ED7316F35}" dt="2023-12-13T11:03:48.668" v="426"/>
          <ac:spMkLst>
            <pc:docMk/>
            <pc:sldMk cId="2869247118" sldId="279"/>
            <ac:spMk id="15" creationId="{3CE7BAF7-2F1C-3EC1-9801-9CB6C3EC9372}"/>
          </ac:spMkLst>
        </pc:spChg>
        <pc:spChg chg="add mod">
          <ac:chgData name="Walter Zoff" userId="S::10699866@polimi.it::17dc3dfe-dc0d-4162-a663-1f0c6bc9b273" providerId="AD" clId="Web-{3ED308B4-368F-48C2-643D-718ED7316F35}" dt="2023-12-13T11:03:48.715" v="427"/>
          <ac:spMkLst>
            <pc:docMk/>
            <pc:sldMk cId="2869247118" sldId="279"/>
            <ac:spMk id="17" creationId="{6A175D1B-EDA1-4FB8-83FA-664944BECF0A}"/>
          </ac:spMkLst>
        </pc:spChg>
        <pc:spChg chg="add mod">
          <ac:chgData name="Walter Zoff" userId="S::10699866@polimi.it::17dc3dfe-dc0d-4162-a663-1f0c6bc9b273" providerId="AD" clId="Web-{3ED308B4-368F-48C2-643D-718ED7316F35}" dt="2023-12-13T11:03:48.762" v="428"/>
          <ac:spMkLst>
            <pc:docMk/>
            <pc:sldMk cId="2869247118" sldId="279"/>
            <ac:spMk id="19" creationId="{DF5C02EA-2A61-B6D2-3B8C-914E0E73BBCF}"/>
          </ac:spMkLst>
        </pc:spChg>
        <pc:spChg chg="add mod">
          <ac:chgData name="Walter Zoff" userId="S::10699866@polimi.it::17dc3dfe-dc0d-4162-a663-1f0c6bc9b273" providerId="AD" clId="Web-{3ED308B4-368F-48C2-643D-718ED7316F35}" dt="2023-12-13T11:03:48.793" v="429"/>
          <ac:spMkLst>
            <pc:docMk/>
            <pc:sldMk cId="2869247118" sldId="279"/>
            <ac:spMk id="21" creationId="{B1A20252-ECEA-A4EF-188B-04317619BB50}"/>
          </ac:spMkLst>
        </pc:spChg>
        <pc:spChg chg="add mod">
          <ac:chgData name="Walter Zoff" userId="S::10699866@polimi.it::17dc3dfe-dc0d-4162-a663-1f0c6bc9b273" providerId="AD" clId="Web-{3ED308B4-368F-48C2-643D-718ED7316F35}" dt="2023-12-13T11:03:48.825" v="430"/>
          <ac:spMkLst>
            <pc:docMk/>
            <pc:sldMk cId="2869247118" sldId="279"/>
            <ac:spMk id="23" creationId="{FD3E9C9A-5C9A-DED0-98FF-B8AB99787741}"/>
          </ac:spMkLst>
        </pc:spChg>
        <pc:spChg chg="add mod">
          <ac:chgData name="Walter Zoff" userId="S::10699866@polimi.it::17dc3dfe-dc0d-4162-a663-1f0c6bc9b273" providerId="AD" clId="Web-{3ED308B4-368F-48C2-643D-718ED7316F35}" dt="2023-12-13T11:03:48.856" v="431"/>
          <ac:spMkLst>
            <pc:docMk/>
            <pc:sldMk cId="2869247118" sldId="279"/>
            <ac:spMk id="25" creationId="{FC3F75E0-E684-92A8-D483-53EAFFB14B87}"/>
          </ac:spMkLst>
        </pc:spChg>
        <pc:spChg chg="add mod">
          <ac:chgData name="Walter Zoff" userId="S::10699866@polimi.it::17dc3dfe-dc0d-4162-a663-1f0c6bc9b273" providerId="AD" clId="Web-{3ED308B4-368F-48C2-643D-718ED7316F35}" dt="2023-12-13T11:03:48.903" v="432"/>
          <ac:spMkLst>
            <pc:docMk/>
            <pc:sldMk cId="2869247118" sldId="279"/>
            <ac:spMk id="27" creationId="{0F7E654A-7BCC-3E9B-227D-03514873A655}"/>
          </ac:spMkLst>
        </pc:spChg>
        <pc:spChg chg="add mod">
          <ac:chgData name="Walter Zoff" userId="S::10699866@polimi.it::17dc3dfe-dc0d-4162-a663-1f0c6bc9b273" providerId="AD" clId="Web-{3ED308B4-368F-48C2-643D-718ED7316F35}" dt="2023-12-13T11:03:48.950" v="433"/>
          <ac:spMkLst>
            <pc:docMk/>
            <pc:sldMk cId="2869247118" sldId="279"/>
            <ac:spMk id="29" creationId="{0270BD60-886D-309E-71DD-79E80E7EA541}"/>
          </ac:spMkLst>
        </pc:spChg>
        <pc:spChg chg="add mod">
          <ac:chgData name="Walter Zoff" userId="S::10699866@polimi.it::17dc3dfe-dc0d-4162-a663-1f0c6bc9b273" providerId="AD" clId="Web-{3ED308B4-368F-48C2-643D-718ED7316F35}" dt="2023-12-13T11:03:48.997" v="434"/>
          <ac:spMkLst>
            <pc:docMk/>
            <pc:sldMk cId="2869247118" sldId="279"/>
            <ac:spMk id="31" creationId="{260AF57E-FF44-6C2F-5B33-84469D93E410}"/>
          </ac:spMkLst>
        </pc:spChg>
        <pc:spChg chg="add mod">
          <ac:chgData name="Walter Zoff" userId="S::10699866@polimi.it::17dc3dfe-dc0d-4162-a663-1f0c6bc9b273" providerId="AD" clId="Web-{3ED308B4-368F-48C2-643D-718ED7316F35}" dt="2023-12-13T11:03:49.028" v="435"/>
          <ac:spMkLst>
            <pc:docMk/>
            <pc:sldMk cId="2869247118" sldId="279"/>
            <ac:spMk id="33" creationId="{3CE061AE-4A27-CDD6-54B2-637D661E3890}"/>
          </ac:spMkLst>
        </pc:spChg>
        <pc:spChg chg="add mod">
          <ac:chgData name="Walter Zoff" userId="S::10699866@polimi.it::17dc3dfe-dc0d-4162-a663-1f0c6bc9b273" providerId="AD" clId="Web-{3ED308B4-368F-48C2-643D-718ED7316F35}" dt="2023-12-13T11:03:49.059" v="436"/>
          <ac:spMkLst>
            <pc:docMk/>
            <pc:sldMk cId="2869247118" sldId="279"/>
            <ac:spMk id="59" creationId="{316A68AA-C424-2B80-C258-9B5C64B0727C}"/>
          </ac:spMkLst>
        </pc:spChg>
        <pc:spChg chg="add mod">
          <ac:chgData name="Walter Zoff" userId="S::10699866@polimi.it::17dc3dfe-dc0d-4162-a663-1f0c6bc9b273" providerId="AD" clId="Web-{3ED308B4-368F-48C2-643D-718ED7316F35}" dt="2023-12-13T11:03:49.106" v="437"/>
          <ac:spMkLst>
            <pc:docMk/>
            <pc:sldMk cId="2869247118" sldId="279"/>
            <ac:spMk id="61" creationId="{ACE11287-A9BC-0763-0CCE-87E0967E664D}"/>
          </ac:spMkLst>
        </pc:spChg>
        <pc:spChg chg="add mod">
          <ac:chgData name="Walter Zoff" userId="S::10699866@polimi.it::17dc3dfe-dc0d-4162-a663-1f0c6bc9b273" providerId="AD" clId="Web-{3ED308B4-368F-48C2-643D-718ED7316F35}" dt="2023-12-13T11:03:49.122" v="438"/>
          <ac:spMkLst>
            <pc:docMk/>
            <pc:sldMk cId="2869247118" sldId="279"/>
            <ac:spMk id="63" creationId="{663A2AF7-28A1-E1AA-E8D4-CAB1AABF0743}"/>
          </ac:spMkLst>
        </pc:spChg>
        <pc:spChg chg="add mod">
          <ac:chgData name="Walter Zoff" userId="S::10699866@polimi.it::17dc3dfe-dc0d-4162-a663-1f0c6bc9b273" providerId="AD" clId="Web-{3ED308B4-368F-48C2-643D-718ED7316F35}" dt="2023-12-13T11:03:49.153" v="439"/>
          <ac:spMkLst>
            <pc:docMk/>
            <pc:sldMk cId="2869247118" sldId="279"/>
            <ac:spMk id="65" creationId="{5EC49D20-031E-15DF-E4C2-1070F1BC9DFD}"/>
          </ac:spMkLst>
        </pc:spChg>
        <pc:spChg chg="add del mod">
          <ac:chgData name="Walter Zoff" userId="S::10699866@polimi.it::17dc3dfe-dc0d-4162-a663-1f0c6bc9b273" providerId="AD" clId="Web-{3ED308B4-368F-48C2-643D-718ED7316F35}" dt="2023-12-13T11:03:35.527" v="417"/>
          <ac:spMkLst>
            <pc:docMk/>
            <pc:sldMk cId="2869247118" sldId="279"/>
            <ac:spMk id="67" creationId="{91A76B32-C7CF-7B60-8976-ABE3913AE9D9}"/>
          </ac:spMkLst>
        </pc:spChg>
        <pc:spChg chg="add del mod">
          <ac:chgData name="Walter Zoff" userId="S::10699866@polimi.it::17dc3dfe-dc0d-4162-a663-1f0c6bc9b273" providerId="AD" clId="Web-{3ED308B4-368F-48C2-643D-718ED7316F35}" dt="2023-12-13T11:03:38.637" v="420"/>
          <ac:spMkLst>
            <pc:docMk/>
            <pc:sldMk cId="2869247118" sldId="279"/>
            <ac:spMk id="69" creationId="{BB8AE929-D2BD-3FBE-0DCB-F95FD2F6859B}"/>
          </ac:spMkLst>
        </pc:spChg>
        <pc:spChg chg="add mod">
          <ac:chgData name="Walter Zoff" userId="S::10699866@polimi.it::17dc3dfe-dc0d-4162-a663-1f0c6bc9b273" providerId="AD" clId="Web-{3ED308B4-368F-48C2-643D-718ED7316F35}" dt="2023-12-13T11:03:49.231" v="440"/>
          <ac:spMkLst>
            <pc:docMk/>
            <pc:sldMk cId="2869247118" sldId="279"/>
            <ac:spMk id="71" creationId="{CFCD42CC-D559-7997-5D6E-70197D3CD949}"/>
          </ac:spMkLst>
        </pc:spChg>
        <pc:spChg chg="add mod">
          <ac:chgData name="Walter Zoff" userId="S::10699866@polimi.it::17dc3dfe-dc0d-4162-a663-1f0c6bc9b273" providerId="AD" clId="Web-{3ED308B4-368F-48C2-643D-718ED7316F35}" dt="2023-12-13T11:03:49.247" v="441"/>
          <ac:spMkLst>
            <pc:docMk/>
            <pc:sldMk cId="2869247118" sldId="279"/>
            <ac:spMk id="73" creationId="{3275286C-B963-B525-6354-542C27BBAF8D}"/>
          </ac:spMkLst>
        </pc:spChg>
        <pc:spChg chg="add mod">
          <ac:chgData name="Walter Zoff" userId="S::10699866@polimi.it::17dc3dfe-dc0d-4162-a663-1f0c6bc9b273" providerId="AD" clId="Web-{3ED308B4-368F-48C2-643D-718ED7316F35}" dt="2023-12-13T11:03:49.278" v="442"/>
          <ac:spMkLst>
            <pc:docMk/>
            <pc:sldMk cId="2869247118" sldId="279"/>
            <ac:spMk id="75" creationId="{BEA0566E-5124-A156-2B00-0AA74AB01559}"/>
          </ac:spMkLst>
        </pc:spChg>
        <pc:spChg chg="add mod">
          <ac:chgData name="Walter Zoff" userId="S::10699866@polimi.it::17dc3dfe-dc0d-4162-a663-1f0c6bc9b273" providerId="AD" clId="Web-{3ED308B4-368F-48C2-643D-718ED7316F35}" dt="2023-12-13T11:03:49.309" v="443"/>
          <ac:spMkLst>
            <pc:docMk/>
            <pc:sldMk cId="2869247118" sldId="279"/>
            <ac:spMk id="77" creationId="{33E08D24-7A1D-BA5B-603C-E640DCBE56F2}"/>
          </ac:spMkLst>
        </pc:spChg>
        <pc:spChg chg="add mod">
          <ac:chgData name="Walter Zoff" userId="S::10699866@polimi.it::17dc3dfe-dc0d-4162-a663-1f0c6bc9b273" providerId="AD" clId="Web-{3ED308B4-368F-48C2-643D-718ED7316F35}" dt="2023-12-13T11:03:49.340" v="444"/>
          <ac:spMkLst>
            <pc:docMk/>
            <pc:sldMk cId="2869247118" sldId="279"/>
            <ac:spMk id="79" creationId="{E6BDC238-D950-2E22-5B10-B2B623CFED3E}"/>
          </ac:spMkLst>
        </pc:spChg>
        <pc:spChg chg="add mod">
          <ac:chgData name="Walter Zoff" userId="S::10699866@polimi.it::17dc3dfe-dc0d-4162-a663-1f0c6bc9b273" providerId="AD" clId="Web-{3ED308B4-368F-48C2-643D-718ED7316F35}" dt="2023-12-13T11:03:49.372" v="445"/>
          <ac:spMkLst>
            <pc:docMk/>
            <pc:sldMk cId="2869247118" sldId="279"/>
            <ac:spMk id="81" creationId="{3BA726D9-5233-084D-B518-2BA5A0F86C0B}"/>
          </ac:spMkLst>
        </pc:spChg>
        <pc:spChg chg="add mod">
          <ac:chgData name="Walter Zoff" userId="S::10699866@polimi.it::17dc3dfe-dc0d-4162-a663-1f0c6bc9b273" providerId="AD" clId="Web-{3ED308B4-368F-48C2-643D-718ED7316F35}" dt="2023-12-13T11:03:49.403" v="446"/>
          <ac:spMkLst>
            <pc:docMk/>
            <pc:sldMk cId="2869247118" sldId="279"/>
            <ac:spMk id="83" creationId="{ADED9A03-2ABD-0E95-4DAE-302041744681}"/>
          </ac:spMkLst>
        </pc:spChg>
        <pc:spChg chg="add mod">
          <ac:chgData name="Walter Zoff" userId="S::10699866@polimi.it::17dc3dfe-dc0d-4162-a663-1f0c6bc9b273" providerId="AD" clId="Web-{3ED308B4-368F-48C2-643D-718ED7316F35}" dt="2023-12-13T11:03:49.434" v="447"/>
          <ac:spMkLst>
            <pc:docMk/>
            <pc:sldMk cId="2869247118" sldId="279"/>
            <ac:spMk id="85" creationId="{F483F417-67DE-324F-844D-167E3330E69E}"/>
          </ac:spMkLst>
        </pc:spChg>
        <pc:spChg chg="add mod">
          <ac:chgData name="Walter Zoff" userId="S::10699866@polimi.it::17dc3dfe-dc0d-4162-a663-1f0c6bc9b273" providerId="AD" clId="Web-{3ED308B4-368F-48C2-643D-718ED7316F35}" dt="2023-12-13T11:03:49.465" v="448"/>
          <ac:spMkLst>
            <pc:docMk/>
            <pc:sldMk cId="2869247118" sldId="279"/>
            <ac:spMk id="87" creationId="{69F1FADA-73EE-55F8-D0C3-90A533073D30}"/>
          </ac:spMkLst>
        </pc:spChg>
        <pc:cxnChg chg="add del">
          <ac:chgData name="Walter Zoff" userId="S::10699866@polimi.it::17dc3dfe-dc0d-4162-a663-1f0c6bc9b273" providerId="AD" clId="Web-{3ED308B4-368F-48C2-643D-718ED7316F35}" dt="2023-12-13T11:01:20.133" v="344"/>
          <ac:cxnSpMkLst>
            <pc:docMk/>
            <pc:sldMk cId="2869247118" sldId="279"/>
            <ac:cxnSpMk id="35" creationId="{8205095B-CA66-FF74-D119-5E79CC1DBAD4}"/>
          </ac:cxnSpMkLst>
        </pc:cxnChg>
        <pc:cxnChg chg="add mod">
          <ac:chgData name="Walter Zoff" userId="S::10699866@polimi.it::17dc3dfe-dc0d-4162-a663-1f0c6bc9b273" providerId="AD" clId="Web-{3ED308B4-368F-48C2-643D-718ED7316F35}" dt="2023-12-13T11:02:22.213" v="385" actId="1076"/>
          <ac:cxnSpMkLst>
            <pc:docMk/>
            <pc:sldMk cId="2869247118" sldId="279"/>
            <ac:cxnSpMk id="37" creationId="{99B89770-9888-C0B0-6D8D-5B98288902C9}"/>
          </ac:cxnSpMkLst>
        </pc:cxnChg>
        <pc:cxnChg chg="add mod">
          <ac:chgData name="Walter Zoff" userId="S::10699866@polimi.it::17dc3dfe-dc0d-4162-a663-1f0c6bc9b273" providerId="AD" clId="Web-{3ED308B4-368F-48C2-643D-718ED7316F35}" dt="2023-12-13T11:02:22.229" v="386" actId="1076"/>
          <ac:cxnSpMkLst>
            <pc:docMk/>
            <pc:sldMk cId="2869247118" sldId="279"/>
            <ac:cxnSpMk id="39" creationId="{FAAC11A0-FC08-CC8E-9FA3-67421E85A9FF}"/>
          </ac:cxnSpMkLst>
        </pc:cxnChg>
        <pc:cxnChg chg="add mod">
          <ac:chgData name="Walter Zoff" userId="S::10699866@polimi.it::17dc3dfe-dc0d-4162-a663-1f0c6bc9b273" providerId="AD" clId="Web-{3ED308B4-368F-48C2-643D-718ED7316F35}" dt="2023-12-13T11:02:22.260" v="387" actId="1076"/>
          <ac:cxnSpMkLst>
            <pc:docMk/>
            <pc:sldMk cId="2869247118" sldId="279"/>
            <ac:cxnSpMk id="41" creationId="{C794CD5A-47F8-927A-241C-D2AC8A8BD1E2}"/>
          </ac:cxnSpMkLst>
        </pc:cxnChg>
        <pc:cxnChg chg="add del">
          <ac:chgData name="Walter Zoff" userId="S::10699866@polimi.it::17dc3dfe-dc0d-4162-a663-1f0c6bc9b273" providerId="AD" clId="Web-{3ED308B4-368F-48C2-643D-718ED7316F35}" dt="2023-12-13T11:01:06.211" v="339"/>
          <ac:cxnSpMkLst>
            <pc:docMk/>
            <pc:sldMk cId="2869247118" sldId="279"/>
            <ac:cxnSpMk id="43" creationId="{078AA277-3E5B-40F5-70FE-FAF168677C59}"/>
          </ac:cxnSpMkLst>
        </pc:cxnChg>
        <pc:cxnChg chg="add del">
          <ac:chgData name="Walter Zoff" userId="S::10699866@polimi.it::17dc3dfe-dc0d-4162-a663-1f0c6bc9b273" providerId="AD" clId="Web-{3ED308B4-368F-48C2-643D-718ED7316F35}" dt="2023-12-13T11:01:07.633" v="340"/>
          <ac:cxnSpMkLst>
            <pc:docMk/>
            <pc:sldMk cId="2869247118" sldId="279"/>
            <ac:cxnSpMk id="45" creationId="{5ABD0FDA-FA1D-0BFB-8B07-D8C51F709798}"/>
          </ac:cxnSpMkLst>
        </pc:cxnChg>
        <pc:cxnChg chg="add del">
          <ac:chgData name="Walter Zoff" userId="S::10699866@polimi.it::17dc3dfe-dc0d-4162-a663-1f0c6bc9b273" providerId="AD" clId="Web-{3ED308B4-368F-48C2-643D-718ED7316F35}" dt="2023-12-13T11:01:09.899" v="341"/>
          <ac:cxnSpMkLst>
            <pc:docMk/>
            <pc:sldMk cId="2869247118" sldId="279"/>
            <ac:cxnSpMk id="47" creationId="{5CFBB3F4-09BE-BB81-E5D5-DA5891EF9C5B}"/>
          </ac:cxnSpMkLst>
        </pc:cxnChg>
        <pc:cxnChg chg="add del">
          <ac:chgData name="Walter Zoff" userId="S::10699866@polimi.it::17dc3dfe-dc0d-4162-a663-1f0c6bc9b273" providerId="AD" clId="Web-{3ED308B4-368F-48C2-643D-718ED7316F35}" dt="2023-12-13T11:01:18.930" v="343"/>
          <ac:cxnSpMkLst>
            <pc:docMk/>
            <pc:sldMk cId="2869247118" sldId="279"/>
            <ac:cxnSpMk id="49" creationId="{3C8E4572-3A9C-009B-066D-19821264F328}"/>
          </ac:cxnSpMkLst>
        </pc:cxnChg>
        <pc:cxnChg chg="add mod">
          <ac:chgData name="Walter Zoff" userId="S::10699866@polimi.it::17dc3dfe-dc0d-4162-a663-1f0c6bc9b273" providerId="AD" clId="Web-{3ED308B4-368F-48C2-643D-718ED7316F35}" dt="2023-12-13T11:02:22.276" v="388" actId="1076"/>
          <ac:cxnSpMkLst>
            <pc:docMk/>
            <pc:sldMk cId="2869247118" sldId="279"/>
            <ac:cxnSpMk id="51" creationId="{A954502D-3DF9-0CA1-7DEE-F431D171C009}"/>
          </ac:cxnSpMkLst>
        </pc:cxnChg>
        <pc:cxnChg chg="add del">
          <ac:chgData name="Walter Zoff" userId="S::10699866@polimi.it::17dc3dfe-dc0d-4162-a663-1f0c6bc9b273" providerId="AD" clId="Web-{3ED308B4-368F-48C2-643D-718ED7316F35}" dt="2023-12-13T11:01:16.805" v="342"/>
          <ac:cxnSpMkLst>
            <pc:docMk/>
            <pc:sldMk cId="2869247118" sldId="279"/>
            <ac:cxnSpMk id="53" creationId="{7D226642-6BD8-871B-70D2-0FAA772DD740}"/>
          </ac:cxnSpMkLst>
        </pc:cxnChg>
        <pc:cxnChg chg="add mod">
          <ac:chgData name="Walter Zoff" userId="S::10699866@polimi.it::17dc3dfe-dc0d-4162-a663-1f0c6bc9b273" providerId="AD" clId="Web-{3ED308B4-368F-48C2-643D-718ED7316F35}" dt="2023-12-13T11:02:22.307" v="389" actId="1076"/>
          <ac:cxnSpMkLst>
            <pc:docMk/>
            <pc:sldMk cId="2869247118" sldId="279"/>
            <ac:cxnSpMk id="55" creationId="{167A704D-FA11-A4D0-2D9C-360B48573B49}"/>
          </ac:cxnSpMkLst>
        </pc:cxnChg>
        <pc:cxnChg chg="add mod">
          <ac:chgData name="Walter Zoff" userId="S::10699866@polimi.it::17dc3dfe-dc0d-4162-a663-1f0c6bc9b273" providerId="AD" clId="Web-{3ED308B4-368F-48C2-643D-718ED7316F35}" dt="2023-12-13T11:02:22.322" v="390" actId="1076"/>
          <ac:cxnSpMkLst>
            <pc:docMk/>
            <pc:sldMk cId="2869247118" sldId="279"/>
            <ac:cxnSpMk id="57" creationId="{A220E894-0222-8C9E-83CC-61E5194FDB74}"/>
          </ac:cxnSpMkLst>
        </pc:cxnChg>
        <pc:cxnChg chg="add mod">
          <ac:chgData name="Walter Zoff" userId="S::10699866@polimi.it::17dc3dfe-dc0d-4162-a663-1f0c6bc9b273" providerId="AD" clId="Web-{3ED308B4-368F-48C2-643D-718ED7316F35}" dt="2023-12-13T11:03:02.323" v="406" actId="1076"/>
          <ac:cxnSpMkLst>
            <pc:docMk/>
            <pc:sldMk cId="2869247118" sldId="279"/>
            <ac:cxnSpMk id="89" creationId="{D40E4F06-694F-1851-1B3E-EEE16F70AA6C}"/>
          </ac:cxnSpMkLst>
        </pc:cxnChg>
        <pc:cxnChg chg="add mod">
          <ac:chgData name="Walter Zoff" userId="S::10699866@polimi.it::17dc3dfe-dc0d-4162-a663-1f0c6bc9b273" providerId="AD" clId="Web-{3ED308B4-368F-48C2-643D-718ED7316F35}" dt="2023-12-13T11:03:02.339" v="407" actId="1076"/>
          <ac:cxnSpMkLst>
            <pc:docMk/>
            <pc:sldMk cId="2869247118" sldId="279"/>
            <ac:cxnSpMk id="91" creationId="{7AF65273-141F-F60F-6EDB-CDA67CC4BA91}"/>
          </ac:cxnSpMkLst>
        </pc:cxnChg>
        <pc:cxnChg chg="add mod">
          <ac:chgData name="Walter Zoff" userId="S::10699866@polimi.it::17dc3dfe-dc0d-4162-a663-1f0c6bc9b273" providerId="AD" clId="Web-{3ED308B4-368F-48C2-643D-718ED7316F35}" dt="2023-12-13T11:03:02.370" v="408" actId="1076"/>
          <ac:cxnSpMkLst>
            <pc:docMk/>
            <pc:sldMk cId="2869247118" sldId="279"/>
            <ac:cxnSpMk id="93" creationId="{36745088-1D2B-6530-E150-28C00974D5B3}"/>
          </ac:cxnSpMkLst>
        </pc:cxnChg>
        <pc:cxnChg chg="add mod">
          <ac:chgData name="Walter Zoff" userId="S::10699866@polimi.it::17dc3dfe-dc0d-4162-a663-1f0c6bc9b273" providerId="AD" clId="Web-{3ED308B4-368F-48C2-643D-718ED7316F35}" dt="2023-12-13T11:03:02.386" v="409" actId="1076"/>
          <ac:cxnSpMkLst>
            <pc:docMk/>
            <pc:sldMk cId="2869247118" sldId="279"/>
            <ac:cxnSpMk id="95" creationId="{40754C68-E7FA-7EF1-E2E3-9A471AB9F912}"/>
          </ac:cxnSpMkLst>
        </pc:cxnChg>
        <pc:cxnChg chg="add del mod">
          <ac:chgData name="Walter Zoff" userId="S::10699866@polimi.it::17dc3dfe-dc0d-4162-a663-1f0c6bc9b273" providerId="AD" clId="Web-{3ED308B4-368F-48C2-643D-718ED7316F35}" dt="2023-12-13T11:03:40.637" v="421"/>
          <ac:cxnSpMkLst>
            <pc:docMk/>
            <pc:sldMk cId="2869247118" sldId="279"/>
            <ac:cxnSpMk id="97" creationId="{9DFBE966-B529-CB49-D4D0-0D4020548D20}"/>
          </ac:cxnSpMkLst>
        </pc:cxnChg>
        <pc:cxnChg chg="add del">
          <ac:chgData name="Walter Zoff" userId="S::10699866@polimi.it::17dc3dfe-dc0d-4162-a663-1f0c6bc9b273" providerId="AD" clId="Web-{3ED308B4-368F-48C2-643D-718ED7316F35}" dt="2023-12-13T11:01:49.915" v="368"/>
          <ac:cxnSpMkLst>
            <pc:docMk/>
            <pc:sldMk cId="2869247118" sldId="279"/>
            <ac:cxnSpMk id="99" creationId="{9A95435D-E9F1-0604-0614-66D904C53156}"/>
          </ac:cxnSpMkLst>
        </pc:cxnChg>
        <pc:cxnChg chg="add mod">
          <ac:chgData name="Walter Zoff" userId="S::10699866@polimi.it::17dc3dfe-dc0d-4162-a663-1f0c6bc9b273" providerId="AD" clId="Web-{3ED308B4-368F-48C2-643D-718ED7316F35}" dt="2023-12-13T11:03:02.495" v="411" actId="1076"/>
          <ac:cxnSpMkLst>
            <pc:docMk/>
            <pc:sldMk cId="2869247118" sldId="279"/>
            <ac:cxnSpMk id="101" creationId="{69586D47-EF8A-72FA-8EE6-3883DA3531EB}"/>
          </ac:cxnSpMkLst>
        </pc:cxnChg>
        <pc:cxnChg chg="add mod">
          <ac:chgData name="Walter Zoff" userId="S::10699866@polimi.it::17dc3dfe-dc0d-4162-a663-1f0c6bc9b273" providerId="AD" clId="Web-{3ED308B4-368F-48C2-643D-718ED7316F35}" dt="2023-12-13T11:03:02.527" v="412" actId="1076"/>
          <ac:cxnSpMkLst>
            <pc:docMk/>
            <pc:sldMk cId="2869247118" sldId="279"/>
            <ac:cxnSpMk id="103" creationId="{01A594A0-F519-A59A-DE78-2197CA54F3E8}"/>
          </ac:cxnSpMkLst>
        </pc:cxnChg>
      </pc:sldChg>
    </pc:docChg>
  </pc:docChgLst>
  <pc:docChgLst>
    <pc:chgData name="Walter Zoff" userId="S::10699866@polimi.it::17dc3dfe-dc0d-4162-a663-1f0c6bc9b273" providerId="AD" clId="Web-{35804442-AAE4-23F0-4A7C-F92793AA996A}"/>
    <pc:docChg chg="modSld">
      <pc:chgData name="Walter Zoff" userId="S::10699866@polimi.it::17dc3dfe-dc0d-4162-a663-1f0c6bc9b273" providerId="AD" clId="Web-{35804442-AAE4-23F0-4A7C-F92793AA996A}" dt="2023-12-13T14:35:04.633" v="475" actId="20577"/>
      <pc:docMkLst>
        <pc:docMk/>
      </pc:docMkLst>
      <pc:sldChg chg="modSp">
        <pc:chgData name="Walter Zoff" userId="S::10699866@polimi.it::17dc3dfe-dc0d-4162-a663-1f0c6bc9b273" providerId="AD" clId="Web-{35804442-AAE4-23F0-4A7C-F92793AA996A}" dt="2023-12-13T14:26:23.184" v="225" actId="20577"/>
        <pc:sldMkLst>
          <pc:docMk/>
          <pc:sldMk cId="210388317" sldId="256"/>
        </pc:sldMkLst>
        <pc:spChg chg="mod">
          <ac:chgData name="Walter Zoff" userId="S::10699866@polimi.it::17dc3dfe-dc0d-4162-a663-1f0c6bc9b273" providerId="AD" clId="Web-{35804442-AAE4-23F0-4A7C-F92793AA996A}" dt="2023-12-13T14:26:23.184" v="225" actId="20577"/>
          <ac:spMkLst>
            <pc:docMk/>
            <pc:sldMk cId="210388317" sldId="256"/>
            <ac:spMk id="4" creationId="{64327476-318C-DC08-1262-D6FB4BE93131}"/>
          </ac:spMkLst>
        </pc:spChg>
      </pc:sldChg>
      <pc:sldChg chg="modSp">
        <pc:chgData name="Walter Zoff" userId="S::10699866@polimi.it::17dc3dfe-dc0d-4162-a663-1f0c6bc9b273" providerId="AD" clId="Web-{35804442-AAE4-23F0-4A7C-F92793AA996A}" dt="2023-12-13T14:35:04.633" v="475" actId="20577"/>
        <pc:sldMkLst>
          <pc:docMk/>
          <pc:sldMk cId="233453705" sldId="278"/>
        </pc:sldMkLst>
        <pc:spChg chg="mod">
          <ac:chgData name="Walter Zoff" userId="S::10699866@polimi.it::17dc3dfe-dc0d-4162-a663-1f0c6bc9b273" providerId="AD" clId="Web-{35804442-AAE4-23F0-4A7C-F92793AA996A}" dt="2023-12-13T14:35:04.633" v="475" actId="20577"/>
          <ac:spMkLst>
            <pc:docMk/>
            <pc:sldMk cId="233453705" sldId="278"/>
            <ac:spMk id="3" creationId="{3B4D6F96-AC1C-44FC-5739-94E2C19D374B}"/>
          </ac:spMkLst>
        </pc:spChg>
      </pc:sldChg>
      <pc:sldChg chg="addSp delSp modSp mod setBg">
        <pc:chgData name="Walter Zoff" userId="S::10699866@polimi.it::17dc3dfe-dc0d-4162-a663-1f0c6bc9b273" providerId="AD" clId="Web-{35804442-AAE4-23F0-4A7C-F92793AA996A}" dt="2023-12-13T14:22:43.422" v="12" actId="1076"/>
        <pc:sldMkLst>
          <pc:docMk/>
          <pc:sldMk cId="3566871892" sldId="280"/>
        </pc:sldMkLst>
        <pc:spChg chg="mod">
          <ac:chgData name="Walter Zoff" userId="S::10699866@polimi.it::17dc3dfe-dc0d-4162-a663-1f0c6bc9b273" providerId="AD" clId="Web-{35804442-AAE4-23F0-4A7C-F92793AA996A}" dt="2023-12-13T14:19:46.319" v="5"/>
          <ac:spMkLst>
            <pc:docMk/>
            <pc:sldMk cId="3566871892" sldId="280"/>
            <ac:spMk id="2" creationId="{42CD89F4-B7B7-27F6-809E-C5E699C6477E}"/>
          </ac:spMkLst>
        </pc:spChg>
        <pc:spChg chg="del">
          <ac:chgData name="Walter Zoff" userId="S::10699866@polimi.it::17dc3dfe-dc0d-4162-a663-1f0c6bc9b273" providerId="AD" clId="Web-{35804442-AAE4-23F0-4A7C-F92793AA996A}" dt="2023-12-13T14:19:12.973" v="0"/>
          <ac:spMkLst>
            <pc:docMk/>
            <pc:sldMk cId="3566871892" sldId="280"/>
            <ac:spMk id="3" creationId="{3B4D6F96-AC1C-44FC-5739-94E2C19D374B}"/>
          </ac:spMkLst>
        </pc:spChg>
        <pc:spChg chg="mod ord">
          <ac:chgData name="Walter Zoff" userId="S::10699866@polimi.it::17dc3dfe-dc0d-4162-a663-1f0c6bc9b273" providerId="AD" clId="Web-{35804442-AAE4-23F0-4A7C-F92793AA996A}" dt="2023-12-13T14:19:46.319" v="5"/>
          <ac:spMkLst>
            <pc:docMk/>
            <pc:sldMk cId="3566871892" sldId="280"/>
            <ac:spMk id="4" creationId="{00039DAA-B094-E30A-4EF4-61E53E5B57B6}"/>
          </ac:spMkLst>
        </pc:spChg>
        <pc:spChg chg="mod">
          <ac:chgData name="Walter Zoff" userId="S::10699866@polimi.it::17dc3dfe-dc0d-4162-a663-1f0c6bc9b273" providerId="AD" clId="Web-{35804442-AAE4-23F0-4A7C-F92793AA996A}" dt="2023-12-13T14:19:46.319" v="5"/>
          <ac:spMkLst>
            <pc:docMk/>
            <pc:sldMk cId="3566871892" sldId="280"/>
            <ac:spMk id="5" creationId="{59997E45-746E-E65D-4730-BE581C0D220B}"/>
          </ac:spMkLst>
        </pc:spChg>
        <pc:spChg chg="add mod">
          <ac:chgData name="Walter Zoff" userId="S::10699866@polimi.it::17dc3dfe-dc0d-4162-a663-1f0c6bc9b273" providerId="AD" clId="Web-{35804442-AAE4-23F0-4A7C-F92793AA996A}" dt="2023-12-13T14:20:41.462" v="11"/>
          <ac:spMkLst>
            <pc:docMk/>
            <pc:sldMk cId="3566871892" sldId="280"/>
            <ac:spMk id="9" creationId="{AD9840AC-64F8-5D88-33D7-85424598EFD4}"/>
          </ac:spMkLst>
        </pc:spChg>
        <pc:spChg chg="add del">
          <ac:chgData name="Walter Zoff" userId="S::10699866@polimi.it::17dc3dfe-dc0d-4162-a663-1f0c6bc9b273" providerId="AD" clId="Web-{35804442-AAE4-23F0-4A7C-F92793AA996A}" dt="2023-12-13T14:19:29.255" v="3"/>
          <ac:spMkLst>
            <pc:docMk/>
            <pc:sldMk cId="3566871892" sldId="280"/>
            <ac:spMk id="12" creationId="{1A95671B-3CC6-4792-9114-B74FAEA224E6}"/>
          </ac:spMkLst>
        </pc:spChg>
        <pc:spChg chg="add del">
          <ac:chgData name="Walter Zoff" userId="S::10699866@polimi.it::17dc3dfe-dc0d-4162-a663-1f0c6bc9b273" providerId="AD" clId="Web-{35804442-AAE4-23F0-4A7C-F92793AA996A}" dt="2023-12-13T14:19:46.319" v="5"/>
          <ac:spMkLst>
            <pc:docMk/>
            <pc:sldMk cId="3566871892" sldId="280"/>
            <ac:spMk id="14" creationId="{A7457DD9-5A45-400A-AB4B-4B4EDECA25F1}"/>
          </ac:spMkLst>
        </pc:spChg>
        <pc:spChg chg="add del">
          <ac:chgData name="Walter Zoff" userId="S::10699866@polimi.it::17dc3dfe-dc0d-4162-a663-1f0c6bc9b273" providerId="AD" clId="Web-{35804442-AAE4-23F0-4A7C-F92793AA996A}" dt="2023-12-13T14:19:46.319" v="5"/>
          <ac:spMkLst>
            <pc:docMk/>
            <pc:sldMk cId="3566871892" sldId="280"/>
            <ac:spMk id="15" creationId="{2550BE34-C2B8-49B8-8519-67A8CAD51AE9}"/>
          </ac:spMkLst>
        </pc:spChg>
        <pc:spChg chg="add del">
          <ac:chgData name="Walter Zoff" userId="S::10699866@polimi.it::17dc3dfe-dc0d-4162-a663-1f0c6bc9b273" providerId="AD" clId="Web-{35804442-AAE4-23F0-4A7C-F92793AA996A}" dt="2023-12-13T14:19:46.319" v="5"/>
          <ac:spMkLst>
            <pc:docMk/>
            <pc:sldMk cId="3566871892" sldId="280"/>
            <ac:spMk id="16" creationId="{441CF7D6-A660-431A-B0BB-140A0D5556B6}"/>
          </ac:spMkLst>
        </pc:spChg>
        <pc:spChg chg="add del">
          <ac:chgData name="Walter Zoff" userId="S::10699866@polimi.it::17dc3dfe-dc0d-4162-a663-1f0c6bc9b273" providerId="AD" clId="Web-{35804442-AAE4-23F0-4A7C-F92793AA996A}" dt="2023-12-13T14:19:46.319" v="5"/>
          <ac:spMkLst>
            <pc:docMk/>
            <pc:sldMk cId="3566871892" sldId="280"/>
            <ac:spMk id="18" creationId="{0570A85B-3810-4F95-97B0-CBF4CCDB381C}"/>
          </ac:spMkLst>
        </pc:spChg>
        <pc:graphicFrameChg chg="add del mod ord modGraphic">
          <ac:chgData name="Walter Zoff" userId="S::10699866@polimi.it::17dc3dfe-dc0d-4162-a663-1f0c6bc9b273" providerId="AD" clId="Web-{35804442-AAE4-23F0-4A7C-F92793AA996A}" dt="2023-12-13T14:20:41.462" v="11"/>
          <ac:graphicFrameMkLst>
            <pc:docMk/>
            <pc:sldMk cId="3566871892" sldId="280"/>
            <ac:graphicFrameMk id="7" creationId="{A952534C-CB18-7CAF-7162-588A98E262C7}"/>
          </ac:graphicFrameMkLst>
        </pc:graphicFrameChg>
        <pc:picChg chg="mod">
          <ac:chgData name="Walter Zoff" userId="S::10699866@polimi.it::17dc3dfe-dc0d-4162-a663-1f0c6bc9b273" providerId="AD" clId="Web-{35804442-AAE4-23F0-4A7C-F92793AA996A}" dt="2023-12-13T14:22:43.422" v="12" actId="1076"/>
          <ac:picMkLst>
            <pc:docMk/>
            <pc:sldMk cId="3566871892" sldId="280"/>
            <ac:picMk id="8" creationId="{2E865451-3458-FDA9-120A-32C192DD9AF3}"/>
          </ac:picMkLst>
        </pc:picChg>
      </pc:sldChg>
    </pc:docChg>
  </pc:docChgLst>
  <pc:docChgLst>
    <pc:chgData name="Marco Rositani" userId="0dae030424438f70" providerId="Windows Live" clId="Web-{4E0038F9-8AE5-45B9-8359-9C05E27AF45B}"/>
    <pc:docChg chg="addSld delSld modSld">
      <pc:chgData name="Marco Rositani" userId="0dae030424438f70" providerId="Windows Live" clId="Web-{4E0038F9-8AE5-45B9-8359-9C05E27AF45B}" dt="2023-12-21T18:39:38.928" v="92" actId="1076"/>
      <pc:docMkLst>
        <pc:docMk/>
      </pc:docMkLst>
      <pc:sldChg chg="addSp delSp modSp">
        <pc:chgData name="Marco Rositani" userId="0dae030424438f70" providerId="Windows Live" clId="Web-{4E0038F9-8AE5-45B9-8359-9C05E27AF45B}" dt="2023-12-21T17:25:38.181" v="8" actId="1076"/>
        <pc:sldMkLst>
          <pc:docMk/>
          <pc:sldMk cId="272479678" sldId="333"/>
        </pc:sldMkLst>
        <pc:picChg chg="add del mod">
          <ac:chgData name="Marco Rositani" userId="0dae030424438f70" providerId="Windows Live" clId="Web-{4E0038F9-8AE5-45B9-8359-9C05E27AF45B}" dt="2023-12-21T17:25:11.211" v="5"/>
          <ac:picMkLst>
            <pc:docMk/>
            <pc:sldMk cId="272479678" sldId="333"/>
            <ac:picMk id="3" creationId="{FF8C1A72-BD92-A74E-92DF-B7FC36DDB242}"/>
          </ac:picMkLst>
        </pc:picChg>
        <pc:picChg chg="add mod">
          <ac:chgData name="Marco Rositani" userId="0dae030424438f70" providerId="Windows Live" clId="Web-{4E0038F9-8AE5-45B9-8359-9C05E27AF45B}" dt="2023-12-21T17:25:04.914" v="4" actId="1076"/>
          <ac:picMkLst>
            <pc:docMk/>
            <pc:sldMk cId="272479678" sldId="333"/>
            <ac:picMk id="8" creationId="{14D64B54-5A11-5215-BF3D-E1A164ED491D}"/>
          </ac:picMkLst>
        </pc:picChg>
        <pc:picChg chg="add mod">
          <ac:chgData name="Marco Rositani" userId="0dae030424438f70" providerId="Windows Live" clId="Web-{4E0038F9-8AE5-45B9-8359-9C05E27AF45B}" dt="2023-12-21T17:25:38.181" v="8" actId="1076"/>
          <ac:picMkLst>
            <pc:docMk/>
            <pc:sldMk cId="272479678" sldId="333"/>
            <ac:picMk id="9" creationId="{099CDD5F-784D-8E71-3493-63ED97F39BD6}"/>
          </ac:picMkLst>
        </pc:picChg>
      </pc:sldChg>
      <pc:sldChg chg="addSp delSp modSp">
        <pc:chgData name="Marco Rositani" userId="0dae030424438f70" providerId="Windows Live" clId="Web-{4E0038F9-8AE5-45B9-8359-9C05E27AF45B}" dt="2023-12-21T18:25:45.555" v="62" actId="20577"/>
        <pc:sldMkLst>
          <pc:docMk/>
          <pc:sldMk cId="1570347131" sldId="334"/>
        </pc:sldMkLst>
        <pc:spChg chg="del">
          <ac:chgData name="Marco Rositani" userId="0dae030424438f70" providerId="Windows Live" clId="Web-{4E0038F9-8AE5-45B9-8359-9C05E27AF45B}" dt="2023-12-21T18:11:37.229" v="19"/>
          <ac:spMkLst>
            <pc:docMk/>
            <pc:sldMk cId="1570347131" sldId="334"/>
            <ac:spMk id="15" creationId="{04217B8D-4FBC-5D7B-34E1-E1DD27396270}"/>
          </ac:spMkLst>
        </pc:spChg>
        <pc:spChg chg="mod">
          <ac:chgData name="Marco Rositani" userId="0dae030424438f70" providerId="Windows Live" clId="Web-{4E0038F9-8AE5-45B9-8359-9C05E27AF45B}" dt="2023-12-21T18:22:15.329" v="38" actId="20577"/>
          <ac:spMkLst>
            <pc:docMk/>
            <pc:sldMk cId="1570347131" sldId="334"/>
            <ac:spMk id="21" creationId="{BCE5B84C-AA13-6D6D-FCFE-1E807DA2362D}"/>
          </ac:spMkLst>
        </pc:spChg>
        <pc:spChg chg="mod">
          <ac:chgData name="Marco Rositani" userId="0dae030424438f70" providerId="Windows Live" clId="Web-{4E0038F9-8AE5-45B9-8359-9C05E27AF45B}" dt="2023-12-21T18:25:45.555" v="62" actId="20577"/>
          <ac:spMkLst>
            <pc:docMk/>
            <pc:sldMk cId="1570347131" sldId="334"/>
            <ac:spMk id="22" creationId="{069A66A8-64F2-9289-D4BF-231D483D7852}"/>
          </ac:spMkLst>
        </pc:spChg>
        <pc:picChg chg="del">
          <ac:chgData name="Marco Rositani" userId="0dae030424438f70" providerId="Windows Live" clId="Web-{4E0038F9-8AE5-45B9-8359-9C05E27AF45B}" dt="2023-12-21T17:29:33.470" v="13"/>
          <ac:picMkLst>
            <pc:docMk/>
            <pc:sldMk cId="1570347131" sldId="334"/>
            <ac:picMk id="3" creationId="{B6555992-459C-8668-C533-BDEA31AEAE42}"/>
          </ac:picMkLst>
        </pc:picChg>
        <pc:picChg chg="mod">
          <ac:chgData name="Marco Rositani" userId="0dae030424438f70" providerId="Windows Live" clId="Web-{4E0038F9-8AE5-45B9-8359-9C05E27AF45B}" dt="2023-12-21T17:29:06.626" v="9" actId="1076"/>
          <ac:picMkLst>
            <pc:docMk/>
            <pc:sldMk cId="1570347131" sldId="334"/>
            <ac:picMk id="6" creationId="{9AA7F625-72B4-3FDC-041B-24A799C7FDAC}"/>
          </ac:picMkLst>
        </pc:picChg>
        <pc:picChg chg="del">
          <ac:chgData name="Marco Rositani" userId="0dae030424438f70" providerId="Windows Live" clId="Web-{4E0038F9-8AE5-45B9-8359-9C05E27AF45B}" dt="2023-12-21T17:29:11.735" v="10"/>
          <ac:picMkLst>
            <pc:docMk/>
            <pc:sldMk cId="1570347131" sldId="334"/>
            <ac:picMk id="7" creationId="{A3F5CAE4-4F49-76E9-32E5-2E1394C57402}"/>
          </ac:picMkLst>
        </pc:picChg>
        <pc:picChg chg="add mod">
          <ac:chgData name="Marco Rositani" userId="0dae030424438f70" providerId="Windows Live" clId="Web-{4E0038F9-8AE5-45B9-8359-9C05E27AF45B}" dt="2023-12-21T17:29:25.345" v="12" actId="1076"/>
          <ac:picMkLst>
            <pc:docMk/>
            <pc:sldMk cId="1570347131" sldId="334"/>
            <ac:picMk id="8" creationId="{9360EA96-9F10-238B-C68A-1E2CEF634144}"/>
          </ac:picMkLst>
        </pc:picChg>
        <pc:picChg chg="add mod">
          <ac:chgData name="Marco Rositani" userId="0dae030424438f70" providerId="Windows Live" clId="Web-{4E0038F9-8AE5-45B9-8359-9C05E27AF45B}" dt="2023-12-21T17:30:34.238" v="16" actId="1076"/>
          <ac:picMkLst>
            <pc:docMk/>
            <pc:sldMk cId="1570347131" sldId="334"/>
            <ac:picMk id="9" creationId="{82F5F029-CD2B-9D2C-594F-ACB195953E01}"/>
          </ac:picMkLst>
        </pc:picChg>
        <pc:picChg chg="add mod ord">
          <ac:chgData name="Marco Rositani" userId="0dae030424438f70" providerId="Windows Live" clId="Web-{4E0038F9-8AE5-45B9-8359-9C05E27AF45B}" dt="2023-12-21T18:12:18.996" v="30" actId="1076"/>
          <ac:picMkLst>
            <pc:docMk/>
            <pc:sldMk cId="1570347131" sldId="334"/>
            <ac:picMk id="13" creationId="{7892BC28-E924-9975-C72B-5E16D2079F7C}"/>
          </ac:picMkLst>
        </pc:picChg>
        <pc:picChg chg="add mod">
          <ac:chgData name="Marco Rositani" userId="0dae030424438f70" providerId="Windows Live" clId="Web-{4E0038F9-8AE5-45B9-8359-9C05E27AF45B}" dt="2023-12-21T18:11:38.885" v="21" actId="1076"/>
          <ac:picMkLst>
            <pc:docMk/>
            <pc:sldMk cId="1570347131" sldId="334"/>
            <ac:picMk id="17" creationId="{6F512466-5BF3-567A-52A8-FD0CB174FF52}"/>
          </ac:picMkLst>
        </pc:picChg>
      </pc:sldChg>
      <pc:sldChg chg="addSp delSp modSp">
        <pc:chgData name="Marco Rositani" userId="0dae030424438f70" providerId="Windows Live" clId="Web-{4E0038F9-8AE5-45B9-8359-9C05E27AF45B}" dt="2023-12-21T18:34:14.166" v="77"/>
        <pc:sldMkLst>
          <pc:docMk/>
          <pc:sldMk cId="4000684324" sldId="336"/>
        </pc:sldMkLst>
        <pc:spChg chg="mod">
          <ac:chgData name="Marco Rositani" userId="0dae030424438f70" providerId="Windows Live" clId="Web-{4E0038F9-8AE5-45B9-8359-9C05E27AF45B}" dt="2023-12-21T18:34:06.760" v="73" actId="20577"/>
          <ac:spMkLst>
            <pc:docMk/>
            <pc:sldMk cId="4000684324" sldId="336"/>
            <ac:spMk id="15" creationId="{04217B8D-4FBC-5D7B-34E1-E1DD27396270}"/>
          </ac:spMkLst>
        </pc:spChg>
        <pc:picChg chg="add del mod">
          <ac:chgData name="Marco Rositani" userId="0dae030424438f70" providerId="Windows Live" clId="Web-{4E0038F9-8AE5-45B9-8359-9C05E27AF45B}" dt="2023-12-21T18:34:14.166" v="77"/>
          <ac:picMkLst>
            <pc:docMk/>
            <pc:sldMk cId="4000684324" sldId="336"/>
            <ac:picMk id="6" creationId="{7B6F1DBB-4A62-B048-B76B-68BC1D011390}"/>
          </ac:picMkLst>
        </pc:picChg>
        <pc:picChg chg="add del mod">
          <ac:chgData name="Marco Rositani" userId="0dae030424438f70" providerId="Windows Live" clId="Web-{4E0038F9-8AE5-45B9-8359-9C05E27AF45B}" dt="2023-12-21T18:34:14.151" v="76"/>
          <ac:picMkLst>
            <pc:docMk/>
            <pc:sldMk cId="4000684324" sldId="336"/>
            <ac:picMk id="7" creationId="{7A09C8F3-65D8-E113-F5B1-BCDBB1F32E7E}"/>
          </ac:picMkLst>
        </pc:picChg>
      </pc:sldChg>
      <pc:sldChg chg="new del">
        <pc:chgData name="Marco Rositani" userId="0dae030424438f70" providerId="Windows Live" clId="Web-{4E0038F9-8AE5-45B9-8359-9C05E27AF45B}" dt="2023-12-21T18:10:08.429" v="18"/>
        <pc:sldMkLst>
          <pc:docMk/>
          <pc:sldMk cId="773611106" sldId="337"/>
        </pc:sldMkLst>
      </pc:sldChg>
      <pc:sldChg chg="addSp delSp modSp">
        <pc:chgData name="Marco Rositani" userId="0dae030424438f70" providerId="Windows Live" clId="Web-{4E0038F9-8AE5-45B9-8359-9C05E27AF45B}" dt="2023-12-21T18:35:32.185" v="86" actId="1076"/>
        <pc:sldMkLst>
          <pc:docMk/>
          <pc:sldMk cId="1841133366" sldId="337"/>
        </pc:sldMkLst>
        <pc:spChg chg="del">
          <ac:chgData name="Marco Rositani" userId="0dae030424438f70" providerId="Windows Live" clId="Web-{4E0038F9-8AE5-45B9-8359-9C05E27AF45B}" dt="2023-12-21T18:34:16.573" v="78"/>
          <ac:spMkLst>
            <pc:docMk/>
            <pc:sldMk cId="1841133366" sldId="337"/>
            <ac:spMk id="15" creationId="{04217B8D-4FBC-5D7B-34E1-E1DD27396270}"/>
          </ac:spMkLst>
        </pc:spChg>
        <pc:picChg chg="add mod ord">
          <ac:chgData name="Marco Rositani" userId="0dae030424438f70" providerId="Windows Live" clId="Web-{4E0038F9-8AE5-45B9-8359-9C05E27AF45B}" dt="2023-12-21T18:34:19.885" v="84" actId="1076"/>
          <ac:picMkLst>
            <pc:docMk/>
            <pc:sldMk cId="1841133366" sldId="337"/>
            <ac:picMk id="3" creationId="{B52DFBED-3A16-BA3F-BBA9-02E2C37C9034}"/>
          </ac:picMkLst>
        </pc:picChg>
        <pc:picChg chg="add mod">
          <ac:chgData name="Marco Rositani" userId="0dae030424438f70" providerId="Windows Live" clId="Web-{4E0038F9-8AE5-45B9-8359-9C05E27AF45B}" dt="2023-12-21T18:35:32.185" v="86" actId="1076"/>
          <ac:picMkLst>
            <pc:docMk/>
            <pc:sldMk cId="1841133366" sldId="337"/>
            <ac:picMk id="6" creationId="{C437BCD3-FCB5-A3D9-D84F-3E72E9E4EFC6}"/>
          </ac:picMkLst>
        </pc:picChg>
      </pc:sldChg>
      <pc:sldChg chg="addSp delSp modSp new">
        <pc:chgData name="Marco Rositani" userId="0dae030424438f70" providerId="Windows Live" clId="Web-{4E0038F9-8AE5-45B9-8359-9C05E27AF45B}" dt="2023-12-21T18:39:38.928" v="92" actId="1076"/>
        <pc:sldMkLst>
          <pc:docMk/>
          <pc:sldMk cId="1140465081" sldId="338"/>
        </pc:sldMkLst>
        <pc:spChg chg="del">
          <ac:chgData name="Marco Rositani" userId="0dae030424438f70" providerId="Windows Live" clId="Web-{4E0038F9-8AE5-45B9-8359-9C05E27AF45B}" dt="2023-12-21T18:39:35.412" v="88"/>
          <ac:spMkLst>
            <pc:docMk/>
            <pc:sldMk cId="1140465081" sldId="338"/>
            <ac:spMk id="3" creationId="{64AB54AD-480D-C649-15DF-6EF261BE4E49}"/>
          </ac:spMkLst>
        </pc:spChg>
        <pc:picChg chg="add mod ord">
          <ac:chgData name="Marco Rositani" userId="0dae030424438f70" providerId="Windows Live" clId="Web-{4E0038F9-8AE5-45B9-8359-9C05E27AF45B}" dt="2023-12-21T18:39:37.506" v="91" actId="1076"/>
          <ac:picMkLst>
            <pc:docMk/>
            <pc:sldMk cId="1140465081" sldId="338"/>
            <ac:picMk id="6" creationId="{7A21D7A7-D2A5-0FAB-3AA4-A22F06435592}"/>
          </ac:picMkLst>
        </pc:picChg>
        <pc:picChg chg="add mod">
          <ac:chgData name="Marco Rositani" userId="0dae030424438f70" providerId="Windows Live" clId="Web-{4E0038F9-8AE5-45B9-8359-9C05E27AF45B}" dt="2023-12-21T18:39:38.928" v="92" actId="1076"/>
          <ac:picMkLst>
            <pc:docMk/>
            <pc:sldMk cId="1140465081" sldId="338"/>
            <ac:picMk id="7" creationId="{DF51A81B-FCF9-4035-AC2E-79AA377D9E41}"/>
          </ac:picMkLst>
        </pc:picChg>
      </pc:sldChg>
    </pc:docChg>
  </pc:docChgLst>
  <pc:docChgLst>
    <pc:chgData name="Marco Rositani" userId="0dae030424438f70" providerId="Windows Live" clId="Web-{1A26FBAB-FD0A-4B87-9A57-DC7A4993464A}"/>
    <pc:docChg chg="addSld delSld modSld">
      <pc:chgData name="Marco Rositani" userId="0dae030424438f70" providerId="Windows Live" clId="Web-{1A26FBAB-FD0A-4B87-9A57-DC7A4993464A}" dt="2023-12-21T16:54:39.106" v="72" actId="1076"/>
      <pc:docMkLst>
        <pc:docMk/>
      </pc:docMkLst>
      <pc:sldChg chg="modSp">
        <pc:chgData name="Marco Rositani" userId="0dae030424438f70" providerId="Windows Live" clId="Web-{1A26FBAB-FD0A-4B87-9A57-DC7A4993464A}" dt="2023-12-21T16:24:31.412" v="6" actId="20577"/>
        <pc:sldMkLst>
          <pc:docMk/>
          <pc:sldMk cId="210388317" sldId="256"/>
        </pc:sldMkLst>
        <pc:spChg chg="mod">
          <ac:chgData name="Marco Rositani" userId="0dae030424438f70" providerId="Windows Live" clId="Web-{1A26FBAB-FD0A-4B87-9A57-DC7A4993464A}" dt="2023-12-21T16:24:31.412" v="6" actId="20577"/>
          <ac:spMkLst>
            <pc:docMk/>
            <pc:sldMk cId="210388317" sldId="256"/>
            <ac:spMk id="4" creationId="{64327476-318C-DC08-1262-D6FB4BE93131}"/>
          </ac:spMkLst>
        </pc:spChg>
      </pc:sldChg>
      <pc:sldChg chg="addSp delSp modSp">
        <pc:chgData name="Marco Rositani" userId="0dae030424438f70" providerId="Windows Live" clId="Web-{1A26FBAB-FD0A-4B87-9A57-DC7A4993464A}" dt="2023-12-21T16:54:39.106" v="72" actId="1076"/>
        <pc:sldMkLst>
          <pc:docMk/>
          <pc:sldMk cId="273718318" sldId="332"/>
        </pc:sldMkLst>
        <pc:spChg chg="mod">
          <ac:chgData name="Marco Rositani" userId="0dae030424438f70" providerId="Windows Live" clId="Web-{1A26FBAB-FD0A-4B87-9A57-DC7A4993464A}" dt="2023-12-21T16:29:26.109" v="25" actId="20577"/>
          <ac:spMkLst>
            <pc:docMk/>
            <pc:sldMk cId="273718318" sldId="332"/>
            <ac:spMk id="2" creationId="{CF4F5478-AE22-B6CF-7563-FFEF09A96781}"/>
          </ac:spMkLst>
        </pc:spChg>
        <pc:spChg chg="del">
          <ac:chgData name="Marco Rositani" userId="0dae030424438f70" providerId="Windows Live" clId="Web-{1A26FBAB-FD0A-4B87-9A57-DC7A4993464A}" dt="2023-12-21T16:29:44.703" v="26"/>
          <ac:spMkLst>
            <pc:docMk/>
            <pc:sldMk cId="273718318" sldId="332"/>
            <ac:spMk id="3" creationId="{0E4C07A0-2B68-050A-FE8E-52EEF2DAB070}"/>
          </ac:spMkLst>
        </pc:spChg>
        <pc:spChg chg="add del mod">
          <ac:chgData name="Marco Rositani" userId="0dae030424438f70" providerId="Windows Live" clId="Web-{1A26FBAB-FD0A-4B87-9A57-DC7A4993464A}" dt="2023-12-21T16:49:44.785" v="54"/>
          <ac:spMkLst>
            <pc:docMk/>
            <pc:sldMk cId="273718318" sldId="332"/>
            <ac:spMk id="9" creationId="{41E48E86-1F32-3B76-DADC-C142D9E9364C}"/>
          </ac:spMkLst>
        </pc:spChg>
        <pc:spChg chg="add del mod">
          <ac:chgData name="Marco Rositani" userId="0dae030424438f70" providerId="Windows Live" clId="Web-{1A26FBAB-FD0A-4B87-9A57-DC7A4993464A}" dt="2023-12-21T16:50:44.583" v="60"/>
          <ac:spMkLst>
            <pc:docMk/>
            <pc:sldMk cId="273718318" sldId="332"/>
            <ac:spMk id="12" creationId="{4E69115C-C2DE-CEE2-7CD8-405380D105DE}"/>
          </ac:spMkLst>
        </pc:spChg>
        <pc:spChg chg="add mod">
          <ac:chgData name="Marco Rositani" userId="0dae030424438f70" providerId="Windows Live" clId="Web-{1A26FBAB-FD0A-4B87-9A57-DC7A4993464A}" dt="2023-12-21T16:54:22.027" v="68" actId="20577"/>
          <ac:spMkLst>
            <pc:docMk/>
            <pc:sldMk cId="273718318" sldId="332"/>
            <ac:spMk id="14" creationId="{0174FDB0-F5C0-2C1C-7A35-6465F35638DA}"/>
          </ac:spMkLst>
        </pc:spChg>
        <pc:spChg chg="add mod">
          <ac:chgData name="Marco Rositani" userId="0dae030424438f70" providerId="Windows Live" clId="Web-{1A26FBAB-FD0A-4B87-9A57-DC7A4993464A}" dt="2023-12-21T16:54:39.106" v="72" actId="1076"/>
          <ac:spMkLst>
            <pc:docMk/>
            <pc:sldMk cId="273718318" sldId="332"/>
            <ac:spMk id="16" creationId="{2AD0A1B7-8F7F-CD56-0FF6-37A29035F562}"/>
          </ac:spMkLst>
        </pc:spChg>
        <pc:picChg chg="add del mod ord">
          <ac:chgData name="Marco Rositani" userId="0dae030424438f70" providerId="Windows Live" clId="Web-{1A26FBAB-FD0A-4B87-9A57-DC7A4993464A}" dt="2023-12-21T16:32:08.910" v="34"/>
          <ac:picMkLst>
            <pc:docMk/>
            <pc:sldMk cId="273718318" sldId="332"/>
            <ac:picMk id="6" creationId="{F42AB564-896E-6567-E898-D515AD2F2B1D}"/>
          </ac:picMkLst>
        </pc:picChg>
        <pc:picChg chg="add del mod">
          <ac:chgData name="Marco Rositani" userId="0dae030424438f70" providerId="Windows Live" clId="Web-{1A26FBAB-FD0A-4B87-9A57-DC7A4993464A}" dt="2023-12-21T16:31:29.331" v="33"/>
          <ac:picMkLst>
            <pc:docMk/>
            <pc:sldMk cId="273718318" sldId="332"/>
            <ac:picMk id="7" creationId="{7CD0DFD7-59B3-9B56-5AE4-969F9FFC20CD}"/>
          </ac:picMkLst>
        </pc:picChg>
        <pc:picChg chg="add del mod ord">
          <ac:chgData name="Marco Rositani" userId="0dae030424438f70" providerId="Windows Live" clId="Web-{1A26FBAB-FD0A-4B87-9A57-DC7A4993464A}" dt="2023-12-21T16:49:50.957" v="57"/>
          <ac:picMkLst>
            <pc:docMk/>
            <pc:sldMk cId="273718318" sldId="332"/>
            <ac:picMk id="10" creationId="{9E38CF8B-8379-778F-FA70-43F9BE325E26}"/>
          </ac:picMkLst>
        </pc:picChg>
        <pc:picChg chg="add mod ord">
          <ac:chgData name="Marco Rositani" userId="0dae030424438f70" providerId="Windows Live" clId="Web-{1A26FBAB-FD0A-4B87-9A57-DC7A4993464A}" dt="2023-12-21T16:50:51.990" v="61" actId="1076"/>
          <ac:picMkLst>
            <pc:docMk/>
            <pc:sldMk cId="273718318" sldId="332"/>
            <ac:picMk id="13" creationId="{F95B2EB4-4C26-8B49-3597-5057B405AEB5}"/>
          </ac:picMkLst>
        </pc:picChg>
      </pc:sldChg>
      <pc:sldChg chg="addSp delSp modSp">
        <pc:chgData name="Marco Rositani" userId="0dae030424438f70" providerId="Windows Live" clId="Web-{1A26FBAB-FD0A-4B87-9A57-DC7A4993464A}" dt="2023-12-21T16:32:14.410" v="37" actId="1076"/>
        <pc:sldMkLst>
          <pc:docMk/>
          <pc:sldMk cId="272479678" sldId="333"/>
        </pc:sldMkLst>
        <pc:spChg chg="del">
          <ac:chgData name="Marco Rositani" userId="0dae030424438f70" providerId="Windows Live" clId="Web-{1A26FBAB-FD0A-4B87-9A57-DC7A4993464A}" dt="2023-12-21T16:32:10.660" v="35"/>
          <ac:spMkLst>
            <pc:docMk/>
            <pc:sldMk cId="272479678" sldId="333"/>
            <ac:spMk id="3" creationId="{0E4C07A0-2B68-050A-FE8E-52EEF2DAB070}"/>
          </ac:spMkLst>
        </pc:spChg>
        <pc:picChg chg="add mod ord">
          <ac:chgData name="Marco Rositani" userId="0dae030424438f70" providerId="Windows Live" clId="Web-{1A26FBAB-FD0A-4B87-9A57-DC7A4993464A}" dt="2023-12-21T16:32:14.410" v="37" actId="1076"/>
          <ac:picMkLst>
            <pc:docMk/>
            <pc:sldMk cId="272479678" sldId="333"/>
            <ac:picMk id="6" creationId="{9AA7F625-72B4-3FDC-041B-24A799C7FDAC}"/>
          </ac:picMkLst>
        </pc:picChg>
      </pc:sldChg>
      <pc:sldChg chg="new del">
        <pc:chgData name="Marco Rositani" userId="0dae030424438f70" providerId="Windows Live" clId="Web-{1A26FBAB-FD0A-4B87-9A57-DC7A4993464A}" dt="2023-12-21T16:28:57.014" v="8"/>
        <pc:sldMkLst>
          <pc:docMk/>
          <pc:sldMk cId="2661863335" sldId="333"/>
        </pc:sldMkLst>
      </pc:sldChg>
      <pc:sldChg chg="new del">
        <pc:chgData name="Marco Rositani" userId="0dae030424438f70" providerId="Windows Live" clId="Web-{1A26FBAB-FD0A-4B87-9A57-DC7A4993464A}" dt="2023-12-21T16:50:35.036" v="59"/>
        <pc:sldMkLst>
          <pc:docMk/>
          <pc:sldMk cId="2263723930" sldId="334"/>
        </pc:sldMkLst>
      </pc:sldChg>
    </pc:docChg>
  </pc:docChgLst>
  <pc:docChgLst>
    <pc:chgData name="Walter Zoff" userId="S::10699866@polimi.it::17dc3dfe-dc0d-4162-a663-1f0c6bc9b273" providerId="AD" clId="Web-{B8A624EE-BDB2-E8B6-FCB3-530B82DD71C3}"/>
    <pc:docChg chg="addSld delSld modSld">
      <pc:chgData name="Walter Zoff" userId="S::10699866@polimi.it::17dc3dfe-dc0d-4162-a663-1f0c6bc9b273" providerId="AD" clId="Web-{B8A624EE-BDB2-E8B6-FCB3-530B82DD71C3}" dt="2023-12-17T16:23:18.691" v="493" actId="20577"/>
      <pc:docMkLst>
        <pc:docMk/>
      </pc:docMkLst>
      <pc:sldChg chg="addSp modSp">
        <pc:chgData name="Walter Zoff" userId="S::10699866@polimi.it::17dc3dfe-dc0d-4162-a663-1f0c6bc9b273" providerId="AD" clId="Web-{B8A624EE-BDB2-E8B6-FCB3-530B82DD71C3}" dt="2023-12-17T14:38:39.049" v="100" actId="20577"/>
        <pc:sldMkLst>
          <pc:docMk/>
          <pc:sldMk cId="2862522304" sldId="286"/>
        </pc:sldMkLst>
        <pc:spChg chg="mod">
          <ac:chgData name="Walter Zoff" userId="S::10699866@polimi.it::17dc3dfe-dc0d-4162-a663-1f0c6bc9b273" providerId="AD" clId="Web-{B8A624EE-BDB2-E8B6-FCB3-530B82DD71C3}" dt="2023-12-17T14:35:11.903" v="58" actId="20577"/>
          <ac:spMkLst>
            <pc:docMk/>
            <pc:sldMk cId="2862522304" sldId="286"/>
            <ac:spMk id="3" creationId="{3B4D6F96-AC1C-44FC-5739-94E2C19D374B}"/>
          </ac:spMkLst>
        </pc:spChg>
        <pc:spChg chg="add mod">
          <ac:chgData name="Walter Zoff" userId="S::10699866@polimi.it::17dc3dfe-dc0d-4162-a663-1f0c6bc9b273" providerId="AD" clId="Web-{B8A624EE-BDB2-E8B6-FCB3-530B82DD71C3}" dt="2023-12-17T14:38:39.049" v="100" actId="20577"/>
          <ac:spMkLst>
            <pc:docMk/>
            <pc:sldMk cId="2862522304" sldId="286"/>
            <ac:spMk id="6" creationId="{1D5A474C-1D83-9BF0-C7B7-F3F394966F65}"/>
          </ac:spMkLst>
        </pc:spChg>
      </pc:sldChg>
      <pc:sldChg chg="delSp modSp">
        <pc:chgData name="Walter Zoff" userId="S::10699866@polimi.it::17dc3dfe-dc0d-4162-a663-1f0c6bc9b273" providerId="AD" clId="Web-{B8A624EE-BDB2-E8B6-FCB3-530B82DD71C3}" dt="2023-12-17T16:23:18.691" v="493" actId="20577"/>
        <pc:sldMkLst>
          <pc:docMk/>
          <pc:sldMk cId="294884957" sldId="287"/>
        </pc:sldMkLst>
        <pc:spChg chg="mod">
          <ac:chgData name="Walter Zoff" userId="S::10699866@polimi.it::17dc3dfe-dc0d-4162-a663-1f0c6bc9b273" providerId="AD" clId="Web-{B8A624EE-BDB2-E8B6-FCB3-530B82DD71C3}" dt="2023-12-17T16:10:40.846" v="385" actId="20577"/>
          <ac:spMkLst>
            <pc:docMk/>
            <pc:sldMk cId="294884957" sldId="287"/>
            <ac:spMk id="6" creationId="{688A833A-6AEB-4FEC-7923-98E31E0CA06D}"/>
          </ac:spMkLst>
        </pc:spChg>
        <pc:spChg chg="mod">
          <ac:chgData name="Walter Zoff" userId="S::10699866@polimi.it::17dc3dfe-dc0d-4162-a663-1f0c6bc9b273" providerId="AD" clId="Web-{B8A624EE-BDB2-E8B6-FCB3-530B82DD71C3}" dt="2023-12-17T16:08:39.906" v="376" actId="1076"/>
          <ac:spMkLst>
            <pc:docMk/>
            <pc:sldMk cId="294884957" sldId="287"/>
            <ac:spMk id="8" creationId="{774C929F-88C6-7053-7929-174B5FC4FD15}"/>
          </ac:spMkLst>
        </pc:spChg>
        <pc:spChg chg="mod">
          <ac:chgData name="Walter Zoff" userId="S::10699866@polimi.it::17dc3dfe-dc0d-4162-a663-1f0c6bc9b273" providerId="AD" clId="Web-{B8A624EE-BDB2-E8B6-FCB3-530B82DD71C3}" dt="2023-12-17T16:21:11.110" v="451" actId="1076"/>
          <ac:spMkLst>
            <pc:docMk/>
            <pc:sldMk cId="294884957" sldId="287"/>
            <ac:spMk id="12" creationId="{C406D454-31A9-C77C-3F69-2FE585DC940F}"/>
          </ac:spMkLst>
        </pc:spChg>
        <pc:spChg chg="mod">
          <ac:chgData name="Walter Zoff" userId="S::10699866@polimi.it::17dc3dfe-dc0d-4162-a663-1f0c6bc9b273" providerId="AD" clId="Web-{B8A624EE-BDB2-E8B6-FCB3-530B82DD71C3}" dt="2023-12-17T14:34:21.840" v="56" actId="20577"/>
          <ac:spMkLst>
            <pc:docMk/>
            <pc:sldMk cId="294884957" sldId="287"/>
            <ac:spMk id="57" creationId="{53FDBD6D-760B-8BCA-7686-38139B7B45EC}"/>
          </ac:spMkLst>
        </pc:spChg>
        <pc:spChg chg="del mod">
          <ac:chgData name="Walter Zoff" userId="S::10699866@polimi.it::17dc3dfe-dc0d-4162-a663-1f0c6bc9b273" providerId="AD" clId="Web-{B8A624EE-BDB2-E8B6-FCB3-530B82DD71C3}" dt="2023-12-17T16:10:44.893" v="387"/>
          <ac:spMkLst>
            <pc:docMk/>
            <pc:sldMk cId="294884957" sldId="287"/>
            <ac:spMk id="61" creationId="{A795281C-7194-C2F0-5F73-C71CB65C3297}"/>
          </ac:spMkLst>
        </pc:spChg>
        <pc:spChg chg="mod">
          <ac:chgData name="Walter Zoff" userId="S::10699866@polimi.it::17dc3dfe-dc0d-4162-a663-1f0c6bc9b273" providerId="AD" clId="Web-{B8A624EE-BDB2-E8B6-FCB3-530B82DD71C3}" dt="2023-12-17T16:14:29.367" v="443" actId="1076"/>
          <ac:spMkLst>
            <pc:docMk/>
            <pc:sldMk cId="294884957" sldId="287"/>
            <ac:spMk id="62" creationId="{316E7D42-ED26-EA3F-AD81-1836742D15AD}"/>
          </ac:spMkLst>
        </pc:spChg>
        <pc:spChg chg="mod">
          <ac:chgData name="Walter Zoff" userId="S::10699866@polimi.it::17dc3dfe-dc0d-4162-a663-1f0c6bc9b273" providerId="AD" clId="Web-{B8A624EE-BDB2-E8B6-FCB3-530B82DD71C3}" dt="2023-12-17T16:14:15.382" v="441" actId="1076"/>
          <ac:spMkLst>
            <pc:docMk/>
            <pc:sldMk cId="294884957" sldId="287"/>
            <ac:spMk id="63" creationId="{A785B36F-A358-E54C-3DA7-C701EB69C94D}"/>
          </ac:spMkLst>
        </pc:spChg>
        <pc:spChg chg="del">
          <ac:chgData name="Walter Zoff" userId="S::10699866@polimi.it::17dc3dfe-dc0d-4162-a663-1f0c6bc9b273" providerId="AD" clId="Web-{B8A624EE-BDB2-E8B6-FCB3-530B82DD71C3}" dt="2023-12-17T16:12:19.223" v="416"/>
          <ac:spMkLst>
            <pc:docMk/>
            <pc:sldMk cId="294884957" sldId="287"/>
            <ac:spMk id="64" creationId="{F1AECCF5-9B67-7C55-AD99-F78440BAC69D}"/>
          </ac:spMkLst>
        </pc:spChg>
        <pc:spChg chg="mod">
          <ac:chgData name="Walter Zoff" userId="S::10699866@polimi.it::17dc3dfe-dc0d-4162-a663-1f0c6bc9b273" providerId="AD" clId="Web-{B8A624EE-BDB2-E8B6-FCB3-530B82DD71C3}" dt="2023-12-17T15:12:19.483" v="184" actId="1076"/>
          <ac:spMkLst>
            <pc:docMk/>
            <pc:sldMk cId="294884957" sldId="287"/>
            <ac:spMk id="65" creationId="{C211A9E2-E3F7-F511-2BA9-D393D638DDD7}"/>
          </ac:spMkLst>
        </pc:spChg>
        <pc:spChg chg="mod">
          <ac:chgData name="Walter Zoff" userId="S::10699866@polimi.it::17dc3dfe-dc0d-4162-a663-1f0c6bc9b273" providerId="AD" clId="Web-{B8A624EE-BDB2-E8B6-FCB3-530B82DD71C3}" dt="2023-12-17T16:21:41.626" v="457" actId="20577"/>
          <ac:spMkLst>
            <pc:docMk/>
            <pc:sldMk cId="294884957" sldId="287"/>
            <ac:spMk id="66" creationId="{A2534D28-5C46-9612-842D-18382AC04F94}"/>
          </ac:spMkLst>
        </pc:spChg>
        <pc:spChg chg="mod">
          <ac:chgData name="Walter Zoff" userId="S::10699866@polimi.it::17dc3dfe-dc0d-4162-a663-1f0c6bc9b273" providerId="AD" clId="Web-{B8A624EE-BDB2-E8B6-FCB3-530B82DD71C3}" dt="2023-12-17T16:07:36.889" v="365" actId="20577"/>
          <ac:spMkLst>
            <pc:docMk/>
            <pc:sldMk cId="294884957" sldId="287"/>
            <ac:spMk id="70" creationId="{9ADFA843-5707-F324-2148-5B9011610990}"/>
          </ac:spMkLst>
        </pc:spChg>
        <pc:spChg chg="mod">
          <ac:chgData name="Walter Zoff" userId="S::10699866@polimi.it::17dc3dfe-dc0d-4162-a663-1f0c6bc9b273" providerId="AD" clId="Web-{B8A624EE-BDB2-E8B6-FCB3-530B82DD71C3}" dt="2023-12-17T16:07:44.764" v="367" actId="1076"/>
          <ac:spMkLst>
            <pc:docMk/>
            <pc:sldMk cId="294884957" sldId="287"/>
            <ac:spMk id="71" creationId="{0A120240-C5E9-1130-FCCD-DEA95C4FFCEA}"/>
          </ac:spMkLst>
        </pc:spChg>
        <pc:spChg chg="del mod">
          <ac:chgData name="Walter Zoff" userId="S::10699866@polimi.it::17dc3dfe-dc0d-4162-a663-1f0c6bc9b273" providerId="AD" clId="Web-{B8A624EE-BDB2-E8B6-FCB3-530B82DD71C3}" dt="2023-12-17T16:07:51.546" v="369"/>
          <ac:spMkLst>
            <pc:docMk/>
            <pc:sldMk cId="294884957" sldId="287"/>
            <ac:spMk id="72" creationId="{D098EDDB-C84A-B047-CC0D-E95A8C1DE424}"/>
          </ac:spMkLst>
        </pc:spChg>
        <pc:spChg chg="mod">
          <ac:chgData name="Walter Zoff" userId="S::10699866@polimi.it::17dc3dfe-dc0d-4162-a663-1f0c6bc9b273" providerId="AD" clId="Web-{B8A624EE-BDB2-E8B6-FCB3-530B82DD71C3}" dt="2023-12-17T16:22:28.799" v="460" actId="20577"/>
          <ac:spMkLst>
            <pc:docMk/>
            <pc:sldMk cId="294884957" sldId="287"/>
            <ac:spMk id="73" creationId="{F0AC4E3E-718E-9137-C88A-CB5EEF114028}"/>
          </ac:spMkLst>
        </pc:spChg>
        <pc:spChg chg="mod">
          <ac:chgData name="Walter Zoff" userId="S::10699866@polimi.it::17dc3dfe-dc0d-4162-a663-1f0c6bc9b273" providerId="AD" clId="Web-{B8A624EE-BDB2-E8B6-FCB3-530B82DD71C3}" dt="2023-12-17T16:22:53.237" v="469" actId="20577"/>
          <ac:spMkLst>
            <pc:docMk/>
            <pc:sldMk cId="294884957" sldId="287"/>
            <ac:spMk id="74" creationId="{2B584D44-D406-8137-EB3F-83BD52B688B5}"/>
          </ac:spMkLst>
        </pc:spChg>
        <pc:spChg chg="mod">
          <ac:chgData name="Walter Zoff" userId="S::10699866@polimi.it::17dc3dfe-dc0d-4162-a663-1f0c6bc9b273" providerId="AD" clId="Web-{B8A624EE-BDB2-E8B6-FCB3-530B82DD71C3}" dt="2023-12-17T16:23:11.581" v="487" actId="20577"/>
          <ac:spMkLst>
            <pc:docMk/>
            <pc:sldMk cId="294884957" sldId="287"/>
            <ac:spMk id="75" creationId="{85C6E5DC-7E31-E763-DBFE-7F4CAB69149C}"/>
          </ac:spMkLst>
        </pc:spChg>
        <pc:spChg chg="mod">
          <ac:chgData name="Walter Zoff" userId="S::10699866@polimi.it::17dc3dfe-dc0d-4162-a663-1f0c6bc9b273" providerId="AD" clId="Web-{B8A624EE-BDB2-E8B6-FCB3-530B82DD71C3}" dt="2023-12-17T16:23:18.691" v="493" actId="20577"/>
          <ac:spMkLst>
            <pc:docMk/>
            <pc:sldMk cId="294884957" sldId="287"/>
            <ac:spMk id="76" creationId="{3BAEAE0B-69FD-589A-5A6C-85668CB4F4AE}"/>
          </ac:spMkLst>
        </pc:spChg>
        <pc:spChg chg="del mod">
          <ac:chgData name="Walter Zoff" userId="S::10699866@polimi.it::17dc3dfe-dc0d-4162-a663-1f0c6bc9b273" providerId="AD" clId="Web-{B8A624EE-BDB2-E8B6-FCB3-530B82DD71C3}" dt="2023-12-17T16:12:25.192" v="427"/>
          <ac:spMkLst>
            <pc:docMk/>
            <pc:sldMk cId="294884957" sldId="287"/>
            <ac:spMk id="77" creationId="{45E574B6-FE1A-2A30-10ED-C711268F39B1}"/>
          </ac:spMkLst>
        </pc:spChg>
      </pc:sldChg>
      <pc:sldChg chg="addSp delSp modSp add del">
        <pc:chgData name="Walter Zoff" userId="S::10699866@polimi.it::17dc3dfe-dc0d-4162-a663-1f0c6bc9b273" providerId="AD" clId="Web-{B8A624EE-BDB2-E8B6-FCB3-530B82DD71C3}" dt="2023-12-17T15:33:19.855" v="360" actId="20577"/>
        <pc:sldMkLst>
          <pc:docMk/>
          <pc:sldMk cId="501501861" sldId="324"/>
        </pc:sldMkLst>
        <pc:spChg chg="mod">
          <ac:chgData name="Walter Zoff" userId="S::10699866@polimi.it::17dc3dfe-dc0d-4162-a663-1f0c6bc9b273" providerId="AD" clId="Web-{B8A624EE-BDB2-E8B6-FCB3-530B82DD71C3}" dt="2023-12-17T14:31:46.024" v="49" actId="20577"/>
          <ac:spMkLst>
            <pc:docMk/>
            <pc:sldMk cId="501501861" sldId="324"/>
            <ac:spMk id="3" creationId="{3B4D6F96-AC1C-44FC-5739-94E2C19D374B}"/>
          </ac:spMkLst>
        </pc:spChg>
        <pc:spChg chg="del mod">
          <ac:chgData name="Walter Zoff" userId="S::10699866@polimi.it::17dc3dfe-dc0d-4162-a663-1f0c6bc9b273" providerId="AD" clId="Web-{B8A624EE-BDB2-E8B6-FCB3-530B82DD71C3}" dt="2023-12-17T14:30:59.617" v="22"/>
          <ac:spMkLst>
            <pc:docMk/>
            <pc:sldMk cId="501501861" sldId="324"/>
            <ac:spMk id="7" creationId="{8F189541-F304-17FA-2860-34265612E7C2}"/>
          </ac:spMkLst>
        </pc:spChg>
        <pc:spChg chg="mod">
          <ac:chgData name="Walter Zoff" userId="S::10699866@polimi.it::17dc3dfe-dc0d-4162-a663-1f0c6bc9b273" providerId="AD" clId="Web-{B8A624EE-BDB2-E8B6-FCB3-530B82DD71C3}" dt="2023-12-17T15:17:16.037" v="194" actId="20577"/>
          <ac:spMkLst>
            <pc:docMk/>
            <pc:sldMk cId="501501861" sldId="324"/>
            <ac:spMk id="7" creationId="{DFB7508E-421E-A740-FFBD-F2C235446D31}"/>
          </ac:spMkLst>
        </pc:spChg>
        <pc:spChg chg="mod">
          <ac:chgData name="Walter Zoff" userId="S::10699866@polimi.it::17dc3dfe-dc0d-4162-a663-1f0c6bc9b273" providerId="AD" clId="Web-{B8A624EE-BDB2-E8B6-FCB3-530B82DD71C3}" dt="2023-12-17T15:19:09.727" v="205" actId="20577"/>
          <ac:spMkLst>
            <pc:docMk/>
            <pc:sldMk cId="501501861" sldId="324"/>
            <ac:spMk id="15" creationId="{E5625FC3-9598-F6B2-7D99-61108E2F4D98}"/>
          </ac:spMkLst>
        </pc:spChg>
        <pc:spChg chg="mod">
          <ac:chgData name="Walter Zoff" userId="S::10699866@polimi.it::17dc3dfe-dc0d-4162-a663-1f0c6bc9b273" providerId="AD" clId="Web-{B8A624EE-BDB2-E8B6-FCB3-530B82DD71C3}" dt="2023-12-17T15:25:42.235" v="264" actId="20577"/>
          <ac:spMkLst>
            <pc:docMk/>
            <pc:sldMk cId="501501861" sldId="324"/>
            <ac:spMk id="16" creationId="{7D90F99C-C512-6586-AB88-D19B94FF5D6A}"/>
          </ac:spMkLst>
        </pc:spChg>
        <pc:spChg chg="mod">
          <ac:chgData name="Walter Zoff" userId="S::10699866@polimi.it::17dc3dfe-dc0d-4162-a663-1f0c6bc9b273" providerId="AD" clId="Web-{B8A624EE-BDB2-E8B6-FCB3-530B82DD71C3}" dt="2023-12-17T15:21:37.964" v="240" actId="20577"/>
          <ac:spMkLst>
            <pc:docMk/>
            <pc:sldMk cId="501501861" sldId="324"/>
            <ac:spMk id="17" creationId="{DBCEEF52-6833-2F36-AE89-EA0AE0C0EE8E}"/>
          </ac:spMkLst>
        </pc:spChg>
        <pc:spChg chg="add del mod">
          <ac:chgData name="Walter Zoff" userId="S::10699866@polimi.it::17dc3dfe-dc0d-4162-a663-1f0c6bc9b273" providerId="AD" clId="Web-{B8A624EE-BDB2-E8B6-FCB3-530B82DD71C3}" dt="2023-12-17T14:31:39.789" v="42" actId="20577"/>
          <ac:spMkLst>
            <pc:docMk/>
            <pc:sldMk cId="501501861" sldId="324"/>
            <ac:spMk id="22" creationId="{F6EE6C07-9631-A90B-DAC3-7376E1FEA6AA}"/>
          </ac:spMkLst>
        </pc:spChg>
        <pc:spChg chg="add del mod">
          <ac:chgData name="Walter Zoff" userId="S::10699866@polimi.it::17dc3dfe-dc0d-4162-a663-1f0c6bc9b273" providerId="AD" clId="Web-{B8A624EE-BDB2-E8B6-FCB3-530B82DD71C3}" dt="2023-12-17T14:31:37.852" v="40" actId="20577"/>
          <ac:spMkLst>
            <pc:docMk/>
            <pc:sldMk cId="501501861" sldId="324"/>
            <ac:spMk id="23" creationId="{87D80F16-EB06-C2FE-5D79-5BE428DD4171}"/>
          </ac:spMkLst>
        </pc:spChg>
        <pc:spChg chg="mod">
          <ac:chgData name="Walter Zoff" userId="S::10699866@polimi.it::17dc3dfe-dc0d-4162-a663-1f0c6bc9b273" providerId="AD" clId="Web-{B8A624EE-BDB2-E8B6-FCB3-530B82DD71C3}" dt="2023-12-17T15:24:02.218" v="252" actId="20577"/>
          <ac:spMkLst>
            <pc:docMk/>
            <pc:sldMk cId="501501861" sldId="324"/>
            <ac:spMk id="24" creationId="{11B3A87B-B6C7-CA83-1B3D-DD4042647CCD}"/>
          </ac:spMkLst>
        </pc:spChg>
        <pc:spChg chg="add del mod">
          <ac:chgData name="Walter Zoff" userId="S::10699866@polimi.it::17dc3dfe-dc0d-4162-a663-1f0c6bc9b273" providerId="AD" clId="Web-{B8A624EE-BDB2-E8B6-FCB3-530B82DD71C3}" dt="2023-12-17T14:31:35.899" v="37" actId="20577"/>
          <ac:spMkLst>
            <pc:docMk/>
            <pc:sldMk cId="501501861" sldId="324"/>
            <ac:spMk id="24" creationId="{BFBB7D5E-A7CC-2E3F-D774-D4A7362E8E08}"/>
          </ac:spMkLst>
        </pc:spChg>
        <pc:spChg chg="mod">
          <ac:chgData name="Walter Zoff" userId="S::10699866@polimi.it::17dc3dfe-dc0d-4162-a663-1f0c6bc9b273" providerId="AD" clId="Web-{B8A624EE-BDB2-E8B6-FCB3-530B82DD71C3}" dt="2023-12-17T14:52:56.989" v="124" actId="20577"/>
          <ac:spMkLst>
            <pc:docMk/>
            <pc:sldMk cId="501501861" sldId="324"/>
            <ac:spMk id="25" creationId="{BEDA8919-027A-E05C-A5CE-EE99FA07C94A}"/>
          </ac:spMkLst>
        </pc:spChg>
        <pc:spChg chg="mod">
          <ac:chgData name="Walter Zoff" userId="S::10699866@polimi.it::17dc3dfe-dc0d-4162-a663-1f0c6bc9b273" providerId="AD" clId="Web-{B8A624EE-BDB2-E8B6-FCB3-530B82DD71C3}" dt="2023-12-17T15:26:48.612" v="279" actId="1076"/>
          <ac:spMkLst>
            <pc:docMk/>
            <pc:sldMk cId="501501861" sldId="324"/>
            <ac:spMk id="26" creationId="{184FCCAD-F351-47BC-4134-CE9045DEE7B8}"/>
          </ac:spMkLst>
        </pc:spChg>
        <pc:spChg chg="mod">
          <ac:chgData name="Walter Zoff" userId="S::10699866@polimi.it::17dc3dfe-dc0d-4162-a663-1f0c6bc9b273" providerId="AD" clId="Web-{B8A624EE-BDB2-E8B6-FCB3-530B82DD71C3}" dt="2023-12-17T15:28:43.364" v="315" actId="1076"/>
          <ac:spMkLst>
            <pc:docMk/>
            <pc:sldMk cId="501501861" sldId="324"/>
            <ac:spMk id="27" creationId="{1D852064-3C79-623B-E237-26C8F6FD0C2A}"/>
          </ac:spMkLst>
        </pc:spChg>
        <pc:spChg chg="mod">
          <ac:chgData name="Walter Zoff" userId="S::10699866@polimi.it::17dc3dfe-dc0d-4162-a663-1f0c6bc9b273" providerId="AD" clId="Web-{B8A624EE-BDB2-E8B6-FCB3-530B82DD71C3}" dt="2023-12-17T15:29:30.365" v="330" actId="1076"/>
          <ac:spMkLst>
            <pc:docMk/>
            <pc:sldMk cId="501501861" sldId="324"/>
            <ac:spMk id="28" creationId="{12E77240-AD83-03B2-7D10-7EC75A222163}"/>
          </ac:spMkLst>
        </pc:spChg>
        <pc:spChg chg="mod">
          <ac:chgData name="Walter Zoff" userId="S::10699866@polimi.it::17dc3dfe-dc0d-4162-a663-1f0c6bc9b273" providerId="AD" clId="Web-{B8A624EE-BDB2-E8B6-FCB3-530B82DD71C3}" dt="2023-12-17T15:30:07.788" v="345" actId="20577"/>
          <ac:spMkLst>
            <pc:docMk/>
            <pc:sldMk cId="501501861" sldId="324"/>
            <ac:spMk id="29" creationId="{CDFA1C3A-BF6B-F1AA-9CF9-2B2545F0B1D9}"/>
          </ac:spMkLst>
        </pc:spChg>
        <pc:spChg chg="mod">
          <ac:chgData name="Walter Zoff" userId="S::10699866@polimi.it::17dc3dfe-dc0d-4162-a663-1f0c6bc9b273" providerId="AD" clId="Web-{B8A624EE-BDB2-E8B6-FCB3-530B82DD71C3}" dt="2023-12-17T15:33:00.979" v="354" actId="20577"/>
          <ac:spMkLst>
            <pc:docMk/>
            <pc:sldMk cId="501501861" sldId="324"/>
            <ac:spMk id="30" creationId="{01D1DA95-11AE-8036-F7AE-C3A416D92757}"/>
          </ac:spMkLst>
        </pc:spChg>
        <pc:spChg chg="mod">
          <ac:chgData name="Walter Zoff" userId="S::10699866@polimi.it::17dc3dfe-dc0d-4162-a663-1f0c6bc9b273" providerId="AD" clId="Web-{B8A624EE-BDB2-E8B6-FCB3-530B82DD71C3}" dt="2023-12-17T15:28:37.614" v="313" actId="1076"/>
          <ac:spMkLst>
            <pc:docMk/>
            <pc:sldMk cId="501501861" sldId="324"/>
            <ac:spMk id="35" creationId="{7575635A-78A0-8E48-8AC0-0CDA3F0D116B}"/>
          </ac:spMkLst>
        </pc:spChg>
        <pc:spChg chg="mod">
          <ac:chgData name="Walter Zoff" userId="S::10699866@polimi.it::17dc3dfe-dc0d-4162-a663-1f0c6bc9b273" providerId="AD" clId="Web-{B8A624EE-BDB2-E8B6-FCB3-530B82DD71C3}" dt="2023-12-17T15:28:40.333" v="314" actId="1076"/>
          <ac:spMkLst>
            <pc:docMk/>
            <pc:sldMk cId="501501861" sldId="324"/>
            <ac:spMk id="37" creationId="{86EC8FC6-FCD9-5EF7-A10F-8BA7D1A8F95A}"/>
          </ac:spMkLst>
        </pc:spChg>
        <pc:spChg chg="mod">
          <ac:chgData name="Walter Zoff" userId="S::10699866@polimi.it::17dc3dfe-dc0d-4162-a663-1f0c6bc9b273" providerId="AD" clId="Web-{B8A624EE-BDB2-E8B6-FCB3-530B82DD71C3}" dt="2023-12-17T15:33:19.855" v="360" actId="20577"/>
          <ac:spMkLst>
            <pc:docMk/>
            <pc:sldMk cId="501501861" sldId="324"/>
            <ac:spMk id="42" creationId="{700324A5-67F8-E5DB-C1A9-137C7B29BC0B}"/>
          </ac:spMkLst>
        </pc:spChg>
        <pc:cxnChg chg="mod">
          <ac:chgData name="Walter Zoff" userId="S::10699866@polimi.it::17dc3dfe-dc0d-4162-a663-1f0c6bc9b273" providerId="AD" clId="Web-{B8A624EE-BDB2-E8B6-FCB3-530B82DD71C3}" dt="2023-12-17T14:54:44.835" v="128" actId="1076"/>
          <ac:cxnSpMkLst>
            <pc:docMk/>
            <pc:sldMk cId="501501861" sldId="324"/>
            <ac:cxnSpMk id="11" creationId="{D82BE591-66D7-53ED-4124-2E0492B26A65}"/>
          </ac:cxnSpMkLst>
        </pc:cxnChg>
        <pc:cxnChg chg="mod">
          <ac:chgData name="Walter Zoff" userId="S::10699866@polimi.it::17dc3dfe-dc0d-4162-a663-1f0c6bc9b273" providerId="AD" clId="Web-{B8A624EE-BDB2-E8B6-FCB3-530B82DD71C3}" dt="2023-12-17T15:03:36.081" v="151" actId="14100"/>
          <ac:cxnSpMkLst>
            <pc:docMk/>
            <pc:sldMk cId="501501861" sldId="324"/>
            <ac:cxnSpMk id="12" creationId="{B67B2577-8FA3-882D-3801-A6BFF6D1C553}"/>
          </ac:cxnSpMkLst>
        </pc:cxnChg>
        <pc:cxnChg chg="mod">
          <ac:chgData name="Walter Zoff" userId="S::10699866@polimi.it::17dc3dfe-dc0d-4162-a663-1f0c6bc9b273" providerId="AD" clId="Web-{B8A624EE-BDB2-E8B6-FCB3-530B82DD71C3}" dt="2023-12-17T14:55:11.945" v="132" actId="14100"/>
          <ac:cxnSpMkLst>
            <pc:docMk/>
            <pc:sldMk cId="501501861" sldId="324"/>
            <ac:cxnSpMk id="13" creationId="{BFB40B5C-5082-6D54-2EE3-C5CCD494554E}"/>
          </ac:cxnSpMkLst>
        </pc:cxnChg>
        <pc:cxnChg chg="del mod">
          <ac:chgData name="Walter Zoff" userId="S::10699866@polimi.it::17dc3dfe-dc0d-4162-a663-1f0c6bc9b273" providerId="AD" clId="Web-{B8A624EE-BDB2-E8B6-FCB3-530B82DD71C3}" dt="2023-12-17T15:03:13.737" v="147"/>
          <ac:cxnSpMkLst>
            <pc:docMk/>
            <pc:sldMk cId="501501861" sldId="324"/>
            <ac:cxnSpMk id="15" creationId="{D8ABE943-2D39-AD10-EAE2-148071D2B915}"/>
          </ac:cxnSpMkLst>
        </pc:cxnChg>
        <pc:cxnChg chg="mod">
          <ac:chgData name="Walter Zoff" userId="S::10699866@polimi.it::17dc3dfe-dc0d-4162-a663-1f0c6bc9b273" providerId="AD" clId="Web-{B8A624EE-BDB2-E8B6-FCB3-530B82DD71C3}" dt="2023-12-17T14:56:38.307" v="135" actId="14100"/>
          <ac:cxnSpMkLst>
            <pc:docMk/>
            <pc:sldMk cId="501501861" sldId="324"/>
            <ac:cxnSpMk id="16" creationId="{EFE04C62-05A6-E74C-257E-AFBFE912D7EE}"/>
          </ac:cxnSpMkLst>
        </pc:cxnChg>
        <pc:cxnChg chg="mod">
          <ac:chgData name="Walter Zoff" userId="S::10699866@polimi.it::17dc3dfe-dc0d-4162-a663-1f0c6bc9b273" providerId="AD" clId="Web-{B8A624EE-BDB2-E8B6-FCB3-530B82DD71C3}" dt="2023-12-17T15:02:20.924" v="143" actId="1076"/>
          <ac:cxnSpMkLst>
            <pc:docMk/>
            <pc:sldMk cId="501501861" sldId="324"/>
            <ac:cxnSpMk id="17" creationId="{E8BFC501-7E45-E26A-E3F5-05B357B5314B}"/>
          </ac:cxnSpMkLst>
        </pc:cxnChg>
        <pc:cxnChg chg="mod">
          <ac:chgData name="Walter Zoff" userId="S::10699866@polimi.it::17dc3dfe-dc0d-4162-a663-1f0c6bc9b273" providerId="AD" clId="Web-{B8A624EE-BDB2-E8B6-FCB3-530B82DD71C3}" dt="2023-12-17T14:55:20.758" v="133" actId="1076"/>
          <ac:cxnSpMkLst>
            <pc:docMk/>
            <pc:sldMk cId="501501861" sldId="324"/>
            <ac:cxnSpMk id="18" creationId="{3ADB2F59-4A14-EB16-C73C-D5D56AD72A1D}"/>
          </ac:cxnSpMkLst>
        </pc:cxnChg>
        <pc:cxnChg chg="add mod">
          <ac:chgData name="Walter Zoff" userId="S::10699866@polimi.it::17dc3dfe-dc0d-4162-a663-1f0c6bc9b273" providerId="AD" clId="Web-{B8A624EE-BDB2-E8B6-FCB3-530B82DD71C3}" dt="2023-12-17T15:02:27.174" v="144" actId="1076"/>
          <ac:cxnSpMkLst>
            <pc:docMk/>
            <pc:sldMk cId="501501861" sldId="324"/>
            <ac:cxnSpMk id="35" creationId="{2BFEB266-6037-4271-46C5-8AE34F75DA81}"/>
          </ac:cxnSpMkLst>
        </pc:cxnChg>
        <pc:cxnChg chg="add mod">
          <ac:chgData name="Walter Zoff" userId="S::10699866@polimi.it::17dc3dfe-dc0d-4162-a663-1f0c6bc9b273" providerId="AD" clId="Web-{B8A624EE-BDB2-E8B6-FCB3-530B82DD71C3}" dt="2023-12-17T15:08:24.416" v="152"/>
          <ac:cxnSpMkLst>
            <pc:docMk/>
            <pc:sldMk cId="501501861" sldId="324"/>
            <ac:cxnSpMk id="36" creationId="{6464BBCB-59FF-E301-BB2C-8BD78EA8D3F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509681-95DA-451F-8DC7-107575833BE7}" type="datetimeFigureOut">
              <a:rPr lang="it-IT" smtClean="0"/>
              <a:t>22/12/2023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5D46D-6914-4E1A-95B8-AFA18C917A4F}" type="slidenum">
              <a:rPr lang="it-IT" smtClean="0"/>
              <a:t>‹#›</a:t>
            </a:fld>
            <a:endParaRPr lang="it-IT"/>
          </a:p>
        </p:txBody>
      </p:sp>
    </p:spTree>
    <p:extLst>
      <p:ext uri="{BB962C8B-B14F-4D97-AF65-F5344CB8AC3E}">
        <p14:creationId xmlns:p14="http://schemas.microsoft.com/office/powerpoint/2010/main" val="1150128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of presentation">
    <p:spTree>
      <p:nvGrpSpPr>
        <p:cNvPr id="1" name=""/>
        <p:cNvGrpSpPr/>
        <p:nvPr/>
      </p:nvGrpSpPr>
      <p:grpSpPr>
        <a:xfrm>
          <a:off x="0" y="0"/>
          <a:ext cx="0" cy="0"/>
          <a:chOff x="0" y="0"/>
          <a:chExt cx="0" cy="0"/>
        </a:xfrm>
      </p:grpSpPr>
      <p:sp>
        <p:nvSpPr>
          <p:cNvPr id="11" name="Figura a mano libera: forma 10">
            <a:extLst>
              <a:ext uri="{FF2B5EF4-FFF2-40B4-BE49-F238E27FC236}">
                <a16:creationId xmlns:a16="http://schemas.microsoft.com/office/drawing/2014/main" id="{47F2404F-B1FC-0EF2-F445-525360F76C0A}"/>
              </a:ext>
            </a:extLst>
          </p:cNvPr>
          <p:cNvSpPr/>
          <p:nvPr userDrawn="1"/>
        </p:nvSpPr>
        <p:spPr>
          <a:xfrm>
            <a:off x="-23283" y="5653111"/>
            <a:ext cx="12479867" cy="747689"/>
          </a:xfrm>
          <a:custGeom>
            <a:avLst/>
            <a:gdLst>
              <a:gd name="connsiteX0" fmla="*/ 37614 w 12391539"/>
              <a:gd name="connsiteY0" fmla="*/ 505330 h 505330"/>
              <a:gd name="connsiteX1" fmla="*/ 1914039 w 12391539"/>
              <a:gd name="connsiteY1" fmla="*/ 505 h 505330"/>
              <a:gd name="connsiteX2" fmla="*/ 12391539 w 12391539"/>
              <a:gd name="connsiteY2" fmla="*/ 438655 h 505330"/>
            </a:gdLst>
            <a:ahLst/>
            <a:cxnLst>
              <a:cxn ang="0">
                <a:pos x="connsiteX0" y="connsiteY0"/>
              </a:cxn>
              <a:cxn ang="0">
                <a:pos x="connsiteX1" y="connsiteY1"/>
              </a:cxn>
              <a:cxn ang="0">
                <a:pos x="connsiteX2" y="connsiteY2"/>
              </a:cxn>
            </a:cxnLst>
            <a:rect l="l" t="t" r="r" b="b"/>
            <a:pathLst>
              <a:path w="12391539" h="505330">
                <a:moveTo>
                  <a:pt x="37614" y="505330"/>
                </a:moveTo>
                <a:cubicBezTo>
                  <a:pt x="-53667" y="258473"/>
                  <a:pt x="-144948" y="11617"/>
                  <a:pt x="1914039" y="505"/>
                </a:cubicBezTo>
                <a:cubicBezTo>
                  <a:pt x="3973026" y="-10607"/>
                  <a:pt x="10611952" y="162430"/>
                  <a:pt x="12391539" y="438655"/>
                </a:cubicBezTo>
              </a:path>
            </a:pathLst>
          </a:custGeom>
          <a:solidFill>
            <a:srgbClr val="7D97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2B110A0B-1656-1AD7-108B-9997A04C2F6E}"/>
              </a:ext>
            </a:extLst>
          </p:cNvPr>
          <p:cNvSpPr/>
          <p:nvPr userDrawn="1"/>
        </p:nvSpPr>
        <p:spPr>
          <a:xfrm>
            <a:off x="0" y="6244167"/>
            <a:ext cx="12192000" cy="613833"/>
          </a:xfrm>
          <a:prstGeom prst="rect">
            <a:avLst/>
          </a:prstGeom>
          <a:solidFill>
            <a:srgbClr val="7D97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igura a mano libera: forma 19">
            <a:extLst>
              <a:ext uri="{FF2B5EF4-FFF2-40B4-BE49-F238E27FC236}">
                <a16:creationId xmlns:a16="http://schemas.microsoft.com/office/drawing/2014/main" id="{80D0D7E4-CC39-C032-B861-87AD19C5DE94}"/>
              </a:ext>
            </a:extLst>
          </p:cNvPr>
          <p:cNvSpPr/>
          <p:nvPr userDrawn="1"/>
        </p:nvSpPr>
        <p:spPr>
          <a:xfrm rot="10800000">
            <a:off x="-248709" y="849313"/>
            <a:ext cx="12479867" cy="747689"/>
          </a:xfrm>
          <a:custGeom>
            <a:avLst/>
            <a:gdLst>
              <a:gd name="connsiteX0" fmla="*/ 37614 w 12391539"/>
              <a:gd name="connsiteY0" fmla="*/ 505330 h 505330"/>
              <a:gd name="connsiteX1" fmla="*/ 1914039 w 12391539"/>
              <a:gd name="connsiteY1" fmla="*/ 505 h 505330"/>
              <a:gd name="connsiteX2" fmla="*/ 12391539 w 12391539"/>
              <a:gd name="connsiteY2" fmla="*/ 438655 h 505330"/>
            </a:gdLst>
            <a:ahLst/>
            <a:cxnLst>
              <a:cxn ang="0">
                <a:pos x="connsiteX0" y="connsiteY0"/>
              </a:cxn>
              <a:cxn ang="0">
                <a:pos x="connsiteX1" y="connsiteY1"/>
              </a:cxn>
              <a:cxn ang="0">
                <a:pos x="connsiteX2" y="connsiteY2"/>
              </a:cxn>
            </a:cxnLst>
            <a:rect l="l" t="t" r="r" b="b"/>
            <a:pathLst>
              <a:path w="12391539" h="505330">
                <a:moveTo>
                  <a:pt x="37614" y="505330"/>
                </a:moveTo>
                <a:cubicBezTo>
                  <a:pt x="-53667" y="258473"/>
                  <a:pt x="-144948" y="11617"/>
                  <a:pt x="1914039" y="505"/>
                </a:cubicBezTo>
                <a:cubicBezTo>
                  <a:pt x="3973026" y="-10607"/>
                  <a:pt x="10611952" y="162430"/>
                  <a:pt x="12391539" y="438655"/>
                </a:cubicBezTo>
              </a:path>
            </a:pathLst>
          </a:custGeom>
          <a:solidFill>
            <a:srgbClr val="7D97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C6986B1F-21AF-D589-2C4B-B1624912F024}"/>
              </a:ext>
            </a:extLst>
          </p:cNvPr>
          <p:cNvSpPr>
            <a:spLocks noGrp="1"/>
          </p:cNvSpPr>
          <p:nvPr>
            <p:ph type="ctrTitle" hasCustomPrompt="1"/>
          </p:nvPr>
        </p:nvSpPr>
        <p:spPr>
          <a:xfrm>
            <a:off x="400051" y="1732321"/>
            <a:ext cx="11412198" cy="1777642"/>
          </a:xfrm>
        </p:spPr>
        <p:txBody>
          <a:bodyPr anchor="b"/>
          <a:lstStyle>
            <a:lvl1pPr algn="ctr">
              <a:defRPr sz="6000">
                <a:latin typeface="Century Gothic" panose="020B0502020202020204" pitchFamily="34" charset="0"/>
              </a:defRPr>
            </a:lvl1pPr>
          </a:lstStyle>
          <a:p>
            <a:r>
              <a:rPr lang="it-IT"/>
              <a:t>TITLE OF PRESENTATION</a:t>
            </a:r>
          </a:p>
        </p:txBody>
      </p:sp>
      <p:sp>
        <p:nvSpPr>
          <p:cNvPr id="3" name="Sottotitolo 2">
            <a:extLst>
              <a:ext uri="{FF2B5EF4-FFF2-40B4-BE49-F238E27FC236}">
                <a16:creationId xmlns:a16="http://schemas.microsoft.com/office/drawing/2014/main" id="{E17F29C6-A317-2131-B618-F92209015814}"/>
              </a:ext>
            </a:extLst>
          </p:cNvPr>
          <p:cNvSpPr>
            <a:spLocks noGrp="1"/>
          </p:cNvSpPr>
          <p:nvPr>
            <p:ph type="subTitle" idx="1" hasCustomPrompt="1"/>
          </p:nvPr>
        </p:nvSpPr>
        <p:spPr>
          <a:xfrm>
            <a:off x="400051" y="3602038"/>
            <a:ext cx="11412198" cy="1655762"/>
          </a:xfrm>
        </p:spPr>
        <p:txBody>
          <a:bodyPr/>
          <a:lstStyle>
            <a:lvl1pPr marL="0" indent="0" algn="ctr">
              <a:buNone/>
              <a:defRPr sz="2400">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SUB TITLE OF PRESENTATION</a:t>
            </a:r>
          </a:p>
        </p:txBody>
      </p:sp>
      <p:sp>
        <p:nvSpPr>
          <p:cNvPr id="21" name="Rettangolo 20">
            <a:extLst>
              <a:ext uri="{FF2B5EF4-FFF2-40B4-BE49-F238E27FC236}">
                <a16:creationId xmlns:a16="http://schemas.microsoft.com/office/drawing/2014/main" id="{E30F39D0-A9F5-AC37-1148-4588E26906C5}"/>
              </a:ext>
            </a:extLst>
          </p:cNvPr>
          <p:cNvSpPr/>
          <p:nvPr userDrawn="1"/>
        </p:nvSpPr>
        <p:spPr>
          <a:xfrm>
            <a:off x="0" y="0"/>
            <a:ext cx="12192000" cy="985838"/>
          </a:xfrm>
          <a:prstGeom prst="rect">
            <a:avLst/>
          </a:prstGeom>
          <a:solidFill>
            <a:srgbClr val="7D97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6" name="Picture 2">
            <a:extLst>
              <a:ext uri="{FF2B5EF4-FFF2-40B4-BE49-F238E27FC236}">
                <a16:creationId xmlns:a16="http://schemas.microsoft.com/office/drawing/2014/main" id="{11D35927-CD1A-E621-11A1-3A921DDB51F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807" t="375" r="26958" b="38116"/>
          <a:stretch/>
        </p:blipFill>
        <p:spPr bwMode="auto">
          <a:xfrm>
            <a:off x="10939231" y="279391"/>
            <a:ext cx="873018" cy="8535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a:extLst>
              <a:ext uri="{FF2B5EF4-FFF2-40B4-BE49-F238E27FC236}">
                <a16:creationId xmlns:a16="http://schemas.microsoft.com/office/drawing/2014/main" id="{44838410-1F6E-6881-171B-EDF95CEC785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6803"/>
          <a:stretch/>
        </p:blipFill>
        <p:spPr bwMode="auto">
          <a:xfrm>
            <a:off x="8911842" y="484307"/>
            <a:ext cx="1904813" cy="4647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 metrologia forense – School@DEIB">
            <a:extLst>
              <a:ext uri="{FF2B5EF4-FFF2-40B4-BE49-F238E27FC236}">
                <a16:creationId xmlns:a16="http://schemas.microsoft.com/office/drawing/2014/main" id="{4DE635F6-A48F-1C49-57C1-C1DD867FB604}"/>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9625" t="78378"/>
          <a:stretch/>
        </p:blipFill>
        <p:spPr bwMode="auto">
          <a:xfrm>
            <a:off x="326879" y="6108849"/>
            <a:ext cx="3963442" cy="45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6838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Content">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EBB8286-D115-A5E4-8269-AC601A9ED018}"/>
              </a:ext>
            </a:extLst>
          </p:cNvPr>
          <p:cNvSpPr/>
          <p:nvPr userDrawn="1"/>
        </p:nvSpPr>
        <p:spPr>
          <a:xfrm>
            <a:off x="0" y="0"/>
            <a:ext cx="12192000" cy="1257300"/>
          </a:xfrm>
          <a:prstGeom prst="rect">
            <a:avLst/>
          </a:prstGeom>
          <a:solidFill>
            <a:srgbClr val="7D97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7D4C5777-03BD-EB69-651A-D0784688DA39}"/>
              </a:ext>
            </a:extLst>
          </p:cNvPr>
          <p:cNvSpPr/>
          <p:nvPr userDrawn="1"/>
        </p:nvSpPr>
        <p:spPr>
          <a:xfrm>
            <a:off x="0" y="6311900"/>
            <a:ext cx="12192000" cy="546100"/>
          </a:xfrm>
          <a:prstGeom prst="rect">
            <a:avLst/>
          </a:prstGeom>
          <a:solidFill>
            <a:srgbClr val="7D97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9D562026-C401-78E7-AE0C-195C9A34926A}"/>
              </a:ext>
            </a:extLst>
          </p:cNvPr>
          <p:cNvSpPr>
            <a:spLocks noGrp="1"/>
          </p:cNvSpPr>
          <p:nvPr>
            <p:ph type="title" hasCustomPrompt="1"/>
          </p:nvPr>
        </p:nvSpPr>
        <p:spPr>
          <a:xfrm>
            <a:off x="333376" y="245533"/>
            <a:ext cx="11525250" cy="840317"/>
          </a:xfrm>
        </p:spPr>
        <p:txBody>
          <a:bodyPr/>
          <a:lstStyle>
            <a:lvl1pPr>
              <a:defRPr>
                <a:solidFill>
                  <a:schemeClr val="bg1"/>
                </a:solidFill>
                <a:latin typeface="Century Gothic" panose="020B0502020202020204" pitchFamily="34" charset="0"/>
              </a:defRPr>
            </a:lvl1pPr>
          </a:lstStyle>
          <a:p>
            <a:r>
              <a:rPr lang="it-IT"/>
              <a:t>TITLE</a:t>
            </a:r>
          </a:p>
        </p:txBody>
      </p:sp>
      <p:sp>
        <p:nvSpPr>
          <p:cNvPr id="3" name="Segnaposto contenuto 2">
            <a:extLst>
              <a:ext uri="{FF2B5EF4-FFF2-40B4-BE49-F238E27FC236}">
                <a16:creationId xmlns:a16="http://schemas.microsoft.com/office/drawing/2014/main" id="{D188D353-F9AE-E853-4B5E-26D651D652D5}"/>
              </a:ext>
            </a:extLst>
          </p:cNvPr>
          <p:cNvSpPr>
            <a:spLocks noGrp="1"/>
          </p:cNvSpPr>
          <p:nvPr>
            <p:ph idx="1"/>
          </p:nvPr>
        </p:nvSpPr>
        <p:spPr>
          <a:xfrm>
            <a:off x="333376" y="1347787"/>
            <a:ext cx="11525250" cy="4829176"/>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numero diapositiva 5">
            <a:extLst>
              <a:ext uri="{FF2B5EF4-FFF2-40B4-BE49-F238E27FC236}">
                <a16:creationId xmlns:a16="http://schemas.microsoft.com/office/drawing/2014/main" id="{BF7BFE14-D9AA-389B-3E04-E86D0E4EA91D}"/>
              </a:ext>
            </a:extLst>
          </p:cNvPr>
          <p:cNvSpPr>
            <a:spLocks noGrp="1"/>
          </p:cNvSpPr>
          <p:nvPr>
            <p:ph type="sldNum" sz="quarter" idx="12"/>
          </p:nvPr>
        </p:nvSpPr>
        <p:spPr>
          <a:xfrm>
            <a:off x="152400" y="6413500"/>
            <a:ext cx="908050" cy="354011"/>
          </a:xfrm>
        </p:spPr>
        <p:txBody>
          <a:bodyPr/>
          <a:lstStyle>
            <a:lvl1pPr algn="l">
              <a:defRPr sz="1400" b="1">
                <a:solidFill>
                  <a:schemeClr val="bg1"/>
                </a:solidFill>
                <a:latin typeface="Century Gothic" panose="020B0502020202020204" pitchFamily="34" charset="0"/>
              </a:defRPr>
            </a:lvl1pPr>
          </a:lstStyle>
          <a:p>
            <a:fld id="{E116D485-C505-4CA9-AF4C-C7EF88E1349F}" type="slidenum">
              <a:rPr lang="it-IT" smtClean="0"/>
              <a:pPr/>
              <a:t>‹#›</a:t>
            </a:fld>
            <a:endParaRPr lang="it-IT"/>
          </a:p>
        </p:txBody>
      </p:sp>
      <p:cxnSp>
        <p:nvCxnSpPr>
          <p:cNvPr id="15" name="Connettore diritto 14">
            <a:extLst>
              <a:ext uri="{FF2B5EF4-FFF2-40B4-BE49-F238E27FC236}">
                <a16:creationId xmlns:a16="http://schemas.microsoft.com/office/drawing/2014/main" id="{7CAAFF7E-4468-AD7F-9073-045D47B6DE99}"/>
              </a:ext>
            </a:extLst>
          </p:cNvPr>
          <p:cNvCxnSpPr>
            <a:cxnSpLocks/>
          </p:cNvCxnSpPr>
          <p:nvPr userDrawn="1"/>
        </p:nvCxnSpPr>
        <p:spPr>
          <a:xfrm>
            <a:off x="0" y="1159936"/>
            <a:ext cx="1219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2">
            <a:extLst>
              <a:ext uri="{FF2B5EF4-FFF2-40B4-BE49-F238E27FC236}">
                <a16:creationId xmlns:a16="http://schemas.microsoft.com/office/drawing/2014/main" id="{F96D9EB7-540C-AA5C-8663-DB95C6B8B54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807" t="375" r="26958" b="38116"/>
          <a:stretch/>
        </p:blipFill>
        <p:spPr bwMode="auto">
          <a:xfrm>
            <a:off x="11674569" y="6381750"/>
            <a:ext cx="435656" cy="4259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2548C92B-0C0F-7573-B133-E260BFB83FC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6803"/>
          <a:stretch/>
        </p:blipFill>
        <p:spPr bwMode="auto">
          <a:xfrm>
            <a:off x="10383405" y="6447198"/>
            <a:ext cx="1209389" cy="295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51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297C3CA6-C12F-1D0B-1DEA-F55CEEC79CA5}"/>
              </a:ext>
            </a:extLst>
          </p:cNvPr>
          <p:cNvSpPr/>
          <p:nvPr userDrawn="1"/>
        </p:nvSpPr>
        <p:spPr>
          <a:xfrm>
            <a:off x="0" y="0"/>
            <a:ext cx="12192000" cy="1257300"/>
          </a:xfrm>
          <a:prstGeom prst="rect">
            <a:avLst/>
          </a:prstGeom>
          <a:solidFill>
            <a:srgbClr val="7D97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 name="Connettore diritto 10">
            <a:extLst>
              <a:ext uri="{FF2B5EF4-FFF2-40B4-BE49-F238E27FC236}">
                <a16:creationId xmlns:a16="http://schemas.microsoft.com/office/drawing/2014/main" id="{6EB855DB-1577-0616-29B4-DB8096621354}"/>
              </a:ext>
            </a:extLst>
          </p:cNvPr>
          <p:cNvCxnSpPr>
            <a:cxnSpLocks/>
          </p:cNvCxnSpPr>
          <p:nvPr userDrawn="1"/>
        </p:nvCxnSpPr>
        <p:spPr>
          <a:xfrm>
            <a:off x="0" y="1159936"/>
            <a:ext cx="1219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ttangolo 6">
            <a:extLst>
              <a:ext uri="{FF2B5EF4-FFF2-40B4-BE49-F238E27FC236}">
                <a16:creationId xmlns:a16="http://schemas.microsoft.com/office/drawing/2014/main" id="{7D4C5777-03BD-EB69-651A-D0784688DA39}"/>
              </a:ext>
            </a:extLst>
          </p:cNvPr>
          <p:cNvSpPr/>
          <p:nvPr userDrawn="1"/>
        </p:nvSpPr>
        <p:spPr>
          <a:xfrm>
            <a:off x="0" y="6311900"/>
            <a:ext cx="12192000" cy="546100"/>
          </a:xfrm>
          <a:prstGeom prst="rect">
            <a:avLst/>
          </a:prstGeom>
          <a:solidFill>
            <a:srgbClr val="7D97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9D562026-C401-78E7-AE0C-195C9A34926A}"/>
              </a:ext>
            </a:extLst>
          </p:cNvPr>
          <p:cNvSpPr>
            <a:spLocks noGrp="1"/>
          </p:cNvSpPr>
          <p:nvPr>
            <p:ph type="title" hasCustomPrompt="1"/>
          </p:nvPr>
        </p:nvSpPr>
        <p:spPr>
          <a:xfrm>
            <a:off x="333376" y="723369"/>
            <a:ext cx="11525250" cy="381532"/>
          </a:xfrm>
        </p:spPr>
        <p:txBody>
          <a:bodyPr>
            <a:noAutofit/>
          </a:bodyPr>
          <a:lstStyle>
            <a:lvl1pPr>
              <a:defRPr sz="2000">
                <a:solidFill>
                  <a:schemeClr val="bg1"/>
                </a:solidFill>
                <a:latin typeface="Century Gothic" panose="020B0502020202020204" pitchFamily="34" charset="0"/>
              </a:defRPr>
            </a:lvl1pPr>
          </a:lstStyle>
          <a:p>
            <a:r>
              <a:rPr lang="en-US"/>
              <a:t>SUB-TITLE</a:t>
            </a:r>
            <a:endParaRPr lang="it-IT"/>
          </a:p>
        </p:txBody>
      </p:sp>
      <p:sp>
        <p:nvSpPr>
          <p:cNvPr id="3" name="Segnaposto contenuto 2">
            <a:extLst>
              <a:ext uri="{FF2B5EF4-FFF2-40B4-BE49-F238E27FC236}">
                <a16:creationId xmlns:a16="http://schemas.microsoft.com/office/drawing/2014/main" id="{D188D353-F9AE-E853-4B5E-26D651D652D5}"/>
              </a:ext>
            </a:extLst>
          </p:cNvPr>
          <p:cNvSpPr>
            <a:spLocks noGrp="1"/>
          </p:cNvSpPr>
          <p:nvPr>
            <p:ph idx="1"/>
          </p:nvPr>
        </p:nvSpPr>
        <p:spPr>
          <a:xfrm>
            <a:off x="333376" y="1347787"/>
            <a:ext cx="11525250" cy="4829176"/>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tabLst>
                <a:tab pos="809625" algn="l"/>
              </a:tabLst>
              <a:defRPr>
                <a:latin typeface="Century Gothic" panose="020B0502020202020204" pitchFamily="34" charset="0"/>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numero diapositiva 5">
            <a:extLst>
              <a:ext uri="{FF2B5EF4-FFF2-40B4-BE49-F238E27FC236}">
                <a16:creationId xmlns:a16="http://schemas.microsoft.com/office/drawing/2014/main" id="{BF7BFE14-D9AA-389B-3E04-E86D0E4EA91D}"/>
              </a:ext>
            </a:extLst>
          </p:cNvPr>
          <p:cNvSpPr>
            <a:spLocks noGrp="1"/>
          </p:cNvSpPr>
          <p:nvPr>
            <p:ph type="sldNum" sz="quarter" idx="12"/>
          </p:nvPr>
        </p:nvSpPr>
        <p:spPr>
          <a:xfrm>
            <a:off x="152400" y="6402387"/>
            <a:ext cx="914400" cy="365125"/>
          </a:xfrm>
        </p:spPr>
        <p:txBody>
          <a:bodyPr/>
          <a:lstStyle>
            <a:lvl1pPr algn="l">
              <a:defRPr sz="1400" b="1">
                <a:solidFill>
                  <a:schemeClr val="bg1"/>
                </a:solidFill>
                <a:latin typeface="Century Gothic" panose="020B0502020202020204" pitchFamily="34" charset="0"/>
              </a:defRPr>
            </a:lvl1pPr>
          </a:lstStyle>
          <a:p>
            <a:fld id="{9FDFBCF2-90F6-406E-8F9D-ACA87ABE17F6}" type="slidenum">
              <a:rPr lang="it-IT" smtClean="0"/>
              <a:pPr/>
              <a:t>‹#›</a:t>
            </a:fld>
            <a:endParaRPr lang="it-IT"/>
          </a:p>
        </p:txBody>
      </p:sp>
      <p:cxnSp>
        <p:nvCxnSpPr>
          <p:cNvPr id="5" name="Connettore diritto 4">
            <a:extLst>
              <a:ext uri="{FF2B5EF4-FFF2-40B4-BE49-F238E27FC236}">
                <a16:creationId xmlns:a16="http://schemas.microsoft.com/office/drawing/2014/main" id="{70802F00-8788-E513-DB02-2B0AF46FC6B7}"/>
              </a:ext>
            </a:extLst>
          </p:cNvPr>
          <p:cNvCxnSpPr>
            <a:cxnSpLocks/>
          </p:cNvCxnSpPr>
          <p:nvPr userDrawn="1"/>
        </p:nvCxnSpPr>
        <p:spPr>
          <a:xfrm>
            <a:off x="333376" y="687919"/>
            <a:ext cx="115252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2">
            <a:extLst>
              <a:ext uri="{FF2B5EF4-FFF2-40B4-BE49-F238E27FC236}">
                <a16:creationId xmlns:a16="http://schemas.microsoft.com/office/drawing/2014/main" id="{A8A1C4D6-5D58-CD68-D13C-FA1BE9EBB45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807" t="375" r="26958" b="38116"/>
          <a:stretch/>
        </p:blipFill>
        <p:spPr bwMode="auto">
          <a:xfrm>
            <a:off x="11674569" y="6381750"/>
            <a:ext cx="435656" cy="4259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B81663DE-E91C-E716-A4B1-D95C42D1CFF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66803"/>
          <a:stretch/>
        </p:blipFill>
        <p:spPr bwMode="auto">
          <a:xfrm>
            <a:off x="10383405" y="6447198"/>
            <a:ext cx="1209389" cy="295062"/>
          </a:xfrm>
          <a:prstGeom prst="rect">
            <a:avLst/>
          </a:prstGeom>
          <a:noFill/>
          <a:extLst>
            <a:ext uri="{909E8E84-426E-40DD-AFC4-6F175D3DCCD1}">
              <a14:hiddenFill xmlns:a14="http://schemas.microsoft.com/office/drawing/2010/main">
                <a:solidFill>
                  <a:srgbClr val="FFFFFF"/>
                </a:solidFill>
              </a14:hiddenFill>
            </a:ext>
          </a:extLst>
        </p:spPr>
      </p:pic>
      <p:sp>
        <p:nvSpPr>
          <p:cNvPr id="16" name="Segnaposto testo 15">
            <a:extLst>
              <a:ext uri="{FF2B5EF4-FFF2-40B4-BE49-F238E27FC236}">
                <a16:creationId xmlns:a16="http://schemas.microsoft.com/office/drawing/2014/main" id="{B6AF43C7-55E9-FFBC-F270-4125434AD2D4}"/>
              </a:ext>
            </a:extLst>
          </p:cNvPr>
          <p:cNvSpPr>
            <a:spLocks noGrp="1"/>
          </p:cNvSpPr>
          <p:nvPr>
            <p:ph type="body" sz="quarter" idx="13" hasCustomPrompt="1"/>
          </p:nvPr>
        </p:nvSpPr>
        <p:spPr>
          <a:xfrm>
            <a:off x="333374" y="115741"/>
            <a:ext cx="11525250" cy="518410"/>
          </a:xfrm>
        </p:spPr>
        <p:txBody>
          <a:bodyPr>
            <a:noAutofit/>
          </a:bodyPr>
          <a:lstStyle>
            <a:lvl1pPr marL="0" indent="0">
              <a:buNone/>
              <a:defRPr sz="3600">
                <a:solidFill>
                  <a:schemeClr val="bg1"/>
                </a:solidFill>
                <a:latin typeface="Century Gothic" panose="020B0502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it-IT"/>
              <a:t>TITLE</a:t>
            </a:r>
          </a:p>
        </p:txBody>
      </p:sp>
    </p:spTree>
    <p:extLst>
      <p:ext uri="{BB962C8B-B14F-4D97-AF65-F5344CB8AC3E}">
        <p14:creationId xmlns:p14="http://schemas.microsoft.com/office/powerpoint/2010/main" val="16262482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697058A-4D68-2AC4-4623-0C10ECFE7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4B033EF-E25B-7E40-2D1D-D6FCAF779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B4D4DF-A20C-D9FF-FA87-C38618635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it-IT"/>
          </a:p>
        </p:txBody>
      </p:sp>
      <p:sp>
        <p:nvSpPr>
          <p:cNvPr id="5" name="Segnaposto piè di pagina 4">
            <a:extLst>
              <a:ext uri="{FF2B5EF4-FFF2-40B4-BE49-F238E27FC236}">
                <a16:creationId xmlns:a16="http://schemas.microsoft.com/office/drawing/2014/main" id="{C8EC2660-8E6C-3308-181E-AC1B090DD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45372EC7-BCD2-125B-61B8-0F1AAF652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26022-DF02-4046-B32E-B40E07AEEE26}" type="slidenum">
              <a:rPr lang="it-IT" smtClean="0"/>
              <a:t>‹#›</a:t>
            </a:fld>
            <a:endParaRPr lang="it-IT"/>
          </a:p>
        </p:txBody>
      </p:sp>
    </p:spTree>
    <p:extLst>
      <p:ext uri="{BB962C8B-B14F-4D97-AF65-F5344CB8AC3E}">
        <p14:creationId xmlns:p14="http://schemas.microsoft.com/office/powerpoint/2010/main" val="207254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44.jpeg"/><Relationship Id="rId2" Type="http://schemas.openxmlformats.org/officeDocument/2006/relationships/image" Target="../media/image39.jpeg"/><Relationship Id="rId1" Type="http://schemas.openxmlformats.org/officeDocument/2006/relationships/slideLayout" Target="../slideLayouts/slideLayout3.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s>
</file>

<file path=ppt/slides/_rels/slide1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3.xml"/><Relationship Id="rId4" Type="http://schemas.openxmlformats.org/officeDocument/2006/relationships/image" Target="../media/image4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4.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jpeg"/><Relationship Id="rId7" Type="http://schemas.openxmlformats.org/officeDocument/2006/relationships/image" Target="../media/image32.png"/><Relationship Id="rId2" Type="http://schemas.openxmlformats.org/officeDocument/2006/relationships/image" Target="../media/image28.jpe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3.png"/><Relationship Id="rId4" Type="http://schemas.openxmlformats.org/officeDocument/2006/relationships/image" Target="../media/image30.jpe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2EFAD2-C8D6-0F01-04B6-6D88B260EDF0}"/>
              </a:ext>
            </a:extLst>
          </p:cNvPr>
          <p:cNvSpPr>
            <a:spLocks noGrp="1"/>
          </p:cNvSpPr>
          <p:nvPr>
            <p:ph type="ctrTitle"/>
          </p:nvPr>
        </p:nvSpPr>
        <p:spPr>
          <a:xfrm>
            <a:off x="400051" y="2099482"/>
            <a:ext cx="11412198" cy="1777642"/>
          </a:xfrm>
        </p:spPr>
        <p:txBody>
          <a:bodyPr/>
          <a:lstStyle/>
          <a:p>
            <a:r>
              <a:rPr lang="en-US"/>
              <a:t>NON LINEAR CONTROL</a:t>
            </a:r>
            <a:br>
              <a:rPr lang="en-US"/>
            </a:br>
            <a:r>
              <a:rPr lang="en-US"/>
              <a:t>Collaborative Laboratory</a:t>
            </a:r>
            <a:endParaRPr lang="it-IT"/>
          </a:p>
        </p:txBody>
      </p:sp>
      <p:sp>
        <p:nvSpPr>
          <p:cNvPr id="3" name="Sottotitolo 2">
            <a:extLst>
              <a:ext uri="{FF2B5EF4-FFF2-40B4-BE49-F238E27FC236}">
                <a16:creationId xmlns:a16="http://schemas.microsoft.com/office/drawing/2014/main" id="{8C7ED664-FBBD-D19D-6135-B89C5AA6A9C8}"/>
              </a:ext>
            </a:extLst>
          </p:cNvPr>
          <p:cNvSpPr>
            <a:spLocks noGrp="1"/>
          </p:cNvSpPr>
          <p:nvPr>
            <p:ph type="subTitle" idx="1"/>
          </p:nvPr>
        </p:nvSpPr>
        <p:spPr>
          <a:xfrm>
            <a:off x="400051" y="3969200"/>
            <a:ext cx="11412198" cy="392448"/>
          </a:xfrm>
        </p:spPr>
        <p:txBody>
          <a:bodyPr>
            <a:normAutofit lnSpcReduction="10000"/>
          </a:bodyPr>
          <a:lstStyle/>
          <a:p>
            <a:r>
              <a:rPr lang="en-US"/>
              <a:t>097469 – </a:t>
            </a:r>
            <a:r>
              <a:rPr lang="en-US" err="1"/>
              <a:t>NonLinear</a:t>
            </a:r>
            <a:r>
              <a:rPr lang="en-US"/>
              <a:t> Control Course – A.Y. 2023/2024 – Semester I</a:t>
            </a:r>
          </a:p>
        </p:txBody>
      </p:sp>
      <p:sp>
        <p:nvSpPr>
          <p:cNvPr id="4" name="CasellaDiTesto 3">
            <a:extLst>
              <a:ext uri="{FF2B5EF4-FFF2-40B4-BE49-F238E27FC236}">
                <a16:creationId xmlns:a16="http://schemas.microsoft.com/office/drawing/2014/main" id="{64327476-318C-DC08-1262-D6FB4BE93131}"/>
              </a:ext>
            </a:extLst>
          </p:cNvPr>
          <p:cNvSpPr txBox="1"/>
          <p:nvPr/>
        </p:nvSpPr>
        <p:spPr>
          <a:xfrm>
            <a:off x="8088152" y="4639381"/>
            <a:ext cx="3724097" cy="923330"/>
          </a:xfrm>
          <a:prstGeom prst="rect">
            <a:avLst/>
          </a:prstGeom>
          <a:noFill/>
        </p:spPr>
        <p:txBody>
          <a:bodyPr wrap="none" lIns="91440" tIns="45720" rIns="91440" bIns="45720" rtlCol="0" anchor="t">
            <a:spAutoFit/>
          </a:bodyPr>
          <a:lstStyle/>
          <a:p>
            <a:pPr algn="r"/>
            <a:r>
              <a:rPr lang="en-US">
                <a:latin typeface="Century Gothic"/>
              </a:rPr>
              <a:t>Giuseppe Tosto 10934977</a:t>
            </a:r>
          </a:p>
          <a:p>
            <a:pPr algn="r"/>
            <a:r>
              <a:rPr lang="en-US">
                <a:latin typeface="Century Gothic"/>
              </a:rPr>
              <a:t>Marco </a:t>
            </a:r>
            <a:r>
              <a:rPr lang="en-US" err="1">
                <a:latin typeface="Century Gothic"/>
              </a:rPr>
              <a:t>Rositani</a:t>
            </a:r>
            <a:r>
              <a:rPr lang="en-US">
                <a:latin typeface="Century Gothic"/>
              </a:rPr>
              <a:t> 10937256</a:t>
            </a:r>
            <a:endParaRPr lang="en-US">
              <a:latin typeface="Century Gothic" panose="020B0502020202020204" pitchFamily="34" charset="0"/>
            </a:endParaRPr>
          </a:p>
          <a:p>
            <a:pPr algn="r"/>
            <a:r>
              <a:rPr lang="en-US">
                <a:latin typeface="Century Gothic"/>
              </a:rPr>
              <a:t>Guglielmo </a:t>
            </a:r>
            <a:r>
              <a:rPr lang="en-US" err="1">
                <a:latin typeface="Century Gothic"/>
              </a:rPr>
              <a:t>Chiereghin</a:t>
            </a:r>
            <a:r>
              <a:rPr lang="en-US">
                <a:latin typeface="Century Gothic"/>
              </a:rPr>
              <a:t> 10666842</a:t>
            </a:r>
            <a:endParaRPr lang="it-IT">
              <a:latin typeface="Century Gothic" panose="020B0502020202020204" pitchFamily="34" charset="0"/>
            </a:endParaRPr>
          </a:p>
        </p:txBody>
      </p:sp>
    </p:spTree>
    <p:extLst>
      <p:ext uri="{BB962C8B-B14F-4D97-AF65-F5344CB8AC3E}">
        <p14:creationId xmlns:p14="http://schemas.microsoft.com/office/powerpoint/2010/main" val="210388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4F5478-AE22-B6CF-7563-FFEF09A96781}"/>
              </a:ext>
            </a:extLst>
          </p:cNvPr>
          <p:cNvSpPr>
            <a:spLocks noGrp="1"/>
          </p:cNvSpPr>
          <p:nvPr>
            <p:ph type="title"/>
          </p:nvPr>
        </p:nvSpPr>
        <p:spPr/>
        <p:txBody>
          <a:bodyPr/>
          <a:lstStyle/>
          <a:p>
            <a:r>
              <a:rPr lang="en-US"/>
              <a:t>Simulation Performance</a:t>
            </a:r>
            <a:endParaRPr lang="it-IT"/>
          </a:p>
        </p:txBody>
      </p:sp>
      <p:sp>
        <p:nvSpPr>
          <p:cNvPr id="4" name="Segnaposto numero diapositiva 3">
            <a:extLst>
              <a:ext uri="{FF2B5EF4-FFF2-40B4-BE49-F238E27FC236}">
                <a16:creationId xmlns:a16="http://schemas.microsoft.com/office/drawing/2014/main" id="{7AB08E2B-FF91-E0A7-300E-0A35F3B0D80F}"/>
              </a:ext>
            </a:extLst>
          </p:cNvPr>
          <p:cNvSpPr>
            <a:spLocks noGrp="1"/>
          </p:cNvSpPr>
          <p:nvPr>
            <p:ph type="sldNum" sz="quarter" idx="12"/>
          </p:nvPr>
        </p:nvSpPr>
        <p:spPr/>
        <p:txBody>
          <a:bodyPr/>
          <a:lstStyle/>
          <a:p>
            <a:fld id="{9FDFBCF2-90F6-406E-8F9D-ACA87ABE17F6}" type="slidenum">
              <a:rPr lang="it-IT" smtClean="0"/>
              <a:pPr/>
              <a:t>10</a:t>
            </a:fld>
            <a:endParaRPr lang="it-IT"/>
          </a:p>
        </p:txBody>
      </p:sp>
      <p:sp>
        <p:nvSpPr>
          <p:cNvPr id="5" name="Segnaposto testo 4">
            <a:extLst>
              <a:ext uri="{FF2B5EF4-FFF2-40B4-BE49-F238E27FC236}">
                <a16:creationId xmlns:a16="http://schemas.microsoft.com/office/drawing/2014/main" id="{EA6212FB-ADBA-CAFD-8EC5-D151005E38A3}"/>
              </a:ext>
            </a:extLst>
          </p:cNvPr>
          <p:cNvSpPr>
            <a:spLocks noGrp="1"/>
          </p:cNvSpPr>
          <p:nvPr>
            <p:ph type="body" sz="quarter" idx="13"/>
          </p:nvPr>
        </p:nvSpPr>
        <p:spPr/>
        <p:txBody>
          <a:bodyPr/>
          <a:lstStyle/>
          <a:p>
            <a:r>
              <a:rPr lang="en-US"/>
              <a:t>FeedBack Linearization</a:t>
            </a:r>
            <a:endParaRPr lang="it-IT"/>
          </a:p>
        </p:txBody>
      </p:sp>
      <p:pic>
        <p:nvPicPr>
          <p:cNvPr id="3" name="Segnaposto contenuto 5" descr="Immagine che contiene schermata, linea, Rettangolo&#10;&#10;Descrizione generata automaticamente">
            <a:extLst>
              <a:ext uri="{FF2B5EF4-FFF2-40B4-BE49-F238E27FC236}">
                <a16:creationId xmlns:a16="http://schemas.microsoft.com/office/drawing/2014/main" id="{D7726199-7517-28D2-AE60-BFEEFF1A1F04}"/>
              </a:ext>
            </a:extLst>
          </p:cNvPr>
          <p:cNvPicPr>
            <a:picLocks noGrp="1" noChangeAspect="1"/>
          </p:cNvPicPr>
          <p:nvPr>
            <p:ph idx="1"/>
          </p:nvPr>
        </p:nvPicPr>
        <p:blipFill>
          <a:blip r:embed="rId2"/>
          <a:stretch>
            <a:fillRect/>
          </a:stretch>
        </p:blipFill>
        <p:spPr>
          <a:xfrm>
            <a:off x="333374" y="3426554"/>
            <a:ext cx="5529745" cy="2750472"/>
          </a:xfrm>
          <a:ln w="38100">
            <a:solidFill>
              <a:srgbClr val="7D97AB"/>
            </a:solidFill>
          </a:ln>
        </p:spPr>
      </p:pic>
      <p:pic>
        <p:nvPicPr>
          <p:cNvPr id="9" name="Immagine 8" descr="Immagine che contiene schermata, linea, Rettangolo&#10;&#10;Descrizione generata automaticamente">
            <a:extLst>
              <a:ext uri="{FF2B5EF4-FFF2-40B4-BE49-F238E27FC236}">
                <a16:creationId xmlns:a16="http://schemas.microsoft.com/office/drawing/2014/main" id="{A8AE768E-5637-0294-C7A1-D81412699A90}"/>
              </a:ext>
            </a:extLst>
          </p:cNvPr>
          <p:cNvPicPr>
            <a:picLocks noChangeAspect="1"/>
          </p:cNvPicPr>
          <p:nvPr/>
        </p:nvPicPr>
        <p:blipFill>
          <a:blip r:embed="rId3"/>
          <a:stretch>
            <a:fillRect/>
          </a:stretch>
        </p:blipFill>
        <p:spPr>
          <a:xfrm>
            <a:off x="6328880" y="1796563"/>
            <a:ext cx="5529743" cy="2750471"/>
          </a:xfrm>
          <a:prstGeom prst="rect">
            <a:avLst/>
          </a:prstGeom>
          <a:ln w="38100">
            <a:solidFill>
              <a:srgbClr val="7D97AB"/>
            </a:solidFill>
          </a:ln>
        </p:spPr>
      </p:pic>
      <p:sp>
        <p:nvSpPr>
          <p:cNvPr id="10" name="Segnaposto contenuto 2">
            <a:extLst>
              <a:ext uri="{FF2B5EF4-FFF2-40B4-BE49-F238E27FC236}">
                <a16:creationId xmlns:a16="http://schemas.microsoft.com/office/drawing/2014/main" id="{A3CF2129-6232-8B62-341C-69E00F534BB9}"/>
              </a:ext>
            </a:extLst>
          </p:cNvPr>
          <p:cNvSpPr txBox="1">
            <a:spLocks/>
          </p:cNvSpPr>
          <p:nvPr/>
        </p:nvSpPr>
        <p:spPr>
          <a:xfrm>
            <a:off x="333374" y="1415031"/>
            <a:ext cx="11525250" cy="3815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a:solidFill>
                  <a:schemeClr val="accent4">
                    <a:lumMod val="75000"/>
                  </a:schemeClr>
                </a:solidFill>
              </a:rPr>
              <a:t>Request 5 : Verify the results in simulation and comment</a:t>
            </a:r>
          </a:p>
        </p:txBody>
      </p:sp>
      <p:sp>
        <p:nvSpPr>
          <p:cNvPr id="17" name="Segnaposto contenuto 2">
            <a:extLst>
              <a:ext uri="{FF2B5EF4-FFF2-40B4-BE49-F238E27FC236}">
                <a16:creationId xmlns:a16="http://schemas.microsoft.com/office/drawing/2014/main" id="{08BC810D-67C5-4882-C4EF-A43F069B5A84}"/>
              </a:ext>
            </a:extLst>
          </p:cNvPr>
          <p:cNvSpPr txBox="1">
            <a:spLocks/>
          </p:cNvSpPr>
          <p:nvPr/>
        </p:nvSpPr>
        <p:spPr>
          <a:xfrm>
            <a:off x="333375" y="1796563"/>
            <a:ext cx="5762626" cy="154121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a:latin typeface="Century Gothic"/>
              </a:rPr>
              <a:t>We run </a:t>
            </a:r>
            <a:r>
              <a:rPr lang="en-US" sz="1800" b="1">
                <a:latin typeface="Century Gothic"/>
              </a:rPr>
              <a:t>two different simulations </a:t>
            </a:r>
            <a:r>
              <a:rPr lang="en-US" sz="1800">
                <a:latin typeface="Century Gothic"/>
              </a:rPr>
              <a:t>with the same reference values we used for the linear tangent approximation. As we can see the feedback linearization performs better than the linear tangent approximation model tracking the reference way faster without oscillations.</a:t>
            </a:r>
          </a:p>
        </p:txBody>
      </p:sp>
      <p:sp>
        <p:nvSpPr>
          <p:cNvPr id="18" name="Segnaposto contenuto 2">
            <a:extLst>
              <a:ext uri="{FF2B5EF4-FFF2-40B4-BE49-F238E27FC236}">
                <a16:creationId xmlns:a16="http://schemas.microsoft.com/office/drawing/2014/main" id="{98BED38B-E5EC-289E-4128-E8D9138F487E}"/>
              </a:ext>
            </a:extLst>
          </p:cNvPr>
          <p:cNvSpPr txBox="1">
            <a:spLocks/>
          </p:cNvSpPr>
          <p:nvPr/>
        </p:nvSpPr>
        <p:spPr>
          <a:xfrm>
            <a:off x="6096000" y="4898438"/>
            <a:ext cx="5762623" cy="108906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a:latin typeface="Century Gothic"/>
              </a:rPr>
              <a:t>Moreover we can also see that the feedback linearized system can track a reference far from the equilibrium point in a more performant way with respect to the Linear Tangent Approximation.</a:t>
            </a:r>
            <a:endParaRPr lang="en-US" sz="1800"/>
          </a:p>
        </p:txBody>
      </p:sp>
    </p:spTree>
    <p:extLst>
      <p:ext uri="{BB962C8B-B14F-4D97-AF65-F5344CB8AC3E}">
        <p14:creationId xmlns:p14="http://schemas.microsoft.com/office/powerpoint/2010/main" val="105658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9EC6CC-7066-BA83-AEDA-E91C6FB732B6}"/>
              </a:ext>
            </a:extLst>
          </p:cNvPr>
          <p:cNvSpPr>
            <a:spLocks noGrp="1"/>
          </p:cNvSpPr>
          <p:nvPr>
            <p:ph type="title"/>
          </p:nvPr>
        </p:nvSpPr>
        <p:spPr/>
        <p:txBody>
          <a:bodyPr/>
          <a:lstStyle/>
          <a:p>
            <a:r>
              <a:rPr lang="en-US"/>
              <a:t>Model</a:t>
            </a:r>
            <a:endParaRPr lang="it-IT"/>
          </a:p>
        </p:txBody>
      </p:sp>
      <p:sp>
        <p:nvSpPr>
          <p:cNvPr id="4" name="Segnaposto numero diapositiva 3">
            <a:extLst>
              <a:ext uri="{FF2B5EF4-FFF2-40B4-BE49-F238E27FC236}">
                <a16:creationId xmlns:a16="http://schemas.microsoft.com/office/drawing/2014/main" id="{FA7C7CA9-4C91-1EF7-7DC9-A64528BE18E1}"/>
              </a:ext>
            </a:extLst>
          </p:cNvPr>
          <p:cNvSpPr>
            <a:spLocks noGrp="1"/>
          </p:cNvSpPr>
          <p:nvPr>
            <p:ph type="sldNum" sz="quarter" idx="12"/>
          </p:nvPr>
        </p:nvSpPr>
        <p:spPr/>
        <p:txBody>
          <a:bodyPr/>
          <a:lstStyle/>
          <a:p>
            <a:fld id="{9FDFBCF2-90F6-406E-8F9D-ACA87ABE17F6}" type="slidenum">
              <a:rPr lang="it-IT" smtClean="0"/>
              <a:pPr/>
              <a:t>11</a:t>
            </a:fld>
            <a:endParaRPr lang="it-IT"/>
          </a:p>
        </p:txBody>
      </p:sp>
      <p:sp>
        <p:nvSpPr>
          <p:cNvPr id="5" name="Segnaposto testo 4">
            <a:extLst>
              <a:ext uri="{FF2B5EF4-FFF2-40B4-BE49-F238E27FC236}">
                <a16:creationId xmlns:a16="http://schemas.microsoft.com/office/drawing/2014/main" id="{77F375A9-E304-B985-53A4-E3E1A8FC5CE4}"/>
              </a:ext>
            </a:extLst>
          </p:cNvPr>
          <p:cNvSpPr>
            <a:spLocks noGrp="1"/>
          </p:cNvSpPr>
          <p:nvPr>
            <p:ph type="body" sz="quarter" idx="13"/>
          </p:nvPr>
        </p:nvSpPr>
        <p:spPr/>
        <p:txBody>
          <a:bodyPr/>
          <a:lstStyle/>
          <a:p>
            <a:r>
              <a:rPr lang="en-US"/>
              <a:t>Variable Structure Control</a:t>
            </a:r>
            <a:endParaRPr lang="it-IT"/>
          </a:p>
        </p:txBody>
      </p:sp>
      <p:pic>
        <p:nvPicPr>
          <p:cNvPr id="3" name="Segnaposto contenuto 2">
            <a:extLst>
              <a:ext uri="{FF2B5EF4-FFF2-40B4-BE49-F238E27FC236}">
                <a16:creationId xmlns:a16="http://schemas.microsoft.com/office/drawing/2014/main" id="{847CCA7A-1DE9-60EF-945A-B4776D7511A4}"/>
              </a:ext>
            </a:extLst>
          </p:cNvPr>
          <p:cNvPicPr>
            <a:picLocks noGrp="1" noChangeAspect="1"/>
          </p:cNvPicPr>
          <p:nvPr>
            <p:ph idx="1"/>
          </p:nvPr>
        </p:nvPicPr>
        <p:blipFill>
          <a:blip r:embed="rId2"/>
          <a:stretch>
            <a:fillRect/>
          </a:stretch>
        </p:blipFill>
        <p:spPr>
          <a:xfrm>
            <a:off x="1590781" y="2336897"/>
            <a:ext cx="9010437" cy="3576147"/>
          </a:xfrm>
          <a:ln w="38100">
            <a:solidFill>
              <a:schemeClr val="accent2">
                <a:lumMod val="75000"/>
              </a:schemeClr>
            </a:solidFill>
          </a:ln>
        </p:spPr>
      </p:pic>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45E1AD14-7585-8CB4-3C8E-5D43D068EB32}"/>
                  </a:ext>
                </a:extLst>
              </p:cNvPr>
              <p:cNvSpPr txBox="1">
                <a:spLocks/>
              </p:cNvSpPr>
              <p:nvPr/>
            </p:nvSpPr>
            <p:spPr>
              <a:xfrm>
                <a:off x="333374" y="1415031"/>
                <a:ext cx="11525250" cy="3815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a:solidFill>
                      <a:schemeClr val="accent4">
                        <a:lumMod val="75000"/>
                      </a:schemeClr>
                    </a:solidFill>
                  </a:rPr>
                  <a:t>Request 6 : Propose a Variable Structure Controller for the system linearized via feedback linearization to make </a:t>
                </a:r>
                <a14:m>
                  <m:oMath xmlns:m="http://schemas.openxmlformats.org/officeDocument/2006/math">
                    <m:r>
                      <a:rPr lang="en-US" sz="1600" b="1" i="0" smtClean="0">
                        <a:solidFill>
                          <a:schemeClr val="accent4">
                            <a:lumMod val="75000"/>
                          </a:schemeClr>
                        </a:solidFill>
                        <a:latin typeface="Cambria Math" panose="02040503050406030204" pitchFamily="18" charset="0"/>
                      </a:rPr>
                      <m:t>𝐲</m:t>
                    </m:r>
                    <m:d>
                      <m:dPr>
                        <m:ctrlPr>
                          <a:rPr lang="en-US" sz="1600" b="1" i="1" smtClean="0">
                            <a:solidFill>
                              <a:schemeClr val="accent4">
                                <a:lumMod val="75000"/>
                              </a:schemeClr>
                            </a:solidFill>
                            <a:latin typeface="Cambria Math" panose="02040503050406030204" pitchFamily="18" charset="0"/>
                          </a:rPr>
                        </m:ctrlPr>
                      </m:dPr>
                      <m:e>
                        <m:r>
                          <a:rPr lang="en-US" sz="1600" b="1" i="0" smtClean="0">
                            <a:solidFill>
                              <a:schemeClr val="accent4">
                                <a:lumMod val="75000"/>
                              </a:schemeClr>
                            </a:solidFill>
                            <a:latin typeface="Cambria Math" panose="02040503050406030204" pitchFamily="18" charset="0"/>
                          </a:rPr>
                          <m:t>𝐭</m:t>
                        </m:r>
                      </m:e>
                    </m:d>
                    <m:r>
                      <a:rPr lang="en-US" sz="1600" b="1" i="0" smtClean="0">
                        <a:solidFill>
                          <a:schemeClr val="accent4">
                            <a:lumMod val="75000"/>
                          </a:schemeClr>
                        </a:solidFill>
                        <a:latin typeface="Cambria Math" panose="02040503050406030204" pitchFamily="18" charset="0"/>
                      </a:rPr>
                      <m:t>=</m:t>
                    </m:r>
                    <m:f>
                      <m:fPr>
                        <m:ctrlPr>
                          <a:rPr lang="en-US" sz="1600" b="1" i="1" smtClean="0">
                            <a:solidFill>
                              <a:schemeClr val="accent4">
                                <a:lumMod val="75000"/>
                              </a:schemeClr>
                            </a:solidFill>
                            <a:latin typeface="Cambria Math" panose="02040503050406030204" pitchFamily="18" charset="0"/>
                          </a:rPr>
                        </m:ctrlPr>
                      </m:fPr>
                      <m:num>
                        <m:r>
                          <a:rPr lang="en-US" sz="1600" b="1" i="1" smtClean="0">
                            <a:solidFill>
                              <a:schemeClr val="accent4">
                                <a:lumMod val="75000"/>
                              </a:schemeClr>
                            </a:solidFill>
                            <a:latin typeface="Cambria Math" panose="02040503050406030204" pitchFamily="18" charset="0"/>
                          </a:rPr>
                          <m:t>𝝅</m:t>
                        </m:r>
                      </m:num>
                      <m:den>
                        <m:r>
                          <a:rPr lang="en-US" sz="1600" b="1" i="1" smtClean="0">
                            <a:solidFill>
                              <a:schemeClr val="accent4">
                                <a:lumMod val="75000"/>
                              </a:schemeClr>
                            </a:solidFill>
                            <a:latin typeface="Cambria Math" panose="02040503050406030204" pitchFamily="18" charset="0"/>
                          </a:rPr>
                          <m:t>𝟒</m:t>
                        </m:r>
                      </m:den>
                    </m:f>
                    <m:r>
                      <a:rPr lang="en-US" sz="1600" b="1" i="1" smtClean="0">
                        <a:solidFill>
                          <a:schemeClr val="accent4">
                            <a:lumMod val="75000"/>
                          </a:schemeClr>
                        </a:solidFill>
                        <a:latin typeface="Cambria Math" panose="02040503050406030204" pitchFamily="18" charset="0"/>
                      </a:rPr>
                      <m:t>−</m:t>
                    </m:r>
                    <m:sSub>
                      <m:sSubPr>
                        <m:ctrlPr>
                          <a:rPr lang="en-US" sz="1600" b="1" i="1">
                            <a:solidFill>
                              <a:schemeClr val="accent4">
                                <a:lumMod val="75000"/>
                              </a:schemeClr>
                            </a:solidFill>
                            <a:latin typeface="Cambria Math" panose="02040503050406030204" pitchFamily="18" charset="0"/>
                          </a:rPr>
                        </m:ctrlPr>
                      </m:sSubPr>
                      <m:e>
                        <m:r>
                          <a:rPr lang="en-US" sz="1600" b="1" i="1">
                            <a:solidFill>
                              <a:schemeClr val="accent4">
                                <a:lumMod val="75000"/>
                              </a:schemeClr>
                            </a:solidFill>
                            <a:latin typeface="Cambria Math" panose="02040503050406030204" pitchFamily="18" charset="0"/>
                          </a:rPr>
                          <m:t>𝜽</m:t>
                        </m:r>
                      </m:e>
                      <m:sub>
                        <m:r>
                          <a:rPr lang="en-US" sz="1600" b="1" i="1">
                            <a:solidFill>
                              <a:schemeClr val="accent4">
                                <a:lumMod val="75000"/>
                              </a:schemeClr>
                            </a:solidFill>
                            <a:latin typeface="Cambria Math" panose="02040503050406030204" pitchFamily="18" charset="0"/>
                          </a:rPr>
                          <m:t>𝒍</m:t>
                        </m:r>
                      </m:sub>
                    </m:sSub>
                  </m:oMath>
                </a14:m>
                <a:r>
                  <a:rPr lang="en-US" sz="1600" b="1">
                    <a:solidFill>
                      <a:schemeClr val="accent4">
                        <a:lumMod val="75000"/>
                      </a:schemeClr>
                    </a:solidFill>
                  </a:rPr>
                  <a:t> track some (constant) reference signal y°</a:t>
                </a:r>
              </a:p>
            </p:txBody>
          </p:sp>
        </mc:Choice>
        <mc:Fallback xmlns="">
          <p:sp>
            <p:nvSpPr>
              <p:cNvPr id="9" name="Segnaposto contenuto 2">
                <a:extLst>
                  <a:ext uri="{FF2B5EF4-FFF2-40B4-BE49-F238E27FC236}">
                    <a16:creationId xmlns:a16="http://schemas.microsoft.com/office/drawing/2014/main" id="{45E1AD14-7585-8CB4-3C8E-5D43D068EB32}"/>
                  </a:ext>
                </a:extLst>
              </p:cNvPr>
              <p:cNvSpPr txBox="1">
                <a:spLocks noRot="1" noChangeAspect="1" noMove="1" noResize="1" noEditPoints="1" noAdjustHandles="1" noChangeArrowheads="1" noChangeShapeType="1" noTextEdit="1"/>
              </p:cNvSpPr>
              <p:nvPr/>
            </p:nvSpPr>
            <p:spPr>
              <a:xfrm>
                <a:off x="333374" y="1415031"/>
                <a:ext cx="11525250" cy="381532"/>
              </a:xfrm>
              <a:prstGeom prst="rect">
                <a:avLst/>
              </a:prstGeom>
              <a:blipFill>
                <a:blip r:embed="rId3"/>
                <a:stretch>
                  <a:fillRect t="-11111" b="-63492"/>
                </a:stretch>
              </a:blipFill>
            </p:spPr>
            <p:txBody>
              <a:bodyPr/>
              <a:lstStyle/>
              <a:p>
                <a:r>
                  <a:rPr lang="it-IT">
                    <a:noFill/>
                  </a:rPr>
                  <a:t> </a:t>
                </a:r>
              </a:p>
            </p:txBody>
          </p:sp>
        </mc:Fallback>
      </mc:AlternateContent>
    </p:spTree>
    <p:extLst>
      <p:ext uri="{BB962C8B-B14F-4D97-AF65-F5344CB8AC3E}">
        <p14:creationId xmlns:p14="http://schemas.microsoft.com/office/powerpoint/2010/main" val="114046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9EC6CC-7066-BA83-AEDA-E91C6FB732B6}"/>
              </a:ext>
            </a:extLst>
          </p:cNvPr>
          <p:cNvSpPr>
            <a:spLocks noGrp="1"/>
          </p:cNvSpPr>
          <p:nvPr>
            <p:ph type="title"/>
          </p:nvPr>
        </p:nvSpPr>
        <p:spPr/>
        <p:txBody>
          <a:bodyPr/>
          <a:lstStyle/>
          <a:p>
            <a:r>
              <a:rPr lang="en-US"/>
              <a:t>Simulation Performance</a:t>
            </a:r>
            <a:endParaRPr lang="it-IT"/>
          </a:p>
        </p:txBody>
      </p:sp>
      <p:sp>
        <p:nvSpPr>
          <p:cNvPr id="4" name="Segnaposto numero diapositiva 3">
            <a:extLst>
              <a:ext uri="{FF2B5EF4-FFF2-40B4-BE49-F238E27FC236}">
                <a16:creationId xmlns:a16="http://schemas.microsoft.com/office/drawing/2014/main" id="{FA7C7CA9-4C91-1EF7-7DC9-A64528BE18E1}"/>
              </a:ext>
            </a:extLst>
          </p:cNvPr>
          <p:cNvSpPr>
            <a:spLocks noGrp="1"/>
          </p:cNvSpPr>
          <p:nvPr>
            <p:ph type="sldNum" sz="quarter" idx="12"/>
          </p:nvPr>
        </p:nvSpPr>
        <p:spPr/>
        <p:txBody>
          <a:bodyPr/>
          <a:lstStyle/>
          <a:p>
            <a:fld id="{9FDFBCF2-90F6-406E-8F9D-ACA87ABE17F6}" type="slidenum">
              <a:rPr lang="it-IT" smtClean="0"/>
              <a:pPr/>
              <a:t>12</a:t>
            </a:fld>
            <a:endParaRPr lang="it-IT"/>
          </a:p>
        </p:txBody>
      </p:sp>
      <p:sp>
        <p:nvSpPr>
          <p:cNvPr id="5" name="Segnaposto testo 4">
            <a:extLst>
              <a:ext uri="{FF2B5EF4-FFF2-40B4-BE49-F238E27FC236}">
                <a16:creationId xmlns:a16="http://schemas.microsoft.com/office/drawing/2014/main" id="{77F375A9-E304-B985-53A4-E3E1A8FC5CE4}"/>
              </a:ext>
            </a:extLst>
          </p:cNvPr>
          <p:cNvSpPr>
            <a:spLocks noGrp="1"/>
          </p:cNvSpPr>
          <p:nvPr>
            <p:ph type="body" sz="quarter" idx="13"/>
          </p:nvPr>
        </p:nvSpPr>
        <p:spPr/>
        <p:txBody>
          <a:bodyPr/>
          <a:lstStyle/>
          <a:p>
            <a:r>
              <a:rPr lang="en-US"/>
              <a:t>Variable Structure Control</a:t>
            </a:r>
            <a:endParaRPr lang="it-IT"/>
          </a:p>
        </p:txBody>
      </p:sp>
      <p:pic>
        <p:nvPicPr>
          <p:cNvPr id="10" name="Immagine 9" descr="Immagine che contiene schermata, linea, Policromia&#10;&#10;Descrizione generata automaticamente">
            <a:extLst>
              <a:ext uri="{FF2B5EF4-FFF2-40B4-BE49-F238E27FC236}">
                <a16:creationId xmlns:a16="http://schemas.microsoft.com/office/drawing/2014/main" id="{2B8C2B27-96D7-381A-40CC-3B8E9C9B9B2C}"/>
              </a:ext>
            </a:extLst>
          </p:cNvPr>
          <p:cNvPicPr>
            <a:picLocks noChangeAspect="1"/>
          </p:cNvPicPr>
          <p:nvPr/>
        </p:nvPicPr>
        <p:blipFill>
          <a:blip r:embed="rId2"/>
          <a:stretch>
            <a:fillRect/>
          </a:stretch>
        </p:blipFill>
        <p:spPr>
          <a:xfrm>
            <a:off x="152400" y="4199853"/>
            <a:ext cx="3818655" cy="1899384"/>
          </a:xfrm>
          <a:prstGeom prst="rect">
            <a:avLst/>
          </a:prstGeom>
          <a:ln w="57150">
            <a:solidFill>
              <a:srgbClr val="7D97AB"/>
            </a:solidFill>
          </a:ln>
        </p:spPr>
      </p:pic>
      <p:pic>
        <p:nvPicPr>
          <p:cNvPr id="11" name="Immagine 10" descr="Immagine che contiene schermata, linea, quadrato&#10;&#10;Descrizione generata automaticamente">
            <a:extLst>
              <a:ext uri="{FF2B5EF4-FFF2-40B4-BE49-F238E27FC236}">
                <a16:creationId xmlns:a16="http://schemas.microsoft.com/office/drawing/2014/main" id="{5AA0DE49-4C39-376B-3A9B-EC435415E0F6}"/>
              </a:ext>
            </a:extLst>
          </p:cNvPr>
          <p:cNvPicPr>
            <a:picLocks noChangeAspect="1"/>
          </p:cNvPicPr>
          <p:nvPr/>
        </p:nvPicPr>
        <p:blipFill>
          <a:blip r:embed="rId3"/>
          <a:stretch>
            <a:fillRect/>
          </a:stretch>
        </p:blipFill>
        <p:spPr>
          <a:xfrm>
            <a:off x="152400" y="1916770"/>
            <a:ext cx="3818656" cy="1899384"/>
          </a:xfrm>
          <a:prstGeom prst="rect">
            <a:avLst/>
          </a:prstGeom>
          <a:ln w="57150">
            <a:solidFill>
              <a:srgbClr val="7D97AB"/>
            </a:solidFill>
          </a:ln>
        </p:spPr>
      </p:pic>
      <p:sp>
        <p:nvSpPr>
          <p:cNvPr id="12" name="Segnaposto contenuto 2">
            <a:extLst>
              <a:ext uri="{FF2B5EF4-FFF2-40B4-BE49-F238E27FC236}">
                <a16:creationId xmlns:a16="http://schemas.microsoft.com/office/drawing/2014/main" id="{53993A38-2B01-341A-BAFD-86A907798182}"/>
              </a:ext>
            </a:extLst>
          </p:cNvPr>
          <p:cNvSpPr txBox="1">
            <a:spLocks/>
          </p:cNvSpPr>
          <p:nvPr/>
        </p:nvSpPr>
        <p:spPr>
          <a:xfrm>
            <a:off x="333375" y="1360344"/>
            <a:ext cx="11525250" cy="3815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a:solidFill>
                  <a:schemeClr val="accent4">
                    <a:lumMod val="75000"/>
                  </a:schemeClr>
                </a:solidFill>
              </a:rPr>
              <a:t>Request 7 : Analyze the performance achieved by the variable structure controller devised in point 6 focusing on high frequency switching</a:t>
            </a:r>
          </a:p>
        </p:txBody>
      </p:sp>
      <p:pic>
        <p:nvPicPr>
          <p:cNvPr id="13" name="Segnaposto contenuto 5" descr="Immagine che contiene schermata, linea, Diagramma, Rettangolo&#10;&#10;Descrizione generata automaticamente">
            <a:extLst>
              <a:ext uri="{FF2B5EF4-FFF2-40B4-BE49-F238E27FC236}">
                <a16:creationId xmlns:a16="http://schemas.microsoft.com/office/drawing/2014/main" id="{44F8B00D-4049-EF17-C946-F87744ABD471}"/>
              </a:ext>
            </a:extLst>
          </p:cNvPr>
          <p:cNvPicPr>
            <a:picLocks noGrp="1" noChangeAspect="1"/>
          </p:cNvPicPr>
          <p:nvPr>
            <p:ph idx="1"/>
          </p:nvPr>
        </p:nvPicPr>
        <p:blipFill>
          <a:blip r:embed="rId4"/>
          <a:stretch>
            <a:fillRect/>
          </a:stretch>
        </p:blipFill>
        <p:spPr>
          <a:xfrm>
            <a:off x="4148015" y="4199853"/>
            <a:ext cx="3895971" cy="1892738"/>
          </a:xfrm>
          <a:ln w="57150">
            <a:solidFill>
              <a:srgbClr val="7D97AB"/>
            </a:solidFill>
          </a:ln>
        </p:spPr>
      </p:pic>
      <p:pic>
        <p:nvPicPr>
          <p:cNvPr id="14" name="Immagine 13" descr="Immagine che contiene schermata, Rettangolo, quadrato, linea&#10;&#10;Descrizione generata automaticamente">
            <a:extLst>
              <a:ext uri="{FF2B5EF4-FFF2-40B4-BE49-F238E27FC236}">
                <a16:creationId xmlns:a16="http://schemas.microsoft.com/office/drawing/2014/main" id="{CD533013-70F7-F4B1-7F88-100AA83E674D}"/>
              </a:ext>
            </a:extLst>
          </p:cNvPr>
          <p:cNvPicPr>
            <a:picLocks noChangeAspect="1"/>
          </p:cNvPicPr>
          <p:nvPr/>
        </p:nvPicPr>
        <p:blipFill>
          <a:blip r:embed="rId5"/>
          <a:stretch>
            <a:fillRect/>
          </a:stretch>
        </p:blipFill>
        <p:spPr>
          <a:xfrm>
            <a:off x="4144001" y="1913955"/>
            <a:ext cx="3895971" cy="1905015"/>
          </a:xfrm>
          <a:prstGeom prst="rect">
            <a:avLst/>
          </a:prstGeom>
          <a:ln w="57150">
            <a:solidFill>
              <a:srgbClr val="7D97AB"/>
            </a:solidFill>
          </a:ln>
        </p:spPr>
      </p:pic>
      <p:pic>
        <p:nvPicPr>
          <p:cNvPr id="15" name="Immagine 14" descr="Immagine che contiene schermata, quadrato, linea, Rettangolo&#10;&#10;Descrizione generata automaticamente">
            <a:extLst>
              <a:ext uri="{FF2B5EF4-FFF2-40B4-BE49-F238E27FC236}">
                <a16:creationId xmlns:a16="http://schemas.microsoft.com/office/drawing/2014/main" id="{AF0EF039-DBB8-2219-BBBF-CC70A617DC1D}"/>
              </a:ext>
            </a:extLst>
          </p:cNvPr>
          <p:cNvPicPr>
            <a:picLocks noChangeAspect="1"/>
          </p:cNvPicPr>
          <p:nvPr/>
        </p:nvPicPr>
        <p:blipFill>
          <a:blip r:embed="rId6"/>
          <a:stretch>
            <a:fillRect/>
          </a:stretch>
        </p:blipFill>
        <p:spPr>
          <a:xfrm>
            <a:off x="8220946" y="4196530"/>
            <a:ext cx="3818655" cy="1899383"/>
          </a:xfrm>
          <a:prstGeom prst="rect">
            <a:avLst/>
          </a:prstGeom>
          <a:ln w="57150">
            <a:solidFill>
              <a:srgbClr val="7D97AB"/>
            </a:solidFill>
          </a:ln>
        </p:spPr>
      </p:pic>
      <p:pic>
        <p:nvPicPr>
          <p:cNvPr id="16" name="Immagine 15" descr="Immagine che contiene schermata, quadrato, Rettangolo, linea&#10;&#10;Descrizione generata automaticamente">
            <a:extLst>
              <a:ext uri="{FF2B5EF4-FFF2-40B4-BE49-F238E27FC236}">
                <a16:creationId xmlns:a16="http://schemas.microsoft.com/office/drawing/2014/main" id="{31B54103-B904-0344-E7BD-2957685EAB65}"/>
              </a:ext>
            </a:extLst>
          </p:cNvPr>
          <p:cNvPicPr>
            <a:picLocks noChangeAspect="1"/>
          </p:cNvPicPr>
          <p:nvPr/>
        </p:nvPicPr>
        <p:blipFill>
          <a:blip r:embed="rId7"/>
          <a:stretch>
            <a:fillRect/>
          </a:stretch>
        </p:blipFill>
        <p:spPr>
          <a:xfrm>
            <a:off x="8220945" y="1916771"/>
            <a:ext cx="3818655" cy="1899383"/>
          </a:xfrm>
          <a:prstGeom prst="rect">
            <a:avLst/>
          </a:prstGeom>
          <a:ln w="57150">
            <a:solidFill>
              <a:srgbClr val="7D97AB"/>
            </a:solidFill>
          </a:ln>
        </p:spPr>
      </p:pic>
      <p:sp>
        <p:nvSpPr>
          <p:cNvPr id="17" name="Segnaposto contenuto 2">
            <a:extLst>
              <a:ext uri="{FF2B5EF4-FFF2-40B4-BE49-F238E27FC236}">
                <a16:creationId xmlns:a16="http://schemas.microsoft.com/office/drawing/2014/main" id="{F6B2F869-ADD6-B914-5F60-5D518ABA02B1}"/>
              </a:ext>
            </a:extLst>
          </p:cNvPr>
          <p:cNvSpPr txBox="1">
            <a:spLocks/>
          </p:cNvSpPr>
          <p:nvPr/>
        </p:nvSpPr>
        <p:spPr>
          <a:xfrm>
            <a:off x="1274501" y="3845910"/>
            <a:ext cx="1497137" cy="3612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a:t>q = 1 ; r = 0</a:t>
            </a:r>
          </a:p>
        </p:txBody>
      </p:sp>
      <p:sp>
        <p:nvSpPr>
          <p:cNvPr id="18" name="Segnaposto contenuto 2">
            <a:extLst>
              <a:ext uri="{FF2B5EF4-FFF2-40B4-BE49-F238E27FC236}">
                <a16:creationId xmlns:a16="http://schemas.microsoft.com/office/drawing/2014/main" id="{7185657A-956C-FD37-8D38-FF87360EACB3}"/>
              </a:ext>
            </a:extLst>
          </p:cNvPr>
          <p:cNvSpPr txBox="1">
            <a:spLocks/>
          </p:cNvSpPr>
          <p:nvPr/>
        </p:nvSpPr>
        <p:spPr>
          <a:xfrm>
            <a:off x="5347432" y="3860860"/>
            <a:ext cx="1674097" cy="3612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a:t>q = 5000 ; r = 0</a:t>
            </a:r>
          </a:p>
        </p:txBody>
      </p:sp>
      <p:sp>
        <p:nvSpPr>
          <p:cNvPr id="19" name="Segnaposto contenuto 2">
            <a:extLst>
              <a:ext uri="{FF2B5EF4-FFF2-40B4-BE49-F238E27FC236}">
                <a16:creationId xmlns:a16="http://schemas.microsoft.com/office/drawing/2014/main" id="{437A0A05-F696-F1F5-2F6A-F96C415BBEA6}"/>
              </a:ext>
            </a:extLst>
          </p:cNvPr>
          <p:cNvSpPr txBox="1">
            <a:spLocks/>
          </p:cNvSpPr>
          <p:nvPr/>
        </p:nvSpPr>
        <p:spPr>
          <a:xfrm>
            <a:off x="9243403" y="3835325"/>
            <a:ext cx="1852687" cy="36120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a:latin typeface="Century Gothic"/>
              </a:rPr>
              <a:t>q = 10 ; r = 100</a:t>
            </a:r>
          </a:p>
        </p:txBody>
      </p:sp>
    </p:spTree>
    <p:extLst>
      <p:ext uri="{BB962C8B-B14F-4D97-AF65-F5344CB8AC3E}">
        <p14:creationId xmlns:p14="http://schemas.microsoft.com/office/powerpoint/2010/main" val="351736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403CC3-BA8C-6500-92BF-70B42C9AF4AB}"/>
              </a:ext>
            </a:extLst>
          </p:cNvPr>
          <p:cNvSpPr>
            <a:spLocks noGrp="1"/>
          </p:cNvSpPr>
          <p:nvPr>
            <p:ph type="title"/>
          </p:nvPr>
        </p:nvSpPr>
        <p:spPr/>
        <p:txBody>
          <a:bodyPr/>
          <a:lstStyle/>
          <a:p>
            <a:r>
              <a:rPr lang="en-US"/>
              <a:t>High Frequency Switching countermeasure + Simulation performance  </a:t>
            </a:r>
            <a:endParaRPr lang="it-IT"/>
          </a:p>
        </p:txBody>
      </p:sp>
      <p:sp>
        <p:nvSpPr>
          <p:cNvPr id="4" name="Segnaposto numero diapositiva 3">
            <a:extLst>
              <a:ext uri="{FF2B5EF4-FFF2-40B4-BE49-F238E27FC236}">
                <a16:creationId xmlns:a16="http://schemas.microsoft.com/office/drawing/2014/main" id="{47588D5C-2F8B-9A1C-2313-F89D912A00AE}"/>
              </a:ext>
            </a:extLst>
          </p:cNvPr>
          <p:cNvSpPr>
            <a:spLocks noGrp="1"/>
          </p:cNvSpPr>
          <p:nvPr>
            <p:ph type="sldNum" sz="quarter" idx="12"/>
          </p:nvPr>
        </p:nvSpPr>
        <p:spPr/>
        <p:txBody>
          <a:bodyPr/>
          <a:lstStyle/>
          <a:p>
            <a:fld id="{9FDFBCF2-90F6-406E-8F9D-ACA87ABE17F6}" type="slidenum">
              <a:rPr lang="it-IT" smtClean="0"/>
              <a:pPr/>
              <a:t>13</a:t>
            </a:fld>
            <a:endParaRPr lang="it-IT"/>
          </a:p>
        </p:txBody>
      </p:sp>
      <p:sp>
        <p:nvSpPr>
          <p:cNvPr id="5" name="Segnaposto testo 4">
            <a:extLst>
              <a:ext uri="{FF2B5EF4-FFF2-40B4-BE49-F238E27FC236}">
                <a16:creationId xmlns:a16="http://schemas.microsoft.com/office/drawing/2014/main" id="{8E6AFA27-B6AF-3E3B-32B1-5F48CFF79282}"/>
              </a:ext>
            </a:extLst>
          </p:cNvPr>
          <p:cNvSpPr>
            <a:spLocks noGrp="1"/>
          </p:cNvSpPr>
          <p:nvPr>
            <p:ph type="body" sz="quarter" idx="13"/>
          </p:nvPr>
        </p:nvSpPr>
        <p:spPr/>
        <p:txBody>
          <a:bodyPr/>
          <a:lstStyle/>
          <a:p>
            <a:r>
              <a:rPr lang="en-US"/>
              <a:t>Variable Structure Control</a:t>
            </a:r>
            <a:endParaRPr lang="it-IT"/>
          </a:p>
        </p:txBody>
      </p:sp>
      <p:pic>
        <p:nvPicPr>
          <p:cNvPr id="10" name="Immagine 9">
            <a:extLst>
              <a:ext uri="{FF2B5EF4-FFF2-40B4-BE49-F238E27FC236}">
                <a16:creationId xmlns:a16="http://schemas.microsoft.com/office/drawing/2014/main" id="{CE145858-7DC5-626C-AF37-1405DED9334F}"/>
              </a:ext>
            </a:extLst>
          </p:cNvPr>
          <p:cNvPicPr>
            <a:picLocks noChangeAspect="1"/>
          </p:cNvPicPr>
          <p:nvPr/>
        </p:nvPicPr>
        <p:blipFill>
          <a:blip r:embed="rId2"/>
          <a:stretch>
            <a:fillRect/>
          </a:stretch>
        </p:blipFill>
        <p:spPr>
          <a:xfrm>
            <a:off x="333376" y="2298761"/>
            <a:ext cx="5762624" cy="2909765"/>
          </a:xfrm>
          <a:prstGeom prst="rect">
            <a:avLst/>
          </a:prstGeom>
          <a:ln w="38100">
            <a:solidFill>
              <a:schemeClr val="accent2">
                <a:lumMod val="75000"/>
              </a:schemeClr>
            </a:solidFill>
          </a:ln>
        </p:spPr>
      </p:pic>
      <p:pic>
        <p:nvPicPr>
          <p:cNvPr id="8" name="Immagine 7" descr="Immagine che contiene schermata, linea, Diagramma&#10;&#10;Descrizione generata automaticamente">
            <a:extLst>
              <a:ext uri="{FF2B5EF4-FFF2-40B4-BE49-F238E27FC236}">
                <a16:creationId xmlns:a16="http://schemas.microsoft.com/office/drawing/2014/main" id="{0ADCE231-7F4F-FFBD-2261-32FC56160900}"/>
              </a:ext>
            </a:extLst>
          </p:cNvPr>
          <p:cNvPicPr>
            <a:picLocks noChangeAspect="1"/>
          </p:cNvPicPr>
          <p:nvPr/>
        </p:nvPicPr>
        <p:blipFill>
          <a:blip r:embed="rId3"/>
          <a:stretch>
            <a:fillRect/>
          </a:stretch>
        </p:blipFill>
        <p:spPr>
          <a:xfrm>
            <a:off x="7308761" y="3933231"/>
            <a:ext cx="4549864" cy="2263084"/>
          </a:xfrm>
          <a:prstGeom prst="rect">
            <a:avLst/>
          </a:prstGeom>
          <a:ln w="38100">
            <a:solidFill>
              <a:srgbClr val="7D97AB"/>
            </a:solidFill>
          </a:ln>
        </p:spPr>
      </p:pic>
      <p:pic>
        <p:nvPicPr>
          <p:cNvPr id="9" name="Immagine 8">
            <a:extLst>
              <a:ext uri="{FF2B5EF4-FFF2-40B4-BE49-F238E27FC236}">
                <a16:creationId xmlns:a16="http://schemas.microsoft.com/office/drawing/2014/main" id="{A9E337BB-07F3-14DC-0024-11489D4FA195}"/>
              </a:ext>
            </a:extLst>
          </p:cNvPr>
          <p:cNvPicPr>
            <a:picLocks noChangeAspect="1"/>
          </p:cNvPicPr>
          <p:nvPr/>
        </p:nvPicPr>
        <p:blipFill>
          <a:blip r:embed="rId4"/>
          <a:stretch>
            <a:fillRect/>
          </a:stretch>
        </p:blipFill>
        <p:spPr>
          <a:xfrm>
            <a:off x="7308760" y="1361839"/>
            <a:ext cx="4549867" cy="2263084"/>
          </a:xfrm>
          <a:prstGeom prst="rect">
            <a:avLst/>
          </a:prstGeom>
          <a:ln w="38100">
            <a:solidFill>
              <a:srgbClr val="7D97AB"/>
            </a:solidFill>
          </a:ln>
        </p:spPr>
      </p:pic>
      <p:sp>
        <p:nvSpPr>
          <p:cNvPr id="11" name="Segnaposto contenuto 2">
            <a:extLst>
              <a:ext uri="{FF2B5EF4-FFF2-40B4-BE49-F238E27FC236}">
                <a16:creationId xmlns:a16="http://schemas.microsoft.com/office/drawing/2014/main" id="{4176338E-CD4F-3717-B429-33A732836D19}"/>
              </a:ext>
            </a:extLst>
          </p:cNvPr>
          <p:cNvSpPr txBox="1">
            <a:spLocks/>
          </p:cNvSpPr>
          <p:nvPr/>
        </p:nvSpPr>
        <p:spPr>
          <a:xfrm>
            <a:off x="8746644" y="3624923"/>
            <a:ext cx="1674097" cy="3612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a:t>q = 5000 ; r = 1</a:t>
            </a:r>
          </a:p>
        </p:txBody>
      </p:sp>
    </p:spTree>
    <p:extLst>
      <p:ext uri="{BB962C8B-B14F-4D97-AF65-F5344CB8AC3E}">
        <p14:creationId xmlns:p14="http://schemas.microsoft.com/office/powerpoint/2010/main" val="399366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067279-7788-1C23-E056-BD65B53EBE39}"/>
              </a:ext>
            </a:extLst>
          </p:cNvPr>
          <p:cNvSpPr>
            <a:spLocks noGrp="1"/>
          </p:cNvSpPr>
          <p:nvPr>
            <p:ph type="title"/>
          </p:nvPr>
        </p:nvSpPr>
        <p:spPr/>
        <p:txBody>
          <a:bodyPr>
            <a:noAutofit/>
          </a:bodyPr>
          <a:lstStyle/>
          <a:p>
            <a:r>
              <a:rPr lang="en-US" sz="3600" b="1" err="1">
                <a:solidFill>
                  <a:schemeClr val="bg1"/>
                </a:solidFill>
              </a:rPr>
              <a:t>NonLinear</a:t>
            </a:r>
            <a:r>
              <a:rPr lang="en-US" sz="3600" b="1">
                <a:solidFill>
                  <a:schemeClr val="bg1"/>
                </a:solidFill>
              </a:rPr>
              <a:t> Control – Collaborative Laboratory</a:t>
            </a:r>
            <a:endParaRPr lang="it-IT" sz="3600" b="1">
              <a:solidFill>
                <a:schemeClr val="bg1"/>
              </a:solidFill>
            </a:endParaRPr>
          </a:p>
        </p:txBody>
      </p:sp>
      <p:sp>
        <p:nvSpPr>
          <p:cNvPr id="3" name="Segnaposto contenuto 2">
            <a:extLst>
              <a:ext uri="{FF2B5EF4-FFF2-40B4-BE49-F238E27FC236}">
                <a16:creationId xmlns:a16="http://schemas.microsoft.com/office/drawing/2014/main" id="{581A72C2-E11B-02A5-9446-E90509AFB954}"/>
              </a:ext>
            </a:extLst>
          </p:cNvPr>
          <p:cNvSpPr>
            <a:spLocks noGrp="1"/>
          </p:cNvSpPr>
          <p:nvPr>
            <p:ph idx="1"/>
          </p:nvPr>
        </p:nvSpPr>
        <p:spPr>
          <a:xfrm>
            <a:off x="333375" y="1396298"/>
            <a:ext cx="11525250" cy="4706754"/>
          </a:xfrm>
        </p:spPr>
        <p:txBody>
          <a:bodyPr>
            <a:normAutofit lnSpcReduction="10000"/>
          </a:bodyPr>
          <a:lstStyle/>
          <a:p>
            <a:r>
              <a:rPr lang="en-US" sz="2000" b="1">
                <a:solidFill>
                  <a:srgbClr val="7D97AB"/>
                </a:solidFill>
              </a:rPr>
              <a:t>Introduction</a:t>
            </a:r>
          </a:p>
          <a:p>
            <a:r>
              <a:rPr lang="en-US" sz="2000" b="1">
                <a:solidFill>
                  <a:srgbClr val="7D97AB"/>
                </a:solidFill>
              </a:rPr>
              <a:t>State-Space</a:t>
            </a:r>
          </a:p>
          <a:p>
            <a:pPr lvl="1"/>
            <a:r>
              <a:rPr lang="en-US" sz="1600"/>
              <a:t>Dynamical Model</a:t>
            </a:r>
          </a:p>
          <a:p>
            <a:pPr lvl="1"/>
            <a:r>
              <a:rPr lang="en-US" sz="1600"/>
              <a:t>Simulation Scheme</a:t>
            </a:r>
          </a:p>
          <a:p>
            <a:r>
              <a:rPr lang="en-US" sz="2000" b="1">
                <a:solidFill>
                  <a:srgbClr val="7D97AB"/>
                </a:solidFill>
              </a:rPr>
              <a:t>Linear Tangent Approximation</a:t>
            </a:r>
          </a:p>
          <a:p>
            <a:pPr lvl="1"/>
            <a:r>
              <a:rPr lang="en-US" sz="1600"/>
              <a:t>Approximated Model</a:t>
            </a:r>
          </a:p>
          <a:p>
            <a:pPr lvl="1"/>
            <a:r>
              <a:rPr lang="en-US" sz="1600" err="1"/>
              <a:t>FeedBack</a:t>
            </a:r>
            <a:r>
              <a:rPr lang="en-US" sz="1600"/>
              <a:t> Control</a:t>
            </a:r>
          </a:p>
          <a:p>
            <a:pPr lvl="1"/>
            <a:r>
              <a:rPr lang="en-US" sz="1600"/>
              <a:t>Simulations</a:t>
            </a:r>
          </a:p>
          <a:p>
            <a:r>
              <a:rPr lang="en-US" sz="2000" b="1" err="1">
                <a:solidFill>
                  <a:srgbClr val="7D97AB"/>
                </a:solidFill>
              </a:rPr>
              <a:t>FeedBack</a:t>
            </a:r>
            <a:r>
              <a:rPr lang="en-US" sz="2000" b="1">
                <a:solidFill>
                  <a:srgbClr val="7D97AB"/>
                </a:solidFill>
              </a:rPr>
              <a:t> Linearization</a:t>
            </a:r>
          </a:p>
          <a:p>
            <a:pPr lvl="1"/>
            <a:r>
              <a:rPr lang="en-US" sz="1600"/>
              <a:t>Model</a:t>
            </a:r>
          </a:p>
          <a:p>
            <a:pPr lvl="1"/>
            <a:r>
              <a:rPr lang="en-US" sz="1600"/>
              <a:t>Pole Placement Controller</a:t>
            </a:r>
          </a:p>
          <a:p>
            <a:pPr lvl="1"/>
            <a:r>
              <a:rPr lang="en-US" sz="1600"/>
              <a:t>Simulations</a:t>
            </a:r>
          </a:p>
          <a:p>
            <a:r>
              <a:rPr lang="en-US" sz="2000" b="1">
                <a:solidFill>
                  <a:srgbClr val="7D97AB"/>
                </a:solidFill>
              </a:rPr>
              <a:t>Variable Structure Control</a:t>
            </a:r>
          </a:p>
          <a:p>
            <a:pPr lvl="1"/>
            <a:r>
              <a:rPr lang="en-US" sz="1600"/>
              <a:t>Controller Model</a:t>
            </a:r>
          </a:p>
          <a:p>
            <a:pPr lvl="1"/>
            <a:r>
              <a:rPr lang="en-US" sz="1600"/>
              <a:t>Simulations</a:t>
            </a:r>
          </a:p>
          <a:p>
            <a:pPr lvl="1"/>
            <a:r>
              <a:rPr lang="en-US" sz="1600"/>
              <a:t>High Frequency Switching Countermeasure</a:t>
            </a:r>
          </a:p>
        </p:txBody>
      </p:sp>
      <p:sp>
        <p:nvSpPr>
          <p:cNvPr id="4" name="Segnaposto numero diapositiva 3">
            <a:extLst>
              <a:ext uri="{FF2B5EF4-FFF2-40B4-BE49-F238E27FC236}">
                <a16:creationId xmlns:a16="http://schemas.microsoft.com/office/drawing/2014/main" id="{38135AFB-F093-A3F6-90EE-35A5A0AAEA0E}"/>
              </a:ext>
            </a:extLst>
          </p:cNvPr>
          <p:cNvSpPr>
            <a:spLocks noGrp="1"/>
          </p:cNvSpPr>
          <p:nvPr>
            <p:ph type="sldNum" sz="quarter" idx="12"/>
          </p:nvPr>
        </p:nvSpPr>
        <p:spPr/>
        <p:txBody>
          <a:bodyPr/>
          <a:lstStyle/>
          <a:p>
            <a:fld id="{E116D485-C505-4CA9-AF4C-C7EF88E1349F}" type="slidenum">
              <a:rPr lang="it-IT" smtClean="0"/>
              <a:pPr/>
              <a:t>2</a:t>
            </a:fld>
            <a:endParaRPr lang="it-IT"/>
          </a:p>
        </p:txBody>
      </p:sp>
    </p:spTree>
    <p:extLst>
      <p:ext uri="{BB962C8B-B14F-4D97-AF65-F5344CB8AC3E}">
        <p14:creationId xmlns:p14="http://schemas.microsoft.com/office/powerpoint/2010/main" val="8280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3063A0-93B9-B929-0D60-1D7548A501F1}"/>
              </a:ext>
            </a:extLst>
          </p:cNvPr>
          <p:cNvSpPr>
            <a:spLocks noGrp="1"/>
          </p:cNvSpPr>
          <p:nvPr>
            <p:ph type="title"/>
          </p:nvPr>
        </p:nvSpPr>
        <p:spPr/>
        <p:txBody>
          <a:bodyPr/>
          <a:lstStyle/>
          <a:p>
            <a:r>
              <a:rPr lang="en-US"/>
              <a:t>Introduction</a:t>
            </a:r>
            <a:endParaRPr lang="it-IT"/>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D41383C-F26A-7C71-91F3-AB601E108235}"/>
                  </a:ext>
                </a:extLst>
              </p:cNvPr>
              <p:cNvSpPr>
                <a:spLocks noGrp="1"/>
              </p:cNvSpPr>
              <p:nvPr>
                <p:ph idx="1"/>
              </p:nvPr>
            </p:nvSpPr>
            <p:spPr>
              <a:xfrm>
                <a:off x="333376" y="1881616"/>
                <a:ext cx="7268263" cy="2081213"/>
              </a:xfrm>
            </p:spPr>
            <p:txBody>
              <a:bodyPr/>
              <a:lstStyle/>
              <a:p>
                <a:pPr marL="0" indent="0" algn="ctr">
                  <a:buNone/>
                </a:pPr>
                <a:r>
                  <a:rPr lang="en-US"/>
                  <a:t>Model Dynamical Equations : </a:t>
                </a:r>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𝑙</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sub>
                          <m:r>
                            <a:rPr lang="en-US" b="0" i="1" smtClean="0">
                              <a:latin typeface="Cambria Math" panose="02040503050406030204" pitchFamily="18" charset="0"/>
                            </a:rPr>
                            <m:t>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𝑙</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sub>
                          <m:r>
                            <a:rPr lang="en-US" b="0" i="1" smtClean="0">
                              <a:latin typeface="Cambria Math" panose="02040503050406030204" pitchFamily="18" charset="0"/>
                            </a:rPr>
                            <m:t>𝑙</m:t>
                          </m:r>
                        </m:sub>
                      </m:sSub>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𝑚</m:t>
                              </m:r>
                            </m:sub>
                          </m:sSub>
                        </m:e>
                      </m:d>
                      <m:r>
                        <a:rPr lang="en-US" b="0" i="1" smtClean="0">
                          <a:latin typeface="Cambria Math" panose="02040503050406030204" pitchFamily="18" charset="0"/>
                        </a:rPr>
                        <m:t>+</m:t>
                      </m:r>
                      <m:r>
                        <a:rPr lang="en-US" b="0" i="1" smtClean="0">
                          <a:latin typeface="Cambria Math" panose="02040503050406030204" pitchFamily="18" charset="0"/>
                        </a:rPr>
                        <m:t>𝑚𝑔𝑙</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𝑙</m:t>
                                  </m:r>
                                </m:sub>
                              </m:sSub>
                            </m:e>
                          </m:d>
                        </m:e>
                      </m:func>
                      <m:r>
                        <a:rPr lang="en-US" b="0" i="1" smtClean="0">
                          <a:latin typeface="Cambria Math" panose="02040503050406030204" pitchFamily="18" charset="0"/>
                        </a:rPr>
                        <m:t>=0</m:t>
                      </m:r>
                    </m:oMath>
                  </m:oMathPara>
                </a14:m>
                <a:endParaRPr lang="en-US" b="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sub>
                          <m:r>
                            <a:rPr lang="en-US" b="0" i="1" smtClean="0">
                              <a:latin typeface="Cambria Math" panose="02040503050406030204" pitchFamily="18" charset="0"/>
                            </a:rPr>
                            <m:t>𝑚</m:t>
                          </m:r>
                        </m:sub>
                      </m:sSub>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𝑙</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𝑚</m:t>
                              </m:r>
                            </m:sub>
                          </m:sSub>
                        </m:e>
                      </m:d>
                      <m:r>
                        <a:rPr lang="en-US" b="0" i="1" smtClean="0">
                          <a:latin typeface="Cambria Math" panose="02040503050406030204" pitchFamily="18" charset="0"/>
                        </a:rPr>
                        <m:t>=</m:t>
                      </m:r>
                      <m:r>
                        <a:rPr lang="en-US" b="0" i="1" smtClean="0">
                          <a:latin typeface="Cambria Math" panose="02040503050406030204" pitchFamily="18" charset="0"/>
                        </a:rPr>
                        <m:t>𝑢</m:t>
                      </m:r>
                    </m:oMath>
                  </m:oMathPara>
                </a14:m>
                <a:endParaRPr lang="en-US" b="0"/>
              </a:p>
            </p:txBody>
          </p:sp>
        </mc:Choice>
        <mc:Fallback xmlns="">
          <p:sp>
            <p:nvSpPr>
              <p:cNvPr id="3" name="Segnaposto contenuto 2">
                <a:extLst>
                  <a:ext uri="{FF2B5EF4-FFF2-40B4-BE49-F238E27FC236}">
                    <a16:creationId xmlns:a16="http://schemas.microsoft.com/office/drawing/2014/main" id="{0D41383C-F26A-7C71-91F3-AB601E108235}"/>
                  </a:ext>
                </a:extLst>
              </p:cNvPr>
              <p:cNvSpPr>
                <a:spLocks noGrp="1" noRot="1" noChangeAspect="1" noMove="1" noResize="1" noEditPoints="1" noAdjustHandles="1" noChangeArrowheads="1" noChangeShapeType="1" noTextEdit="1"/>
              </p:cNvSpPr>
              <p:nvPr>
                <p:ph idx="1"/>
              </p:nvPr>
            </p:nvSpPr>
            <p:spPr>
              <a:xfrm>
                <a:off x="333376" y="1881616"/>
                <a:ext cx="7268263" cy="2081213"/>
              </a:xfrm>
              <a:blipFill>
                <a:blip r:embed="rId2"/>
                <a:stretch>
                  <a:fillRect t="-5279"/>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9A1A132B-27D3-4E7E-0D20-ECDBCE809CA4}"/>
              </a:ext>
            </a:extLst>
          </p:cNvPr>
          <p:cNvSpPr>
            <a:spLocks noGrp="1"/>
          </p:cNvSpPr>
          <p:nvPr>
            <p:ph type="sldNum" sz="quarter" idx="12"/>
          </p:nvPr>
        </p:nvSpPr>
        <p:spPr/>
        <p:txBody>
          <a:bodyPr/>
          <a:lstStyle/>
          <a:p>
            <a:fld id="{E116D485-C505-4CA9-AF4C-C7EF88E1349F}" type="slidenum">
              <a:rPr lang="it-IT" smtClean="0"/>
              <a:pPr/>
              <a:t>3</a:t>
            </a:fld>
            <a:endParaRPr lang="it-IT"/>
          </a:p>
        </p:txBody>
      </p:sp>
      <p:pic>
        <p:nvPicPr>
          <p:cNvPr id="6" name="Immagine 5">
            <a:extLst>
              <a:ext uri="{FF2B5EF4-FFF2-40B4-BE49-F238E27FC236}">
                <a16:creationId xmlns:a16="http://schemas.microsoft.com/office/drawing/2014/main" id="{82E8C018-16A6-A820-79AD-3206D3AA5AA6}"/>
              </a:ext>
            </a:extLst>
          </p:cNvPr>
          <p:cNvPicPr>
            <a:picLocks noChangeAspect="1"/>
          </p:cNvPicPr>
          <p:nvPr/>
        </p:nvPicPr>
        <p:blipFill>
          <a:blip r:embed="rId3"/>
          <a:stretch>
            <a:fillRect/>
          </a:stretch>
        </p:blipFill>
        <p:spPr>
          <a:xfrm>
            <a:off x="8254165" y="1547376"/>
            <a:ext cx="3029106" cy="2749691"/>
          </a:xfrm>
          <a:prstGeom prst="rect">
            <a:avLst/>
          </a:prstGeom>
        </p:spPr>
      </p:pic>
      <mc:AlternateContent xmlns:mc="http://schemas.openxmlformats.org/markup-compatibility/2006" xmlns:a14="http://schemas.microsoft.com/office/drawing/2010/main">
        <mc:Choice Requires="a14">
          <p:graphicFrame>
            <p:nvGraphicFramePr>
              <p:cNvPr id="7" name="Tabella 6">
                <a:extLst>
                  <a:ext uri="{FF2B5EF4-FFF2-40B4-BE49-F238E27FC236}">
                    <a16:creationId xmlns:a16="http://schemas.microsoft.com/office/drawing/2014/main" id="{E74E9057-715B-F6BD-034D-63EE1A65E3EB}"/>
                  </a:ext>
                </a:extLst>
              </p:cNvPr>
              <p:cNvGraphicFramePr>
                <a:graphicFrameLocks noGrp="1"/>
              </p:cNvGraphicFramePr>
              <p:nvPr>
                <p:extLst>
                  <p:ext uri="{D42A27DB-BD31-4B8C-83A1-F6EECF244321}">
                    <p14:modId xmlns:p14="http://schemas.microsoft.com/office/powerpoint/2010/main" val="3594911645"/>
                  </p:ext>
                </p:extLst>
              </p:nvPr>
            </p:nvGraphicFramePr>
            <p:xfrm>
              <a:off x="333376" y="5092835"/>
              <a:ext cx="11525248" cy="944880"/>
            </p:xfrm>
            <a:graphic>
              <a:graphicData uri="http://schemas.openxmlformats.org/drawingml/2006/table">
                <a:tbl>
                  <a:tblPr firstRow="1" bandRow="1">
                    <a:tableStyleId>{5C22544A-7EE6-4342-B048-85BDC9FD1C3A}</a:tableStyleId>
                  </a:tblPr>
                  <a:tblGrid>
                    <a:gridCol w="1646464">
                      <a:extLst>
                        <a:ext uri="{9D8B030D-6E8A-4147-A177-3AD203B41FA5}">
                          <a16:colId xmlns:a16="http://schemas.microsoft.com/office/drawing/2014/main" val="932715248"/>
                        </a:ext>
                      </a:extLst>
                    </a:gridCol>
                    <a:gridCol w="1646464">
                      <a:extLst>
                        <a:ext uri="{9D8B030D-6E8A-4147-A177-3AD203B41FA5}">
                          <a16:colId xmlns:a16="http://schemas.microsoft.com/office/drawing/2014/main" val="3215179251"/>
                        </a:ext>
                      </a:extLst>
                    </a:gridCol>
                    <a:gridCol w="1646464">
                      <a:extLst>
                        <a:ext uri="{9D8B030D-6E8A-4147-A177-3AD203B41FA5}">
                          <a16:colId xmlns:a16="http://schemas.microsoft.com/office/drawing/2014/main" val="1119962181"/>
                        </a:ext>
                      </a:extLst>
                    </a:gridCol>
                    <a:gridCol w="1646464">
                      <a:extLst>
                        <a:ext uri="{9D8B030D-6E8A-4147-A177-3AD203B41FA5}">
                          <a16:colId xmlns:a16="http://schemas.microsoft.com/office/drawing/2014/main" val="3012506473"/>
                        </a:ext>
                      </a:extLst>
                    </a:gridCol>
                    <a:gridCol w="1646464">
                      <a:extLst>
                        <a:ext uri="{9D8B030D-6E8A-4147-A177-3AD203B41FA5}">
                          <a16:colId xmlns:a16="http://schemas.microsoft.com/office/drawing/2014/main" val="3212230585"/>
                        </a:ext>
                      </a:extLst>
                    </a:gridCol>
                    <a:gridCol w="1646464">
                      <a:extLst>
                        <a:ext uri="{9D8B030D-6E8A-4147-A177-3AD203B41FA5}">
                          <a16:colId xmlns:a16="http://schemas.microsoft.com/office/drawing/2014/main" val="3681268372"/>
                        </a:ext>
                      </a:extLst>
                    </a:gridCol>
                    <a:gridCol w="1646464">
                      <a:extLst>
                        <a:ext uri="{9D8B030D-6E8A-4147-A177-3AD203B41FA5}">
                          <a16:colId xmlns:a16="http://schemas.microsoft.com/office/drawing/2014/main" val="1745325356"/>
                        </a:ext>
                      </a:extLst>
                    </a:gridCol>
                  </a:tblGrid>
                  <a:tr h="266288">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𝒌</m:t>
                                </m:r>
                              </m:oMath>
                            </m:oMathPara>
                          </a14:m>
                          <a:endParaRPr lang="it-IT"/>
                        </a:p>
                      </a:txBody>
                      <a:tcPr>
                        <a:solidFill>
                          <a:srgbClr val="7D97AB"/>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𝒍</m:t>
                                    </m:r>
                                  </m:sub>
                                </m:sSub>
                              </m:oMath>
                            </m:oMathPara>
                          </a14:m>
                          <a:endParaRPr lang="it-IT"/>
                        </a:p>
                      </a:txBody>
                      <a:tcPr>
                        <a:solidFill>
                          <a:srgbClr val="7D97AB"/>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𝒎</m:t>
                                    </m:r>
                                  </m:sub>
                                </m:sSub>
                              </m:oMath>
                            </m:oMathPara>
                          </a14:m>
                          <a:endParaRPr lang="en-US" b="1"/>
                        </a:p>
                      </a:txBody>
                      <a:tcPr>
                        <a:solidFill>
                          <a:srgbClr val="7D97AB"/>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𝑩</m:t>
                                    </m:r>
                                  </m:e>
                                  <m:sub>
                                    <m:r>
                                      <a:rPr lang="en-US" b="1" i="1" smtClean="0">
                                        <a:latin typeface="Cambria Math" panose="02040503050406030204" pitchFamily="18" charset="0"/>
                                      </a:rPr>
                                      <m:t>𝒍</m:t>
                                    </m:r>
                                  </m:sub>
                                </m:sSub>
                              </m:oMath>
                            </m:oMathPara>
                          </a14:m>
                          <a:endParaRPr lang="it-IT"/>
                        </a:p>
                      </a:txBody>
                      <a:tcPr>
                        <a:solidFill>
                          <a:srgbClr val="7D97AB"/>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𝑩</m:t>
                                    </m:r>
                                  </m:e>
                                  <m:sub>
                                    <m:r>
                                      <a:rPr lang="en-US" b="1" i="1" smtClean="0">
                                        <a:latin typeface="Cambria Math" panose="02040503050406030204" pitchFamily="18" charset="0"/>
                                      </a:rPr>
                                      <m:t>𝒎</m:t>
                                    </m:r>
                                  </m:sub>
                                </m:sSub>
                              </m:oMath>
                            </m:oMathPara>
                          </a14:m>
                          <a:endParaRPr lang="it-IT"/>
                        </a:p>
                      </a:txBody>
                      <a:tcPr>
                        <a:solidFill>
                          <a:srgbClr val="7D97AB"/>
                        </a:solidFill>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𝒎</m:t>
                                </m:r>
                              </m:oMath>
                            </m:oMathPara>
                          </a14:m>
                          <a:endParaRPr lang="it-IT"/>
                        </a:p>
                      </a:txBody>
                      <a:tcPr>
                        <a:solidFill>
                          <a:srgbClr val="7D97AB"/>
                        </a:solidFill>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𝒍</m:t>
                                </m:r>
                              </m:oMath>
                            </m:oMathPara>
                          </a14:m>
                          <a:endParaRPr lang="it-IT"/>
                        </a:p>
                      </a:txBody>
                      <a:tcPr>
                        <a:solidFill>
                          <a:srgbClr val="7D97AB"/>
                        </a:solidFill>
                      </a:tcPr>
                    </a:tc>
                    <a:extLst>
                      <a:ext uri="{0D108BD9-81ED-4DB2-BD59-A6C34878D82A}">
                        <a16:rowId xmlns:a16="http://schemas.microsoft.com/office/drawing/2014/main" val="3448201939"/>
                      </a:ext>
                    </a:extLst>
                  </a:tr>
                  <a:tr h="414622">
                    <a:tc>
                      <a:txBody>
                        <a:bodyPr/>
                        <a:lstStyle/>
                        <a:p>
                          <a:pPr algn="ctr"/>
                          <a:r>
                            <a:rPr lang="en-US" sz="1600" b="1">
                              <a:solidFill>
                                <a:schemeClr val="bg1"/>
                              </a:solidFill>
                              <a:latin typeface="Century Gothic" panose="020B0502020202020204" pitchFamily="34" charset="0"/>
                            </a:rPr>
                            <a:t>0.8 Nm/rad</a:t>
                          </a:r>
                          <a:endParaRPr lang="it-IT" sz="1600" b="1">
                            <a:solidFill>
                              <a:schemeClr val="bg1"/>
                            </a:solidFill>
                            <a:latin typeface="Century Gothic" panose="020B0502020202020204" pitchFamily="34" charset="0"/>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entury Gothic" panose="020B0502020202020204" pitchFamily="34" charset="0"/>
                            </a:rPr>
                            <a:t>4e-4 Nms²/rad</a:t>
                          </a:r>
                          <a:endParaRPr lang="it-IT" sz="1600" b="1">
                            <a:solidFill>
                              <a:schemeClr val="bg1"/>
                            </a:solidFill>
                            <a:latin typeface="Century Gothic" panose="020B0502020202020204" pitchFamily="34" charset="0"/>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entury Gothic" panose="020B0502020202020204" pitchFamily="34" charset="0"/>
                            </a:rPr>
                            <a:t>4e-4 Nms²/rad</a:t>
                          </a:r>
                          <a:endParaRPr lang="it-IT" sz="1600" b="1">
                            <a:solidFill>
                              <a:schemeClr val="bg1"/>
                            </a:solidFill>
                            <a:latin typeface="Century Gothic" panose="020B0502020202020204" pitchFamily="34" charset="0"/>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entury Gothic" panose="020B0502020202020204" pitchFamily="34" charset="0"/>
                            </a:rPr>
                            <a:t>0 </a:t>
                          </a:r>
                          <a:r>
                            <a:rPr lang="en-US" sz="1600" b="1" err="1">
                              <a:solidFill>
                                <a:schemeClr val="bg1"/>
                              </a:solidFill>
                              <a:latin typeface="Century Gothic" panose="020B0502020202020204" pitchFamily="34" charset="0"/>
                            </a:rPr>
                            <a:t>Nms</a:t>
                          </a:r>
                          <a:r>
                            <a:rPr lang="en-US" sz="1600" b="1">
                              <a:solidFill>
                                <a:schemeClr val="bg1"/>
                              </a:solidFill>
                              <a:latin typeface="Century Gothic" panose="020B0502020202020204" pitchFamily="34" charset="0"/>
                            </a:rPr>
                            <a:t>/rad</a:t>
                          </a:r>
                          <a:endParaRPr lang="it-IT" sz="1600" b="1">
                            <a:solidFill>
                              <a:schemeClr val="bg1"/>
                            </a:solidFill>
                            <a:latin typeface="Century Gothic" panose="020B0502020202020204" pitchFamily="34" charset="0"/>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entury Gothic" panose="020B0502020202020204" pitchFamily="34" charset="0"/>
                            </a:rPr>
                            <a:t>0 .015Nms/rad</a:t>
                          </a:r>
                          <a:endParaRPr lang="it-IT" sz="1600" b="1">
                            <a:solidFill>
                              <a:schemeClr val="bg1"/>
                            </a:solidFill>
                            <a:latin typeface="Century Gothic" panose="020B0502020202020204" pitchFamily="34" charset="0"/>
                          </a:endParaRPr>
                        </a:p>
                        <a:p>
                          <a:pPr algn="ctr"/>
                          <a:endParaRPr lang="it-IT" sz="1600"/>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entury Gothic" panose="020B0502020202020204" pitchFamily="34" charset="0"/>
                            </a:rPr>
                            <a:t>0.3 kg</a:t>
                          </a:r>
                          <a:endParaRPr lang="it-IT" sz="1600" b="1">
                            <a:solidFill>
                              <a:schemeClr val="bg1"/>
                            </a:solidFill>
                            <a:latin typeface="Century Gothic" panose="020B0502020202020204" pitchFamily="34" charset="0"/>
                          </a:endParaRPr>
                        </a:p>
                        <a:p>
                          <a:pPr algn="ctr"/>
                          <a:endParaRPr lang="it-IT" sz="1600"/>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entury Gothic" panose="020B0502020202020204" pitchFamily="34" charset="0"/>
                            </a:rPr>
                            <a:t>0.3 m</a:t>
                          </a:r>
                          <a:endParaRPr lang="it-IT" sz="1600" b="1">
                            <a:solidFill>
                              <a:schemeClr val="bg1"/>
                            </a:solidFill>
                            <a:latin typeface="Century Gothic" panose="020B0502020202020204" pitchFamily="34" charset="0"/>
                          </a:endParaRPr>
                        </a:p>
                        <a:p>
                          <a:pPr algn="ctr"/>
                          <a:endParaRPr lang="it-IT" sz="1600"/>
                        </a:p>
                      </a:txBody>
                      <a:tcPr>
                        <a:solidFill>
                          <a:schemeClr val="tx2">
                            <a:lumMod val="75000"/>
                          </a:schemeClr>
                        </a:solidFill>
                      </a:tcPr>
                    </a:tc>
                    <a:extLst>
                      <a:ext uri="{0D108BD9-81ED-4DB2-BD59-A6C34878D82A}">
                        <a16:rowId xmlns:a16="http://schemas.microsoft.com/office/drawing/2014/main" val="64884812"/>
                      </a:ext>
                    </a:extLst>
                  </a:tr>
                </a:tbl>
              </a:graphicData>
            </a:graphic>
          </p:graphicFrame>
        </mc:Choice>
        <mc:Fallback xmlns="">
          <p:graphicFrame>
            <p:nvGraphicFramePr>
              <p:cNvPr id="7" name="Tabella 6">
                <a:extLst>
                  <a:ext uri="{FF2B5EF4-FFF2-40B4-BE49-F238E27FC236}">
                    <a16:creationId xmlns:a16="http://schemas.microsoft.com/office/drawing/2014/main" id="{E74E9057-715B-F6BD-034D-63EE1A65E3EB}"/>
                  </a:ext>
                </a:extLst>
              </p:cNvPr>
              <p:cNvGraphicFramePr>
                <a:graphicFrameLocks noGrp="1"/>
              </p:cNvGraphicFramePr>
              <p:nvPr>
                <p:extLst>
                  <p:ext uri="{D42A27DB-BD31-4B8C-83A1-F6EECF244321}">
                    <p14:modId xmlns:p14="http://schemas.microsoft.com/office/powerpoint/2010/main" val="3594911645"/>
                  </p:ext>
                </p:extLst>
              </p:nvPr>
            </p:nvGraphicFramePr>
            <p:xfrm>
              <a:off x="333376" y="5092835"/>
              <a:ext cx="11525248" cy="944880"/>
            </p:xfrm>
            <a:graphic>
              <a:graphicData uri="http://schemas.openxmlformats.org/drawingml/2006/table">
                <a:tbl>
                  <a:tblPr firstRow="1" bandRow="1">
                    <a:tableStyleId>{5C22544A-7EE6-4342-B048-85BDC9FD1C3A}</a:tableStyleId>
                  </a:tblPr>
                  <a:tblGrid>
                    <a:gridCol w="1646464">
                      <a:extLst>
                        <a:ext uri="{9D8B030D-6E8A-4147-A177-3AD203B41FA5}">
                          <a16:colId xmlns:a16="http://schemas.microsoft.com/office/drawing/2014/main" val="932715248"/>
                        </a:ext>
                      </a:extLst>
                    </a:gridCol>
                    <a:gridCol w="1646464">
                      <a:extLst>
                        <a:ext uri="{9D8B030D-6E8A-4147-A177-3AD203B41FA5}">
                          <a16:colId xmlns:a16="http://schemas.microsoft.com/office/drawing/2014/main" val="3215179251"/>
                        </a:ext>
                      </a:extLst>
                    </a:gridCol>
                    <a:gridCol w="1646464">
                      <a:extLst>
                        <a:ext uri="{9D8B030D-6E8A-4147-A177-3AD203B41FA5}">
                          <a16:colId xmlns:a16="http://schemas.microsoft.com/office/drawing/2014/main" val="1119962181"/>
                        </a:ext>
                      </a:extLst>
                    </a:gridCol>
                    <a:gridCol w="1646464">
                      <a:extLst>
                        <a:ext uri="{9D8B030D-6E8A-4147-A177-3AD203B41FA5}">
                          <a16:colId xmlns:a16="http://schemas.microsoft.com/office/drawing/2014/main" val="3012506473"/>
                        </a:ext>
                      </a:extLst>
                    </a:gridCol>
                    <a:gridCol w="1646464">
                      <a:extLst>
                        <a:ext uri="{9D8B030D-6E8A-4147-A177-3AD203B41FA5}">
                          <a16:colId xmlns:a16="http://schemas.microsoft.com/office/drawing/2014/main" val="3212230585"/>
                        </a:ext>
                      </a:extLst>
                    </a:gridCol>
                    <a:gridCol w="1646464">
                      <a:extLst>
                        <a:ext uri="{9D8B030D-6E8A-4147-A177-3AD203B41FA5}">
                          <a16:colId xmlns:a16="http://schemas.microsoft.com/office/drawing/2014/main" val="3681268372"/>
                        </a:ext>
                      </a:extLst>
                    </a:gridCol>
                    <a:gridCol w="1646464">
                      <a:extLst>
                        <a:ext uri="{9D8B030D-6E8A-4147-A177-3AD203B41FA5}">
                          <a16:colId xmlns:a16="http://schemas.microsoft.com/office/drawing/2014/main" val="1745325356"/>
                        </a:ext>
                      </a:extLst>
                    </a:gridCol>
                  </a:tblGrid>
                  <a:tr h="365760">
                    <a:tc>
                      <a:txBody>
                        <a:bodyPr/>
                        <a:lstStyle/>
                        <a:p>
                          <a:endParaRPr lang="it-IT"/>
                        </a:p>
                      </a:txBody>
                      <a:tcPr>
                        <a:blipFill>
                          <a:blip r:embed="rId4"/>
                          <a:stretch>
                            <a:fillRect l="-370" t="-1667" r="-602222" b="-163333"/>
                          </a:stretch>
                        </a:blipFill>
                      </a:tcPr>
                    </a:tc>
                    <a:tc>
                      <a:txBody>
                        <a:bodyPr/>
                        <a:lstStyle/>
                        <a:p>
                          <a:endParaRPr lang="it-IT"/>
                        </a:p>
                      </a:txBody>
                      <a:tcPr>
                        <a:blipFill>
                          <a:blip r:embed="rId4"/>
                          <a:stretch>
                            <a:fillRect l="-100000" t="-1667" r="-500000" b="-163333"/>
                          </a:stretch>
                        </a:blipFill>
                      </a:tcPr>
                    </a:tc>
                    <a:tc>
                      <a:txBody>
                        <a:bodyPr/>
                        <a:lstStyle/>
                        <a:p>
                          <a:endParaRPr lang="it-IT"/>
                        </a:p>
                      </a:txBody>
                      <a:tcPr>
                        <a:blipFill>
                          <a:blip r:embed="rId4"/>
                          <a:stretch>
                            <a:fillRect l="-200741" t="-1667" r="-401852" b="-163333"/>
                          </a:stretch>
                        </a:blipFill>
                      </a:tcPr>
                    </a:tc>
                    <a:tc>
                      <a:txBody>
                        <a:bodyPr/>
                        <a:lstStyle/>
                        <a:p>
                          <a:endParaRPr lang="it-IT"/>
                        </a:p>
                      </a:txBody>
                      <a:tcPr>
                        <a:blipFill>
                          <a:blip r:embed="rId4"/>
                          <a:stretch>
                            <a:fillRect l="-300741" t="-1667" r="-301852" b="-163333"/>
                          </a:stretch>
                        </a:blipFill>
                      </a:tcPr>
                    </a:tc>
                    <a:tc>
                      <a:txBody>
                        <a:bodyPr/>
                        <a:lstStyle/>
                        <a:p>
                          <a:endParaRPr lang="it-IT"/>
                        </a:p>
                      </a:txBody>
                      <a:tcPr>
                        <a:blipFill>
                          <a:blip r:embed="rId4"/>
                          <a:stretch>
                            <a:fillRect l="-400741" t="-1667" r="-201852" b="-163333"/>
                          </a:stretch>
                        </a:blipFill>
                      </a:tcPr>
                    </a:tc>
                    <a:tc>
                      <a:txBody>
                        <a:bodyPr/>
                        <a:lstStyle/>
                        <a:p>
                          <a:endParaRPr lang="it-IT"/>
                        </a:p>
                      </a:txBody>
                      <a:tcPr>
                        <a:blipFill>
                          <a:blip r:embed="rId4"/>
                          <a:stretch>
                            <a:fillRect l="-498893" t="-1667" r="-101107" b="-163333"/>
                          </a:stretch>
                        </a:blipFill>
                      </a:tcPr>
                    </a:tc>
                    <a:tc>
                      <a:txBody>
                        <a:bodyPr/>
                        <a:lstStyle/>
                        <a:p>
                          <a:endParaRPr lang="it-IT"/>
                        </a:p>
                      </a:txBody>
                      <a:tcPr>
                        <a:blipFill>
                          <a:blip r:embed="rId4"/>
                          <a:stretch>
                            <a:fillRect l="-601111" t="-1667" r="-1481" b="-163333"/>
                          </a:stretch>
                        </a:blipFill>
                      </a:tcPr>
                    </a:tc>
                    <a:extLst>
                      <a:ext uri="{0D108BD9-81ED-4DB2-BD59-A6C34878D82A}">
                        <a16:rowId xmlns:a16="http://schemas.microsoft.com/office/drawing/2014/main" val="3448201939"/>
                      </a:ext>
                    </a:extLst>
                  </a:tr>
                  <a:tr h="579120">
                    <a:tc>
                      <a:txBody>
                        <a:bodyPr/>
                        <a:lstStyle/>
                        <a:p>
                          <a:pPr algn="ctr"/>
                          <a:r>
                            <a:rPr lang="en-US" sz="1600" b="1">
                              <a:solidFill>
                                <a:schemeClr val="bg1"/>
                              </a:solidFill>
                              <a:latin typeface="Century Gothic" panose="020B0502020202020204" pitchFamily="34" charset="0"/>
                            </a:rPr>
                            <a:t>0.8 Nm/rad</a:t>
                          </a:r>
                          <a:endParaRPr lang="it-IT" sz="1600" b="1">
                            <a:solidFill>
                              <a:schemeClr val="bg1"/>
                            </a:solidFill>
                            <a:latin typeface="Century Gothic" panose="020B0502020202020204" pitchFamily="34" charset="0"/>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entury Gothic" panose="020B0502020202020204" pitchFamily="34" charset="0"/>
                            </a:rPr>
                            <a:t>4e-4 Nms²/rad</a:t>
                          </a:r>
                          <a:endParaRPr lang="it-IT" sz="1600" b="1">
                            <a:solidFill>
                              <a:schemeClr val="bg1"/>
                            </a:solidFill>
                            <a:latin typeface="Century Gothic" panose="020B0502020202020204" pitchFamily="34" charset="0"/>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entury Gothic" panose="020B0502020202020204" pitchFamily="34" charset="0"/>
                            </a:rPr>
                            <a:t>4e-4 Nms²/rad</a:t>
                          </a:r>
                          <a:endParaRPr lang="it-IT" sz="1600" b="1">
                            <a:solidFill>
                              <a:schemeClr val="bg1"/>
                            </a:solidFill>
                            <a:latin typeface="Century Gothic" panose="020B0502020202020204" pitchFamily="34" charset="0"/>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entury Gothic" panose="020B0502020202020204" pitchFamily="34" charset="0"/>
                            </a:rPr>
                            <a:t>0 </a:t>
                          </a:r>
                          <a:r>
                            <a:rPr lang="en-US" sz="1600" b="1" err="1">
                              <a:solidFill>
                                <a:schemeClr val="bg1"/>
                              </a:solidFill>
                              <a:latin typeface="Century Gothic" panose="020B0502020202020204" pitchFamily="34" charset="0"/>
                            </a:rPr>
                            <a:t>Nms</a:t>
                          </a:r>
                          <a:r>
                            <a:rPr lang="en-US" sz="1600" b="1">
                              <a:solidFill>
                                <a:schemeClr val="bg1"/>
                              </a:solidFill>
                              <a:latin typeface="Century Gothic" panose="020B0502020202020204" pitchFamily="34" charset="0"/>
                            </a:rPr>
                            <a:t>/rad</a:t>
                          </a:r>
                          <a:endParaRPr lang="it-IT" sz="1600" b="1">
                            <a:solidFill>
                              <a:schemeClr val="bg1"/>
                            </a:solidFill>
                            <a:latin typeface="Century Gothic" panose="020B0502020202020204" pitchFamily="34" charset="0"/>
                          </a:endParaRPr>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entury Gothic" panose="020B0502020202020204" pitchFamily="34" charset="0"/>
                            </a:rPr>
                            <a:t>0 .015Nms/rad</a:t>
                          </a:r>
                          <a:endParaRPr lang="it-IT" sz="1600" b="1">
                            <a:solidFill>
                              <a:schemeClr val="bg1"/>
                            </a:solidFill>
                            <a:latin typeface="Century Gothic" panose="020B0502020202020204" pitchFamily="34" charset="0"/>
                          </a:endParaRPr>
                        </a:p>
                        <a:p>
                          <a:pPr algn="ctr"/>
                          <a:endParaRPr lang="it-IT" sz="1600"/>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entury Gothic" panose="020B0502020202020204" pitchFamily="34" charset="0"/>
                            </a:rPr>
                            <a:t>0.3 kg</a:t>
                          </a:r>
                          <a:endParaRPr lang="it-IT" sz="1600" b="1">
                            <a:solidFill>
                              <a:schemeClr val="bg1"/>
                            </a:solidFill>
                            <a:latin typeface="Century Gothic" panose="020B0502020202020204" pitchFamily="34" charset="0"/>
                          </a:endParaRPr>
                        </a:p>
                        <a:p>
                          <a:pPr algn="ctr"/>
                          <a:endParaRPr lang="it-IT" sz="1600"/>
                        </a:p>
                      </a:txBody>
                      <a:tcPr>
                        <a:solidFill>
                          <a:schemeClr val="tx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entury Gothic" panose="020B0502020202020204" pitchFamily="34" charset="0"/>
                            </a:rPr>
                            <a:t>0.3 m</a:t>
                          </a:r>
                          <a:endParaRPr lang="it-IT" sz="1600" b="1">
                            <a:solidFill>
                              <a:schemeClr val="bg1"/>
                            </a:solidFill>
                            <a:latin typeface="Century Gothic" panose="020B0502020202020204" pitchFamily="34" charset="0"/>
                          </a:endParaRPr>
                        </a:p>
                        <a:p>
                          <a:pPr algn="ctr"/>
                          <a:endParaRPr lang="it-IT" sz="1600"/>
                        </a:p>
                      </a:txBody>
                      <a:tcPr>
                        <a:solidFill>
                          <a:schemeClr val="tx2">
                            <a:lumMod val="75000"/>
                          </a:schemeClr>
                        </a:solidFill>
                      </a:tcPr>
                    </a:tc>
                    <a:extLst>
                      <a:ext uri="{0D108BD9-81ED-4DB2-BD59-A6C34878D82A}">
                        <a16:rowId xmlns:a16="http://schemas.microsoft.com/office/drawing/2014/main" val="64884812"/>
                      </a:ext>
                    </a:extLst>
                  </a:tr>
                </a:tbl>
              </a:graphicData>
            </a:graphic>
          </p:graphicFrame>
        </mc:Fallback>
      </mc:AlternateContent>
      <p:sp>
        <p:nvSpPr>
          <p:cNvPr id="8" name="Segnaposto contenuto 2">
            <a:extLst>
              <a:ext uri="{FF2B5EF4-FFF2-40B4-BE49-F238E27FC236}">
                <a16:creationId xmlns:a16="http://schemas.microsoft.com/office/drawing/2014/main" id="{848479FA-0752-DA85-5C11-9DCF6683E28D}"/>
              </a:ext>
            </a:extLst>
          </p:cNvPr>
          <p:cNvSpPr txBox="1">
            <a:spLocks/>
          </p:cNvSpPr>
          <p:nvPr/>
        </p:nvSpPr>
        <p:spPr>
          <a:xfrm>
            <a:off x="4818312" y="4525294"/>
            <a:ext cx="2555375" cy="4831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t>Parameters :</a:t>
            </a:r>
          </a:p>
        </p:txBody>
      </p:sp>
    </p:spTree>
    <p:extLst>
      <p:ext uri="{BB962C8B-B14F-4D97-AF65-F5344CB8AC3E}">
        <p14:creationId xmlns:p14="http://schemas.microsoft.com/office/powerpoint/2010/main" val="195608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4F5478-AE22-B6CF-7563-FFEF09A96781}"/>
              </a:ext>
            </a:extLst>
          </p:cNvPr>
          <p:cNvSpPr>
            <a:spLocks noGrp="1"/>
          </p:cNvSpPr>
          <p:nvPr>
            <p:ph type="title"/>
          </p:nvPr>
        </p:nvSpPr>
        <p:spPr/>
        <p:txBody>
          <a:bodyPr/>
          <a:lstStyle/>
          <a:p>
            <a:r>
              <a:rPr lang="en-US">
                <a:latin typeface="Century Gothic"/>
              </a:rPr>
              <a:t>Model and Simulation scheme</a:t>
            </a:r>
            <a:endParaRPr lang="it-IT"/>
          </a:p>
        </p:txBody>
      </p:sp>
      <p:sp>
        <p:nvSpPr>
          <p:cNvPr id="4" name="Segnaposto numero diapositiva 3">
            <a:extLst>
              <a:ext uri="{FF2B5EF4-FFF2-40B4-BE49-F238E27FC236}">
                <a16:creationId xmlns:a16="http://schemas.microsoft.com/office/drawing/2014/main" id="{7AB08E2B-FF91-E0A7-300E-0A35F3B0D80F}"/>
              </a:ext>
            </a:extLst>
          </p:cNvPr>
          <p:cNvSpPr>
            <a:spLocks noGrp="1"/>
          </p:cNvSpPr>
          <p:nvPr>
            <p:ph type="sldNum" sz="quarter" idx="12"/>
          </p:nvPr>
        </p:nvSpPr>
        <p:spPr/>
        <p:txBody>
          <a:bodyPr/>
          <a:lstStyle/>
          <a:p>
            <a:fld id="{9FDFBCF2-90F6-406E-8F9D-ACA87ABE17F6}" type="slidenum">
              <a:rPr lang="it-IT" smtClean="0"/>
              <a:pPr/>
              <a:t>4</a:t>
            </a:fld>
            <a:endParaRPr lang="it-IT"/>
          </a:p>
        </p:txBody>
      </p:sp>
      <p:sp>
        <p:nvSpPr>
          <p:cNvPr id="5" name="Segnaposto testo 4">
            <a:extLst>
              <a:ext uri="{FF2B5EF4-FFF2-40B4-BE49-F238E27FC236}">
                <a16:creationId xmlns:a16="http://schemas.microsoft.com/office/drawing/2014/main" id="{EA6212FB-ADBA-CAFD-8EC5-D151005E38A3}"/>
              </a:ext>
            </a:extLst>
          </p:cNvPr>
          <p:cNvSpPr>
            <a:spLocks noGrp="1"/>
          </p:cNvSpPr>
          <p:nvPr>
            <p:ph type="body" sz="quarter" idx="13"/>
          </p:nvPr>
        </p:nvSpPr>
        <p:spPr/>
        <p:txBody>
          <a:bodyPr/>
          <a:lstStyle/>
          <a:p>
            <a:r>
              <a:rPr lang="en-US"/>
              <a:t>State-Space Representation</a:t>
            </a:r>
            <a:endParaRPr lang="it-IT"/>
          </a:p>
        </p:txBody>
      </p:sp>
      <p:pic>
        <p:nvPicPr>
          <p:cNvPr id="13" name="Segnaposto contenuto 12" descr="Immagine che contiene testo, diagramma, schermata, numero&#10;&#10;Descrizione generata automaticamente">
            <a:extLst>
              <a:ext uri="{FF2B5EF4-FFF2-40B4-BE49-F238E27FC236}">
                <a16:creationId xmlns:a16="http://schemas.microsoft.com/office/drawing/2014/main" id="{F95B2EB4-4C26-8B49-3597-5057B405AEB5}"/>
              </a:ext>
            </a:extLst>
          </p:cNvPr>
          <p:cNvPicPr>
            <a:picLocks noGrp="1" noChangeAspect="1"/>
          </p:cNvPicPr>
          <p:nvPr>
            <p:ph idx="1"/>
          </p:nvPr>
        </p:nvPicPr>
        <p:blipFill>
          <a:blip r:embed="rId2"/>
          <a:stretch>
            <a:fillRect/>
          </a:stretch>
        </p:blipFill>
        <p:spPr>
          <a:xfrm>
            <a:off x="7298471" y="1929395"/>
            <a:ext cx="4560154" cy="4205236"/>
          </a:xfrm>
          <a:ln w="38100">
            <a:solidFill>
              <a:schemeClr val="accent2">
                <a:lumMod val="75000"/>
              </a:schemeClr>
            </a:solidFill>
          </a:ln>
        </p:spPr>
      </p:pic>
      <p:sp>
        <p:nvSpPr>
          <p:cNvPr id="14" name="CasellaDiTesto 13">
            <a:extLst>
              <a:ext uri="{FF2B5EF4-FFF2-40B4-BE49-F238E27FC236}">
                <a16:creationId xmlns:a16="http://schemas.microsoft.com/office/drawing/2014/main" id="{0174FDB0-F5C0-2C1C-7A35-6465F35638DA}"/>
              </a:ext>
            </a:extLst>
          </p:cNvPr>
          <p:cNvSpPr txBox="1"/>
          <p:nvPr/>
        </p:nvSpPr>
        <p:spPr>
          <a:xfrm>
            <a:off x="7779925" y="2182518"/>
            <a:ext cx="1416756"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it-IT"/>
          </a:p>
        </p:txBody>
      </p:sp>
      <p:sp>
        <p:nvSpPr>
          <p:cNvPr id="8" name="Segnaposto contenuto 2">
            <a:extLst>
              <a:ext uri="{FF2B5EF4-FFF2-40B4-BE49-F238E27FC236}">
                <a16:creationId xmlns:a16="http://schemas.microsoft.com/office/drawing/2014/main" id="{60B0E96F-4498-D024-ED01-01032615C06F}"/>
              </a:ext>
            </a:extLst>
          </p:cNvPr>
          <p:cNvSpPr txBox="1">
            <a:spLocks/>
          </p:cNvSpPr>
          <p:nvPr/>
        </p:nvSpPr>
        <p:spPr>
          <a:xfrm>
            <a:off x="333374" y="1458645"/>
            <a:ext cx="11525250" cy="381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a:solidFill>
                  <a:schemeClr val="accent4">
                    <a:lumMod val="75000"/>
                  </a:schemeClr>
                </a:solidFill>
              </a:rPr>
              <a:t>Request 1 : Give a state space representation of the system and provide a related simulation scheme</a:t>
            </a:r>
          </a:p>
        </p:txBody>
      </p:sp>
      <p:sp>
        <p:nvSpPr>
          <p:cNvPr id="11" name="Segnaposto contenuto 2">
            <a:extLst>
              <a:ext uri="{FF2B5EF4-FFF2-40B4-BE49-F238E27FC236}">
                <a16:creationId xmlns:a16="http://schemas.microsoft.com/office/drawing/2014/main" id="{CBAA5E6B-49BE-7AE5-0606-3BDB49F64740}"/>
              </a:ext>
            </a:extLst>
          </p:cNvPr>
          <p:cNvSpPr txBox="1">
            <a:spLocks/>
          </p:cNvSpPr>
          <p:nvPr/>
        </p:nvSpPr>
        <p:spPr>
          <a:xfrm>
            <a:off x="333373" y="1966431"/>
            <a:ext cx="5122205" cy="4549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a:solidFill>
                  <a:srgbClr val="7D97AB"/>
                </a:solidFill>
              </a:rPr>
              <a:t>State-Space Representation:</a:t>
            </a:r>
          </a:p>
        </p:txBody>
      </p:sp>
      <p:pic>
        <p:nvPicPr>
          <p:cNvPr id="3" name="Immagine 2" descr="Immagine che contiene testo, diagramma, schermata, linea&#10;&#10;Descrizione generata automaticamente">
            <a:extLst>
              <a:ext uri="{FF2B5EF4-FFF2-40B4-BE49-F238E27FC236}">
                <a16:creationId xmlns:a16="http://schemas.microsoft.com/office/drawing/2014/main" id="{BD7CCC48-7141-A2AF-3929-EE7C125FCE76}"/>
              </a:ext>
            </a:extLst>
          </p:cNvPr>
          <p:cNvPicPr>
            <a:picLocks noChangeAspect="1"/>
          </p:cNvPicPr>
          <p:nvPr/>
        </p:nvPicPr>
        <p:blipFill>
          <a:blip r:embed="rId3"/>
          <a:stretch>
            <a:fillRect/>
          </a:stretch>
        </p:blipFill>
        <p:spPr>
          <a:xfrm>
            <a:off x="5781566" y="3164040"/>
            <a:ext cx="2360342" cy="1561559"/>
          </a:xfrm>
          <a:prstGeom prst="rect">
            <a:avLst/>
          </a:prstGeom>
          <a:ln w="28575">
            <a:solidFill>
              <a:schemeClr val="accent2">
                <a:lumMod val="75000"/>
              </a:schemeClr>
            </a:solidFill>
          </a:ln>
        </p:spPr>
      </p:pic>
      <mc:AlternateContent xmlns:mc="http://schemas.openxmlformats.org/markup-compatibility/2006" xmlns:a14="http://schemas.microsoft.com/office/drawing/2010/main">
        <mc:Choice Requires="a14">
          <p:sp>
            <p:nvSpPr>
              <p:cNvPr id="15" name="Segnaposto contenuto 2">
                <a:extLst>
                  <a:ext uri="{FF2B5EF4-FFF2-40B4-BE49-F238E27FC236}">
                    <a16:creationId xmlns:a16="http://schemas.microsoft.com/office/drawing/2014/main" id="{CA72C1EF-67E5-9045-3948-438988A8746E}"/>
                  </a:ext>
                </a:extLst>
              </p:cNvPr>
              <p:cNvSpPr txBox="1">
                <a:spLocks/>
              </p:cNvSpPr>
              <p:nvPr/>
            </p:nvSpPr>
            <p:spPr>
              <a:xfrm>
                <a:off x="379834" y="2522529"/>
                <a:ext cx="5122206" cy="70107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𝐽</m:t>
                          </m:r>
                        </m:e>
                        <m:sub>
                          <m:r>
                            <a:rPr lang="en-US" sz="2400" b="0" i="1" smtClean="0">
                              <a:latin typeface="Cambria Math" panose="02040503050406030204" pitchFamily="18" charset="0"/>
                            </a:rPr>
                            <m:t>𝑙</m:t>
                          </m:r>
                        </m:sub>
                      </m:sSub>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e>
                        <m:sub>
                          <m:r>
                            <a:rPr lang="en-US" sz="2400" b="0" i="1" smtClean="0">
                              <a:latin typeface="Cambria Math" panose="02040503050406030204" pitchFamily="18" charset="0"/>
                            </a:rPr>
                            <m:t>𝑙</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𝑙</m:t>
                          </m:r>
                        </m:sub>
                      </m:sSub>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e>
                        <m:sub>
                          <m:r>
                            <a:rPr lang="en-US" sz="2400" b="0" i="1" smtClean="0">
                              <a:latin typeface="Cambria Math" panose="02040503050406030204" pitchFamily="18" charset="0"/>
                            </a:rPr>
                            <m:t>𝑙</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𝑙</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𝑚</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𝑚𝑔𝑙</m:t>
                      </m:r>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𝑐𝑜𝑠</m:t>
                          </m:r>
                        </m:fName>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𝑙</m:t>
                                  </m:r>
                                </m:sub>
                              </m:sSub>
                            </m:e>
                          </m:d>
                        </m:e>
                      </m:func>
                      <m:r>
                        <a:rPr lang="en-US" sz="2400" b="0" i="1" smtClean="0">
                          <a:latin typeface="Cambria Math" panose="02040503050406030204" pitchFamily="18" charset="0"/>
                        </a:rPr>
                        <m:t>=0</m:t>
                      </m:r>
                    </m:oMath>
                  </m:oMathPara>
                </a14:m>
                <a:endParaRPr lang="en-US" sz="2400" b="0" i="1"/>
              </a:p>
              <a:p>
                <a:pPr marL="0" indent="0" algn="ctr">
                  <a:buNone/>
                </a:pPr>
                <a14:m>
                  <m:oMathPara xmlns:m="http://schemas.openxmlformats.org/officeDocument/2006/math">
                    <m:oMathParaPr>
                      <m:jc m:val="center"/>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𝐽</m:t>
                          </m:r>
                        </m:e>
                        <m:sub>
                          <m:r>
                            <a:rPr lang="en-US" sz="2400" b="0" i="1" smtClean="0">
                              <a:latin typeface="Cambria Math" panose="02040503050406030204" pitchFamily="18" charset="0"/>
                            </a:rPr>
                            <m:t>𝑚</m:t>
                          </m:r>
                        </m:sub>
                      </m:sSub>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𝑚</m:t>
                          </m:r>
                        </m:sub>
                      </m:sSub>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 −</m:t>
                      </m:r>
                      <m:r>
                        <a:rPr lang="en-US" sz="2400" b="0" i="1" smtClean="0">
                          <a:latin typeface="Cambria Math" panose="02040503050406030204" pitchFamily="18" charset="0"/>
                        </a:rPr>
                        <m:t>𝑘</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𝑙</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𝑚</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𝑢</m:t>
                      </m:r>
                    </m:oMath>
                  </m:oMathPara>
                </a14:m>
                <a:endParaRPr lang="en-US" sz="2400" b="0" i="1"/>
              </a:p>
            </p:txBody>
          </p:sp>
        </mc:Choice>
        <mc:Fallback xmlns="">
          <p:sp>
            <p:nvSpPr>
              <p:cNvPr id="15" name="Segnaposto contenuto 2">
                <a:extLst>
                  <a:ext uri="{FF2B5EF4-FFF2-40B4-BE49-F238E27FC236}">
                    <a16:creationId xmlns:a16="http://schemas.microsoft.com/office/drawing/2014/main" id="{CA72C1EF-67E5-9045-3948-438988A8746E}"/>
                  </a:ext>
                </a:extLst>
              </p:cNvPr>
              <p:cNvSpPr txBox="1">
                <a:spLocks noRot="1" noChangeAspect="1" noMove="1" noResize="1" noEditPoints="1" noAdjustHandles="1" noChangeArrowheads="1" noChangeShapeType="1" noTextEdit="1"/>
              </p:cNvSpPr>
              <p:nvPr/>
            </p:nvSpPr>
            <p:spPr>
              <a:xfrm>
                <a:off x="379834" y="2522529"/>
                <a:ext cx="5122206" cy="701078"/>
              </a:xfrm>
              <a:prstGeom prst="rect">
                <a:avLst/>
              </a:prstGeom>
              <a:blipFill>
                <a:blip r:embed="rId4"/>
                <a:stretch>
                  <a:fillRect t="-3478" b="-34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Segnaposto contenuto 2">
                <a:extLst>
                  <a:ext uri="{FF2B5EF4-FFF2-40B4-BE49-F238E27FC236}">
                    <a16:creationId xmlns:a16="http://schemas.microsoft.com/office/drawing/2014/main" id="{051864D9-5083-B611-9E63-475AF0C181C2}"/>
                  </a:ext>
                </a:extLst>
              </p:cNvPr>
              <p:cNvSpPr txBox="1">
                <a:spLocks/>
              </p:cNvSpPr>
              <p:nvPr/>
            </p:nvSpPr>
            <p:spPr>
              <a:xfrm>
                <a:off x="333372" y="3811161"/>
                <a:ext cx="5122205" cy="2346594"/>
              </a:xfrm>
              <a:prstGeom prst="rect">
                <a:avLst/>
              </a:prstGeom>
              <a:ln w="38100">
                <a:solidFill>
                  <a:srgbClr val="7D97AB"/>
                </a:solidFill>
              </a:ln>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600" b="1" i="1" smtClean="0">
                              <a:latin typeface="Cambria Math" panose="02040503050406030204" pitchFamily="18" charset="0"/>
                            </a:rPr>
                          </m:ctrlPr>
                        </m:sSubPr>
                        <m:e>
                          <m:acc>
                            <m:accPr>
                              <m:chr m:val="̇"/>
                              <m:ctrlPr>
                                <a:rPr lang="en-US" sz="2600" b="1" i="1" smtClean="0">
                                  <a:latin typeface="Cambria Math" panose="02040503050406030204" pitchFamily="18" charset="0"/>
                                </a:rPr>
                              </m:ctrlPr>
                            </m:accPr>
                            <m:e>
                              <m:r>
                                <a:rPr lang="en-US" sz="2600" b="1" i="1" smtClean="0">
                                  <a:latin typeface="Cambria Math" panose="02040503050406030204" pitchFamily="18" charset="0"/>
                                </a:rPr>
                                <m:t>𝒙</m:t>
                              </m:r>
                            </m:e>
                          </m:acc>
                        </m:e>
                        <m:sub>
                          <m:r>
                            <a:rPr lang="en-US" sz="2600" b="1" i="1" smtClean="0">
                              <a:latin typeface="Cambria Math" panose="02040503050406030204" pitchFamily="18" charset="0"/>
                            </a:rPr>
                            <m:t>𝟏</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     </m:t>
                      </m:r>
                    </m:oMath>
                  </m:oMathPara>
                </a14:m>
                <a:endParaRPr lang="en-US" sz="2600" b="0"/>
              </a:p>
              <a:p>
                <a:pPr marL="0" indent="0">
                  <a:buNone/>
                </a:pPr>
                <a14:m>
                  <m:oMathPara xmlns:m="http://schemas.openxmlformats.org/officeDocument/2006/math">
                    <m:oMathParaPr>
                      <m:jc m:val="centerGroup"/>
                    </m:oMathParaPr>
                    <m:oMath xmlns:m="http://schemas.openxmlformats.org/officeDocument/2006/math">
                      <m:sSub>
                        <m:sSubPr>
                          <m:ctrlPr>
                            <a:rPr lang="en-US" sz="2600" b="1" i="1" smtClean="0">
                              <a:latin typeface="Cambria Math" panose="02040503050406030204" pitchFamily="18" charset="0"/>
                            </a:rPr>
                          </m:ctrlPr>
                        </m:sSubPr>
                        <m:e>
                          <m:acc>
                            <m:accPr>
                              <m:chr m:val="̇"/>
                              <m:ctrlPr>
                                <a:rPr lang="en-US" sz="2600" b="1" i="1" smtClean="0">
                                  <a:latin typeface="Cambria Math" panose="02040503050406030204" pitchFamily="18" charset="0"/>
                                </a:rPr>
                              </m:ctrlPr>
                            </m:accPr>
                            <m:e>
                              <m:r>
                                <a:rPr lang="en-US" sz="2600" b="1" i="1" smtClean="0">
                                  <a:latin typeface="Cambria Math" panose="02040503050406030204" pitchFamily="18" charset="0"/>
                                </a:rPr>
                                <m:t>𝒙</m:t>
                              </m:r>
                            </m:e>
                          </m:acc>
                        </m:e>
                        <m:sub>
                          <m:r>
                            <a:rPr lang="en-US" sz="2600" b="1" i="1" smtClean="0">
                              <a:latin typeface="Cambria Math" panose="02040503050406030204" pitchFamily="18" charset="0"/>
                            </a:rPr>
                            <m:t>𝟐</m:t>
                          </m:r>
                        </m:sub>
                      </m:sSub>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𝐵</m:t>
                              </m:r>
                            </m:e>
                            <m:sub>
                              <m:r>
                                <a:rPr lang="en-US" sz="2600" b="0" i="1" smtClean="0">
                                  <a:latin typeface="Cambria Math" panose="02040503050406030204" pitchFamily="18" charset="0"/>
                                </a:rPr>
                                <m:t>𝑙</m:t>
                              </m:r>
                            </m:sub>
                          </m:sSub>
                        </m:num>
                        <m:den>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𝐽</m:t>
                              </m:r>
                            </m:e>
                            <m:sub>
                              <m:r>
                                <a:rPr lang="en-US" sz="2600" b="0" i="1" smtClean="0">
                                  <a:latin typeface="Cambria Math" panose="02040503050406030204" pitchFamily="18" charset="0"/>
                                </a:rPr>
                                <m:t>𝑙</m:t>
                              </m:r>
                            </m:sub>
                          </m:sSub>
                        </m:den>
                      </m:f>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𝑘</m:t>
                          </m:r>
                        </m:num>
                        <m:den>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𝐽</m:t>
                              </m:r>
                            </m:e>
                            <m:sub>
                              <m:r>
                                <a:rPr lang="en-US" sz="2600" b="0" i="1" smtClean="0">
                                  <a:latin typeface="Cambria Math" panose="02040503050406030204" pitchFamily="18" charset="0"/>
                                </a:rPr>
                                <m:t>𝑙</m:t>
                              </m:r>
                            </m:sub>
                          </m:sSub>
                        </m:den>
                      </m:f>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𝑘</m:t>
                          </m:r>
                        </m:num>
                        <m:den>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𝐽</m:t>
                              </m:r>
                            </m:e>
                            <m:sub>
                              <m:r>
                                <a:rPr lang="en-US" sz="2600" b="0" i="1" smtClean="0">
                                  <a:latin typeface="Cambria Math" panose="02040503050406030204" pitchFamily="18" charset="0"/>
                                </a:rPr>
                                <m:t>𝑙</m:t>
                              </m:r>
                            </m:sub>
                          </m:sSub>
                        </m:den>
                      </m:f>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3</m:t>
                          </m:r>
                        </m:sub>
                      </m:sSub>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𝑚𝑔𝑙</m:t>
                          </m:r>
                        </m:num>
                        <m:den>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𝐽</m:t>
                              </m:r>
                            </m:e>
                            <m:sub>
                              <m:r>
                                <a:rPr lang="en-US" sz="2600" b="0" i="1" smtClean="0">
                                  <a:latin typeface="Cambria Math" panose="02040503050406030204" pitchFamily="18" charset="0"/>
                                </a:rPr>
                                <m:t>𝑙</m:t>
                              </m:r>
                            </m:sub>
                          </m:sSub>
                        </m:den>
                      </m:f>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cos</m:t>
                          </m:r>
                        </m:fName>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e>
                      </m:func>
                    </m:oMath>
                  </m:oMathPara>
                </a14:m>
                <a:endParaRPr lang="en-US" sz="2600" b="0"/>
              </a:p>
              <a:p>
                <a:pPr marL="0" indent="0">
                  <a:buNone/>
                </a:pPr>
                <a14:m>
                  <m:oMathPara xmlns:m="http://schemas.openxmlformats.org/officeDocument/2006/math">
                    <m:oMathParaPr>
                      <m:jc m:val="centerGroup"/>
                    </m:oMathParaPr>
                    <m:oMath xmlns:m="http://schemas.openxmlformats.org/officeDocument/2006/math">
                      <m:sSub>
                        <m:sSubPr>
                          <m:ctrlPr>
                            <a:rPr lang="en-US" sz="2600" b="1" i="1" smtClean="0">
                              <a:latin typeface="Cambria Math" panose="02040503050406030204" pitchFamily="18" charset="0"/>
                            </a:rPr>
                          </m:ctrlPr>
                        </m:sSubPr>
                        <m:e>
                          <m:acc>
                            <m:accPr>
                              <m:chr m:val="̇"/>
                              <m:ctrlPr>
                                <a:rPr lang="en-US" sz="2600" b="1" i="1" smtClean="0">
                                  <a:latin typeface="Cambria Math" panose="02040503050406030204" pitchFamily="18" charset="0"/>
                                </a:rPr>
                              </m:ctrlPr>
                            </m:accPr>
                            <m:e>
                              <m:r>
                                <a:rPr lang="en-US" sz="2600" b="1" i="1" smtClean="0">
                                  <a:latin typeface="Cambria Math" panose="02040503050406030204" pitchFamily="18" charset="0"/>
                                </a:rPr>
                                <m:t>𝒙</m:t>
                              </m:r>
                            </m:e>
                          </m:acc>
                        </m:e>
                        <m:sub>
                          <m:r>
                            <a:rPr lang="en-US" sz="2600" b="1" i="1" smtClean="0">
                              <a:latin typeface="Cambria Math" panose="02040503050406030204" pitchFamily="18" charset="0"/>
                            </a:rPr>
                            <m:t>𝟑</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4</m:t>
                          </m:r>
                        </m:sub>
                      </m:sSub>
                      <m:r>
                        <a:rPr lang="en-US" sz="2600" b="0" i="1" smtClean="0">
                          <a:latin typeface="Cambria Math" panose="02040503050406030204" pitchFamily="18" charset="0"/>
                        </a:rPr>
                        <m:t>     </m:t>
                      </m:r>
                    </m:oMath>
                  </m:oMathPara>
                </a14:m>
                <a:endParaRPr lang="en-US" sz="2600" b="0"/>
              </a:p>
              <a:p>
                <a:pPr marL="0" indent="0">
                  <a:buNone/>
                </a:pPr>
                <a14:m>
                  <m:oMathPara xmlns:m="http://schemas.openxmlformats.org/officeDocument/2006/math">
                    <m:oMathParaPr>
                      <m:jc m:val="center"/>
                    </m:oMathParaPr>
                    <m:oMath xmlns:m="http://schemas.openxmlformats.org/officeDocument/2006/math">
                      <m:sSub>
                        <m:sSubPr>
                          <m:ctrlPr>
                            <a:rPr lang="en-US" sz="2600" b="1" i="1" smtClean="0">
                              <a:latin typeface="Cambria Math" panose="02040503050406030204" pitchFamily="18" charset="0"/>
                            </a:rPr>
                          </m:ctrlPr>
                        </m:sSubPr>
                        <m:e>
                          <m:acc>
                            <m:accPr>
                              <m:chr m:val="̇"/>
                              <m:ctrlPr>
                                <a:rPr lang="en-US" sz="2600" b="1" i="1" smtClean="0">
                                  <a:latin typeface="Cambria Math" panose="02040503050406030204" pitchFamily="18" charset="0"/>
                                </a:rPr>
                              </m:ctrlPr>
                            </m:accPr>
                            <m:e>
                              <m:r>
                                <a:rPr lang="en-US" sz="2600" b="1" i="1" smtClean="0">
                                  <a:latin typeface="Cambria Math" panose="02040503050406030204" pitchFamily="18" charset="0"/>
                                </a:rPr>
                                <m:t>𝒙</m:t>
                              </m:r>
                            </m:e>
                          </m:acc>
                        </m:e>
                        <m:sub>
                          <m:r>
                            <a:rPr lang="en-US" sz="2600" b="1" i="1" smtClean="0">
                              <a:latin typeface="Cambria Math" panose="02040503050406030204" pitchFamily="18" charset="0"/>
                            </a:rPr>
                            <m:t>𝟒</m:t>
                          </m:r>
                        </m:sub>
                      </m:sSub>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𝐵</m:t>
                              </m:r>
                            </m:e>
                            <m:sub>
                              <m:r>
                                <a:rPr lang="en-US" sz="2600" b="0" i="1" smtClean="0">
                                  <a:latin typeface="Cambria Math" panose="02040503050406030204" pitchFamily="18" charset="0"/>
                                </a:rPr>
                                <m:t>𝑚</m:t>
                              </m:r>
                            </m:sub>
                          </m:sSub>
                        </m:num>
                        <m:den>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𝐽</m:t>
                              </m:r>
                            </m:e>
                            <m:sub>
                              <m:r>
                                <a:rPr lang="en-US" sz="2600" b="0" i="1" smtClean="0">
                                  <a:latin typeface="Cambria Math" panose="02040503050406030204" pitchFamily="18" charset="0"/>
                                </a:rPr>
                                <m:t>𝑚</m:t>
                              </m:r>
                            </m:sub>
                          </m:sSub>
                        </m:den>
                      </m:f>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4</m:t>
                          </m:r>
                        </m:sub>
                      </m:sSub>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𝑘</m:t>
                          </m:r>
                        </m:num>
                        <m:den>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𝐽</m:t>
                              </m:r>
                            </m:e>
                            <m:sub>
                              <m:r>
                                <a:rPr lang="en-US" sz="2600" b="0" i="1" smtClean="0">
                                  <a:latin typeface="Cambria Math" panose="02040503050406030204" pitchFamily="18" charset="0"/>
                                </a:rPr>
                                <m:t>𝑚</m:t>
                              </m:r>
                            </m:sub>
                          </m:sSub>
                        </m:den>
                      </m:f>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𝑘</m:t>
                          </m:r>
                        </m:num>
                        <m:den>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𝐽</m:t>
                              </m:r>
                            </m:e>
                            <m:sub>
                              <m:r>
                                <a:rPr lang="en-US" sz="2600" b="0" i="1" smtClean="0">
                                  <a:latin typeface="Cambria Math" panose="02040503050406030204" pitchFamily="18" charset="0"/>
                                </a:rPr>
                                <m:t>𝑚</m:t>
                              </m:r>
                            </m:sub>
                          </m:sSub>
                        </m:den>
                      </m:f>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3</m:t>
                          </m:r>
                        </m:sub>
                      </m:sSub>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𝐽</m:t>
                              </m:r>
                            </m:e>
                            <m:sub>
                              <m:r>
                                <a:rPr lang="en-US" sz="2600" b="0" i="1" smtClean="0">
                                  <a:latin typeface="Cambria Math" panose="02040503050406030204" pitchFamily="18" charset="0"/>
                                </a:rPr>
                                <m:t>𝑚</m:t>
                              </m:r>
                            </m:sub>
                          </m:sSub>
                        </m:den>
                      </m:f>
                      <m:r>
                        <a:rPr lang="en-US" sz="2600" b="0" i="1" smtClean="0">
                          <a:latin typeface="Cambria Math" panose="02040503050406030204" pitchFamily="18" charset="0"/>
                        </a:rPr>
                        <m:t>𝑢</m:t>
                      </m:r>
                    </m:oMath>
                  </m:oMathPara>
                </a14:m>
                <a:endParaRPr lang="en-US" sz="2600" b="0"/>
              </a:p>
              <a:p>
                <a:pPr marL="0" indent="0">
                  <a:buNone/>
                </a:pPr>
                <a14:m>
                  <m:oMathPara xmlns:m="http://schemas.openxmlformats.org/officeDocument/2006/math">
                    <m:oMathParaPr>
                      <m:jc m:val="center"/>
                    </m:oMathParaPr>
                    <m:oMath xmlns:m="http://schemas.openxmlformats.org/officeDocument/2006/math">
                      <m:r>
                        <a:rPr lang="en-US" sz="2600" b="1" i="1" smtClean="0">
                          <a:latin typeface="Cambria Math" panose="02040503050406030204" pitchFamily="18" charset="0"/>
                        </a:rPr>
                        <m:t>𝒚</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oMath>
                  </m:oMathPara>
                </a14:m>
                <a:endParaRPr lang="en-US" sz="2600" b="0"/>
              </a:p>
              <a:p>
                <a:pPr marL="0" indent="0">
                  <a:buNone/>
                </a:pPr>
                <a:endParaRPr lang="en-US" sz="2600" b="0"/>
              </a:p>
            </p:txBody>
          </p:sp>
        </mc:Choice>
        <mc:Fallback xmlns="">
          <p:sp>
            <p:nvSpPr>
              <p:cNvPr id="18" name="Segnaposto contenuto 2">
                <a:extLst>
                  <a:ext uri="{FF2B5EF4-FFF2-40B4-BE49-F238E27FC236}">
                    <a16:creationId xmlns:a16="http://schemas.microsoft.com/office/drawing/2014/main" id="{051864D9-5083-B611-9E63-475AF0C181C2}"/>
                  </a:ext>
                </a:extLst>
              </p:cNvPr>
              <p:cNvSpPr txBox="1">
                <a:spLocks noRot="1" noChangeAspect="1" noMove="1" noResize="1" noEditPoints="1" noAdjustHandles="1" noChangeArrowheads="1" noChangeShapeType="1" noTextEdit="1"/>
              </p:cNvSpPr>
              <p:nvPr/>
            </p:nvSpPr>
            <p:spPr>
              <a:xfrm>
                <a:off x="333372" y="3811161"/>
                <a:ext cx="5122205" cy="2346594"/>
              </a:xfrm>
              <a:prstGeom prst="rect">
                <a:avLst/>
              </a:prstGeom>
              <a:blipFill>
                <a:blip r:embed="rId5"/>
                <a:stretch>
                  <a:fillRect/>
                </a:stretch>
              </a:blipFill>
              <a:ln w="38100">
                <a:solidFill>
                  <a:srgbClr val="7D97AB"/>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Segnaposto contenuto 2">
                <a:extLst>
                  <a:ext uri="{FF2B5EF4-FFF2-40B4-BE49-F238E27FC236}">
                    <a16:creationId xmlns:a16="http://schemas.microsoft.com/office/drawing/2014/main" id="{E00C4092-077A-B7A2-855B-20CD7769800D}"/>
                  </a:ext>
                </a:extLst>
              </p:cNvPr>
              <p:cNvSpPr txBox="1">
                <a:spLocks/>
              </p:cNvSpPr>
              <p:nvPr/>
            </p:nvSpPr>
            <p:spPr>
              <a:xfrm>
                <a:off x="333372" y="3282940"/>
                <a:ext cx="5122206" cy="45497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𝟏</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𝜽</m:t>
                          </m:r>
                        </m:e>
                        <m:sub>
                          <m:r>
                            <a:rPr lang="en-US" sz="2400" b="1" i="1" smtClean="0">
                              <a:latin typeface="Cambria Math" panose="02040503050406030204" pitchFamily="18" charset="0"/>
                            </a:rPr>
                            <m:t>𝒍</m:t>
                          </m:r>
                        </m:sub>
                      </m:sSub>
                      <m:r>
                        <a:rPr lang="en-US" sz="2400" b="1" i="1" smtClean="0">
                          <a:latin typeface="Cambria Math" panose="02040503050406030204" pitchFamily="18" charset="0"/>
                        </a:rPr>
                        <m:t> ; </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𝟐</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𝜽</m:t>
                              </m:r>
                            </m:e>
                          </m:acc>
                        </m:e>
                        <m:sub>
                          <m:r>
                            <a:rPr lang="en-US" sz="2400" b="1" i="1" smtClean="0">
                              <a:latin typeface="Cambria Math" panose="02040503050406030204" pitchFamily="18" charset="0"/>
                            </a:rPr>
                            <m:t>𝒍</m:t>
                          </m:r>
                        </m:sub>
                      </m:sSub>
                      <m:r>
                        <a:rPr lang="en-US" sz="2400" b="1" i="1" smtClean="0">
                          <a:latin typeface="Cambria Math" panose="02040503050406030204" pitchFamily="18" charset="0"/>
                        </a:rPr>
                        <m:t> ; </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𝟑</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𝜽</m:t>
                          </m:r>
                        </m:e>
                        <m:sub>
                          <m:r>
                            <a:rPr lang="en-US" sz="2400" b="1" i="1" smtClean="0">
                              <a:latin typeface="Cambria Math" panose="02040503050406030204" pitchFamily="18" charset="0"/>
                            </a:rPr>
                            <m:t>𝒎</m:t>
                          </m:r>
                        </m:sub>
                      </m:sSub>
                      <m:r>
                        <a:rPr lang="en-US" sz="2400" b="1" i="1" smtClean="0">
                          <a:latin typeface="Cambria Math" panose="02040503050406030204" pitchFamily="18" charset="0"/>
                        </a:rPr>
                        <m:t> ; </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𝟒</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𝜽</m:t>
                              </m:r>
                            </m:e>
                          </m:acc>
                        </m:e>
                        <m:sub>
                          <m:r>
                            <a:rPr lang="en-US" sz="2400" b="1" i="1" smtClean="0">
                              <a:latin typeface="Cambria Math" panose="02040503050406030204" pitchFamily="18" charset="0"/>
                            </a:rPr>
                            <m:t>𝒎</m:t>
                          </m:r>
                        </m:sub>
                      </m:sSub>
                    </m:oMath>
                  </m:oMathPara>
                </a14:m>
                <a:endParaRPr lang="en-US" sz="2400" b="1"/>
              </a:p>
            </p:txBody>
          </p:sp>
        </mc:Choice>
        <mc:Fallback xmlns="">
          <p:sp>
            <p:nvSpPr>
              <p:cNvPr id="17" name="Segnaposto contenuto 2">
                <a:extLst>
                  <a:ext uri="{FF2B5EF4-FFF2-40B4-BE49-F238E27FC236}">
                    <a16:creationId xmlns:a16="http://schemas.microsoft.com/office/drawing/2014/main" id="{E00C4092-077A-B7A2-855B-20CD7769800D}"/>
                  </a:ext>
                </a:extLst>
              </p:cNvPr>
              <p:cNvSpPr txBox="1">
                <a:spLocks noRot="1" noChangeAspect="1" noMove="1" noResize="1" noEditPoints="1" noAdjustHandles="1" noChangeArrowheads="1" noChangeShapeType="1" noTextEdit="1"/>
              </p:cNvSpPr>
              <p:nvPr/>
            </p:nvSpPr>
            <p:spPr>
              <a:xfrm>
                <a:off x="333372" y="3282940"/>
                <a:ext cx="5122206" cy="454979"/>
              </a:xfrm>
              <a:prstGeom prst="rect">
                <a:avLst/>
              </a:prstGeom>
              <a:blipFill>
                <a:blip r:embed="rId6"/>
                <a:stretch>
                  <a:fillRect t="-2703"/>
                </a:stretch>
              </a:blipFill>
            </p:spPr>
            <p:txBody>
              <a:bodyPr/>
              <a:lstStyle/>
              <a:p>
                <a:r>
                  <a:rPr lang="it-IT">
                    <a:noFill/>
                  </a:rPr>
                  <a:t> </a:t>
                </a:r>
              </a:p>
            </p:txBody>
          </p:sp>
        </mc:Fallback>
      </mc:AlternateContent>
      <p:cxnSp>
        <p:nvCxnSpPr>
          <p:cNvPr id="22" name="Connettore diritto 21">
            <a:extLst>
              <a:ext uri="{FF2B5EF4-FFF2-40B4-BE49-F238E27FC236}">
                <a16:creationId xmlns:a16="http://schemas.microsoft.com/office/drawing/2014/main" id="{0C4CFA4E-5134-B593-AEAA-4C91E69CCD70}"/>
              </a:ext>
            </a:extLst>
          </p:cNvPr>
          <p:cNvCxnSpPr>
            <a:cxnSpLocks/>
          </p:cNvCxnSpPr>
          <p:nvPr/>
        </p:nvCxnSpPr>
        <p:spPr>
          <a:xfrm flipV="1">
            <a:off x="5781565" y="1906271"/>
            <a:ext cx="1516906" cy="123464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A833DAC9-0FA7-6DAF-DE68-23BE01886EC7}"/>
              </a:ext>
            </a:extLst>
          </p:cNvPr>
          <p:cNvCxnSpPr>
            <a:cxnSpLocks/>
          </p:cNvCxnSpPr>
          <p:nvPr/>
        </p:nvCxnSpPr>
        <p:spPr>
          <a:xfrm>
            <a:off x="5781565" y="4748723"/>
            <a:ext cx="1516906" cy="140903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1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4F5478-AE22-B6CF-7563-FFEF09A96781}"/>
              </a:ext>
            </a:extLst>
          </p:cNvPr>
          <p:cNvSpPr>
            <a:spLocks noGrp="1"/>
          </p:cNvSpPr>
          <p:nvPr>
            <p:ph type="title"/>
          </p:nvPr>
        </p:nvSpPr>
        <p:spPr/>
        <p:txBody>
          <a:bodyPr/>
          <a:lstStyle/>
          <a:p>
            <a:r>
              <a:rPr lang="en-US"/>
              <a:t>Linearized Model around the Equilibrium</a:t>
            </a:r>
            <a:endParaRPr lang="it-IT"/>
          </a:p>
        </p:txBody>
      </p:sp>
      <p:pic>
        <p:nvPicPr>
          <p:cNvPr id="6" name="Segnaposto contenuto 5" descr="Immagine che contiene diagramma, Carattere, tipografia, design&#10;&#10;Descrizione generata automaticamente">
            <a:extLst>
              <a:ext uri="{FF2B5EF4-FFF2-40B4-BE49-F238E27FC236}">
                <a16:creationId xmlns:a16="http://schemas.microsoft.com/office/drawing/2014/main" id="{9AA7F625-72B4-3FDC-041B-24A799C7FDAC}"/>
              </a:ext>
            </a:extLst>
          </p:cNvPr>
          <p:cNvPicPr>
            <a:picLocks noGrp="1" noChangeAspect="1"/>
          </p:cNvPicPr>
          <p:nvPr>
            <p:ph idx="1"/>
          </p:nvPr>
        </p:nvPicPr>
        <p:blipFill rotWithShape="1">
          <a:blip r:embed="rId2"/>
          <a:srcRect l="1835" t="13638" r="10837" b="4543"/>
          <a:stretch/>
        </p:blipFill>
        <p:spPr>
          <a:xfrm>
            <a:off x="4037744" y="3427760"/>
            <a:ext cx="3585681" cy="1462736"/>
          </a:xfrm>
        </p:spPr>
      </p:pic>
      <p:sp>
        <p:nvSpPr>
          <p:cNvPr id="4" name="Segnaposto numero diapositiva 3">
            <a:extLst>
              <a:ext uri="{FF2B5EF4-FFF2-40B4-BE49-F238E27FC236}">
                <a16:creationId xmlns:a16="http://schemas.microsoft.com/office/drawing/2014/main" id="{7AB08E2B-FF91-E0A7-300E-0A35F3B0D80F}"/>
              </a:ext>
            </a:extLst>
          </p:cNvPr>
          <p:cNvSpPr>
            <a:spLocks noGrp="1"/>
          </p:cNvSpPr>
          <p:nvPr>
            <p:ph type="sldNum" sz="quarter" idx="12"/>
          </p:nvPr>
        </p:nvSpPr>
        <p:spPr/>
        <p:txBody>
          <a:bodyPr/>
          <a:lstStyle/>
          <a:p>
            <a:fld id="{9FDFBCF2-90F6-406E-8F9D-ACA87ABE17F6}" type="slidenum">
              <a:rPr lang="it-IT" smtClean="0"/>
              <a:pPr/>
              <a:t>5</a:t>
            </a:fld>
            <a:endParaRPr lang="it-IT"/>
          </a:p>
        </p:txBody>
      </p:sp>
      <p:sp>
        <p:nvSpPr>
          <p:cNvPr id="5" name="Segnaposto testo 4">
            <a:extLst>
              <a:ext uri="{FF2B5EF4-FFF2-40B4-BE49-F238E27FC236}">
                <a16:creationId xmlns:a16="http://schemas.microsoft.com/office/drawing/2014/main" id="{EA6212FB-ADBA-CAFD-8EC5-D151005E38A3}"/>
              </a:ext>
            </a:extLst>
          </p:cNvPr>
          <p:cNvSpPr>
            <a:spLocks noGrp="1"/>
          </p:cNvSpPr>
          <p:nvPr>
            <p:ph type="body" sz="quarter" idx="13"/>
          </p:nvPr>
        </p:nvSpPr>
        <p:spPr/>
        <p:txBody>
          <a:bodyPr/>
          <a:lstStyle/>
          <a:p>
            <a:r>
              <a:rPr lang="en-US"/>
              <a:t>Linear Tangent Approximation</a:t>
            </a:r>
            <a:endParaRPr lang="it-IT"/>
          </a:p>
        </p:txBody>
      </p:sp>
      <mc:AlternateContent xmlns:mc="http://schemas.openxmlformats.org/markup-compatibility/2006" xmlns:a14="http://schemas.microsoft.com/office/drawing/2010/main">
        <mc:Choice Requires="a14">
          <p:sp>
            <p:nvSpPr>
              <p:cNvPr id="7" name="Segnaposto contenuto 2">
                <a:extLst>
                  <a:ext uri="{FF2B5EF4-FFF2-40B4-BE49-F238E27FC236}">
                    <a16:creationId xmlns:a16="http://schemas.microsoft.com/office/drawing/2014/main" id="{61939D3F-ED8C-3BF3-0138-79E36CDD01E9}"/>
                  </a:ext>
                </a:extLst>
              </p:cNvPr>
              <p:cNvSpPr txBox="1">
                <a:spLocks/>
              </p:cNvSpPr>
              <p:nvPr/>
            </p:nvSpPr>
            <p:spPr>
              <a:xfrm>
                <a:off x="333374" y="1415031"/>
                <a:ext cx="11525250" cy="8024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a:solidFill>
                      <a:schemeClr val="accent4">
                        <a:lumMod val="75000"/>
                      </a:schemeClr>
                    </a:solidFill>
                  </a:rPr>
                  <a:t>Request 2 : Give Linear Tangent Approximation of the System at the point corresponding to </a:t>
                </a:r>
                <a14:m>
                  <m:oMath xmlns:m="http://schemas.openxmlformats.org/officeDocument/2006/math">
                    <m:sSub>
                      <m:sSubPr>
                        <m:ctrlPr>
                          <a:rPr lang="en-US" sz="1600" b="1" i="1" smtClean="0">
                            <a:solidFill>
                              <a:schemeClr val="accent4">
                                <a:lumMod val="75000"/>
                              </a:schemeClr>
                            </a:solidFill>
                            <a:latin typeface="Cambria Math" panose="02040503050406030204" pitchFamily="18" charset="0"/>
                          </a:rPr>
                        </m:ctrlPr>
                      </m:sSubPr>
                      <m:e>
                        <m:r>
                          <a:rPr lang="en-US" sz="1600" b="1" i="1" smtClean="0">
                            <a:solidFill>
                              <a:schemeClr val="accent4">
                                <a:lumMod val="75000"/>
                              </a:schemeClr>
                            </a:solidFill>
                            <a:latin typeface="Cambria Math" panose="02040503050406030204" pitchFamily="18" charset="0"/>
                          </a:rPr>
                          <m:t>𝜽</m:t>
                        </m:r>
                      </m:e>
                      <m:sub>
                        <m:r>
                          <a:rPr lang="en-US" sz="1600" b="1" i="1" smtClean="0">
                            <a:solidFill>
                              <a:schemeClr val="accent4">
                                <a:lumMod val="75000"/>
                              </a:schemeClr>
                            </a:solidFill>
                            <a:latin typeface="Cambria Math" panose="02040503050406030204" pitchFamily="18" charset="0"/>
                          </a:rPr>
                          <m:t>𝒍</m:t>
                        </m:r>
                      </m:sub>
                    </m:sSub>
                    <m:r>
                      <a:rPr lang="en-US" sz="1600" b="1" i="1" smtClean="0">
                        <a:solidFill>
                          <a:schemeClr val="accent4">
                            <a:lumMod val="75000"/>
                          </a:schemeClr>
                        </a:solidFill>
                        <a:latin typeface="Cambria Math" panose="02040503050406030204" pitchFamily="18" charset="0"/>
                      </a:rPr>
                      <m:t>=</m:t>
                    </m:r>
                    <m:f>
                      <m:fPr>
                        <m:ctrlPr>
                          <a:rPr lang="en-US" sz="1600" b="1" i="1" smtClean="0">
                            <a:solidFill>
                              <a:schemeClr val="accent4">
                                <a:lumMod val="75000"/>
                              </a:schemeClr>
                            </a:solidFill>
                            <a:latin typeface="Cambria Math" panose="02040503050406030204" pitchFamily="18" charset="0"/>
                          </a:rPr>
                        </m:ctrlPr>
                      </m:fPr>
                      <m:num>
                        <m:r>
                          <a:rPr lang="en-US" sz="1600" b="1" i="1" smtClean="0">
                            <a:solidFill>
                              <a:schemeClr val="accent4">
                                <a:lumMod val="75000"/>
                              </a:schemeClr>
                            </a:solidFill>
                            <a:latin typeface="Cambria Math" panose="02040503050406030204" pitchFamily="18" charset="0"/>
                          </a:rPr>
                          <m:t>𝝅</m:t>
                        </m:r>
                      </m:num>
                      <m:den>
                        <m:r>
                          <a:rPr lang="en-US" sz="1600" b="1" i="1" smtClean="0">
                            <a:solidFill>
                              <a:schemeClr val="accent4">
                                <a:lumMod val="75000"/>
                              </a:schemeClr>
                            </a:solidFill>
                            <a:latin typeface="Cambria Math" panose="02040503050406030204" pitchFamily="18" charset="0"/>
                          </a:rPr>
                          <m:t>𝟒</m:t>
                        </m:r>
                      </m:den>
                    </m:f>
                  </m:oMath>
                </a14:m>
                <a:r>
                  <a:rPr lang="en-US" sz="1600" b="1">
                    <a:solidFill>
                      <a:schemeClr val="accent4">
                        <a:lumMod val="75000"/>
                      </a:schemeClr>
                    </a:solidFill>
                  </a:rPr>
                  <a:t> and propose a stabilizing feedback of this basis </a:t>
                </a:r>
              </a:p>
            </p:txBody>
          </p:sp>
        </mc:Choice>
        <mc:Fallback xmlns="">
          <p:sp>
            <p:nvSpPr>
              <p:cNvPr id="7" name="Segnaposto contenuto 2">
                <a:extLst>
                  <a:ext uri="{FF2B5EF4-FFF2-40B4-BE49-F238E27FC236}">
                    <a16:creationId xmlns:a16="http://schemas.microsoft.com/office/drawing/2014/main" id="{61939D3F-ED8C-3BF3-0138-79E36CDD01E9}"/>
                  </a:ext>
                </a:extLst>
              </p:cNvPr>
              <p:cNvSpPr txBox="1">
                <a:spLocks noRot="1" noChangeAspect="1" noMove="1" noResize="1" noEditPoints="1" noAdjustHandles="1" noChangeArrowheads="1" noChangeShapeType="1" noTextEdit="1"/>
              </p:cNvSpPr>
              <p:nvPr/>
            </p:nvSpPr>
            <p:spPr>
              <a:xfrm>
                <a:off x="333374" y="1415031"/>
                <a:ext cx="11525250" cy="802480"/>
              </a:xfrm>
              <a:prstGeom prst="rect">
                <a:avLst/>
              </a:prstGeom>
              <a:blipFill>
                <a:blip r:embed="rId3"/>
                <a:stretch>
                  <a:fillRect t="-3030"/>
                </a:stretch>
              </a:blipFill>
            </p:spPr>
            <p:txBody>
              <a:bodyPr/>
              <a:lstStyle/>
              <a:p>
                <a:r>
                  <a:rPr lang="it-IT">
                    <a:noFill/>
                  </a:rPr>
                  <a:t> </a:t>
                </a:r>
              </a:p>
            </p:txBody>
          </p:sp>
        </mc:Fallback>
      </mc:AlternateContent>
      <p:pic>
        <p:nvPicPr>
          <p:cNvPr id="10" name="Picture 27" descr="A picture containing table&#10;&#10;Description automatically generated">
            <a:extLst>
              <a:ext uri="{FF2B5EF4-FFF2-40B4-BE49-F238E27FC236}">
                <a16:creationId xmlns:a16="http://schemas.microsoft.com/office/drawing/2014/main" id="{205800CB-3B36-B53B-A1A9-333769BA7D79}"/>
              </a:ext>
            </a:extLst>
          </p:cNvPr>
          <p:cNvPicPr>
            <a:picLocks noChangeAspect="1"/>
          </p:cNvPicPr>
          <p:nvPr/>
        </p:nvPicPr>
        <p:blipFill>
          <a:blip r:embed="rId4"/>
          <a:stretch>
            <a:fillRect/>
          </a:stretch>
        </p:blipFill>
        <p:spPr>
          <a:xfrm>
            <a:off x="7876753" y="3495180"/>
            <a:ext cx="1256973" cy="1410262"/>
          </a:xfrm>
          <a:prstGeom prst="rect">
            <a:avLst/>
          </a:prstGeom>
        </p:spPr>
      </p:pic>
      <p:pic>
        <p:nvPicPr>
          <p:cNvPr id="11" name="Picture 29" descr="Graphical user interface&#10;&#10;Description automatically generated with low confidence">
            <a:extLst>
              <a:ext uri="{FF2B5EF4-FFF2-40B4-BE49-F238E27FC236}">
                <a16:creationId xmlns:a16="http://schemas.microsoft.com/office/drawing/2014/main" id="{EE0B190A-5DF2-4069-6238-88ACFD3E7042}"/>
              </a:ext>
            </a:extLst>
          </p:cNvPr>
          <p:cNvPicPr>
            <a:picLocks noChangeAspect="1"/>
          </p:cNvPicPr>
          <p:nvPr/>
        </p:nvPicPr>
        <p:blipFill>
          <a:blip r:embed="rId5"/>
          <a:stretch>
            <a:fillRect/>
          </a:stretch>
        </p:blipFill>
        <p:spPr>
          <a:xfrm>
            <a:off x="9605727" y="3573299"/>
            <a:ext cx="2149937" cy="568073"/>
          </a:xfrm>
          <a:prstGeom prst="rect">
            <a:avLst/>
          </a:prstGeom>
        </p:spPr>
      </p:pic>
      <mc:AlternateContent xmlns:mc="http://schemas.openxmlformats.org/markup-compatibility/2006" xmlns:a14="http://schemas.microsoft.com/office/drawing/2010/main">
        <mc:Choice Requires="a14">
          <p:sp>
            <p:nvSpPr>
              <p:cNvPr id="14" name="Segnaposto contenuto 2">
                <a:extLst>
                  <a:ext uri="{FF2B5EF4-FFF2-40B4-BE49-F238E27FC236}">
                    <a16:creationId xmlns:a16="http://schemas.microsoft.com/office/drawing/2014/main" id="{2A0ADC57-B639-D68F-359D-DF592F988996}"/>
                  </a:ext>
                </a:extLst>
              </p:cNvPr>
              <p:cNvSpPr txBox="1">
                <a:spLocks/>
              </p:cNvSpPr>
              <p:nvPr/>
            </p:nvSpPr>
            <p:spPr>
              <a:xfrm>
                <a:off x="436336" y="3757130"/>
                <a:ext cx="2872161" cy="82048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tab pos="809625" algn="l"/>
                  </a:tabLst>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𝑢</m:t>
                      </m:r>
                    </m:oMath>
                  </m:oMathPara>
                </a14:m>
                <a:endParaRPr lang="en-US" b="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𝑥</m:t>
                      </m:r>
                    </m:oMath>
                  </m:oMathPara>
                </a14:m>
                <a:endParaRPr lang="en-US" b="0"/>
              </a:p>
              <a:p>
                <a:pPr marL="0" indent="0">
                  <a:buFont typeface="Arial" panose="020B0604020202020204" pitchFamily="34" charset="0"/>
                  <a:buNone/>
                </a:pPr>
                <a:endParaRPr lang="en-US"/>
              </a:p>
            </p:txBody>
          </p:sp>
        </mc:Choice>
        <mc:Fallback xmlns="">
          <p:sp>
            <p:nvSpPr>
              <p:cNvPr id="14" name="Segnaposto contenuto 2">
                <a:extLst>
                  <a:ext uri="{FF2B5EF4-FFF2-40B4-BE49-F238E27FC236}">
                    <a16:creationId xmlns:a16="http://schemas.microsoft.com/office/drawing/2014/main" id="{2A0ADC57-B639-D68F-359D-DF592F988996}"/>
                  </a:ext>
                </a:extLst>
              </p:cNvPr>
              <p:cNvSpPr txBox="1">
                <a:spLocks noRot="1" noChangeAspect="1" noMove="1" noResize="1" noEditPoints="1" noAdjustHandles="1" noChangeArrowheads="1" noChangeShapeType="1" noTextEdit="1"/>
              </p:cNvSpPr>
              <p:nvPr/>
            </p:nvSpPr>
            <p:spPr>
              <a:xfrm>
                <a:off x="436336" y="3757130"/>
                <a:ext cx="2872161" cy="820487"/>
              </a:xfrm>
              <a:prstGeom prst="rect">
                <a:avLst/>
              </a:prstGeom>
              <a:blipFill>
                <a:blip r:embed="rId6"/>
                <a:stretch>
                  <a:fillRect b="-5926"/>
                </a:stretch>
              </a:blipFill>
            </p:spPr>
            <p:txBody>
              <a:bodyPr/>
              <a:lstStyle/>
              <a:p>
                <a:r>
                  <a:rPr lang="it-IT">
                    <a:noFill/>
                  </a:rPr>
                  <a:t> </a:t>
                </a:r>
              </a:p>
            </p:txBody>
          </p:sp>
        </mc:Fallback>
      </mc:AlternateContent>
      <p:sp>
        <p:nvSpPr>
          <p:cNvPr id="15" name="Segnaposto contenuto 2">
            <a:extLst>
              <a:ext uri="{FF2B5EF4-FFF2-40B4-BE49-F238E27FC236}">
                <a16:creationId xmlns:a16="http://schemas.microsoft.com/office/drawing/2014/main" id="{53681E48-7783-25F1-DCCD-2A05CFD723DC}"/>
              </a:ext>
            </a:extLst>
          </p:cNvPr>
          <p:cNvSpPr txBox="1">
            <a:spLocks/>
          </p:cNvSpPr>
          <p:nvPr/>
        </p:nvSpPr>
        <p:spPr>
          <a:xfrm>
            <a:off x="3465901" y="2510705"/>
            <a:ext cx="5260196" cy="45497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a:solidFill>
                  <a:srgbClr val="7D97AB"/>
                </a:solidFill>
              </a:rPr>
              <a:t>Linear Tangent Approximation :</a:t>
            </a:r>
          </a:p>
        </p:txBody>
      </p:sp>
      <p:sp>
        <p:nvSpPr>
          <p:cNvPr id="16" name="Freccia a sinistra 15">
            <a:extLst>
              <a:ext uri="{FF2B5EF4-FFF2-40B4-BE49-F238E27FC236}">
                <a16:creationId xmlns:a16="http://schemas.microsoft.com/office/drawing/2014/main" id="{1AEA3AE6-D03B-1954-1F1F-59BAF9BE7710}"/>
              </a:ext>
            </a:extLst>
          </p:cNvPr>
          <p:cNvSpPr/>
          <p:nvPr/>
        </p:nvSpPr>
        <p:spPr>
          <a:xfrm rot="10800000">
            <a:off x="3113374" y="3939883"/>
            <a:ext cx="801384" cy="454979"/>
          </a:xfrm>
          <a:prstGeom prst="leftArrow">
            <a:avLst/>
          </a:prstGeom>
          <a:solidFill>
            <a:srgbClr val="7D97AB"/>
          </a:solidFill>
          <a:ln w="2857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it-IT"/>
          </a:p>
        </p:txBody>
      </p:sp>
      <p:pic>
        <p:nvPicPr>
          <p:cNvPr id="17" name="Picture 31" descr="Text&#10;&#10;Description automatically generated with medium confidence">
            <a:extLst>
              <a:ext uri="{FF2B5EF4-FFF2-40B4-BE49-F238E27FC236}">
                <a16:creationId xmlns:a16="http://schemas.microsoft.com/office/drawing/2014/main" id="{5172C1BA-BD68-DA1C-7201-17C016E9B0A5}"/>
              </a:ext>
            </a:extLst>
          </p:cNvPr>
          <p:cNvPicPr>
            <a:picLocks noChangeAspect="1"/>
          </p:cNvPicPr>
          <p:nvPr/>
        </p:nvPicPr>
        <p:blipFill>
          <a:blip r:embed="rId7"/>
          <a:stretch>
            <a:fillRect/>
          </a:stretch>
        </p:blipFill>
        <p:spPr>
          <a:xfrm>
            <a:off x="10258881" y="4299798"/>
            <a:ext cx="843628" cy="492906"/>
          </a:xfrm>
          <a:prstGeom prst="rect">
            <a:avLst/>
          </a:prstGeom>
        </p:spPr>
      </p:pic>
    </p:spTree>
    <p:extLst>
      <p:ext uri="{BB962C8B-B14F-4D97-AF65-F5344CB8AC3E}">
        <p14:creationId xmlns:p14="http://schemas.microsoft.com/office/powerpoint/2010/main" val="27247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4F5478-AE22-B6CF-7563-FFEF09A96781}"/>
              </a:ext>
            </a:extLst>
          </p:cNvPr>
          <p:cNvSpPr>
            <a:spLocks noGrp="1"/>
          </p:cNvSpPr>
          <p:nvPr>
            <p:ph type="title"/>
          </p:nvPr>
        </p:nvSpPr>
        <p:spPr/>
        <p:txBody>
          <a:bodyPr/>
          <a:lstStyle/>
          <a:p>
            <a:r>
              <a:rPr lang="en-US"/>
              <a:t>Stabilizing Control Law</a:t>
            </a:r>
            <a:endParaRPr lang="it-IT"/>
          </a:p>
        </p:txBody>
      </p:sp>
      <p:sp>
        <p:nvSpPr>
          <p:cNvPr id="4" name="Segnaposto numero diapositiva 3">
            <a:extLst>
              <a:ext uri="{FF2B5EF4-FFF2-40B4-BE49-F238E27FC236}">
                <a16:creationId xmlns:a16="http://schemas.microsoft.com/office/drawing/2014/main" id="{7AB08E2B-FF91-E0A7-300E-0A35F3B0D80F}"/>
              </a:ext>
            </a:extLst>
          </p:cNvPr>
          <p:cNvSpPr>
            <a:spLocks noGrp="1"/>
          </p:cNvSpPr>
          <p:nvPr>
            <p:ph type="sldNum" sz="quarter" idx="12"/>
          </p:nvPr>
        </p:nvSpPr>
        <p:spPr/>
        <p:txBody>
          <a:bodyPr/>
          <a:lstStyle/>
          <a:p>
            <a:fld id="{9FDFBCF2-90F6-406E-8F9D-ACA87ABE17F6}" type="slidenum">
              <a:rPr lang="it-IT" smtClean="0"/>
              <a:pPr/>
              <a:t>6</a:t>
            </a:fld>
            <a:endParaRPr lang="it-IT"/>
          </a:p>
        </p:txBody>
      </p:sp>
      <p:sp>
        <p:nvSpPr>
          <p:cNvPr id="5" name="Segnaposto testo 4">
            <a:extLst>
              <a:ext uri="{FF2B5EF4-FFF2-40B4-BE49-F238E27FC236}">
                <a16:creationId xmlns:a16="http://schemas.microsoft.com/office/drawing/2014/main" id="{EA6212FB-ADBA-CAFD-8EC5-D151005E38A3}"/>
              </a:ext>
            </a:extLst>
          </p:cNvPr>
          <p:cNvSpPr>
            <a:spLocks noGrp="1"/>
          </p:cNvSpPr>
          <p:nvPr>
            <p:ph type="body" sz="quarter" idx="13"/>
          </p:nvPr>
        </p:nvSpPr>
        <p:spPr/>
        <p:txBody>
          <a:bodyPr/>
          <a:lstStyle/>
          <a:p>
            <a:r>
              <a:rPr lang="en-US"/>
              <a:t>Linear Tangent Approximation</a:t>
            </a:r>
            <a:endParaRPr lang="it-IT"/>
          </a:p>
        </p:txBody>
      </p:sp>
      <p:pic>
        <p:nvPicPr>
          <p:cNvPr id="9" name="Immagine 8" descr="Immagine che contiene testo, diagramma, linea, schermata&#10;&#10;Descrizione generata automaticamente">
            <a:extLst>
              <a:ext uri="{FF2B5EF4-FFF2-40B4-BE49-F238E27FC236}">
                <a16:creationId xmlns:a16="http://schemas.microsoft.com/office/drawing/2014/main" id="{5DC5E443-61BB-D1D2-7D84-466364B84D05}"/>
              </a:ext>
            </a:extLst>
          </p:cNvPr>
          <p:cNvPicPr>
            <a:picLocks noChangeAspect="1"/>
          </p:cNvPicPr>
          <p:nvPr/>
        </p:nvPicPr>
        <p:blipFill>
          <a:blip r:embed="rId2"/>
          <a:stretch>
            <a:fillRect/>
          </a:stretch>
        </p:blipFill>
        <p:spPr>
          <a:xfrm>
            <a:off x="2577763" y="2247077"/>
            <a:ext cx="9280862" cy="3796980"/>
          </a:xfrm>
          <a:prstGeom prst="rect">
            <a:avLst/>
          </a:prstGeom>
          <a:ln w="38100">
            <a:solidFill>
              <a:schemeClr val="accent2">
                <a:lumMod val="75000"/>
              </a:schemeClr>
            </a:solidFill>
          </a:ln>
        </p:spPr>
      </p:pic>
      <p:pic>
        <p:nvPicPr>
          <p:cNvPr id="12" name="Immagine 11" descr="Immagine che contiene testo, schermata, diagramma, Rettangolo&#10;&#10;Descrizione generata automaticamente">
            <a:extLst>
              <a:ext uri="{FF2B5EF4-FFF2-40B4-BE49-F238E27FC236}">
                <a16:creationId xmlns:a16="http://schemas.microsoft.com/office/drawing/2014/main" id="{24E00D9A-1C9C-382B-EB4B-786F3CD5E617}"/>
              </a:ext>
            </a:extLst>
          </p:cNvPr>
          <p:cNvPicPr>
            <a:picLocks noChangeAspect="1"/>
          </p:cNvPicPr>
          <p:nvPr/>
        </p:nvPicPr>
        <p:blipFill>
          <a:blip r:embed="rId3"/>
          <a:stretch>
            <a:fillRect/>
          </a:stretch>
        </p:blipFill>
        <p:spPr>
          <a:xfrm>
            <a:off x="333374" y="2637059"/>
            <a:ext cx="2043538" cy="1253192"/>
          </a:xfrm>
          <a:prstGeom prst="rect">
            <a:avLst/>
          </a:prstGeom>
          <a:ln w="38100">
            <a:solidFill>
              <a:schemeClr val="accent2">
                <a:lumMod val="75000"/>
              </a:schemeClr>
            </a:solidFill>
          </a:ln>
        </p:spPr>
      </p:pic>
      <mc:AlternateContent xmlns:mc="http://schemas.openxmlformats.org/markup-compatibility/2006" xmlns:a14="http://schemas.microsoft.com/office/drawing/2010/main">
        <mc:Choice Requires="a14">
          <p:sp>
            <p:nvSpPr>
              <p:cNvPr id="13" name="Segnaposto contenuto 2">
                <a:extLst>
                  <a:ext uri="{FF2B5EF4-FFF2-40B4-BE49-F238E27FC236}">
                    <a16:creationId xmlns:a16="http://schemas.microsoft.com/office/drawing/2014/main" id="{CA356AC3-5B82-B5D3-4EBD-0B77A28ACFC2}"/>
                  </a:ext>
                </a:extLst>
              </p:cNvPr>
              <p:cNvSpPr txBox="1">
                <a:spLocks/>
              </p:cNvSpPr>
              <p:nvPr/>
            </p:nvSpPr>
            <p:spPr>
              <a:xfrm>
                <a:off x="333375" y="1505599"/>
                <a:ext cx="11525250" cy="60897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a:latin typeface="Century Gothic"/>
                  </a:rPr>
                  <a:t>As stabilizing control law we used a Pole Placement controller where we estimated the state through a </a:t>
                </a:r>
                <a:r>
                  <a:rPr lang="en-US" sz="1800" b="1" err="1">
                    <a:latin typeface="Century Gothic"/>
                  </a:rPr>
                  <a:t>Luenberger</a:t>
                </a:r>
                <a:r>
                  <a:rPr lang="en-US" sz="1800" b="1">
                    <a:latin typeface="Century Gothic"/>
                  </a:rPr>
                  <a:t> estimator and we enlarged the system with an integrator to track a reference on </a:t>
                </a:r>
                <a14:m>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𝜽</m:t>
                        </m:r>
                      </m:e>
                      <m:sub>
                        <m:r>
                          <a:rPr lang="en-US" sz="1800" b="1" i="1" smtClean="0">
                            <a:latin typeface="Cambria Math" panose="02040503050406030204" pitchFamily="18" charset="0"/>
                          </a:rPr>
                          <m:t>𝒍</m:t>
                        </m:r>
                      </m:sub>
                    </m:sSub>
                    <m:r>
                      <a:rPr lang="en-US" sz="1800" b="1" i="1" smtClean="0">
                        <a:latin typeface="Cambria Math" panose="02040503050406030204" pitchFamily="18" charset="0"/>
                      </a:rPr>
                      <m:t> </m:t>
                    </m:r>
                  </m:oMath>
                </a14:m>
                <a:endParaRPr lang="en-US" sz="1800" b="1"/>
              </a:p>
            </p:txBody>
          </p:sp>
        </mc:Choice>
        <mc:Fallback xmlns="">
          <p:sp>
            <p:nvSpPr>
              <p:cNvPr id="13" name="Segnaposto contenuto 2">
                <a:extLst>
                  <a:ext uri="{FF2B5EF4-FFF2-40B4-BE49-F238E27FC236}">
                    <a16:creationId xmlns:a16="http://schemas.microsoft.com/office/drawing/2014/main" id="{CA356AC3-5B82-B5D3-4EBD-0B77A28ACFC2}"/>
                  </a:ext>
                </a:extLst>
              </p:cNvPr>
              <p:cNvSpPr txBox="1">
                <a:spLocks noRot="1" noChangeAspect="1" noMove="1" noResize="1" noEditPoints="1" noAdjustHandles="1" noChangeArrowheads="1" noChangeShapeType="1" noTextEdit="1"/>
              </p:cNvSpPr>
              <p:nvPr/>
            </p:nvSpPr>
            <p:spPr>
              <a:xfrm>
                <a:off x="333375" y="1505599"/>
                <a:ext cx="11525250" cy="608978"/>
              </a:xfrm>
              <a:prstGeom prst="rect">
                <a:avLst/>
              </a:prstGeom>
              <a:blipFill>
                <a:blip r:embed="rId4"/>
                <a:stretch>
                  <a:fillRect l="-106" t="-11000" r="-635" b="-12000"/>
                </a:stretch>
              </a:blipFill>
            </p:spPr>
            <p:txBody>
              <a:bodyPr/>
              <a:lstStyle/>
              <a:p>
                <a:r>
                  <a:rPr lang="it-IT">
                    <a:noFill/>
                  </a:rPr>
                  <a:t> </a:t>
                </a:r>
              </a:p>
            </p:txBody>
          </p:sp>
        </mc:Fallback>
      </mc:AlternateContent>
      <p:cxnSp>
        <p:nvCxnSpPr>
          <p:cNvPr id="17" name="Connettore diritto 16">
            <a:extLst>
              <a:ext uri="{FF2B5EF4-FFF2-40B4-BE49-F238E27FC236}">
                <a16:creationId xmlns:a16="http://schemas.microsoft.com/office/drawing/2014/main" id="{E8CBF582-3F9D-6A10-322B-BB0C0A304835}"/>
              </a:ext>
            </a:extLst>
          </p:cNvPr>
          <p:cNvCxnSpPr>
            <a:cxnSpLocks/>
          </p:cNvCxnSpPr>
          <p:nvPr/>
        </p:nvCxnSpPr>
        <p:spPr>
          <a:xfrm flipV="1">
            <a:off x="333374" y="2237467"/>
            <a:ext cx="2244389" cy="38153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F70F7A06-5966-D112-F768-467042EEB732}"/>
              </a:ext>
            </a:extLst>
          </p:cNvPr>
          <p:cNvCxnSpPr>
            <a:cxnSpLocks/>
          </p:cNvCxnSpPr>
          <p:nvPr/>
        </p:nvCxnSpPr>
        <p:spPr>
          <a:xfrm>
            <a:off x="333374" y="3890251"/>
            <a:ext cx="2244389" cy="218246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Segnaposto contenuto 2">
            <a:extLst>
              <a:ext uri="{FF2B5EF4-FFF2-40B4-BE49-F238E27FC236}">
                <a16:creationId xmlns:a16="http://schemas.microsoft.com/office/drawing/2014/main" id="{53ED5378-813D-C931-40A9-2F8F513423E1}"/>
              </a:ext>
            </a:extLst>
          </p:cNvPr>
          <p:cNvSpPr txBox="1">
            <a:spLocks/>
          </p:cNvSpPr>
          <p:nvPr/>
        </p:nvSpPr>
        <p:spPr>
          <a:xfrm>
            <a:off x="7734296" y="4105587"/>
            <a:ext cx="4083232" cy="1895629"/>
          </a:xfrm>
          <a:prstGeom prst="rect">
            <a:avLst/>
          </a:prstGeom>
          <a:solidFill>
            <a:srgbClr val="D6DCE5">
              <a:alpha val="74902"/>
            </a:srgbClr>
          </a:solidFill>
          <a:ln w="38100">
            <a:solidFill>
              <a:srgbClr val="7D97AB"/>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a:t>Pole Placement Controller </a:t>
            </a:r>
          </a:p>
          <a:p>
            <a:pPr marL="0" indent="0" algn="ctr">
              <a:buFont typeface="Arial" panose="020B0604020202020204" pitchFamily="34" charset="0"/>
              <a:buNone/>
            </a:pPr>
            <a:r>
              <a:rPr lang="en-US" sz="1800" b="1"/>
              <a:t>POLES </a:t>
            </a:r>
          </a:p>
          <a:p>
            <a:pPr marL="0" indent="0" algn="ctr">
              <a:buFont typeface="Arial" panose="020B0604020202020204" pitchFamily="34" charset="0"/>
              <a:buNone/>
            </a:pPr>
            <a:r>
              <a:rPr lang="en-US" sz="1300" b="1"/>
              <a:t>p1 = -20 ; p2 = -25 ; p3 = -30 ; p4 = -35 ; p5 = -40 </a:t>
            </a:r>
          </a:p>
          <a:p>
            <a:pPr marL="0" indent="0" algn="ctr">
              <a:buFont typeface="Arial" panose="020B0604020202020204" pitchFamily="34" charset="0"/>
              <a:buNone/>
            </a:pPr>
            <a:r>
              <a:rPr lang="en-US" sz="1800" b="1"/>
              <a:t>OBSERVER POLES</a:t>
            </a:r>
          </a:p>
          <a:p>
            <a:pPr marL="0" indent="0" algn="ctr">
              <a:buFont typeface="Arial" panose="020B0604020202020204" pitchFamily="34" charset="0"/>
              <a:buNone/>
            </a:pPr>
            <a:r>
              <a:rPr lang="en-US" sz="1400" b="1"/>
              <a:t>p1 = -200 ; p2 = -250 ; p3 = -300 ; p4 = -350</a:t>
            </a:r>
          </a:p>
        </p:txBody>
      </p:sp>
    </p:spTree>
    <p:extLst>
      <p:ext uri="{BB962C8B-B14F-4D97-AF65-F5344CB8AC3E}">
        <p14:creationId xmlns:p14="http://schemas.microsoft.com/office/powerpoint/2010/main" val="64611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4F5478-AE22-B6CF-7563-FFEF09A96781}"/>
              </a:ext>
            </a:extLst>
          </p:cNvPr>
          <p:cNvSpPr>
            <a:spLocks noGrp="1"/>
          </p:cNvSpPr>
          <p:nvPr>
            <p:ph type="title"/>
          </p:nvPr>
        </p:nvSpPr>
        <p:spPr/>
        <p:txBody>
          <a:bodyPr/>
          <a:lstStyle/>
          <a:p>
            <a:r>
              <a:rPr lang="en-US"/>
              <a:t>Simulation Performance</a:t>
            </a:r>
            <a:endParaRPr lang="it-IT"/>
          </a:p>
        </p:txBody>
      </p:sp>
      <p:sp>
        <p:nvSpPr>
          <p:cNvPr id="4" name="Segnaposto numero diapositiva 3">
            <a:extLst>
              <a:ext uri="{FF2B5EF4-FFF2-40B4-BE49-F238E27FC236}">
                <a16:creationId xmlns:a16="http://schemas.microsoft.com/office/drawing/2014/main" id="{7AB08E2B-FF91-E0A7-300E-0A35F3B0D80F}"/>
              </a:ext>
            </a:extLst>
          </p:cNvPr>
          <p:cNvSpPr>
            <a:spLocks noGrp="1"/>
          </p:cNvSpPr>
          <p:nvPr>
            <p:ph type="sldNum" sz="quarter" idx="12"/>
          </p:nvPr>
        </p:nvSpPr>
        <p:spPr/>
        <p:txBody>
          <a:bodyPr/>
          <a:lstStyle/>
          <a:p>
            <a:fld id="{9FDFBCF2-90F6-406E-8F9D-ACA87ABE17F6}" type="slidenum">
              <a:rPr lang="it-IT" smtClean="0"/>
              <a:pPr/>
              <a:t>7</a:t>
            </a:fld>
            <a:endParaRPr lang="it-IT"/>
          </a:p>
        </p:txBody>
      </p:sp>
      <p:sp>
        <p:nvSpPr>
          <p:cNvPr id="5" name="Segnaposto testo 4">
            <a:extLst>
              <a:ext uri="{FF2B5EF4-FFF2-40B4-BE49-F238E27FC236}">
                <a16:creationId xmlns:a16="http://schemas.microsoft.com/office/drawing/2014/main" id="{EA6212FB-ADBA-CAFD-8EC5-D151005E38A3}"/>
              </a:ext>
            </a:extLst>
          </p:cNvPr>
          <p:cNvSpPr>
            <a:spLocks noGrp="1"/>
          </p:cNvSpPr>
          <p:nvPr>
            <p:ph type="body" sz="quarter" idx="13"/>
          </p:nvPr>
        </p:nvSpPr>
        <p:spPr/>
        <p:txBody>
          <a:bodyPr/>
          <a:lstStyle/>
          <a:p>
            <a:r>
              <a:rPr lang="en-US"/>
              <a:t>Linear Tangent Approximation</a:t>
            </a:r>
            <a:endParaRPr lang="it-IT"/>
          </a:p>
        </p:txBody>
      </p:sp>
      <p:pic>
        <p:nvPicPr>
          <p:cNvPr id="13" name="Segnaposto contenuto 12" descr="Immagine che contiene schermata, linea, testo&#10;&#10;Descrizione generata automaticamente">
            <a:extLst>
              <a:ext uri="{FF2B5EF4-FFF2-40B4-BE49-F238E27FC236}">
                <a16:creationId xmlns:a16="http://schemas.microsoft.com/office/drawing/2014/main" id="{7892BC28-E924-9975-C72B-5E16D2079F7C}"/>
              </a:ext>
            </a:extLst>
          </p:cNvPr>
          <p:cNvPicPr>
            <a:picLocks noGrp="1" noChangeAspect="1"/>
          </p:cNvPicPr>
          <p:nvPr>
            <p:ph idx="1"/>
          </p:nvPr>
        </p:nvPicPr>
        <p:blipFill>
          <a:blip r:embed="rId2"/>
          <a:stretch>
            <a:fillRect/>
          </a:stretch>
        </p:blipFill>
        <p:spPr>
          <a:xfrm>
            <a:off x="333372" y="3544944"/>
            <a:ext cx="5206492" cy="2589687"/>
          </a:xfrm>
          <a:ln w="38100">
            <a:solidFill>
              <a:srgbClr val="7D97AB"/>
            </a:solidFill>
          </a:ln>
        </p:spPr>
      </p:pic>
      <p:pic>
        <p:nvPicPr>
          <p:cNvPr id="17" name="Immagine 16" descr="Immagine che contiene schermata, linea, Diagramma&#10;&#10;Descrizione generata automaticamente">
            <a:extLst>
              <a:ext uri="{FF2B5EF4-FFF2-40B4-BE49-F238E27FC236}">
                <a16:creationId xmlns:a16="http://schemas.microsoft.com/office/drawing/2014/main" id="{6F512466-5BF3-567A-52A8-FD0CB174FF52}"/>
              </a:ext>
            </a:extLst>
          </p:cNvPr>
          <p:cNvPicPr>
            <a:picLocks noChangeAspect="1"/>
          </p:cNvPicPr>
          <p:nvPr/>
        </p:nvPicPr>
        <p:blipFill>
          <a:blip r:embed="rId3"/>
          <a:stretch>
            <a:fillRect/>
          </a:stretch>
        </p:blipFill>
        <p:spPr>
          <a:xfrm>
            <a:off x="6652138" y="1885781"/>
            <a:ext cx="5206492" cy="2589687"/>
          </a:xfrm>
          <a:prstGeom prst="rect">
            <a:avLst/>
          </a:prstGeom>
          <a:ln w="38100">
            <a:solidFill>
              <a:srgbClr val="7D97AB"/>
            </a:solidFill>
          </a:ln>
        </p:spPr>
      </p:pic>
      <p:sp>
        <p:nvSpPr>
          <p:cNvPr id="19" name="Segnaposto contenuto 2">
            <a:extLst>
              <a:ext uri="{FF2B5EF4-FFF2-40B4-BE49-F238E27FC236}">
                <a16:creationId xmlns:a16="http://schemas.microsoft.com/office/drawing/2014/main" id="{E7E12131-3B51-493A-7A67-EF2D69097463}"/>
              </a:ext>
            </a:extLst>
          </p:cNvPr>
          <p:cNvSpPr txBox="1">
            <a:spLocks/>
          </p:cNvSpPr>
          <p:nvPr/>
        </p:nvSpPr>
        <p:spPr>
          <a:xfrm>
            <a:off x="333374" y="1415031"/>
            <a:ext cx="11525250" cy="3815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a:solidFill>
                  <a:schemeClr val="accent4">
                    <a:lumMod val="75000"/>
                  </a:schemeClr>
                </a:solidFill>
              </a:rPr>
              <a:t>Request 3 : Implement the obtained control law in the simulation scheme and test its behavior</a:t>
            </a:r>
          </a:p>
        </p:txBody>
      </p:sp>
      <p:sp>
        <p:nvSpPr>
          <p:cNvPr id="21" name="Segnaposto contenuto 2">
            <a:extLst>
              <a:ext uri="{FF2B5EF4-FFF2-40B4-BE49-F238E27FC236}">
                <a16:creationId xmlns:a16="http://schemas.microsoft.com/office/drawing/2014/main" id="{BCE5B84C-AA13-6D6D-FCFE-1E807DA2362D}"/>
              </a:ext>
            </a:extLst>
          </p:cNvPr>
          <p:cNvSpPr txBox="1">
            <a:spLocks/>
          </p:cNvSpPr>
          <p:nvPr/>
        </p:nvSpPr>
        <p:spPr>
          <a:xfrm>
            <a:off x="333370" y="2061858"/>
            <a:ext cx="6108527" cy="121533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a:latin typeface="Century Gothic"/>
              </a:rPr>
              <a:t>We run </a:t>
            </a:r>
            <a:r>
              <a:rPr lang="en-US" sz="1800" b="1">
                <a:latin typeface="Century Gothic"/>
              </a:rPr>
              <a:t>two different simulations </a:t>
            </a:r>
            <a:r>
              <a:rPr lang="en-US" sz="1800">
                <a:latin typeface="Century Gothic"/>
              </a:rPr>
              <a:t>to show the </a:t>
            </a:r>
            <a:r>
              <a:rPr lang="en-US" sz="1800" err="1">
                <a:latin typeface="Century Gothic"/>
              </a:rPr>
              <a:t>behaviour</a:t>
            </a:r>
            <a:r>
              <a:rPr lang="en-US" sz="1800">
                <a:latin typeface="Century Gothic"/>
              </a:rPr>
              <a:t> of this controller. In the first case (right image),we set a reference of </a:t>
            </a:r>
            <a:r>
              <a:rPr lang="en-US" sz="1800" b="1">
                <a:solidFill>
                  <a:schemeClr val="accent4">
                    <a:lumMod val="75000"/>
                  </a:schemeClr>
                </a:solidFill>
                <a:latin typeface="Century Gothic"/>
              </a:rPr>
              <a:t>π/4 + π/8</a:t>
            </a:r>
            <a:r>
              <a:rPr lang="en-US" sz="1800">
                <a:latin typeface="Century Gothic"/>
              </a:rPr>
              <a:t>, and as we can see the output tracks the reference after some initial small oscillations.</a:t>
            </a:r>
          </a:p>
        </p:txBody>
      </p:sp>
      <p:sp>
        <p:nvSpPr>
          <p:cNvPr id="22" name="Segnaposto contenuto 2">
            <a:extLst>
              <a:ext uri="{FF2B5EF4-FFF2-40B4-BE49-F238E27FC236}">
                <a16:creationId xmlns:a16="http://schemas.microsoft.com/office/drawing/2014/main" id="{069A66A8-64F2-9289-D4BF-231D483D7852}"/>
              </a:ext>
            </a:extLst>
          </p:cNvPr>
          <p:cNvSpPr txBox="1">
            <a:spLocks/>
          </p:cNvSpPr>
          <p:nvPr/>
        </p:nvSpPr>
        <p:spPr>
          <a:xfrm>
            <a:off x="5750097" y="4593418"/>
            <a:ext cx="6108527" cy="154121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a:latin typeface="Century Gothic"/>
              </a:rPr>
              <a:t>In the second case (left image) we used a reference of </a:t>
            </a:r>
            <a:r>
              <a:rPr lang="en-US" sz="1800" b="1">
                <a:solidFill>
                  <a:schemeClr val="accent4">
                    <a:lumMod val="75000"/>
                  </a:schemeClr>
                </a:solidFill>
                <a:latin typeface="Century Gothic"/>
              </a:rPr>
              <a:t>π/2 </a:t>
            </a:r>
            <a:r>
              <a:rPr lang="en-US" sz="1800">
                <a:latin typeface="Century Gothic"/>
              </a:rPr>
              <a:t>and from the plot we can see that the tracking performances are not so good as in the other case. This is due to the fact that the tangent model is accurate only in a neighborhood of the equilibrium point.</a:t>
            </a:r>
            <a:endParaRPr lang="en-US" sz="1800"/>
          </a:p>
        </p:txBody>
      </p:sp>
    </p:spTree>
    <p:extLst>
      <p:ext uri="{BB962C8B-B14F-4D97-AF65-F5344CB8AC3E}">
        <p14:creationId xmlns:p14="http://schemas.microsoft.com/office/powerpoint/2010/main" val="157034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D916A47E-008B-A8B0-57C7-06183BB2EFA9}"/>
              </a:ext>
            </a:extLst>
          </p:cNvPr>
          <p:cNvPicPr>
            <a:picLocks noChangeAspect="1"/>
          </p:cNvPicPr>
          <p:nvPr/>
        </p:nvPicPr>
        <p:blipFill>
          <a:blip r:embed="rId2"/>
          <a:stretch>
            <a:fillRect/>
          </a:stretch>
        </p:blipFill>
        <p:spPr>
          <a:xfrm>
            <a:off x="3023641" y="2944566"/>
            <a:ext cx="2698775" cy="503343"/>
          </a:xfrm>
          <a:prstGeom prst="rect">
            <a:avLst/>
          </a:prstGeom>
        </p:spPr>
      </p:pic>
      <p:pic>
        <p:nvPicPr>
          <p:cNvPr id="9" name="Immagine 8">
            <a:extLst>
              <a:ext uri="{FF2B5EF4-FFF2-40B4-BE49-F238E27FC236}">
                <a16:creationId xmlns:a16="http://schemas.microsoft.com/office/drawing/2014/main" id="{63005671-BE23-89A6-BC7C-B4DBD0199B1C}"/>
              </a:ext>
            </a:extLst>
          </p:cNvPr>
          <p:cNvPicPr>
            <a:picLocks noChangeAspect="1"/>
          </p:cNvPicPr>
          <p:nvPr/>
        </p:nvPicPr>
        <p:blipFill>
          <a:blip r:embed="rId3"/>
          <a:stretch>
            <a:fillRect/>
          </a:stretch>
        </p:blipFill>
        <p:spPr>
          <a:xfrm>
            <a:off x="6523800" y="2796156"/>
            <a:ext cx="2929987" cy="800070"/>
          </a:xfrm>
          <a:prstGeom prst="rect">
            <a:avLst/>
          </a:prstGeom>
        </p:spPr>
      </p:pic>
      <p:sp>
        <p:nvSpPr>
          <p:cNvPr id="13" name="Freccia a sinistra 12">
            <a:extLst>
              <a:ext uri="{FF2B5EF4-FFF2-40B4-BE49-F238E27FC236}">
                <a16:creationId xmlns:a16="http://schemas.microsoft.com/office/drawing/2014/main" id="{0E23B5B2-A4E4-A3E6-6778-7F9FEF8949D9}"/>
              </a:ext>
            </a:extLst>
          </p:cNvPr>
          <p:cNvSpPr/>
          <p:nvPr/>
        </p:nvSpPr>
        <p:spPr>
          <a:xfrm rot="10800000">
            <a:off x="5722416" y="2973988"/>
            <a:ext cx="801384" cy="454979"/>
          </a:xfrm>
          <a:prstGeom prst="leftArrow">
            <a:avLst/>
          </a:prstGeom>
          <a:solidFill>
            <a:srgbClr val="7D97AB"/>
          </a:solidFill>
          <a:ln w="28575">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it-IT"/>
          </a:p>
        </p:txBody>
      </p:sp>
      <p:sp>
        <p:nvSpPr>
          <p:cNvPr id="2" name="Titolo 1">
            <a:extLst>
              <a:ext uri="{FF2B5EF4-FFF2-40B4-BE49-F238E27FC236}">
                <a16:creationId xmlns:a16="http://schemas.microsoft.com/office/drawing/2014/main" id="{CF4F5478-AE22-B6CF-7563-FFEF09A96781}"/>
              </a:ext>
            </a:extLst>
          </p:cNvPr>
          <p:cNvSpPr>
            <a:spLocks noGrp="1"/>
          </p:cNvSpPr>
          <p:nvPr>
            <p:ph type="title"/>
          </p:nvPr>
        </p:nvSpPr>
        <p:spPr/>
        <p:txBody>
          <a:bodyPr/>
          <a:lstStyle/>
          <a:p>
            <a:r>
              <a:rPr lang="en-US"/>
              <a:t>Fully Linearizability Condition</a:t>
            </a:r>
            <a:endParaRPr lang="it-IT"/>
          </a:p>
        </p:txBody>
      </p:sp>
      <p:sp>
        <p:nvSpPr>
          <p:cNvPr id="4" name="Segnaposto numero diapositiva 3">
            <a:extLst>
              <a:ext uri="{FF2B5EF4-FFF2-40B4-BE49-F238E27FC236}">
                <a16:creationId xmlns:a16="http://schemas.microsoft.com/office/drawing/2014/main" id="{7AB08E2B-FF91-E0A7-300E-0A35F3B0D80F}"/>
              </a:ext>
            </a:extLst>
          </p:cNvPr>
          <p:cNvSpPr>
            <a:spLocks noGrp="1"/>
          </p:cNvSpPr>
          <p:nvPr>
            <p:ph type="sldNum" sz="quarter" idx="12"/>
          </p:nvPr>
        </p:nvSpPr>
        <p:spPr/>
        <p:txBody>
          <a:bodyPr/>
          <a:lstStyle/>
          <a:p>
            <a:fld id="{9FDFBCF2-90F6-406E-8F9D-ACA87ABE17F6}" type="slidenum">
              <a:rPr lang="it-IT" smtClean="0"/>
              <a:pPr/>
              <a:t>8</a:t>
            </a:fld>
            <a:endParaRPr lang="it-IT"/>
          </a:p>
        </p:txBody>
      </p:sp>
      <p:sp>
        <p:nvSpPr>
          <p:cNvPr id="5" name="Segnaposto testo 4">
            <a:extLst>
              <a:ext uri="{FF2B5EF4-FFF2-40B4-BE49-F238E27FC236}">
                <a16:creationId xmlns:a16="http://schemas.microsoft.com/office/drawing/2014/main" id="{EA6212FB-ADBA-CAFD-8EC5-D151005E38A3}"/>
              </a:ext>
            </a:extLst>
          </p:cNvPr>
          <p:cNvSpPr>
            <a:spLocks noGrp="1"/>
          </p:cNvSpPr>
          <p:nvPr>
            <p:ph type="body" sz="quarter" idx="13"/>
          </p:nvPr>
        </p:nvSpPr>
        <p:spPr/>
        <p:txBody>
          <a:bodyPr/>
          <a:lstStyle/>
          <a:p>
            <a:r>
              <a:rPr lang="en-US" err="1"/>
              <a:t>FeedBack</a:t>
            </a:r>
            <a:r>
              <a:rPr lang="en-US"/>
              <a:t> Linearization</a:t>
            </a:r>
            <a:endParaRPr lang="it-IT"/>
          </a:p>
        </p:txBody>
      </p:sp>
      <p:sp>
        <p:nvSpPr>
          <p:cNvPr id="15" name="Segnaposto contenuto 14">
            <a:extLst>
              <a:ext uri="{FF2B5EF4-FFF2-40B4-BE49-F238E27FC236}">
                <a16:creationId xmlns:a16="http://schemas.microsoft.com/office/drawing/2014/main" id="{04217B8D-4FBC-5D7B-34E1-E1DD27396270}"/>
              </a:ext>
            </a:extLst>
          </p:cNvPr>
          <p:cNvSpPr>
            <a:spLocks noGrp="1"/>
          </p:cNvSpPr>
          <p:nvPr>
            <p:ph idx="1"/>
          </p:nvPr>
        </p:nvSpPr>
        <p:spPr>
          <a:xfrm>
            <a:off x="333376" y="2106693"/>
            <a:ext cx="11525250" cy="862747"/>
          </a:xfrm>
        </p:spPr>
        <p:txBody>
          <a:bodyPr vert="horz" lIns="91440" tIns="45720" rIns="91440" bIns="45720" rtlCol="0" anchor="t">
            <a:normAutofit/>
          </a:bodyPr>
          <a:lstStyle/>
          <a:p>
            <a:pPr marL="0" indent="0" algn="just">
              <a:buNone/>
            </a:pPr>
            <a:r>
              <a:rPr lang="en-US" sz="1800">
                <a:latin typeface="Century Gothic"/>
              </a:rPr>
              <a:t>First step is to check if our </a:t>
            </a:r>
            <a:r>
              <a:rPr lang="en-US" sz="1800" err="1">
                <a:latin typeface="Century Gothic"/>
              </a:rPr>
              <a:t>NonLinear</a:t>
            </a:r>
            <a:r>
              <a:rPr lang="en-US" sz="1800">
                <a:latin typeface="Century Gothic"/>
              </a:rPr>
              <a:t>, affine in the input, TI system is Fully Linearizable (Input/State Linearizable). This is equal to check that our system  S has relative degree r in x</a:t>
            </a:r>
            <a:r>
              <a:rPr lang="en-US" sz="1800"/>
              <a:t>°, equal to the grade of the system, n. Then we can obtain a (locally) linear system via state feedback :</a:t>
            </a:r>
            <a:endParaRPr lang="it-IT" sz="180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08850A6-49C2-D0CE-C3C9-7C4C04B131FD}"/>
                  </a:ext>
                </a:extLst>
              </p:cNvPr>
              <p:cNvSpPr txBox="1">
                <a:spLocks/>
              </p:cNvSpPr>
              <p:nvPr/>
            </p:nvSpPr>
            <p:spPr>
              <a:xfrm>
                <a:off x="333374" y="1415031"/>
                <a:ext cx="11525250" cy="3815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a:solidFill>
                      <a:schemeClr val="accent4">
                        <a:lumMod val="75000"/>
                      </a:schemeClr>
                    </a:solidFill>
                  </a:rPr>
                  <a:t>Request 4 : Check that the original nonlinear system is fully exactly I/O linearizable by diffeomorphism and state feedback, with </a:t>
                </a:r>
                <a14:m>
                  <m:oMath xmlns:m="http://schemas.openxmlformats.org/officeDocument/2006/math">
                    <m:f>
                      <m:fPr>
                        <m:ctrlPr>
                          <a:rPr lang="en-US" sz="1600" b="1" i="1" smtClean="0">
                            <a:solidFill>
                              <a:schemeClr val="accent4">
                                <a:lumMod val="75000"/>
                              </a:schemeClr>
                            </a:solidFill>
                            <a:latin typeface="Cambria Math" panose="02040503050406030204" pitchFamily="18" charset="0"/>
                          </a:rPr>
                        </m:ctrlPr>
                      </m:fPr>
                      <m:num>
                        <m:r>
                          <a:rPr lang="en-US" sz="1600" b="1" i="1" smtClean="0">
                            <a:solidFill>
                              <a:schemeClr val="accent4">
                                <a:lumMod val="75000"/>
                              </a:schemeClr>
                            </a:solidFill>
                            <a:latin typeface="Cambria Math" panose="02040503050406030204" pitchFamily="18" charset="0"/>
                          </a:rPr>
                          <m:t>𝝅</m:t>
                        </m:r>
                      </m:num>
                      <m:den>
                        <m:r>
                          <a:rPr lang="en-US" sz="1600" b="1" i="1" smtClean="0">
                            <a:solidFill>
                              <a:schemeClr val="accent4">
                                <a:lumMod val="75000"/>
                              </a:schemeClr>
                            </a:solidFill>
                            <a:latin typeface="Cambria Math" panose="02040503050406030204" pitchFamily="18" charset="0"/>
                          </a:rPr>
                          <m:t>𝟒</m:t>
                        </m:r>
                      </m:den>
                    </m:f>
                    <m:r>
                      <a:rPr lang="en-US" sz="1600" b="1" i="1" smtClean="0">
                        <a:solidFill>
                          <a:schemeClr val="accent4">
                            <a:lumMod val="75000"/>
                          </a:schemeClr>
                        </a:solidFill>
                        <a:latin typeface="Cambria Math" panose="02040503050406030204" pitchFamily="18" charset="0"/>
                      </a:rPr>
                      <m:t>−</m:t>
                    </m:r>
                    <m:sSub>
                      <m:sSubPr>
                        <m:ctrlPr>
                          <a:rPr lang="en-US" sz="1600" b="1" i="1">
                            <a:solidFill>
                              <a:schemeClr val="accent4">
                                <a:lumMod val="75000"/>
                              </a:schemeClr>
                            </a:solidFill>
                            <a:latin typeface="Cambria Math" panose="02040503050406030204" pitchFamily="18" charset="0"/>
                          </a:rPr>
                        </m:ctrlPr>
                      </m:sSubPr>
                      <m:e>
                        <m:r>
                          <a:rPr lang="en-US" sz="1600" b="1" i="1">
                            <a:solidFill>
                              <a:schemeClr val="accent4">
                                <a:lumMod val="75000"/>
                              </a:schemeClr>
                            </a:solidFill>
                            <a:latin typeface="Cambria Math" panose="02040503050406030204" pitchFamily="18" charset="0"/>
                          </a:rPr>
                          <m:t>𝜽</m:t>
                        </m:r>
                      </m:e>
                      <m:sub>
                        <m:r>
                          <a:rPr lang="en-US" sz="1600" b="1" i="1">
                            <a:solidFill>
                              <a:schemeClr val="accent4">
                                <a:lumMod val="75000"/>
                              </a:schemeClr>
                            </a:solidFill>
                            <a:latin typeface="Cambria Math" panose="02040503050406030204" pitchFamily="18" charset="0"/>
                          </a:rPr>
                          <m:t>𝒍</m:t>
                        </m:r>
                      </m:sub>
                    </m:sSub>
                  </m:oMath>
                </a14:m>
                <a:r>
                  <a:rPr lang="en-US" sz="1600" b="1">
                    <a:solidFill>
                      <a:schemeClr val="accent4">
                        <a:lumMod val="75000"/>
                      </a:schemeClr>
                    </a:solidFill>
                  </a:rPr>
                  <a:t> as the output, and propose a stabilizing state feedback law on this basis</a:t>
                </a:r>
              </a:p>
            </p:txBody>
          </p:sp>
        </mc:Choice>
        <mc:Fallback xmlns="">
          <p:sp>
            <p:nvSpPr>
              <p:cNvPr id="3" name="Segnaposto contenuto 2">
                <a:extLst>
                  <a:ext uri="{FF2B5EF4-FFF2-40B4-BE49-F238E27FC236}">
                    <a16:creationId xmlns:a16="http://schemas.microsoft.com/office/drawing/2014/main" id="{908850A6-49C2-D0CE-C3C9-7C4C04B131FD}"/>
                  </a:ext>
                </a:extLst>
              </p:cNvPr>
              <p:cNvSpPr txBox="1">
                <a:spLocks noRot="1" noChangeAspect="1" noMove="1" noResize="1" noEditPoints="1" noAdjustHandles="1" noChangeArrowheads="1" noChangeShapeType="1" noTextEdit="1"/>
              </p:cNvSpPr>
              <p:nvPr/>
            </p:nvSpPr>
            <p:spPr>
              <a:xfrm>
                <a:off x="333374" y="1415031"/>
                <a:ext cx="11525250" cy="381532"/>
              </a:xfrm>
              <a:prstGeom prst="rect">
                <a:avLst/>
              </a:prstGeom>
              <a:blipFill>
                <a:blip r:embed="rId4"/>
                <a:stretch>
                  <a:fillRect t="-11111" b="-63492"/>
                </a:stretch>
              </a:blipFill>
            </p:spPr>
            <p:txBody>
              <a:bodyPr/>
              <a:lstStyle/>
              <a:p>
                <a:r>
                  <a:rPr lang="it-IT">
                    <a:noFill/>
                  </a:rPr>
                  <a:t> </a:t>
                </a:r>
              </a:p>
            </p:txBody>
          </p:sp>
        </mc:Fallback>
      </mc:AlternateContent>
      <p:pic>
        <p:nvPicPr>
          <p:cNvPr id="10" name="Immagine 9">
            <a:extLst>
              <a:ext uri="{FF2B5EF4-FFF2-40B4-BE49-F238E27FC236}">
                <a16:creationId xmlns:a16="http://schemas.microsoft.com/office/drawing/2014/main" id="{A6174295-C7A3-9EFE-DAD9-1306E1D18465}"/>
              </a:ext>
            </a:extLst>
          </p:cNvPr>
          <p:cNvPicPr>
            <a:picLocks noChangeAspect="1"/>
          </p:cNvPicPr>
          <p:nvPr/>
        </p:nvPicPr>
        <p:blipFill rotWithShape="1">
          <a:blip r:embed="rId5"/>
          <a:srcRect l="13292" r="8447"/>
          <a:stretch/>
        </p:blipFill>
        <p:spPr>
          <a:xfrm>
            <a:off x="9901468" y="4910202"/>
            <a:ext cx="1834117" cy="826013"/>
          </a:xfrm>
          <a:prstGeom prst="rect">
            <a:avLst/>
          </a:prstGeom>
        </p:spPr>
      </p:pic>
      <p:pic>
        <p:nvPicPr>
          <p:cNvPr id="11" name="Immagine 10">
            <a:extLst>
              <a:ext uri="{FF2B5EF4-FFF2-40B4-BE49-F238E27FC236}">
                <a16:creationId xmlns:a16="http://schemas.microsoft.com/office/drawing/2014/main" id="{9D65FF05-8C10-F8F3-B9EF-446250F8E272}"/>
              </a:ext>
            </a:extLst>
          </p:cNvPr>
          <p:cNvPicPr>
            <a:picLocks noChangeAspect="1"/>
          </p:cNvPicPr>
          <p:nvPr/>
        </p:nvPicPr>
        <p:blipFill>
          <a:blip r:embed="rId6"/>
          <a:stretch>
            <a:fillRect/>
          </a:stretch>
        </p:blipFill>
        <p:spPr>
          <a:xfrm>
            <a:off x="9575514" y="4536256"/>
            <a:ext cx="651909" cy="430506"/>
          </a:xfrm>
          <a:prstGeom prst="rect">
            <a:avLst/>
          </a:prstGeom>
        </p:spPr>
      </p:pic>
      <p:pic>
        <p:nvPicPr>
          <p:cNvPr id="12" name="Immagine 11">
            <a:extLst>
              <a:ext uri="{FF2B5EF4-FFF2-40B4-BE49-F238E27FC236}">
                <a16:creationId xmlns:a16="http://schemas.microsoft.com/office/drawing/2014/main" id="{A85186AC-1B48-ED8B-8900-227A85E04A54}"/>
              </a:ext>
            </a:extLst>
          </p:cNvPr>
          <p:cNvPicPr>
            <a:picLocks noChangeAspect="1"/>
          </p:cNvPicPr>
          <p:nvPr/>
        </p:nvPicPr>
        <p:blipFill>
          <a:blip r:embed="rId7"/>
          <a:stretch>
            <a:fillRect/>
          </a:stretch>
        </p:blipFill>
        <p:spPr>
          <a:xfrm>
            <a:off x="10908773" y="4565723"/>
            <a:ext cx="1139486" cy="371572"/>
          </a:xfrm>
          <a:prstGeom prst="rect">
            <a:avLst/>
          </a:prstGeom>
        </p:spPr>
      </p:pic>
      <p:sp>
        <p:nvSpPr>
          <p:cNvPr id="14" name="Segnaposto contenuto 14">
            <a:extLst>
              <a:ext uri="{FF2B5EF4-FFF2-40B4-BE49-F238E27FC236}">
                <a16:creationId xmlns:a16="http://schemas.microsoft.com/office/drawing/2014/main" id="{89B718EA-4F1A-0D12-BCAE-046DE68B6F6D}"/>
              </a:ext>
            </a:extLst>
          </p:cNvPr>
          <p:cNvSpPr txBox="1">
            <a:spLocks/>
          </p:cNvSpPr>
          <p:nvPr/>
        </p:nvSpPr>
        <p:spPr>
          <a:xfrm>
            <a:off x="333373" y="4565723"/>
            <a:ext cx="9242141" cy="3584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tab pos="809625" algn="l"/>
              </a:tabLst>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a:latin typeface="Century Gothic"/>
              </a:rPr>
              <a:t>Then, to build the feedback linearization block we need to compute 2 functions :</a:t>
            </a:r>
            <a:endParaRPr lang="it-IT" sz="1800"/>
          </a:p>
        </p:txBody>
      </p:sp>
      <p:sp>
        <p:nvSpPr>
          <p:cNvPr id="16" name="Segnaposto contenuto 14">
            <a:extLst>
              <a:ext uri="{FF2B5EF4-FFF2-40B4-BE49-F238E27FC236}">
                <a16:creationId xmlns:a16="http://schemas.microsoft.com/office/drawing/2014/main" id="{29777381-7ED2-425D-2B80-9E796FEC9B70}"/>
              </a:ext>
            </a:extLst>
          </p:cNvPr>
          <p:cNvSpPr txBox="1">
            <a:spLocks/>
          </p:cNvSpPr>
          <p:nvPr/>
        </p:nvSpPr>
        <p:spPr>
          <a:xfrm>
            <a:off x="333375" y="5110691"/>
            <a:ext cx="9120412" cy="3907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tab pos="809625" algn="l"/>
              </a:tabLst>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a:t>In order to do so we define the Lie derivative operator along a vector field f as : </a:t>
            </a:r>
            <a:endParaRPr lang="it-IT" sz="1800"/>
          </a:p>
        </p:txBody>
      </p:sp>
      <p:sp>
        <p:nvSpPr>
          <p:cNvPr id="17" name="Segnaposto contenuto 14">
            <a:extLst>
              <a:ext uri="{FF2B5EF4-FFF2-40B4-BE49-F238E27FC236}">
                <a16:creationId xmlns:a16="http://schemas.microsoft.com/office/drawing/2014/main" id="{F467B09B-380A-D8E6-FD7D-73D7C4685A3B}"/>
              </a:ext>
            </a:extLst>
          </p:cNvPr>
          <p:cNvSpPr txBox="1">
            <a:spLocks/>
          </p:cNvSpPr>
          <p:nvPr/>
        </p:nvSpPr>
        <p:spPr>
          <a:xfrm>
            <a:off x="333375" y="5645942"/>
            <a:ext cx="11525250" cy="68461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tab pos="809625" algn="l"/>
              </a:tabLst>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We have done all the other computations through a </a:t>
            </a:r>
            <a:r>
              <a:rPr lang="en-US" sz="1600" dirty="0" err="1"/>
              <a:t>MatLab</a:t>
            </a:r>
            <a:r>
              <a:rPr lang="en-US" sz="1600" dirty="0"/>
              <a:t> script </a:t>
            </a:r>
          </a:p>
          <a:p>
            <a:pPr marL="0" indent="0" algn="ctr">
              <a:buFont typeface="Arial" panose="020B0604020202020204" pitchFamily="34" charset="0"/>
              <a:buNone/>
            </a:pPr>
            <a:r>
              <a:rPr lang="en-US" sz="1600" b="1" dirty="0">
                <a:solidFill>
                  <a:schemeClr val="bg2">
                    <a:lumMod val="50000"/>
                  </a:schemeClr>
                </a:solidFill>
              </a:rPr>
              <a:t>(results are on “</a:t>
            </a:r>
            <a:r>
              <a:rPr lang="en-US" sz="1600" b="1" dirty="0" err="1">
                <a:solidFill>
                  <a:schemeClr val="bg2">
                    <a:lumMod val="50000"/>
                  </a:schemeClr>
                </a:solidFill>
              </a:rPr>
              <a:t>symbolic_derivatives.m</a:t>
            </a:r>
            <a:r>
              <a:rPr lang="en-US" sz="1600" b="1" dirty="0">
                <a:solidFill>
                  <a:schemeClr val="bg2">
                    <a:lumMod val="50000"/>
                  </a:schemeClr>
                </a:solidFill>
              </a:rPr>
              <a:t>” file attached to the presentation)</a:t>
            </a:r>
            <a:endParaRPr lang="it-IT" sz="1600" b="1" dirty="0">
              <a:solidFill>
                <a:schemeClr val="bg2">
                  <a:lumMod val="50000"/>
                </a:schemeClr>
              </a:solidFill>
            </a:endParaRPr>
          </a:p>
        </p:txBody>
      </p:sp>
      <p:sp>
        <p:nvSpPr>
          <p:cNvPr id="6" name="Segnaposto contenuto 14">
            <a:extLst>
              <a:ext uri="{FF2B5EF4-FFF2-40B4-BE49-F238E27FC236}">
                <a16:creationId xmlns:a16="http://schemas.microsoft.com/office/drawing/2014/main" id="{E462E186-49BC-9A14-A61D-F326FA966987}"/>
              </a:ext>
            </a:extLst>
          </p:cNvPr>
          <p:cNvSpPr txBox="1">
            <a:spLocks/>
          </p:cNvSpPr>
          <p:nvPr/>
        </p:nvSpPr>
        <p:spPr>
          <a:xfrm>
            <a:off x="333373" y="3583056"/>
            <a:ext cx="7947598" cy="3452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tab pos="809625" algn="l"/>
              </a:tabLst>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a:latin typeface="Century Gothic"/>
              </a:rPr>
              <a:t>System S has relative degree r in x</a:t>
            </a:r>
            <a:r>
              <a:rPr lang="en-US" sz="1800"/>
              <a:t>° if, in a neighborhood of </a:t>
            </a:r>
            <a:r>
              <a:rPr lang="en-US" sz="1800">
                <a:latin typeface="Century Gothic"/>
              </a:rPr>
              <a:t>x</a:t>
            </a:r>
            <a:r>
              <a:rPr lang="en-US" sz="1800"/>
              <a:t>° we got :  </a:t>
            </a:r>
            <a:endParaRPr lang="it-IT" sz="1800"/>
          </a:p>
        </p:txBody>
      </p:sp>
      <p:pic>
        <p:nvPicPr>
          <p:cNvPr id="18" name="Immagine 17">
            <a:extLst>
              <a:ext uri="{FF2B5EF4-FFF2-40B4-BE49-F238E27FC236}">
                <a16:creationId xmlns:a16="http://schemas.microsoft.com/office/drawing/2014/main" id="{B1D5D209-788C-7E7E-992B-54B3BBF86786}"/>
              </a:ext>
            </a:extLst>
          </p:cNvPr>
          <p:cNvPicPr>
            <a:picLocks noChangeAspect="1"/>
          </p:cNvPicPr>
          <p:nvPr/>
        </p:nvPicPr>
        <p:blipFill>
          <a:blip r:embed="rId8"/>
          <a:stretch>
            <a:fillRect/>
          </a:stretch>
        </p:blipFill>
        <p:spPr>
          <a:xfrm>
            <a:off x="1703796" y="3932555"/>
            <a:ext cx="4150256" cy="435683"/>
          </a:xfrm>
          <a:prstGeom prst="rect">
            <a:avLst/>
          </a:prstGeom>
        </p:spPr>
      </p:pic>
      <p:pic>
        <p:nvPicPr>
          <p:cNvPr id="20" name="Immagine 19">
            <a:extLst>
              <a:ext uri="{FF2B5EF4-FFF2-40B4-BE49-F238E27FC236}">
                <a16:creationId xmlns:a16="http://schemas.microsoft.com/office/drawing/2014/main" id="{0EF8C53D-803A-E68D-FCA2-138A54C9CDCF}"/>
              </a:ext>
            </a:extLst>
          </p:cNvPr>
          <p:cNvPicPr>
            <a:picLocks noChangeAspect="1"/>
          </p:cNvPicPr>
          <p:nvPr/>
        </p:nvPicPr>
        <p:blipFill>
          <a:blip r:embed="rId9"/>
          <a:stretch>
            <a:fillRect/>
          </a:stretch>
        </p:blipFill>
        <p:spPr>
          <a:xfrm>
            <a:off x="8295571" y="3944939"/>
            <a:ext cx="1799921" cy="385970"/>
          </a:xfrm>
          <a:prstGeom prst="rect">
            <a:avLst/>
          </a:prstGeom>
        </p:spPr>
      </p:pic>
      <p:sp>
        <p:nvSpPr>
          <p:cNvPr id="21" name="Segnaposto contenuto 14">
            <a:extLst>
              <a:ext uri="{FF2B5EF4-FFF2-40B4-BE49-F238E27FC236}">
                <a16:creationId xmlns:a16="http://schemas.microsoft.com/office/drawing/2014/main" id="{C6826303-FA43-7F1F-8CF9-A07ED5D07E38}"/>
              </a:ext>
            </a:extLst>
          </p:cNvPr>
          <p:cNvSpPr txBox="1">
            <a:spLocks/>
          </p:cNvSpPr>
          <p:nvPr/>
        </p:nvSpPr>
        <p:spPr>
          <a:xfrm>
            <a:off x="6709763" y="3991179"/>
            <a:ext cx="664933" cy="32764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tab pos="809625" algn="l"/>
              </a:tabLst>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a:latin typeface="Century Gothic"/>
              </a:rPr>
              <a:t>and</a:t>
            </a:r>
            <a:r>
              <a:rPr lang="en-US" sz="1800"/>
              <a:t>  </a:t>
            </a:r>
            <a:endParaRPr lang="it-IT" sz="1800"/>
          </a:p>
        </p:txBody>
      </p:sp>
      <p:cxnSp>
        <p:nvCxnSpPr>
          <p:cNvPr id="23" name="Connettore diritto 22">
            <a:extLst>
              <a:ext uri="{FF2B5EF4-FFF2-40B4-BE49-F238E27FC236}">
                <a16:creationId xmlns:a16="http://schemas.microsoft.com/office/drawing/2014/main" id="{3C67FCEB-971E-92EE-A05E-25FEA0D27CA3}"/>
              </a:ext>
            </a:extLst>
          </p:cNvPr>
          <p:cNvCxnSpPr>
            <a:cxnSpLocks/>
          </p:cNvCxnSpPr>
          <p:nvPr/>
        </p:nvCxnSpPr>
        <p:spPr>
          <a:xfrm>
            <a:off x="1056526" y="4454064"/>
            <a:ext cx="10060112" cy="0"/>
          </a:xfrm>
          <a:prstGeom prst="line">
            <a:avLst/>
          </a:prstGeom>
          <a:ln w="28575">
            <a:solidFill>
              <a:srgbClr val="7D97A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68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4F5478-AE22-B6CF-7563-FFEF09A96781}"/>
              </a:ext>
            </a:extLst>
          </p:cNvPr>
          <p:cNvSpPr>
            <a:spLocks noGrp="1"/>
          </p:cNvSpPr>
          <p:nvPr>
            <p:ph type="title"/>
          </p:nvPr>
        </p:nvSpPr>
        <p:spPr/>
        <p:txBody>
          <a:bodyPr/>
          <a:lstStyle/>
          <a:p>
            <a:r>
              <a:rPr lang="en-US">
                <a:latin typeface="Century Gothic"/>
              </a:rPr>
              <a:t>Model + Stabilizing State </a:t>
            </a:r>
            <a:r>
              <a:rPr lang="en-US" err="1">
                <a:latin typeface="Century Gothic"/>
              </a:rPr>
              <a:t>FeedBack</a:t>
            </a:r>
            <a:r>
              <a:rPr lang="en-US">
                <a:latin typeface="Century Gothic"/>
              </a:rPr>
              <a:t> Law</a:t>
            </a:r>
            <a:endParaRPr lang="it-IT"/>
          </a:p>
        </p:txBody>
      </p:sp>
      <p:sp>
        <p:nvSpPr>
          <p:cNvPr id="4" name="Segnaposto numero diapositiva 3">
            <a:extLst>
              <a:ext uri="{FF2B5EF4-FFF2-40B4-BE49-F238E27FC236}">
                <a16:creationId xmlns:a16="http://schemas.microsoft.com/office/drawing/2014/main" id="{7AB08E2B-FF91-E0A7-300E-0A35F3B0D80F}"/>
              </a:ext>
            </a:extLst>
          </p:cNvPr>
          <p:cNvSpPr>
            <a:spLocks noGrp="1"/>
          </p:cNvSpPr>
          <p:nvPr>
            <p:ph type="sldNum" sz="quarter" idx="12"/>
          </p:nvPr>
        </p:nvSpPr>
        <p:spPr/>
        <p:txBody>
          <a:bodyPr/>
          <a:lstStyle/>
          <a:p>
            <a:fld id="{9FDFBCF2-90F6-406E-8F9D-ACA87ABE17F6}" type="slidenum">
              <a:rPr lang="it-IT" smtClean="0"/>
              <a:pPr/>
              <a:t>9</a:t>
            </a:fld>
            <a:endParaRPr lang="it-IT"/>
          </a:p>
        </p:txBody>
      </p:sp>
      <p:sp>
        <p:nvSpPr>
          <p:cNvPr id="5" name="Segnaposto testo 4">
            <a:extLst>
              <a:ext uri="{FF2B5EF4-FFF2-40B4-BE49-F238E27FC236}">
                <a16:creationId xmlns:a16="http://schemas.microsoft.com/office/drawing/2014/main" id="{EA6212FB-ADBA-CAFD-8EC5-D151005E38A3}"/>
              </a:ext>
            </a:extLst>
          </p:cNvPr>
          <p:cNvSpPr>
            <a:spLocks noGrp="1"/>
          </p:cNvSpPr>
          <p:nvPr>
            <p:ph type="body" sz="quarter" idx="13"/>
          </p:nvPr>
        </p:nvSpPr>
        <p:spPr/>
        <p:txBody>
          <a:bodyPr/>
          <a:lstStyle/>
          <a:p>
            <a:r>
              <a:rPr lang="en-US" err="1"/>
              <a:t>FeedBack</a:t>
            </a:r>
            <a:r>
              <a:rPr lang="en-US"/>
              <a:t> Linearization</a:t>
            </a:r>
            <a:endParaRPr lang="it-IT"/>
          </a:p>
        </p:txBody>
      </p:sp>
      <p:pic>
        <p:nvPicPr>
          <p:cNvPr id="6" name="Immagine 5" descr="Immagine che contiene testo, diagramma, schermata, linea&#10;&#10;Descrizione generata automaticamente">
            <a:extLst>
              <a:ext uri="{FF2B5EF4-FFF2-40B4-BE49-F238E27FC236}">
                <a16:creationId xmlns:a16="http://schemas.microsoft.com/office/drawing/2014/main" id="{C437BCD3-FCB5-A3D9-D84F-3E72E9E4EFC6}"/>
              </a:ext>
            </a:extLst>
          </p:cNvPr>
          <p:cNvPicPr>
            <a:picLocks noChangeAspect="1"/>
          </p:cNvPicPr>
          <p:nvPr/>
        </p:nvPicPr>
        <p:blipFill>
          <a:blip r:embed="rId2"/>
          <a:stretch>
            <a:fillRect/>
          </a:stretch>
        </p:blipFill>
        <p:spPr>
          <a:xfrm>
            <a:off x="7774427" y="1388131"/>
            <a:ext cx="4084197" cy="3528746"/>
          </a:xfrm>
          <a:prstGeom prst="rect">
            <a:avLst/>
          </a:prstGeom>
          <a:ln w="38100">
            <a:solidFill>
              <a:schemeClr val="accent2">
                <a:lumMod val="75000"/>
              </a:schemeClr>
            </a:solidFill>
          </a:ln>
        </p:spPr>
      </p:pic>
      <p:pic>
        <p:nvPicPr>
          <p:cNvPr id="7" name="Immagine 6" descr="Immagine che contiene testo, diagramma, schermata, Disegno tecnico&#10;&#10;Descrizione generata automaticamente">
            <a:extLst>
              <a:ext uri="{FF2B5EF4-FFF2-40B4-BE49-F238E27FC236}">
                <a16:creationId xmlns:a16="http://schemas.microsoft.com/office/drawing/2014/main" id="{2F3CE9D1-81FE-57FB-E2C3-AF0A0389EEC9}"/>
              </a:ext>
            </a:extLst>
          </p:cNvPr>
          <p:cNvPicPr>
            <a:picLocks noChangeAspect="1"/>
          </p:cNvPicPr>
          <p:nvPr/>
        </p:nvPicPr>
        <p:blipFill>
          <a:blip r:embed="rId3"/>
          <a:stretch>
            <a:fillRect/>
          </a:stretch>
        </p:blipFill>
        <p:spPr>
          <a:xfrm>
            <a:off x="371635" y="3829593"/>
            <a:ext cx="4605071" cy="2283361"/>
          </a:xfrm>
          <a:prstGeom prst="rect">
            <a:avLst/>
          </a:prstGeom>
          <a:ln w="38100">
            <a:solidFill>
              <a:schemeClr val="accent2">
                <a:lumMod val="75000"/>
              </a:schemeClr>
            </a:solidFill>
          </a:ln>
        </p:spPr>
      </p:pic>
      <p:pic>
        <p:nvPicPr>
          <p:cNvPr id="8" name="Immagine 7" descr="Immagine che contiene testo, schermata, diagramma, Parallelo&#10;&#10;Descrizione generata automaticamente">
            <a:extLst>
              <a:ext uri="{FF2B5EF4-FFF2-40B4-BE49-F238E27FC236}">
                <a16:creationId xmlns:a16="http://schemas.microsoft.com/office/drawing/2014/main" id="{4AAA3DD3-8688-DF81-AB49-1FD1F1E22A61}"/>
              </a:ext>
            </a:extLst>
          </p:cNvPr>
          <p:cNvPicPr>
            <a:picLocks noChangeAspect="1"/>
          </p:cNvPicPr>
          <p:nvPr/>
        </p:nvPicPr>
        <p:blipFill rotWithShape="1">
          <a:blip r:embed="rId4"/>
          <a:srcRect r="53663"/>
          <a:stretch/>
        </p:blipFill>
        <p:spPr>
          <a:xfrm>
            <a:off x="5182088" y="2842543"/>
            <a:ext cx="2071468" cy="2074334"/>
          </a:xfrm>
          <a:prstGeom prst="rect">
            <a:avLst/>
          </a:prstGeom>
          <a:ln w="38100">
            <a:solidFill>
              <a:schemeClr val="accent2">
                <a:lumMod val="75000"/>
              </a:schemeClr>
            </a:solidFill>
          </a:ln>
        </p:spPr>
      </p:pic>
      <p:pic>
        <p:nvPicPr>
          <p:cNvPr id="12" name="Immagine 11" descr="Immagine che contiene testo, schermata, diagramma, Parallelo&#10;&#10;Descrizione generata automaticamente">
            <a:extLst>
              <a:ext uri="{FF2B5EF4-FFF2-40B4-BE49-F238E27FC236}">
                <a16:creationId xmlns:a16="http://schemas.microsoft.com/office/drawing/2014/main" id="{22815E11-80E9-5FDD-61A5-C0690EBE65D5}"/>
              </a:ext>
            </a:extLst>
          </p:cNvPr>
          <p:cNvPicPr>
            <a:picLocks noChangeAspect="1"/>
          </p:cNvPicPr>
          <p:nvPr/>
        </p:nvPicPr>
        <p:blipFill rotWithShape="1">
          <a:blip r:embed="rId4">
            <a:alphaModFix amt="85000"/>
          </a:blip>
          <a:srcRect l="48270"/>
          <a:stretch/>
        </p:blipFill>
        <p:spPr>
          <a:xfrm>
            <a:off x="7304926" y="3038160"/>
            <a:ext cx="1764656" cy="1582866"/>
          </a:xfrm>
          <a:prstGeom prst="rect">
            <a:avLst/>
          </a:prstGeom>
          <a:ln w="12700">
            <a:solidFill>
              <a:schemeClr val="accent2">
                <a:lumMod val="75000"/>
              </a:schemeClr>
            </a:solidFill>
          </a:ln>
        </p:spPr>
      </p:pic>
      <p:cxnSp>
        <p:nvCxnSpPr>
          <p:cNvPr id="14" name="Connettore diritto 13">
            <a:extLst>
              <a:ext uri="{FF2B5EF4-FFF2-40B4-BE49-F238E27FC236}">
                <a16:creationId xmlns:a16="http://schemas.microsoft.com/office/drawing/2014/main" id="{49C319E6-FF25-F475-E22C-AF1D3E742579}"/>
              </a:ext>
            </a:extLst>
          </p:cNvPr>
          <p:cNvCxnSpPr>
            <a:cxnSpLocks/>
          </p:cNvCxnSpPr>
          <p:nvPr/>
        </p:nvCxnSpPr>
        <p:spPr>
          <a:xfrm flipV="1">
            <a:off x="5139221" y="1373461"/>
            <a:ext cx="2635206" cy="146908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D1B75222-E70A-6449-6F15-AFCDB39404F0}"/>
              </a:ext>
            </a:extLst>
          </p:cNvPr>
          <p:cNvCxnSpPr>
            <a:cxnSpLocks/>
          </p:cNvCxnSpPr>
          <p:nvPr/>
        </p:nvCxnSpPr>
        <p:spPr>
          <a:xfrm>
            <a:off x="7253556" y="4931547"/>
            <a:ext cx="520871"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Segnaposto contenuto 14">
                <a:extLst>
                  <a:ext uri="{FF2B5EF4-FFF2-40B4-BE49-F238E27FC236}">
                    <a16:creationId xmlns:a16="http://schemas.microsoft.com/office/drawing/2014/main" id="{3176248A-C315-63F2-853E-02AD9530CEF5}"/>
                  </a:ext>
                </a:extLst>
              </p:cNvPr>
              <p:cNvSpPr txBox="1">
                <a:spLocks/>
              </p:cNvSpPr>
              <p:nvPr/>
            </p:nvSpPr>
            <p:spPr>
              <a:xfrm>
                <a:off x="6456824" y="5032789"/>
                <a:ext cx="5276316" cy="110583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tab pos="809625" algn="l"/>
                  </a:tabLst>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a:latin typeface="Century Gothic"/>
                  </a:rPr>
                  <a:t>As stabilizing control law we used a </a:t>
                </a:r>
                <a:r>
                  <a:rPr lang="en-US" sz="1800" b="1">
                    <a:latin typeface="Century Gothic"/>
                  </a:rPr>
                  <a:t>pole placement approach </a:t>
                </a:r>
                <a:r>
                  <a:rPr lang="en-US" sz="1800">
                    <a:latin typeface="Century Gothic"/>
                  </a:rPr>
                  <a:t>and we extended the system with an integrator in order to track a reference of</a:t>
                </a:r>
                <a:r>
                  <a:rPr lang="en-US" sz="180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𝑙</m:t>
                        </m:r>
                      </m:sub>
                    </m:sSub>
                    <m:r>
                      <a:rPr lang="en-US" sz="1800" i="1">
                        <a:latin typeface="Cambria Math" panose="02040503050406030204" pitchFamily="18" charset="0"/>
                      </a:rPr>
                      <m:t> </m:t>
                    </m:r>
                  </m:oMath>
                </a14:m>
                <a:endParaRPr lang="en-US" sz="1800"/>
              </a:p>
            </p:txBody>
          </p:sp>
        </mc:Choice>
        <mc:Fallback xmlns="">
          <p:sp>
            <p:nvSpPr>
              <p:cNvPr id="24" name="Segnaposto contenuto 14">
                <a:extLst>
                  <a:ext uri="{FF2B5EF4-FFF2-40B4-BE49-F238E27FC236}">
                    <a16:creationId xmlns:a16="http://schemas.microsoft.com/office/drawing/2014/main" id="{3176248A-C315-63F2-853E-02AD9530CEF5}"/>
                  </a:ext>
                </a:extLst>
              </p:cNvPr>
              <p:cNvSpPr txBox="1">
                <a:spLocks noRot="1" noChangeAspect="1" noMove="1" noResize="1" noEditPoints="1" noAdjustHandles="1" noChangeArrowheads="1" noChangeShapeType="1" noTextEdit="1"/>
              </p:cNvSpPr>
              <p:nvPr/>
            </p:nvSpPr>
            <p:spPr>
              <a:xfrm>
                <a:off x="6456824" y="5032789"/>
                <a:ext cx="5276316" cy="1105834"/>
              </a:xfrm>
              <a:prstGeom prst="rect">
                <a:avLst/>
              </a:prstGeom>
              <a:blipFill>
                <a:blip r:embed="rId5"/>
                <a:stretch>
                  <a:fillRect l="-924" t="-6077" r="-924" b="-6630"/>
                </a:stretch>
              </a:blipFill>
            </p:spPr>
            <p:txBody>
              <a:bodyPr/>
              <a:lstStyle/>
              <a:p>
                <a:r>
                  <a:rPr lang="it-IT">
                    <a:noFill/>
                  </a:rPr>
                  <a:t> </a:t>
                </a:r>
              </a:p>
            </p:txBody>
          </p:sp>
        </mc:Fallback>
      </mc:AlternateContent>
      <p:sp>
        <p:nvSpPr>
          <p:cNvPr id="25" name="Segnaposto contenuto 2">
            <a:extLst>
              <a:ext uri="{FF2B5EF4-FFF2-40B4-BE49-F238E27FC236}">
                <a16:creationId xmlns:a16="http://schemas.microsoft.com/office/drawing/2014/main" id="{D7BA6E4D-A95C-50BA-FC47-10A1E832A076}"/>
              </a:ext>
            </a:extLst>
          </p:cNvPr>
          <p:cNvSpPr txBox="1">
            <a:spLocks/>
          </p:cNvSpPr>
          <p:nvPr/>
        </p:nvSpPr>
        <p:spPr>
          <a:xfrm>
            <a:off x="4146354" y="4994393"/>
            <a:ext cx="2071468" cy="1082780"/>
          </a:xfrm>
          <a:prstGeom prst="rect">
            <a:avLst/>
          </a:prstGeom>
          <a:solidFill>
            <a:srgbClr val="D6DCE5"/>
          </a:solidFill>
          <a:ln w="38100">
            <a:solidFill>
              <a:srgbClr val="7D97AB"/>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800" b="1"/>
              <a:t>Pole Placement Controller </a:t>
            </a:r>
          </a:p>
          <a:p>
            <a:pPr marL="0" indent="0" algn="ctr">
              <a:buFont typeface="Arial" panose="020B0604020202020204" pitchFamily="34" charset="0"/>
              <a:buNone/>
            </a:pPr>
            <a:r>
              <a:rPr lang="en-US" sz="800" b="1"/>
              <a:t>POLES </a:t>
            </a:r>
          </a:p>
          <a:p>
            <a:pPr marL="0" indent="0" algn="ctr">
              <a:buFont typeface="Arial" panose="020B0604020202020204" pitchFamily="34" charset="0"/>
              <a:buNone/>
            </a:pPr>
            <a:r>
              <a:rPr lang="en-US" sz="600" b="1"/>
              <a:t>p1 = -20 ; p2 = -25 ; p3 = -30 ; p4 = -35 ; p5 = -40 </a:t>
            </a:r>
          </a:p>
          <a:p>
            <a:pPr marL="0" indent="0" algn="ctr">
              <a:buFont typeface="Arial" panose="020B0604020202020204" pitchFamily="34" charset="0"/>
              <a:buNone/>
            </a:pPr>
            <a:r>
              <a:rPr lang="en-US" sz="800" b="1"/>
              <a:t>OBSERVER POLES</a:t>
            </a:r>
          </a:p>
          <a:p>
            <a:pPr marL="0" indent="0" algn="ctr">
              <a:buFont typeface="Arial" panose="020B0604020202020204" pitchFamily="34" charset="0"/>
              <a:buNone/>
            </a:pPr>
            <a:r>
              <a:rPr lang="en-US" sz="600" b="1"/>
              <a:t>p1 = -200 ; p2 = -250 ; p3 = -300 ; p4 = -350</a:t>
            </a:r>
          </a:p>
        </p:txBody>
      </p:sp>
      <p:pic>
        <p:nvPicPr>
          <p:cNvPr id="28" name="Picture 10" descr="Text&#10;&#10;Description automatically generated with medium confidence">
            <a:extLst>
              <a:ext uri="{FF2B5EF4-FFF2-40B4-BE49-F238E27FC236}">
                <a16:creationId xmlns:a16="http://schemas.microsoft.com/office/drawing/2014/main" id="{FE152690-989A-54BE-7019-AB104F8B2D84}"/>
              </a:ext>
            </a:extLst>
          </p:cNvPr>
          <p:cNvPicPr>
            <a:picLocks noChangeAspect="1"/>
          </p:cNvPicPr>
          <p:nvPr/>
        </p:nvPicPr>
        <p:blipFill>
          <a:blip r:embed="rId6"/>
          <a:stretch>
            <a:fillRect/>
          </a:stretch>
        </p:blipFill>
        <p:spPr>
          <a:xfrm>
            <a:off x="3389156" y="2887468"/>
            <a:ext cx="943612" cy="381533"/>
          </a:xfrm>
          <a:prstGeom prst="rect">
            <a:avLst/>
          </a:prstGeom>
        </p:spPr>
      </p:pic>
      <p:pic>
        <p:nvPicPr>
          <p:cNvPr id="29" name="Picture 12" descr="A picture containing graphical user interface&#10;&#10;Description automatically generated">
            <a:extLst>
              <a:ext uri="{FF2B5EF4-FFF2-40B4-BE49-F238E27FC236}">
                <a16:creationId xmlns:a16="http://schemas.microsoft.com/office/drawing/2014/main" id="{B5A674FB-3621-E387-8C88-9C8C0D589005}"/>
              </a:ext>
            </a:extLst>
          </p:cNvPr>
          <p:cNvPicPr>
            <a:picLocks noChangeAspect="1"/>
          </p:cNvPicPr>
          <p:nvPr/>
        </p:nvPicPr>
        <p:blipFill>
          <a:blip r:embed="rId7"/>
          <a:stretch>
            <a:fillRect/>
          </a:stretch>
        </p:blipFill>
        <p:spPr>
          <a:xfrm>
            <a:off x="751777" y="2868075"/>
            <a:ext cx="2116508" cy="420321"/>
          </a:xfrm>
          <a:prstGeom prst="rect">
            <a:avLst/>
          </a:prstGeom>
        </p:spPr>
      </p:pic>
      <p:pic>
        <p:nvPicPr>
          <p:cNvPr id="33" name="Picture 6" descr="A picture containing text, clock&#10;&#10;Description automatically generated">
            <a:extLst>
              <a:ext uri="{FF2B5EF4-FFF2-40B4-BE49-F238E27FC236}">
                <a16:creationId xmlns:a16="http://schemas.microsoft.com/office/drawing/2014/main" id="{D0F3A116-377C-73E8-8ADE-D994991DDAA9}"/>
              </a:ext>
            </a:extLst>
          </p:cNvPr>
          <p:cNvPicPr>
            <a:picLocks noChangeAspect="1"/>
          </p:cNvPicPr>
          <p:nvPr/>
        </p:nvPicPr>
        <p:blipFill>
          <a:blip r:embed="rId8"/>
          <a:stretch>
            <a:fillRect/>
          </a:stretch>
        </p:blipFill>
        <p:spPr>
          <a:xfrm>
            <a:off x="751777" y="1558622"/>
            <a:ext cx="2116508" cy="964447"/>
          </a:xfrm>
          <a:prstGeom prst="rect">
            <a:avLst/>
          </a:prstGeom>
        </p:spPr>
      </p:pic>
      <p:pic>
        <p:nvPicPr>
          <p:cNvPr id="34" name="Picture 8" descr="A picture containing text&#10;&#10;Description automatically generated">
            <a:extLst>
              <a:ext uri="{FF2B5EF4-FFF2-40B4-BE49-F238E27FC236}">
                <a16:creationId xmlns:a16="http://schemas.microsoft.com/office/drawing/2014/main" id="{F373F494-438F-4FEE-D87B-5B9CFC69DA87}"/>
              </a:ext>
            </a:extLst>
          </p:cNvPr>
          <p:cNvPicPr>
            <a:picLocks noChangeAspect="1"/>
          </p:cNvPicPr>
          <p:nvPr/>
        </p:nvPicPr>
        <p:blipFill>
          <a:blip r:embed="rId9"/>
          <a:stretch>
            <a:fillRect/>
          </a:stretch>
        </p:blipFill>
        <p:spPr>
          <a:xfrm>
            <a:off x="3389156" y="1373461"/>
            <a:ext cx="1006005" cy="1326503"/>
          </a:xfrm>
          <a:prstGeom prst="rect">
            <a:avLst/>
          </a:prstGeom>
        </p:spPr>
      </p:pic>
    </p:spTree>
    <p:extLst>
      <p:ext uri="{BB962C8B-B14F-4D97-AF65-F5344CB8AC3E}">
        <p14:creationId xmlns:p14="http://schemas.microsoft.com/office/powerpoint/2010/main" val="184113336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968</Words>
  <Application>Microsoft Office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Century Gothic</vt:lpstr>
      <vt:lpstr>Tema di Office</vt:lpstr>
      <vt:lpstr>NON LINEAR CONTROL Collaborative Laboratory</vt:lpstr>
      <vt:lpstr>NonLinear Control – Collaborative Laboratory</vt:lpstr>
      <vt:lpstr>Introduction</vt:lpstr>
      <vt:lpstr>Model and Simulation scheme</vt:lpstr>
      <vt:lpstr>Linearized Model around the Equilibrium</vt:lpstr>
      <vt:lpstr>Stabilizing Control Law</vt:lpstr>
      <vt:lpstr>Simulation Performance</vt:lpstr>
      <vt:lpstr>Fully Linearizability Condition</vt:lpstr>
      <vt:lpstr>Model + Stabilizing State FeedBack Law</vt:lpstr>
      <vt:lpstr>Simulation Performance</vt:lpstr>
      <vt:lpstr>Model</vt:lpstr>
      <vt:lpstr>Simulation Performance</vt:lpstr>
      <vt:lpstr>High Frequency Switching countermeasure + Simulation performance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Tosto</dc:creator>
  <cp:lastModifiedBy>marco rositani</cp:lastModifiedBy>
  <cp:revision>2</cp:revision>
  <dcterms:created xsi:type="dcterms:W3CDTF">2023-12-07T14:57:10Z</dcterms:created>
  <dcterms:modified xsi:type="dcterms:W3CDTF">2023-12-22T17:42:18Z</dcterms:modified>
</cp:coreProperties>
</file>