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 Strings Attached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– Phase 1: Discover &amp; Frame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traditional music creation, producing sound typically requires physical instruments or digital interfaces.</a:t>
            </a:r>
          </a:p>
          <a:p>
            <a:r>
              <a:t>However, this excludes users without access to instruments, with physical limitations, or who simply want a more expressive and spontaneous way to create music.</a:t>
            </a:r>
          </a:p>
          <a:p/>
          <a:p>
            <a:r>
              <a:t>We aim to solve this by enabling gesture-controlled, real-time music generation using computer vision and audio synthesis.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Beneficiaries:</a:t>
            </a:r>
          </a:p>
          <a:p>
            <a:r>
              <a:t>- Musicians &amp; Producers seeking alternative input methods</a:t>
            </a:r>
          </a:p>
          <a:p>
            <a:r>
              <a:t>- Individuals with limited mobility</a:t>
            </a:r>
          </a:p>
          <a:p>
            <a:r>
              <a:t>- Educators and learners in music tech &amp; CV</a:t>
            </a:r>
          </a:p>
          <a:p/>
          <a:p>
            <a:r>
              <a:t>Implementers:</a:t>
            </a:r>
          </a:p>
          <a:p>
            <a:r>
              <a:t>- CV and ML Developers</a:t>
            </a:r>
          </a:p>
          <a:p>
            <a:r>
              <a:t>- Designers of interactive media</a:t>
            </a:r>
          </a:p>
          <a:p>
            <a:r>
              <a:t>- Creative coders and artists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Specific: Build a real-time, gesture-based music generator using hand-tracking</a:t>
            </a:r>
          </a:p>
          <a:p>
            <a:r>
              <a:t>📏 Measurable: Support 2 hands and 4+ gesture types triggering different musical notes/sounds</a:t>
            </a:r>
          </a:p>
          <a:p>
            <a:r>
              <a:t>⏱ Achievable: Use prebuilt models (MediaPipe, Tone.js) and custom gesture logic</a:t>
            </a:r>
          </a:p>
          <a:p>
            <a:r>
              <a:t>🎯 Relevant: Expands musical accessibility and expressive potential</a:t>
            </a:r>
          </a:p>
          <a:p>
            <a:r>
              <a:t>📆 Time-bound: Working prototype by July 23, presentation by July 30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CV Task &amp; Data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Task Type: Real-time hand detection + gesture classification (from landmarks)</a:t>
            </a:r>
          </a:p>
          <a:p>
            <a:r>
              <a:t>- Tools: MediaPipe Hands, Tone.js, Canvas API, Three.js (optional)</a:t>
            </a:r>
          </a:p>
          <a:p>
            <a:r>
              <a:t>- Data: Landmark coordinates interpreted as gestures (no external dataset required)</a:t>
            </a:r>
          </a:p>
          <a:p>
            <a:r>
              <a:t>- Audio: Synthesized sound via Tone.js based on gesture-to-note mappings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