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2" r:id="rId6"/>
    <p:sldId id="266" r:id="rId7"/>
    <p:sldId id="270" r:id="rId8"/>
    <p:sldId id="263" r:id="rId9"/>
    <p:sldId id="271" r:id="rId10"/>
    <p:sldId id="264" r:id="rId11"/>
    <p:sldId id="267" r:id="rId12"/>
    <p:sldId id="258" r:id="rId13"/>
    <p:sldId id="259" r:id="rId14"/>
    <p:sldId id="260" r:id="rId15"/>
    <p:sldId id="26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21EB4C-901D-402C-AE8D-2F29C667B471}">
          <p14:sldIdLst>
            <p14:sldId id="256"/>
            <p14:sldId id="257"/>
            <p14:sldId id="269"/>
            <p14:sldId id="265"/>
            <p14:sldId id="262"/>
            <p14:sldId id="266"/>
            <p14:sldId id="270"/>
            <p14:sldId id="263"/>
            <p14:sldId id="271"/>
            <p14:sldId id="264"/>
            <p14:sldId id="267"/>
            <p14:sldId id="258"/>
            <p14:sldId id="259"/>
            <p14:sldId id="260"/>
            <p14:sldId id="26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44F-6C80-4EC0-9A84-E03A86C3E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B0BB7-D043-485D-99C0-459E6DFB9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6F6D-741D-4AF5-887A-73D4E88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36AD-3A06-4083-954A-47395EE3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FBA3-3164-4855-8577-40F17C0D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B23A-787F-4B31-BF1C-745DBF1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86BE-DE0B-4D03-961C-781FBFEF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3441-EA9B-46B5-85D4-64A6982C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2AEC-6AF6-4F57-83E7-4625926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CF83-65B2-404A-A471-8DE7CCF8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0042C-D4CA-4A0A-94FB-883E359E1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E979-D837-4C4C-A9D0-23DD7F85C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BA2B-A38A-4C64-BD26-B0758067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4B01-1985-40E5-8F4E-6504D894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4F46-D64F-4152-AE72-800523EA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4DC-C1D2-44C4-ACB6-FEF8F1C3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9DBD-69CB-4BE4-ADB7-C66043B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CFCF-7FFB-46DA-A37B-26AD1E1F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373F-7837-49F6-8186-D1E3A68A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350F-9998-45F2-A01B-36B4E0E3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4B6F-4255-4403-8718-F11C6C68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8647-8AAA-45DE-80ED-E8361C04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5BF4-F46A-44D8-A624-1D7E1670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FEA0-9A40-49BB-8A6E-CB98C679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DCD6-A7D1-4747-BA27-C394A484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8B91-3AD8-4301-9088-764830B4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9B7B-30BF-43A8-BCC3-5873F172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98E8-5014-460E-8D84-9F9B6C90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4D6C-AFE9-43F0-A69C-289EB069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1E8F-B6DC-43F4-9F80-75751A60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F6AA-9A6B-4D2B-BC03-74AF4BA6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1418-94AD-48F5-B81A-65197076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0881-11CA-4DAE-847B-9AB42C05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4683-D43C-45BF-BB09-1644D678B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6C298-8D1D-4485-8A1B-B80FD3592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DDD46-4260-4460-B21E-5EA8F36D8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BA258-A702-4C9A-A2AE-2459989C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CFBE5-9FA9-46C6-8E83-0C20DEA9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8C28C-F3AC-4CD8-83C3-24DE0926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F08-6984-4737-A4E2-63FF60E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F96D8-2B93-4BCD-B8B6-84EB5CE2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1F75-D250-4F97-9871-E1CD614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898B-F303-49AE-824F-31A23E13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F357F-D544-46D3-A81F-195D17F9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B14E-439C-4F1B-A516-677E1992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470AA-651A-4751-9772-FB4DFE09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8E5-AA55-494A-8338-06A0985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F526-6854-41E0-BCEC-EE8E5A2B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94F69-9BB0-4B3A-B3C5-44A315C0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9729-8B8A-4E37-B8D7-83F01D55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78F4-A1E4-4B7C-9F62-5341A6CD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B632-8D73-4778-BA18-CD24019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803B-99EA-4B8D-8065-96781C07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8EE4F-879F-4DAB-9B45-4FBFE180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021D-EBC6-4FBA-BA20-36289A9D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0D6A-42F6-40F3-BBBD-06A8175C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347-20E9-4DCA-8C36-A8583C1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2C85-B297-48D1-B612-D7A4893B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02B14-42F8-41BB-AAD5-E8E49725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A9CA-B742-4F96-93A6-57D3A5DE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4852-9665-4B11-ACFB-DB4E88DF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A67C-DB26-4A4D-AF4E-55E9DF8FEFD7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9CD2-6951-4017-A481-A04BFBAB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D203-EA30-4161-B1D5-4F80AD10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3B9AB-DDD0-4A59-B59D-EAB020BF8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arksky.net/foreca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44885-7AF1-461B-AF6F-582CDD1B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Line Rejection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14098-25A4-4D16-BEB7-5D7CD337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-Sarah Brown-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49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CE6E-914B-4A51-83FA-08D795B8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Supplier vs LRR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CEA9798-BF28-4984-8634-A61CC495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1"/>
            <a:ext cx="6903723" cy="46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2DD0-6BE2-4704-BE96-D393BC34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422"/>
          </a:xfrm>
        </p:spPr>
        <p:txBody>
          <a:bodyPr/>
          <a:lstStyle/>
          <a:p>
            <a:pPr algn="ctr"/>
            <a:r>
              <a:rPr lang="en-US" dirty="0"/>
              <a:t>Does the average temperature affect the Line Rejection Rate?</a:t>
            </a:r>
          </a:p>
        </p:txBody>
      </p:sp>
    </p:spTree>
    <p:extLst>
      <p:ext uri="{BB962C8B-B14F-4D97-AF65-F5344CB8AC3E}">
        <p14:creationId xmlns:p14="http://schemas.microsoft.com/office/powerpoint/2010/main" val="292590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5F0E2-3AA1-4F99-B1D9-42250604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F4CCF4-0CDF-449B-83B4-BEC1D98CE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7682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E1A2B-42FE-47C0-B8C8-4632C50D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openweatherAPI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 with text and a black background&#10;&#10;Description automatically generated">
            <a:extLst>
              <a:ext uri="{FF2B5EF4-FFF2-40B4-BE49-F238E27FC236}">
                <a16:creationId xmlns:a16="http://schemas.microsoft.com/office/drawing/2014/main" id="{520F844E-2A4A-478E-8649-D7E107025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96034"/>
            <a:ext cx="6553545" cy="56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5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3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CD5FF-225B-45ED-AC02-9806A914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Dark Sky API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before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and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after.</a:t>
            </a:r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2C0476C-016F-46F1-BB6F-B991A230E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503213"/>
            <a:ext cx="7188199" cy="2120518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35AD32A-BA23-4569-A054-9CACC61B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4518240"/>
            <a:ext cx="9338882" cy="1836547"/>
          </a:xfrm>
        </p:spPr>
      </p:pic>
    </p:spTree>
    <p:extLst>
      <p:ext uri="{BB962C8B-B14F-4D97-AF65-F5344CB8AC3E}">
        <p14:creationId xmlns:p14="http://schemas.microsoft.com/office/powerpoint/2010/main" val="264767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E3AD-1D51-440D-8D59-681FD6AB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D184E-F2DE-4A53-B83E-40A40DA88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65" y="1675227"/>
            <a:ext cx="65830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9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1B49-A7CE-4658-9531-DC0338DC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4B52-429A-48BC-BA93-DB5D4E5C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LRR and supplier and factor</a:t>
            </a:r>
          </a:p>
          <a:p>
            <a:pPr lvl="1"/>
            <a:r>
              <a:rPr lang="en-US" dirty="0"/>
              <a:t>Supplier B had the highest LRR</a:t>
            </a:r>
          </a:p>
          <a:p>
            <a:pPr lvl="1"/>
            <a:r>
              <a:rPr lang="en-US" dirty="0"/>
              <a:t>Mumbai Factory had the highest LRR</a:t>
            </a:r>
          </a:p>
          <a:p>
            <a:r>
              <a:rPr lang="en-US" dirty="0"/>
              <a:t>Weather was not affecting the LRR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5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7307-457C-40DE-A979-992994E7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02A6-2628-4AA0-AE99-8C566392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https://openweathermap.org/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https://api.darksky.net/forecast/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5201-C6C8-4288-8B31-143C9F51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What is affecting Line Rejection?</a:t>
            </a:r>
          </a:p>
        </p:txBody>
      </p:sp>
    </p:spTree>
    <p:extLst>
      <p:ext uri="{BB962C8B-B14F-4D97-AF65-F5344CB8AC3E}">
        <p14:creationId xmlns:p14="http://schemas.microsoft.com/office/powerpoint/2010/main" val="392980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2D050"/>
            </a:gs>
            <a:gs pos="83000">
              <a:srgbClr val="92D050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D651-2A1F-454D-8F60-D43B1BC8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Factory and Line Rejection Rate</a:t>
            </a:r>
          </a:p>
        </p:txBody>
      </p:sp>
    </p:spTree>
    <p:extLst>
      <p:ext uri="{BB962C8B-B14F-4D97-AF65-F5344CB8AC3E}">
        <p14:creationId xmlns:p14="http://schemas.microsoft.com/office/powerpoint/2010/main" val="327449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51E96-5874-406E-B428-4A06C8CC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Factory and LRR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D2C9753-8523-40C2-8AEC-93B370448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7" y="492573"/>
            <a:ext cx="508587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77277-A518-460F-ADE2-9110B39E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1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545C0-4FCB-4B7A-B311-2A65B5EE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Factory Vs LRR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61C37F-820E-4647-BF9A-05910540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066241"/>
            <a:ext cx="6903723" cy="46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0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386B-11D0-4DF6-BF31-E9B8EBAE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/>
          <a:lstStyle/>
          <a:p>
            <a:pPr algn="ctr"/>
            <a:r>
              <a:rPr lang="en-US" dirty="0"/>
              <a:t>Supplier Vs Line Rejection Rate</a:t>
            </a:r>
          </a:p>
        </p:txBody>
      </p:sp>
    </p:spTree>
    <p:extLst>
      <p:ext uri="{BB962C8B-B14F-4D97-AF65-F5344CB8AC3E}">
        <p14:creationId xmlns:p14="http://schemas.microsoft.com/office/powerpoint/2010/main" val="204588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54D5E-4741-4CE3-A16C-76F60D69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for LRR vs Supplier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F4B1DD6-4264-4CBB-ABD8-6BC4FEEE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50" y="492573"/>
            <a:ext cx="508688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9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A28F8-E320-48CB-B611-4B657A41A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7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Line Rejection Data</vt:lpstr>
      <vt:lpstr>What is affecting Line Rejection?</vt:lpstr>
      <vt:lpstr>Factory and Line Rejection Rate</vt:lpstr>
      <vt:lpstr>Data Cleaning Factory and LRR</vt:lpstr>
      <vt:lpstr>PowerPoint Presentation</vt:lpstr>
      <vt:lpstr>Factory Vs LRR</vt:lpstr>
      <vt:lpstr>Supplier Vs Line Rejection Rate</vt:lpstr>
      <vt:lpstr>Data Cleaning for LRR vs Supplier</vt:lpstr>
      <vt:lpstr>PowerPoint Presentation</vt:lpstr>
      <vt:lpstr>Supplier vs LRR</vt:lpstr>
      <vt:lpstr>Does the average temperature affect the Line Rejection Rate?</vt:lpstr>
      <vt:lpstr>Cleaning data.</vt:lpstr>
      <vt:lpstr>openweatherAPI</vt:lpstr>
      <vt:lpstr>Dark Sky API before and after.</vt:lpstr>
      <vt:lpstr> </vt:lpstr>
      <vt:lpstr>Conclusions:</vt:lpstr>
      <vt:lpstr>Resources for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Rejection Data</dc:title>
  <dc:creator>Brown, Lauren</dc:creator>
  <cp:lastModifiedBy>Brown, Lauren</cp:lastModifiedBy>
  <cp:revision>4</cp:revision>
  <dcterms:created xsi:type="dcterms:W3CDTF">2019-07-06T15:37:41Z</dcterms:created>
  <dcterms:modified xsi:type="dcterms:W3CDTF">2019-07-06T18:43:19Z</dcterms:modified>
</cp:coreProperties>
</file>