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9" r:id="rId9"/>
    <p:sldId id="265" r:id="rId10"/>
    <p:sldId id="262" r:id="rId11"/>
    <p:sldId id="270" r:id="rId12"/>
    <p:sldId id="266" r:id="rId13"/>
    <p:sldId id="263" r:id="rId14"/>
    <p:sldId id="271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E21EB4C-901D-402C-AE8D-2F29C667B471}">
          <p14:sldIdLst>
            <p14:sldId id="256"/>
            <p14:sldId id="257"/>
            <p14:sldId id="267"/>
            <p14:sldId id="258"/>
            <p14:sldId id="259"/>
            <p14:sldId id="260"/>
            <p14:sldId id="261"/>
            <p14:sldId id="269"/>
            <p14:sldId id="265"/>
            <p14:sldId id="262"/>
            <p14:sldId id="270"/>
            <p14:sldId id="266"/>
            <p14:sldId id="263"/>
            <p14:sldId id="271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38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5244F-6C80-4EC0-9A84-E03A86C3E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5B0BB7-D043-485D-99C0-459E6DFB9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E6F6D-741D-4AF5-887A-73D4E881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A67C-DB26-4A4D-AF4E-55E9DF8FEFD7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336AD-3A06-4083-954A-47395EE3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1FBA3-3164-4855-8577-40F17C0DD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B9AB-DDD0-4A59-B59D-EAB020BF8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72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9B23A-787F-4B31-BF1C-745DBF1D6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7086BE-DE0B-4D03-961C-781FBFEFE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93441-EA9B-46B5-85D4-64A6982CA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A67C-DB26-4A4D-AF4E-55E9DF8FEFD7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F2AEC-6AF6-4F57-83E7-4625926EE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9CF83-65B2-404A-A471-8DE7CCF8F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B9AB-DDD0-4A59-B59D-EAB020BF8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8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E0042C-D4CA-4A0A-94FB-883E359E1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4E979-D837-4C4C-A9D0-23DD7F85C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8BA2B-A38A-4C64-BD26-B0758067F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A67C-DB26-4A4D-AF4E-55E9DF8FEFD7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A4B01-1985-40E5-8F4E-6504D8947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F4F46-D64F-4152-AE72-800523EAF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B9AB-DDD0-4A59-B59D-EAB020BF8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36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0E4DC-C1D2-44C4-ACB6-FEF8F1C3F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B9DBD-69CB-4BE4-ADB7-C66043B19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0CFCF-7FFB-46DA-A37B-26AD1E1F5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A67C-DB26-4A4D-AF4E-55E9DF8FEFD7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C373F-7837-49F6-8186-D1E3A68A6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E350F-9998-45F2-A01B-36B4E0E31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B9AB-DDD0-4A59-B59D-EAB020BF8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97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54B6F-4255-4403-8718-F11C6C685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B8647-8AAA-45DE-80ED-E8361C04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F5BF4-F46A-44D8-A624-1D7E1670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A67C-DB26-4A4D-AF4E-55E9DF8FEFD7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1FEA0-9A40-49BB-8A6E-CB98C6794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ADCD6-A7D1-4747-BA27-C394A4841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B9AB-DDD0-4A59-B59D-EAB020BF8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38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8B91-3AD8-4301-9088-764830B41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B9B7B-30BF-43A8-BCC3-5873F17251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098E8-5014-460E-8D84-9F9B6C904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54D6C-AFE9-43F0-A69C-289EB0690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A67C-DB26-4A4D-AF4E-55E9DF8FEFD7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71E8F-B6DC-43F4-9F80-75751A60D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CF6AA-9A6B-4D2B-BC03-74AF4BA65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B9AB-DDD0-4A59-B59D-EAB020BF8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41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D1418-94AD-48F5-B81A-65197076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C0881-11CA-4DAE-847B-9AB42C05C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04683-D43C-45BF-BB09-1644D678B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6C298-8D1D-4485-8A1B-B80FD3592B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3DDD46-4260-4460-B21E-5EA8F36D88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1BA258-A702-4C9A-A2AE-2459989CD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A67C-DB26-4A4D-AF4E-55E9DF8FEFD7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ACFBE5-9FA9-46C6-8E83-0C20DEA92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48C28C-F3AC-4CD8-83C3-24DE09266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B9AB-DDD0-4A59-B59D-EAB020BF8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13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96F08-6984-4737-A4E2-63FF60E3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6F96D8-2B93-4BCD-B8B6-84EB5CE28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A67C-DB26-4A4D-AF4E-55E9DF8FEFD7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8A1F75-D250-4F97-9871-E1CD614C2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31898B-F303-49AE-824F-31A23E138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B9AB-DDD0-4A59-B59D-EAB020BF8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7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5F357F-D544-46D3-A81F-195D17F9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A67C-DB26-4A4D-AF4E-55E9DF8FEFD7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DB14E-439C-4F1B-A516-677E19929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470AA-651A-4751-9772-FB4DFE091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B9AB-DDD0-4A59-B59D-EAB020BF8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10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18E5-AA55-494A-8338-06A0985FA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BF526-6854-41E0-BCEC-EE8E5A2B4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94F69-9BB0-4B3A-B3C5-44A315C0D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B9729-8B8A-4E37-B8D7-83F01D551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A67C-DB26-4A4D-AF4E-55E9DF8FEFD7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D78F4-A1E4-4B7C-9F62-5341A6CDC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4B632-8D73-4778-BA18-CD240195B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B9AB-DDD0-4A59-B59D-EAB020BF8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25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9803B-99EA-4B8D-8065-96781C071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78EE4F-879F-4DAB-9B45-4FBFE18094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6021D-EBC6-4FBA-BA20-36289A9DD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20D6A-42F6-40F3-BBBD-06A8175C4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A67C-DB26-4A4D-AF4E-55E9DF8FEFD7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B9347-20E9-4DCA-8C36-A8583C1F9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52C85-B297-48D1-B612-D7A4893BD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B9AB-DDD0-4A59-B59D-EAB020BF8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75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102B14-42F8-41BB-AAD5-E8E49725C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DA9CA-B742-4F96-93A6-57D3A5DE0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F4852-9665-4B11-ACFB-DB4E88DF18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CA67C-DB26-4A4D-AF4E-55E9DF8FEFD7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D9CD2-6951-4017-A481-A04BFBAB57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5D203-EA30-4161-B1D5-4F80AD102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3B9AB-DDD0-4A59-B59D-EAB020BF8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3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044885-7AF1-461B-AF6F-582CDD1BD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Line Rejection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C14098-25A4-4D16-BEB7-5D7CD337A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-Sarah Brown-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5496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E77277-A518-460F-ADE2-9110B39ED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917" y="643467"/>
            <a:ext cx="83461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16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B386B-11D0-4DF6-BF31-E9B8EBAEE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noFill/>
        </p:spPr>
        <p:txBody>
          <a:bodyPr/>
          <a:lstStyle/>
          <a:p>
            <a:pPr algn="ctr"/>
            <a:r>
              <a:rPr lang="en-US" dirty="0"/>
              <a:t>Supplier Vs Line Rejection Rate</a:t>
            </a:r>
          </a:p>
        </p:txBody>
      </p:sp>
    </p:spTree>
    <p:extLst>
      <p:ext uri="{BB962C8B-B14F-4D97-AF65-F5344CB8AC3E}">
        <p14:creationId xmlns:p14="http://schemas.microsoft.com/office/powerpoint/2010/main" val="2045882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1545C0-4FCB-4B7A-B311-2A65B5EEB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Factory Vs LRR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E61C37F-820E-4647-BF9A-059105407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102" y="1066241"/>
            <a:ext cx="6903723" cy="46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00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754D5E-4741-4CE3-A16C-76F60D692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Cleaning for LRR vs Supplier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7F4B1DD6-4264-4CBB-ABD8-6BC4FEEE1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150" y="492573"/>
            <a:ext cx="5086888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97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1A28F8-E320-48CB-B611-4B657A41AD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917" y="643467"/>
            <a:ext cx="83461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979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2CE6E-914B-4A51-83FA-08D795B8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Supplier vs LRR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CEA9798-BF28-4984-8634-A61CC4958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102" y="1066241"/>
            <a:ext cx="6903723" cy="46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59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95201-C6C8-4288-8B31-143C9F510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  <a:solidFill>
            <a:schemeClr val="bg2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/>
              <a:t>What is affecting Line Rejection?</a:t>
            </a:r>
          </a:p>
        </p:txBody>
      </p:sp>
    </p:spTree>
    <p:extLst>
      <p:ext uri="{BB962C8B-B14F-4D97-AF65-F5344CB8AC3E}">
        <p14:creationId xmlns:p14="http://schemas.microsoft.com/office/powerpoint/2010/main" val="3929802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A2DD0-6BE2-4704-BE96-D393BC34A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51422"/>
          </a:xfrm>
        </p:spPr>
        <p:txBody>
          <a:bodyPr/>
          <a:lstStyle/>
          <a:p>
            <a:pPr algn="ctr"/>
            <a:r>
              <a:rPr lang="en-US" dirty="0"/>
              <a:t>Does the average temperature affect the Line Rejection Rate?</a:t>
            </a:r>
          </a:p>
        </p:txBody>
      </p:sp>
    </p:spTree>
    <p:extLst>
      <p:ext uri="{BB962C8B-B14F-4D97-AF65-F5344CB8AC3E}">
        <p14:creationId xmlns:p14="http://schemas.microsoft.com/office/powerpoint/2010/main" val="2925901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B5F0E2-3AA1-4F99-B1D9-42250604D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Cleaning data.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BF4CCF4-0CDF-449B-83B4-BEC1D98CE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77682"/>
            <a:ext cx="10905066" cy="438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41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AE1A2B-42FE-47C0-B8C8-4632C50D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solidFill>
                  <a:srgbClr val="FFFFFF"/>
                </a:solidFill>
              </a:rPr>
              <a:t>openweatherAPI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social media post with text and a black background&#10;&#10;Description automatically generated">
            <a:extLst>
              <a:ext uri="{FF2B5EF4-FFF2-40B4-BE49-F238E27FC236}">
                <a16:creationId xmlns:a16="http://schemas.microsoft.com/office/drawing/2014/main" id="{520F844E-2A4A-478E-8649-D7E1070254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596034"/>
            <a:ext cx="6553545" cy="567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554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63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CD5FF-225B-45ED-AC02-9806A914C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Dark Sky API</a:t>
            </a:r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600" dirty="0">
                <a:solidFill>
                  <a:srgbClr val="FFFFFF"/>
                </a:solidFill>
              </a:rPr>
              <a:t>before</a:t>
            </a:r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600" dirty="0">
                <a:solidFill>
                  <a:srgbClr val="FFFFFF"/>
                </a:solidFill>
              </a:rPr>
              <a:t>and</a:t>
            </a:r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600" dirty="0">
                <a:solidFill>
                  <a:srgbClr val="FFFFFF"/>
                </a:solidFill>
              </a:rPr>
              <a:t>after.</a:t>
            </a:r>
          </a:p>
        </p:txBody>
      </p:sp>
      <p:pic>
        <p:nvPicPr>
          <p:cNvPr id="8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72C0476C-016F-46F1-BB6F-B991A230E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9" y="503213"/>
            <a:ext cx="7188199" cy="2120518"/>
          </a:xfrm>
          <a:prstGeom prst="rect">
            <a:avLst/>
          </a:prstGeom>
        </p:spPr>
      </p:pic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B35AD32A-BA23-4569-A054-9CACC61BD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925" y="4518240"/>
            <a:ext cx="9338882" cy="1836547"/>
          </a:xfrm>
        </p:spPr>
      </p:pic>
    </p:spTree>
    <p:extLst>
      <p:ext uri="{BB962C8B-B14F-4D97-AF65-F5344CB8AC3E}">
        <p14:creationId xmlns:p14="http://schemas.microsoft.com/office/powerpoint/2010/main" val="2647674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87E3AD-1D51-440D-8D59-681FD6AB0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en-US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2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7" name="Content Placeholder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8D184E-F2DE-4A53-B83E-40A40DA88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465" y="1675227"/>
            <a:ext cx="658306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94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92D050"/>
            </a:gs>
            <a:gs pos="83000">
              <a:srgbClr val="92D050"/>
            </a:gs>
            <a:gs pos="100000">
              <a:srgbClr val="92D0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9D651-2A1F-454D-8F60-D43B1BC81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US" dirty="0"/>
              <a:t>Factory and Line Rejection Rate</a:t>
            </a:r>
          </a:p>
        </p:txBody>
      </p:sp>
    </p:spTree>
    <p:extLst>
      <p:ext uri="{BB962C8B-B14F-4D97-AF65-F5344CB8AC3E}">
        <p14:creationId xmlns:p14="http://schemas.microsoft.com/office/powerpoint/2010/main" val="3274492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F51E96-5874-406E-B428-4A06C8CCA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Cleaning Factory and LRR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4D2C9753-8523-40C2-8AEC-93B3704486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657" y="492573"/>
            <a:ext cx="5085874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007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Widescreen</PresentationFormat>
  <Paragraphs>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Line Rejection Data</vt:lpstr>
      <vt:lpstr>What is affecting Line Rejection?</vt:lpstr>
      <vt:lpstr>Does the average temperature affect the Line Rejection Rate?</vt:lpstr>
      <vt:lpstr>Cleaning data.</vt:lpstr>
      <vt:lpstr>openweatherAPI</vt:lpstr>
      <vt:lpstr>Dark Sky API before and after.</vt:lpstr>
      <vt:lpstr> </vt:lpstr>
      <vt:lpstr>Factory and Line Rejection Rate</vt:lpstr>
      <vt:lpstr>Data Cleaning Factory and LRR</vt:lpstr>
      <vt:lpstr>PowerPoint Presentation</vt:lpstr>
      <vt:lpstr>Supplier Vs Line Rejection Rate</vt:lpstr>
      <vt:lpstr>Factory Vs LRR</vt:lpstr>
      <vt:lpstr>Data Cleaning for LRR vs Supplier</vt:lpstr>
      <vt:lpstr>PowerPoint Presentation</vt:lpstr>
      <vt:lpstr>Supplier vs LRR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 Rejection Data</dc:title>
  <dc:creator>Brown, Lauren</dc:creator>
  <cp:lastModifiedBy>Brown, Lauren</cp:lastModifiedBy>
  <cp:revision>1</cp:revision>
  <dcterms:created xsi:type="dcterms:W3CDTF">2019-07-06T15:37:41Z</dcterms:created>
  <dcterms:modified xsi:type="dcterms:W3CDTF">2019-07-06T15:37:47Z</dcterms:modified>
</cp:coreProperties>
</file>