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74" r:id="rId4"/>
    <p:sldId id="257" r:id="rId5"/>
    <p:sldId id="273" r:id="rId6"/>
    <p:sldId id="258" r:id="rId7"/>
    <p:sldId id="259" r:id="rId8"/>
    <p:sldId id="260" r:id="rId9"/>
    <p:sldId id="275" r:id="rId10"/>
    <p:sldId id="276" r:id="rId11"/>
    <p:sldId id="262" r:id="rId12"/>
    <p:sldId id="266" r:id="rId13"/>
    <p:sldId id="277" r:id="rId14"/>
    <p:sldId id="269" r:id="rId15"/>
    <p:sldId id="282" r:id="rId16"/>
    <p:sldId id="265" r:id="rId17"/>
    <p:sldId id="278" r:id="rId18"/>
    <p:sldId id="267" r:id="rId19"/>
    <p:sldId id="283" r:id="rId20"/>
    <p:sldId id="268" r:id="rId21"/>
    <p:sldId id="279" r:id="rId22"/>
    <p:sldId id="270" r:id="rId23"/>
    <p:sldId id="284" r:id="rId24"/>
    <p:sldId id="286" r:id="rId25"/>
    <p:sldId id="287" r:id="rId26"/>
    <p:sldId id="288" r:id="rId27"/>
    <p:sldId id="289" r:id="rId28"/>
    <p:sldId id="290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41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04C0-7BFF-445A-ABBB-8E8350714A02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9B117-096B-47BC-BDA7-012567404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45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5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55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7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9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9B117-096B-47BC-BDA7-0125674047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6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E57C-86BF-484B-A9A8-1662DA89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4BF0A-C95C-4753-BA9F-9BFBE55ED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286B-043E-41F9-9CFD-368E9CB1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7272-1D75-430E-B94B-5842961A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777-A89F-43C0-B889-75411BBE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BD02-3B3A-4A0B-B03B-1C755642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C0155-75AC-4461-977B-0D7D2599D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B49E-7150-4AB6-9F95-80906CBC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C525-E389-47C0-BB9F-3C03A839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A777-EE35-4004-9FA4-779E28B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1FF62-A79A-4D14-89DC-9BBDE09AE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4D447-3890-4786-8EC0-09FF47DB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DD42-300B-4CEB-A844-540502AD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1300-BD8F-4731-B2FF-F645581D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5971-26B8-4DDF-B981-41D8A03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0CB-41D2-432F-B2EF-C6D5D977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CC96-6BEB-4EE5-B98D-01656353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FABE-18EF-420D-B189-1D57932A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A330-FF55-4D82-90B6-9A11EF55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100F-054D-499D-9DF8-2A5263F7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4C3D-4126-46D5-A07E-9E4AD8B1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637E-D915-45C7-9A1D-2B30F6B9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EDEA-DB27-4CF2-8465-EB3F8A87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3318-56CC-4EEA-9F52-C57D8CA1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6B02-0396-4DCC-9E6B-F5ECB3D6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92E8-49B2-4CD7-B9E7-083770E4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8901-7A2E-4440-947C-404474FA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9EE06-1391-4F37-93BF-51477991E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26A8-6E7A-4B3A-AEF4-CF171756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C02-664F-40A5-8B67-A1E04C0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B95FE-A64C-4974-BDBF-AC917B02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B5C3-768C-42F7-B1B6-33DD39C7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80C6-0123-44E0-990C-F0386916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FF53-FECE-4D4A-B71F-3EE0326A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CCD5F-2926-4331-9BF4-80D1D71E8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7BDD8-4434-4B29-BC9A-87477E860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5A131-AB2C-491B-B067-0AA2ACEA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BD5E5-A338-4F9D-912C-4618CB37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4AA26-A617-401E-898B-2D0D5B87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BC99-94B7-431F-9E9C-30C17C3D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3C3E8-85ED-4E01-A1DA-556F3C2D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1D8D2-845F-4CC8-872F-EAD8A142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EE301-A216-43ED-B257-F35F3B1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ED724-9FFF-459F-996C-13A5FAA5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D763-C037-4679-9801-D82C3ED4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8736-2509-4907-A538-E35BEC43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9C4A-CE5B-4B9C-8CC9-B8911780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FFE9-EC42-473B-91DB-BB6F9A88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315DB-5F74-430E-9B7B-C28BBAC1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B8787-4A47-4265-96BA-88BA807C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CE66F-AAE6-43B8-A33E-726B06B9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D6A5-C139-4863-84E2-43FB39D2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2EE2-6004-4E08-A098-6B6E8CA1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2E27A-2AA5-44E4-B933-233FDAF99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948E-1E7A-4C34-A393-CFFBD0282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8EE8-7C49-4231-850C-586ABC9D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AA00-1ED1-41B6-99A1-AC1AE918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4DC5C-C46F-44AA-89F0-AB32310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8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1B6E6-A3C0-473B-80C6-DC224222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B6AB6-B34F-4EDF-8F02-F0EB3FE2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346E-707A-4C24-9D47-2F6FCAE81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7A23-EC10-4F96-9B71-0E8D05058991}" type="datetimeFigureOut">
              <a:rPr lang="en-US" smtClean="0"/>
              <a:t>09/02/2021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E7742-2153-4779-98B8-53CE39192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CBED-9DAA-42FB-98DE-A59A50A2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B836-F6F3-435A-A78A-FDC3FFDA1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8AB-3166-4716-A961-2633B94D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4AA3-3430-47C6-9A0C-25F4C80F5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72E-A19A-4802-ABD9-B1A18CE8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from dye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4A02-5966-4D45-8B2E-1CFC5E39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decon</a:t>
            </a:r>
            <a:r>
              <a:rPr lang="en-US" dirty="0"/>
              <a:t> setting: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154ns window(</a:t>
            </a:r>
            <a:r>
              <a:rPr lang="en-US" dirty="0" err="1"/>
              <a:t>PpIX</a:t>
            </a:r>
            <a:r>
              <a:rPr lang="en-US" dirty="0"/>
              <a:t>) with its corresponding alpha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54.4ns window(matching V4) with its corresponding alpha</a:t>
            </a:r>
          </a:p>
        </p:txBody>
      </p:sp>
    </p:spTree>
    <p:extLst>
      <p:ext uri="{BB962C8B-B14F-4D97-AF65-F5344CB8AC3E}">
        <p14:creationId xmlns:p14="http://schemas.microsoft.com/office/powerpoint/2010/main" val="144738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7066"/>
            <a:ext cx="11807687" cy="1325563"/>
          </a:xfrm>
        </p:spPr>
        <p:txBody>
          <a:bodyPr/>
          <a:lstStyle/>
          <a:p>
            <a:r>
              <a:rPr lang="en-US" dirty="0"/>
              <a:t>V4: 12.5 GS/s, 54.4ns(680 points),alpha = 0.916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4" y="1716023"/>
            <a:ext cx="6090586" cy="342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" y="1716023"/>
            <a:ext cx="6090586" cy="3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" y="488714"/>
            <a:ext cx="4454071" cy="2505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5 GS/s 154 ns alpha = 0.9252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3" y="488714"/>
            <a:ext cx="4656968" cy="2619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095E-99EF-4EF4-9350-09777D389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1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BC6A-6748-4DC1-BD39-B271E1FC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4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7" y="511070"/>
            <a:ext cx="4232408" cy="238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5 GS/s 154 ns alpha = 0.8024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3" y="488714"/>
            <a:ext cx="4272152" cy="2403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095E-99EF-4EF4-9350-09777D389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1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BC6A-6748-4DC1-BD39-B271E1FC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8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6" y="511070"/>
            <a:ext cx="4232410" cy="2380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5 GS/s 54.4 ns alpha = 0.8024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2" y="488714"/>
            <a:ext cx="4272154" cy="2403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095E-99EF-4EF4-9350-09777D389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1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BC6A-6748-4DC1-BD39-B271E1FC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49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5 GS/s, 54.4 vs 154 ns, alpha = 0.8024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686CC-8FFF-4E7D-841F-2728A2A5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2" y="1232867"/>
            <a:ext cx="9187438" cy="5167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43D63-5CBD-43AA-9986-B72B3EB2852F}"/>
              </a:ext>
            </a:extLst>
          </p:cNvPr>
          <p:cNvSpPr txBox="1"/>
          <p:nvPr/>
        </p:nvSpPr>
        <p:spPr>
          <a:xfrm>
            <a:off x="0" y="801756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154ns lifetime – 54.4ns lifetime</a:t>
            </a:r>
          </a:p>
        </p:txBody>
      </p:sp>
    </p:spTree>
    <p:extLst>
      <p:ext uri="{BB962C8B-B14F-4D97-AF65-F5344CB8AC3E}">
        <p14:creationId xmlns:p14="http://schemas.microsoft.com/office/powerpoint/2010/main" val="359113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10 GS/s 154 ns alpha = 0.9619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459254"/>
            <a:ext cx="4343400" cy="2443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CA4F2-EB23-475D-9355-87568B84D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24" y="452868"/>
            <a:ext cx="4366589" cy="24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10 GS/s 154 ns alpha = 0.8958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459390"/>
            <a:ext cx="4343400" cy="244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CA4F2-EB23-475D-9355-87568B84D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24" y="452868"/>
            <a:ext cx="4366588" cy="24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10 GS/s 54.4 ns alpha = 0.8958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07" y="442963"/>
            <a:ext cx="4558055" cy="25639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5" y="442963"/>
            <a:ext cx="4398565" cy="2474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17E82-CD33-4E72-8DED-0BD0CE02C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9" y="2871216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46664-C0EC-401C-A029-94F6C8370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91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10 GS/s, 54.4 vs 154 ns, alpha = 0.8958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686CC-8FFF-4E7D-841F-2728A2A5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3" y="1232867"/>
            <a:ext cx="9187436" cy="5167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43D63-5CBD-43AA-9986-B72B3EB2852F}"/>
              </a:ext>
            </a:extLst>
          </p:cNvPr>
          <p:cNvSpPr txBox="1"/>
          <p:nvPr/>
        </p:nvSpPr>
        <p:spPr>
          <a:xfrm>
            <a:off x="0" y="801756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154ns lifetime – 54.4ns lifetime</a:t>
            </a:r>
          </a:p>
        </p:txBody>
      </p:sp>
    </p:spTree>
    <p:extLst>
      <p:ext uri="{BB962C8B-B14F-4D97-AF65-F5344CB8AC3E}">
        <p14:creationId xmlns:p14="http://schemas.microsoft.com/office/powerpoint/2010/main" val="29653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DC49-07E6-4CB0-BE5E-80F7D7AB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1"/>
            <a:ext cx="10515600" cy="1325563"/>
          </a:xfrm>
        </p:spPr>
        <p:txBody>
          <a:bodyPr/>
          <a:lstStyle/>
          <a:p>
            <a:r>
              <a:rPr lang="en-US" dirty="0"/>
              <a:t>truncation window for </a:t>
            </a:r>
            <a:r>
              <a:rPr lang="en-US" dirty="0" err="1"/>
              <a:t>PpIX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574A1D-9312-4971-AF1C-7611CE45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7" y="1268454"/>
            <a:ext cx="571500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00355-86AF-44B1-BE3A-4FC323BC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3" y="1268454"/>
            <a:ext cx="5715000" cy="42862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9CF153-47BB-4AC6-B122-45DBB398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40289"/>
              </p:ext>
            </p:extLst>
          </p:nvPr>
        </p:nvGraphicFramePr>
        <p:xfrm>
          <a:off x="1413829" y="5655288"/>
          <a:ext cx="90230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042">
                  <a:extLst>
                    <a:ext uri="{9D8B030D-6E8A-4147-A177-3AD203B41FA5}">
                      <a16:colId xmlns:a16="http://schemas.microsoft.com/office/drawing/2014/main" val="991706458"/>
                    </a:ext>
                  </a:extLst>
                </a:gridCol>
                <a:gridCol w="2114042">
                  <a:extLst>
                    <a:ext uri="{9D8B030D-6E8A-4147-A177-3AD203B41FA5}">
                      <a16:colId xmlns:a16="http://schemas.microsoft.com/office/drawing/2014/main" val="4164966756"/>
                    </a:ext>
                  </a:extLst>
                </a:gridCol>
                <a:gridCol w="2114042">
                  <a:extLst>
                    <a:ext uri="{9D8B030D-6E8A-4147-A177-3AD203B41FA5}">
                      <a16:colId xmlns:a16="http://schemas.microsoft.com/office/drawing/2014/main" val="2881363677"/>
                    </a:ext>
                  </a:extLst>
                </a:gridCol>
                <a:gridCol w="2680970">
                  <a:extLst>
                    <a:ext uri="{9D8B030D-6E8A-4147-A177-3AD203B41FA5}">
                      <a16:colId xmlns:a16="http://schemas.microsoft.com/office/drawing/2014/main" val="1202059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ENOB=7(manual)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ENOB=8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 measurement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390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0346EE-124B-45AE-B8A9-2DFB64F9D6F4}"/>
              </a:ext>
            </a:extLst>
          </p:cNvPr>
          <p:cNvSpPr txBox="1"/>
          <p:nvPr/>
        </p:nvSpPr>
        <p:spPr>
          <a:xfrm>
            <a:off x="5360504" y="6396968"/>
            <a:ext cx="26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took the middle road</a:t>
            </a:r>
          </a:p>
        </p:txBody>
      </p:sp>
    </p:spTree>
    <p:extLst>
      <p:ext uri="{BB962C8B-B14F-4D97-AF65-F5344CB8AC3E}">
        <p14:creationId xmlns:p14="http://schemas.microsoft.com/office/powerpoint/2010/main" val="17046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20 GS/s 154 ns alpha = 0.9808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79" y="563879"/>
            <a:ext cx="3971884" cy="2234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3" y="563879"/>
            <a:ext cx="3971884" cy="2234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5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20 GS/s 154 ns alpha = 0.9465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79" y="563879"/>
            <a:ext cx="3971884" cy="2234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3" y="563879"/>
            <a:ext cx="3971884" cy="2234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: 20 GS/s 54.4 ns alpha = 0.9465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5D2A9-E65E-4464-802D-240B7F58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79" y="563879"/>
            <a:ext cx="3971884" cy="2234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D53DB-83A1-4F5C-BC08-F6EC862F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3" y="563879"/>
            <a:ext cx="3971884" cy="2234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7C442-F150-430D-9A37-5CC73E748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" y="2857500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E6DDE-AEAE-4F2D-99FF-A0E3F6DA9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8" y="2857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32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20 GS/s, 54.4 vs 154 ns, alpha = 0. 9465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9686CC-8FFF-4E7D-841F-2728A2A5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63" y="1232867"/>
            <a:ext cx="9187436" cy="5167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743D63-5CBD-43AA-9986-B72B3EB2852F}"/>
              </a:ext>
            </a:extLst>
          </p:cNvPr>
          <p:cNvSpPr txBox="1"/>
          <p:nvPr/>
        </p:nvSpPr>
        <p:spPr>
          <a:xfrm>
            <a:off x="0" y="801756"/>
            <a:ext cx="312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154ns lifetime – 54.4ns lifetime</a:t>
            </a:r>
          </a:p>
        </p:txBody>
      </p:sp>
    </p:spTree>
    <p:extLst>
      <p:ext uri="{BB962C8B-B14F-4D97-AF65-F5344CB8AC3E}">
        <p14:creationId xmlns:p14="http://schemas.microsoft.com/office/powerpoint/2010/main" val="134425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7853"/>
            <a:ext cx="10515600" cy="1325563"/>
          </a:xfrm>
        </p:spPr>
        <p:txBody>
          <a:bodyPr/>
          <a:lstStyle/>
          <a:p>
            <a:r>
              <a:rPr lang="en-US" dirty="0"/>
              <a:t>10 GS/s 154 ns alpha = 0.9619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56037-0F7E-40DA-A698-260AA1DF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91" y="2263637"/>
            <a:ext cx="5334000" cy="4000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BA2F7E-7510-4FD6-A706-E2E2340304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Effect of noise in the tail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50E78-E1F1-4F8E-80E0-B4C89F066A89}"/>
              </a:ext>
            </a:extLst>
          </p:cNvPr>
          <p:cNvSpPr txBox="1"/>
          <p:nvPr/>
        </p:nvSpPr>
        <p:spPr>
          <a:xfrm>
            <a:off x="4799509" y="6314661"/>
            <a:ext cx="248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it is not the averaging</a:t>
            </a:r>
          </a:p>
        </p:txBody>
      </p:sp>
    </p:spTree>
    <p:extLst>
      <p:ext uri="{BB962C8B-B14F-4D97-AF65-F5344CB8AC3E}">
        <p14:creationId xmlns:p14="http://schemas.microsoft.com/office/powerpoint/2010/main" val="43762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B461-7E2A-483E-8AF8-924D61D3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Decays: 10 GS/s 154ns different alpha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C07B9-4A73-4601-9010-1910CB677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443"/>
            <a:ext cx="4114800" cy="308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DB30E-6868-4DF2-B70D-5496674D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0443"/>
            <a:ext cx="4114800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0FE1-F234-4709-A441-6479C8F10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0443"/>
            <a:ext cx="4114800" cy="308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284C5-A1BE-4A3A-874C-7F1A84F8E60C}"/>
              </a:ext>
            </a:extLst>
          </p:cNvPr>
          <p:cNvSpPr txBox="1"/>
          <p:nvPr/>
        </p:nvSpPr>
        <p:spPr>
          <a:xfrm>
            <a:off x="629478" y="5274364"/>
            <a:ext cx="10939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decay always deviate around 250 point(25ns) for all channels, </a:t>
            </a:r>
            <a:r>
              <a:rPr lang="en-US" dirty="0">
                <a:solidFill>
                  <a:srgbClr val="FF0000"/>
                </a:solidFill>
              </a:rPr>
              <a:t>related to when decay drop below noise?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have different length because the tail of the data sometime go to very small negative value less than ~-10e-7, which can not be displayed in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didn’t notice any pattern for the when negative value happens, but it also present in V4 data as well. I think it might be related to the tolerance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0561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BF87-7A5B-4610-97FB-43DFFBA24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16"/>
            <a:ext cx="10515600" cy="1069975"/>
          </a:xfrm>
        </p:spPr>
        <p:txBody>
          <a:bodyPr/>
          <a:lstStyle/>
          <a:p>
            <a:r>
              <a:rPr lang="en-US" dirty="0"/>
              <a:t>If we use a representative </a:t>
            </a:r>
            <a:r>
              <a:rPr lang="en-US" dirty="0" err="1"/>
              <a:t>irf</a:t>
            </a:r>
            <a:r>
              <a:rPr lang="en-US" dirty="0"/>
              <a:t> based on data and compute the truncation length? (</a:t>
            </a:r>
            <a:r>
              <a:rPr lang="en-US" dirty="0" err="1"/>
              <a:t>irf</a:t>
            </a:r>
            <a:r>
              <a:rPr lang="en-US" dirty="0"/>
              <a:t> for all 3 channel are similar)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07F67-D914-4422-92C9-79937DFF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285875"/>
            <a:ext cx="571500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3EBAC-82EB-47DB-B9C2-7630901B1C4D}"/>
              </a:ext>
            </a:extLst>
          </p:cNvPr>
          <p:cNvSpPr txBox="1"/>
          <p:nvPr/>
        </p:nvSpPr>
        <p:spPr>
          <a:xfrm>
            <a:off x="4411051" y="5989982"/>
            <a:ext cx="336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 25ns, the data drop below noise</a:t>
            </a:r>
          </a:p>
        </p:txBody>
      </p:sp>
    </p:spTree>
    <p:extLst>
      <p:ext uri="{BB962C8B-B14F-4D97-AF65-F5344CB8AC3E}">
        <p14:creationId xmlns:p14="http://schemas.microsoft.com/office/powerpoint/2010/main" val="1967688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FE9620-AD20-4E37-B7FF-5444EAF9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216"/>
            <a:ext cx="10515600" cy="1069975"/>
          </a:xfrm>
        </p:spPr>
        <p:txBody>
          <a:bodyPr/>
          <a:lstStyle/>
          <a:p>
            <a:r>
              <a:rPr lang="en-US" dirty="0"/>
              <a:t>What if we truncate the decays to 250 points (25ns) and compute lifetime?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21C87-E499-4AF1-A33A-78DEEFB2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5" y="1088335"/>
            <a:ext cx="5946913" cy="4460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A8B03-8F70-4699-8CAD-B0AA60B71520}"/>
              </a:ext>
            </a:extLst>
          </p:cNvPr>
          <p:cNvSpPr txBox="1"/>
          <p:nvPr/>
        </p:nvSpPr>
        <p:spPr>
          <a:xfrm>
            <a:off x="3585291" y="5769665"/>
            <a:ext cx="5163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lifetime is with in 0.1ns</a:t>
            </a:r>
          </a:p>
          <a:p>
            <a:pPr algn="ctr"/>
            <a:r>
              <a:rPr lang="en-US" dirty="0"/>
              <a:t>So the noise in the tail cause the decay to drag long.</a:t>
            </a:r>
          </a:p>
        </p:txBody>
      </p:sp>
    </p:spTree>
    <p:extLst>
      <p:ext uri="{BB962C8B-B14F-4D97-AF65-F5344CB8AC3E}">
        <p14:creationId xmlns:p14="http://schemas.microsoft.com/office/powerpoint/2010/main" val="318423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8605-355B-47E8-8DCC-97DA435E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A9539-64EA-4DFC-A0C1-B55B92B97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495" y="1822139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03BEC-C198-401E-A322-090C10C58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6" y="1822901"/>
            <a:ext cx="5334000" cy="39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22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D5171-518A-4E78-84E7-2116EFA5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80" y="3105786"/>
            <a:ext cx="4988560" cy="3741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6CE1C-1AE1-439A-B259-C4979DD19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" y="3116580"/>
            <a:ext cx="4988560" cy="3741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095A7-7AF9-4EF7-A643-BBFB7B73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0014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2485-CE05-450C-9796-1A01D803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789"/>
            <a:ext cx="10515600" cy="4351338"/>
          </a:xfrm>
        </p:spPr>
        <p:txBody>
          <a:bodyPr/>
          <a:lstStyle/>
          <a:p>
            <a:r>
              <a:rPr lang="en-US" dirty="0"/>
              <a:t>Using 154ns window for 4ns decay cause more harm than good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lifetime value is consistently longer for all sampling rate.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std of deconvolved data is larger. Consistent across sampling rate. This mean the alignment of waveform is no longer the limiting factor for std.</a:t>
            </a:r>
          </a:p>
          <a:p>
            <a:r>
              <a:rPr lang="en-US" dirty="0"/>
              <a:t>Should use a truncation window that match the expected lifetime</a:t>
            </a:r>
          </a:p>
          <a:p>
            <a:r>
              <a:rPr lang="en-US" dirty="0"/>
              <a:t>Hard </a:t>
            </a:r>
            <a:r>
              <a:rPr lang="en-US"/>
              <a:t>to tell why </a:t>
            </a:r>
            <a:r>
              <a:rPr lang="en-US" dirty="0"/>
              <a:t>1/e lifetime seems better for long window</a:t>
            </a:r>
          </a:p>
        </p:txBody>
      </p:sp>
    </p:spTree>
    <p:extLst>
      <p:ext uri="{BB962C8B-B14F-4D97-AF65-F5344CB8AC3E}">
        <p14:creationId xmlns:p14="http://schemas.microsoft.com/office/powerpoint/2010/main" val="214103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4A92-A10B-4A33-918E-718B504D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FLImBRUSH</a:t>
            </a:r>
            <a:r>
              <a:rPr lang="en-US" dirty="0"/>
              <a:t> acquisition window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39812-E480-4235-B3C5-8F5ECC205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61" y="1690688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6C12F-6BE7-4E6F-A359-F1F9BA5A96B2}"/>
              </a:ext>
            </a:extLst>
          </p:cNvPr>
          <p:cNvSpPr txBox="1"/>
          <p:nvPr/>
        </p:nvSpPr>
        <p:spPr>
          <a:xfrm>
            <a:off x="6164212" y="1903233"/>
            <a:ext cx="569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 dirty="0" err="1"/>
              <a:t>FLImBRUSH</a:t>
            </a:r>
            <a:r>
              <a:rPr lang="en-US" dirty="0"/>
              <a:t> acquisition: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Total: 500 points*0.4 ns/points = 200 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after peak: 106 ns (17ns short for slowest </a:t>
            </a:r>
            <a:r>
              <a:rPr lang="en-US" dirty="0" err="1"/>
              <a:t>iRF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Solution: We can adjust the trigger delay by 50ns.</a:t>
            </a:r>
          </a:p>
        </p:txBody>
      </p:sp>
    </p:spTree>
    <p:extLst>
      <p:ext uri="{BB962C8B-B14F-4D97-AF65-F5344CB8AC3E}">
        <p14:creationId xmlns:p14="http://schemas.microsoft.com/office/powerpoint/2010/main" val="319926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B0F7-D2B7-453B-A7FC-43ED0C89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vs Condition value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15CE3-8BC0-46C7-827F-446D379FC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234465"/>
              </p:ext>
            </p:extLst>
          </p:nvPr>
        </p:nvGraphicFramePr>
        <p:xfrm>
          <a:off x="1341120" y="2515394"/>
          <a:ext cx="9509760" cy="2232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31671657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808078096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146172938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5000234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rate (GS/s)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Truncation 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 = 1.01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 = 1.0001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84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50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823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209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53A8C1-F0F3-4D45-8330-D14F92F3D38B}"/>
              </a:ext>
            </a:extLst>
          </p:cNvPr>
          <p:cNvSpPr txBox="1"/>
          <p:nvPr/>
        </p:nvSpPr>
        <p:spPr>
          <a:xfrm>
            <a:off x="8607837" y="4926429"/>
            <a:ext cx="212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been using 1.0001 for the past </a:t>
            </a:r>
          </a:p>
        </p:txBody>
      </p:sp>
    </p:spTree>
    <p:extLst>
      <p:ext uri="{BB962C8B-B14F-4D97-AF65-F5344CB8AC3E}">
        <p14:creationId xmlns:p14="http://schemas.microsoft.com/office/powerpoint/2010/main" val="314161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35DC-36EF-46E4-A38E-E5E357E0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9B9C-4718-417E-BF47-B2BFDB97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Lifetime range: 0.3-20ns</a:t>
            </a:r>
          </a:p>
          <a:p>
            <a:r>
              <a:rPr lang="en-US" dirty="0"/>
              <a:t>Gaussian white noise: 55dB SNR (good </a:t>
            </a:r>
            <a:r>
              <a:rPr lang="en-US" dirty="0" err="1"/>
              <a:t>approximatin</a:t>
            </a:r>
            <a:r>
              <a:rPr lang="en-US" dirty="0"/>
              <a:t> for </a:t>
            </a:r>
            <a:r>
              <a:rPr lang="en-US" dirty="0" err="1"/>
              <a:t>FLImBRUSH</a:t>
            </a:r>
            <a:r>
              <a:rPr lang="en-US" dirty="0"/>
              <a:t>)</a:t>
            </a:r>
          </a:p>
          <a:p>
            <a:r>
              <a:rPr lang="en-US" dirty="0"/>
              <a:t>Truncation window = 154ns (</a:t>
            </a:r>
            <a:r>
              <a:rPr lang="en-US" dirty="0" err="1"/>
              <a:t>PpIX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8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28A5B-7E51-488E-9A25-0B8A0CDA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"/>
            <a:ext cx="6090586" cy="3425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20 GS/s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4AB4-F216-4DCD-9131-533CAAD6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22"/>
            <a:ext cx="6090587" cy="3425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51804-EC1F-4393-948C-5F0620DB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0523"/>
            <a:ext cx="6090586" cy="342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97B01-C5E9-402E-B313-1E979004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38" y="1523"/>
            <a:ext cx="6090586" cy="3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28A5B-7E51-488E-9A25-0B8A0CDA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7"/>
            <a:ext cx="6090586" cy="3425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10 GS/s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4AB4-F216-4DCD-9131-533CAAD6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22"/>
            <a:ext cx="6090587" cy="3425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51804-EC1F-4393-948C-5F0620DB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90" y="3430523"/>
            <a:ext cx="6090586" cy="342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97B01-C5E9-402E-B313-1E979004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6" y="8148"/>
            <a:ext cx="6090586" cy="3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4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028A5B-7E51-488E-9A25-0B8A0CDA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" y="1522"/>
            <a:ext cx="6090586" cy="3425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B0F2-75F2-410A-BC5E-62D7EB0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3503"/>
            <a:ext cx="10515600" cy="1325563"/>
          </a:xfrm>
        </p:spPr>
        <p:txBody>
          <a:bodyPr/>
          <a:lstStyle/>
          <a:p>
            <a:r>
              <a:rPr lang="en-US" dirty="0"/>
              <a:t>5 GS/s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04AB4-F216-4DCD-9131-533CAAD63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20"/>
            <a:ext cx="6090586" cy="3425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51804-EC1F-4393-948C-5F0620DB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15" y="3430521"/>
            <a:ext cx="6090586" cy="3425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97B01-C5E9-402E-B313-1E979004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25" y="1522"/>
            <a:ext cx="6090586" cy="34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4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2D7-2441-429F-8258-4656A29E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FC4E-957D-440C-8D52-96E8FDE4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noise increase the std of lifetime (how surprise :p)</a:t>
            </a:r>
          </a:p>
          <a:p>
            <a:r>
              <a:rPr lang="en-US" dirty="0"/>
              <a:t>The effect of condition value (1.01 vs 1.0001) is minimum. The biggest different is for lifetime &gt; 16ns.</a:t>
            </a:r>
          </a:p>
          <a:p>
            <a:r>
              <a:rPr lang="en-US" dirty="0"/>
              <a:t>Small bias(~0.1ns) as a function of lifetime(shorter lifetime, longer lifetime) </a:t>
            </a:r>
          </a:p>
        </p:txBody>
      </p:sp>
    </p:spTree>
    <p:extLst>
      <p:ext uri="{BB962C8B-B14F-4D97-AF65-F5344CB8AC3E}">
        <p14:creationId xmlns:p14="http://schemas.microsoft.com/office/powerpoint/2010/main" val="190229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676</Words>
  <Application>Microsoft Office PowerPoint</Application>
  <PresentationFormat>Widescreen</PresentationFormat>
  <Paragraphs>102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FLImBRUSH data processing</vt:lpstr>
      <vt:lpstr>truncation window for PpIX</vt:lpstr>
      <vt:lpstr>FLImBRUSH acquisition window </vt:lpstr>
      <vt:lpstr>Alpha vs Condition value</vt:lpstr>
      <vt:lpstr>Simulation</vt:lpstr>
      <vt:lpstr>20 GS/s</vt:lpstr>
      <vt:lpstr>10 GS/s</vt:lpstr>
      <vt:lpstr>5 GS/s</vt:lpstr>
      <vt:lpstr>Observation</vt:lpstr>
      <vt:lpstr>Result from dye measurements</vt:lpstr>
      <vt:lpstr>V4: 12.5 GS/s, 54.4ns(680 points),alpha = 0.916</vt:lpstr>
      <vt:lpstr>FLImBRUSH: 5 GS/s 154 ns alpha = 0.9252</vt:lpstr>
      <vt:lpstr>FLImBRUSH: 5 GS/s 154 ns alpha = 0.8024</vt:lpstr>
      <vt:lpstr>FLImBRUSH: 5 GS/s 54.4 ns alpha = 0.8024</vt:lpstr>
      <vt:lpstr>5 GS/s, 54.4 vs 154 ns, alpha = 0.8024</vt:lpstr>
      <vt:lpstr>FLImBRUSH: 10 GS/s 154 ns alpha = 0.9619</vt:lpstr>
      <vt:lpstr>FLImBRUSH: 10 GS/s 154 ns alpha = 0.8958</vt:lpstr>
      <vt:lpstr>FLImBRUSH: 10 GS/s 54.4 ns alpha = 0.8958</vt:lpstr>
      <vt:lpstr>10 GS/s, 54.4 vs 154 ns, alpha = 0.8958</vt:lpstr>
      <vt:lpstr>FLImBRUSH: 20 GS/s 154 ns alpha = 0.9808</vt:lpstr>
      <vt:lpstr>FLImBRUSH: 20 GS/s 154 ns alpha = 0.9465</vt:lpstr>
      <vt:lpstr>FLImBRUSH: 20 GS/s 54.4 ns alpha = 0.9465</vt:lpstr>
      <vt:lpstr>20 GS/s, 54.4 vs 154 ns, alpha = 0. 9465</vt:lpstr>
      <vt:lpstr>10 GS/s 154 ns alpha = 0.9619</vt:lpstr>
      <vt:lpstr>Decays: 10 GS/s 154ns different alpha</vt:lpstr>
      <vt:lpstr>PowerPoint Presentation</vt:lpstr>
      <vt:lpstr>PowerPoint Presentation</vt:lpstr>
      <vt:lpstr>DC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vs Eps</dc:title>
  <dc:creator>Xiangnan Zhou</dc:creator>
  <cp:lastModifiedBy>Xiangnan Zhou</cp:lastModifiedBy>
  <cp:revision>162</cp:revision>
  <dcterms:created xsi:type="dcterms:W3CDTF">2021-08-31T22:55:04Z</dcterms:created>
  <dcterms:modified xsi:type="dcterms:W3CDTF">2021-09-03T21:29:14Z</dcterms:modified>
</cp:coreProperties>
</file>