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83A2C-97C8-4854-9152-BD00D2BD34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AF8FC1-03D5-489D-919C-1A0A9B19E0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E70A0-A547-47BB-88AE-3609BC8E7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2F812-A605-4B6C-B0D8-AEEBAB6903D2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8FFBB-6AA6-4626-A339-2C0B8094D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ACA42-C439-442E-AFF1-29BF20B14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4206-54AB-4C76-9BAE-A9F8CAF5F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811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5C411-E31A-46C8-AE35-7E8DBFC97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B6CA5-874C-4E7A-8202-D5BB8731CA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D9D4C-0CCB-46CB-A87D-747B33466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2F812-A605-4B6C-B0D8-AEEBAB6903D2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06A0A-E968-4A6B-859E-EE635D38F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4472B-8827-42D4-BC59-D01001F11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4206-54AB-4C76-9BAE-A9F8CAF5F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62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D9708F-E058-4A98-971A-E3DC8FF227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0F5CBD-3888-4B05-8521-C2041C755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3245D-F8FF-4492-AF58-B6AC8488F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2F812-A605-4B6C-B0D8-AEEBAB6903D2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729D9-50E0-4AB3-B90C-F1C18EE08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009BD-666C-4047-BBEC-947D87226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4206-54AB-4C76-9BAE-A9F8CAF5F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422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EA090-686E-4417-8E4C-BFB4B1FEA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B4D64-01D3-4709-B285-F67AA5E9C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9E86F-861A-4D42-BD58-1F22B7676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2F812-A605-4B6C-B0D8-AEEBAB6903D2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90555-686C-45E9-A3A4-9677512CC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95964-C069-46C9-977F-6E82996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4206-54AB-4C76-9BAE-A9F8CAF5F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53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D7F55-B824-4481-9A63-93D949AE2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70098-815F-4B88-8DA6-DE412BF59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8E70B-97B1-4D6F-8DAB-49425F870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2F812-A605-4B6C-B0D8-AEEBAB6903D2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8797F-8AE4-42D2-89F6-51034B3EA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1C598-C6C9-4F69-AB4C-C7E24D776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4206-54AB-4C76-9BAE-A9F8CAF5F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11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C4866-C6E9-494A-804B-CECA161C4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18FE5-A1EA-41B4-8F77-5DBBA035CA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608C6F-A4E1-4829-90E5-84DBDE26F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915EC5-AD52-4894-B6C9-F211946D9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2F812-A605-4B6C-B0D8-AEEBAB6903D2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13D73E-3356-4C2A-A9E9-7DB34B528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35710C-1A7A-402C-8318-89875B6EC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4206-54AB-4C76-9BAE-A9F8CAF5F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65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E4582-FA18-49C3-8DBA-321CD2289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750BC6-83B2-4009-A566-E0CDA3C80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274E5B-725E-47DC-8500-3F7FB22EB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7783BA-FDCA-46FA-B3E4-F423BD3852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A3358B-D452-49C8-A6D8-5D000FC5E8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04AAA1-DCA0-4F70-B674-2A0B6B83A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2F812-A605-4B6C-B0D8-AEEBAB6903D2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1C5B78-99AC-4D33-9F6A-C35E94BA0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C0E2E2-991E-4595-AEE5-2F59068CF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4206-54AB-4C76-9BAE-A9F8CAF5F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31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01D37-9641-4770-80CE-6D111B5D6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EF6B28-10CB-43ED-A514-09403F0FB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2F812-A605-4B6C-B0D8-AEEBAB6903D2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EEB3FA-35DA-4F84-A2ED-05601A8E1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C8C50B-B631-4765-9C70-784439305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4206-54AB-4C76-9BAE-A9F8CAF5F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2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0BA2E8-D734-460C-8A40-5D9401398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2F812-A605-4B6C-B0D8-AEEBAB6903D2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8E2A89-6A3F-47F7-9F5B-2A431D5E3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EA7A05-E61B-4ACC-9F7F-3CBA71CF2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4206-54AB-4C76-9BAE-A9F8CAF5F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58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0B1AE-B261-43EF-8622-741D8AC47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81044-F9B8-4620-9E42-4BA36DD14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8A91A2-8EE3-41C7-9A9D-2DA405226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9EC714-08BC-4340-ADF4-94B482819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2F812-A605-4B6C-B0D8-AEEBAB6903D2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ACDCE-2027-4CFA-BF86-3E2CC37AD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7FD5EE-D2BB-4BA6-94CD-B2876D45F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4206-54AB-4C76-9BAE-A9F8CAF5F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1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A7451-63CC-4335-8242-0AABCAAD1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C9F4B0-9479-4109-903C-CC39390699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EBF0A5-13E0-4FA7-A461-34F19C45E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5BC63-0D85-43D4-8B20-B321E44E2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2F812-A605-4B6C-B0D8-AEEBAB6903D2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433E95-6840-48F8-A088-B547D6F4D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A5F969-2431-4C45-A030-AAB83BE11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4206-54AB-4C76-9BAE-A9F8CAF5F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498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AEBFF9-F01A-47BE-9192-AA1DFD56D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C4B7A-8429-4B14-BD9D-44BFF3C9A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281E0-410C-4380-BCCC-9C2D5FE0F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2F812-A605-4B6C-B0D8-AEEBAB6903D2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5658D-329A-4474-AC77-B798D5A7EA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3AA3A-E922-409A-A942-D7E15180B3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84206-54AB-4C76-9BAE-A9F8CAF5F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97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8D6C1-03B2-4784-8F1E-9F5321BC70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Destinations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8AF15E-8DD7-4FDE-A0A9-F12197D560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Flights in and out of Cleveland Hopkins Airport</a:t>
            </a:r>
          </a:p>
        </p:txBody>
      </p:sp>
    </p:spTree>
    <p:extLst>
      <p:ext uri="{BB962C8B-B14F-4D97-AF65-F5344CB8AC3E}">
        <p14:creationId xmlns:p14="http://schemas.microsoft.com/office/powerpoint/2010/main" val="3027641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Destinations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Destinations</dc:title>
  <dc:creator>Nicole Marcum</dc:creator>
  <cp:lastModifiedBy>Nicole Marcum</cp:lastModifiedBy>
  <cp:revision>1</cp:revision>
  <dcterms:created xsi:type="dcterms:W3CDTF">2020-06-22T23:43:44Z</dcterms:created>
  <dcterms:modified xsi:type="dcterms:W3CDTF">2020-06-22T23:45:55Z</dcterms:modified>
</cp:coreProperties>
</file>