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60" r:id="rId4"/>
    <p:sldId id="269" r:id="rId5"/>
    <p:sldId id="270" r:id="rId6"/>
    <p:sldId id="261" r:id="rId7"/>
    <p:sldId id="280" r:id="rId8"/>
    <p:sldId id="264" r:id="rId9"/>
    <p:sldId id="267" r:id="rId10"/>
    <p:sldId id="272" r:id="rId11"/>
    <p:sldId id="273" r:id="rId12"/>
    <p:sldId id="274" r:id="rId13"/>
    <p:sldId id="275" r:id="rId14"/>
    <p:sldId id="276" r:id="rId15"/>
    <p:sldId id="277" r:id="rId16"/>
    <p:sldId id="262" r:id="rId17"/>
    <p:sldId id="271" r:id="rId18"/>
    <p:sldId id="266" r:id="rId19"/>
    <p:sldId id="265" r:id="rId20"/>
    <p:sldId id="268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25A0-BBA2-4229-B1BF-2E98E551477F}" type="datetimeFigureOut">
              <a:rPr lang="ro-RO" smtClean="0"/>
              <a:t>27.06.2019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F1332-6A2F-400B-9683-8B906F66DD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24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F1332-6A2F-400B-9683-8B906F66DD6A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36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9C1DDE-BE31-49D0-A166-E2566E1A78F5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87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0105-C7E0-4E62-84E9-733EFAD076A6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53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6C1-C423-46E6-9614-3F89D8601FBC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086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CDA-3D66-4E70-BDF0-3AA87CDACAFE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5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A7B0-E33A-4792-B114-66F495856A07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1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EBA4-72CD-4383-A63F-2041D3EF03B9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40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5E78-1E4D-4843-897B-9DE4A5FA04C6}" type="datetime1">
              <a:rPr lang="ro-RO" smtClean="0"/>
              <a:t>27.06.2019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0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737-5070-49A8-912D-2C2CB8BDEEE8}" type="datetime1">
              <a:rPr lang="ro-RO" smtClean="0"/>
              <a:t>27.06.2019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04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99D8-EFE8-4C3B-8B40-51B7C9182260}" type="datetime1">
              <a:rPr lang="ro-RO" smtClean="0"/>
              <a:t>27.06.2019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18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CD26-7B0B-44E5-B70C-7DEAFAE332BC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11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F705-EA15-489B-BC09-D95451241DA7}" type="datetime1">
              <a:rPr lang="ro-RO" smtClean="0"/>
              <a:t>27.06.2019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83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36D6C5-0BFA-425B-B52B-652510A43565}" type="datetime1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1DBD40-AA0C-4B14-9BEB-3E8E7A4833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8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630-D803-4F49-AD27-43B5FC8D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53159"/>
            <a:ext cx="10395857" cy="1460499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“ALEXANDRU IOAN CUZA” DIN IAȘI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INFORMATICĂ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E8A5-A608-453F-91D7-6B9FF833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825625"/>
            <a:ext cx="10546701" cy="3642114"/>
          </a:xfrm>
        </p:spPr>
        <p:txBody>
          <a:bodyPr>
            <a:normAutofit fontScale="85000" lnSpcReduction="20000"/>
          </a:bodyPr>
          <a:lstStyle/>
          <a:p>
            <a:endParaRPr lang="ro-RO" dirty="0">
              <a:highlight>
                <a:srgbClr val="FFFF00"/>
              </a:highlight>
            </a:endParaRPr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sz="5400" dirty="0"/>
              <a:t> 		   </a:t>
            </a:r>
            <a:r>
              <a:rPr lang="ro-RO" sz="6200" dirty="0"/>
              <a:t>Library Management</a:t>
            </a:r>
          </a:p>
          <a:p>
            <a:pPr marL="0" indent="0">
              <a:buNone/>
            </a:pPr>
            <a:endParaRPr lang="ro-RO" sz="5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5400" dirty="0"/>
              <a:t>						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 de : Marcu Pălii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Coordonator științific : Lect.dr. Alex Moruz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9886-B7B2-42A2-A87A-CC4D053D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953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10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24710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11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87531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12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01349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7580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14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9118C-05E2-4C25-A20F-377F0A15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26" y="5102458"/>
            <a:ext cx="3130712" cy="139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405650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15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0F24-4713-40D4-B7B0-F3D3BF4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5" y="3790852"/>
            <a:ext cx="3145283" cy="115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F5992-D05A-46AD-A2D5-DDC7863F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18" y="2162497"/>
            <a:ext cx="3331588" cy="136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9118C-05E2-4C25-A20F-377F0A15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26" y="5102458"/>
            <a:ext cx="3130712" cy="1393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E7825-4270-4628-BD35-91E7B3CE7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618" y="5266751"/>
            <a:ext cx="4567548" cy="1246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5EC89-7AF5-471D-A45B-C5C789C22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343" y="3399255"/>
            <a:ext cx="1716055" cy="193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47176-F95F-47E4-A910-6F8B0FE93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494" y="4078153"/>
            <a:ext cx="2924963" cy="102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72224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F09E-3341-4B97-9D21-E841F50B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17523"/>
            <a:ext cx="9647805" cy="5174718"/>
          </a:xfrm>
        </p:spPr>
        <p:txBody>
          <a:bodyPr/>
          <a:lstStyle/>
          <a:p>
            <a:pPr>
              <a:tabLst>
                <a:tab pos="457200" algn="l"/>
                <a:tab pos="914400" algn="l"/>
              </a:tabLst>
            </a:pPr>
            <a:r>
              <a:rPr lang="ro-RO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17A9-589B-4CC3-9421-F7A87B5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16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F6F3F-DFB6-418D-92EB-B0AA996A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69" y="1577934"/>
            <a:ext cx="8660461" cy="4542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5AAA5A-7716-4655-95B6-6BE9DC687075}"/>
              </a:ext>
            </a:extLst>
          </p:cNvPr>
          <p:cNvSpPr/>
          <p:nvPr/>
        </p:nvSpPr>
        <p:spPr>
          <a:xfrm>
            <a:off x="4046603" y="6222292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Interacțiunea dintre tehnologii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01E1EF-5A1A-401B-9044-615D67DF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7031"/>
            <a:ext cx="7396217" cy="5407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ro-RO" sz="2800" dirty="0"/>
              <a:t> „stable matching” în aplicație web:</a:t>
            </a:r>
          </a:p>
        </p:txBody>
      </p:sp>
    </p:spTree>
    <p:extLst>
      <p:ext uri="{BB962C8B-B14F-4D97-AF65-F5344CB8AC3E}">
        <p14:creationId xmlns:p14="http://schemas.microsoft.com/office/powerpoint/2010/main" val="236682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FDC4-7D29-4ED5-AC49-576E5A5B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758953"/>
            <a:ext cx="9519986" cy="5192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bazei de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183CA-B5C0-4747-95E7-726EFF35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03" y="1604125"/>
            <a:ext cx="7596993" cy="28705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1EEF-72AA-435A-B343-17359916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063612"/>
            <a:ext cx="8865354" cy="1428627"/>
          </a:xfrm>
        </p:spPr>
        <p:txBody>
          <a:bodyPr/>
          <a:lstStyle/>
          <a:p>
            <a:r>
              <a:rPr lang="ro-RO" dirty="0"/>
              <a:t>	- baza de date este normalizată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A76C2-9113-4222-95D8-34C84073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42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C3CF-3BB8-4F85-9681-D7C08C5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18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6439-47EF-4099-9CFA-79EB38A6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93" y="1924322"/>
            <a:ext cx="8185474" cy="35882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2C306C-5036-48E1-810A-59132FF8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995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</a:p>
        </p:txBody>
      </p:sp>
    </p:spTree>
    <p:extLst>
      <p:ext uri="{BB962C8B-B14F-4D97-AF65-F5344CB8AC3E}">
        <p14:creationId xmlns:p14="http://schemas.microsoft.com/office/powerpoint/2010/main" val="275782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6D43-E98C-4868-832B-3FBE71A3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39755"/>
            <a:ext cx="8134055" cy="727788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4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</a:t>
            </a:r>
            <a:r>
              <a:rPr lang="ro-RO" dirty="0"/>
              <a:t> </a:t>
            </a: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E8E4-F5F8-40B1-ADED-5786D925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020" y="2317090"/>
            <a:ext cx="8821895" cy="2077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Rezervare carte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Adăugare carte la lista de preferințe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Acceptare carte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Actualizare wishlist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48F5-1580-42C6-8B13-5FC582C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19</a:t>
            </a:fld>
            <a:endParaRPr lang="ro-R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1B8FB9-2380-49AA-8438-918C44E4E2F2}"/>
              </a:ext>
            </a:extLst>
          </p:cNvPr>
          <p:cNvSpPr txBox="1">
            <a:spLocks/>
          </p:cNvSpPr>
          <p:nvPr/>
        </p:nvSpPr>
        <p:spPr>
          <a:xfrm>
            <a:off x="1511808" y="1636369"/>
            <a:ext cx="9418320" cy="499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99F953-ACC6-4D9E-89E2-50EED39061BF}"/>
              </a:ext>
            </a:extLst>
          </p:cNvPr>
          <p:cNvSpPr txBox="1">
            <a:spLocks/>
          </p:cNvSpPr>
          <p:nvPr/>
        </p:nvSpPr>
        <p:spPr>
          <a:xfrm>
            <a:off x="1560085" y="4564877"/>
            <a:ext cx="9418320" cy="499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474FF8-A0D3-4416-ACEB-8E7B1FC33E03}"/>
              </a:ext>
            </a:extLst>
          </p:cNvPr>
          <p:cNvSpPr txBox="1">
            <a:spLocks/>
          </p:cNvSpPr>
          <p:nvPr/>
        </p:nvSpPr>
        <p:spPr>
          <a:xfrm>
            <a:off x="1869014" y="5064455"/>
            <a:ext cx="8821895" cy="117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ro-RO" dirty="0"/>
              <a:t>Administrare utilizatori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o-RO" dirty="0"/>
              <a:t>Administrare cărți</a:t>
            </a:r>
          </a:p>
        </p:txBody>
      </p:sp>
    </p:spTree>
    <p:extLst>
      <p:ext uri="{BB962C8B-B14F-4D97-AF65-F5344CB8AC3E}">
        <p14:creationId xmlns:p14="http://schemas.microsoft.com/office/powerpoint/2010/main" val="29257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AD8025-14FE-4132-8FC8-5D4D63A6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97" y="580735"/>
            <a:ext cx="10262248" cy="1117438"/>
          </a:xfrm>
        </p:spPr>
        <p:txBody>
          <a:bodyPr>
            <a:normAutofit/>
          </a:bodyPr>
          <a:lstStyle/>
          <a:p>
            <a:r>
              <a:rPr lang="ro-RO" sz="5400" dirty="0"/>
              <a:t>Cupri</a:t>
            </a:r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5400" dirty="0"/>
              <a:t>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92D7D-5DD5-424F-ADD3-2D54F53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384" y="2136710"/>
            <a:ext cx="9709808" cy="435553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 &amp;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9DE22-2000-4AEF-A459-56D33CA4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186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AFC9-3114-44B8-B0D8-0EFCA0E0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20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ED354-6BCE-40D0-9C6A-E892CDC3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15" y="1738712"/>
            <a:ext cx="6422940" cy="4173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199635-99A2-4A28-98CF-9D9649E4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41" y="2024743"/>
            <a:ext cx="4254759" cy="229533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D13D4A-3E8C-461B-936B-1DE4BA7A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799260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5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42B46BF-B385-4464-8529-04ECD4C5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4530" y="2612571"/>
            <a:ext cx="3355661" cy="961053"/>
          </a:xfrm>
        </p:spPr>
        <p:txBody>
          <a:bodyPr/>
          <a:lstStyle/>
          <a:p>
            <a:r>
              <a:rPr lang="ro-RO" dirty="0"/>
              <a:t>Alternativă pentru platforme existente</a:t>
            </a:r>
          </a:p>
        </p:txBody>
      </p:sp>
    </p:spTree>
    <p:extLst>
      <p:ext uri="{BB962C8B-B14F-4D97-AF65-F5344CB8AC3E}">
        <p14:creationId xmlns:p14="http://schemas.microsoft.com/office/powerpoint/2010/main" val="175577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B22B-8D1E-4DB6-B006-6DB55EE3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23" y="2391106"/>
            <a:ext cx="3988554" cy="1335319"/>
          </a:xfrm>
        </p:spPr>
        <p:txBody>
          <a:bodyPr/>
          <a:lstStyle/>
          <a:p>
            <a:r>
              <a:rPr lang="ro-RO" dirty="0"/>
              <a:t>Întrebări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49AF-50DC-436D-91D8-C3BA5237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535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0D9E-1A15-4D7C-8F8D-46CB5FD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542" y="2608007"/>
            <a:ext cx="5256915" cy="1288026"/>
          </a:xfrm>
        </p:spPr>
        <p:txBody>
          <a:bodyPr/>
          <a:lstStyle/>
          <a:p>
            <a:r>
              <a:rPr lang="ro-RO" dirty="0"/>
              <a:t>Mulțumesc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2C3D-0C28-4F9C-899D-05CCA5F1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21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43914-5F7F-4DFB-B5E1-9DACE2B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29" y="606489"/>
            <a:ext cx="9418320" cy="811764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E35730-04E5-4413-867F-B8B1B229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1642189"/>
            <a:ext cx="8775742" cy="453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 : De ce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Definire problemă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Soluție: existentă vs propusă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6BEEE-3F6D-4D1E-BA40-3B01F2F8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pPr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210-0422-4A58-A2E9-EA21AE8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7026"/>
            <a:ext cx="7947442" cy="63164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Soluții existente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FAF6-FF41-48A2-B181-9709FBBF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4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16D0B-DBEE-4516-A7A2-2909475F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9987"/>
            <a:ext cx="41338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3BAD3-4F73-42B6-A660-AD477267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48" y="1138673"/>
            <a:ext cx="3518801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98552-0B35-4FC6-AE32-A69CE295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235" y="2943577"/>
            <a:ext cx="4823784" cy="152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09AC1-6A50-4B53-B0C9-5E3849B9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529" y="3429000"/>
            <a:ext cx="1847850" cy="88582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C05120-DF4D-468C-B2D0-EC1F2948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646" y="4792522"/>
            <a:ext cx="8517095" cy="1529731"/>
          </a:xfrm>
        </p:spPr>
        <p:txBody>
          <a:bodyPr>
            <a:normAutofit/>
          </a:bodyPr>
          <a:lstStyle/>
          <a:p>
            <a:r>
              <a:rPr lang="ro-RO" dirty="0"/>
              <a:t>Dezavantaje :</a:t>
            </a:r>
          </a:p>
          <a:p>
            <a:r>
              <a:rPr lang="ro-RO" dirty="0"/>
              <a:t>	- administrarea resurselor limitate poate fi îmbunătățită </a:t>
            </a:r>
          </a:p>
        </p:txBody>
      </p:sp>
    </p:spTree>
    <p:extLst>
      <p:ext uri="{BB962C8B-B14F-4D97-AF65-F5344CB8AC3E}">
        <p14:creationId xmlns:p14="http://schemas.microsoft.com/office/powerpoint/2010/main" val="12946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BBAC-5A34-488C-AE29-A1662609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87" y="522515"/>
            <a:ext cx="6902414" cy="6064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Soluția mea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C1CC-DC03-4BB4-B507-1746BF9C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535" y="3608439"/>
            <a:ext cx="9480657" cy="2633741"/>
          </a:xfrm>
        </p:spPr>
        <p:txBody>
          <a:bodyPr/>
          <a:lstStyle/>
          <a:p>
            <a:r>
              <a:rPr lang="ro-RO" dirty="0"/>
              <a:t>Avantaje :</a:t>
            </a:r>
          </a:p>
          <a:p>
            <a:r>
              <a:rPr lang="ro-RO" dirty="0"/>
              <a:t>	- automatizare pentru cărți rezervate</a:t>
            </a:r>
          </a:p>
          <a:p>
            <a:r>
              <a:rPr lang="ro-RO" dirty="0"/>
              <a:t>	- listă de dorințe pentru resurse limitate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28F1-4624-4D40-A969-422CB1A9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5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AEA60-8312-4B0B-AC23-64F45D16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85" y="1850377"/>
            <a:ext cx="3371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DC4A7-E753-4E45-8A5A-4371C13A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58" y="718458"/>
            <a:ext cx="9418320" cy="858416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2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812C-D2AA-4D19-9CA8-E0DB135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20B8C2-66D1-481C-977F-7D0D25FEFF59}"/>
              </a:ext>
            </a:extLst>
          </p:cNvPr>
          <p:cNvSpPr txBox="1">
            <a:spLocks/>
          </p:cNvSpPr>
          <p:nvPr/>
        </p:nvSpPr>
        <p:spPr>
          <a:xfrm>
            <a:off x="1671484" y="1730477"/>
            <a:ext cx="8943394" cy="858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 de „stable matching” cu liste incomplete de preferințe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44B3D-2581-4CD0-8175-6F212092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06" y="2742497"/>
            <a:ext cx="7753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27CCB-F97C-4B44-AB55-90A83B8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7</a:t>
            </a:fld>
            <a:endParaRPr lang="ro-RO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7C02B7-F8E0-45C9-AB67-3CC98D26ABCF}"/>
              </a:ext>
            </a:extLst>
          </p:cNvPr>
          <p:cNvSpPr txBox="1">
            <a:spLocks/>
          </p:cNvSpPr>
          <p:nvPr/>
        </p:nvSpPr>
        <p:spPr>
          <a:xfrm>
            <a:off x="1549073" y="1111046"/>
            <a:ext cx="8762902" cy="57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	- Criteriu pentru diferențiere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566A4-C5BA-41EF-998B-43720461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7" y="1753294"/>
            <a:ext cx="5599973" cy="2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5183-B788-4E17-83E5-25864852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8</a:t>
            </a:fld>
            <a:endParaRPr lang="ro-RO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426E3B-B48F-4CEE-9BBF-7B833FB9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2" y="457199"/>
            <a:ext cx="7399175" cy="6438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 proiect „MVC”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F48A5B-8F5B-414F-8B6E-DAFFC195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6284" y="5339636"/>
            <a:ext cx="6775830" cy="1152603"/>
          </a:xfrm>
        </p:spPr>
        <p:txBody>
          <a:bodyPr>
            <a:normAutofit/>
          </a:bodyPr>
          <a:lstStyle/>
          <a:p>
            <a:r>
              <a:rPr lang="ro-RO" dirty="0"/>
              <a:t>- Avantaje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AE6F3-99DE-4006-AA0C-32F07497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29" y="1243849"/>
            <a:ext cx="6018418" cy="38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DCB-7DCD-4DE6-8D97-126E60A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01DBD40-AA0C-4B14-9BEB-3E8E7A483362}" type="slidenum">
              <a:rPr lang="ro-RO" smtClean="0"/>
              <a:t>9</a:t>
            </a:fld>
            <a:endParaRPr lang="ro-R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0FD17-4409-4FD6-AD0B-EDA43731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14" y="2162497"/>
            <a:ext cx="3744441" cy="14485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1B5CDE8-EE36-42FC-ADB6-331D3CD1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0" y="508464"/>
            <a:ext cx="9418320" cy="808591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1F259-DA3E-4992-8F76-CC0623DCEF9D}"/>
              </a:ext>
            </a:extLst>
          </p:cNvPr>
          <p:cNvSpPr txBox="1">
            <a:spLocks/>
          </p:cNvSpPr>
          <p:nvPr/>
        </p:nvSpPr>
        <p:spPr>
          <a:xfrm>
            <a:off x="1710812" y="1503934"/>
            <a:ext cx="9046113" cy="584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</p:spTree>
    <p:extLst>
      <p:ext uri="{BB962C8B-B14F-4D97-AF65-F5344CB8AC3E}">
        <p14:creationId xmlns:p14="http://schemas.microsoft.com/office/powerpoint/2010/main" val="19351437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423</TotalTime>
  <Words>146</Words>
  <Application>Microsoft Office PowerPoint</Application>
  <PresentationFormat>Widescreen</PresentationFormat>
  <Paragraphs>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Times New Roman</vt:lpstr>
      <vt:lpstr>Wingdings 2</vt:lpstr>
      <vt:lpstr>View</vt:lpstr>
      <vt:lpstr>UNIVERSITATEA “ALEXANDRU IOAN CUZA” DIN IAȘI FACULTATEA DE INFORMATICĂ</vt:lpstr>
      <vt:lpstr>Cuprins</vt:lpstr>
      <vt:lpstr>Introducere</vt:lpstr>
      <vt:lpstr>Soluții existente</vt:lpstr>
      <vt:lpstr>Soluția mea</vt:lpstr>
      <vt:lpstr>Concepte</vt:lpstr>
      <vt:lpstr>PowerPoint Presentation</vt:lpstr>
      <vt:lpstr>Arhitectură proiect „MVC”</vt:lpstr>
      <vt:lpstr>Implementare</vt:lpstr>
      <vt:lpstr>Implementare</vt:lpstr>
      <vt:lpstr>Implementare</vt:lpstr>
      <vt:lpstr>Implementare</vt:lpstr>
      <vt:lpstr>Implementare</vt:lpstr>
      <vt:lpstr>Implementare</vt:lpstr>
      <vt:lpstr>Implementare</vt:lpstr>
      <vt:lpstr>Integrare „stable matching” în aplicație web:</vt:lpstr>
      <vt:lpstr>Arhitectura bazei de date</vt:lpstr>
      <vt:lpstr>Funcționalități</vt:lpstr>
      <vt:lpstr>Prezentare &amp; Demo</vt:lpstr>
      <vt:lpstr>Concluzii</vt:lpstr>
      <vt:lpstr>Întrebări</vt:lpstr>
      <vt:lpstr>Mulțumesc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 palii</dc:creator>
  <cp:lastModifiedBy>marcu palii</cp:lastModifiedBy>
  <cp:revision>77</cp:revision>
  <dcterms:created xsi:type="dcterms:W3CDTF">2019-06-26T12:10:36Z</dcterms:created>
  <dcterms:modified xsi:type="dcterms:W3CDTF">2019-06-27T05:19:36Z</dcterms:modified>
</cp:coreProperties>
</file>