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7" r:id="rId2"/>
    <p:sldId id="258" r:id="rId3"/>
    <p:sldId id="260" r:id="rId4"/>
    <p:sldId id="269" r:id="rId5"/>
    <p:sldId id="270" r:id="rId6"/>
    <p:sldId id="261" r:id="rId7"/>
    <p:sldId id="264" r:id="rId8"/>
    <p:sldId id="267" r:id="rId9"/>
    <p:sldId id="272" r:id="rId10"/>
    <p:sldId id="273" r:id="rId11"/>
    <p:sldId id="274" r:id="rId12"/>
    <p:sldId id="275" r:id="rId13"/>
    <p:sldId id="276" r:id="rId14"/>
    <p:sldId id="277" r:id="rId15"/>
    <p:sldId id="262" r:id="rId16"/>
    <p:sldId id="271" r:id="rId17"/>
    <p:sldId id="266" r:id="rId18"/>
    <p:sldId id="265" r:id="rId19"/>
    <p:sldId id="268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325A0-BBA2-4229-B1BF-2E98E551477F}" type="datetimeFigureOut">
              <a:rPr lang="ro-RO" smtClean="0"/>
              <a:t>27.06.2019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EF1332-6A2F-400B-9683-8B906F66DD6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34240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F1332-6A2F-400B-9683-8B906F66DD6A}" type="slidenum">
              <a:rPr lang="ro-RO" smtClean="0"/>
              <a:t>15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2236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C9C1DDE-BE31-49D0-A166-E2566E1A78F5}" type="datetime1">
              <a:rPr lang="ro-RO" smtClean="0"/>
              <a:t>27.06.2019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01DBD40-AA0C-4B14-9BEB-3E8E7A483362}" type="slidenum">
              <a:rPr lang="ro-RO" smtClean="0"/>
              <a:t>‹#›</a:t>
            </a:fld>
            <a:endParaRPr lang="ro-RO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6871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F0105-C7E0-4E62-84E9-733EFAD076A6}" type="datetime1">
              <a:rPr lang="ro-RO" smtClean="0"/>
              <a:t>27.06.2019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BD40-AA0C-4B14-9BEB-3E8E7A48336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45327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26C1-C423-46E6-9614-3F89D8601FBC}" type="datetime1">
              <a:rPr lang="ro-RO" smtClean="0"/>
              <a:t>27.06.2019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BD40-AA0C-4B14-9BEB-3E8E7A48336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40869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CCDA-3D66-4E70-BDF0-3AA87CDACAFE}" type="datetime1">
              <a:rPr lang="ro-RO" smtClean="0"/>
              <a:t>27.06.2019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BD40-AA0C-4B14-9BEB-3E8E7A48336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31571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A7B0-E33A-4792-B114-66F495856A07}" type="datetime1">
              <a:rPr lang="ro-RO" smtClean="0"/>
              <a:t>27.06.2019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BD40-AA0C-4B14-9BEB-3E8E7A483362}" type="slidenum">
              <a:rPr lang="ro-RO" smtClean="0"/>
              <a:t>‹#›</a:t>
            </a:fld>
            <a:endParaRPr lang="ro-RO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712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EBA4-72CD-4383-A63F-2041D3EF03B9}" type="datetime1">
              <a:rPr lang="ro-RO" smtClean="0"/>
              <a:t>27.06.2019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BD40-AA0C-4B14-9BEB-3E8E7A48336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64000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5E78-1E4D-4843-897B-9DE4A5FA04C6}" type="datetime1">
              <a:rPr lang="ro-RO" smtClean="0"/>
              <a:t>27.06.2019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BD40-AA0C-4B14-9BEB-3E8E7A48336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10170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51737-5070-49A8-912D-2C2CB8BDEEE8}" type="datetime1">
              <a:rPr lang="ro-RO" smtClean="0"/>
              <a:t>27.06.2019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BD40-AA0C-4B14-9BEB-3E8E7A48336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10492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99D8-EFE8-4C3B-8B40-51B7C9182260}" type="datetime1">
              <a:rPr lang="ro-RO" smtClean="0"/>
              <a:t>27.06.2019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BD40-AA0C-4B14-9BEB-3E8E7A48336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31808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CD26-7B0B-44E5-B70C-7DEAFAE332BC}" type="datetime1">
              <a:rPr lang="ro-RO" smtClean="0"/>
              <a:t>27.06.2019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BD40-AA0C-4B14-9BEB-3E8E7A48336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21112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F705-EA15-489B-BC09-D95451241DA7}" type="datetime1">
              <a:rPr lang="ro-RO" smtClean="0"/>
              <a:t>27.06.2019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BD40-AA0C-4B14-9BEB-3E8E7A48336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68398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136D6C5-0BFA-425B-B52B-652510A43565}" type="datetime1">
              <a:rPr lang="ro-RO" smtClean="0"/>
              <a:t>27.06.2019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01DBD40-AA0C-4B14-9BEB-3E8E7A48336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75844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69630-D803-4F49-AD27-43B5FC8D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1" y="253159"/>
            <a:ext cx="10395857" cy="1460499"/>
          </a:xfrm>
        </p:spPr>
        <p:txBody>
          <a:bodyPr>
            <a:normAutofit/>
          </a:bodyPr>
          <a:lstStyle/>
          <a:p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UNIVERSITATEA “ALEXANDRU IOAN CUZA” DIN IAȘI</a:t>
            </a:r>
            <a:b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FACULTATEA DE INFORMATICĂ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3E8A5-A608-453F-91D7-6B9FF8334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943" y="1825625"/>
            <a:ext cx="10546701" cy="3642114"/>
          </a:xfrm>
        </p:spPr>
        <p:txBody>
          <a:bodyPr>
            <a:normAutofit fontScale="85000" lnSpcReduction="20000"/>
          </a:bodyPr>
          <a:lstStyle/>
          <a:p>
            <a:endParaRPr lang="ro-RO" dirty="0">
              <a:highlight>
                <a:srgbClr val="FFFF00"/>
              </a:highlight>
            </a:endParaRPr>
          </a:p>
          <a:p>
            <a:endParaRPr lang="ro-RO" dirty="0"/>
          </a:p>
          <a:p>
            <a:endParaRPr lang="ro-RO" dirty="0"/>
          </a:p>
          <a:p>
            <a:pPr marL="0" indent="0">
              <a:buNone/>
            </a:pPr>
            <a:r>
              <a:rPr lang="ro-RO" sz="5400" dirty="0"/>
              <a:t> 		   </a:t>
            </a:r>
            <a:r>
              <a:rPr lang="ro-RO" sz="6200" dirty="0"/>
              <a:t>Library Management</a:t>
            </a:r>
          </a:p>
          <a:p>
            <a:pPr marL="0" indent="0">
              <a:buNone/>
            </a:pPr>
            <a:endParaRPr lang="ro-RO" sz="5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5400" dirty="0"/>
              <a:t>						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Realizat de : Marcu Pălii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Coordonator științific : Lect.dr. Alex Moruz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659886-B7B2-42A2-A87A-CC4D053D8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01DBD40-AA0C-4B14-9BEB-3E8E7A483362}" type="slidenum">
              <a:rPr lang="ro-RO" smtClean="0"/>
              <a:t>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09538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DBDCB-7DCD-4DE6-8D97-126E60AED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01DBD40-AA0C-4B14-9BEB-3E8E7A483362}" type="slidenum">
              <a:rPr lang="ro-RO" smtClean="0"/>
              <a:t>10</a:t>
            </a:fld>
            <a:endParaRPr lang="ro-RO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A00F24-4713-40D4-B7B0-F3D3BF4D5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325" y="3790852"/>
            <a:ext cx="3145283" cy="11542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2F5992-D05A-46AD-A2D5-DDC7863F5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618" y="2162497"/>
            <a:ext cx="3331588" cy="13626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00FD17-4409-4FD6-AD0B-EDA43731D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7314" y="2162497"/>
            <a:ext cx="3744441" cy="1448572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91B5CDE8-EE36-42FC-ADB6-331D3CD19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880" y="508464"/>
            <a:ext cx="9418320" cy="808591"/>
          </a:xfrm>
        </p:spPr>
        <p:txBody>
          <a:bodyPr>
            <a:normAutofit/>
          </a:bodyPr>
          <a:lstStyle/>
          <a:p>
            <a:pPr marL="1028700" indent="-1028700">
              <a:buFont typeface="+mj-lt"/>
              <a:buAutoNum type="romanUcPeriod" startAt="3"/>
            </a:pPr>
            <a:r>
              <a:rPr lang="ro-RO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2A1F259-DA3E-4992-8F76-CC0623DCEF9D}"/>
              </a:ext>
            </a:extLst>
          </p:cNvPr>
          <p:cNvSpPr txBox="1">
            <a:spLocks/>
          </p:cNvSpPr>
          <p:nvPr/>
        </p:nvSpPr>
        <p:spPr>
          <a:xfrm>
            <a:off x="1710812" y="1503934"/>
            <a:ext cx="9046113" cy="5845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b="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Tehnologii folosite</a:t>
            </a:r>
          </a:p>
        </p:txBody>
      </p:sp>
    </p:spTree>
    <p:extLst>
      <p:ext uri="{BB962C8B-B14F-4D97-AF65-F5344CB8AC3E}">
        <p14:creationId xmlns:p14="http://schemas.microsoft.com/office/powerpoint/2010/main" val="1875311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DBDCB-7DCD-4DE6-8D97-126E60AED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01DBD40-AA0C-4B14-9BEB-3E8E7A483362}" type="slidenum">
              <a:rPr lang="ro-RO" smtClean="0"/>
              <a:t>11</a:t>
            </a:fld>
            <a:endParaRPr lang="ro-RO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A00F24-4713-40D4-B7B0-F3D3BF4D5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325" y="3790852"/>
            <a:ext cx="3145283" cy="11542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2F5992-D05A-46AD-A2D5-DDC7863F5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618" y="2162497"/>
            <a:ext cx="3331588" cy="13626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047176-F95F-47E4-A910-6F8B0FE93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1494" y="4078153"/>
            <a:ext cx="2924963" cy="10243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00FD17-4409-4FD6-AD0B-EDA43731DB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7314" y="2162497"/>
            <a:ext cx="3744441" cy="1448572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91B5CDE8-EE36-42FC-ADB6-331D3CD19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880" y="508464"/>
            <a:ext cx="9418320" cy="808591"/>
          </a:xfrm>
        </p:spPr>
        <p:txBody>
          <a:bodyPr>
            <a:normAutofit/>
          </a:bodyPr>
          <a:lstStyle/>
          <a:p>
            <a:pPr marL="1028700" indent="-1028700">
              <a:buFont typeface="+mj-lt"/>
              <a:buAutoNum type="romanUcPeriod" startAt="3"/>
            </a:pPr>
            <a:r>
              <a:rPr lang="ro-RO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2A1F259-DA3E-4992-8F76-CC0623DCEF9D}"/>
              </a:ext>
            </a:extLst>
          </p:cNvPr>
          <p:cNvSpPr txBox="1">
            <a:spLocks/>
          </p:cNvSpPr>
          <p:nvPr/>
        </p:nvSpPr>
        <p:spPr>
          <a:xfrm>
            <a:off x="1710812" y="1503934"/>
            <a:ext cx="9046113" cy="5845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b="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Tehnologii folosite</a:t>
            </a:r>
          </a:p>
        </p:txBody>
      </p:sp>
    </p:spTree>
    <p:extLst>
      <p:ext uri="{BB962C8B-B14F-4D97-AF65-F5344CB8AC3E}">
        <p14:creationId xmlns:p14="http://schemas.microsoft.com/office/powerpoint/2010/main" val="4013498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DBDCB-7DCD-4DE6-8D97-126E60AED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01DBD40-AA0C-4B14-9BEB-3E8E7A483362}" type="slidenum">
              <a:rPr lang="ro-RO" smtClean="0"/>
              <a:t>12</a:t>
            </a:fld>
            <a:endParaRPr lang="ro-RO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A00F24-4713-40D4-B7B0-F3D3BF4D5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325" y="3790852"/>
            <a:ext cx="3145283" cy="11542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2F5992-D05A-46AD-A2D5-DDC7863F5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618" y="2162497"/>
            <a:ext cx="3331588" cy="13626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65EC89-7AF5-471D-A45B-C5C789C22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8343" y="3399255"/>
            <a:ext cx="1716055" cy="19374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047176-F95F-47E4-A910-6F8B0FE93D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1494" y="4078153"/>
            <a:ext cx="2924963" cy="10243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00FD17-4409-4FD6-AD0B-EDA43731DB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7314" y="2162497"/>
            <a:ext cx="3744441" cy="1448572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91B5CDE8-EE36-42FC-ADB6-331D3CD19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880" y="508464"/>
            <a:ext cx="9418320" cy="808591"/>
          </a:xfrm>
        </p:spPr>
        <p:txBody>
          <a:bodyPr>
            <a:normAutofit/>
          </a:bodyPr>
          <a:lstStyle/>
          <a:p>
            <a:pPr marL="1028700" indent="-1028700">
              <a:buFont typeface="+mj-lt"/>
              <a:buAutoNum type="romanUcPeriod" startAt="3"/>
            </a:pPr>
            <a:r>
              <a:rPr lang="ro-RO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2A1F259-DA3E-4992-8F76-CC0623DCEF9D}"/>
              </a:ext>
            </a:extLst>
          </p:cNvPr>
          <p:cNvSpPr txBox="1">
            <a:spLocks/>
          </p:cNvSpPr>
          <p:nvPr/>
        </p:nvSpPr>
        <p:spPr>
          <a:xfrm>
            <a:off x="1710812" y="1503934"/>
            <a:ext cx="9046113" cy="5845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b="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Tehnologii folosite</a:t>
            </a:r>
          </a:p>
        </p:txBody>
      </p:sp>
    </p:spTree>
    <p:extLst>
      <p:ext uri="{BB962C8B-B14F-4D97-AF65-F5344CB8AC3E}">
        <p14:creationId xmlns:p14="http://schemas.microsoft.com/office/powerpoint/2010/main" val="75808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DBDCB-7DCD-4DE6-8D97-126E60AED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01DBD40-AA0C-4B14-9BEB-3E8E7A483362}" type="slidenum">
              <a:rPr lang="ro-RO" smtClean="0"/>
              <a:t>13</a:t>
            </a:fld>
            <a:endParaRPr lang="ro-RO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A00F24-4713-40D4-B7B0-F3D3BF4D5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325" y="3790852"/>
            <a:ext cx="3145283" cy="11542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2F5992-D05A-46AD-A2D5-DDC7863F5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618" y="2162497"/>
            <a:ext cx="3331588" cy="13626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E9118C-05E2-4C25-A20F-377F0A1583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7526" y="5102458"/>
            <a:ext cx="3130712" cy="13933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65EC89-7AF5-471D-A45B-C5C789C228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8343" y="3399255"/>
            <a:ext cx="1716055" cy="19374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047176-F95F-47E4-A910-6F8B0FE93D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1494" y="4078153"/>
            <a:ext cx="2924963" cy="10243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00FD17-4409-4FD6-AD0B-EDA43731DB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7314" y="2162497"/>
            <a:ext cx="3744441" cy="1448572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91B5CDE8-EE36-42FC-ADB6-331D3CD19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880" y="508464"/>
            <a:ext cx="9418320" cy="808591"/>
          </a:xfrm>
        </p:spPr>
        <p:txBody>
          <a:bodyPr>
            <a:normAutofit/>
          </a:bodyPr>
          <a:lstStyle/>
          <a:p>
            <a:pPr marL="1028700" indent="-1028700">
              <a:buFont typeface="+mj-lt"/>
              <a:buAutoNum type="romanUcPeriod" startAt="3"/>
            </a:pPr>
            <a:r>
              <a:rPr lang="ro-RO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2A1F259-DA3E-4992-8F76-CC0623DCEF9D}"/>
              </a:ext>
            </a:extLst>
          </p:cNvPr>
          <p:cNvSpPr txBox="1">
            <a:spLocks/>
          </p:cNvSpPr>
          <p:nvPr/>
        </p:nvSpPr>
        <p:spPr>
          <a:xfrm>
            <a:off x="1710812" y="1503934"/>
            <a:ext cx="9046113" cy="5845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b="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Tehnologii folosite</a:t>
            </a:r>
          </a:p>
        </p:txBody>
      </p:sp>
    </p:spTree>
    <p:extLst>
      <p:ext uri="{BB962C8B-B14F-4D97-AF65-F5344CB8AC3E}">
        <p14:creationId xmlns:p14="http://schemas.microsoft.com/office/powerpoint/2010/main" val="4056503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DBDCB-7DCD-4DE6-8D97-126E60AED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01DBD40-AA0C-4B14-9BEB-3E8E7A483362}" type="slidenum">
              <a:rPr lang="ro-RO" smtClean="0"/>
              <a:t>14</a:t>
            </a:fld>
            <a:endParaRPr lang="ro-RO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A00F24-4713-40D4-B7B0-F3D3BF4D5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325" y="3790852"/>
            <a:ext cx="3145283" cy="11542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2F5992-D05A-46AD-A2D5-DDC7863F5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618" y="2162497"/>
            <a:ext cx="3331588" cy="13626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E9118C-05E2-4C25-A20F-377F0A1583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7526" y="5102458"/>
            <a:ext cx="3130712" cy="13933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DE7825-4270-4628-BD35-91E7B3CE70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5618" y="5266751"/>
            <a:ext cx="4567548" cy="12460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65EC89-7AF5-471D-A45B-C5C789C228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8343" y="3399255"/>
            <a:ext cx="1716055" cy="19374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047176-F95F-47E4-A910-6F8B0FE93D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1494" y="4078153"/>
            <a:ext cx="2924963" cy="10243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00FD17-4409-4FD6-AD0B-EDA43731DB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67314" y="2162497"/>
            <a:ext cx="3744441" cy="1448572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91B5CDE8-EE36-42FC-ADB6-331D3CD19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880" y="508464"/>
            <a:ext cx="9418320" cy="808591"/>
          </a:xfrm>
        </p:spPr>
        <p:txBody>
          <a:bodyPr>
            <a:normAutofit/>
          </a:bodyPr>
          <a:lstStyle/>
          <a:p>
            <a:pPr marL="1028700" indent="-1028700">
              <a:buFont typeface="+mj-lt"/>
              <a:buAutoNum type="romanUcPeriod" startAt="3"/>
            </a:pPr>
            <a:r>
              <a:rPr lang="ro-RO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2A1F259-DA3E-4992-8F76-CC0623DCEF9D}"/>
              </a:ext>
            </a:extLst>
          </p:cNvPr>
          <p:cNvSpPr txBox="1">
            <a:spLocks/>
          </p:cNvSpPr>
          <p:nvPr/>
        </p:nvSpPr>
        <p:spPr>
          <a:xfrm>
            <a:off x="1710812" y="1503934"/>
            <a:ext cx="9046113" cy="5845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b="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Tehnologii folosite</a:t>
            </a:r>
          </a:p>
        </p:txBody>
      </p:sp>
    </p:spTree>
    <p:extLst>
      <p:ext uri="{BB962C8B-B14F-4D97-AF65-F5344CB8AC3E}">
        <p14:creationId xmlns:p14="http://schemas.microsoft.com/office/powerpoint/2010/main" val="1722249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1F09E-3341-4B97-9D21-E841F50B5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2387" y="1317523"/>
            <a:ext cx="9647805" cy="5174718"/>
          </a:xfrm>
        </p:spPr>
        <p:txBody>
          <a:bodyPr/>
          <a:lstStyle/>
          <a:p>
            <a:pPr>
              <a:tabLst>
                <a:tab pos="457200" algn="l"/>
                <a:tab pos="914400" algn="l"/>
              </a:tabLst>
            </a:pPr>
            <a:r>
              <a:rPr lang="ro-RO" dirty="0"/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C17A9-589B-4CC3-9421-F7A87B53A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01DBD40-AA0C-4B14-9BEB-3E8E7A483362}" type="slidenum">
              <a:rPr lang="ro-RO" smtClean="0"/>
              <a:t>15</a:t>
            </a:fld>
            <a:endParaRPr lang="ro-R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8F6F3F-DFB6-418D-92EB-B0AA996A6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769" y="1577934"/>
            <a:ext cx="8660461" cy="454264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75AAA5A-7716-4655-95B6-6BE9DC687075}"/>
              </a:ext>
            </a:extLst>
          </p:cNvPr>
          <p:cNvSpPr/>
          <p:nvPr/>
        </p:nvSpPr>
        <p:spPr>
          <a:xfrm>
            <a:off x="4046603" y="6222292"/>
            <a:ext cx="3475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/>
              <a:t>Interacțiunea dintre tehnologii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01E1EF-5A1A-401B-9044-615D67DF2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355" y="467031"/>
            <a:ext cx="7396217" cy="54077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Integrare</a:t>
            </a:r>
            <a:r>
              <a:rPr lang="ro-RO" sz="2800" dirty="0"/>
              <a:t> „stable matching” în aplicație web:</a:t>
            </a:r>
          </a:p>
        </p:txBody>
      </p:sp>
    </p:spTree>
    <p:extLst>
      <p:ext uri="{BB962C8B-B14F-4D97-AF65-F5344CB8AC3E}">
        <p14:creationId xmlns:p14="http://schemas.microsoft.com/office/powerpoint/2010/main" val="2366827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7FDC4-7D29-4ED5-AC49-576E5A5B8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206" y="758953"/>
            <a:ext cx="9519986" cy="51924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Arhitectura bazei de date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B183CA-B5C0-4747-95E7-726EFF35A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503" y="1604125"/>
            <a:ext cx="7596993" cy="287054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21EEF-72AA-435A-B343-17359916B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1872" y="5063612"/>
            <a:ext cx="8865354" cy="1428627"/>
          </a:xfrm>
        </p:spPr>
        <p:txBody>
          <a:bodyPr/>
          <a:lstStyle/>
          <a:p>
            <a:r>
              <a:rPr lang="ro-RO" dirty="0"/>
              <a:t>	- baza de date este normalizată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A76C2-9113-4222-95D8-34C84073F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01DBD40-AA0C-4B14-9BEB-3E8E7A483362}" type="slidenum">
              <a:rPr lang="ro-RO" smtClean="0"/>
              <a:t>16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94294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C3CF-3BB8-4F85-9681-D7C08C545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01DBD40-AA0C-4B14-9BEB-3E8E7A483362}" type="slidenum">
              <a:rPr lang="ro-RO" smtClean="0"/>
              <a:t>17</a:t>
            </a:fld>
            <a:endParaRPr lang="ro-R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E76439-47EF-4099-9CFA-79EB38A61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393" y="1924322"/>
            <a:ext cx="8185474" cy="358820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82C306C-5036-48E1-810A-59132FF89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9957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Funcționalități</a:t>
            </a:r>
          </a:p>
        </p:txBody>
      </p:sp>
    </p:spTree>
    <p:extLst>
      <p:ext uri="{BB962C8B-B14F-4D97-AF65-F5344CB8AC3E}">
        <p14:creationId xmlns:p14="http://schemas.microsoft.com/office/powerpoint/2010/main" val="2757820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26D43-E98C-4868-832B-3FBE71A38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839755"/>
            <a:ext cx="8134055" cy="727788"/>
          </a:xfrm>
        </p:spPr>
        <p:txBody>
          <a:bodyPr>
            <a:normAutofit fontScale="90000"/>
          </a:bodyPr>
          <a:lstStyle/>
          <a:p>
            <a:pPr marL="1028700" indent="-1028700">
              <a:buFont typeface="+mj-lt"/>
              <a:buAutoNum type="romanUcPeriod" startAt="4"/>
            </a:pPr>
            <a:r>
              <a:rPr lang="ro-RO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Prezentare</a:t>
            </a:r>
            <a:r>
              <a:rPr lang="ro-RO" dirty="0"/>
              <a:t> </a:t>
            </a:r>
            <a:r>
              <a:rPr lang="ro-RO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8E8E4-F5F8-40B1-ADED-5786D925E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10020" y="2317090"/>
            <a:ext cx="8821895" cy="207793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dirty="0"/>
              <a:t>Rezervare carte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dirty="0"/>
              <a:t>Adăugare carte la lista de preferințe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dirty="0"/>
              <a:t>Acceptare carte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dirty="0"/>
              <a:t>Actualizare wishlist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448F5-1580-42C6-8B13-5FC582C6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01DBD40-AA0C-4B14-9BEB-3E8E7A483362}" type="slidenum">
              <a:rPr lang="ro-RO" smtClean="0"/>
              <a:t>18</a:t>
            </a:fld>
            <a:endParaRPr lang="ro-RO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31B8FB9-2380-49AA-8438-918C44E4E2F2}"/>
              </a:ext>
            </a:extLst>
          </p:cNvPr>
          <p:cNvSpPr txBox="1">
            <a:spLocks/>
          </p:cNvSpPr>
          <p:nvPr/>
        </p:nvSpPr>
        <p:spPr>
          <a:xfrm>
            <a:off x="1511808" y="1636369"/>
            <a:ext cx="9418320" cy="4995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b="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Utilizator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A99F953-ACC6-4D9E-89E2-50EED39061BF}"/>
              </a:ext>
            </a:extLst>
          </p:cNvPr>
          <p:cNvSpPr txBox="1">
            <a:spLocks/>
          </p:cNvSpPr>
          <p:nvPr/>
        </p:nvSpPr>
        <p:spPr>
          <a:xfrm>
            <a:off x="1560085" y="4564877"/>
            <a:ext cx="9418320" cy="4995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b="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Bibliotecar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7474FF8-A0D3-4416-ACEB-8E7B1FC33E03}"/>
              </a:ext>
            </a:extLst>
          </p:cNvPr>
          <p:cNvSpPr txBox="1">
            <a:spLocks/>
          </p:cNvSpPr>
          <p:nvPr/>
        </p:nvSpPr>
        <p:spPr>
          <a:xfrm>
            <a:off x="1869014" y="5064455"/>
            <a:ext cx="8821895" cy="1179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ro-RO" dirty="0"/>
              <a:t>Administrare utilizatori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o-RO" dirty="0"/>
              <a:t>Administrare cărți</a:t>
            </a:r>
          </a:p>
        </p:txBody>
      </p:sp>
    </p:spTree>
    <p:extLst>
      <p:ext uri="{BB962C8B-B14F-4D97-AF65-F5344CB8AC3E}">
        <p14:creationId xmlns:p14="http://schemas.microsoft.com/office/powerpoint/2010/main" val="2925753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0AFC9-3114-44B8-B0D8-0EFCA0E0F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01DBD40-AA0C-4B14-9BEB-3E8E7A483362}" type="slidenum">
              <a:rPr lang="ro-RO" smtClean="0"/>
              <a:t>19</a:t>
            </a:fld>
            <a:endParaRPr lang="ro-RO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6ED354-6BCE-40D0-9C6A-E892CDC32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215" y="1738712"/>
            <a:ext cx="6422940" cy="41736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3199635-99A2-4A28-98CF-9D9649E49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241" y="2024743"/>
            <a:ext cx="4254759" cy="2295331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26D13D4A-3E8C-461B-936B-1DE4BA7AC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799260"/>
          </a:xfrm>
        </p:spPr>
        <p:txBody>
          <a:bodyPr>
            <a:normAutofit/>
          </a:bodyPr>
          <a:lstStyle/>
          <a:p>
            <a:pPr marL="1028700" indent="-1028700">
              <a:buFont typeface="+mj-lt"/>
              <a:buAutoNum type="romanUcPeriod" startAt="5"/>
            </a:pPr>
            <a:r>
              <a:rPr lang="ro-RO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Concluzii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42B46BF-B385-4464-8529-04ECD4C5E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24530" y="2612571"/>
            <a:ext cx="3355661" cy="961053"/>
          </a:xfrm>
        </p:spPr>
        <p:txBody>
          <a:bodyPr/>
          <a:lstStyle/>
          <a:p>
            <a:r>
              <a:rPr lang="ro-RO" dirty="0"/>
              <a:t>Alternativă pentru platforme existente</a:t>
            </a:r>
          </a:p>
        </p:txBody>
      </p:sp>
    </p:spTree>
    <p:extLst>
      <p:ext uri="{BB962C8B-B14F-4D97-AF65-F5344CB8AC3E}">
        <p14:creationId xmlns:p14="http://schemas.microsoft.com/office/powerpoint/2010/main" val="1755773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AD8025-14FE-4132-8FC8-5D4D63A66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97" y="580735"/>
            <a:ext cx="10262248" cy="1117438"/>
          </a:xfrm>
        </p:spPr>
        <p:txBody>
          <a:bodyPr>
            <a:normAutofit/>
          </a:bodyPr>
          <a:lstStyle/>
          <a:p>
            <a:r>
              <a:rPr lang="ro-RO" sz="5400" dirty="0"/>
              <a:t>Cupri</a:t>
            </a:r>
            <a:r>
              <a:rPr lang="ro-RO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o-RO" sz="5400" dirty="0"/>
              <a:t>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892D7D-5DD5-424F-ADD3-2D54F53CE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384" y="2136710"/>
            <a:ext cx="9709808" cy="435553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romanUcPeriod"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Introducere</a:t>
            </a:r>
          </a:p>
          <a:p>
            <a:pPr marL="514350" indent="-514350">
              <a:lnSpc>
                <a:spcPct val="100000"/>
              </a:lnSpc>
              <a:buFont typeface="+mj-lt"/>
              <a:buAutoNum type="romanUcPeriod"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Concepte</a:t>
            </a:r>
          </a:p>
          <a:p>
            <a:pPr marL="514350" indent="-514350">
              <a:lnSpc>
                <a:spcPct val="100000"/>
              </a:lnSpc>
              <a:buFont typeface="+mj-lt"/>
              <a:buAutoNum type="romanUcPeriod"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Implementare</a:t>
            </a:r>
          </a:p>
          <a:p>
            <a:pPr marL="514350" indent="-514350">
              <a:lnSpc>
                <a:spcPct val="100000"/>
              </a:lnSpc>
              <a:buFont typeface="+mj-lt"/>
              <a:buAutoNum type="romanUcPeriod"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Prezentare &amp; Demo</a:t>
            </a:r>
          </a:p>
          <a:p>
            <a:pPr marL="514350" indent="-514350">
              <a:lnSpc>
                <a:spcPct val="100000"/>
              </a:lnSpc>
              <a:buFont typeface="+mj-lt"/>
              <a:buAutoNum type="romanUcPeriod"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Concluzii</a:t>
            </a:r>
          </a:p>
          <a:p>
            <a:pPr>
              <a:lnSpc>
                <a:spcPct val="100000"/>
              </a:lnSpc>
            </a:pP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19DE22-2000-4AEF-A459-56D33CA4C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01DBD40-AA0C-4B14-9BEB-3E8E7A483362}" type="slidenum">
              <a:rPr lang="ro-RO" smtClean="0"/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91863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0B22B-8D1E-4DB6-B006-6DB55EE32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723" y="2391106"/>
            <a:ext cx="3988554" cy="1335319"/>
          </a:xfrm>
        </p:spPr>
        <p:txBody>
          <a:bodyPr/>
          <a:lstStyle/>
          <a:p>
            <a:r>
              <a:rPr lang="ro-RO" dirty="0"/>
              <a:t>Întrebări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6549AF-50DC-436D-91D8-C3BA5237E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01DBD40-AA0C-4B14-9BEB-3E8E7A483362}" type="slidenum">
              <a:rPr lang="ro-RO" smtClean="0"/>
              <a:t>20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75352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50D9E-1A15-4D7C-8F8D-46CB5FDB4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542" y="2608007"/>
            <a:ext cx="5256915" cy="1288026"/>
          </a:xfrm>
        </p:spPr>
        <p:txBody>
          <a:bodyPr/>
          <a:lstStyle/>
          <a:p>
            <a:r>
              <a:rPr lang="ro-RO" dirty="0"/>
              <a:t>Mulțumesc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02C3D-0C28-4F9C-899D-05CCA5F1F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01DBD40-AA0C-4B14-9BEB-3E8E7A483362}" type="slidenum">
              <a:rPr lang="ro-RO" smtClean="0"/>
              <a:t>21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12173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A343914-5F7F-4DFB-B5E1-9DACE2B3D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929" y="606489"/>
            <a:ext cx="9418320" cy="811764"/>
          </a:xfrm>
        </p:spPr>
        <p:txBody>
          <a:bodyPr>
            <a:normAutofit/>
          </a:bodyPr>
          <a:lstStyle/>
          <a:p>
            <a:pPr marL="1028700" indent="-1028700">
              <a:buFont typeface="+mj-lt"/>
              <a:buAutoNum type="romanUcPeriod"/>
            </a:pPr>
            <a:r>
              <a:rPr lang="ro-RO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Introducere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E35730-04E5-4413-867F-B8B1B2292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8465" y="1642189"/>
            <a:ext cx="8775742" cy="45300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Motivație : De ce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Definire problemă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Soluție: existentă vs propusă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6BEEE-3F6D-4D1E-BA40-3B01F2F82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01DBD40-AA0C-4B14-9BEB-3E8E7A483362}" type="slidenum">
              <a:rPr lang="ro-RO" smtClean="0"/>
              <a:pPr/>
              <a:t>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608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EE210-0422-4A58-A2E9-EA21AE83D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507026"/>
            <a:ext cx="7947442" cy="63164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Soluții existente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AFAF6-FF41-48A2-B181-9709FBBFB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01DBD40-AA0C-4B14-9BEB-3E8E7A483362}" type="slidenum">
              <a:rPr lang="ro-RO" smtClean="0"/>
              <a:t>4</a:t>
            </a:fld>
            <a:endParaRPr lang="ro-R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216D0B-DBEE-4516-A7A2-2909475F6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699987"/>
            <a:ext cx="4133850" cy="885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83BAD3-4F73-42B6-A660-AD477267D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748" y="1138673"/>
            <a:ext cx="3518801" cy="885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A98552-0B35-4FC6-AE32-A69CE29538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0235" y="2943577"/>
            <a:ext cx="4823784" cy="15297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909AC1-6A50-4B53-B0C9-5E3849B945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7529" y="3429000"/>
            <a:ext cx="1847850" cy="885825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0C05120-DF4D-468C-B2D0-EC1F2948E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20646" y="4792522"/>
            <a:ext cx="8517095" cy="1529731"/>
          </a:xfrm>
        </p:spPr>
        <p:txBody>
          <a:bodyPr>
            <a:normAutofit/>
          </a:bodyPr>
          <a:lstStyle/>
          <a:p>
            <a:r>
              <a:rPr lang="ro-RO" dirty="0"/>
              <a:t>Dezavantaje :</a:t>
            </a:r>
          </a:p>
          <a:p>
            <a:r>
              <a:rPr lang="ro-RO" dirty="0"/>
              <a:t>	- administrarea resurselor limitate poate fi îmbunătățită </a:t>
            </a:r>
          </a:p>
        </p:txBody>
      </p:sp>
    </p:spTree>
    <p:extLst>
      <p:ext uri="{BB962C8B-B14F-4D97-AF65-F5344CB8AC3E}">
        <p14:creationId xmlns:p14="http://schemas.microsoft.com/office/powerpoint/2010/main" val="1294644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9BBAC-5A34-488C-AE29-A16626096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187" y="522515"/>
            <a:ext cx="6902414" cy="60649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Soluția mea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8C1CC-DC03-4BB4-B507-1746BF9C4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9535" y="3608439"/>
            <a:ext cx="9480657" cy="2633741"/>
          </a:xfrm>
        </p:spPr>
        <p:txBody>
          <a:bodyPr/>
          <a:lstStyle/>
          <a:p>
            <a:r>
              <a:rPr lang="ro-RO" dirty="0"/>
              <a:t>Avantaje :</a:t>
            </a:r>
          </a:p>
          <a:p>
            <a:r>
              <a:rPr lang="ro-RO" dirty="0"/>
              <a:t>	- automatizare pentru cărți rezervate</a:t>
            </a:r>
          </a:p>
          <a:p>
            <a:r>
              <a:rPr lang="ro-RO" dirty="0"/>
              <a:t>	- listă de dorințe pentru resurse limitate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5728F1-4624-4D40-A969-422CB1A92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01DBD40-AA0C-4B14-9BEB-3E8E7A483362}" type="slidenum">
              <a:rPr lang="ro-RO" smtClean="0"/>
              <a:t>5</a:t>
            </a:fld>
            <a:endParaRPr lang="ro-R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AAEA60-8312-4B0B-AC23-64F45D16E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385" y="1850377"/>
            <a:ext cx="33718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760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77DC4A7-E753-4E45-8A5A-4371C13A9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558" y="718458"/>
            <a:ext cx="9418320" cy="858416"/>
          </a:xfrm>
        </p:spPr>
        <p:txBody>
          <a:bodyPr>
            <a:normAutofit/>
          </a:bodyPr>
          <a:lstStyle/>
          <a:p>
            <a:pPr marL="1028700" indent="-1028700">
              <a:buFont typeface="+mj-lt"/>
              <a:buAutoNum type="romanUcPeriod" startAt="2"/>
            </a:pPr>
            <a:r>
              <a:rPr lang="ro-RO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AE075DA-578D-47FC-9095-6E72E1EDA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17290" y="3038168"/>
            <a:ext cx="8762902" cy="570271"/>
          </a:xfrm>
        </p:spPr>
        <p:txBody>
          <a:bodyPr/>
          <a:lstStyle/>
          <a:p>
            <a:r>
              <a:rPr lang="ro-RO" dirty="0"/>
              <a:t>	- Criteriu pentru diferențiere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8812C-D2AA-4D19-9CA8-E0DB135A6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01DBD40-AA0C-4B14-9BEB-3E8E7A483362}" type="slidenum">
              <a:rPr lang="ro-RO" smtClean="0"/>
              <a:pPr/>
              <a:t>6</a:t>
            </a:fld>
            <a:endParaRPr lang="ro-RO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BA497D-A4B8-4062-B9C5-96DE08BAA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731" y="3608439"/>
            <a:ext cx="5599973" cy="282046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A20B8C2-66D1-481C-977F-7D0D25FEFF59}"/>
              </a:ext>
            </a:extLst>
          </p:cNvPr>
          <p:cNvSpPr txBox="1">
            <a:spLocks/>
          </p:cNvSpPr>
          <p:nvPr/>
        </p:nvSpPr>
        <p:spPr>
          <a:xfrm>
            <a:off x="1671484" y="1730477"/>
            <a:ext cx="8943394" cy="8584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b="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 de „stable matching” cu liste incomplete de preferințe</a:t>
            </a:r>
          </a:p>
        </p:txBody>
      </p:sp>
    </p:spTree>
    <p:extLst>
      <p:ext uri="{BB962C8B-B14F-4D97-AF65-F5344CB8AC3E}">
        <p14:creationId xmlns:p14="http://schemas.microsoft.com/office/powerpoint/2010/main" val="2411252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25183-B788-4E17-83E5-25864852F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01DBD40-AA0C-4B14-9BEB-3E8E7A483362}" type="slidenum">
              <a:rPr lang="ro-RO" smtClean="0"/>
              <a:t>7</a:t>
            </a:fld>
            <a:endParaRPr lang="ro-RO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D426E3B-B48F-4CEE-9BBF-7B833FB92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2" y="457199"/>
            <a:ext cx="7399175" cy="64381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Arhitectură proiect „MVC”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BF48A5B-8F5B-414F-8B6E-DAFFC1951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76284" y="5339636"/>
            <a:ext cx="6775830" cy="1152603"/>
          </a:xfrm>
        </p:spPr>
        <p:txBody>
          <a:bodyPr>
            <a:normAutofit/>
          </a:bodyPr>
          <a:lstStyle/>
          <a:p>
            <a:r>
              <a:rPr lang="ro-RO" dirty="0"/>
              <a:t>- Avantaje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FAE6F3-99DE-4006-AA0C-32F07497E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729" y="1243849"/>
            <a:ext cx="6018418" cy="381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182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DBDCB-7DCD-4DE6-8D97-126E60AED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01DBD40-AA0C-4B14-9BEB-3E8E7A483362}" type="slidenum">
              <a:rPr lang="ro-RO" smtClean="0"/>
              <a:t>8</a:t>
            </a:fld>
            <a:endParaRPr lang="ro-RO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00FD17-4409-4FD6-AD0B-EDA43731D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314" y="2162497"/>
            <a:ext cx="3744441" cy="1448572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91B5CDE8-EE36-42FC-ADB6-331D3CD19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880" y="508464"/>
            <a:ext cx="9418320" cy="808591"/>
          </a:xfrm>
        </p:spPr>
        <p:txBody>
          <a:bodyPr>
            <a:normAutofit/>
          </a:bodyPr>
          <a:lstStyle/>
          <a:p>
            <a:pPr marL="1028700" indent="-1028700">
              <a:buFont typeface="+mj-lt"/>
              <a:buAutoNum type="romanUcPeriod" startAt="3"/>
            </a:pPr>
            <a:r>
              <a:rPr lang="ro-RO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2A1F259-DA3E-4992-8F76-CC0623DCEF9D}"/>
              </a:ext>
            </a:extLst>
          </p:cNvPr>
          <p:cNvSpPr txBox="1">
            <a:spLocks/>
          </p:cNvSpPr>
          <p:nvPr/>
        </p:nvSpPr>
        <p:spPr>
          <a:xfrm>
            <a:off x="1710812" y="1503934"/>
            <a:ext cx="9046113" cy="5845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b="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Tehnologii folosite</a:t>
            </a:r>
          </a:p>
        </p:txBody>
      </p:sp>
    </p:spTree>
    <p:extLst>
      <p:ext uri="{BB962C8B-B14F-4D97-AF65-F5344CB8AC3E}">
        <p14:creationId xmlns:p14="http://schemas.microsoft.com/office/powerpoint/2010/main" val="1935143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DBDCB-7DCD-4DE6-8D97-126E60AED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01DBD40-AA0C-4B14-9BEB-3E8E7A483362}" type="slidenum">
              <a:rPr lang="ro-RO" smtClean="0"/>
              <a:t>9</a:t>
            </a:fld>
            <a:endParaRPr lang="ro-RO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2F5992-D05A-46AD-A2D5-DDC7863F5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618" y="2162497"/>
            <a:ext cx="3331588" cy="13626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00FD17-4409-4FD6-AD0B-EDA43731D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314" y="2162497"/>
            <a:ext cx="3744441" cy="1448572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91B5CDE8-EE36-42FC-ADB6-331D3CD19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880" y="508464"/>
            <a:ext cx="9418320" cy="808591"/>
          </a:xfrm>
        </p:spPr>
        <p:txBody>
          <a:bodyPr>
            <a:normAutofit/>
          </a:bodyPr>
          <a:lstStyle/>
          <a:p>
            <a:pPr marL="1028700" indent="-1028700">
              <a:buFont typeface="+mj-lt"/>
              <a:buAutoNum type="romanUcPeriod" startAt="3"/>
            </a:pPr>
            <a:r>
              <a:rPr lang="ro-RO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2A1F259-DA3E-4992-8F76-CC0623DCEF9D}"/>
              </a:ext>
            </a:extLst>
          </p:cNvPr>
          <p:cNvSpPr txBox="1">
            <a:spLocks/>
          </p:cNvSpPr>
          <p:nvPr/>
        </p:nvSpPr>
        <p:spPr>
          <a:xfrm>
            <a:off x="1710812" y="1503934"/>
            <a:ext cx="9046113" cy="5845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b="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Tehnologii folosite</a:t>
            </a:r>
          </a:p>
        </p:txBody>
      </p:sp>
    </p:spTree>
    <p:extLst>
      <p:ext uri="{BB962C8B-B14F-4D97-AF65-F5344CB8AC3E}">
        <p14:creationId xmlns:p14="http://schemas.microsoft.com/office/powerpoint/2010/main" val="424710828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398</TotalTime>
  <Words>145</Words>
  <Application>Microsoft Office PowerPoint</Application>
  <PresentationFormat>Widescreen</PresentationFormat>
  <Paragraphs>87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Century Schoolbook</vt:lpstr>
      <vt:lpstr>Times New Roman</vt:lpstr>
      <vt:lpstr>Wingdings 2</vt:lpstr>
      <vt:lpstr>View</vt:lpstr>
      <vt:lpstr>UNIVERSITATEA “ALEXANDRU IOAN CUZA” DIN IAȘI FACULTATEA DE INFORMATICĂ</vt:lpstr>
      <vt:lpstr>Cuprins</vt:lpstr>
      <vt:lpstr>Introducere</vt:lpstr>
      <vt:lpstr>Soluții existente</vt:lpstr>
      <vt:lpstr>Soluția mea</vt:lpstr>
      <vt:lpstr>Concepte</vt:lpstr>
      <vt:lpstr>Arhitectură proiect „MVC”</vt:lpstr>
      <vt:lpstr>Implementare</vt:lpstr>
      <vt:lpstr>Implementare</vt:lpstr>
      <vt:lpstr>Implementare</vt:lpstr>
      <vt:lpstr>Implementare</vt:lpstr>
      <vt:lpstr>Implementare</vt:lpstr>
      <vt:lpstr>Implementare</vt:lpstr>
      <vt:lpstr>Implementare</vt:lpstr>
      <vt:lpstr>Integrare „stable matching” în aplicație web:</vt:lpstr>
      <vt:lpstr>Arhitectura bazei de date</vt:lpstr>
      <vt:lpstr>Funcționalități</vt:lpstr>
      <vt:lpstr>Prezentare &amp; Demo</vt:lpstr>
      <vt:lpstr>Concluzii</vt:lpstr>
      <vt:lpstr>Întrebări</vt:lpstr>
      <vt:lpstr>Mulțumesc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 palii</dc:creator>
  <cp:lastModifiedBy>marcu palii</cp:lastModifiedBy>
  <cp:revision>76</cp:revision>
  <dcterms:created xsi:type="dcterms:W3CDTF">2019-06-26T12:10:36Z</dcterms:created>
  <dcterms:modified xsi:type="dcterms:W3CDTF">2019-06-26T23:50:19Z</dcterms:modified>
</cp:coreProperties>
</file>