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Oswald Medium"/>
      <p:regular r:id="rId33"/>
      <p:bold r:id="rId34"/>
    </p:embeddedFont>
    <p:embeddedFont>
      <p:font typeface="Roboto"/>
      <p:regular r:id="rId35"/>
      <p:bold r:id="rId36"/>
      <p:italic r:id="rId37"/>
      <p:boldItalic r:id="rId38"/>
    </p:embeddedFont>
    <p:embeddedFont>
      <p:font typeface="Work Sans Medium"/>
      <p:regular r:id="rId39"/>
      <p:bold r:id="rId40"/>
      <p:italic r:id="rId41"/>
      <p:boldItalic r:id="rId42"/>
    </p:embeddedFont>
    <p:embeddedFont>
      <p:font typeface="Mulish Black"/>
      <p:bold r:id="rId43"/>
      <p:boldItalic r:id="rId44"/>
    </p:embeddedFont>
    <p:embeddedFont>
      <p:font typeface="Work Sans"/>
      <p:regular r:id="rId45"/>
      <p:bold r:id="rId46"/>
      <p:italic r:id="rId47"/>
      <p:boldItalic r:id="rId48"/>
    </p:embeddedFont>
    <p:embeddedFont>
      <p:font typeface="Work Sans Light"/>
      <p:regular r:id="rId49"/>
      <p:bold r:id="rId50"/>
      <p:italic r:id="rId51"/>
      <p:boldItalic r:id="rId52"/>
    </p:embeddedFont>
    <p:embeddedFont>
      <p:font typeface="Mulish Medium"/>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3DAFDC-A2F0-4042-BFB3-2352E7986DCA}">
  <a:tblStyle styleId="{2A3DAFDC-A2F0-4042-BFB3-2352E7986D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WorkSansMedium-bold.fntdata"/><Relationship Id="rId42" Type="http://schemas.openxmlformats.org/officeDocument/2006/relationships/font" Target="fonts/WorkSansMedium-boldItalic.fntdata"/><Relationship Id="rId41" Type="http://schemas.openxmlformats.org/officeDocument/2006/relationships/font" Target="fonts/WorkSansMedium-italic.fntdata"/><Relationship Id="rId44" Type="http://schemas.openxmlformats.org/officeDocument/2006/relationships/font" Target="fonts/MulishBlack-boldItalic.fntdata"/><Relationship Id="rId43" Type="http://schemas.openxmlformats.org/officeDocument/2006/relationships/font" Target="fonts/MulishBlack-bold.fntdata"/><Relationship Id="rId46" Type="http://schemas.openxmlformats.org/officeDocument/2006/relationships/font" Target="fonts/WorkSans-bold.fntdata"/><Relationship Id="rId45" Type="http://schemas.openxmlformats.org/officeDocument/2006/relationships/font" Target="fonts/Work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WorkSans-boldItalic.fntdata"/><Relationship Id="rId47" Type="http://schemas.openxmlformats.org/officeDocument/2006/relationships/font" Target="fonts/WorkSans-italic.fntdata"/><Relationship Id="rId49" Type="http://schemas.openxmlformats.org/officeDocument/2006/relationships/font" Target="fonts/WorkSans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OswaldMedium-regular.fntdata"/><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font" Target="fonts/OswaldMedium-bold.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WorkSansMedium-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WorkSansLight-italic.fntdata"/><Relationship Id="rId50" Type="http://schemas.openxmlformats.org/officeDocument/2006/relationships/font" Target="fonts/WorkSansLight-bold.fntdata"/><Relationship Id="rId53" Type="http://schemas.openxmlformats.org/officeDocument/2006/relationships/font" Target="fonts/MulishMedium-regular.fntdata"/><Relationship Id="rId52" Type="http://schemas.openxmlformats.org/officeDocument/2006/relationships/font" Target="fonts/WorkSansLight-boldItalic.fntdata"/><Relationship Id="rId11" Type="http://schemas.openxmlformats.org/officeDocument/2006/relationships/slide" Target="slides/slide6.xml"/><Relationship Id="rId55" Type="http://schemas.openxmlformats.org/officeDocument/2006/relationships/font" Target="fonts/MulishMedium-italic.fntdata"/><Relationship Id="rId10" Type="http://schemas.openxmlformats.org/officeDocument/2006/relationships/slide" Target="slides/slide5.xml"/><Relationship Id="rId54" Type="http://schemas.openxmlformats.org/officeDocument/2006/relationships/font" Target="fonts/MulishMedium-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ulish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2" name="Shape 3512"/>
        <p:cNvGrpSpPr/>
        <p:nvPr/>
      </p:nvGrpSpPr>
      <p:grpSpPr>
        <a:xfrm>
          <a:off x="0" y="0"/>
          <a:ext cx="0" cy="0"/>
          <a:chOff x="0" y="0"/>
          <a:chExt cx="0" cy="0"/>
        </a:xfrm>
      </p:grpSpPr>
      <p:sp>
        <p:nvSpPr>
          <p:cNvPr id="3513" name="Google Shape;3513;g1a2c21f74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4" name="Google Shape;3514;g1a2c21f74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2" name="Shape 3652"/>
        <p:cNvGrpSpPr/>
        <p:nvPr/>
      </p:nvGrpSpPr>
      <p:grpSpPr>
        <a:xfrm>
          <a:off x="0" y="0"/>
          <a:ext cx="0" cy="0"/>
          <a:chOff x="0" y="0"/>
          <a:chExt cx="0" cy="0"/>
        </a:xfrm>
      </p:grpSpPr>
      <p:sp>
        <p:nvSpPr>
          <p:cNvPr id="3653" name="Google Shape;3653;g2e9c0fb6c1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4" name="Google Shape;3654;g2e9c0fb6c1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1" name="Shape 3661"/>
        <p:cNvGrpSpPr/>
        <p:nvPr/>
      </p:nvGrpSpPr>
      <p:grpSpPr>
        <a:xfrm>
          <a:off x="0" y="0"/>
          <a:ext cx="0" cy="0"/>
          <a:chOff x="0" y="0"/>
          <a:chExt cx="0" cy="0"/>
        </a:xfrm>
      </p:grpSpPr>
      <p:sp>
        <p:nvSpPr>
          <p:cNvPr id="3662" name="Google Shape;3662;g2e9c0fb6c1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3" name="Google Shape;3663;g2e9c0fb6c1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0" name="Shape 3670"/>
        <p:cNvGrpSpPr/>
        <p:nvPr/>
      </p:nvGrpSpPr>
      <p:grpSpPr>
        <a:xfrm>
          <a:off x="0" y="0"/>
          <a:ext cx="0" cy="0"/>
          <a:chOff x="0" y="0"/>
          <a:chExt cx="0" cy="0"/>
        </a:xfrm>
      </p:grpSpPr>
      <p:sp>
        <p:nvSpPr>
          <p:cNvPr id="3671" name="Google Shape;3671;g2e9c0fb6c1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2" name="Google Shape;3672;g2e9c0fb6c1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8" name="Shape 3708"/>
        <p:cNvGrpSpPr/>
        <p:nvPr/>
      </p:nvGrpSpPr>
      <p:grpSpPr>
        <a:xfrm>
          <a:off x="0" y="0"/>
          <a:ext cx="0" cy="0"/>
          <a:chOff x="0" y="0"/>
          <a:chExt cx="0" cy="0"/>
        </a:xfrm>
      </p:grpSpPr>
      <p:sp>
        <p:nvSpPr>
          <p:cNvPr id="3709" name="Google Shape;3709;g2e9c0fb6c1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0" name="Google Shape;3710;g2e9c0fb6c1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6" name="Shape 3746"/>
        <p:cNvGrpSpPr/>
        <p:nvPr/>
      </p:nvGrpSpPr>
      <p:grpSpPr>
        <a:xfrm>
          <a:off x="0" y="0"/>
          <a:ext cx="0" cy="0"/>
          <a:chOff x="0" y="0"/>
          <a:chExt cx="0" cy="0"/>
        </a:xfrm>
      </p:grpSpPr>
      <p:sp>
        <p:nvSpPr>
          <p:cNvPr id="3747" name="Google Shape;3747;g2e9c0fb6c1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8" name="Google Shape;3748;g2e9c0fb6c1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2" name="Shape 3752"/>
        <p:cNvGrpSpPr/>
        <p:nvPr/>
      </p:nvGrpSpPr>
      <p:grpSpPr>
        <a:xfrm>
          <a:off x="0" y="0"/>
          <a:ext cx="0" cy="0"/>
          <a:chOff x="0" y="0"/>
          <a:chExt cx="0" cy="0"/>
        </a:xfrm>
      </p:grpSpPr>
      <p:sp>
        <p:nvSpPr>
          <p:cNvPr id="3753" name="Google Shape;3753;g2e9c0fb6c1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4" name="Google Shape;3754;g2e9c0fb6c1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7" name="Shape 3757"/>
        <p:cNvGrpSpPr/>
        <p:nvPr/>
      </p:nvGrpSpPr>
      <p:grpSpPr>
        <a:xfrm>
          <a:off x="0" y="0"/>
          <a:ext cx="0" cy="0"/>
          <a:chOff x="0" y="0"/>
          <a:chExt cx="0" cy="0"/>
        </a:xfrm>
      </p:grpSpPr>
      <p:sp>
        <p:nvSpPr>
          <p:cNvPr id="3758" name="Google Shape;3758;g2e9db5a9a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9" name="Google Shape;3759;g2e9db5a9a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2" name="Shape 3762"/>
        <p:cNvGrpSpPr/>
        <p:nvPr/>
      </p:nvGrpSpPr>
      <p:grpSpPr>
        <a:xfrm>
          <a:off x="0" y="0"/>
          <a:ext cx="0" cy="0"/>
          <a:chOff x="0" y="0"/>
          <a:chExt cx="0" cy="0"/>
        </a:xfrm>
      </p:grpSpPr>
      <p:sp>
        <p:nvSpPr>
          <p:cNvPr id="3763" name="Google Shape;3763;g2e9c0fb6c1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4" name="Google Shape;3764;g2e9c0fb6c1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8" name="Shape 3768"/>
        <p:cNvGrpSpPr/>
        <p:nvPr/>
      </p:nvGrpSpPr>
      <p:grpSpPr>
        <a:xfrm>
          <a:off x="0" y="0"/>
          <a:ext cx="0" cy="0"/>
          <a:chOff x="0" y="0"/>
          <a:chExt cx="0" cy="0"/>
        </a:xfrm>
      </p:grpSpPr>
      <p:sp>
        <p:nvSpPr>
          <p:cNvPr id="3769" name="Google Shape;3769;g2e9db5a9a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0" name="Google Shape;3770;g2e9db5a9a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6" name="Shape 3776"/>
        <p:cNvGrpSpPr/>
        <p:nvPr/>
      </p:nvGrpSpPr>
      <p:grpSpPr>
        <a:xfrm>
          <a:off x="0" y="0"/>
          <a:ext cx="0" cy="0"/>
          <a:chOff x="0" y="0"/>
          <a:chExt cx="0" cy="0"/>
        </a:xfrm>
      </p:grpSpPr>
      <p:sp>
        <p:nvSpPr>
          <p:cNvPr id="3777" name="Google Shape;3777;g2e9c0fb6c1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8" name="Google Shape;3778;g2e9c0fb6c1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9" name="Shape 3519"/>
        <p:cNvGrpSpPr/>
        <p:nvPr/>
      </p:nvGrpSpPr>
      <p:grpSpPr>
        <a:xfrm>
          <a:off x="0" y="0"/>
          <a:ext cx="0" cy="0"/>
          <a:chOff x="0" y="0"/>
          <a:chExt cx="0" cy="0"/>
        </a:xfrm>
      </p:grpSpPr>
      <p:sp>
        <p:nvSpPr>
          <p:cNvPr id="3520" name="Google Shape;3520;g1a2c21f74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1" name="Google Shape;3521;g1a2c21f74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8" name="Shape 3788"/>
        <p:cNvGrpSpPr/>
        <p:nvPr/>
      </p:nvGrpSpPr>
      <p:grpSpPr>
        <a:xfrm>
          <a:off x="0" y="0"/>
          <a:ext cx="0" cy="0"/>
          <a:chOff x="0" y="0"/>
          <a:chExt cx="0" cy="0"/>
        </a:xfrm>
      </p:grpSpPr>
      <p:sp>
        <p:nvSpPr>
          <p:cNvPr id="3789" name="Google Shape;3789;g2e9c0fb6c1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0" name="Google Shape;3790;g2e9c0fb6c1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4" name="Shape 3794"/>
        <p:cNvGrpSpPr/>
        <p:nvPr/>
      </p:nvGrpSpPr>
      <p:grpSpPr>
        <a:xfrm>
          <a:off x="0" y="0"/>
          <a:ext cx="0" cy="0"/>
          <a:chOff x="0" y="0"/>
          <a:chExt cx="0" cy="0"/>
        </a:xfrm>
      </p:grpSpPr>
      <p:sp>
        <p:nvSpPr>
          <p:cNvPr id="3795" name="Google Shape;3795;g2e9db5a9a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6" name="Google Shape;3796;g2e9db5a9a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2" name="Shape 3802"/>
        <p:cNvGrpSpPr/>
        <p:nvPr/>
      </p:nvGrpSpPr>
      <p:grpSpPr>
        <a:xfrm>
          <a:off x="0" y="0"/>
          <a:ext cx="0" cy="0"/>
          <a:chOff x="0" y="0"/>
          <a:chExt cx="0" cy="0"/>
        </a:xfrm>
      </p:grpSpPr>
      <p:sp>
        <p:nvSpPr>
          <p:cNvPr id="3803" name="Google Shape;3803;g2e9c0fb6c1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4" name="Google Shape;3804;g2e9c0fb6c1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8" name="Shape 3808"/>
        <p:cNvGrpSpPr/>
        <p:nvPr/>
      </p:nvGrpSpPr>
      <p:grpSpPr>
        <a:xfrm>
          <a:off x="0" y="0"/>
          <a:ext cx="0" cy="0"/>
          <a:chOff x="0" y="0"/>
          <a:chExt cx="0" cy="0"/>
        </a:xfrm>
      </p:grpSpPr>
      <p:sp>
        <p:nvSpPr>
          <p:cNvPr id="3809" name="Google Shape;3809;g2e9db5a9a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0" name="Google Shape;3810;g2e9db5a9a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6" name="Shape 3816"/>
        <p:cNvGrpSpPr/>
        <p:nvPr/>
      </p:nvGrpSpPr>
      <p:grpSpPr>
        <a:xfrm>
          <a:off x="0" y="0"/>
          <a:ext cx="0" cy="0"/>
          <a:chOff x="0" y="0"/>
          <a:chExt cx="0" cy="0"/>
        </a:xfrm>
      </p:grpSpPr>
      <p:sp>
        <p:nvSpPr>
          <p:cNvPr id="3817" name="Google Shape;3817;g2e9c0fb6c15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8" name="Google Shape;3818;g2e9c0fb6c1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2" name="Shape 3822"/>
        <p:cNvGrpSpPr/>
        <p:nvPr/>
      </p:nvGrpSpPr>
      <p:grpSpPr>
        <a:xfrm>
          <a:off x="0" y="0"/>
          <a:ext cx="0" cy="0"/>
          <a:chOff x="0" y="0"/>
          <a:chExt cx="0" cy="0"/>
        </a:xfrm>
      </p:grpSpPr>
      <p:sp>
        <p:nvSpPr>
          <p:cNvPr id="3823" name="Google Shape;3823;g2e9db5a9a7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4" name="Google Shape;3824;g2e9db5a9a7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0" name="Shape 3830"/>
        <p:cNvGrpSpPr/>
        <p:nvPr/>
      </p:nvGrpSpPr>
      <p:grpSpPr>
        <a:xfrm>
          <a:off x="0" y="0"/>
          <a:ext cx="0" cy="0"/>
          <a:chOff x="0" y="0"/>
          <a:chExt cx="0" cy="0"/>
        </a:xfrm>
      </p:grpSpPr>
      <p:sp>
        <p:nvSpPr>
          <p:cNvPr id="3831" name="Google Shape;3831;g2e9c0fb6c1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2" name="Google Shape;3832;g2e9c0fb6c1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6" name="Shape 3836"/>
        <p:cNvGrpSpPr/>
        <p:nvPr/>
      </p:nvGrpSpPr>
      <p:grpSpPr>
        <a:xfrm>
          <a:off x="0" y="0"/>
          <a:ext cx="0" cy="0"/>
          <a:chOff x="0" y="0"/>
          <a:chExt cx="0" cy="0"/>
        </a:xfrm>
      </p:grpSpPr>
      <p:sp>
        <p:nvSpPr>
          <p:cNvPr id="3837" name="Google Shape;3837;g1a4f34878e0_1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8" name="Google Shape;3838;g1a4f34878e0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2" name="Shape 3542"/>
        <p:cNvGrpSpPr/>
        <p:nvPr/>
      </p:nvGrpSpPr>
      <p:grpSpPr>
        <a:xfrm>
          <a:off x="0" y="0"/>
          <a:ext cx="0" cy="0"/>
          <a:chOff x="0" y="0"/>
          <a:chExt cx="0" cy="0"/>
        </a:xfrm>
      </p:grpSpPr>
      <p:sp>
        <p:nvSpPr>
          <p:cNvPr id="3543" name="Google Shape;3543;g1a4f34878e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4" name="Google Shape;3544;g1a4f34878e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6" name="Shape 3566"/>
        <p:cNvGrpSpPr/>
        <p:nvPr/>
      </p:nvGrpSpPr>
      <p:grpSpPr>
        <a:xfrm>
          <a:off x="0" y="0"/>
          <a:ext cx="0" cy="0"/>
          <a:chOff x="0" y="0"/>
          <a:chExt cx="0" cy="0"/>
        </a:xfrm>
      </p:grpSpPr>
      <p:sp>
        <p:nvSpPr>
          <p:cNvPr id="3567" name="Google Shape;3567;gca899ef1ab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8" name="Google Shape;3568;gca899ef1ab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9" name="Shape 3579"/>
        <p:cNvGrpSpPr/>
        <p:nvPr/>
      </p:nvGrpSpPr>
      <p:grpSpPr>
        <a:xfrm>
          <a:off x="0" y="0"/>
          <a:ext cx="0" cy="0"/>
          <a:chOff x="0" y="0"/>
          <a:chExt cx="0" cy="0"/>
        </a:xfrm>
      </p:grpSpPr>
      <p:sp>
        <p:nvSpPr>
          <p:cNvPr id="3580" name="Google Shape;3580;g1a4f34878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1" name="Google Shape;3581;g1a4f34878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9" name="Shape 3629"/>
        <p:cNvGrpSpPr/>
        <p:nvPr/>
      </p:nvGrpSpPr>
      <p:grpSpPr>
        <a:xfrm>
          <a:off x="0" y="0"/>
          <a:ext cx="0" cy="0"/>
          <a:chOff x="0" y="0"/>
          <a:chExt cx="0" cy="0"/>
        </a:xfrm>
      </p:grpSpPr>
      <p:sp>
        <p:nvSpPr>
          <p:cNvPr id="3630" name="Google Shape;3630;gba464eb60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1" name="Google Shape;3631;gba464eb60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5" name="Shape 3635"/>
        <p:cNvGrpSpPr/>
        <p:nvPr/>
      </p:nvGrpSpPr>
      <p:grpSpPr>
        <a:xfrm>
          <a:off x="0" y="0"/>
          <a:ext cx="0" cy="0"/>
          <a:chOff x="0" y="0"/>
          <a:chExt cx="0" cy="0"/>
        </a:xfrm>
      </p:grpSpPr>
      <p:sp>
        <p:nvSpPr>
          <p:cNvPr id="3636" name="Google Shape;3636;gb774fc40e9_0_1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7" name="Google Shape;3637;gb774fc40e9_0_1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2" name="Shape 3642"/>
        <p:cNvGrpSpPr/>
        <p:nvPr/>
      </p:nvGrpSpPr>
      <p:grpSpPr>
        <a:xfrm>
          <a:off x="0" y="0"/>
          <a:ext cx="0" cy="0"/>
          <a:chOff x="0" y="0"/>
          <a:chExt cx="0" cy="0"/>
        </a:xfrm>
      </p:grpSpPr>
      <p:sp>
        <p:nvSpPr>
          <p:cNvPr id="3643" name="Google Shape;3643;g1ac25b22c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4" name="Google Shape;3644;g1ac25b22c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7" name="Shape 3647"/>
        <p:cNvGrpSpPr/>
        <p:nvPr/>
      </p:nvGrpSpPr>
      <p:grpSpPr>
        <a:xfrm>
          <a:off x="0" y="0"/>
          <a:ext cx="0" cy="0"/>
          <a:chOff x="0" y="0"/>
          <a:chExt cx="0" cy="0"/>
        </a:xfrm>
      </p:grpSpPr>
      <p:sp>
        <p:nvSpPr>
          <p:cNvPr id="3648" name="Google Shape;3648;g2e9db5a9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9" name="Google Shape;3649;g2e9db5a9a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1230150" y="1286950"/>
            <a:ext cx="5267400" cy="2466300"/>
          </a:xfrm>
          <a:prstGeom prst="rect">
            <a:avLst/>
          </a:prstGeom>
        </p:spPr>
        <p:txBody>
          <a:bodyPr anchorCtr="0" anchor="b" bIns="91425" lIns="91425" spcFirstLastPara="1" rIns="91425" wrap="square" tIns="91425">
            <a:noAutofit/>
          </a:bodyPr>
          <a:lstStyle>
            <a:lvl1pPr lvl="0" algn="l">
              <a:spcBef>
                <a:spcPts val="0"/>
              </a:spcBef>
              <a:spcAft>
                <a:spcPts val="0"/>
              </a:spcAft>
              <a:buClr>
                <a:schemeClr val="dk1"/>
              </a:buClr>
              <a:buSzPts val="3300"/>
              <a:buNone/>
              <a:defRPr b="0" sz="4900">
                <a:solidFill>
                  <a:schemeClr val="dk1"/>
                </a:solidFill>
                <a:latin typeface="Mulish Black"/>
                <a:ea typeface="Mulish Black"/>
                <a:cs typeface="Mulish Black"/>
                <a:sym typeface="Mulish Black"/>
              </a:defRPr>
            </a:lvl1pPr>
            <a:lvl2pPr lvl="1">
              <a:spcBef>
                <a:spcPts val="0"/>
              </a:spcBef>
              <a:spcAft>
                <a:spcPts val="0"/>
              </a:spcAft>
              <a:buClr>
                <a:schemeClr val="dk1"/>
              </a:buClr>
              <a:buSzPts val="3300"/>
              <a:buNone/>
              <a:defRPr b="0">
                <a:solidFill>
                  <a:schemeClr val="dk1"/>
                </a:solidFill>
              </a:defRPr>
            </a:lvl2pPr>
            <a:lvl3pPr lvl="2">
              <a:spcBef>
                <a:spcPts val="0"/>
              </a:spcBef>
              <a:spcAft>
                <a:spcPts val="0"/>
              </a:spcAft>
              <a:buClr>
                <a:schemeClr val="dk1"/>
              </a:buClr>
              <a:buSzPts val="3300"/>
              <a:buNone/>
              <a:defRPr b="0">
                <a:solidFill>
                  <a:schemeClr val="dk1"/>
                </a:solidFill>
              </a:defRPr>
            </a:lvl3pPr>
            <a:lvl4pPr lvl="3">
              <a:spcBef>
                <a:spcPts val="0"/>
              </a:spcBef>
              <a:spcAft>
                <a:spcPts val="0"/>
              </a:spcAft>
              <a:buClr>
                <a:schemeClr val="dk1"/>
              </a:buClr>
              <a:buSzPts val="3300"/>
              <a:buNone/>
              <a:defRPr b="0">
                <a:solidFill>
                  <a:schemeClr val="dk1"/>
                </a:solidFill>
              </a:defRPr>
            </a:lvl4pPr>
            <a:lvl5pPr lvl="4">
              <a:spcBef>
                <a:spcPts val="0"/>
              </a:spcBef>
              <a:spcAft>
                <a:spcPts val="0"/>
              </a:spcAft>
              <a:buClr>
                <a:schemeClr val="dk1"/>
              </a:buClr>
              <a:buSzPts val="3300"/>
              <a:buNone/>
              <a:defRPr b="0">
                <a:solidFill>
                  <a:schemeClr val="dk1"/>
                </a:solidFill>
              </a:defRPr>
            </a:lvl5pPr>
            <a:lvl6pPr lvl="5">
              <a:spcBef>
                <a:spcPts val="0"/>
              </a:spcBef>
              <a:spcAft>
                <a:spcPts val="0"/>
              </a:spcAft>
              <a:buClr>
                <a:schemeClr val="dk1"/>
              </a:buClr>
              <a:buSzPts val="3300"/>
              <a:buNone/>
              <a:defRPr b="0">
                <a:solidFill>
                  <a:schemeClr val="dk1"/>
                </a:solidFill>
              </a:defRPr>
            </a:lvl6pPr>
            <a:lvl7pPr lvl="6">
              <a:spcBef>
                <a:spcPts val="0"/>
              </a:spcBef>
              <a:spcAft>
                <a:spcPts val="0"/>
              </a:spcAft>
              <a:buClr>
                <a:schemeClr val="dk1"/>
              </a:buClr>
              <a:buSzPts val="3300"/>
              <a:buNone/>
              <a:defRPr b="0">
                <a:solidFill>
                  <a:schemeClr val="dk1"/>
                </a:solidFill>
              </a:defRPr>
            </a:lvl7pPr>
            <a:lvl8pPr lvl="7">
              <a:spcBef>
                <a:spcPts val="0"/>
              </a:spcBef>
              <a:spcAft>
                <a:spcPts val="0"/>
              </a:spcAft>
              <a:buClr>
                <a:schemeClr val="dk1"/>
              </a:buClr>
              <a:buSzPts val="3300"/>
              <a:buNone/>
              <a:defRPr b="0">
                <a:solidFill>
                  <a:schemeClr val="dk1"/>
                </a:solidFill>
              </a:defRPr>
            </a:lvl8pPr>
            <a:lvl9pPr lvl="8">
              <a:spcBef>
                <a:spcPts val="0"/>
              </a:spcBef>
              <a:spcAft>
                <a:spcPts val="0"/>
              </a:spcAft>
              <a:buClr>
                <a:schemeClr val="dk1"/>
              </a:buClr>
              <a:buSzPts val="3300"/>
              <a:buNone/>
              <a:defRPr b="0">
                <a:solidFill>
                  <a:schemeClr val="dk1"/>
                </a:solidFill>
              </a:defRPr>
            </a:lvl9pPr>
          </a:lstStyle>
          <a:p/>
        </p:txBody>
      </p:sp>
      <p:sp>
        <p:nvSpPr>
          <p:cNvPr id="10" name="Google Shape;10;p2"/>
          <p:cNvSpPr txBox="1"/>
          <p:nvPr>
            <p:ph idx="1" type="subTitle"/>
          </p:nvPr>
        </p:nvSpPr>
        <p:spPr>
          <a:xfrm>
            <a:off x="1230150" y="3753250"/>
            <a:ext cx="5267400" cy="435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1400"/>
              <a:buNone/>
              <a:defRPr sz="1600">
                <a:solidFill>
                  <a:schemeClr val="dk1"/>
                </a:solidFill>
                <a:latin typeface="Work Sans Medium"/>
                <a:ea typeface="Work Sans Medium"/>
                <a:cs typeface="Work Sans Medium"/>
                <a:sym typeface="Work Sans Medium"/>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p:txBody>
      </p:sp>
      <p:grpSp>
        <p:nvGrpSpPr>
          <p:cNvPr id="11" name="Google Shape;11;p2"/>
          <p:cNvGrpSpPr/>
          <p:nvPr/>
        </p:nvGrpSpPr>
        <p:grpSpPr>
          <a:xfrm>
            <a:off x="-2800" y="-3575"/>
            <a:ext cx="5782802" cy="3465802"/>
            <a:chOff x="-2800" y="-3575"/>
            <a:chExt cx="5782802" cy="3465802"/>
          </a:xfrm>
        </p:grpSpPr>
        <p:sp>
          <p:nvSpPr>
            <p:cNvPr id="12" name="Google Shape;12;p2"/>
            <p:cNvSpPr/>
            <p:nvPr/>
          </p:nvSpPr>
          <p:spPr>
            <a:xfrm>
              <a:off x="409100" y="1000225"/>
              <a:ext cx="817875" cy="1063225"/>
            </a:xfrm>
            <a:custGeom>
              <a:rect b="b" l="l" r="r" t="t"/>
              <a:pathLst>
                <a:path extrusionOk="0" h="42529" w="32715">
                  <a:moveTo>
                    <a:pt x="0" y="2544"/>
                  </a:moveTo>
                  <a:lnTo>
                    <a:pt x="0" y="42529"/>
                  </a:lnTo>
                  <a:lnTo>
                    <a:pt x="32715" y="0"/>
                  </a:lnTo>
                  <a:close/>
                </a:path>
              </a:pathLst>
            </a:custGeom>
            <a:solidFill>
              <a:schemeClr val="lt2"/>
            </a:solidFill>
            <a:ln>
              <a:noFill/>
            </a:ln>
          </p:spPr>
        </p:sp>
        <p:grpSp>
          <p:nvGrpSpPr>
            <p:cNvPr id="13" name="Google Shape;13;p2"/>
            <p:cNvGrpSpPr/>
            <p:nvPr/>
          </p:nvGrpSpPr>
          <p:grpSpPr>
            <a:xfrm>
              <a:off x="-2800" y="-3575"/>
              <a:ext cx="5782802" cy="3465802"/>
              <a:chOff x="-2428" y="-3575"/>
              <a:chExt cx="6880193" cy="4123500"/>
            </a:xfrm>
          </p:grpSpPr>
          <p:sp>
            <p:nvSpPr>
              <p:cNvPr id="14" name="Google Shape;14;p2"/>
              <p:cNvSpPr/>
              <p:nvPr/>
            </p:nvSpPr>
            <p:spPr>
              <a:xfrm>
                <a:off x="0" y="683689"/>
                <a:ext cx="687314" cy="687314"/>
              </a:xfrm>
              <a:custGeom>
                <a:rect b="b" l="l" r="r" t="t"/>
                <a:pathLst>
                  <a:path extrusionOk="0" h="10710" w="10710">
                    <a:moveTo>
                      <a:pt x="1" y="1"/>
                    </a:moveTo>
                    <a:lnTo>
                      <a:pt x="1" y="10710"/>
                    </a:lnTo>
                    <a:lnTo>
                      <a:pt x="10710" y="10710"/>
                    </a:lnTo>
                    <a:lnTo>
                      <a:pt x="10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0" y="683689"/>
                <a:ext cx="687314" cy="171925"/>
              </a:xfrm>
              <a:custGeom>
                <a:rect b="b" l="l" r="r" t="t"/>
                <a:pathLst>
                  <a:path extrusionOk="0" h="2679" w="10710">
                    <a:moveTo>
                      <a:pt x="1" y="1"/>
                    </a:moveTo>
                    <a:lnTo>
                      <a:pt x="1" y="2679"/>
                    </a:lnTo>
                    <a:lnTo>
                      <a:pt x="10710" y="2679"/>
                    </a:lnTo>
                    <a:lnTo>
                      <a:pt x="1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0" y="683689"/>
                <a:ext cx="343785" cy="687314"/>
              </a:xfrm>
              <a:custGeom>
                <a:rect b="b" l="l" r="r" t="t"/>
                <a:pathLst>
                  <a:path extrusionOk="0" h="10710" w="5357">
                    <a:moveTo>
                      <a:pt x="1" y="1"/>
                    </a:moveTo>
                    <a:lnTo>
                      <a:pt x="1" y="10710"/>
                    </a:lnTo>
                    <a:cubicBezTo>
                      <a:pt x="2959" y="10710"/>
                      <a:pt x="5356" y="8313"/>
                      <a:pt x="5356" y="5357"/>
                    </a:cubicBezTo>
                    <a:lnTo>
                      <a:pt x="53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0" y="2058281"/>
                <a:ext cx="687314" cy="687186"/>
              </a:xfrm>
              <a:custGeom>
                <a:rect b="b" l="l" r="r" t="t"/>
                <a:pathLst>
                  <a:path extrusionOk="0" h="10708" w="10710">
                    <a:moveTo>
                      <a:pt x="1" y="0"/>
                    </a:moveTo>
                    <a:lnTo>
                      <a:pt x="1" y="10707"/>
                    </a:lnTo>
                    <a:lnTo>
                      <a:pt x="10710" y="10707"/>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0" y="2401816"/>
                <a:ext cx="687314" cy="343785"/>
              </a:xfrm>
              <a:custGeom>
                <a:rect b="b" l="l" r="r" t="t"/>
                <a:pathLst>
                  <a:path extrusionOk="0" h="5357" w="10710">
                    <a:moveTo>
                      <a:pt x="5356" y="1"/>
                    </a:moveTo>
                    <a:cubicBezTo>
                      <a:pt x="2398" y="1"/>
                      <a:pt x="1" y="2398"/>
                      <a:pt x="1" y="5356"/>
                    </a:cubicBezTo>
                    <a:lnTo>
                      <a:pt x="10710" y="5356"/>
                    </a:lnTo>
                    <a:cubicBezTo>
                      <a:pt x="10710" y="2398"/>
                      <a:pt x="8313" y="1"/>
                      <a:pt x="5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5513" y="2457329"/>
                <a:ext cx="576292" cy="288274"/>
              </a:xfrm>
              <a:custGeom>
                <a:rect b="b" l="l" r="r" t="t"/>
                <a:pathLst>
                  <a:path extrusionOk="0" fill="none" h="4492" w="8980">
                    <a:moveTo>
                      <a:pt x="3" y="4491"/>
                    </a:moveTo>
                    <a:lnTo>
                      <a:pt x="3" y="4491"/>
                    </a:lnTo>
                    <a:cubicBezTo>
                      <a:pt x="1" y="2011"/>
                      <a:pt x="2011" y="1"/>
                      <a:pt x="4491" y="3"/>
                    </a:cubicBezTo>
                    <a:lnTo>
                      <a:pt x="4491" y="3"/>
                    </a:lnTo>
                    <a:cubicBezTo>
                      <a:pt x="6969" y="3"/>
                      <a:pt x="8980" y="2011"/>
                      <a:pt x="8980" y="4491"/>
                    </a:cubicBezTo>
                    <a:lnTo>
                      <a:pt x="8980" y="449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71864" y="2573681"/>
                <a:ext cx="343593" cy="171925"/>
              </a:xfrm>
              <a:custGeom>
                <a:rect b="b" l="l" r="r" t="t"/>
                <a:pathLst>
                  <a:path extrusionOk="0" h="2679" w="5354">
                    <a:moveTo>
                      <a:pt x="2678" y="1"/>
                    </a:moveTo>
                    <a:cubicBezTo>
                      <a:pt x="1199" y="1"/>
                      <a:pt x="0" y="1199"/>
                      <a:pt x="0" y="2678"/>
                    </a:cubicBezTo>
                    <a:lnTo>
                      <a:pt x="5354" y="2678"/>
                    </a:lnTo>
                    <a:cubicBezTo>
                      <a:pt x="5354" y="1199"/>
                      <a:pt x="4155" y="1"/>
                      <a:pt x="2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0" y="2058281"/>
                <a:ext cx="687314" cy="318180"/>
              </a:xfrm>
              <a:custGeom>
                <a:rect b="b" l="l" r="r" t="t"/>
                <a:pathLst>
                  <a:path extrusionOk="0" h="4958" w="10710">
                    <a:moveTo>
                      <a:pt x="1" y="0"/>
                    </a:moveTo>
                    <a:lnTo>
                      <a:pt x="1" y="4958"/>
                    </a:lnTo>
                    <a:lnTo>
                      <a:pt x="10710" y="4958"/>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5513" y="2058281"/>
                <a:ext cx="576292" cy="288082"/>
              </a:xfrm>
              <a:custGeom>
                <a:rect b="b" l="l" r="r" t="t"/>
                <a:pathLst>
                  <a:path extrusionOk="0" fill="none" h="4489" w="8980">
                    <a:moveTo>
                      <a:pt x="8980" y="0"/>
                    </a:moveTo>
                    <a:lnTo>
                      <a:pt x="8980" y="0"/>
                    </a:lnTo>
                    <a:cubicBezTo>
                      <a:pt x="8980" y="2478"/>
                      <a:pt x="6969" y="4489"/>
                      <a:pt x="4491" y="4489"/>
                    </a:cubicBezTo>
                    <a:lnTo>
                      <a:pt x="4491" y="4489"/>
                    </a:lnTo>
                    <a:cubicBezTo>
                      <a:pt x="2011" y="4489"/>
                      <a:pt x="1" y="2478"/>
                      <a:pt x="3" y="0"/>
                    </a:cubicBezTo>
                    <a:lnTo>
                      <a:pt x="3"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87265" y="-3447"/>
                <a:ext cx="687378" cy="687186"/>
              </a:xfrm>
              <a:custGeom>
                <a:rect b="b" l="l" r="r" t="t"/>
                <a:pathLst>
                  <a:path extrusionOk="0" h="10708" w="10711">
                    <a:moveTo>
                      <a:pt x="1" y="1"/>
                    </a:moveTo>
                    <a:lnTo>
                      <a:pt x="1" y="10708"/>
                    </a:lnTo>
                    <a:lnTo>
                      <a:pt x="10710" y="10708"/>
                    </a:lnTo>
                    <a:lnTo>
                      <a:pt x="107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59322" y="168417"/>
                <a:ext cx="515325" cy="515325"/>
              </a:xfrm>
              <a:custGeom>
                <a:rect b="b" l="l" r="r" t="t"/>
                <a:pathLst>
                  <a:path extrusionOk="0" h="8030" w="8030">
                    <a:moveTo>
                      <a:pt x="0" y="1"/>
                    </a:moveTo>
                    <a:lnTo>
                      <a:pt x="0" y="8030"/>
                    </a:lnTo>
                    <a:lnTo>
                      <a:pt x="8029" y="8030"/>
                    </a:lnTo>
                    <a:lnTo>
                      <a:pt x="80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16926" y="426085"/>
                <a:ext cx="257727" cy="257663"/>
              </a:xfrm>
              <a:custGeom>
                <a:rect b="b" l="l" r="r" t="t"/>
                <a:pathLst>
                  <a:path extrusionOk="0" h="4015" w="4016">
                    <a:moveTo>
                      <a:pt x="1" y="0"/>
                    </a:moveTo>
                    <a:lnTo>
                      <a:pt x="1" y="4015"/>
                    </a:lnTo>
                    <a:lnTo>
                      <a:pt x="4015" y="4015"/>
                    </a:lnTo>
                    <a:lnTo>
                      <a:pt x="40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503115" y="-3474"/>
                <a:ext cx="687378" cy="687314"/>
              </a:xfrm>
              <a:custGeom>
                <a:rect b="b" l="l" r="r" t="t"/>
                <a:pathLst>
                  <a:path extrusionOk="0" h="10710" w="10711">
                    <a:moveTo>
                      <a:pt x="1" y="1"/>
                    </a:moveTo>
                    <a:lnTo>
                      <a:pt x="1" y="10710"/>
                    </a:lnTo>
                    <a:lnTo>
                      <a:pt x="1071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503115" y="-3474"/>
                <a:ext cx="687378" cy="687314"/>
              </a:xfrm>
              <a:custGeom>
                <a:rect b="b" l="l" r="r" t="t"/>
                <a:pathLst>
                  <a:path extrusionOk="0" h="10710" w="10711">
                    <a:moveTo>
                      <a:pt x="1" y="1"/>
                    </a:moveTo>
                    <a:lnTo>
                      <a:pt x="1" y="10710"/>
                    </a:lnTo>
                    <a:cubicBezTo>
                      <a:pt x="5918" y="10710"/>
                      <a:pt x="10710" y="5916"/>
                      <a:pt x="10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503115" y="-3474"/>
                <a:ext cx="171925" cy="171925"/>
              </a:xfrm>
              <a:custGeom>
                <a:rect b="b" l="l" r="r" t="t"/>
                <a:pathLst>
                  <a:path extrusionOk="0" h="2679" w="2679">
                    <a:moveTo>
                      <a:pt x="1" y="1"/>
                    </a:moveTo>
                    <a:lnTo>
                      <a:pt x="1" y="2679"/>
                    </a:lnTo>
                    <a:cubicBezTo>
                      <a:pt x="1480" y="2679"/>
                      <a:pt x="2679" y="1480"/>
                      <a:pt x="2679" y="1"/>
                    </a:cubicBez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629221" y="122633"/>
                <a:ext cx="435171" cy="435171"/>
              </a:xfrm>
              <a:custGeom>
                <a:rect b="b" l="l" r="r" t="t"/>
                <a:pathLst>
                  <a:path extrusionOk="0" h="6781" w="6781">
                    <a:moveTo>
                      <a:pt x="6780" y="0"/>
                    </a:moveTo>
                    <a:cubicBezTo>
                      <a:pt x="3394" y="359"/>
                      <a:pt x="359" y="3394"/>
                      <a:pt x="1" y="6780"/>
                    </a:cubicBezTo>
                    <a:cubicBezTo>
                      <a:pt x="3387" y="6421"/>
                      <a:pt x="6421" y="3387"/>
                      <a:pt x="6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43519" y="236738"/>
                <a:ext cx="206772" cy="206772"/>
              </a:xfrm>
              <a:custGeom>
                <a:rect b="b" l="l" r="r" t="t"/>
                <a:pathLst>
                  <a:path extrusionOk="0" h="3222" w="3222">
                    <a:moveTo>
                      <a:pt x="3221" y="1"/>
                    </a:moveTo>
                    <a:lnTo>
                      <a:pt x="3221" y="1"/>
                    </a:lnTo>
                    <a:cubicBezTo>
                      <a:pt x="1611" y="169"/>
                      <a:pt x="166" y="1611"/>
                      <a:pt x="0" y="3222"/>
                    </a:cubicBezTo>
                    <a:cubicBezTo>
                      <a:pt x="1611" y="3056"/>
                      <a:pt x="3053" y="1614"/>
                      <a:pt x="3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87252" y="683678"/>
                <a:ext cx="687378" cy="687378"/>
              </a:xfrm>
              <a:custGeom>
                <a:rect b="b" l="l" r="r" t="t"/>
                <a:pathLst>
                  <a:path extrusionOk="0" h="10711" w="10711">
                    <a:moveTo>
                      <a:pt x="1" y="1"/>
                    </a:moveTo>
                    <a:lnTo>
                      <a:pt x="1"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87252" y="1027406"/>
                <a:ext cx="687378" cy="343657"/>
              </a:xfrm>
              <a:custGeom>
                <a:rect b="b" l="l" r="r" t="t"/>
                <a:pathLst>
                  <a:path extrusionOk="0" h="5355" w="10711">
                    <a:moveTo>
                      <a:pt x="1" y="1"/>
                    </a:moveTo>
                    <a:lnTo>
                      <a:pt x="1" y="5354"/>
                    </a:lnTo>
                    <a:lnTo>
                      <a:pt x="10710" y="5354"/>
                    </a:lnTo>
                    <a:cubicBezTo>
                      <a:pt x="10710" y="2398"/>
                      <a:pt x="831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87252" y="1199142"/>
                <a:ext cx="343785" cy="171925"/>
              </a:xfrm>
              <a:custGeom>
                <a:rect b="b" l="l" r="r" t="t"/>
                <a:pathLst>
                  <a:path extrusionOk="0" h="2679" w="5357">
                    <a:moveTo>
                      <a:pt x="1" y="0"/>
                    </a:moveTo>
                    <a:lnTo>
                      <a:pt x="1" y="2678"/>
                    </a:lnTo>
                    <a:lnTo>
                      <a:pt x="5357" y="2678"/>
                    </a:lnTo>
                    <a:cubicBezTo>
                      <a:pt x="5357" y="1199"/>
                      <a:pt x="4158" y="0"/>
                      <a:pt x="26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87252" y="683678"/>
                <a:ext cx="687378" cy="343785"/>
              </a:xfrm>
              <a:custGeom>
                <a:rect b="b" l="l" r="r" t="t"/>
                <a:pathLst>
                  <a:path extrusionOk="0" h="5357" w="10711">
                    <a:moveTo>
                      <a:pt x="1" y="1"/>
                    </a:moveTo>
                    <a:lnTo>
                      <a:pt x="1" y="5357"/>
                    </a:lnTo>
                    <a:lnTo>
                      <a:pt x="10710" y="5357"/>
                    </a:lnTo>
                    <a:lnTo>
                      <a:pt x="10710" y="5354"/>
                    </a:lnTo>
                    <a:cubicBezTo>
                      <a:pt x="10710" y="2398"/>
                      <a:pt x="8313" y="1"/>
                      <a:pt x="5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46" y="3432607"/>
                <a:ext cx="687378" cy="687186"/>
              </a:xfrm>
              <a:custGeom>
                <a:rect b="b" l="l" r="r" t="t"/>
                <a:pathLst>
                  <a:path extrusionOk="0" h="10708" w="10711">
                    <a:moveTo>
                      <a:pt x="1" y="0"/>
                    </a:moveTo>
                    <a:lnTo>
                      <a:pt x="1"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01806" y="3632067"/>
                <a:ext cx="487923" cy="487858"/>
              </a:xfrm>
              <a:custGeom>
                <a:rect b="b" l="l" r="r" t="t"/>
                <a:pathLst>
                  <a:path extrusionOk="0" h="7602" w="7603">
                    <a:moveTo>
                      <a:pt x="7602" y="0"/>
                    </a:moveTo>
                    <a:cubicBezTo>
                      <a:pt x="3403" y="0"/>
                      <a:pt x="1" y="3403"/>
                      <a:pt x="1" y="7601"/>
                    </a:cubicBezTo>
                    <a:lnTo>
                      <a:pt x="7602" y="7601"/>
                    </a:lnTo>
                    <a:lnTo>
                      <a:pt x="76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46" y="3432607"/>
                <a:ext cx="343785" cy="318180"/>
              </a:xfrm>
              <a:custGeom>
                <a:rect b="b" l="l" r="r" t="t"/>
                <a:pathLst>
                  <a:path extrusionOk="0" h="4958" w="5357">
                    <a:moveTo>
                      <a:pt x="1" y="0"/>
                    </a:moveTo>
                    <a:lnTo>
                      <a:pt x="1" y="4958"/>
                    </a:lnTo>
                    <a:lnTo>
                      <a:pt x="397" y="4958"/>
                    </a:lnTo>
                    <a:cubicBezTo>
                      <a:pt x="398" y="4958"/>
                      <a:pt x="399" y="4958"/>
                      <a:pt x="401" y="4958"/>
                    </a:cubicBezTo>
                    <a:cubicBezTo>
                      <a:pt x="3137" y="4958"/>
                      <a:pt x="5357" y="2736"/>
                      <a:pt x="5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190444" y="-3474"/>
                <a:ext cx="687314" cy="687314"/>
              </a:xfrm>
              <a:custGeom>
                <a:rect b="b" l="l" r="r" t="t"/>
                <a:pathLst>
                  <a:path extrusionOk="0" h="10710" w="10710">
                    <a:moveTo>
                      <a:pt x="0" y="1"/>
                    </a:moveTo>
                    <a:lnTo>
                      <a:pt x="0" y="10710"/>
                    </a:lnTo>
                    <a:lnTo>
                      <a:pt x="10709" y="10710"/>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190444" y="-3474"/>
                <a:ext cx="343593" cy="687314"/>
              </a:xfrm>
              <a:custGeom>
                <a:rect b="b" l="l" r="r" t="t"/>
                <a:pathLst>
                  <a:path extrusionOk="0" h="10710" w="5354">
                    <a:moveTo>
                      <a:pt x="0" y="1"/>
                    </a:moveTo>
                    <a:lnTo>
                      <a:pt x="0" y="8032"/>
                    </a:lnTo>
                    <a:cubicBezTo>
                      <a:pt x="0" y="9511"/>
                      <a:pt x="1199" y="10710"/>
                      <a:pt x="2678" y="10710"/>
                    </a:cubicBezTo>
                    <a:cubicBezTo>
                      <a:pt x="4155" y="10710"/>
                      <a:pt x="5354" y="9511"/>
                      <a:pt x="5354" y="8032"/>
                    </a:cubicBezTo>
                    <a:lnTo>
                      <a:pt x="53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284590" y="-3474"/>
                <a:ext cx="155239" cy="573083"/>
              </a:xfrm>
              <a:custGeom>
                <a:rect b="b" l="l" r="r" t="t"/>
                <a:pathLst>
                  <a:path extrusionOk="0" h="8930" w="2419">
                    <a:moveTo>
                      <a:pt x="1" y="1"/>
                    </a:moveTo>
                    <a:lnTo>
                      <a:pt x="1" y="7719"/>
                    </a:lnTo>
                    <a:cubicBezTo>
                      <a:pt x="1" y="8386"/>
                      <a:pt x="541" y="8929"/>
                      <a:pt x="1211" y="8929"/>
                    </a:cubicBezTo>
                    <a:cubicBezTo>
                      <a:pt x="1878" y="8929"/>
                      <a:pt x="2419" y="8386"/>
                      <a:pt x="2419" y="7719"/>
                    </a:cubicBezTo>
                    <a:lnTo>
                      <a:pt x="24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534108" y="-3474"/>
                <a:ext cx="343657" cy="343785"/>
              </a:xfrm>
              <a:custGeom>
                <a:rect b="b" l="l" r="r" t="t"/>
                <a:pathLst>
                  <a:path extrusionOk="0" h="5357" w="5355">
                    <a:moveTo>
                      <a:pt x="1" y="1"/>
                    </a:moveTo>
                    <a:lnTo>
                      <a:pt x="1" y="2679"/>
                    </a:lnTo>
                    <a:cubicBezTo>
                      <a:pt x="1" y="4158"/>
                      <a:pt x="1199" y="5357"/>
                      <a:pt x="2679" y="5357"/>
                    </a:cubicBezTo>
                    <a:cubicBezTo>
                      <a:pt x="4156" y="5357"/>
                      <a:pt x="5354" y="4158"/>
                      <a:pt x="5354" y="2679"/>
                    </a:cubicBezTo>
                    <a:lnTo>
                      <a:pt x="53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533980" y="340255"/>
                <a:ext cx="343785" cy="343593"/>
              </a:xfrm>
              <a:custGeom>
                <a:rect b="b" l="l" r="r" t="t"/>
                <a:pathLst>
                  <a:path extrusionOk="0" h="5354" w="5357">
                    <a:moveTo>
                      <a:pt x="2677" y="1"/>
                    </a:moveTo>
                    <a:cubicBezTo>
                      <a:pt x="1199" y="1"/>
                      <a:pt x="1" y="1198"/>
                      <a:pt x="1" y="2676"/>
                    </a:cubicBezTo>
                    <a:lnTo>
                      <a:pt x="1" y="5354"/>
                    </a:lnTo>
                    <a:lnTo>
                      <a:pt x="5356" y="5354"/>
                    </a:lnTo>
                    <a:lnTo>
                      <a:pt x="5356" y="2676"/>
                    </a:lnTo>
                    <a:cubicBezTo>
                      <a:pt x="5356" y="1199"/>
                      <a:pt x="4158" y="1"/>
                      <a:pt x="2681" y="1"/>
                    </a:cubicBezTo>
                    <a:cubicBezTo>
                      <a:pt x="2679" y="1"/>
                      <a:pt x="2678"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599568" y="422464"/>
                <a:ext cx="212804" cy="261385"/>
              </a:xfrm>
              <a:custGeom>
                <a:rect b="b" l="l" r="r" t="t"/>
                <a:pathLst>
                  <a:path extrusionOk="0" h="4073" w="3316">
                    <a:moveTo>
                      <a:pt x="1655" y="1"/>
                    </a:moveTo>
                    <a:cubicBezTo>
                      <a:pt x="741" y="1"/>
                      <a:pt x="0" y="743"/>
                      <a:pt x="0" y="1657"/>
                    </a:cubicBezTo>
                    <a:lnTo>
                      <a:pt x="0" y="4073"/>
                    </a:lnTo>
                    <a:lnTo>
                      <a:pt x="3315" y="4073"/>
                    </a:lnTo>
                    <a:lnTo>
                      <a:pt x="3315" y="1657"/>
                    </a:lnTo>
                    <a:cubicBezTo>
                      <a:pt x="3315" y="742"/>
                      <a:pt x="2572" y="1"/>
                      <a:pt x="1659" y="1"/>
                    </a:cubicBezTo>
                    <a:cubicBezTo>
                      <a:pt x="1657" y="1"/>
                      <a:pt x="1656" y="1"/>
                      <a:pt x="1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599568" y="-3281"/>
                <a:ext cx="212804" cy="261385"/>
              </a:xfrm>
              <a:custGeom>
                <a:rect b="b" l="l" r="r" t="t"/>
                <a:pathLst>
                  <a:path extrusionOk="0" h="4073" w="3316">
                    <a:moveTo>
                      <a:pt x="0" y="0"/>
                    </a:moveTo>
                    <a:lnTo>
                      <a:pt x="0" y="2416"/>
                    </a:lnTo>
                    <a:cubicBezTo>
                      <a:pt x="0" y="3329"/>
                      <a:pt x="743" y="4072"/>
                      <a:pt x="1659" y="4072"/>
                    </a:cubicBezTo>
                    <a:cubicBezTo>
                      <a:pt x="2572" y="4072"/>
                      <a:pt x="3315" y="3329"/>
                      <a:pt x="3315" y="2416"/>
                    </a:cubicBezTo>
                    <a:lnTo>
                      <a:pt x="33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123524" y="-3447"/>
                <a:ext cx="687378" cy="687186"/>
              </a:xfrm>
              <a:custGeom>
                <a:rect b="b" l="l" r="r" t="t"/>
                <a:pathLst>
                  <a:path extrusionOk="0" h="10708" w="10711">
                    <a:moveTo>
                      <a:pt x="1" y="1"/>
                    </a:moveTo>
                    <a:lnTo>
                      <a:pt x="1" y="10708"/>
                    </a:lnTo>
                    <a:lnTo>
                      <a:pt x="10710" y="10708"/>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123524" y="340153"/>
                <a:ext cx="343657" cy="343593"/>
              </a:xfrm>
              <a:custGeom>
                <a:rect b="b" l="l" r="r" t="t"/>
                <a:pathLst>
                  <a:path extrusionOk="0" h="5354" w="5355">
                    <a:moveTo>
                      <a:pt x="1" y="0"/>
                    </a:moveTo>
                    <a:lnTo>
                      <a:pt x="1" y="5354"/>
                    </a:lnTo>
                    <a:lnTo>
                      <a:pt x="5354" y="5354"/>
                    </a:lnTo>
                    <a:lnTo>
                      <a:pt x="53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191038" y="407602"/>
                <a:ext cx="208633" cy="208697"/>
              </a:xfrm>
              <a:custGeom>
                <a:rect b="b" l="l" r="r" t="t"/>
                <a:pathLst>
                  <a:path extrusionOk="0" h="3252" w="3251">
                    <a:moveTo>
                      <a:pt x="1627" y="1"/>
                    </a:moveTo>
                    <a:cubicBezTo>
                      <a:pt x="727" y="1"/>
                      <a:pt x="0" y="728"/>
                      <a:pt x="0" y="1627"/>
                    </a:cubicBezTo>
                    <a:cubicBezTo>
                      <a:pt x="0" y="2524"/>
                      <a:pt x="727" y="3251"/>
                      <a:pt x="1627" y="3251"/>
                    </a:cubicBezTo>
                    <a:cubicBezTo>
                      <a:pt x="2524" y="3251"/>
                      <a:pt x="3251" y="2524"/>
                      <a:pt x="3251" y="1627"/>
                    </a:cubicBezTo>
                    <a:cubicBezTo>
                      <a:pt x="3251" y="728"/>
                      <a:pt x="2524" y="1"/>
                      <a:pt x="1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123524" y="-3447"/>
                <a:ext cx="687378" cy="687186"/>
              </a:xfrm>
              <a:custGeom>
                <a:rect b="b" l="l" r="r" t="t"/>
                <a:pathLst>
                  <a:path extrusionOk="0" h="10708" w="10711">
                    <a:moveTo>
                      <a:pt x="1" y="1"/>
                    </a:move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502229" y="-3447"/>
                <a:ext cx="308682" cy="308489"/>
              </a:xfrm>
              <a:custGeom>
                <a:rect b="b" l="l" r="r" t="t"/>
                <a:pathLst>
                  <a:path extrusionOk="0" h="4807" w="4810">
                    <a:moveTo>
                      <a:pt x="1" y="1"/>
                    </a:moveTo>
                    <a:lnTo>
                      <a:pt x="4809" y="4807"/>
                    </a:lnTo>
                    <a:lnTo>
                      <a:pt x="48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0" y="-3447"/>
                <a:ext cx="687314" cy="687186"/>
              </a:xfrm>
              <a:custGeom>
                <a:rect b="b" l="l" r="r" t="t"/>
                <a:pathLst>
                  <a:path extrusionOk="0" h="10708" w="10710">
                    <a:moveTo>
                      <a:pt x="1" y="1"/>
                    </a:moveTo>
                    <a:lnTo>
                      <a:pt x="1" y="10708"/>
                    </a:lnTo>
                    <a:lnTo>
                      <a:pt x="10710" y="10708"/>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0" y="-3447"/>
                <a:ext cx="343785" cy="687186"/>
              </a:xfrm>
              <a:custGeom>
                <a:rect b="b" l="l" r="r" t="t"/>
                <a:pathLst>
                  <a:path extrusionOk="0" h="10708" w="5357">
                    <a:moveTo>
                      <a:pt x="1" y="1"/>
                    </a:moveTo>
                    <a:lnTo>
                      <a:pt x="1" y="10708"/>
                    </a:lnTo>
                    <a:lnTo>
                      <a:pt x="5356" y="10708"/>
                    </a:lnTo>
                    <a:lnTo>
                      <a:pt x="53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4690" y="61115"/>
                <a:ext cx="558130" cy="558130"/>
              </a:xfrm>
              <a:custGeom>
                <a:rect b="b" l="l" r="r" t="t"/>
                <a:pathLst>
                  <a:path extrusionOk="0" h="8697" w="8697">
                    <a:moveTo>
                      <a:pt x="4348" y="0"/>
                    </a:moveTo>
                    <a:lnTo>
                      <a:pt x="0" y="4348"/>
                    </a:lnTo>
                    <a:lnTo>
                      <a:pt x="4348" y="8696"/>
                    </a:lnTo>
                    <a:lnTo>
                      <a:pt x="8696" y="4348"/>
                    </a:lnTo>
                    <a:lnTo>
                      <a:pt x="43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4690" y="61115"/>
                <a:ext cx="279097" cy="558130"/>
              </a:xfrm>
              <a:custGeom>
                <a:rect b="b" l="l" r="r" t="t"/>
                <a:pathLst>
                  <a:path extrusionOk="0" h="8697" w="4349">
                    <a:moveTo>
                      <a:pt x="4348" y="0"/>
                    </a:moveTo>
                    <a:lnTo>
                      <a:pt x="0" y="4348"/>
                    </a:lnTo>
                    <a:lnTo>
                      <a:pt x="4348" y="8696"/>
                    </a:lnTo>
                    <a:lnTo>
                      <a:pt x="43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32254" y="228807"/>
                <a:ext cx="222816" cy="222687"/>
              </a:xfrm>
              <a:custGeom>
                <a:rect b="b" l="l" r="r" t="t"/>
                <a:pathLst>
                  <a:path extrusionOk="0" h="3470" w="3472">
                    <a:moveTo>
                      <a:pt x="1737" y="1"/>
                    </a:moveTo>
                    <a:lnTo>
                      <a:pt x="0" y="1735"/>
                    </a:lnTo>
                    <a:lnTo>
                      <a:pt x="1737" y="3470"/>
                    </a:lnTo>
                    <a:lnTo>
                      <a:pt x="3472" y="1735"/>
                    </a:lnTo>
                    <a:lnTo>
                      <a:pt x="17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0" y="-3575"/>
                <a:ext cx="188289" cy="1178381"/>
              </a:xfrm>
              <a:custGeom>
                <a:rect b="b" l="l" r="r" t="t"/>
                <a:pathLst>
                  <a:path extrusionOk="0" fill="none" h="18362" w="2934">
                    <a:moveTo>
                      <a:pt x="1" y="18362"/>
                    </a:moveTo>
                    <a:cubicBezTo>
                      <a:pt x="1622" y="18362"/>
                      <a:pt x="2934" y="17050"/>
                      <a:pt x="2934" y="15428"/>
                    </a:cubicBezTo>
                    <a:lnTo>
                      <a:pt x="2934" y="12495"/>
                    </a:lnTo>
                    <a:lnTo>
                      <a:pt x="2934" y="12495"/>
                    </a:lnTo>
                    <a:lnTo>
                      <a:pt x="293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061858" y="-3447"/>
                <a:ext cx="687186" cy="687186"/>
              </a:xfrm>
              <a:custGeom>
                <a:rect b="b" l="l" r="r" t="t"/>
                <a:pathLst>
                  <a:path extrusionOk="0" h="10708" w="10708">
                    <a:moveTo>
                      <a:pt x="0" y="1"/>
                    </a:moveTo>
                    <a:lnTo>
                      <a:pt x="0" y="10708"/>
                    </a:lnTo>
                    <a:lnTo>
                      <a:pt x="10707" y="10708"/>
                    </a:lnTo>
                    <a:lnTo>
                      <a:pt x="107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061858" y="-3447"/>
                <a:ext cx="687186" cy="687186"/>
              </a:xfrm>
              <a:custGeom>
                <a:rect b="b" l="l" r="r" t="t"/>
                <a:pathLst>
                  <a:path extrusionOk="0" h="10708" w="10708">
                    <a:moveTo>
                      <a:pt x="0" y="1"/>
                    </a:moveTo>
                    <a:lnTo>
                      <a:pt x="0" y="2676"/>
                    </a:lnTo>
                    <a:lnTo>
                      <a:pt x="10707" y="10708"/>
                    </a:lnTo>
                    <a:lnTo>
                      <a:pt x="107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316510" y="-3447"/>
                <a:ext cx="432540" cy="324276"/>
              </a:xfrm>
              <a:custGeom>
                <a:rect b="b" l="l" r="r" t="t"/>
                <a:pathLst>
                  <a:path extrusionOk="0" h="5053" w="6740">
                    <a:moveTo>
                      <a:pt x="1" y="1"/>
                    </a:moveTo>
                    <a:lnTo>
                      <a:pt x="6739" y="5053"/>
                    </a:lnTo>
                    <a:lnTo>
                      <a:pt x="67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0" y="1370953"/>
                <a:ext cx="687314" cy="687378"/>
              </a:xfrm>
              <a:custGeom>
                <a:rect b="b" l="l" r="r" t="t"/>
                <a:pathLst>
                  <a:path extrusionOk="0" h="10711" w="10710">
                    <a:moveTo>
                      <a:pt x="1" y="1"/>
                    </a:moveTo>
                    <a:lnTo>
                      <a:pt x="1" y="10710"/>
                    </a:lnTo>
                    <a:lnTo>
                      <a:pt x="10710" y="10710"/>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0" y="1714553"/>
                <a:ext cx="687314" cy="343785"/>
              </a:xfrm>
              <a:custGeom>
                <a:rect b="b" l="l" r="r" t="t"/>
                <a:pathLst>
                  <a:path extrusionOk="0" h="5357" w="10710">
                    <a:moveTo>
                      <a:pt x="1" y="0"/>
                    </a:moveTo>
                    <a:lnTo>
                      <a:pt x="1" y="5356"/>
                    </a:lnTo>
                    <a:lnTo>
                      <a:pt x="10710" y="5356"/>
                    </a:lnTo>
                    <a:lnTo>
                      <a:pt x="107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2"/>
              <p:cNvGrpSpPr/>
              <p:nvPr/>
            </p:nvGrpSpPr>
            <p:grpSpPr>
              <a:xfrm>
                <a:off x="24644" y="1395661"/>
                <a:ext cx="638028" cy="637964"/>
                <a:chOff x="24644" y="1395661"/>
                <a:chExt cx="638028" cy="637964"/>
              </a:xfrm>
            </p:grpSpPr>
            <p:sp>
              <p:nvSpPr>
                <p:cNvPr id="62" name="Google Shape;62;p2"/>
                <p:cNvSpPr/>
                <p:nvPr/>
              </p:nvSpPr>
              <p:spPr>
                <a:xfrm>
                  <a:off x="249641" y="1624188"/>
                  <a:ext cx="188033" cy="180909"/>
                </a:xfrm>
                <a:custGeom>
                  <a:rect b="b" l="l" r="r" t="t"/>
                  <a:pathLst>
                    <a:path extrusionOk="0" h="2819" w="2930">
                      <a:moveTo>
                        <a:pt x="1519" y="0"/>
                      </a:moveTo>
                      <a:cubicBezTo>
                        <a:pt x="951" y="0"/>
                        <a:pt x="435" y="343"/>
                        <a:pt x="219" y="870"/>
                      </a:cubicBezTo>
                      <a:cubicBezTo>
                        <a:pt x="1" y="1397"/>
                        <a:pt x="120" y="2002"/>
                        <a:pt x="523" y="2407"/>
                      </a:cubicBezTo>
                      <a:cubicBezTo>
                        <a:pt x="792" y="2676"/>
                        <a:pt x="1152" y="2818"/>
                        <a:pt x="1519" y="2818"/>
                      </a:cubicBezTo>
                      <a:cubicBezTo>
                        <a:pt x="1701" y="2818"/>
                        <a:pt x="1885" y="2783"/>
                        <a:pt x="2060" y="2711"/>
                      </a:cubicBezTo>
                      <a:cubicBezTo>
                        <a:pt x="2586" y="2494"/>
                        <a:pt x="2929" y="1979"/>
                        <a:pt x="2929" y="1411"/>
                      </a:cubicBezTo>
                      <a:cubicBezTo>
                        <a:pt x="2929" y="631"/>
                        <a:pt x="2299" y="0"/>
                        <a:pt x="1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4644" y="1395661"/>
                  <a:ext cx="638028" cy="637964"/>
                </a:xfrm>
                <a:custGeom>
                  <a:rect b="b" l="l" r="r" t="t"/>
                  <a:pathLst>
                    <a:path extrusionOk="0" fill="none" h="9941" w="9942">
                      <a:moveTo>
                        <a:pt x="8175" y="1767"/>
                      </a:moveTo>
                      <a:cubicBezTo>
                        <a:pt x="9942" y="3536"/>
                        <a:pt x="9942" y="6403"/>
                        <a:pt x="8175" y="8172"/>
                      </a:cubicBezTo>
                      <a:cubicBezTo>
                        <a:pt x="6406" y="9941"/>
                        <a:pt x="3539" y="9941"/>
                        <a:pt x="1770" y="8172"/>
                      </a:cubicBezTo>
                      <a:cubicBezTo>
                        <a:pt x="1" y="6403"/>
                        <a:pt x="1" y="3536"/>
                        <a:pt x="1770" y="1767"/>
                      </a:cubicBezTo>
                      <a:cubicBezTo>
                        <a:pt x="3539" y="0"/>
                        <a:pt x="6406" y="0"/>
                        <a:pt x="8175" y="1767"/>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3502" y="1434486"/>
                  <a:ext cx="560312" cy="560312"/>
                </a:xfrm>
                <a:custGeom>
                  <a:rect b="b" l="l" r="r" t="t"/>
                  <a:pathLst>
                    <a:path extrusionOk="0" fill="none" h="8731" w="8731">
                      <a:moveTo>
                        <a:pt x="8285" y="3559"/>
                      </a:moveTo>
                      <a:cubicBezTo>
                        <a:pt x="8731" y="5726"/>
                        <a:pt x="7334" y="7841"/>
                        <a:pt x="5170" y="8285"/>
                      </a:cubicBezTo>
                      <a:cubicBezTo>
                        <a:pt x="3005" y="8731"/>
                        <a:pt x="888" y="7334"/>
                        <a:pt x="444" y="5170"/>
                      </a:cubicBezTo>
                      <a:cubicBezTo>
                        <a:pt x="0" y="3005"/>
                        <a:pt x="1394" y="888"/>
                        <a:pt x="3559" y="444"/>
                      </a:cubicBezTo>
                      <a:cubicBezTo>
                        <a:pt x="5726" y="0"/>
                        <a:pt x="7841" y="1394"/>
                        <a:pt x="8285" y="3559"/>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14104" y="1485121"/>
                  <a:ext cx="459108" cy="459044"/>
                </a:xfrm>
                <a:custGeom>
                  <a:rect b="b" l="l" r="r" t="t"/>
                  <a:pathLst>
                    <a:path extrusionOk="0" fill="none" h="7153" w="7154">
                      <a:moveTo>
                        <a:pt x="7048" y="3384"/>
                      </a:moveTo>
                      <a:cubicBezTo>
                        <a:pt x="7153" y="5301"/>
                        <a:pt x="5686" y="6941"/>
                        <a:pt x="3769" y="7047"/>
                      </a:cubicBezTo>
                      <a:cubicBezTo>
                        <a:pt x="1853" y="7153"/>
                        <a:pt x="213" y="5685"/>
                        <a:pt x="107" y="3769"/>
                      </a:cubicBezTo>
                      <a:cubicBezTo>
                        <a:pt x="1" y="1852"/>
                        <a:pt x="1469" y="212"/>
                        <a:pt x="3385" y="106"/>
                      </a:cubicBezTo>
                      <a:cubicBezTo>
                        <a:pt x="5301" y="0"/>
                        <a:pt x="6942" y="1468"/>
                        <a:pt x="7048" y="3384"/>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49111" y="1520032"/>
                  <a:ext cx="389093" cy="389221"/>
                </a:xfrm>
                <a:custGeom>
                  <a:rect b="b" l="l" r="r" t="t"/>
                  <a:pathLst>
                    <a:path extrusionOk="0" fill="none" h="6065" w="6063">
                      <a:moveTo>
                        <a:pt x="3180" y="83"/>
                      </a:moveTo>
                      <a:cubicBezTo>
                        <a:pt x="4809" y="164"/>
                        <a:pt x="6063" y="1551"/>
                        <a:pt x="5982" y="3180"/>
                      </a:cubicBezTo>
                      <a:cubicBezTo>
                        <a:pt x="5902" y="4809"/>
                        <a:pt x="4514" y="6065"/>
                        <a:pt x="2886" y="5982"/>
                      </a:cubicBezTo>
                      <a:cubicBezTo>
                        <a:pt x="1254" y="5902"/>
                        <a:pt x="1" y="4514"/>
                        <a:pt x="81" y="2885"/>
                      </a:cubicBezTo>
                      <a:cubicBezTo>
                        <a:pt x="164" y="1257"/>
                        <a:pt x="1551" y="1"/>
                        <a:pt x="3180" y="83"/>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9370" y="1550354"/>
                  <a:ext cx="328576" cy="328576"/>
                </a:xfrm>
                <a:custGeom>
                  <a:rect b="b" l="l" r="r" t="t"/>
                  <a:pathLst>
                    <a:path extrusionOk="0" fill="none" h="5120" w="5120">
                      <a:moveTo>
                        <a:pt x="2835" y="150"/>
                      </a:moveTo>
                      <a:cubicBezTo>
                        <a:pt x="4165" y="302"/>
                        <a:pt x="5120" y="1503"/>
                        <a:pt x="4970" y="2833"/>
                      </a:cubicBezTo>
                      <a:cubicBezTo>
                        <a:pt x="4818" y="4165"/>
                        <a:pt x="3617" y="5120"/>
                        <a:pt x="2288" y="4968"/>
                      </a:cubicBezTo>
                      <a:cubicBezTo>
                        <a:pt x="958" y="4816"/>
                        <a:pt x="1" y="3615"/>
                        <a:pt x="153" y="2285"/>
                      </a:cubicBezTo>
                      <a:cubicBezTo>
                        <a:pt x="304" y="956"/>
                        <a:pt x="1505" y="1"/>
                        <a:pt x="2835" y="150"/>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17008" y="1588025"/>
                  <a:ext cx="253299" cy="253235"/>
                </a:xfrm>
                <a:custGeom>
                  <a:rect b="b" l="l" r="r" t="t"/>
                  <a:pathLst>
                    <a:path extrusionOk="0" fill="none" h="3946" w="3947">
                      <a:moveTo>
                        <a:pt x="2048" y="3946"/>
                      </a:moveTo>
                      <a:cubicBezTo>
                        <a:pt x="1280" y="3946"/>
                        <a:pt x="587" y="3481"/>
                        <a:pt x="295" y="2772"/>
                      </a:cubicBezTo>
                      <a:cubicBezTo>
                        <a:pt x="1" y="2064"/>
                        <a:pt x="162" y="1247"/>
                        <a:pt x="705" y="704"/>
                      </a:cubicBezTo>
                      <a:cubicBezTo>
                        <a:pt x="1248" y="161"/>
                        <a:pt x="2064" y="0"/>
                        <a:pt x="2773" y="292"/>
                      </a:cubicBezTo>
                      <a:cubicBezTo>
                        <a:pt x="3484" y="587"/>
                        <a:pt x="3946" y="1279"/>
                        <a:pt x="3946" y="2048"/>
                      </a:cubicBezTo>
                      <a:cubicBezTo>
                        <a:pt x="3946" y="3094"/>
                        <a:pt x="3095" y="3946"/>
                        <a:pt x="2048" y="3946"/>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428" y="2745414"/>
                <a:ext cx="692161" cy="687352"/>
              </a:xfrm>
              <a:custGeom>
                <a:rect b="b" l="l" r="r" t="t"/>
                <a:pathLst>
                  <a:path extrusionOk="0" h="10711" w="10710">
                    <a:moveTo>
                      <a:pt x="0" y="1"/>
                    </a:moveTo>
                    <a:lnTo>
                      <a:pt x="0" y="10710"/>
                    </a:lnTo>
                    <a:lnTo>
                      <a:pt x="10709" y="10710"/>
                    </a:lnTo>
                    <a:lnTo>
                      <a:pt x="107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428" y="2745414"/>
                <a:ext cx="692161" cy="687352"/>
              </a:xfrm>
              <a:custGeom>
                <a:rect b="b" l="l" r="r" t="t"/>
                <a:pathLst>
                  <a:path extrusionOk="0" h="10711" w="10710">
                    <a:moveTo>
                      <a:pt x="10709"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374506" y="683706"/>
                <a:ext cx="687314" cy="687186"/>
              </a:xfrm>
              <a:custGeom>
                <a:rect b="b" l="l" r="r" t="t"/>
                <a:pathLst>
                  <a:path extrusionOk="0" h="10708" w="10710">
                    <a:moveTo>
                      <a:pt x="0" y="0"/>
                    </a:moveTo>
                    <a:lnTo>
                      <a:pt x="0" y="10707"/>
                    </a:lnTo>
                    <a:lnTo>
                      <a:pt x="10709" y="10707"/>
                    </a:lnTo>
                    <a:lnTo>
                      <a:pt x="107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374506" y="883166"/>
                <a:ext cx="201830" cy="487858"/>
              </a:xfrm>
              <a:custGeom>
                <a:rect b="b" l="l" r="r" t="t"/>
                <a:pathLst>
                  <a:path extrusionOk="0" h="7602" w="3145">
                    <a:moveTo>
                      <a:pt x="0" y="0"/>
                    </a:moveTo>
                    <a:lnTo>
                      <a:pt x="0" y="7601"/>
                    </a:lnTo>
                    <a:lnTo>
                      <a:pt x="3145" y="7601"/>
                    </a:lnTo>
                    <a:lnTo>
                      <a:pt x="3145" y="3143"/>
                    </a:lnTo>
                    <a:cubicBezTo>
                      <a:pt x="3145" y="1406"/>
                      <a:pt x="173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374506" y="683706"/>
                <a:ext cx="687314" cy="687314"/>
              </a:xfrm>
              <a:custGeom>
                <a:rect b="b" l="l" r="r" t="t"/>
                <a:pathLst>
                  <a:path extrusionOk="0" h="10710" w="10710">
                    <a:moveTo>
                      <a:pt x="0" y="0"/>
                    </a:moveTo>
                    <a:lnTo>
                      <a:pt x="10709" y="10709"/>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374594" y="-3575"/>
                <a:ext cx="687314" cy="687314"/>
              </a:xfrm>
              <a:custGeom>
                <a:rect b="b" l="l" r="r" t="t"/>
                <a:pathLst>
                  <a:path extrusionOk="0" h="10710" w="10710">
                    <a:moveTo>
                      <a:pt x="0" y="1"/>
                    </a:moveTo>
                    <a:lnTo>
                      <a:pt x="0" y="10710"/>
                    </a:lnTo>
                    <a:lnTo>
                      <a:pt x="10709" y="10710"/>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718130" y="-3575"/>
                <a:ext cx="343785" cy="687314"/>
              </a:xfrm>
              <a:custGeom>
                <a:rect b="b" l="l" r="r" t="t"/>
                <a:pathLst>
                  <a:path extrusionOk="0" h="10710" w="5357">
                    <a:moveTo>
                      <a:pt x="1" y="1"/>
                    </a:moveTo>
                    <a:lnTo>
                      <a:pt x="1" y="10710"/>
                    </a:lnTo>
                    <a:lnTo>
                      <a:pt x="5356" y="10710"/>
                    </a:lnTo>
                    <a:lnTo>
                      <a:pt x="53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832685" y="-3575"/>
                <a:ext cx="229233" cy="171925"/>
              </a:xfrm>
              <a:custGeom>
                <a:rect b="b" l="l" r="r" t="t"/>
                <a:pathLst>
                  <a:path extrusionOk="0" h="2679" w="3572">
                    <a:moveTo>
                      <a:pt x="1" y="1"/>
                    </a:moveTo>
                    <a:lnTo>
                      <a:pt x="3571" y="2678"/>
                    </a:lnTo>
                    <a:lnTo>
                      <a:pt x="3571" y="1"/>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866826" y="-3575"/>
                <a:ext cx="150811" cy="687314"/>
              </a:xfrm>
              <a:custGeom>
                <a:rect b="b" l="l" r="r" t="t"/>
                <a:pathLst>
                  <a:path extrusionOk="0" h="10710" w="2350">
                    <a:moveTo>
                      <a:pt x="730" y="1"/>
                    </a:moveTo>
                    <a:cubicBezTo>
                      <a:pt x="732" y="3"/>
                      <a:pt x="734" y="7"/>
                      <a:pt x="736" y="10"/>
                    </a:cubicBezTo>
                    <a:cubicBezTo>
                      <a:pt x="1123" y="477"/>
                      <a:pt x="1123" y="1100"/>
                      <a:pt x="736" y="1567"/>
                    </a:cubicBezTo>
                    <a:cubicBezTo>
                      <a:pt x="0" y="2453"/>
                      <a:pt x="3" y="3691"/>
                      <a:pt x="736" y="4576"/>
                    </a:cubicBezTo>
                    <a:cubicBezTo>
                      <a:pt x="1123" y="5041"/>
                      <a:pt x="1123" y="5667"/>
                      <a:pt x="736" y="6132"/>
                    </a:cubicBezTo>
                    <a:cubicBezTo>
                      <a:pt x="0" y="7020"/>
                      <a:pt x="0" y="8257"/>
                      <a:pt x="736" y="9143"/>
                    </a:cubicBezTo>
                    <a:cubicBezTo>
                      <a:pt x="1123" y="9608"/>
                      <a:pt x="1123" y="10234"/>
                      <a:pt x="736" y="10698"/>
                    </a:cubicBezTo>
                    <a:cubicBezTo>
                      <a:pt x="734" y="10703"/>
                      <a:pt x="732" y="10705"/>
                      <a:pt x="730" y="10710"/>
                    </a:cubicBezTo>
                    <a:lnTo>
                      <a:pt x="2025" y="10710"/>
                    </a:lnTo>
                    <a:cubicBezTo>
                      <a:pt x="2301" y="9944"/>
                      <a:pt x="2165" y="9081"/>
                      <a:pt x="1613" y="8416"/>
                    </a:cubicBezTo>
                    <a:cubicBezTo>
                      <a:pt x="1226" y="7951"/>
                      <a:pt x="1226" y="7326"/>
                      <a:pt x="1613" y="6861"/>
                    </a:cubicBezTo>
                    <a:cubicBezTo>
                      <a:pt x="2349" y="5973"/>
                      <a:pt x="2347" y="4735"/>
                      <a:pt x="1613" y="3849"/>
                    </a:cubicBezTo>
                    <a:cubicBezTo>
                      <a:pt x="1226" y="3385"/>
                      <a:pt x="1226" y="2759"/>
                      <a:pt x="1613" y="2294"/>
                    </a:cubicBezTo>
                    <a:cubicBezTo>
                      <a:pt x="2165" y="1627"/>
                      <a:pt x="2303" y="764"/>
                      <a:pt x="2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644134" y="-3447"/>
                <a:ext cx="150811" cy="687186"/>
              </a:xfrm>
              <a:custGeom>
                <a:rect b="b" l="l" r="r" t="t"/>
                <a:pathLst>
                  <a:path extrusionOk="0" h="10708" w="2350">
                    <a:moveTo>
                      <a:pt x="730" y="1"/>
                    </a:moveTo>
                    <a:cubicBezTo>
                      <a:pt x="733" y="3"/>
                      <a:pt x="735" y="8"/>
                      <a:pt x="737" y="10"/>
                    </a:cubicBezTo>
                    <a:cubicBezTo>
                      <a:pt x="1124" y="475"/>
                      <a:pt x="1124" y="1101"/>
                      <a:pt x="737" y="1565"/>
                    </a:cubicBezTo>
                    <a:cubicBezTo>
                      <a:pt x="3" y="2453"/>
                      <a:pt x="3" y="3691"/>
                      <a:pt x="737" y="4577"/>
                    </a:cubicBezTo>
                    <a:cubicBezTo>
                      <a:pt x="1124" y="5041"/>
                      <a:pt x="1124" y="5667"/>
                      <a:pt x="737" y="6132"/>
                    </a:cubicBezTo>
                    <a:cubicBezTo>
                      <a:pt x="1" y="7018"/>
                      <a:pt x="1" y="8255"/>
                      <a:pt x="737" y="9143"/>
                    </a:cubicBezTo>
                    <a:cubicBezTo>
                      <a:pt x="1124" y="9608"/>
                      <a:pt x="1124" y="10234"/>
                      <a:pt x="737" y="10699"/>
                    </a:cubicBezTo>
                    <a:cubicBezTo>
                      <a:pt x="735" y="10701"/>
                      <a:pt x="733" y="10705"/>
                      <a:pt x="730" y="10708"/>
                    </a:cubicBezTo>
                    <a:lnTo>
                      <a:pt x="2025" y="10708"/>
                    </a:lnTo>
                    <a:cubicBezTo>
                      <a:pt x="2304" y="9944"/>
                      <a:pt x="2166" y="9081"/>
                      <a:pt x="1614" y="8414"/>
                    </a:cubicBezTo>
                    <a:cubicBezTo>
                      <a:pt x="1227" y="7949"/>
                      <a:pt x="1227" y="7324"/>
                      <a:pt x="1614" y="6859"/>
                    </a:cubicBezTo>
                    <a:cubicBezTo>
                      <a:pt x="2350" y="5973"/>
                      <a:pt x="2348" y="4735"/>
                      <a:pt x="1614" y="3850"/>
                    </a:cubicBezTo>
                    <a:cubicBezTo>
                      <a:pt x="1227" y="3383"/>
                      <a:pt x="1227" y="2759"/>
                      <a:pt x="1614"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421507" y="-3447"/>
                <a:ext cx="150811" cy="687186"/>
              </a:xfrm>
              <a:custGeom>
                <a:rect b="b" l="l" r="r" t="t"/>
                <a:pathLst>
                  <a:path extrusionOk="0" h="10708" w="2350">
                    <a:moveTo>
                      <a:pt x="730" y="1"/>
                    </a:moveTo>
                    <a:cubicBezTo>
                      <a:pt x="732" y="3"/>
                      <a:pt x="735" y="8"/>
                      <a:pt x="737" y="10"/>
                    </a:cubicBezTo>
                    <a:cubicBezTo>
                      <a:pt x="1123" y="475"/>
                      <a:pt x="1123" y="1101"/>
                      <a:pt x="737" y="1565"/>
                    </a:cubicBezTo>
                    <a:cubicBezTo>
                      <a:pt x="3" y="2453"/>
                      <a:pt x="3" y="3691"/>
                      <a:pt x="737" y="4577"/>
                    </a:cubicBezTo>
                    <a:cubicBezTo>
                      <a:pt x="1123" y="5041"/>
                      <a:pt x="1123" y="5667"/>
                      <a:pt x="737" y="6132"/>
                    </a:cubicBezTo>
                    <a:cubicBezTo>
                      <a:pt x="3" y="7018"/>
                      <a:pt x="1" y="8255"/>
                      <a:pt x="737" y="9143"/>
                    </a:cubicBezTo>
                    <a:cubicBezTo>
                      <a:pt x="1123" y="9608"/>
                      <a:pt x="1123" y="10234"/>
                      <a:pt x="737" y="10699"/>
                    </a:cubicBezTo>
                    <a:cubicBezTo>
                      <a:pt x="735" y="10701"/>
                      <a:pt x="732" y="10705"/>
                      <a:pt x="730" y="10708"/>
                    </a:cubicBezTo>
                    <a:lnTo>
                      <a:pt x="2025" y="10708"/>
                    </a:lnTo>
                    <a:cubicBezTo>
                      <a:pt x="2304" y="9944"/>
                      <a:pt x="2166" y="9081"/>
                      <a:pt x="1613" y="8414"/>
                    </a:cubicBezTo>
                    <a:cubicBezTo>
                      <a:pt x="1229" y="7949"/>
                      <a:pt x="1229" y="7324"/>
                      <a:pt x="1613" y="6859"/>
                    </a:cubicBezTo>
                    <a:cubicBezTo>
                      <a:pt x="2350" y="5973"/>
                      <a:pt x="2350" y="4735"/>
                      <a:pt x="1613" y="3850"/>
                    </a:cubicBezTo>
                    <a:cubicBezTo>
                      <a:pt x="1229" y="3383"/>
                      <a:pt x="1229" y="2759"/>
                      <a:pt x="1613"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748995" y="-3447"/>
                <a:ext cx="687314" cy="687186"/>
              </a:xfrm>
              <a:custGeom>
                <a:rect b="b" l="l" r="r" t="t"/>
                <a:pathLst>
                  <a:path extrusionOk="0" h="10708" w="10710">
                    <a:moveTo>
                      <a:pt x="0" y="1"/>
                    </a:moveTo>
                    <a:lnTo>
                      <a:pt x="0" y="10708"/>
                    </a:ln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748995" y="-3447"/>
                <a:ext cx="687314" cy="687186"/>
              </a:xfrm>
              <a:custGeom>
                <a:rect b="b" l="l" r="r" t="t"/>
                <a:pathLst>
                  <a:path extrusionOk="0" h="10708" w="10710">
                    <a:moveTo>
                      <a:pt x="0" y="1"/>
                    </a:moveTo>
                    <a:cubicBezTo>
                      <a:pt x="0" y="5913"/>
                      <a:pt x="4795" y="10708"/>
                      <a:pt x="10710" y="10708"/>
                    </a:cubicBezTo>
                    <a:lnTo>
                      <a:pt x="10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436259" y="-3447"/>
                <a:ext cx="687314" cy="687186"/>
              </a:xfrm>
              <a:custGeom>
                <a:rect b="b" l="l" r="r" t="t"/>
                <a:pathLst>
                  <a:path extrusionOk="0" h="10708" w="10710">
                    <a:moveTo>
                      <a:pt x="1" y="1"/>
                    </a:moveTo>
                    <a:lnTo>
                      <a:pt x="1" y="10708"/>
                    </a:lnTo>
                    <a:lnTo>
                      <a:pt x="10710" y="10708"/>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436259" y="340153"/>
                <a:ext cx="687314" cy="343593"/>
              </a:xfrm>
              <a:custGeom>
                <a:rect b="b" l="l" r="r" t="t"/>
                <a:pathLst>
                  <a:path extrusionOk="0" h="5354" w="10710">
                    <a:moveTo>
                      <a:pt x="1" y="0"/>
                    </a:moveTo>
                    <a:lnTo>
                      <a:pt x="1" y="5354"/>
                    </a:lnTo>
                    <a:lnTo>
                      <a:pt x="10710" y="5354"/>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436259" y="-3575"/>
                <a:ext cx="687314" cy="687314"/>
              </a:xfrm>
              <a:custGeom>
                <a:rect b="b" l="l" r="r" t="t"/>
                <a:pathLst>
                  <a:path extrusionOk="0" h="10710" w="10710">
                    <a:moveTo>
                      <a:pt x="1" y="1"/>
                    </a:moveTo>
                    <a:lnTo>
                      <a:pt x="1" y="10710"/>
                    </a:lnTo>
                    <a:cubicBezTo>
                      <a:pt x="5915" y="10710"/>
                      <a:pt x="10710" y="5915"/>
                      <a:pt x="10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2"/>
              <p:cNvGrpSpPr/>
              <p:nvPr/>
            </p:nvGrpSpPr>
            <p:grpSpPr>
              <a:xfrm>
                <a:off x="2786795" y="-3575"/>
                <a:ext cx="1299287" cy="649708"/>
                <a:chOff x="2786795" y="-3575"/>
                <a:chExt cx="1299287" cy="649708"/>
              </a:xfrm>
            </p:grpSpPr>
            <p:sp>
              <p:nvSpPr>
                <p:cNvPr id="86" name="Google Shape;86;p2"/>
                <p:cNvSpPr/>
                <p:nvPr/>
              </p:nvSpPr>
              <p:spPr>
                <a:xfrm>
                  <a:off x="3351803" y="-3575"/>
                  <a:ext cx="177380" cy="88818"/>
                </a:xfrm>
                <a:custGeom>
                  <a:rect b="b" l="l" r="r" t="t"/>
                  <a:pathLst>
                    <a:path extrusionOk="0" fill="none" h="1384" w="2764">
                      <a:moveTo>
                        <a:pt x="1" y="1"/>
                      </a:moveTo>
                      <a:lnTo>
                        <a:pt x="1" y="1"/>
                      </a:lnTo>
                      <a:cubicBezTo>
                        <a:pt x="1" y="764"/>
                        <a:pt x="620" y="1383"/>
                        <a:pt x="1381" y="1383"/>
                      </a:cubicBezTo>
                      <a:lnTo>
                        <a:pt x="1381" y="1383"/>
                      </a:lnTo>
                      <a:cubicBezTo>
                        <a:pt x="2145" y="1383"/>
                        <a:pt x="2764" y="764"/>
                        <a:pt x="2764" y="1"/>
                      </a:cubicBezTo>
                      <a:lnTo>
                        <a:pt x="276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304698" y="-3575"/>
                  <a:ext cx="271011" cy="135473"/>
                </a:xfrm>
                <a:custGeom>
                  <a:rect b="b" l="l" r="r" t="t"/>
                  <a:pathLst>
                    <a:path extrusionOk="0" fill="none" h="2111" w="4223">
                      <a:moveTo>
                        <a:pt x="1" y="1"/>
                      </a:moveTo>
                      <a:lnTo>
                        <a:pt x="1" y="1"/>
                      </a:lnTo>
                      <a:cubicBezTo>
                        <a:pt x="1" y="1167"/>
                        <a:pt x="946" y="2110"/>
                        <a:pt x="2110" y="2110"/>
                      </a:cubicBezTo>
                      <a:lnTo>
                        <a:pt x="2110" y="2110"/>
                      </a:lnTo>
                      <a:cubicBezTo>
                        <a:pt x="3277" y="2110"/>
                        <a:pt x="4222" y="1167"/>
                        <a:pt x="4222" y="1"/>
                      </a:cubicBezTo>
                      <a:lnTo>
                        <a:pt x="422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257592" y="-3575"/>
                  <a:ext cx="364450" cy="182257"/>
                </a:xfrm>
                <a:custGeom>
                  <a:rect b="b" l="l" r="r" t="t"/>
                  <a:pathLst>
                    <a:path extrusionOk="0" fill="none" h="2840" w="5679">
                      <a:moveTo>
                        <a:pt x="1" y="1"/>
                      </a:moveTo>
                      <a:lnTo>
                        <a:pt x="1" y="1"/>
                      </a:lnTo>
                      <a:cubicBezTo>
                        <a:pt x="1" y="1570"/>
                        <a:pt x="1271" y="2839"/>
                        <a:pt x="2840" y="2839"/>
                      </a:cubicBezTo>
                      <a:lnTo>
                        <a:pt x="2840" y="2839"/>
                      </a:lnTo>
                      <a:cubicBezTo>
                        <a:pt x="4409" y="2839"/>
                        <a:pt x="5679" y="1570"/>
                        <a:pt x="5679" y="1"/>
                      </a:cubicBezTo>
                      <a:lnTo>
                        <a:pt x="567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210487" y="-3575"/>
                  <a:ext cx="457953" cy="228912"/>
                </a:xfrm>
                <a:custGeom>
                  <a:rect b="b" l="l" r="r" t="t"/>
                  <a:pathLst>
                    <a:path extrusionOk="0" fill="none" h="3567" w="7136">
                      <a:moveTo>
                        <a:pt x="1" y="1"/>
                      </a:moveTo>
                      <a:lnTo>
                        <a:pt x="1" y="1"/>
                      </a:lnTo>
                      <a:cubicBezTo>
                        <a:pt x="1" y="1970"/>
                        <a:pt x="1598" y="3566"/>
                        <a:pt x="3567" y="3566"/>
                      </a:cubicBezTo>
                      <a:lnTo>
                        <a:pt x="3567" y="3566"/>
                      </a:lnTo>
                      <a:cubicBezTo>
                        <a:pt x="5536" y="3566"/>
                        <a:pt x="7135" y="1970"/>
                        <a:pt x="7135" y="1"/>
                      </a:cubicBezTo>
                      <a:lnTo>
                        <a:pt x="713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163446" y="-3575"/>
                  <a:ext cx="551327" cy="275696"/>
                </a:xfrm>
                <a:custGeom>
                  <a:rect b="b" l="l" r="r" t="t"/>
                  <a:pathLst>
                    <a:path extrusionOk="0" fill="none" h="4296" w="8591">
                      <a:moveTo>
                        <a:pt x="2" y="1"/>
                      </a:moveTo>
                      <a:lnTo>
                        <a:pt x="2" y="1"/>
                      </a:lnTo>
                      <a:cubicBezTo>
                        <a:pt x="0" y="2372"/>
                        <a:pt x="1923" y="4296"/>
                        <a:pt x="4298" y="4296"/>
                      </a:cubicBezTo>
                      <a:lnTo>
                        <a:pt x="4298" y="4296"/>
                      </a:lnTo>
                      <a:cubicBezTo>
                        <a:pt x="6670" y="4296"/>
                        <a:pt x="8591" y="2372"/>
                        <a:pt x="8591" y="1"/>
                      </a:cubicBezTo>
                      <a:lnTo>
                        <a:pt x="8591"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116340" y="-3575"/>
                  <a:ext cx="644959" cy="322544"/>
                </a:xfrm>
                <a:custGeom>
                  <a:rect b="b" l="l" r="r" t="t"/>
                  <a:pathLst>
                    <a:path extrusionOk="0" fill="none" h="5026" w="10050">
                      <a:moveTo>
                        <a:pt x="0" y="1"/>
                      </a:moveTo>
                      <a:lnTo>
                        <a:pt x="0" y="1"/>
                      </a:lnTo>
                      <a:cubicBezTo>
                        <a:pt x="0" y="2775"/>
                        <a:pt x="2250" y="5025"/>
                        <a:pt x="5025" y="5025"/>
                      </a:cubicBezTo>
                      <a:lnTo>
                        <a:pt x="5025" y="5025"/>
                      </a:lnTo>
                      <a:cubicBezTo>
                        <a:pt x="7799" y="5025"/>
                        <a:pt x="10049" y="2775"/>
                        <a:pt x="10049" y="1"/>
                      </a:cubicBezTo>
                      <a:lnTo>
                        <a:pt x="1004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3069235" y="-3575"/>
                  <a:ext cx="738269" cy="369199"/>
                </a:xfrm>
                <a:custGeom>
                  <a:rect b="b" l="l" r="r" t="t"/>
                  <a:pathLst>
                    <a:path extrusionOk="0" fill="none" h="5753" w="11504">
                      <a:moveTo>
                        <a:pt x="0" y="1"/>
                      </a:moveTo>
                      <a:lnTo>
                        <a:pt x="0" y="1"/>
                      </a:lnTo>
                      <a:cubicBezTo>
                        <a:pt x="0" y="3178"/>
                        <a:pt x="2577" y="5752"/>
                        <a:pt x="5752" y="5752"/>
                      </a:cubicBezTo>
                      <a:lnTo>
                        <a:pt x="5752" y="5752"/>
                      </a:lnTo>
                      <a:cubicBezTo>
                        <a:pt x="8929" y="5752"/>
                        <a:pt x="11503" y="3178"/>
                        <a:pt x="11503" y="1"/>
                      </a:cubicBezTo>
                      <a:lnTo>
                        <a:pt x="11503"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3022129" y="-3575"/>
                  <a:ext cx="831836" cy="415982"/>
                </a:xfrm>
                <a:custGeom>
                  <a:rect b="b" l="l" r="r" t="t"/>
                  <a:pathLst>
                    <a:path extrusionOk="0" fill="none" h="6482" w="12962">
                      <a:moveTo>
                        <a:pt x="0" y="1"/>
                      </a:moveTo>
                      <a:lnTo>
                        <a:pt x="0" y="1"/>
                      </a:lnTo>
                      <a:cubicBezTo>
                        <a:pt x="0" y="3580"/>
                        <a:pt x="2901" y="6481"/>
                        <a:pt x="6481" y="6481"/>
                      </a:cubicBezTo>
                      <a:lnTo>
                        <a:pt x="6481" y="6481"/>
                      </a:lnTo>
                      <a:cubicBezTo>
                        <a:pt x="10061" y="6481"/>
                        <a:pt x="12962" y="3580"/>
                        <a:pt x="12962" y="1"/>
                      </a:cubicBezTo>
                      <a:lnTo>
                        <a:pt x="1296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975024" y="-3575"/>
                  <a:ext cx="925339" cy="462638"/>
                </a:xfrm>
                <a:custGeom>
                  <a:rect b="b" l="l" r="r" t="t"/>
                  <a:pathLst>
                    <a:path extrusionOk="0" fill="none" h="7209" w="14419">
                      <a:moveTo>
                        <a:pt x="1" y="1"/>
                      </a:moveTo>
                      <a:lnTo>
                        <a:pt x="1" y="1"/>
                      </a:lnTo>
                      <a:cubicBezTo>
                        <a:pt x="1" y="3983"/>
                        <a:pt x="3228" y="7208"/>
                        <a:pt x="7211" y="7208"/>
                      </a:cubicBezTo>
                      <a:lnTo>
                        <a:pt x="7211" y="7208"/>
                      </a:lnTo>
                      <a:cubicBezTo>
                        <a:pt x="11191" y="7208"/>
                        <a:pt x="14418" y="3983"/>
                        <a:pt x="14418" y="1"/>
                      </a:cubicBezTo>
                      <a:lnTo>
                        <a:pt x="1441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928047" y="-3575"/>
                  <a:ext cx="1018842" cy="509421"/>
                </a:xfrm>
                <a:custGeom>
                  <a:rect b="b" l="l" r="r" t="t"/>
                  <a:pathLst>
                    <a:path extrusionOk="0" fill="none" h="7938" w="15876">
                      <a:moveTo>
                        <a:pt x="1" y="1"/>
                      </a:moveTo>
                      <a:lnTo>
                        <a:pt x="1" y="1"/>
                      </a:lnTo>
                      <a:cubicBezTo>
                        <a:pt x="1" y="4383"/>
                        <a:pt x="3553" y="7938"/>
                        <a:pt x="7938" y="7938"/>
                      </a:cubicBezTo>
                      <a:lnTo>
                        <a:pt x="7938" y="7938"/>
                      </a:lnTo>
                      <a:cubicBezTo>
                        <a:pt x="12321" y="7938"/>
                        <a:pt x="15875" y="4383"/>
                        <a:pt x="15875" y="1"/>
                      </a:cubicBezTo>
                      <a:lnTo>
                        <a:pt x="1587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881006" y="-3575"/>
                  <a:ext cx="1112089" cy="556076"/>
                </a:xfrm>
                <a:custGeom>
                  <a:rect b="b" l="l" r="r" t="t"/>
                  <a:pathLst>
                    <a:path extrusionOk="0" fill="none" h="8665" w="17329">
                      <a:moveTo>
                        <a:pt x="0" y="1"/>
                      </a:moveTo>
                      <a:lnTo>
                        <a:pt x="0" y="1"/>
                      </a:lnTo>
                      <a:cubicBezTo>
                        <a:pt x="0" y="4786"/>
                        <a:pt x="3879" y="8665"/>
                        <a:pt x="8664" y="8665"/>
                      </a:cubicBezTo>
                      <a:lnTo>
                        <a:pt x="8664" y="8665"/>
                      </a:lnTo>
                      <a:cubicBezTo>
                        <a:pt x="13449" y="8665"/>
                        <a:pt x="17328" y="4786"/>
                        <a:pt x="17328" y="1"/>
                      </a:cubicBezTo>
                      <a:lnTo>
                        <a:pt x="1732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833900" y="-3575"/>
                  <a:ext cx="1205656" cy="602860"/>
                </a:xfrm>
                <a:custGeom>
                  <a:rect b="b" l="l" r="r" t="t"/>
                  <a:pathLst>
                    <a:path extrusionOk="0" fill="none" h="9394" w="18787">
                      <a:moveTo>
                        <a:pt x="0" y="1"/>
                      </a:moveTo>
                      <a:lnTo>
                        <a:pt x="0" y="1"/>
                      </a:lnTo>
                      <a:cubicBezTo>
                        <a:pt x="0" y="5188"/>
                        <a:pt x="4206" y="9394"/>
                        <a:pt x="9393" y="9394"/>
                      </a:cubicBezTo>
                      <a:lnTo>
                        <a:pt x="9393" y="9394"/>
                      </a:lnTo>
                      <a:cubicBezTo>
                        <a:pt x="14581" y="9394"/>
                        <a:pt x="18787" y="5188"/>
                        <a:pt x="18787" y="1"/>
                      </a:cubicBezTo>
                      <a:lnTo>
                        <a:pt x="1878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786795" y="-3575"/>
                  <a:ext cx="1299287" cy="649708"/>
                </a:xfrm>
                <a:custGeom>
                  <a:rect b="b" l="l" r="r" t="t"/>
                  <a:pathLst>
                    <a:path extrusionOk="0" fill="none" h="10124" w="20246">
                      <a:moveTo>
                        <a:pt x="0" y="1"/>
                      </a:moveTo>
                      <a:lnTo>
                        <a:pt x="0" y="1"/>
                      </a:lnTo>
                      <a:cubicBezTo>
                        <a:pt x="0" y="5591"/>
                        <a:pt x="4530" y="10123"/>
                        <a:pt x="10123" y="10123"/>
                      </a:cubicBezTo>
                      <a:lnTo>
                        <a:pt x="10123" y="10123"/>
                      </a:lnTo>
                      <a:cubicBezTo>
                        <a:pt x="15711" y="10123"/>
                        <a:pt x="20246" y="5591"/>
                        <a:pt x="20246" y="1"/>
                      </a:cubicBezTo>
                      <a:lnTo>
                        <a:pt x="20246"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
              <p:cNvSpPr/>
              <p:nvPr/>
            </p:nvSpPr>
            <p:spPr>
              <a:xfrm>
                <a:off x="4810853" y="-3447"/>
                <a:ext cx="687314" cy="687186"/>
              </a:xfrm>
              <a:custGeom>
                <a:rect b="b" l="l" r="r" t="t"/>
                <a:pathLst>
                  <a:path extrusionOk="0" h="10708" w="10710">
                    <a:moveTo>
                      <a:pt x="0" y="1"/>
                    </a:moveTo>
                    <a:lnTo>
                      <a:pt x="0" y="10708"/>
                    </a:lnTo>
                    <a:lnTo>
                      <a:pt x="10709" y="10708"/>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810853" y="304985"/>
                <a:ext cx="687314" cy="70207"/>
              </a:xfrm>
              <a:custGeom>
                <a:rect b="b" l="l" r="r" t="t"/>
                <a:pathLst>
                  <a:path extrusionOk="0" h="1094" w="10710">
                    <a:moveTo>
                      <a:pt x="0" y="1"/>
                    </a:moveTo>
                    <a:lnTo>
                      <a:pt x="0" y="1094"/>
                    </a:lnTo>
                    <a:lnTo>
                      <a:pt x="10709" y="1094"/>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119413" y="-3447"/>
                <a:ext cx="70207" cy="687186"/>
              </a:xfrm>
              <a:custGeom>
                <a:rect b="b" l="l" r="r" t="t"/>
                <a:pathLst>
                  <a:path extrusionOk="0" h="10708" w="1094">
                    <a:moveTo>
                      <a:pt x="0" y="1"/>
                    </a:moveTo>
                    <a:lnTo>
                      <a:pt x="0" y="10708"/>
                    </a:lnTo>
                    <a:lnTo>
                      <a:pt x="1093" y="10708"/>
                    </a:lnTo>
                    <a:lnTo>
                      <a:pt x="10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810853" y="-3447"/>
                <a:ext cx="687314" cy="687186"/>
              </a:xfrm>
              <a:custGeom>
                <a:rect b="b" l="l" r="r" t="t"/>
                <a:pathLst>
                  <a:path extrusionOk="0" h="10708" w="10710">
                    <a:moveTo>
                      <a:pt x="9936" y="1"/>
                    </a:moveTo>
                    <a:lnTo>
                      <a:pt x="0" y="9935"/>
                    </a:lnTo>
                    <a:lnTo>
                      <a:pt x="0" y="10708"/>
                    </a:lnTo>
                    <a:lnTo>
                      <a:pt x="773" y="10708"/>
                    </a:lnTo>
                    <a:lnTo>
                      <a:pt x="10709" y="772"/>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810853" y="-3447"/>
                <a:ext cx="687314" cy="687186"/>
              </a:xfrm>
              <a:custGeom>
                <a:rect b="b" l="l" r="r" t="t"/>
                <a:pathLst>
                  <a:path extrusionOk="0" h="10708" w="10710">
                    <a:moveTo>
                      <a:pt x="0" y="1"/>
                    </a:moveTo>
                    <a:lnTo>
                      <a:pt x="0" y="772"/>
                    </a:lnTo>
                    <a:lnTo>
                      <a:pt x="9936" y="10708"/>
                    </a:lnTo>
                    <a:lnTo>
                      <a:pt x="10709" y="10708"/>
                    </a:lnTo>
                    <a:lnTo>
                      <a:pt x="10709" y="9935"/>
                    </a:lnTo>
                    <a:lnTo>
                      <a:pt x="7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4914498" y="97695"/>
                <a:ext cx="485035" cy="484906"/>
              </a:xfrm>
              <a:custGeom>
                <a:rect b="b" l="l" r="r" t="t"/>
                <a:pathLst>
                  <a:path extrusionOk="0" h="7556" w="7558">
                    <a:moveTo>
                      <a:pt x="3232" y="1"/>
                    </a:moveTo>
                    <a:lnTo>
                      <a:pt x="3232" y="2458"/>
                    </a:lnTo>
                    <a:lnTo>
                      <a:pt x="1493" y="721"/>
                    </a:lnTo>
                    <a:lnTo>
                      <a:pt x="720" y="1494"/>
                    </a:lnTo>
                    <a:lnTo>
                      <a:pt x="2459" y="3231"/>
                    </a:lnTo>
                    <a:lnTo>
                      <a:pt x="0" y="3231"/>
                    </a:lnTo>
                    <a:lnTo>
                      <a:pt x="0" y="4324"/>
                    </a:lnTo>
                    <a:lnTo>
                      <a:pt x="2459" y="4324"/>
                    </a:lnTo>
                    <a:lnTo>
                      <a:pt x="720" y="6063"/>
                    </a:lnTo>
                    <a:lnTo>
                      <a:pt x="1493" y="6836"/>
                    </a:lnTo>
                    <a:lnTo>
                      <a:pt x="3232" y="5097"/>
                    </a:lnTo>
                    <a:lnTo>
                      <a:pt x="3232" y="7556"/>
                    </a:lnTo>
                    <a:lnTo>
                      <a:pt x="4325" y="7556"/>
                    </a:lnTo>
                    <a:lnTo>
                      <a:pt x="4325" y="5097"/>
                    </a:lnTo>
                    <a:lnTo>
                      <a:pt x="6065" y="6836"/>
                    </a:lnTo>
                    <a:lnTo>
                      <a:pt x="6838" y="6063"/>
                    </a:lnTo>
                    <a:lnTo>
                      <a:pt x="5098" y="4324"/>
                    </a:lnTo>
                    <a:lnTo>
                      <a:pt x="7558" y="4324"/>
                    </a:lnTo>
                    <a:lnTo>
                      <a:pt x="7558" y="3231"/>
                    </a:lnTo>
                    <a:lnTo>
                      <a:pt x="5098" y="3231"/>
                    </a:lnTo>
                    <a:lnTo>
                      <a:pt x="6838" y="1494"/>
                    </a:lnTo>
                    <a:lnTo>
                      <a:pt x="6065" y="721"/>
                    </a:lnTo>
                    <a:lnTo>
                      <a:pt x="4325" y="2458"/>
                    </a:lnTo>
                    <a:lnTo>
                      <a:pt x="4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 name="Google Shape;105;p2"/>
          <p:cNvGrpSpPr/>
          <p:nvPr/>
        </p:nvGrpSpPr>
        <p:grpSpPr>
          <a:xfrm>
            <a:off x="5858506" y="1858053"/>
            <a:ext cx="3285245" cy="3285341"/>
            <a:chOff x="5498174" y="1497787"/>
            <a:chExt cx="3645411" cy="3645518"/>
          </a:xfrm>
        </p:grpSpPr>
        <p:sp>
          <p:nvSpPr>
            <p:cNvPr id="106" name="Google Shape;106;p2"/>
            <p:cNvSpPr/>
            <p:nvPr/>
          </p:nvSpPr>
          <p:spPr>
            <a:xfrm>
              <a:off x="8077535" y="4076989"/>
              <a:ext cx="1066050" cy="1066157"/>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077428" y="4076989"/>
              <a:ext cx="859876" cy="859823"/>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077428" y="4076989"/>
              <a:ext cx="429938" cy="429991"/>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077535" y="2357503"/>
              <a:ext cx="859769" cy="859823"/>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077428" y="2357503"/>
              <a:ext cx="1066157" cy="859823"/>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8283656" y="2563677"/>
              <a:ext cx="447421" cy="447368"/>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408117" y="2688032"/>
              <a:ext cx="198605" cy="198552"/>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8077428" y="1497787"/>
              <a:ext cx="1066157" cy="859769"/>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8301832" y="1722191"/>
              <a:ext cx="841753" cy="635366"/>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8619568" y="2039820"/>
              <a:ext cx="524017" cy="317736"/>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077535" y="3217273"/>
              <a:ext cx="1066050" cy="859769"/>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8077428" y="3217273"/>
              <a:ext cx="859876" cy="859769"/>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077535" y="3647211"/>
              <a:ext cx="429831" cy="429831"/>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647597" y="2357503"/>
              <a:ext cx="429885" cy="859823"/>
            </a:xfrm>
            <a:custGeom>
              <a:rect b="b" l="l" r="r" t="t"/>
              <a:pathLst>
                <a:path extrusionOk="0" h="16131" w="8065">
                  <a:moveTo>
                    <a:pt x="4183" y="1"/>
                  </a:moveTo>
                  <a:cubicBezTo>
                    <a:pt x="4183" y="2311"/>
                    <a:pt x="2310" y="4183"/>
                    <a:pt x="1" y="4183"/>
                  </a:cubicBezTo>
                  <a:lnTo>
                    <a:pt x="1" y="16130"/>
                  </a:lnTo>
                  <a:lnTo>
                    <a:pt x="8064" y="16130"/>
                  </a:lnTo>
                  <a:lnTo>
                    <a:pt x="80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217659" y="2787441"/>
              <a:ext cx="859823" cy="429885"/>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7217659" y="2357503"/>
              <a:ext cx="859823" cy="429991"/>
            </a:xfrm>
            <a:custGeom>
              <a:rect b="b" l="l" r="r" t="t"/>
              <a:pathLst>
                <a:path extrusionOk="0" h="8067" w="16131">
                  <a:moveTo>
                    <a:pt x="1" y="1"/>
                  </a:moveTo>
                  <a:cubicBezTo>
                    <a:pt x="1" y="4455"/>
                    <a:pt x="3613" y="8067"/>
                    <a:pt x="8067" y="8067"/>
                  </a:cubicBezTo>
                  <a:cubicBezTo>
                    <a:pt x="12520" y="8067"/>
                    <a:pt x="16130" y="4455"/>
                    <a:pt x="16130" y="1"/>
                  </a:cubicBezTo>
                  <a:lnTo>
                    <a:pt x="12249" y="1"/>
                  </a:lnTo>
                  <a:cubicBezTo>
                    <a:pt x="12249" y="2311"/>
                    <a:pt x="10376" y="4183"/>
                    <a:pt x="8067" y="4183"/>
                  </a:cubicBezTo>
                  <a:cubicBezTo>
                    <a:pt x="5757" y="4183"/>
                    <a:pt x="3884" y="2311"/>
                    <a:pt x="3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7217659" y="3217273"/>
              <a:ext cx="859823" cy="859769"/>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7217659" y="3217273"/>
              <a:ext cx="859823" cy="859769"/>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7217659" y="3217273"/>
              <a:ext cx="859823" cy="859769"/>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7217659" y="3441303"/>
              <a:ext cx="635739" cy="635739"/>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7217659" y="3869908"/>
              <a:ext cx="207400" cy="207134"/>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6357943" y="4076989"/>
              <a:ext cx="859769" cy="1066157"/>
            </a:xfrm>
            <a:custGeom>
              <a:rect b="b" l="l" r="r" t="t"/>
              <a:pathLst>
                <a:path extrusionOk="0" h="20002" w="16130">
                  <a:moveTo>
                    <a:pt x="0" y="1"/>
                  </a:moveTo>
                  <a:lnTo>
                    <a:pt x="0" y="20002"/>
                  </a:lnTo>
                  <a:lnTo>
                    <a:pt x="16130" y="20002"/>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6357943" y="4076989"/>
              <a:ext cx="859769" cy="859823"/>
            </a:xfrm>
            <a:custGeom>
              <a:rect b="b" l="l" r="r" t="t"/>
              <a:pathLst>
                <a:path extrusionOk="0" h="16131" w="16130">
                  <a:moveTo>
                    <a:pt x="0" y="1"/>
                  </a:moveTo>
                  <a:lnTo>
                    <a:pt x="0" y="16130"/>
                  </a:lnTo>
                  <a:cubicBezTo>
                    <a:pt x="8908" y="16130"/>
                    <a:pt x="16130" y="8909"/>
                    <a:pt x="16130"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6357943" y="4076989"/>
              <a:ext cx="429991" cy="429991"/>
            </a:xfrm>
            <a:custGeom>
              <a:rect b="b" l="l" r="r" t="t"/>
              <a:pathLst>
                <a:path extrusionOk="0" h="8067" w="8067">
                  <a:moveTo>
                    <a:pt x="0" y="1"/>
                  </a:moveTo>
                  <a:lnTo>
                    <a:pt x="0" y="8067"/>
                  </a:lnTo>
                  <a:cubicBezTo>
                    <a:pt x="4454" y="8067"/>
                    <a:pt x="8066" y="4455"/>
                    <a:pt x="8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5498174" y="4076989"/>
              <a:ext cx="859823" cy="1066317"/>
            </a:xfrm>
            <a:custGeom>
              <a:rect b="b" l="l" r="r" t="t"/>
              <a:pathLst>
                <a:path extrusionOk="0" h="20005" w="16131">
                  <a:moveTo>
                    <a:pt x="16130" y="1"/>
                  </a:moveTo>
                  <a:cubicBezTo>
                    <a:pt x="7222" y="1"/>
                    <a:pt x="1" y="7222"/>
                    <a:pt x="1" y="16130"/>
                  </a:cubicBezTo>
                  <a:lnTo>
                    <a:pt x="1" y="20004"/>
                  </a:lnTo>
                  <a:lnTo>
                    <a:pt x="16130" y="20004"/>
                  </a:ln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5928005" y="4506820"/>
              <a:ext cx="429991" cy="636325"/>
            </a:xfrm>
            <a:custGeom>
              <a:rect b="b" l="l" r="r" t="t"/>
              <a:pathLst>
                <a:path extrusionOk="0" h="11938" w="8067">
                  <a:moveTo>
                    <a:pt x="8066" y="0"/>
                  </a:moveTo>
                  <a:cubicBezTo>
                    <a:pt x="3612" y="0"/>
                    <a:pt x="0" y="3612"/>
                    <a:pt x="3" y="8066"/>
                  </a:cubicBezTo>
                  <a:lnTo>
                    <a:pt x="3" y="11938"/>
                  </a:lnTo>
                  <a:lnTo>
                    <a:pt x="8066" y="11938"/>
                  </a:lnTo>
                  <a:lnTo>
                    <a:pt x="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6583093" y="3442422"/>
              <a:ext cx="634620" cy="634620"/>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6787881" y="3647211"/>
              <a:ext cx="429831" cy="429831"/>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7010792" y="3870122"/>
              <a:ext cx="206920" cy="206920"/>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7217659" y="4076989"/>
              <a:ext cx="859929" cy="859823"/>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7217659" y="4076989"/>
              <a:ext cx="859823" cy="1066157"/>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2"/>
            <p:cNvGrpSpPr/>
            <p:nvPr/>
          </p:nvGrpSpPr>
          <p:grpSpPr>
            <a:xfrm>
              <a:off x="7345212" y="4212963"/>
              <a:ext cx="604823" cy="587980"/>
              <a:chOff x="7345212" y="4212963"/>
              <a:chExt cx="604823" cy="587980"/>
            </a:xfrm>
          </p:grpSpPr>
          <p:sp>
            <p:nvSpPr>
              <p:cNvPr id="138" name="Google Shape;138;p2"/>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 name="Google Shape;147;p2"/>
          <p:cNvGrpSpPr/>
          <p:nvPr/>
        </p:nvGrpSpPr>
        <p:grpSpPr>
          <a:xfrm flipH="1" rot="10800000">
            <a:off x="0" y="3852352"/>
            <a:ext cx="1152816" cy="1291148"/>
            <a:chOff x="0" y="0"/>
            <a:chExt cx="1063385" cy="1190986"/>
          </a:xfrm>
        </p:grpSpPr>
        <p:sp>
          <p:nvSpPr>
            <p:cNvPr id="148" name="Google Shape;148;p2"/>
            <p:cNvSpPr/>
            <p:nvPr/>
          </p:nvSpPr>
          <p:spPr>
            <a:xfrm>
              <a:off x="0" y="127535"/>
              <a:ext cx="531718" cy="531784"/>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0" y="127535"/>
              <a:ext cx="531718" cy="264096"/>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0" y="824"/>
              <a:ext cx="531718" cy="392616"/>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0" y="0"/>
              <a:ext cx="352072" cy="26050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531700" y="824"/>
              <a:ext cx="531685" cy="65849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531700" y="824"/>
              <a:ext cx="265810" cy="392616"/>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99648" y="469036"/>
              <a:ext cx="107425" cy="10333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324591" y="469003"/>
              <a:ext cx="107392" cy="10333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0" y="659301"/>
              <a:ext cx="531718" cy="531685"/>
            </a:xfrm>
            <a:custGeom>
              <a:rect b="b" l="l" r="r" t="t"/>
              <a:pathLst>
                <a:path extrusionOk="0" h="16130" w="16131">
                  <a:moveTo>
                    <a:pt x="1" y="1"/>
                  </a:moveTo>
                  <a:lnTo>
                    <a:pt x="1" y="16130"/>
                  </a:lnTo>
                  <a:cubicBezTo>
                    <a:pt x="1" y="7222"/>
                    <a:pt x="7222" y="1"/>
                    <a:pt x="161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312" name="Shape 1312"/>
        <p:cNvGrpSpPr/>
        <p:nvPr/>
      </p:nvGrpSpPr>
      <p:grpSpPr>
        <a:xfrm>
          <a:off x="0" y="0"/>
          <a:ext cx="0" cy="0"/>
          <a:chOff x="0" y="0"/>
          <a:chExt cx="0" cy="0"/>
        </a:xfrm>
      </p:grpSpPr>
      <p:sp>
        <p:nvSpPr>
          <p:cNvPr id="1313" name="Google Shape;1313;p11"/>
          <p:cNvSpPr txBox="1"/>
          <p:nvPr>
            <p:ph hasCustomPrompt="1" type="title"/>
          </p:nvPr>
        </p:nvSpPr>
        <p:spPr>
          <a:xfrm>
            <a:off x="882150" y="1351125"/>
            <a:ext cx="7379700" cy="18087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11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1314" name="Google Shape;1314;p11"/>
          <p:cNvSpPr txBox="1"/>
          <p:nvPr>
            <p:ph idx="1" type="body"/>
          </p:nvPr>
        </p:nvSpPr>
        <p:spPr>
          <a:xfrm>
            <a:off x="882150" y="3051475"/>
            <a:ext cx="7379700" cy="530700"/>
          </a:xfrm>
          <a:prstGeom prst="rect">
            <a:avLst/>
          </a:prstGeom>
          <a:noFill/>
          <a:ln>
            <a:noFill/>
          </a:ln>
        </p:spPr>
        <p:txBody>
          <a:bodyPr anchorCtr="0" anchor="t" bIns="91425" lIns="91425" spcFirstLastPara="1" rIns="91425" wrap="square" tIns="91425">
            <a:noAutofit/>
          </a:bodyPr>
          <a:lstStyle>
            <a:lvl1pPr indent="-317500" lvl="0" marL="457200" algn="ctr">
              <a:spcBef>
                <a:spcPts val="0"/>
              </a:spcBef>
              <a:spcAft>
                <a:spcPts val="0"/>
              </a:spcAft>
              <a:buClr>
                <a:schemeClr val="dk1"/>
              </a:buClr>
              <a:buSzPts val="1400"/>
              <a:buFont typeface="Mulish Medium"/>
              <a:buChar char="●"/>
              <a:defRPr sz="1600">
                <a:solidFill>
                  <a:schemeClr val="dk1"/>
                </a:solidFill>
                <a:latin typeface="Work Sans Medium"/>
                <a:ea typeface="Work Sans Medium"/>
                <a:cs typeface="Work Sans Medium"/>
                <a:sym typeface="Work Sans Medium"/>
              </a:defRPr>
            </a:lvl1pPr>
            <a:lvl2pPr indent="-317500" lvl="1" marL="914400" algn="ctr">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2pPr>
            <a:lvl3pPr indent="-317500" lvl="2" marL="1371600" algn="ctr">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3pPr>
            <a:lvl4pPr indent="-317500" lvl="3" marL="1828800" algn="ctr">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4pPr>
            <a:lvl5pPr indent="-317500" lvl="4" marL="2286000" algn="ctr">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5pPr>
            <a:lvl6pPr indent="-317500" lvl="5" marL="2743200" algn="ctr">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6pPr>
            <a:lvl7pPr indent="-317500" lvl="6" marL="3200400" algn="ctr">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7pPr>
            <a:lvl8pPr indent="-317500" lvl="7" marL="3657600" algn="ctr">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8pPr>
            <a:lvl9pPr indent="-317500" lvl="8" marL="4114800" algn="ctr">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9pPr>
          </a:lstStyle>
          <a:p/>
        </p:txBody>
      </p:sp>
      <p:grpSp>
        <p:nvGrpSpPr>
          <p:cNvPr id="1315" name="Google Shape;1315;p11"/>
          <p:cNvGrpSpPr/>
          <p:nvPr/>
        </p:nvGrpSpPr>
        <p:grpSpPr>
          <a:xfrm>
            <a:off x="0" y="3903460"/>
            <a:ext cx="4344146" cy="1240278"/>
            <a:chOff x="0" y="3996925"/>
            <a:chExt cx="3965446" cy="1132157"/>
          </a:xfrm>
        </p:grpSpPr>
        <p:sp>
          <p:nvSpPr>
            <p:cNvPr id="1316" name="Google Shape;1316;p11"/>
            <p:cNvSpPr/>
            <p:nvPr/>
          </p:nvSpPr>
          <p:spPr>
            <a:xfrm>
              <a:off x="566450" y="3996925"/>
              <a:ext cx="566559" cy="566453"/>
            </a:xfrm>
            <a:custGeom>
              <a:rect b="b" l="l" r="r" t="t"/>
              <a:pathLst>
                <a:path extrusionOk="0" h="10708" w="10710">
                  <a:moveTo>
                    <a:pt x="0" y="0"/>
                  </a:moveTo>
                  <a:lnTo>
                    <a:pt x="0" y="10707"/>
                  </a:lnTo>
                  <a:lnTo>
                    <a:pt x="10709" y="10707"/>
                  </a:lnTo>
                  <a:lnTo>
                    <a:pt x="10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1"/>
            <p:cNvSpPr/>
            <p:nvPr/>
          </p:nvSpPr>
          <p:spPr>
            <a:xfrm>
              <a:off x="733873" y="4164244"/>
              <a:ext cx="399131" cy="399131"/>
            </a:xfrm>
            <a:custGeom>
              <a:rect b="b" l="l" r="r" t="t"/>
              <a:pathLst>
                <a:path extrusionOk="0" h="7545" w="7545">
                  <a:moveTo>
                    <a:pt x="1" y="0"/>
                  </a:moveTo>
                  <a:lnTo>
                    <a:pt x="1" y="7544"/>
                  </a:lnTo>
                  <a:lnTo>
                    <a:pt x="7544" y="7544"/>
                  </a:lnTo>
                  <a:lnTo>
                    <a:pt x="7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1"/>
            <p:cNvSpPr/>
            <p:nvPr/>
          </p:nvSpPr>
          <p:spPr>
            <a:xfrm>
              <a:off x="645533" y="4076009"/>
              <a:ext cx="487474" cy="487368"/>
            </a:xfrm>
            <a:custGeom>
              <a:rect b="b" l="l" r="r" t="t"/>
              <a:pathLst>
                <a:path extrusionOk="0" fill="none" h="9213" w="9215">
                  <a:moveTo>
                    <a:pt x="1" y="9212"/>
                  </a:moveTo>
                  <a:lnTo>
                    <a:pt x="1" y="1"/>
                  </a:lnTo>
                  <a:lnTo>
                    <a:pt x="921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1"/>
            <p:cNvSpPr/>
            <p:nvPr/>
          </p:nvSpPr>
          <p:spPr>
            <a:xfrm>
              <a:off x="697743" y="4128220"/>
              <a:ext cx="435261" cy="435155"/>
            </a:xfrm>
            <a:custGeom>
              <a:rect b="b" l="l" r="r" t="t"/>
              <a:pathLst>
                <a:path extrusionOk="0" fill="none" h="8226" w="8228">
                  <a:moveTo>
                    <a:pt x="1" y="8225"/>
                  </a:moveTo>
                  <a:lnTo>
                    <a:pt x="1" y="1"/>
                  </a:lnTo>
                  <a:lnTo>
                    <a:pt x="822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1"/>
            <p:cNvSpPr/>
            <p:nvPr/>
          </p:nvSpPr>
          <p:spPr>
            <a:xfrm>
              <a:off x="672775" y="4103252"/>
              <a:ext cx="460230" cy="460124"/>
            </a:xfrm>
            <a:custGeom>
              <a:rect b="b" l="l" r="r" t="t"/>
              <a:pathLst>
                <a:path extrusionOk="0" fill="none" h="8698" w="8700">
                  <a:moveTo>
                    <a:pt x="1" y="8697"/>
                  </a:moveTo>
                  <a:lnTo>
                    <a:pt x="1" y="1"/>
                  </a:lnTo>
                  <a:lnTo>
                    <a:pt x="869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1"/>
            <p:cNvSpPr/>
            <p:nvPr/>
          </p:nvSpPr>
          <p:spPr>
            <a:xfrm>
              <a:off x="849720" y="4280092"/>
              <a:ext cx="283280" cy="283279"/>
            </a:xfrm>
            <a:custGeom>
              <a:rect b="b" l="l" r="r" t="t"/>
              <a:pathLst>
                <a:path extrusionOk="0" h="5355" w="5355">
                  <a:moveTo>
                    <a:pt x="1" y="1"/>
                  </a:moveTo>
                  <a:lnTo>
                    <a:pt x="1" y="5354"/>
                  </a:lnTo>
                  <a:lnTo>
                    <a:pt x="5354" y="5354"/>
                  </a:lnTo>
                  <a:lnTo>
                    <a:pt x="5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1"/>
            <p:cNvSpPr/>
            <p:nvPr/>
          </p:nvSpPr>
          <p:spPr>
            <a:xfrm>
              <a:off x="1699425" y="4562462"/>
              <a:ext cx="566559" cy="566559"/>
            </a:xfrm>
            <a:custGeom>
              <a:rect b="b" l="l" r="r" t="t"/>
              <a:pathLst>
                <a:path extrusionOk="0" h="10710" w="10710">
                  <a:moveTo>
                    <a:pt x="0" y="0"/>
                  </a:moveTo>
                  <a:lnTo>
                    <a:pt x="0" y="10709"/>
                  </a:lnTo>
                  <a:lnTo>
                    <a:pt x="10709" y="10709"/>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1"/>
            <p:cNvSpPr/>
            <p:nvPr/>
          </p:nvSpPr>
          <p:spPr>
            <a:xfrm>
              <a:off x="1782793" y="4645936"/>
              <a:ext cx="399818" cy="399712"/>
            </a:xfrm>
            <a:custGeom>
              <a:rect b="b" l="l" r="r" t="t"/>
              <a:pathLst>
                <a:path extrusionOk="0" h="7556" w="7558">
                  <a:moveTo>
                    <a:pt x="3232" y="0"/>
                  </a:moveTo>
                  <a:lnTo>
                    <a:pt x="3232" y="2457"/>
                  </a:lnTo>
                  <a:lnTo>
                    <a:pt x="1493" y="720"/>
                  </a:lnTo>
                  <a:lnTo>
                    <a:pt x="720" y="1493"/>
                  </a:lnTo>
                  <a:lnTo>
                    <a:pt x="2459" y="3230"/>
                  </a:lnTo>
                  <a:lnTo>
                    <a:pt x="0" y="3230"/>
                  </a:lnTo>
                  <a:lnTo>
                    <a:pt x="0" y="4323"/>
                  </a:lnTo>
                  <a:lnTo>
                    <a:pt x="2459" y="4323"/>
                  </a:lnTo>
                  <a:lnTo>
                    <a:pt x="720" y="6062"/>
                  </a:lnTo>
                  <a:lnTo>
                    <a:pt x="1493" y="6835"/>
                  </a:lnTo>
                  <a:lnTo>
                    <a:pt x="3232" y="5096"/>
                  </a:lnTo>
                  <a:lnTo>
                    <a:pt x="3232" y="7555"/>
                  </a:lnTo>
                  <a:lnTo>
                    <a:pt x="4325" y="7555"/>
                  </a:lnTo>
                  <a:lnTo>
                    <a:pt x="4325" y="5096"/>
                  </a:lnTo>
                  <a:lnTo>
                    <a:pt x="6064" y="6835"/>
                  </a:lnTo>
                  <a:lnTo>
                    <a:pt x="6837" y="6062"/>
                  </a:lnTo>
                  <a:lnTo>
                    <a:pt x="5098" y="4323"/>
                  </a:lnTo>
                  <a:lnTo>
                    <a:pt x="7558" y="4323"/>
                  </a:lnTo>
                  <a:lnTo>
                    <a:pt x="7558" y="3230"/>
                  </a:lnTo>
                  <a:lnTo>
                    <a:pt x="5098" y="3230"/>
                  </a:lnTo>
                  <a:lnTo>
                    <a:pt x="6837" y="1493"/>
                  </a:lnTo>
                  <a:lnTo>
                    <a:pt x="6064" y="720"/>
                  </a:lnTo>
                  <a:lnTo>
                    <a:pt x="4325" y="2457"/>
                  </a:lnTo>
                  <a:lnTo>
                    <a:pt x="4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1"/>
            <p:cNvSpPr/>
            <p:nvPr/>
          </p:nvSpPr>
          <p:spPr>
            <a:xfrm>
              <a:off x="2832400" y="4562405"/>
              <a:ext cx="566559" cy="566559"/>
            </a:xfrm>
            <a:custGeom>
              <a:rect b="b" l="l" r="r" t="t"/>
              <a:pathLst>
                <a:path extrusionOk="0" h="10710" w="10710">
                  <a:moveTo>
                    <a:pt x="0" y="0"/>
                  </a:moveTo>
                  <a:lnTo>
                    <a:pt x="0" y="10710"/>
                  </a:lnTo>
                  <a:lnTo>
                    <a:pt x="10709" y="10710"/>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1"/>
            <p:cNvSpPr/>
            <p:nvPr/>
          </p:nvSpPr>
          <p:spPr>
            <a:xfrm>
              <a:off x="2832400" y="4562405"/>
              <a:ext cx="566559" cy="566665"/>
            </a:xfrm>
            <a:custGeom>
              <a:rect b="b" l="l" r="r" t="t"/>
              <a:pathLst>
                <a:path extrusionOk="0" h="10712" w="10710">
                  <a:moveTo>
                    <a:pt x="5356" y="0"/>
                  </a:moveTo>
                  <a:cubicBezTo>
                    <a:pt x="2397" y="0"/>
                    <a:pt x="0" y="2398"/>
                    <a:pt x="0" y="5356"/>
                  </a:cubicBezTo>
                  <a:lnTo>
                    <a:pt x="0" y="10712"/>
                  </a:lnTo>
                  <a:lnTo>
                    <a:pt x="10709" y="10712"/>
                  </a:lnTo>
                  <a:lnTo>
                    <a:pt x="10709" y="5356"/>
                  </a:lnTo>
                  <a:cubicBezTo>
                    <a:pt x="10709" y="2398"/>
                    <a:pt x="8312"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1"/>
            <p:cNvSpPr/>
            <p:nvPr/>
          </p:nvSpPr>
          <p:spPr>
            <a:xfrm>
              <a:off x="0" y="4562523"/>
              <a:ext cx="566559" cy="566559"/>
            </a:xfrm>
            <a:custGeom>
              <a:rect b="b" l="l" r="r" t="t"/>
              <a:pathLst>
                <a:path extrusionOk="0" h="10710" w="10710">
                  <a:moveTo>
                    <a:pt x="0"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1"/>
            <p:cNvSpPr/>
            <p:nvPr/>
          </p:nvSpPr>
          <p:spPr>
            <a:xfrm>
              <a:off x="0" y="4562629"/>
              <a:ext cx="566559" cy="566453"/>
            </a:xfrm>
            <a:custGeom>
              <a:rect b="b" l="l" r="r" t="t"/>
              <a:pathLst>
                <a:path extrusionOk="0" h="10708" w="10710">
                  <a:moveTo>
                    <a:pt x="0" y="1"/>
                  </a:moveTo>
                  <a:lnTo>
                    <a:pt x="0" y="5352"/>
                  </a:lnTo>
                  <a:cubicBezTo>
                    <a:pt x="0" y="8311"/>
                    <a:pt x="2397" y="10708"/>
                    <a:pt x="5356" y="10708"/>
                  </a:cubicBezTo>
                  <a:cubicBezTo>
                    <a:pt x="8315" y="10708"/>
                    <a:pt x="10709" y="8311"/>
                    <a:pt x="10709" y="5354"/>
                  </a:cubicBezTo>
                  <a:lnTo>
                    <a:pt x="10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1"/>
            <p:cNvSpPr/>
            <p:nvPr/>
          </p:nvSpPr>
          <p:spPr>
            <a:xfrm>
              <a:off x="1132937" y="3996925"/>
              <a:ext cx="566559" cy="566453"/>
            </a:xfrm>
            <a:custGeom>
              <a:rect b="b" l="l" r="r" t="t"/>
              <a:pathLst>
                <a:path extrusionOk="0" h="10708" w="10710">
                  <a:moveTo>
                    <a:pt x="0" y="0"/>
                  </a:moveTo>
                  <a:lnTo>
                    <a:pt x="0"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1"/>
            <p:cNvSpPr/>
            <p:nvPr/>
          </p:nvSpPr>
          <p:spPr>
            <a:xfrm>
              <a:off x="1416101" y="4280092"/>
              <a:ext cx="283385" cy="283279"/>
            </a:xfrm>
            <a:custGeom>
              <a:rect b="b" l="l" r="r" t="t"/>
              <a:pathLst>
                <a:path extrusionOk="0" h="5355" w="5357">
                  <a:moveTo>
                    <a:pt x="5357" y="1"/>
                  </a:moveTo>
                  <a:cubicBezTo>
                    <a:pt x="2398" y="1"/>
                    <a:pt x="1" y="2398"/>
                    <a:pt x="1" y="5354"/>
                  </a:cubicBezTo>
                  <a:lnTo>
                    <a:pt x="5357" y="5354"/>
                  </a:lnTo>
                  <a:lnTo>
                    <a:pt x="53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
            <p:cNvSpPr/>
            <p:nvPr/>
          </p:nvSpPr>
          <p:spPr>
            <a:xfrm>
              <a:off x="1132937" y="3996925"/>
              <a:ext cx="283227" cy="283227"/>
            </a:xfrm>
            <a:custGeom>
              <a:rect b="b" l="l" r="r" t="t"/>
              <a:pathLst>
                <a:path extrusionOk="0" h="5354" w="5354">
                  <a:moveTo>
                    <a:pt x="0" y="0"/>
                  </a:moveTo>
                  <a:lnTo>
                    <a:pt x="0" y="5354"/>
                  </a:lnTo>
                  <a:lnTo>
                    <a:pt x="5354" y="5354"/>
                  </a:lnTo>
                  <a:lnTo>
                    <a:pt x="53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1"/>
            <p:cNvSpPr/>
            <p:nvPr/>
          </p:nvSpPr>
          <p:spPr>
            <a:xfrm>
              <a:off x="1132937" y="3996925"/>
              <a:ext cx="167270" cy="167270"/>
            </a:xfrm>
            <a:custGeom>
              <a:rect b="b" l="l" r="r" t="t"/>
              <a:pathLst>
                <a:path extrusionOk="0" h="3162" w="3162">
                  <a:moveTo>
                    <a:pt x="0" y="0"/>
                  </a:moveTo>
                  <a:lnTo>
                    <a:pt x="0" y="3161"/>
                  </a:lnTo>
                  <a:lnTo>
                    <a:pt x="3161" y="3161"/>
                  </a:lnTo>
                  <a:lnTo>
                    <a:pt x="31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1"/>
            <p:cNvSpPr/>
            <p:nvPr/>
          </p:nvSpPr>
          <p:spPr>
            <a:xfrm>
              <a:off x="2265912" y="4562462"/>
              <a:ext cx="566559" cy="566559"/>
            </a:xfrm>
            <a:custGeom>
              <a:rect b="b" l="l" r="r" t="t"/>
              <a:pathLst>
                <a:path extrusionOk="0" h="10710" w="10710">
                  <a:moveTo>
                    <a:pt x="0" y="0"/>
                  </a:moveTo>
                  <a:lnTo>
                    <a:pt x="0" y="10709"/>
                  </a:lnTo>
                  <a:lnTo>
                    <a:pt x="10710" y="10709"/>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1"/>
            <p:cNvSpPr/>
            <p:nvPr/>
          </p:nvSpPr>
          <p:spPr>
            <a:xfrm>
              <a:off x="566487" y="4562523"/>
              <a:ext cx="566559" cy="566559"/>
            </a:xfrm>
            <a:custGeom>
              <a:rect b="b" l="l" r="r" t="t"/>
              <a:pathLst>
                <a:path extrusionOk="0" h="10710" w="10710">
                  <a:moveTo>
                    <a:pt x="0" y="1"/>
                  </a:moveTo>
                  <a:lnTo>
                    <a:pt x="0"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1"/>
            <p:cNvSpPr/>
            <p:nvPr/>
          </p:nvSpPr>
          <p:spPr>
            <a:xfrm>
              <a:off x="849651" y="4845690"/>
              <a:ext cx="283385" cy="283385"/>
            </a:xfrm>
            <a:custGeom>
              <a:rect b="b" l="l" r="r" t="t"/>
              <a:pathLst>
                <a:path extrusionOk="0" h="5357" w="5357">
                  <a:moveTo>
                    <a:pt x="1" y="1"/>
                  </a:moveTo>
                  <a:lnTo>
                    <a:pt x="1" y="5357"/>
                  </a:lnTo>
                  <a:lnTo>
                    <a:pt x="5357" y="5357"/>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1"/>
            <p:cNvSpPr/>
            <p:nvPr/>
          </p:nvSpPr>
          <p:spPr>
            <a:xfrm>
              <a:off x="566487" y="4562523"/>
              <a:ext cx="566559" cy="566559"/>
            </a:xfrm>
            <a:custGeom>
              <a:rect b="b" l="l" r="r" t="t"/>
              <a:pathLst>
                <a:path extrusionOk="0" h="10710" w="10710">
                  <a:moveTo>
                    <a:pt x="0" y="1"/>
                  </a:moveTo>
                  <a:lnTo>
                    <a:pt x="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1"/>
            <p:cNvSpPr/>
            <p:nvPr/>
          </p:nvSpPr>
          <p:spPr>
            <a:xfrm>
              <a:off x="1132974" y="4908163"/>
              <a:ext cx="566559" cy="220910"/>
            </a:xfrm>
            <a:custGeom>
              <a:rect b="b" l="l" r="r" t="t"/>
              <a:pathLst>
                <a:path extrusionOk="0" h="4176" w="10710">
                  <a:moveTo>
                    <a:pt x="1" y="0"/>
                  </a:moveTo>
                  <a:lnTo>
                    <a:pt x="1" y="4176"/>
                  </a:lnTo>
                  <a:lnTo>
                    <a:pt x="10710" y="4176"/>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1"/>
            <p:cNvSpPr/>
            <p:nvPr/>
          </p:nvSpPr>
          <p:spPr>
            <a:xfrm>
              <a:off x="1132974" y="4988199"/>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5"/>
                    <a:pt x="523" y="1981"/>
                    <a:pt x="790" y="1981"/>
                  </a:cubicBezTo>
                  <a:cubicBezTo>
                    <a:pt x="1320" y="1981"/>
                    <a:pt x="1850" y="1797"/>
                    <a:pt x="2294" y="1430"/>
                  </a:cubicBezTo>
                  <a:cubicBezTo>
                    <a:pt x="2527" y="1236"/>
                    <a:pt x="2799" y="1140"/>
                    <a:pt x="3072" y="1140"/>
                  </a:cubicBezTo>
                  <a:cubicBezTo>
                    <a:pt x="3345" y="1140"/>
                    <a:pt x="3617" y="1236"/>
                    <a:pt x="3850" y="1430"/>
                  </a:cubicBezTo>
                  <a:cubicBezTo>
                    <a:pt x="4292" y="1797"/>
                    <a:pt x="4823" y="1981"/>
                    <a:pt x="5353" y="1981"/>
                  </a:cubicBezTo>
                  <a:cubicBezTo>
                    <a:pt x="5884" y="1981"/>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6"/>
                  </a:lnTo>
                  <a:cubicBezTo>
                    <a:pt x="10705" y="548"/>
                    <a:pt x="10701" y="551"/>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6" y="842"/>
                    <a:pt x="5353" y="842"/>
                  </a:cubicBezTo>
                  <a:cubicBezTo>
                    <a:pt x="5081" y="842"/>
                    <a:pt x="4809" y="746"/>
                    <a:pt x="4577" y="553"/>
                  </a:cubicBezTo>
                  <a:cubicBezTo>
                    <a:pt x="4134" y="185"/>
                    <a:pt x="3603"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1"/>
            <p:cNvSpPr/>
            <p:nvPr/>
          </p:nvSpPr>
          <p:spPr>
            <a:xfrm>
              <a:off x="1132974" y="4855794"/>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7"/>
                    <a:pt x="4823" y="1980"/>
                    <a:pt x="5354" y="1980"/>
                  </a:cubicBezTo>
                  <a:cubicBezTo>
                    <a:pt x="5885" y="1980"/>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1"/>
            <p:cNvSpPr/>
            <p:nvPr/>
          </p:nvSpPr>
          <p:spPr>
            <a:xfrm>
              <a:off x="1132974" y="4723388"/>
              <a:ext cx="566453" cy="104795"/>
            </a:xfrm>
            <a:custGeom>
              <a:rect b="b" l="l" r="r" t="t"/>
              <a:pathLst>
                <a:path extrusionOk="0" h="1981" w="10708">
                  <a:moveTo>
                    <a:pt x="3072" y="1"/>
                  </a:moveTo>
                  <a:cubicBezTo>
                    <a:pt x="2541" y="1"/>
                    <a:pt x="2009" y="185"/>
                    <a:pt x="1565" y="553"/>
                  </a:cubicBezTo>
                  <a:cubicBezTo>
                    <a:pt x="1333" y="745"/>
                    <a:pt x="1060" y="841"/>
                    <a:pt x="788" y="841"/>
                  </a:cubicBezTo>
                  <a:cubicBezTo>
                    <a:pt x="515" y="841"/>
                    <a:pt x="242" y="745"/>
                    <a:pt x="10" y="553"/>
                  </a:cubicBezTo>
                  <a:cubicBezTo>
                    <a:pt x="8" y="548"/>
                    <a:pt x="3" y="548"/>
                    <a:pt x="1" y="544"/>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6"/>
                    <a:pt x="4823" y="1980"/>
                    <a:pt x="5354" y="1980"/>
                  </a:cubicBezTo>
                  <a:cubicBezTo>
                    <a:pt x="5885" y="1980"/>
                    <a:pt x="6416" y="1796"/>
                    <a:pt x="6859" y="1430"/>
                  </a:cubicBezTo>
                  <a:cubicBezTo>
                    <a:pt x="7092" y="1236"/>
                    <a:pt x="7365" y="1140"/>
                    <a:pt x="7638" y="1140"/>
                  </a:cubicBezTo>
                  <a:cubicBezTo>
                    <a:pt x="7910" y="1140"/>
                    <a:pt x="8183" y="1236"/>
                    <a:pt x="8416" y="1430"/>
                  </a:cubicBezTo>
                  <a:cubicBezTo>
                    <a:pt x="8859" y="1797"/>
                    <a:pt x="9389" y="1981"/>
                    <a:pt x="9919" y="1981"/>
                  </a:cubicBezTo>
                  <a:cubicBezTo>
                    <a:pt x="10186" y="1981"/>
                    <a:pt x="10452" y="1934"/>
                    <a:pt x="10708" y="1841"/>
                  </a:cubicBezTo>
                  <a:lnTo>
                    <a:pt x="10708"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1"/>
            <p:cNvSpPr/>
            <p:nvPr/>
          </p:nvSpPr>
          <p:spPr>
            <a:xfrm>
              <a:off x="2309606" y="4623031"/>
              <a:ext cx="479168" cy="445630"/>
            </a:xfrm>
            <a:custGeom>
              <a:rect b="b" l="l" r="r" t="t"/>
              <a:pathLst>
                <a:path extrusionOk="0" h="8424" w="9058">
                  <a:moveTo>
                    <a:pt x="4524" y="1"/>
                  </a:moveTo>
                  <a:cubicBezTo>
                    <a:pt x="2495" y="1"/>
                    <a:pt x="709" y="1469"/>
                    <a:pt x="373" y="3537"/>
                  </a:cubicBezTo>
                  <a:cubicBezTo>
                    <a:pt x="0" y="5833"/>
                    <a:pt x="1560" y="7995"/>
                    <a:pt x="3854" y="8368"/>
                  </a:cubicBezTo>
                  <a:cubicBezTo>
                    <a:pt x="4082" y="8405"/>
                    <a:pt x="4309" y="8423"/>
                    <a:pt x="4534" y="8423"/>
                  </a:cubicBezTo>
                  <a:cubicBezTo>
                    <a:pt x="6562" y="8423"/>
                    <a:pt x="8349" y="6952"/>
                    <a:pt x="8685" y="4885"/>
                  </a:cubicBezTo>
                  <a:cubicBezTo>
                    <a:pt x="9058" y="2591"/>
                    <a:pt x="7500" y="429"/>
                    <a:pt x="5204" y="56"/>
                  </a:cubicBezTo>
                  <a:cubicBezTo>
                    <a:pt x="4976" y="19"/>
                    <a:pt x="4748" y="1"/>
                    <a:pt x="4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1"/>
            <p:cNvSpPr/>
            <p:nvPr/>
          </p:nvSpPr>
          <p:spPr>
            <a:xfrm>
              <a:off x="2399427" y="4707034"/>
              <a:ext cx="288569" cy="277513"/>
            </a:xfrm>
            <a:custGeom>
              <a:rect b="b" l="l" r="r" t="t"/>
              <a:pathLst>
                <a:path extrusionOk="0" h="5246" w="5455">
                  <a:moveTo>
                    <a:pt x="2824" y="0"/>
                  </a:moveTo>
                  <a:cubicBezTo>
                    <a:pt x="1766" y="0"/>
                    <a:pt x="812" y="639"/>
                    <a:pt x="407" y="1617"/>
                  </a:cubicBezTo>
                  <a:cubicBezTo>
                    <a:pt x="0" y="2600"/>
                    <a:pt x="226" y="3727"/>
                    <a:pt x="976" y="4477"/>
                  </a:cubicBezTo>
                  <a:cubicBezTo>
                    <a:pt x="1477" y="4979"/>
                    <a:pt x="2149" y="5246"/>
                    <a:pt x="2832" y="5246"/>
                  </a:cubicBezTo>
                  <a:cubicBezTo>
                    <a:pt x="3170" y="5246"/>
                    <a:pt x="3511" y="5180"/>
                    <a:pt x="3835" y="5045"/>
                  </a:cubicBezTo>
                  <a:cubicBezTo>
                    <a:pt x="4815" y="4640"/>
                    <a:pt x="5455" y="3683"/>
                    <a:pt x="5455" y="2623"/>
                  </a:cubicBezTo>
                  <a:cubicBezTo>
                    <a:pt x="5455" y="1173"/>
                    <a:pt x="4279" y="0"/>
                    <a:pt x="2830" y="0"/>
                  </a:cubicBezTo>
                  <a:cubicBezTo>
                    <a:pt x="2828" y="0"/>
                    <a:pt x="2826"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1"/>
            <p:cNvSpPr/>
            <p:nvPr/>
          </p:nvSpPr>
          <p:spPr>
            <a:xfrm>
              <a:off x="2490941" y="4791725"/>
              <a:ext cx="112254" cy="108022"/>
            </a:xfrm>
            <a:custGeom>
              <a:rect b="b" l="l" r="r" t="t"/>
              <a:pathLst>
                <a:path extrusionOk="0" h="2042" w="2122">
                  <a:moveTo>
                    <a:pt x="1102" y="0"/>
                  </a:moveTo>
                  <a:cubicBezTo>
                    <a:pt x="688" y="0"/>
                    <a:pt x="315" y="249"/>
                    <a:pt x="159" y="631"/>
                  </a:cubicBezTo>
                  <a:cubicBezTo>
                    <a:pt x="0" y="1013"/>
                    <a:pt x="88" y="1450"/>
                    <a:pt x="380" y="1742"/>
                  </a:cubicBezTo>
                  <a:cubicBezTo>
                    <a:pt x="575" y="1937"/>
                    <a:pt x="835" y="2041"/>
                    <a:pt x="1100" y="2041"/>
                  </a:cubicBezTo>
                  <a:cubicBezTo>
                    <a:pt x="1232" y="2041"/>
                    <a:pt x="1364" y="2015"/>
                    <a:pt x="1491" y="1963"/>
                  </a:cubicBezTo>
                  <a:cubicBezTo>
                    <a:pt x="1873" y="1806"/>
                    <a:pt x="2121" y="1434"/>
                    <a:pt x="2121" y="1022"/>
                  </a:cubicBezTo>
                  <a:cubicBezTo>
                    <a:pt x="2121" y="458"/>
                    <a:pt x="1666"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1"/>
            <p:cNvSpPr/>
            <p:nvPr/>
          </p:nvSpPr>
          <p:spPr>
            <a:xfrm>
              <a:off x="3398887" y="4562405"/>
              <a:ext cx="566559" cy="566559"/>
            </a:xfrm>
            <a:custGeom>
              <a:rect b="b" l="l" r="r" t="t"/>
              <a:pathLst>
                <a:path extrusionOk="0" h="10710" w="10710">
                  <a:moveTo>
                    <a:pt x="0" y="0"/>
                  </a:moveTo>
                  <a:lnTo>
                    <a:pt x="0" y="10710"/>
                  </a:lnTo>
                  <a:lnTo>
                    <a:pt x="10710" y="10710"/>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1"/>
            <p:cNvSpPr/>
            <p:nvPr/>
          </p:nvSpPr>
          <p:spPr>
            <a:xfrm>
              <a:off x="3398887" y="4562405"/>
              <a:ext cx="566559" cy="566559"/>
            </a:xfrm>
            <a:custGeom>
              <a:rect b="b" l="l" r="r" t="t"/>
              <a:pathLst>
                <a:path extrusionOk="0" h="10710" w="10710">
                  <a:moveTo>
                    <a:pt x="0" y="0"/>
                  </a:moveTo>
                  <a:lnTo>
                    <a:pt x="0" y="10710"/>
                  </a:lnTo>
                  <a:lnTo>
                    <a:pt x="10710" y="1071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1"/>
            <p:cNvSpPr/>
            <p:nvPr/>
          </p:nvSpPr>
          <p:spPr>
            <a:xfrm>
              <a:off x="3684643" y="4611654"/>
              <a:ext cx="231490" cy="222815"/>
            </a:xfrm>
            <a:custGeom>
              <a:rect b="b" l="l" r="r" t="t"/>
              <a:pathLst>
                <a:path extrusionOk="0" h="4212" w="4376">
                  <a:moveTo>
                    <a:pt x="2272" y="0"/>
                  </a:moveTo>
                  <a:cubicBezTo>
                    <a:pt x="1724" y="0"/>
                    <a:pt x="1186" y="214"/>
                    <a:pt x="782" y="618"/>
                  </a:cubicBezTo>
                  <a:cubicBezTo>
                    <a:pt x="180" y="1218"/>
                    <a:pt x="0" y="2124"/>
                    <a:pt x="327" y="2911"/>
                  </a:cubicBezTo>
                  <a:cubicBezTo>
                    <a:pt x="651" y="3698"/>
                    <a:pt x="1420" y="4211"/>
                    <a:pt x="2271" y="4211"/>
                  </a:cubicBezTo>
                  <a:cubicBezTo>
                    <a:pt x="3433" y="4211"/>
                    <a:pt x="4376" y="3268"/>
                    <a:pt x="4376" y="2106"/>
                  </a:cubicBezTo>
                  <a:cubicBezTo>
                    <a:pt x="4376" y="1255"/>
                    <a:pt x="3863" y="486"/>
                    <a:pt x="3076" y="160"/>
                  </a:cubicBezTo>
                  <a:cubicBezTo>
                    <a:pt x="2816" y="53"/>
                    <a:pt x="2543" y="0"/>
                    <a:pt x="2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1"/>
            <p:cNvSpPr/>
            <p:nvPr/>
          </p:nvSpPr>
          <p:spPr>
            <a:xfrm>
              <a:off x="2896142" y="4641594"/>
              <a:ext cx="439176" cy="408335"/>
            </a:xfrm>
            <a:custGeom>
              <a:rect b="b" l="l" r="r" t="t"/>
              <a:pathLst>
                <a:path extrusionOk="0" h="7719" w="8302">
                  <a:moveTo>
                    <a:pt x="4143" y="1"/>
                  </a:moveTo>
                  <a:cubicBezTo>
                    <a:pt x="2286" y="1"/>
                    <a:pt x="650" y="1347"/>
                    <a:pt x="341" y="3240"/>
                  </a:cubicBezTo>
                  <a:cubicBezTo>
                    <a:pt x="1" y="5345"/>
                    <a:pt x="1429" y="7326"/>
                    <a:pt x="3532" y="7669"/>
                  </a:cubicBezTo>
                  <a:cubicBezTo>
                    <a:pt x="3741" y="7703"/>
                    <a:pt x="3948" y="7719"/>
                    <a:pt x="4153" y="7719"/>
                  </a:cubicBezTo>
                  <a:cubicBezTo>
                    <a:pt x="6012" y="7719"/>
                    <a:pt x="7652" y="6372"/>
                    <a:pt x="7958" y="4478"/>
                  </a:cubicBezTo>
                  <a:cubicBezTo>
                    <a:pt x="8301" y="2375"/>
                    <a:pt x="6873" y="392"/>
                    <a:pt x="4768" y="52"/>
                  </a:cubicBezTo>
                  <a:cubicBezTo>
                    <a:pt x="4558" y="17"/>
                    <a:pt x="4349" y="1"/>
                    <a:pt x="4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1"/>
            <p:cNvSpPr/>
            <p:nvPr/>
          </p:nvSpPr>
          <p:spPr>
            <a:xfrm>
              <a:off x="63742" y="4641765"/>
              <a:ext cx="439017" cy="408335"/>
            </a:xfrm>
            <a:custGeom>
              <a:rect b="b" l="l" r="r" t="t"/>
              <a:pathLst>
                <a:path extrusionOk="0" h="7719" w="8299">
                  <a:moveTo>
                    <a:pt x="4143" y="0"/>
                  </a:moveTo>
                  <a:cubicBezTo>
                    <a:pt x="2286" y="0"/>
                    <a:pt x="650" y="1347"/>
                    <a:pt x="341" y="3239"/>
                  </a:cubicBezTo>
                  <a:cubicBezTo>
                    <a:pt x="1" y="5344"/>
                    <a:pt x="1429" y="7325"/>
                    <a:pt x="3532" y="7668"/>
                  </a:cubicBezTo>
                  <a:cubicBezTo>
                    <a:pt x="3741" y="7702"/>
                    <a:pt x="3948" y="7718"/>
                    <a:pt x="4153" y="7718"/>
                  </a:cubicBezTo>
                  <a:cubicBezTo>
                    <a:pt x="6012" y="7718"/>
                    <a:pt x="7652" y="6371"/>
                    <a:pt x="7958" y="4477"/>
                  </a:cubicBezTo>
                  <a:cubicBezTo>
                    <a:pt x="8299" y="2374"/>
                    <a:pt x="6873" y="391"/>
                    <a:pt x="4768" y="51"/>
                  </a:cubicBezTo>
                  <a:cubicBezTo>
                    <a:pt x="4558" y="17"/>
                    <a:pt x="4349" y="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1"/>
            <p:cNvSpPr/>
            <p:nvPr/>
          </p:nvSpPr>
          <p:spPr>
            <a:xfrm>
              <a:off x="177315" y="4747510"/>
              <a:ext cx="204247" cy="196524"/>
            </a:xfrm>
            <a:custGeom>
              <a:rect b="b" l="l" r="r" t="t"/>
              <a:pathLst>
                <a:path extrusionOk="0" h="3715" w="3861">
                  <a:moveTo>
                    <a:pt x="2004" y="0"/>
                  </a:moveTo>
                  <a:cubicBezTo>
                    <a:pt x="1252" y="0"/>
                    <a:pt x="575" y="454"/>
                    <a:pt x="288" y="1146"/>
                  </a:cubicBezTo>
                  <a:cubicBezTo>
                    <a:pt x="0" y="1841"/>
                    <a:pt x="159" y="2639"/>
                    <a:pt x="690" y="3171"/>
                  </a:cubicBezTo>
                  <a:cubicBezTo>
                    <a:pt x="1046" y="3526"/>
                    <a:pt x="1521" y="3715"/>
                    <a:pt x="2003" y="3715"/>
                  </a:cubicBezTo>
                  <a:cubicBezTo>
                    <a:pt x="2242" y="3715"/>
                    <a:pt x="2483" y="3668"/>
                    <a:pt x="2713" y="3573"/>
                  </a:cubicBezTo>
                  <a:cubicBezTo>
                    <a:pt x="3407" y="3286"/>
                    <a:pt x="3861" y="2609"/>
                    <a:pt x="3858" y="1857"/>
                  </a:cubicBezTo>
                  <a:cubicBezTo>
                    <a:pt x="3858" y="833"/>
                    <a:pt x="3028" y="0"/>
                    <a:pt x="2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11"/>
          <p:cNvGrpSpPr/>
          <p:nvPr/>
        </p:nvGrpSpPr>
        <p:grpSpPr>
          <a:xfrm>
            <a:off x="1" y="0"/>
            <a:ext cx="4940556" cy="2542416"/>
            <a:chOff x="12" y="-1"/>
            <a:chExt cx="5697792" cy="2932091"/>
          </a:xfrm>
        </p:grpSpPr>
        <p:sp>
          <p:nvSpPr>
            <p:cNvPr id="1350" name="Google Shape;1350;p11"/>
            <p:cNvSpPr/>
            <p:nvPr/>
          </p:nvSpPr>
          <p:spPr>
            <a:xfrm rot="10800000">
              <a:off x="851744" y="1562126"/>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1"/>
            <p:cNvSpPr/>
            <p:nvPr/>
          </p:nvSpPr>
          <p:spPr>
            <a:xfrm rot="10800000">
              <a:off x="24" y="153"/>
              <a:ext cx="857400" cy="857486"/>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1"/>
            <p:cNvSpPr/>
            <p:nvPr/>
          </p:nvSpPr>
          <p:spPr>
            <a:xfrm rot="10800000">
              <a:off x="165931" y="166102"/>
              <a:ext cx="691579" cy="691536"/>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1"/>
            <p:cNvSpPr/>
            <p:nvPr/>
          </p:nvSpPr>
          <p:spPr>
            <a:xfrm rot="10800000">
              <a:off x="511720" y="511806"/>
              <a:ext cx="345789" cy="345832"/>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1"/>
            <p:cNvSpPr/>
            <p:nvPr/>
          </p:nvSpPr>
          <p:spPr>
            <a:xfrm rot="10800000">
              <a:off x="165931" y="1549084"/>
              <a:ext cx="691493" cy="691536"/>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1"/>
            <p:cNvSpPr/>
            <p:nvPr/>
          </p:nvSpPr>
          <p:spPr>
            <a:xfrm rot="10800000">
              <a:off x="24" y="1549084"/>
              <a:ext cx="857486" cy="691536"/>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1"/>
            <p:cNvSpPr/>
            <p:nvPr/>
          </p:nvSpPr>
          <p:spPr>
            <a:xfrm rot="10800000">
              <a:off x="331790" y="1714987"/>
              <a:ext cx="359851" cy="359808"/>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1"/>
            <p:cNvSpPr/>
            <p:nvPr/>
          </p:nvSpPr>
          <p:spPr>
            <a:xfrm rot="10800000">
              <a:off x="431803" y="1815085"/>
              <a:ext cx="159734" cy="159691"/>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1"/>
            <p:cNvSpPr/>
            <p:nvPr/>
          </p:nvSpPr>
          <p:spPr>
            <a:xfrm rot="10800000">
              <a:off x="24" y="2240597"/>
              <a:ext cx="857486" cy="691493"/>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1"/>
            <p:cNvSpPr/>
            <p:nvPr/>
          </p:nvSpPr>
          <p:spPr>
            <a:xfrm rot="10800000">
              <a:off x="19" y="2240592"/>
              <a:ext cx="677003" cy="511010"/>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1"/>
            <p:cNvSpPr/>
            <p:nvPr/>
          </p:nvSpPr>
          <p:spPr>
            <a:xfrm rot="10800000">
              <a:off x="12" y="2240585"/>
              <a:ext cx="421455" cy="255548"/>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1"/>
            <p:cNvSpPr/>
            <p:nvPr/>
          </p:nvSpPr>
          <p:spPr>
            <a:xfrm rot="10800000">
              <a:off x="24" y="857615"/>
              <a:ext cx="857400" cy="691493"/>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
            <p:cNvSpPr/>
            <p:nvPr/>
          </p:nvSpPr>
          <p:spPr>
            <a:xfrm rot="10800000">
              <a:off x="165931" y="857615"/>
              <a:ext cx="691579" cy="691493"/>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1"/>
            <p:cNvSpPr/>
            <p:nvPr/>
          </p:nvSpPr>
          <p:spPr>
            <a:xfrm rot="10800000">
              <a:off x="511720" y="857605"/>
              <a:ext cx="345704" cy="345704"/>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1"/>
            <p:cNvSpPr/>
            <p:nvPr/>
          </p:nvSpPr>
          <p:spPr>
            <a:xfrm rot="10800000">
              <a:off x="857486" y="1549075"/>
              <a:ext cx="691536" cy="345747"/>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1"/>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1"/>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1"/>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1"/>
            <p:cNvSpPr/>
            <p:nvPr/>
          </p:nvSpPr>
          <p:spPr>
            <a:xfrm rot="10800000">
              <a:off x="1037712" y="857610"/>
              <a:ext cx="511310" cy="511310"/>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1"/>
            <p:cNvSpPr/>
            <p:nvPr/>
          </p:nvSpPr>
          <p:spPr>
            <a:xfrm rot="10800000">
              <a:off x="1382215" y="857600"/>
              <a:ext cx="166807" cy="166593"/>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1"/>
            <p:cNvSpPr/>
            <p:nvPr/>
          </p:nvSpPr>
          <p:spPr>
            <a:xfrm rot="10800000">
              <a:off x="4314799" y="128"/>
              <a:ext cx="691493" cy="857486"/>
            </a:xfrm>
            <a:custGeom>
              <a:rect b="b" l="l" r="r" t="t"/>
              <a:pathLst>
                <a:path extrusionOk="0" h="20002" w="16130">
                  <a:moveTo>
                    <a:pt x="0" y="1"/>
                  </a:moveTo>
                  <a:lnTo>
                    <a:pt x="0" y="20002"/>
                  </a:lnTo>
                  <a:lnTo>
                    <a:pt x="16130" y="20002"/>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1"/>
            <p:cNvSpPr/>
            <p:nvPr/>
          </p:nvSpPr>
          <p:spPr>
            <a:xfrm rot="10800000">
              <a:off x="4314799" y="166077"/>
              <a:ext cx="691493" cy="691536"/>
            </a:xfrm>
            <a:custGeom>
              <a:rect b="b" l="l" r="r" t="t"/>
              <a:pathLst>
                <a:path extrusionOk="0" h="16131" w="16130">
                  <a:moveTo>
                    <a:pt x="0" y="1"/>
                  </a:moveTo>
                  <a:lnTo>
                    <a:pt x="0" y="16130"/>
                  </a:lnTo>
                  <a:cubicBezTo>
                    <a:pt x="8908" y="16130"/>
                    <a:pt x="16130" y="8909"/>
                    <a:pt x="16130"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
            <p:cNvSpPr/>
            <p:nvPr/>
          </p:nvSpPr>
          <p:spPr>
            <a:xfrm rot="10800000">
              <a:off x="4660460" y="511781"/>
              <a:ext cx="345832" cy="345832"/>
            </a:xfrm>
            <a:custGeom>
              <a:rect b="b" l="l" r="r" t="t"/>
              <a:pathLst>
                <a:path extrusionOk="0" h="8067" w="8067">
                  <a:moveTo>
                    <a:pt x="0" y="1"/>
                  </a:moveTo>
                  <a:lnTo>
                    <a:pt x="0" y="8067"/>
                  </a:lnTo>
                  <a:cubicBezTo>
                    <a:pt x="4454" y="8067"/>
                    <a:pt x="8066" y="4455"/>
                    <a:pt x="8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1"/>
            <p:cNvSpPr/>
            <p:nvPr/>
          </p:nvSpPr>
          <p:spPr>
            <a:xfrm rot="10800000">
              <a:off x="5006268" y="166077"/>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1"/>
            <p:cNvSpPr/>
            <p:nvPr/>
          </p:nvSpPr>
          <p:spPr>
            <a:xfrm rot="10800000">
              <a:off x="5006268" y="-1"/>
              <a:ext cx="691536" cy="857614"/>
            </a:xfrm>
            <a:custGeom>
              <a:rect b="b" l="l" r="r" t="t"/>
              <a:pathLst>
                <a:path extrusionOk="0" h="20005" w="16131">
                  <a:moveTo>
                    <a:pt x="16130" y="1"/>
                  </a:moveTo>
                  <a:cubicBezTo>
                    <a:pt x="7222" y="1"/>
                    <a:pt x="1" y="7222"/>
                    <a:pt x="1" y="16130"/>
                  </a:cubicBezTo>
                  <a:lnTo>
                    <a:pt x="1" y="20004"/>
                  </a:lnTo>
                  <a:lnTo>
                    <a:pt x="16130" y="20004"/>
                  </a:ln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1"/>
            <p:cNvSpPr/>
            <p:nvPr/>
          </p:nvSpPr>
          <p:spPr>
            <a:xfrm rot="10800000">
              <a:off x="5006259" y="118"/>
              <a:ext cx="345832" cy="511782"/>
            </a:xfrm>
            <a:custGeom>
              <a:rect b="b" l="l" r="r" t="t"/>
              <a:pathLst>
                <a:path extrusionOk="0" h="11938" w="8067">
                  <a:moveTo>
                    <a:pt x="8066" y="0"/>
                  </a:moveTo>
                  <a:cubicBezTo>
                    <a:pt x="3612" y="0"/>
                    <a:pt x="0" y="3612"/>
                    <a:pt x="3" y="8066"/>
                  </a:cubicBezTo>
                  <a:lnTo>
                    <a:pt x="3" y="11938"/>
                  </a:lnTo>
                  <a:lnTo>
                    <a:pt x="8066" y="11938"/>
                  </a:lnTo>
                  <a:lnTo>
                    <a:pt x="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1"/>
            <p:cNvSpPr/>
            <p:nvPr/>
          </p:nvSpPr>
          <p:spPr>
            <a:xfrm rot="10800000">
              <a:off x="1548994" y="857610"/>
              <a:ext cx="510410" cy="510410"/>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1"/>
            <p:cNvSpPr/>
            <p:nvPr/>
          </p:nvSpPr>
          <p:spPr>
            <a:xfrm rot="10800000">
              <a:off x="1548989" y="857605"/>
              <a:ext cx="345704" cy="345704"/>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
            <p:cNvSpPr/>
            <p:nvPr/>
          </p:nvSpPr>
          <p:spPr>
            <a:xfrm rot="10800000">
              <a:off x="1548984" y="857600"/>
              <a:ext cx="166421" cy="166421"/>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1"/>
            <p:cNvSpPr/>
            <p:nvPr/>
          </p:nvSpPr>
          <p:spPr>
            <a:xfrm rot="10800000">
              <a:off x="857401" y="166102"/>
              <a:ext cx="691622" cy="691536"/>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
            <p:cNvSpPr/>
            <p:nvPr/>
          </p:nvSpPr>
          <p:spPr>
            <a:xfrm rot="10800000">
              <a:off x="857486" y="153"/>
              <a:ext cx="691536" cy="857486"/>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1" name="Google Shape;1381;p11"/>
            <p:cNvGrpSpPr/>
            <p:nvPr/>
          </p:nvGrpSpPr>
          <p:grpSpPr>
            <a:xfrm rot="10800000">
              <a:off x="959972" y="275362"/>
              <a:ext cx="486460" cy="472912"/>
              <a:chOff x="7345212" y="4212963"/>
              <a:chExt cx="604823" cy="587980"/>
            </a:xfrm>
          </p:grpSpPr>
          <p:sp>
            <p:nvSpPr>
              <p:cNvPr id="1382" name="Google Shape;1382;p11"/>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1"/>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1"/>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1"/>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1"/>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1"/>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11"/>
            <p:cNvSpPr/>
            <p:nvPr/>
          </p:nvSpPr>
          <p:spPr>
            <a:xfrm flipH="1" rot="10800000">
              <a:off x="1548898" y="104"/>
              <a:ext cx="691453" cy="691622"/>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
            <p:cNvSpPr/>
            <p:nvPr/>
          </p:nvSpPr>
          <p:spPr>
            <a:xfrm flipH="1" rot="10800000">
              <a:off x="1548898" y="114"/>
              <a:ext cx="691453" cy="857486"/>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1"/>
            <p:cNvSpPr/>
            <p:nvPr/>
          </p:nvSpPr>
          <p:spPr>
            <a:xfrm flipH="1" rot="10800000">
              <a:off x="2240311" y="114"/>
              <a:ext cx="691496" cy="857486"/>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1"/>
            <p:cNvSpPr/>
            <p:nvPr/>
          </p:nvSpPr>
          <p:spPr>
            <a:xfrm flipH="1" rot="10800000">
              <a:off x="2586081" y="104"/>
              <a:ext cx="345726" cy="691493"/>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1"/>
            <p:cNvSpPr/>
            <p:nvPr/>
          </p:nvSpPr>
          <p:spPr>
            <a:xfrm flipH="1" rot="10800000">
              <a:off x="2240311" y="114"/>
              <a:ext cx="345812" cy="857486"/>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1"/>
            <p:cNvSpPr/>
            <p:nvPr/>
          </p:nvSpPr>
          <p:spPr>
            <a:xfrm flipH="1" rot="10800000">
              <a:off x="2931766" y="114"/>
              <a:ext cx="691453" cy="857486"/>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
            <p:cNvSpPr/>
            <p:nvPr/>
          </p:nvSpPr>
          <p:spPr>
            <a:xfrm flipH="1" rot="10800000">
              <a:off x="3112711" y="345904"/>
              <a:ext cx="510595" cy="510625"/>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
            <p:cNvSpPr/>
            <p:nvPr/>
          </p:nvSpPr>
          <p:spPr>
            <a:xfrm flipH="1" rot="10800000">
              <a:off x="3284396" y="518798"/>
              <a:ext cx="338910" cy="338802"/>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
            <p:cNvSpPr/>
            <p:nvPr/>
          </p:nvSpPr>
          <p:spPr>
            <a:xfrm flipH="1" rot="10800000">
              <a:off x="2931766" y="104"/>
              <a:ext cx="691539" cy="691493"/>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
            <p:cNvSpPr/>
            <p:nvPr/>
          </p:nvSpPr>
          <p:spPr>
            <a:xfrm flipH="1" rot="10800000">
              <a:off x="3623265" y="104"/>
              <a:ext cx="691496" cy="691622"/>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
            <p:cNvSpPr/>
            <p:nvPr/>
          </p:nvSpPr>
          <p:spPr>
            <a:xfrm flipH="1" rot="10800000">
              <a:off x="3623265" y="348251"/>
              <a:ext cx="691496" cy="343474"/>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
            <p:cNvSpPr/>
            <p:nvPr/>
          </p:nvSpPr>
          <p:spPr>
            <a:xfrm flipH="1" rot="10800000">
              <a:off x="3623265" y="345904"/>
              <a:ext cx="691496" cy="510625"/>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
            <p:cNvSpPr/>
            <p:nvPr/>
          </p:nvSpPr>
          <p:spPr>
            <a:xfrm flipH="1" rot="10800000">
              <a:off x="3623265" y="518798"/>
              <a:ext cx="457868" cy="338802"/>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
            <p:cNvSpPr/>
            <p:nvPr/>
          </p:nvSpPr>
          <p:spPr>
            <a:xfrm flipH="1" rot="10800000">
              <a:off x="3752854" y="113166"/>
              <a:ext cx="139705" cy="13439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
            <p:cNvSpPr/>
            <p:nvPr/>
          </p:nvSpPr>
          <p:spPr>
            <a:xfrm flipH="1" rot="10800000">
              <a:off x="4045383" y="113209"/>
              <a:ext cx="139662" cy="13439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11"/>
          <p:cNvGrpSpPr/>
          <p:nvPr/>
        </p:nvGrpSpPr>
        <p:grpSpPr>
          <a:xfrm>
            <a:off x="7851889" y="1872729"/>
            <a:ext cx="1376345" cy="3290450"/>
            <a:chOff x="7549565" y="1149550"/>
            <a:chExt cx="1678879" cy="4013723"/>
          </a:xfrm>
        </p:grpSpPr>
        <p:sp>
          <p:nvSpPr>
            <p:cNvPr id="1407" name="Google Shape;1407;p11"/>
            <p:cNvSpPr/>
            <p:nvPr/>
          </p:nvSpPr>
          <p:spPr>
            <a:xfrm>
              <a:off x="8352285" y="1952152"/>
              <a:ext cx="802844" cy="802779"/>
            </a:xfrm>
            <a:custGeom>
              <a:rect b="b" l="l" r="r" t="t"/>
              <a:pathLst>
                <a:path extrusionOk="0" h="12297"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
            <p:cNvSpPr/>
            <p:nvPr/>
          </p:nvSpPr>
          <p:spPr>
            <a:xfrm>
              <a:off x="8352285" y="1952152"/>
              <a:ext cx="802975" cy="401487"/>
            </a:xfrm>
            <a:custGeom>
              <a:rect b="b" l="l" r="r" t="t"/>
              <a:pathLst>
                <a:path extrusionOk="0" h="6150" w="12300">
                  <a:moveTo>
                    <a:pt x="1" y="0"/>
                  </a:moveTo>
                  <a:cubicBezTo>
                    <a:pt x="1" y="3396"/>
                    <a:pt x="2755" y="6150"/>
                    <a:pt x="6150" y="6150"/>
                  </a:cubicBezTo>
                  <a:lnTo>
                    <a:pt x="12300" y="6150"/>
                  </a:lnTo>
                  <a:lnTo>
                    <a:pt x="12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
            <p:cNvSpPr/>
            <p:nvPr/>
          </p:nvSpPr>
          <p:spPr>
            <a:xfrm>
              <a:off x="8352285" y="2353578"/>
              <a:ext cx="802975" cy="401357"/>
            </a:xfrm>
            <a:custGeom>
              <a:rect b="b" l="l" r="r" t="t"/>
              <a:pathLst>
                <a:path extrusionOk="0" h="6148" w="12300">
                  <a:moveTo>
                    <a:pt x="6150" y="1"/>
                  </a:moveTo>
                  <a:cubicBezTo>
                    <a:pt x="2755" y="1"/>
                    <a:pt x="1" y="2752"/>
                    <a:pt x="3" y="6148"/>
                  </a:cubicBezTo>
                  <a:lnTo>
                    <a:pt x="12300" y="6148"/>
                  </a:lnTo>
                  <a:lnTo>
                    <a:pt x="123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
            <p:cNvSpPr/>
            <p:nvPr/>
          </p:nvSpPr>
          <p:spPr>
            <a:xfrm>
              <a:off x="8444791" y="2053210"/>
              <a:ext cx="710469" cy="600795"/>
            </a:xfrm>
            <a:custGeom>
              <a:rect b="b" l="l" r="r" t="t"/>
              <a:pathLst>
                <a:path extrusionOk="0" fill="none" h="9203" w="10883">
                  <a:moveTo>
                    <a:pt x="10883" y="9203"/>
                  </a:moveTo>
                  <a:lnTo>
                    <a:pt x="4602" y="9203"/>
                  </a:lnTo>
                  <a:cubicBezTo>
                    <a:pt x="2062" y="9203"/>
                    <a:pt x="1" y="7144"/>
                    <a:pt x="1" y="4602"/>
                  </a:cubicBezTo>
                  <a:lnTo>
                    <a:pt x="1" y="4602"/>
                  </a:lnTo>
                  <a:cubicBezTo>
                    <a:pt x="1" y="2060"/>
                    <a:pt x="2062" y="1"/>
                    <a:pt x="4602" y="1"/>
                  </a:cubicBezTo>
                  <a:lnTo>
                    <a:pt x="10883"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
            <p:cNvSpPr/>
            <p:nvPr/>
          </p:nvSpPr>
          <p:spPr>
            <a:xfrm>
              <a:off x="8503089" y="2108766"/>
              <a:ext cx="652172" cy="489553"/>
            </a:xfrm>
            <a:custGeom>
              <a:rect b="b" l="l" r="r" t="t"/>
              <a:pathLst>
                <a:path extrusionOk="0" fill="none" h="7499" w="9990">
                  <a:moveTo>
                    <a:pt x="9990" y="7498"/>
                  </a:moveTo>
                  <a:lnTo>
                    <a:pt x="3748" y="7498"/>
                  </a:lnTo>
                  <a:cubicBezTo>
                    <a:pt x="1678" y="7498"/>
                    <a:pt x="1" y="5821"/>
                    <a:pt x="1" y="3751"/>
                  </a:cubicBezTo>
                  <a:lnTo>
                    <a:pt x="1" y="3751"/>
                  </a:lnTo>
                  <a:cubicBezTo>
                    <a:pt x="1" y="1680"/>
                    <a:pt x="1678" y="1"/>
                    <a:pt x="3748" y="1"/>
                  </a:cubicBezTo>
                  <a:lnTo>
                    <a:pt x="9990"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
            <p:cNvSpPr/>
            <p:nvPr/>
          </p:nvSpPr>
          <p:spPr>
            <a:xfrm>
              <a:off x="8561191" y="2164518"/>
              <a:ext cx="594267" cy="378247"/>
            </a:xfrm>
            <a:custGeom>
              <a:rect b="b" l="l" r="r" t="t"/>
              <a:pathLst>
                <a:path extrusionOk="0" fill="none" h="5794" w="9103">
                  <a:moveTo>
                    <a:pt x="9102" y="5793"/>
                  </a:moveTo>
                  <a:lnTo>
                    <a:pt x="2897" y="5793"/>
                  </a:lnTo>
                  <a:cubicBezTo>
                    <a:pt x="1298" y="5793"/>
                    <a:pt x="1" y="4496"/>
                    <a:pt x="1" y="2897"/>
                  </a:cubicBezTo>
                  <a:lnTo>
                    <a:pt x="1" y="2897"/>
                  </a:lnTo>
                  <a:cubicBezTo>
                    <a:pt x="1" y="1298"/>
                    <a:pt x="1298" y="0"/>
                    <a:pt x="2897" y="0"/>
                  </a:cubicBezTo>
                  <a:lnTo>
                    <a:pt x="9102"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1"/>
            <p:cNvSpPr/>
            <p:nvPr/>
          </p:nvSpPr>
          <p:spPr>
            <a:xfrm>
              <a:off x="8619489" y="2220205"/>
              <a:ext cx="535969" cy="266810"/>
            </a:xfrm>
            <a:custGeom>
              <a:rect b="b" l="l" r="r" t="t"/>
              <a:pathLst>
                <a:path extrusionOk="0" fill="none" h="4087" w="8210">
                  <a:moveTo>
                    <a:pt x="8209" y="4087"/>
                  </a:moveTo>
                  <a:lnTo>
                    <a:pt x="2043" y="4087"/>
                  </a:lnTo>
                  <a:cubicBezTo>
                    <a:pt x="914" y="4087"/>
                    <a:pt x="1" y="3173"/>
                    <a:pt x="1" y="2044"/>
                  </a:cubicBezTo>
                  <a:lnTo>
                    <a:pt x="1" y="2044"/>
                  </a:lnTo>
                  <a:cubicBezTo>
                    <a:pt x="1" y="914"/>
                    <a:pt x="916" y="1"/>
                    <a:pt x="2043" y="1"/>
                  </a:cubicBezTo>
                  <a:lnTo>
                    <a:pt x="8209"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
            <p:cNvSpPr/>
            <p:nvPr/>
          </p:nvSpPr>
          <p:spPr>
            <a:xfrm>
              <a:off x="8677591" y="2275761"/>
              <a:ext cx="477998" cy="155699"/>
            </a:xfrm>
            <a:custGeom>
              <a:rect b="b" l="l" r="r" t="t"/>
              <a:pathLst>
                <a:path extrusionOk="0" fill="none" h="2385" w="7322">
                  <a:moveTo>
                    <a:pt x="7321" y="2384"/>
                  </a:moveTo>
                  <a:lnTo>
                    <a:pt x="1193" y="2384"/>
                  </a:lnTo>
                  <a:cubicBezTo>
                    <a:pt x="535" y="2384"/>
                    <a:pt x="1" y="1851"/>
                    <a:pt x="1" y="1193"/>
                  </a:cubicBezTo>
                  <a:lnTo>
                    <a:pt x="1" y="1193"/>
                  </a:lnTo>
                  <a:cubicBezTo>
                    <a:pt x="1" y="535"/>
                    <a:pt x="535" y="1"/>
                    <a:pt x="1193" y="1"/>
                  </a:cubicBezTo>
                  <a:lnTo>
                    <a:pt x="7321"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
            <p:cNvSpPr/>
            <p:nvPr/>
          </p:nvSpPr>
          <p:spPr>
            <a:xfrm>
              <a:off x="7549695" y="4360423"/>
              <a:ext cx="802844" cy="802844"/>
            </a:xfrm>
            <a:custGeom>
              <a:rect b="b" l="l" r="r" t="t"/>
              <a:pathLst>
                <a:path extrusionOk="0" h="12298" w="12298">
                  <a:moveTo>
                    <a:pt x="0" y="1"/>
                  </a:moveTo>
                  <a:lnTo>
                    <a:pt x="0" y="12297"/>
                  </a:lnTo>
                  <a:lnTo>
                    <a:pt x="12297" y="12297"/>
                  </a:lnTo>
                  <a:lnTo>
                    <a:pt x="12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
            <p:cNvSpPr/>
            <p:nvPr/>
          </p:nvSpPr>
          <p:spPr>
            <a:xfrm>
              <a:off x="7549695" y="4360423"/>
              <a:ext cx="360686" cy="360686"/>
            </a:xfrm>
            <a:custGeom>
              <a:rect b="b" l="l" r="r" t="t"/>
              <a:pathLst>
                <a:path extrusionOk="0" h="5525" w="5525">
                  <a:moveTo>
                    <a:pt x="0" y="1"/>
                  </a:moveTo>
                  <a:lnTo>
                    <a:pt x="0" y="5525"/>
                  </a:lnTo>
                  <a:cubicBezTo>
                    <a:pt x="495" y="4625"/>
                    <a:pt x="865" y="3661"/>
                    <a:pt x="1102" y="2663"/>
                  </a:cubicBezTo>
                  <a:cubicBezTo>
                    <a:pt x="1977" y="3201"/>
                    <a:pt x="2920" y="3620"/>
                    <a:pt x="3905" y="3907"/>
                  </a:cubicBezTo>
                  <a:cubicBezTo>
                    <a:pt x="3617" y="2923"/>
                    <a:pt x="3198" y="1979"/>
                    <a:pt x="2660" y="1105"/>
                  </a:cubicBezTo>
                  <a:cubicBezTo>
                    <a:pt x="3661" y="868"/>
                    <a:pt x="4622" y="495"/>
                    <a:pt x="5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1"/>
            <p:cNvSpPr/>
            <p:nvPr/>
          </p:nvSpPr>
          <p:spPr>
            <a:xfrm>
              <a:off x="7736210" y="4547133"/>
              <a:ext cx="616136" cy="616136"/>
            </a:xfrm>
            <a:custGeom>
              <a:rect b="b" l="l" r="r" t="t"/>
              <a:pathLst>
                <a:path extrusionOk="0" h="9438" w="9438">
                  <a:moveTo>
                    <a:pt x="9438" y="0"/>
                  </a:moveTo>
                  <a:cubicBezTo>
                    <a:pt x="4227" y="0"/>
                    <a:pt x="1" y="4227"/>
                    <a:pt x="1" y="9437"/>
                  </a:cubicBezTo>
                  <a:lnTo>
                    <a:pt x="9438" y="9437"/>
                  </a:lnTo>
                  <a:lnTo>
                    <a:pt x="9438" y="0"/>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1"/>
            <p:cNvSpPr/>
            <p:nvPr/>
          </p:nvSpPr>
          <p:spPr>
            <a:xfrm>
              <a:off x="7950991" y="4761915"/>
              <a:ext cx="401357" cy="401357"/>
            </a:xfrm>
            <a:custGeom>
              <a:rect b="b" l="l" r="r" t="t"/>
              <a:pathLst>
                <a:path extrusionOk="0" h="6148" w="6148">
                  <a:moveTo>
                    <a:pt x="6148" y="0"/>
                  </a:moveTo>
                  <a:cubicBezTo>
                    <a:pt x="2752" y="0"/>
                    <a:pt x="1" y="2752"/>
                    <a:pt x="1" y="6147"/>
                  </a:cubicBezTo>
                  <a:lnTo>
                    <a:pt x="6148" y="6147"/>
                  </a:lnTo>
                  <a:lnTo>
                    <a:pt x="6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1"/>
            <p:cNvSpPr/>
            <p:nvPr/>
          </p:nvSpPr>
          <p:spPr>
            <a:xfrm>
              <a:off x="8068762" y="4879621"/>
              <a:ext cx="283587" cy="283652"/>
            </a:xfrm>
            <a:custGeom>
              <a:rect b="b" l="l" r="r" t="t"/>
              <a:pathLst>
                <a:path extrusionOk="0" h="4345" w="4344">
                  <a:moveTo>
                    <a:pt x="4344" y="1"/>
                  </a:moveTo>
                  <a:cubicBezTo>
                    <a:pt x="1944" y="1"/>
                    <a:pt x="0" y="1945"/>
                    <a:pt x="0" y="4344"/>
                  </a:cubicBezTo>
                  <a:lnTo>
                    <a:pt x="4344" y="4344"/>
                  </a:lnTo>
                  <a:lnTo>
                    <a:pt x="4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
            <p:cNvSpPr/>
            <p:nvPr/>
          </p:nvSpPr>
          <p:spPr>
            <a:xfrm>
              <a:off x="7549565" y="3557831"/>
              <a:ext cx="802779" cy="802844"/>
            </a:xfrm>
            <a:custGeom>
              <a:rect b="b" l="l" r="r" t="t"/>
              <a:pathLst>
                <a:path extrusionOk="0" h="12298" w="12297">
                  <a:moveTo>
                    <a:pt x="0" y="1"/>
                  </a:moveTo>
                  <a:lnTo>
                    <a:pt x="0" y="12297"/>
                  </a:lnTo>
                  <a:lnTo>
                    <a:pt x="12297" y="12297"/>
                  </a:lnTo>
                  <a:lnTo>
                    <a:pt x="12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1"/>
            <p:cNvSpPr/>
            <p:nvPr/>
          </p:nvSpPr>
          <p:spPr>
            <a:xfrm>
              <a:off x="7549565" y="3557831"/>
              <a:ext cx="802779" cy="802648"/>
            </a:xfrm>
            <a:custGeom>
              <a:rect b="b" l="l" r="r" t="t"/>
              <a:pathLst>
                <a:path extrusionOk="0" h="12295" w="12297">
                  <a:moveTo>
                    <a:pt x="9" y="1"/>
                  </a:moveTo>
                  <a:cubicBezTo>
                    <a:pt x="6" y="1"/>
                    <a:pt x="3" y="1"/>
                    <a:pt x="0" y="1"/>
                  </a:cubicBezTo>
                  <a:lnTo>
                    <a:pt x="0" y="12295"/>
                  </a:lnTo>
                  <a:lnTo>
                    <a:pt x="12297" y="12295"/>
                  </a:lnTo>
                  <a:cubicBezTo>
                    <a:pt x="12297" y="9035"/>
                    <a:pt x="11002" y="5906"/>
                    <a:pt x="8696" y="3601"/>
                  </a:cubicBezTo>
                  <a:cubicBezTo>
                    <a:pt x="6391" y="1298"/>
                    <a:pt x="3268" y="1"/>
                    <a:pt x="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1"/>
            <p:cNvSpPr/>
            <p:nvPr/>
          </p:nvSpPr>
          <p:spPr>
            <a:xfrm>
              <a:off x="7549565" y="3682065"/>
              <a:ext cx="678612" cy="678416"/>
            </a:xfrm>
            <a:custGeom>
              <a:rect b="b" l="l" r="r" t="t"/>
              <a:pathLst>
                <a:path extrusionOk="0" h="10392" w="10395">
                  <a:moveTo>
                    <a:pt x="0" y="0"/>
                  </a:moveTo>
                  <a:lnTo>
                    <a:pt x="0" y="10392"/>
                  </a:lnTo>
                  <a:lnTo>
                    <a:pt x="10394" y="10392"/>
                  </a:lnTo>
                  <a:cubicBezTo>
                    <a:pt x="10394" y="4652"/>
                    <a:pt x="574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1"/>
            <p:cNvSpPr/>
            <p:nvPr/>
          </p:nvSpPr>
          <p:spPr>
            <a:xfrm>
              <a:off x="7549565" y="3857024"/>
              <a:ext cx="503459" cy="503459"/>
            </a:xfrm>
            <a:custGeom>
              <a:rect b="b" l="l" r="r" t="t"/>
              <a:pathLst>
                <a:path extrusionOk="0" h="7712" w="7712">
                  <a:moveTo>
                    <a:pt x="0" y="0"/>
                  </a:moveTo>
                  <a:lnTo>
                    <a:pt x="0" y="7712"/>
                  </a:lnTo>
                  <a:lnTo>
                    <a:pt x="7712" y="7712"/>
                  </a:lnTo>
                  <a:cubicBezTo>
                    <a:pt x="7712" y="3453"/>
                    <a:pt x="42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1"/>
            <p:cNvSpPr/>
            <p:nvPr/>
          </p:nvSpPr>
          <p:spPr>
            <a:xfrm>
              <a:off x="7549695" y="3999864"/>
              <a:ext cx="360686" cy="360621"/>
            </a:xfrm>
            <a:custGeom>
              <a:rect b="b" l="l" r="r" t="t"/>
              <a:pathLst>
                <a:path extrusionOk="0" h="5524" w="5525">
                  <a:moveTo>
                    <a:pt x="0" y="0"/>
                  </a:moveTo>
                  <a:lnTo>
                    <a:pt x="0" y="5524"/>
                  </a:lnTo>
                  <a:lnTo>
                    <a:pt x="5524" y="5524"/>
                  </a:lnTo>
                  <a:cubicBezTo>
                    <a:pt x="4622" y="5029"/>
                    <a:pt x="3661" y="4659"/>
                    <a:pt x="2660" y="4422"/>
                  </a:cubicBezTo>
                  <a:cubicBezTo>
                    <a:pt x="3198" y="3548"/>
                    <a:pt x="3617" y="2604"/>
                    <a:pt x="3905" y="1620"/>
                  </a:cubicBezTo>
                  <a:lnTo>
                    <a:pt x="3905" y="1620"/>
                  </a:lnTo>
                  <a:cubicBezTo>
                    <a:pt x="2920" y="1905"/>
                    <a:pt x="1977" y="2324"/>
                    <a:pt x="1102" y="2864"/>
                  </a:cubicBezTo>
                  <a:cubicBezTo>
                    <a:pt x="865" y="1864"/>
                    <a:pt x="493" y="9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1"/>
            <p:cNvSpPr/>
            <p:nvPr/>
          </p:nvSpPr>
          <p:spPr>
            <a:xfrm>
              <a:off x="8352285" y="2754874"/>
              <a:ext cx="802844" cy="802844"/>
            </a:xfrm>
            <a:custGeom>
              <a:rect b="b" l="l" r="r" t="t"/>
              <a:pathLst>
                <a:path extrusionOk="0" h="12298" w="12298">
                  <a:moveTo>
                    <a:pt x="1" y="1"/>
                  </a:moveTo>
                  <a:lnTo>
                    <a:pt x="1"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1"/>
            <p:cNvSpPr/>
            <p:nvPr/>
          </p:nvSpPr>
          <p:spPr>
            <a:xfrm>
              <a:off x="8352285" y="3156366"/>
              <a:ext cx="802975" cy="401357"/>
            </a:xfrm>
            <a:custGeom>
              <a:rect b="b" l="l" r="r" t="t"/>
              <a:pathLst>
                <a:path extrusionOk="0" h="6148" w="12300">
                  <a:moveTo>
                    <a:pt x="1" y="0"/>
                  </a:moveTo>
                  <a:lnTo>
                    <a:pt x="1" y="6147"/>
                  </a:lnTo>
                  <a:lnTo>
                    <a:pt x="6150" y="6147"/>
                  </a:lnTo>
                  <a:cubicBezTo>
                    <a:pt x="9546" y="6147"/>
                    <a:pt x="12300" y="3396"/>
                    <a:pt x="12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1"/>
            <p:cNvSpPr/>
            <p:nvPr/>
          </p:nvSpPr>
          <p:spPr>
            <a:xfrm>
              <a:off x="8718589" y="3235359"/>
              <a:ext cx="70375" cy="274774"/>
            </a:xfrm>
            <a:custGeom>
              <a:rect b="b" l="l" r="r" t="t"/>
              <a:pathLst>
                <a:path extrusionOk="0" h="4209" w="1078">
                  <a:moveTo>
                    <a:pt x="539" y="0"/>
                  </a:moveTo>
                  <a:cubicBezTo>
                    <a:pt x="242" y="0"/>
                    <a:pt x="1" y="941"/>
                    <a:pt x="1" y="2105"/>
                  </a:cubicBezTo>
                  <a:cubicBezTo>
                    <a:pt x="1" y="3267"/>
                    <a:pt x="242" y="4208"/>
                    <a:pt x="539" y="4208"/>
                  </a:cubicBezTo>
                  <a:cubicBezTo>
                    <a:pt x="836" y="4208"/>
                    <a:pt x="1078" y="3267"/>
                    <a:pt x="1078" y="2105"/>
                  </a:cubicBezTo>
                  <a:cubicBezTo>
                    <a:pt x="1078" y="941"/>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1"/>
            <p:cNvSpPr/>
            <p:nvPr/>
          </p:nvSpPr>
          <p:spPr>
            <a:xfrm>
              <a:off x="8560016" y="3223412"/>
              <a:ext cx="171105" cy="240697"/>
            </a:xfrm>
            <a:custGeom>
              <a:rect b="b" l="l" r="r" t="t"/>
              <a:pathLst>
                <a:path extrusionOk="0" h="3687" w="2621">
                  <a:moveTo>
                    <a:pt x="2284" y="0"/>
                  </a:moveTo>
                  <a:cubicBezTo>
                    <a:pt x="1984" y="0"/>
                    <a:pt x="1374" y="658"/>
                    <a:pt x="845" y="1573"/>
                  </a:cubicBezTo>
                  <a:cubicBezTo>
                    <a:pt x="263" y="2581"/>
                    <a:pt x="1" y="3517"/>
                    <a:pt x="258" y="3666"/>
                  </a:cubicBezTo>
                  <a:cubicBezTo>
                    <a:pt x="281" y="3680"/>
                    <a:pt x="308" y="3686"/>
                    <a:pt x="338" y="3686"/>
                  </a:cubicBezTo>
                  <a:cubicBezTo>
                    <a:pt x="638" y="3686"/>
                    <a:pt x="1249" y="3028"/>
                    <a:pt x="1777" y="2111"/>
                  </a:cubicBezTo>
                  <a:cubicBezTo>
                    <a:pt x="2359" y="1106"/>
                    <a:pt x="2621" y="170"/>
                    <a:pt x="2363" y="20"/>
                  </a:cubicBezTo>
                  <a:cubicBezTo>
                    <a:pt x="2340" y="7"/>
                    <a:pt x="2313" y="0"/>
                    <a:pt x="2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1"/>
            <p:cNvSpPr/>
            <p:nvPr/>
          </p:nvSpPr>
          <p:spPr>
            <a:xfrm>
              <a:off x="8437610" y="3189400"/>
              <a:ext cx="257474" cy="150411"/>
            </a:xfrm>
            <a:custGeom>
              <a:rect b="b" l="l" r="r" t="t"/>
              <a:pathLst>
                <a:path extrusionOk="0" h="2304" w="3944">
                  <a:moveTo>
                    <a:pt x="3531" y="0"/>
                  </a:moveTo>
                  <a:cubicBezTo>
                    <a:pt x="3154" y="0"/>
                    <a:pt x="2448" y="256"/>
                    <a:pt x="1703" y="686"/>
                  </a:cubicBezTo>
                  <a:cubicBezTo>
                    <a:pt x="698" y="1266"/>
                    <a:pt x="1" y="1947"/>
                    <a:pt x="150" y="2204"/>
                  </a:cubicBezTo>
                  <a:cubicBezTo>
                    <a:pt x="188" y="2271"/>
                    <a:pt x="280" y="2303"/>
                    <a:pt x="413" y="2303"/>
                  </a:cubicBezTo>
                  <a:cubicBezTo>
                    <a:pt x="790" y="2303"/>
                    <a:pt x="1497" y="2047"/>
                    <a:pt x="2241" y="1618"/>
                  </a:cubicBezTo>
                  <a:cubicBezTo>
                    <a:pt x="3249" y="1036"/>
                    <a:pt x="3944" y="357"/>
                    <a:pt x="3794" y="99"/>
                  </a:cubicBezTo>
                  <a:cubicBezTo>
                    <a:pt x="3756" y="32"/>
                    <a:pt x="3664" y="0"/>
                    <a:pt x="3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1"/>
            <p:cNvSpPr/>
            <p:nvPr/>
          </p:nvSpPr>
          <p:spPr>
            <a:xfrm>
              <a:off x="8399942" y="3121179"/>
              <a:ext cx="274905" cy="70375"/>
            </a:xfrm>
            <a:custGeom>
              <a:rect b="b" l="l" r="r" t="t"/>
              <a:pathLst>
                <a:path extrusionOk="0" h="1078" w="4211">
                  <a:moveTo>
                    <a:pt x="2105" y="1"/>
                  </a:moveTo>
                  <a:cubicBezTo>
                    <a:pt x="943" y="1"/>
                    <a:pt x="0" y="243"/>
                    <a:pt x="0" y="539"/>
                  </a:cubicBezTo>
                  <a:cubicBezTo>
                    <a:pt x="0" y="836"/>
                    <a:pt x="943" y="1078"/>
                    <a:pt x="2105" y="1078"/>
                  </a:cubicBezTo>
                  <a:cubicBezTo>
                    <a:pt x="3269" y="1078"/>
                    <a:pt x="4210" y="836"/>
                    <a:pt x="4210" y="539"/>
                  </a:cubicBezTo>
                  <a:cubicBezTo>
                    <a:pt x="4210" y="243"/>
                    <a:pt x="3269" y="1"/>
                    <a:pt x="2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1"/>
            <p:cNvSpPr/>
            <p:nvPr/>
          </p:nvSpPr>
          <p:spPr>
            <a:xfrm>
              <a:off x="8447403" y="2979449"/>
              <a:ext cx="238085" cy="137485"/>
            </a:xfrm>
            <a:custGeom>
              <a:rect b="b" l="l" r="r" t="t"/>
              <a:pathLst>
                <a:path extrusionOk="0" h="2106" w="3647">
                  <a:moveTo>
                    <a:pt x="0" y="0"/>
                  </a:moveTo>
                  <a:lnTo>
                    <a:pt x="0" y="0"/>
                  </a:lnTo>
                  <a:cubicBezTo>
                    <a:pt x="778" y="1277"/>
                    <a:pt x="2151" y="2071"/>
                    <a:pt x="3647" y="2105"/>
                  </a:cubicBezTo>
                  <a:cubicBezTo>
                    <a:pt x="2869" y="828"/>
                    <a:pt x="1495" y="3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1"/>
            <p:cNvSpPr/>
            <p:nvPr/>
          </p:nvSpPr>
          <p:spPr>
            <a:xfrm>
              <a:off x="8560016" y="2848621"/>
              <a:ext cx="171105" cy="240762"/>
            </a:xfrm>
            <a:custGeom>
              <a:rect b="b" l="l" r="r" t="t"/>
              <a:pathLst>
                <a:path extrusionOk="0" h="3688" w="2621">
                  <a:moveTo>
                    <a:pt x="339" y="1"/>
                  </a:moveTo>
                  <a:cubicBezTo>
                    <a:pt x="309" y="1"/>
                    <a:pt x="282" y="8"/>
                    <a:pt x="258" y="21"/>
                  </a:cubicBezTo>
                  <a:cubicBezTo>
                    <a:pt x="1" y="171"/>
                    <a:pt x="263" y="1107"/>
                    <a:pt x="845" y="2112"/>
                  </a:cubicBezTo>
                  <a:cubicBezTo>
                    <a:pt x="1375" y="3029"/>
                    <a:pt x="1984" y="3687"/>
                    <a:pt x="2284" y="3687"/>
                  </a:cubicBezTo>
                  <a:cubicBezTo>
                    <a:pt x="2313" y="3687"/>
                    <a:pt x="2340" y="3681"/>
                    <a:pt x="2363" y="3668"/>
                  </a:cubicBezTo>
                  <a:cubicBezTo>
                    <a:pt x="2621" y="3518"/>
                    <a:pt x="2359" y="2582"/>
                    <a:pt x="1777" y="1574"/>
                  </a:cubicBezTo>
                  <a:cubicBezTo>
                    <a:pt x="1250" y="660"/>
                    <a:pt x="639"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1"/>
            <p:cNvSpPr/>
            <p:nvPr/>
          </p:nvSpPr>
          <p:spPr>
            <a:xfrm>
              <a:off x="8718589" y="2802531"/>
              <a:ext cx="70375" cy="274905"/>
            </a:xfrm>
            <a:custGeom>
              <a:rect b="b" l="l" r="r" t="t"/>
              <a:pathLst>
                <a:path extrusionOk="0" h="4211" w="1078">
                  <a:moveTo>
                    <a:pt x="539" y="0"/>
                  </a:moveTo>
                  <a:cubicBezTo>
                    <a:pt x="242" y="0"/>
                    <a:pt x="1" y="943"/>
                    <a:pt x="1" y="2105"/>
                  </a:cubicBezTo>
                  <a:cubicBezTo>
                    <a:pt x="1" y="3269"/>
                    <a:pt x="242" y="4210"/>
                    <a:pt x="539" y="4210"/>
                  </a:cubicBezTo>
                  <a:cubicBezTo>
                    <a:pt x="836" y="4210"/>
                    <a:pt x="1078" y="3269"/>
                    <a:pt x="1078" y="2105"/>
                  </a:cubicBezTo>
                  <a:cubicBezTo>
                    <a:pt x="1078" y="943"/>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1"/>
            <p:cNvSpPr/>
            <p:nvPr/>
          </p:nvSpPr>
          <p:spPr>
            <a:xfrm>
              <a:off x="8776430" y="2848621"/>
              <a:ext cx="171171" cy="240762"/>
            </a:xfrm>
            <a:custGeom>
              <a:rect b="b" l="l" r="r" t="t"/>
              <a:pathLst>
                <a:path extrusionOk="0" h="3688" w="2622">
                  <a:moveTo>
                    <a:pt x="2283" y="1"/>
                  </a:moveTo>
                  <a:cubicBezTo>
                    <a:pt x="1983" y="1"/>
                    <a:pt x="1372" y="660"/>
                    <a:pt x="845" y="1574"/>
                  </a:cubicBezTo>
                  <a:cubicBezTo>
                    <a:pt x="263" y="2582"/>
                    <a:pt x="1" y="3518"/>
                    <a:pt x="258" y="3668"/>
                  </a:cubicBezTo>
                  <a:cubicBezTo>
                    <a:pt x="282" y="3681"/>
                    <a:pt x="308" y="3687"/>
                    <a:pt x="338" y="3687"/>
                  </a:cubicBezTo>
                  <a:cubicBezTo>
                    <a:pt x="637" y="3687"/>
                    <a:pt x="1247" y="3029"/>
                    <a:pt x="1777" y="2112"/>
                  </a:cubicBezTo>
                  <a:cubicBezTo>
                    <a:pt x="2356" y="1107"/>
                    <a:pt x="2621" y="171"/>
                    <a:pt x="2363" y="21"/>
                  </a:cubicBezTo>
                  <a:cubicBezTo>
                    <a:pt x="2340" y="8"/>
                    <a:pt x="2313" y="1"/>
                    <a:pt x="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1"/>
            <p:cNvSpPr/>
            <p:nvPr/>
          </p:nvSpPr>
          <p:spPr>
            <a:xfrm>
              <a:off x="8812467" y="2972986"/>
              <a:ext cx="257344" cy="150411"/>
            </a:xfrm>
            <a:custGeom>
              <a:rect b="b" l="l" r="r" t="t"/>
              <a:pathLst>
                <a:path extrusionOk="0" h="2304" w="3942">
                  <a:moveTo>
                    <a:pt x="3529" y="0"/>
                  </a:moveTo>
                  <a:cubicBezTo>
                    <a:pt x="3152" y="0"/>
                    <a:pt x="2446" y="256"/>
                    <a:pt x="1701" y="686"/>
                  </a:cubicBezTo>
                  <a:cubicBezTo>
                    <a:pt x="696" y="1268"/>
                    <a:pt x="1" y="1947"/>
                    <a:pt x="148" y="2204"/>
                  </a:cubicBezTo>
                  <a:cubicBezTo>
                    <a:pt x="187" y="2271"/>
                    <a:pt x="280" y="2303"/>
                    <a:pt x="413" y="2303"/>
                  </a:cubicBezTo>
                  <a:cubicBezTo>
                    <a:pt x="791" y="2303"/>
                    <a:pt x="1496" y="2048"/>
                    <a:pt x="2239" y="1618"/>
                  </a:cubicBezTo>
                  <a:cubicBezTo>
                    <a:pt x="3247" y="1038"/>
                    <a:pt x="3942" y="357"/>
                    <a:pt x="3794" y="99"/>
                  </a:cubicBezTo>
                  <a:cubicBezTo>
                    <a:pt x="3755" y="32"/>
                    <a:pt x="3663"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1"/>
            <p:cNvSpPr/>
            <p:nvPr/>
          </p:nvSpPr>
          <p:spPr>
            <a:xfrm>
              <a:off x="8832770" y="3121179"/>
              <a:ext cx="274774" cy="70375"/>
            </a:xfrm>
            <a:custGeom>
              <a:rect b="b" l="l" r="r" t="t"/>
              <a:pathLst>
                <a:path extrusionOk="0" h="1078" w="4209">
                  <a:moveTo>
                    <a:pt x="2103" y="1"/>
                  </a:moveTo>
                  <a:cubicBezTo>
                    <a:pt x="941" y="1"/>
                    <a:pt x="0" y="243"/>
                    <a:pt x="0" y="539"/>
                  </a:cubicBezTo>
                  <a:cubicBezTo>
                    <a:pt x="0" y="836"/>
                    <a:pt x="941" y="1078"/>
                    <a:pt x="2103" y="1078"/>
                  </a:cubicBezTo>
                  <a:cubicBezTo>
                    <a:pt x="3267" y="1078"/>
                    <a:pt x="4208" y="836"/>
                    <a:pt x="4208" y="539"/>
                  </a:cubicBezTo>
                  <a:cubicBezTo>
                    <a:pt x="4208" y="243"/>
                    <a:pt x="3267" y="1"/>
                    <a:pt x="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1"/>
            <p:cNvSpPr/>
            <p:nvPr/>
          </p:nvSpPr>
          <p:spPr>
            <a:xfrm>
              <a:off x="8812467" y="3189400"/>
              <a:ext cx="257344" cy="150346"/>
            </a:xfrm>
            <a:custGeom>
              <a:rect b="b" l="l" r="r" t="t"/>
              <a:pathLst>
                <a:path extrusionOk="0" h="2303" w="3942">
                  <a:moveTo>
                    <a:pt x="413" y="0"/>
                  </a:moveTo>
                  <a:cubicBezTo>
                    <a:pt x="280" y="0"/>
                    <a:pt x="187" y="32"/>
                    <a:pt x="148" y="99"/>
                  </a:cubicBezTo>
                  <a:cubicBezTo>
                    <a:pt x="1" y="357"/>
                    <a:pt x="696" y="1036"/>
                    <a:pt x="1701" y="1618"/>
                  </a:cubicBezTo>
                  <a:cubicBezTo>
                    <a:pt x="2447" y="2047"/>
                    <a:pt x="3154" y="2302"/>
                    <a:pt x="3531" y="2302"/>
                  </a:cubicBezTo>
                  <a:cubicBezTo>
                    <a:pt x="3664" y="2302"/>
                    <a:pt x="3756" y="2271"/>
                    <a:pt x="3794" y="2204"/>
                  </a:cubicBezTo>
                  <a:cubicBezTo>
                    <a:pt x="3942" y="1947"/>
                    <a:pt x="3247" y="1266"/>
                    <a:pt x="2239" y="684"/>
                  </a:cubicBezTo>
                  <a:cubicBezTo>
                    <a:pt x="1496" y="255"/>
                    <a:pt x="791"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1"/>
            <p:cNvSpPr/>
            <p:nvPr/>
          </p:nvSpPr>
          <p:spPr>
            <a:xfrm>
              <a:off x="8776430" y="3223412"/>
              <a:ext cx="170975" cy="240697"/>
            </a:xfrm>
            <a:custGeom>
              <a:rect b="b" l="l" r="r" t="t"/>
              <a:pathLst>
                <a:path extrusionOk="0" h="3687" w="2619">
                  <a:moveTo>
                    <a:pt x="338" y="0"/>
                  </a:moveTo>
                  <a:cubicBezTo>
                    <a:pt x="308" y="0"/>
                    <a:pt x="282" y="7"/>
                    <a:pt x="258" y="20"/>
                  </a:cubicBezTo>
                  <a:cubicBezTo>
                    <a:pt x="1" y="170"/>
                    <a:pt x="263" y="1106"/>
                    <a:pt x="843" y="2114"/>
                  </a:cubicBezTo>
                  <a:cubicBezTo>
                    <a:pt x="1372" y="3028"/>
                    <a:pt x="1983" y="3687"/>
                    <a:pt x="2283" y="3687"/>
                  </a:cubicBezTo>
                  <a:cubicBezTo>
                    <a:pt x="2313" y="3687"/>
                    <a:pt x="2340" y="3680"/>
                    <a:pt x="2363" y="3666"/>
                  </a:cubicBezTo>
                  <a:cubicBezTo>
                    <a:pt x="2619" y="3517"/>
                    <a:pt x="2356" y="2581"/>
                    <a:pt x="1777" y="1575"/>
                  </a:cubicBezTo>
                  <a:cubicBezTo>
                    <a:pt x="1247" y="658"/>
                    <a:pt x="637" y="0"/>
                    <a:pt x="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1"/>
            <p:cNvSpPr/>
            <p:nvPr/>
          </p:nvSpPr>
          <p:spPr>
            <a:xfrm>
              <a:off x="8352285" y="4360450"/>
              <a:ext cx="802844" cy="802779"/>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1"/>
            <p:cNvSpPr/>
            <p:nvPr/>
          </p:nvSpPr>
          <p:spPr>
            <a:xfrm>
              <a:off x="8352285" y="4962558"/>
              <a:ext cx="200874" cy="200678"/>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1"/>
            <p:cNvSpPr/>
            <p:nvPr/>
          </p:nvSpPr>
          <p:spPr>
            <a:xfrm>
              <a:off x="8352285" y="4761877"/>
              <a:ext cx="200874" cy="20074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1"/>
            <p:cNvSpPr/>
            <p:nvPr/>
          </p:nvSpPr>
          <p:spPr>
            <a:xfrm>
              <a:off x="8553096" y="4962558"/>
              <a:ext cx="200744" cy="20067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1"/>
            <p:cNvSpPr/>
            <p:nvPr/>
          </p:nvSpPr>
          <p:spPr>
            <a:xfrm>
              <a:off x="8553096" y="4761877"/>
              <a:ext cx="200744" cy="20074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1"/>
            <p:cNvSpPr/>
            <p:nvPr/>
          </p:nvSpPr>
          <p:spPr>
            <a:xfrm>
              <a:off x="8553096" y="4561196"/>
              <a:ext cx="200744" cy="20074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1"/>
            <p:cNvSpPr/>
            <p:nvPr/>
          </p:nvSpPr>
          <p:spPr>
            <a:xfrm>
              <a:off x="8753777" y="4962558"/>
              <a:ext cx="200678" cy="200678"/>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1"/>
            <p:cNvSpPr/>
            <p:nvPr/>
          </p:nvSpPr>
          <p:spPr>
            <a:xfrm>
              <a:off x="8954392" y="4962558"/>
              <a:ext cx="200744" cy="20067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1"/>
            <p:cNvSpPr/>
            <p:nvPr/>
          </p:nvSpPr>
          <p:spPr>
            <a:xfrm>
              <a:off x="8753777" y="4761877"/>
              <a:ext cx="200678" cy="20074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1"/>
            <p:cNvSpPr/>
            <p:nvPr/>
          </p:nvSpPr>
          <p:spPr>
            <a:xfrm>
              <a:off x="8352285" y="4561196"/>
              <a:ext cx="200874" cy="20074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1"/>
            <p:cNvSpPr/>
            <p:nvPr/>
          </p:nvSpPr>
          <p:spPr>
            <a:xfrm>
              <a:off x="8352285" y="4360450"/>
              <a:ext cx="200874" cy="200809"/>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1"/>
            <p:cNvSpPr/>
            <p:nvPr/>
          </p:nvSpPr>
          <p:spPr>
            <a:xfrm>
              <a:off x="8352285" y="4360450"/>
              <a:ext cx="802844" cy="802779"/>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1"/>
            <p:cNvSpPr/>
            <p:nvPr/>
          </p:nvSpPr>
          <p:spPr>
            <a:xfrm>
              <a:off x="8541411" y="4360450"/>
              <a:ext cx="613721" cy="613851"/>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1"/>
            <p:cNvSpPr/>
            <p:nvPr/>
          </p:nvSpPr>
          <p:spPr>
            <a:xfrm>
              <a:off x="8753777" y="4360450"/>
              <a:ext cx="401357" cy="401487"/>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1"/>
            <p:cNvSpPr/>
            <p:nvPr/>
          </p:nvSpPr>
          <p:spPr>
            <a:xfrm>
              <a:off x="8352285" y="3557662"/>
              <a:ext cx="802844" cy="802844"/>
            </a:xfrm>
            <a:custGeom>
              <a:rect b="b" l="l" r="r" t="t"/>
              <a:pathLst>
                <a:path extrusionOk="0" h="12298"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1"/>
            <p:cNvSpPr/>
            <p:nvPr/>
          </p:nvSpPr>
          <p:spPr>
            <a:xfrm>
              <a:off x="8352481" y="3557662"/>
              <a:ext cx="802779" cy="802844"/>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1"/>
            <p:cNvSpPr/>
            <p:nvPr/>
          </p:nvSpPr>
          <p:spPr>
            <a:xfrm>
              <a:off x="8352285" y="3557662"/>
              <a:ext cx="802844" cy="802844"/>
            </a:xfrm>
            <a:custGeom>
              <a:rect b="b" l="l" r="r" t="t"/>
              <a:pathLst>
                <a:path extrusionOk="0" h="12298" w="12298">
                  <a:moveTo>
                    <a:pt x="12297"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1"/>
            <p:cNvSpPr/>
            <p:nvPr/>
          </p:nvSpPr>
          <p:spPr>
            <a:xfrm>
              <a:off x="8541411" y="3746723"/>
              <a:ext cx="613721" cy="613786"/>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1"/>
            <p:cNvSpPr/>
            <p:nvPr/>
          </p:nvSpPr>
          <p:spPr>
            <a:xfrm>
              <a:off x="8753777" y="3959089"/>
              <a:ext cx="401357" cy="401422"/>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1"/>
            <p:cNvSpPr/>
            <p:nvPr/>
          </p:nvSpPr>
          <p:spPr>
            <a:xfrm>
              <a:off x="8541411" y="3673475"/>
              <a:ext cx="687033" cy="1374131"/>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9" name="Google Shape;1459;p11"/>
            <p:cNvGrpSpPr/>
            <p:nvPr/>
          </p:nvGrpSpPr>
          <p:grpSpPr>
            <a:xfrm>
              <a:off x="8352443" y="1149550"/>
              <a:ext cx="802851" cy="802786"/>
              <a:chOff x="7405232" y="4238717"/>
              <a:chExt cx="890375" cy="890303"/>
            </a:xfrm>
          </p:grpSpPr>
          <p:sp>
            <p:nvSpPr>
              <p:cNvPr id="1460" name="Google Shape;1460;p11"/>
              <p:cNvSpPr/>
              <p:nvPr/>
            </p:nvSpPr>
            <p:spPr>
              <a:xfrm>
                <a:off x="7405232" y="4238717"/>
                <a:ext cx="890375" cy="890303"/>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1"/>
              <p:cNvSpPr/>
              <p:nvPr/>
            </p:nvSpPr>
            <p:spPr>
              <a:xfrm>
                <a:off x="7405232" y="4238717"/>
                <a:ext cx="890158" cy="890303"/>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62" name="Shape 1462"/>
        <p:cNvGrpSpPr/>
        <p:nvPr/>
      </p:nvGrpSpPr>
      <p:grpSpPr>
        <a:xfrm>
          <a:off x="0" y="0"/>
          <a:ext cx="0" cy="0"/>
          <a:chOff x="0" y="0"/>
          <a:chExt cx="0" cy="0"/>
        </a:xfrm>
      </p:grpSpPr>
      <p:sp>
        <p:nvSpPr>
          <p:cNvPr id="1463" name="Google Shape;1463;p12"/>
          <p:cNvSpPr/>
          <p:nvPr/>
        </p:nvSpPr>
        <p:spPr>
          <a:xfrm flipH="1" rot="1356523">
            <a:off x="7359480" y="-103797"/>
            <a:ext cx="11640" cy="34572"/>
          </a:xfrm>
          <a:custGeom>
            <a:rect b="b" l="l" r="r" t="t"/>
            <a:pathLst>
              <a:path extrusionOk="0" h="1093" w="368">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2"/>
          <p:cNvSpPr/>
          <p:nvPr/>
        </p:nvSpPr>
        <p:spPr>
          <a:xfrm>
            <a:off x="6745307" y="5203897"/>
            <a:ext cx="489268" cy="53825"/>
          </a:xfrm>
          <a:custGeom>
            <a:rect b="b" l="l" r="r" t="t"/>
            <a:pathLst>
              <a:path extrusionOk="0" h="2069" w="16446">
                <a:moveTo>
                  <a:pt x="0" y="0"/>
                </a:moveTo>
                <a:lnTo>
                  <a:pt x="0" y="2069"/>
                </a:lnTo>
                <a:lnTo>
                  <a:pt x="16445" y="2069"/>
                </a:lnTo>
                <a:lnTo>
                  <a:pt x="164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_19_1">
    <p:bg>
      <p:bgPr>
        <a:solidFill>
          <a:schemeClr val="dk2"/>
        </a:solidFill>
      </p:bgPr>
    </p:bg>
    <p:spTree>
      <p:nvGrpSpPr>
        <p:cNvPr id="1465" name="Shape 1465"/>
        <p:cNvGrpSpPr/>
        <p:nvPr/>
      </p:nvGrpSpPr>
      <p:grpSpPr>
        <a:xfrm>
          <a:off x="0" y="0"/>
          <a:ext cx="0" cy="0"/>
          <a:chOff x="0" y="0"/>
          <a:chExt cx="0" cy="0"/>
        </a:xfrm>
      </p:grpSpPr>
      <p:sp>
        <p:nvSpPr>
          <p:cNvPr id="1466" name="Google Shape;1466;p13"/>
          <p:cNvSpPr txBox="1"/>
          <p:nvPr>
            <p:ph hasCustomPrompt="1" type="title"/>
          </p:nvPr>
        </p:nvSpPr>
        <p:spPr>
          <a:xfrm>
            <a:off x="605538" y="1601388"/>
            <a:ext cx="864300" cy="677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38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1467" name="Google Shape;1467;p13"/>
          <p:cNvSpPr txBox="1"/>
          <p:nvPr>
            <p:ph hasCustomPrompt="1" idx="2" type="title"/>
          </p:nvPr>
        </p:nvSpPr>
        <p:spPr>
          <a:xfrm>
            <a:off x="605538" y="3110460"/>
            <a:ext cx="864300" cy="677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38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1468" name="Google Shape;1468;p13"/>
          <p:cNvSpPr txBox="1"/>
          <p:nvPr>
            <p:ph hasCustomPrompt="1" idx="3" type="title"/>
          </p:nvPr>
        </p:nvSpPr>
        <p:spPr>
          <a:xfrm>
            <a:off x="4088775" y="1601388"/>
            <a:ext cx="864300" cy="677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38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1469" name="Google Shape;1469;p13"/>
          <p:cNvSpPr txBox="1"/>
          <p:nvPr>
            <p:ph hasCustomPrompt="1" idx="4" type="title"/>
          </p:nvPr>
        </p:nvSpPr>
        <p:spPr>
          <a:xfrm>
            <a:off x="4088775" y="3110460"/>
            <a:ext cx="864300" cy="677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38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1470" name="Google Shape;1470;p13"/>
          <p:cNvSpPr txBox="1"/>
          <p:nvPr>
            <p:ph idx="1" type="subTitle"/>
          </p:nvPr>
        </p:nvSpPr>
        <p:spPr>
          <a:xfrm>
            <a:off x="1612325" y="1932075"/>
            <a:ext cx="2353800" cy="593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471" name="Google Shape;1471;p13"/>
          <p:cNvSpPr txBox="1"/>
          <p:nvPr>
            <p:ph idx="5" type="subTitle"/>
          </p:nvPr>
        </p:nvSpPr>
        <p:spPr>
          <a:xfrm>
            <a:off x="1612325" y="1419525"/>
            <a:ext cx="2353800" cy="510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Oswald Medium"/>
              <a:buNone/>
              <a:defRPr sz="2400">
                <a:solidFill>
                  <a:schemeClr val="dk1"/>
                </a:solidFill>
                <a:latin typeface="Mulish Black"/>
                <a:ea typeface="Mulish Black"/>
                <a:cs typeface="Mulish Black"/>
                <a:sym typeface="Mulish Black"/>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p:txBody>
      </p:sp>
      <p:sp>
        <p:nvSpPr>
          <p:cNvPr id="1472" name="Google Shape;1472;p13"/>
          <p:cNvSpPr txBox="1"/>
          <p:nvPr>
            <p:ph idx="6" type="subTitle"/>
          </p:nvPr>
        </p:nvSpPr>
        <p:spPr>
          <a:xfrm>
            <a:off x="1612325" y="3438250"/>
            <a:ext cx="2353800" cy="593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473" name="Google Shape;1473;p13"/>
          <p:cNvSpPr txBox="1"/>
          <p:nvPr>
            <p:ph idx="7" type="subTitle"/>
          </p:nvPr>
        </p:nvSpPr>
        <p:spPr>
          <a:xfrm>
            <a:off x="1612325" y="2919924"/>
            <a:ext cx="2353800" cy="510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Oswald Medium"/>
              <a:buNone/>
              <a:defRPr sz="2400">
                <a:solidFill>
                  <a:schemeClr val="dk1"/>
                </a:solidFill>
                <a:latin typeface="Mulish Black"/>
                <a:ea typeface="Mulish Black"/>
                <a:cs typeface="Mulish Black"/>
                <a:sym typeface="Mulish Black"/>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p:txBody>
      </p:sp>
      <p:sp>
        <p:nvSpPr>
          <p:cNvPr id="1474" name="Google Shape;1474;p13"/>
          <p:cNvSpPr txBox="1"/>
          <p:nvPr>
            <p:ph idx="8" type="subTitle"/>
          </p:nvPr>
        </p:nvSpPr>
        <p:spPr>
          <a:xfrm>
            <a:off x="5099125" y="1932075"/>
            <a:ext cx="2353800" cy="593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475" name="Google Shape;1475;p13"/>
          <p:cNvSpPr txBox="1"/>
          <p:nvPr>
            <p:ph idx="9" type="subTitle"/>
          </p:nvPr>
        </p:nvSpPr>
        <p:spPr>
          <a:xfrm>
            <a:off x="5099125" y="1419525"/>
            <a:ext cx="2353800" cy="510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Oswald Medium"/>
              <a:buNone/>
              <a:defRPr sz="2400">
                <a:solidFill>
                  <a:schemeClr val="dk1"/>
                </a:solidFill>
                <a:latin typeface="Mulish Black"/>
                <a:ea typeface="Mulish Black"/>
                <a:cs typeface="Mulish Black"/>
                <a:sym typeface="Mulish Black"/>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p:txBody>
      </p:sp>
      <p:sp>
        <p:nvSpPr>
          <p:cNvPr id="1476" name="Google Shape;1476;p13"/>
          <p:cNvSpPr txBox="1"/>
          <p:nvPr>
            <p:ph idx="13" type="subTitle"/>
          </p:nvPr>
        </p:nvSpPr>
        <p:spPr>
          <a:xfrm>
            <a:off x="5099125" y="3438250"/>
            <a:ext cx="2353800" cy="593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477" name="Google Shape;1477;p13"/>
          <p:cNvSpPr txBox="1"/>
          <p:nvPr>
            <p:ph idx="14" type="subTitle"/>
          </p:nvPr>
        </p:nvSpPr>
        <p:spPr>
          <a:xfrm>
            <a:off x="5099125" y="2919923"/>
            <a:ext cx="2353800" cy="510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Oswald Medium"/>
              <a:buNone/>
              <a:defRPr sz="2400">
                <a:solidFill>
                  <a:schemeClr val="dk1"/>
                </a:solidFill>
                <a:latin typeface="Mulish Black"/>
                <a:ea typeface="Mulish Black"/>
                <a:cs typeface="Mulish Black"/>
                <a:sym typeface="Mulish Black"/>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p:txBody>
      </p:sp>
      <p:sp>
        <p:nvSpPr>
          <p:cNvPr id="1478" name="Google Shape;1478;p13"/>
          <p:cNvSpPr/>
          <p:nvPr/>
        </p:nvSpPr>
        <p:spPr>
          <a:xfrm flipH="1" rot="1356523">
            <a:off x="7359480" y="-103797"/>
            <a:ext cx="11640" cy="34572"/>
          </a:xfrm>
          <a:custGeom>
            <a:rect b="b" l="l" r="r" t="t"/>
            <a:pathLst>
              <a:path extrusionOk="0" h="1093" w="368">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3"/>
          <p:cNvSpPr txBox="1"/>
          <p:nvPr>
            <p:ph idx="15"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480" name="Google Shape;1480;p13"/>
          <p:cNvGrpSpPr/>
          <p:nvPr/>
        </p:nvGrpSpPr>
        <p:grpSpPr>
          <a:xfrm flipH="1">
            <a:off x="5827307" y="4"/>
            <a:ext cx="3316684" cy="2381461"/>
            <a:chOff x="436045" y="899604"/>
            <a:chExt cx="3957385" cy="2841161"/>
          </a:xfrm>
        </p:grpSpPr>
        <p:sp>
          <p:nvSpPr>
            <p:cNvPr id="1481" name="Google Shape;1481;p13"/>
            <p:cNvSpPr/>
            <p:nvPr/>
          </p:nvSpPr>
          <p:spPr>
            <a:xfrm>
              <a:off x="1222474" y="1051724"/>
              <a:ext cx="634191" cy="634309"/>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3"/>
            <p:cNvSpPr/>
            <p:nvPr/>
          </p:nvSpPr>
          <p:spPr>
            <a:xfrm>
              <a:off x="1222474" y="899604"/>
              <a:ext cx="634191" cy="786429"/>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3"/>
            <p:cNvSpPr/>
            <p:nvPr/>
          </p:nvSpPr>
          <p:spPr>
            <a:xfrm>
              <a:off x="1856626" y="899604"/>
              <a:ext cx="634231" cy="786429"/>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3"/>
            <p:cNvSpPr/>
            <p:nvPr/>
          </p:nvSpPr>
          <p:spPr>
            <a:xfrm>
              <a:off x="2173761" y="1051842"/>
              <a:ext cx="317096" cy="634191"/>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3"/>
            <p:cNvSpPr/>
            <p:nvPr/>
          </p:nvSpPr>
          <p:spPr>
            <a:xfrm>
              <a:off x="1856626" y="899604"/>
              <a:ext cx="317174" cy="786429"/>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3"/>
            <p:cNvSpPr/>
            <p:nvPr/>
          </p:nvSpPr>
          <p:spPr>
            <a:xfrm>
              <a:off x="2490817" y="899604"/>
              <a:ext cx="634191" cy="786429"/>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3"/>
            <p:cNvSpPr/>
            <p:nvPr/>
          </p:nvSpPr>
          <p:spPr>
            <a:xfrm>
              <a:off x="2656776" y="900587"/>
              <a:ext cx="468311" cy="468311"/>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3"/>
            <p:cNvSpPr/>
            <p:nvPr/>
          </p:nvSpPr>
          <p:spPr>
            <a:xfrm>
              <a:off x="2814243" y="899604"/>
              <a:ext cx="310844" cy="310726"/>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3"/>
            <p:cNvSpPr/>
            <p:nvPr/>
          </p:nvSpPr>
          <p:spPr>
            <a:xfrm>
              <a:off x="2490817" y="1051842"/>
              <a:ext cx="634270" cy="634191"/>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3"/>
            <p:cNvSpPr/>
            <p:nvPr/>
          </p:nvSpPr>
          <p:spPr>
            <a:xfrm>
              <a:off x="3125048" y="1051724"/>
              <a:ext cx="634231" cy="634309"/>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3"/>
            <p:cNvSpPr/>
            <p:nvPr/>
          </p:nvSpPr>
          <p:spPr>
            <a:xfrm>
              <a:off x="3125048" y="1051724"/>
              <a:ext cx="634231" cy="315012"/>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3"/>
            <p:cNvSpPr/>
            <p:nvPr/>
          </p:nvSpPr>
          <p:spPr>
            <a:xfrm>
              <a:off x="3125048" y="900587"/>
              <a:ext cx="634231" cy="468311"/>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3"/>
            <p:cNvSpPr/>
            <p:nvPr/>
          </p:nvSpPr>
          <p:spPr>
            <a:xfrm>
              <a:off x="3125048" y="899604"/>
              <a:ext cx="419950" cy="310726"/>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3"/>
            <p:cNvSpPr/>
            <p:nvPr/>
          </p:nvSpPr>
          <p:spPr>
            <a:xfrm>
              <a:off x="3759239" y="900587"/>
              <a:ext cx="634191" cy="785446"/>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3"/>
            <p:cNvSpPr/>
            <p:nvPr/>
          </p:nvSpPr>
          <p:spPr>
            <a:xfrm>
              <a:off x="3759239" y="900587"/>
              <a:ext cx="317056" cy="468311"/>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6" name="Google Shape;1496;p13"/>
            <p:cNvGrpSpPr/>
            <p:nvPr/>
          </p:nvGrpSpPr>
          <p:grpSpPr>
            <a:xfrm>
              <a:off x="436045" y="2320146"/>
              <a:ext cx="2054811" cy="1420620"/>
              <a:chOff x="436045" y="2320146"/>
              <a:chExt cx="2054811" cy="1420620"/>
            </a:xfrm>
          </p:grpSpPr>
          <p:sp>
            <p:nvSpPr>
              <p:cNvPr id="1497" name="Google Shape;1497;p13"/>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3"/>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3"/>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3"/>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3"/>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3"/>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3"/>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3"/>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3"/>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3"/>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3"/>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3"/>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3"/>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3"/>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3"/>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3"/>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3"/>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4" name="Google Shape;1514;p13"/>
            <p:cNvSpPr/>
            <p:nvPr/>
          </p:nvSpPr>
          <p:spPr>
            <a:xfrm>
              <a:off x="3243905" y="1459053"/>
              <a:ext cx="128136" cy="123260"/>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3"/>
            <p:cNvSpPr/>
            <p:nvPr/>
          </p:nvSpPr>
          <p:spPr>
            <a:xfrm>
              <a:off x="3512207" y="1459014"/>
              <a:ext cx="128096" cy="123260"/>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3"/>
            <p:cNvSpPr/>
            <p:nvPr/>
          </p:nvSpPr>
          <p:spPr>
            <a:xfrm>
              <a:off x="588283" y="1051724"/>
              <a:ext cx="634231" cy="634309"/>
            </a:xfrm>
            <a:custGeom>
              <a:rect b="b" l="l" r="r" t="t"/>
              <a:pathLst>
                <a:path extrusionOk="0" h="16133" w="16131">
                  <a:moveTo>
                    <a:pt x="1" y="1"/>
                  </a:moveTo>
                  <a:lnTo>
                    <a:pt x="1"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3"/>
            <p:cNvSpPr/>
            <p:nvPr/>
          </p:nvSpPr>
          <p:spPr>
            <a:xfrm>
              <a:off x="436045" y="899604"/>
              <a:ext cx="786468" cy="786429"/>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3"/>
            <p:cNvSpPr/>
            <p:nvPr/>
          </p:nvSpPr>
          <p:spPr>
            <a:xfrm>
              <a:off x="905418" y="1368859"/>
              <a:ext cx="317096" cy="317174"/>
            </a:xfrm>
            <a:custGeom>
              <a:rect b="b" l="l" r="r" t="t"/>
              <a:pathLst>
                <a:path extrusionOk="0" h="8067" w="8065">
                  <a:moveTo>
                    <a:pt x="8064" y="1"/>
                  </a:moveTo>
                  <a:cubicBezTo>
                    <a:pt x="3610" y="1"/>
                    <a:pt x="0" y="3613"/>
                    <a:pt x="0" y="8067"/>
                  </a:cubicBezTo>
                  <a:lnTo>
                    <a:pt x="8064" y="8067"/>
                  </a:lnTo>
                  <a:lnTo>
                    <a:pt x="80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3"/>
            <p:cNvSpPr/>
            <p:nvPr/>
          </p:nvSpPr>
          <p:spPr>
            <a:xfrm>
              <a:off x="1120956" y="1591828"/>
              <a:ext cx="195683" cy="188292"/>
            </a:xfrm>
            <a:custGeom>
              <a:rect b="b" l="l" r="r" t="t"/>
              <a:pathLst>
                <a:path extrusionOk="0" h="4789" w="4977">
                  <a:moveTo>
                    <a:pt x="2583" y="0"/>
                  </a:moveTo>
                  <a:cubicBezTo>
                    <a:pt x="1960" y="0"/>
                    <a:pt x="1348" y="244"/>
                    <a:pt x="889" y="702"/>
                  </a:cubicBezTo>
                  <a:cubicBezTo>
                    <a:pt x="206" y="1386"/>
                    <a:pt x="1" y="2416"/>
                    <a:pt x="371" y="3311"/>
                  </a:cubicBezTo>
                  <a:cubicBezTo>
                    <a:pt x="742" y="4206"/>
                    <a:pt x="1614" y="4788"/>
                    <a:pt x="2582" y="4788"/>
                  </a:cubicBezTo>
                  <a:lnTo>
                    <a:pt x="2582" y="2396"/>
                  </a:lnTo>
                  <a:lnTo>
                    <a:pt x="4977" y="2396"/>
                  </a:lnTo>
                  <a:cubicBezTo>
                    <a:pt x="4977" y="1427"/>
                    <a:pt x="4393" y="553"/>
                    <a:pt x="3498" y="182"/>
                  </a:cubicBezTo>
                  <a:cubicBezTo>
                    <a:pt x="3202" y="60"/>
                    <a:pt x="2891" y="0"/>
                    <a:pt x="2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3"/>
            <p:cNvSpPr/>
            <p:nvPr/>
          </p:nvSpPr>
          <p:spPr>
            <a:xfrm>
              <a:off x="436045" y="1685994"/>
              <a:ext cx="786468" cy="634191"/>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3"/>
            <p:cNvSpPr/>
            <p:nvPr/>
          </p:nvSpPr>
          <p:spPr>
            <a:xfrm>
              <a:off x="588283" y="1685994"/>
              <a:ext cx="634231" cy="634191"/>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3"/>
            <p:cNvSpPr/>
            <p:nvPr/>
          </p:nvSpPr>
          <p:spPr>
            <a:xfrm>
              <a:off x="905418" y="1685994"/>
              <a:ext cx="317096" cy="317096"/>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3"/>
            <p:cNvSpPr/>
            <p:nvPr/>
          </p:nvSpPr>
          <p:spPr>
            <a:xfrm>
              <a:off x="1856626" y="1685994"/>
              <a:ext cx="634231" cy="634191"/>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3"/>
            <p:cNvSpPr/>
            <p:nvPr/>
          </p:nvSpPr>
          <p:spPr>
            <a:xfrm>
              <a:off x="1856626" y="1685994"/>
              <a:ext cx="634231" cy="634191"/>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3"/>
            <p:cNvSpPr/>
            <p:nvPr/>
          </p:nvSpPr>
          <p:spPr>
            <a:xfrm>
              <a:off x="2173761" y="1685994"/>
              <a:ext cx="317096" cy="317096"/>
            </a:xfrm>
            <a:custGeom>
              <a:rect b="b" l="l" r="r" t="t"/>
              <a:pathLst>
                <a:path extrusionOk="0" h="8065" w="8065">
                  <a:moveTo>
                    <a:pt x="0" y="1"/>
                  </a:moveTo>
                  <a:cubicBezTo>
                    <a:pt x="0" y="4454"/>
                    <a:pt x="3610" y="8064"/>
                    <a:pt x="8064" y="8064"/>
                  </a:cubicBezTo>
                  <a:lnTo>
                    <a:pt x="8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3"/>
            <p:cNvSpPr/>
            <p:nvPr/>
          </p:nvSpPr>
          <p:spPr>
            <a:xfrm>
              <a:off x="2490817" y="1685994"/>
              <a:ext cx="634191" cy="634191"/>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3"/>
            <p:cNvSpPr/>
            <p:nvPr/>
          </p:nvSpPr>
          <p:spPr>
            <a:xfrm>
              <a:off x="2490817" y="1685994"/>
              <a:ext cx="634270" cy="317096"/>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3"/>
            <p:cNvSpPr/>
            <p:nvPr/>
          </p:nvSpPr>
          <p:spPr>
            <a:xfrm>
              <a:off x="2490817" y="2003050"/>
              <a:ext cx="634270" cy="317135"/>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3"/>
            <p:cNvSpPr/>
            <p:nvPr/>
          </p:nvSpPr>
          <p:spPr>
            <a:xfrm>
              <a:off x="2490817" y="1685994"/>
              <a:ext cx="370803" cy="317096"/>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3"/>
            <p:cNvSpPr/>
            <p:nvPr/>
          </p:nvSpPr>
          <p:spPr>
            <a:xfrm>
              <a:off x="2490817" y="2003050"/>
              <a:ext cx="370803" cy="317135"/>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3"/>
            <p:cNvSpPr/>
            <p:nvPr/>
          </p:nvSpPr>
          <p:spPr>
            <a:xfrm>
              <a:off x="3125048" y="1685994"/>
              <a:ext cx="634231" cy="634191"/>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3"/>
            <p:cNvSpPr/>
            <p:nvPr/>
          </p:nvSpPr>
          <p:spPr>
            <a:xfrm>
              <a:off x="1222474" y="1685994"/>
              <a:ext cx="634191" cy="634191"/>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3"/>
            <p:cNvSpPr/>
            <p:nvPr/>
          </p:nvSpPr>
          <p:spPr>
            <a:xfrm>
              <a:off x="1381041" y="1844483"/>
              <a:ext cx="317056" cy="475702"/>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4" name="Google Shape;1534;p13"/>
            <p:cNvGrpSpPr/>
            <p:nvPr/>
          </p:nvGrpSpPr>
          <p:grpSpPr>
            <a:xfrm>
              <a:off x="1430778" y="1939788"/>
              <a:ext cx="217662" cy="285170"/>
              <a:chOff x="1430778" y="1939788"/>
              <a:chExt cx="217662" cy="285170"/>
            </a:xfrm>
          </p:grpSpPr>
          <p:sp>
            <p:nvSpPr>
              <p:cNvPr id="1535" name="Google Shape;1535;p13"/>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3"/>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3"/>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8" name="Google Shape;1538;p13"/>
            <p:cNvSpPr/>
            <p:nvPr/>
          </p:nvSpPr>
          <p:spPr>
            <a:xfrm>
              <a:off x="1222474" y="1685994"/>
              <a:ext cx="94165" cy="94126"/>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13"/>
          <p:cNvGrpSpPr/>
          <p:nvPr/>
        </p:nvGrpSpPr>
        <p:grpSpPr>
          <a:xfrm>
            <a:off x="0" y="4479741"/>
            <a:ext cx="3936556" cy="677402"/>
            <a:chOff x="-4" y="4530867"/>
            <a:chExt cx="3560238" cy="612645"/>
          </a:xfrm>
        </p:grpSpPr>
        <p:sp>
          <p:nvSpPr>
            <p:cNvPr id="1540" name="Google Shape;1540;p13"/>
            <p:cNvSpPr/>
            <p:nvPr/>
          </p:nvSpPr>
          <p:spPr>
            <a:xfrm flipH="1">
              <a:off x="2966795" y="4540469"/>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3"/>
            <p:cNvSpPr/>
            <p:nvPr/>
          </p:nvSpPr>
          <p:spPr>
            <a:xfrm flipH="1">
              <a:off x="2966793" y="4716407"/>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3"/>
            <p:cNvSpPr/>
            <p:nvPr/>
          </p:nvSpPr>
          <p:spPr>
            <a:xfrm flipH="1">
              <a:off x="2966792" y="4837189"/>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3"/>
            <p:cNvSpPr/>
            <p:nvPr/>
          </p:nvSpPr>
          <p:spPr>
            <a:xfrm flipH="1">
              <a:off x="2966791" y="4979058"/>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3"/>
            <p:cNvSpPr/>
            <p:nvPr/>
          </p:nvSpPr>
          <p:spPr>
            <a:xfrm flipH="1">
              <a:off x="1186747" y="4540469"/>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3"/>
            <p:cNvSpPr/>
            <p:nvPr/>
          </p:nvSpPr>
          <p:spPr>
            <a:xfrm flipH="1">
              <a:off x="1186651" y="4540469"/>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3"/>
            <p:cNvSpPr/>
            <p:nvPr/>
          </p:nvSpPr>
          <p:spPr>
            <a:xfrm flipH="1">
              <a:off x="1186651" y="4540469"/>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3"/>
            <p:cNvSpPr/>
            <p:nvPr/>
          </p:nvSpPr>
          <p:spPr>
            <a:xfrm flipH="1">
              <a:off x="1483419" y="4540469"/>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3"/>
            <p:cNvSpPr/>
            <p:nvPr/>
          </p:nvSpPr>
          <p:spPr>
            <a:xfrm flipH="1">
              <a:off x="1631707" y="4540469"/>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3"/>
            <p:cNvSpPr/>
            <p:nvPr/>
          </p:nvSpPr>
          <p:spPr>
            <a:xfrm flipH="1">
              <a:off x="2373397"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3"/>
            <p:cNvSpPr/>
            <p:nvPr/>
          </p:nvSpPr>
          <p:spPr>
            <a:xfrm flipH="1">
              <a:off x="2373397" y="4716407"/>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3"/>
            <p:cNvSpPr/>
            <p:nvPr/>
          </p:nvSpPr>
          <p:spPr>
            <a:xfrm flipH="1">
              <a:off x="2373397" y="4837189"/>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3"/>
            <p:cNvSpPr/>
            <p:nvPr/>
          </p:nvSpPr>
          <p:spPr>
            <a:xfrm flipH="1">
              <a:off x="2373397" y="4979058"/>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3"/>
            <p:cNvSpPr/>
            <p:nvPr/>
          </p:nvSpPr>
          <p:spPr>
            <a:xfrm flipH="1">
              <a:off x="2373539" y="4540469"/>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3"/>
            <p:cNvSpPr/>
            <p:nvPr/>
          </p:nvSpPr>
          <p:spPr>
            <a:xfrm flipH="1">
              <a:off x="2670171" y="4637365"/>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3"/>
            <p:cNvSpPr/>
            <p:nvPr/>
          </p:nvSpPr>
          <p:spPr>
            <a:xfrm flipH="1">
              <a:off x="593253"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3"/>
            <p:cNvSpPr/>
            <p:nvPr/>
          </p:nvSpPr>
          <p:spPr>
            <a:xfrm flipH="1">
              <a:off x="593398" y="4540469"/>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3"/>
            <p:cNvSpPr/>
            <p:nvPr/>
          </p:nvSpPr>
          <p:spPr>
            <a:xfrm flipH="1">
              <a:off x="551417" y="4530867"/>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3"/>
            <p:cNvSpPr/>
            <p:nvPr/>
          </p:nvSpPr>
          <p:spPr>
            <a:xfrm flipH="1">
              <a:off x="1780145"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3"/>
            <p:cNvSpPr/>
            <p:nvPr/>
          </p:nvSpPr>
          <p:spPr>
            <a:xfrm flipH="1">
              <a:off x="1780145" y="4540469"/>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3"/>
            <p:cNvSpPr/>
            <p:nvPr/>
          </p:nvSpPr>
          <p:spPr>
            <a:xfrm flipH="1">
              <a:off x="1780044" y="4540469"/>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3"/>
            <p:cNvSpPr/>
            <p:nvPr/>
          </p:nvSpPr>
          <p:spPr>
            <a:xfrm flipH="1">
              <a:off x="1780048" y="4837189"/>
              <a:ext cx="593536"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3"/>
            <p:cNvSpPr/>
            <p:nvPr/>
          </p:nvSpPr>
          <p:spPr>
            <a:xfrm flipH="1">
              <a:off x="1824684" y="4881825"/>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3"/>
            <p:cNvSpPr/>
            <p:nvPr/>
          </p:nvSpPr>
          <p:spPr>
            <a:xfrm flipH="1">
              <a:off x="1870719" y="492776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3"/>
            <p:cNvSpPr/>
            <p:nvPr/>
          </p:nvSpPr>
          <p:spPr>
            <a:xfrm flipH="1">
              <a:off x="1932581" y="4989626"/>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3"/>
            <p:cNvSpPr/>
            <p:nvPr/>
          </p:nvSpPr>
          <p:spPr>
            <a:xfrm flipH="1">
              <a:off x="1994395" y="5051441"/>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3"/>
            <p:cNvSpPr/>
            <p:nvPr/>
          </p:nvSpPr>
          <p:spPr>
            <a:xfrm flipH="1">
              <a:off x="1"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3"/>
            <p:cNvSpPr/>
            <p:nvPr/>
          </p:nvSpPr>
          <p:spPr>
            <a:xfrm flipH="1">
              <a:off x="444960" y="4985524"/>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3"/>
            <p:cNvSpPr/>
            <p:nvPr/>
          </p:nvSpPr>
          <p:spPr>
            <a:xfrm flipH="1">
              <a:off x="444960" y="4837189"/>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3"/>
            <p:cNvSpPr/>
            <p:nvPr/>
          </p:nvSpPr>
          <p:spPr>
            <a:xfrm flipH="1">
              <a:off x="296623"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3"/>
            <p:cNvSpPr/>
            <p:nvPr/>
          </p:nvSpPr>
          <p:spPr>
            <a:xfrm flipH="1">
              <a:off x="296623" y="4837189"/>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3"/>
            <p:cNvSpPr/>
            <p:nvPr/>
          </p:nvSpPr>
          <p:spPr>
            <a:xfrm flipH="1">
              <a:off x="296623" y="4688853"/>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3"/>
            <p:cNvSpPr/>
            <p:nvPr/>
          </p:nvSpPr>
          <p:spPr>
            <a:xfrm flipH="1">
              <a:off x="148334" y="4985524"/>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3"/>
            <p:cNvSpPr/>
            <p:nvPr/>
          </p:nvSpPr>
          <p:spPr>
            <a:xfrm flipH="1">
              <a:off x="-4"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3"/>
            <p:cNvSpPr/>
            <p:nvPr/>
          </p:nvSpPr>
          <p:spPr>
            <a:xfrm flipH="1">
              <a:off x="148334" y="4837189"/>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3"/>
            <p:cNvSpPr/>
            <p:nvPr/>
          </p:nvSpPr>
          <p:spPr>
            <a:xfrm flipH="1">
              <a:off x="444960" y="4688853"/>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3"/>
            <p:cNvSpPr/>
            <p:nvPr/>
          </p:nvSpPr>
          <p:spPr>
            <a:xfrm flipH="1">
              <a:off x="444960" y="4540469"/>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3"/>
            <p:cNvSpPr/>
            <p:nvPr/>
          </p:nvSpPr>
          <p:spPr>
            <a:xfrm flipH="1">
              <a:off x="1" y="4540469"/>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3"/>
            <p:cNvSpPr/>
            <p:nvPr/>
          </p:nvSpPr>
          <p:spPr>
            <a:xfrm flipH="1">
              <a:off x="-1" y="4540469"/>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3"/>
            <p:cNvSpPr/>
            <p:nvPr/>
          </p:nvSpPr>
          <p:spPr>
            <a:xfrm flipH="1">
              <a:off x="-2" y="4540469"/>
              <a:ext cx="296672" cy="296768"/>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3"/>
            <p:cNvSpPr/>
            <p:nvPr/>
          </p:nvSpPr>
          <p:spPr>
            <a:xfrm flipH="1">
              <a:off x="2652840" y="4933120"/>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3"/>
            <p:cNvSpPr/>
            <p:nvPr/>
          </p:nvSpPr>
          <p:spPr>
            <a:xfrm flipH="1">
              <a:off x="2725803" y="4892682"/>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3"/>
            <p:cNvSpPr/>
            <p:nvPr/>
          </p:nvSpPr>
          <p:spPr>
            <a:xfrm flipH="1">
              <a:off x="2766096" y="4819865"/>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3"/>
            <p:cNvSpPr/>
            <p:nvPr/>
          </p:nvSpPr>
          <p:spPr>
            <a:xfrm flipH="1">
              <a:off x="2725803" y="4661686"/>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3"/>
            <p:cNvSpPr/>
            <p:nvPr/>
          </p:nvSpPr>
          <p:spPr>
            <a:xfrm flipH="1">
              <a:off x="2652840" y="4606289"/>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3"/>
            <p:cNvSpPr/>
            <p:nvPr/>
          </p:nvSpPr>
          <p:spPr>
            <a:xfrm flipH="1">
              <a:off x="2494659" y="4661686"/>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3"/>
            <p:cNvSpPr/>
            <p:nvPr/>
          </p:nvSpPr>
          <p:spPr>
            <a:xfrm flipH="1">
              <a:off x="2439262" y="4819865"/>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3"/>
            <p:cNvSpPr/>
            <p:nvPr/>
          </p:nvSpPr>
          <p:spPr>
            <a:xfrm flipH="1">
              <a:off x="2494659" y="4892682"/>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8" name="Google Shape;1588;p13"/>
          <p:cNvGrpSpPr/>
          <p:nvPr/>
        </p:nvGrpSpPr>
        <p:grpSpPr>
          <a:xfrm>
            <a:off x="7296707" y="3910193"/>
            <a:ext cx="1847053" cy="1231328"/>
            <a:chOff x="7515500" y="4056000"/>
            <a:chExt cx="1628508" cy="1085636"/>
          </a:xfrm>
        </p:grpSpPr>
        <p:sp>
          <p:nvSpPr>
            <p:cNvPr id="1589" name="Google Shape;1589;p13"/>
            <p:cNvSpPr/>
            <p:nvPr/>
          </p:nvSpPr>
          <p:spPr>
            <a:xfrm>
              <a:off x="7515500" y="4598708"/>
              <a:ext cx="542771" cy="542928"/>
            </a:xfrm>
            <a:custGeom>
              <a:rect b="b" l="l" r="r" t="t"/>
              <a:pathLst>
                <a:path extrusionOk="0" h="10386" w="10383">
                  <a:moveTo>
                    <a:pt x="0" y="1"/>
                  </a:moveTo>
                  <a:lnTo>
                    <a:pt x="0" y="10385"/>
                  </a:lnTo>
                  <a:lnTo>
                    <a:pt x="10383" y="10385"/>
                  </a:lnTo>
                  <a:lnTo>
                    <a:pt x="10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3"/>
            <p:cNvSpPr/>
            <p:nvPr/>
          </p:nvSpPr>
          <p:spPr>
            <a:xfrm>
              <a:off x="7515500" y="4598708"/>
              <a:ext cx="542771" cy="542928"/>
            </a:xfrm>
            <a:custGeom>
              <a:rect b="b" l="l" r="r" t="t"/>
              <a:pathLst>
                <a:path extrusionOk="0" h="10386" w="10383">
                  <a:moveTo>
                    <a:pt x="10383" y="1"/>
                  </a:moveTo>
                  <a:cubicBezTo>
                    <a:pt x="4650" y="1"/>
                    <a:pt x="0" y="4650"/>
                    <a:pt x="0" y="10385"/>
                  </a:cubicBezTo>
                  <a:lnTo>
                    <a:pt x="10383" y="10385"/>
                  </a:lnTo>
                  <a:lnTo>
                    <a:pt x="103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3"/>
            <p:cNvSpPr/>
            <p:nvPr/>
          </p:nvSpPr>
          <p:spPr>
            <a:xfrm>
              <a:off x="7716181" y="4799544"/>
              <a:ext cx="342088" cy="342088"/>
            </a:xfrm>
            <a:custGeom>
              <a:rect b="b" l="l" r="r" t="t"/>
              <a:pathLst>
                <a:path extrusionOk="0" h="6544" w="6544">
                  <a:moveTo>
                    <a:pt x="6544" y="1"/>
                  </a:moveTo>
                  <a:cubicBezTo>
                    <a:pt x="2932" y="1"/>
                    <a:pt x="1" y="2929"/>
                    <a:pt x="1" y="6543"/>
                  </a:cubicBezTo>
                  <a:lnTo>
                    <a:pt x="6544" y="6543"/>
                  </a:lnTo>
                  <a:lnTo>
                    <a:pt x="65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3"/>
            <p:cNvSpPr/>
            <p:nvPr/>
          </p:nvSpPr>
          <p:spPr>
            <a:xfrm>
              <a:off x="7857530" y="4940736"/>
              <a:ext cx="200736" cy="200893"/>
            </a:xfrm>
            <a:custGeom>
              <a:rect b="b" l="l" r="r" t="t"/>
              <a:pathLst>
                <a:path extrusionOk="0" h="3843" w="3840">
                  <a:moveTo>
                    <a:pt x="3840" y="0"/>
                  </a:moveTo>
                  <a:cubicBezTo>
                    <a:pt x="1719" y="0"/>
                    <a:pt x="0" y="1721"/>
                    <a:pt x="0" y="3842"/>
                  </a:cubicBezTo>
                  <a:lnTo>
                    <a:pt x="3840" y="3842"/>
                  </a:lnTo>
                  <a:lnTo>
                    <a:pt x="38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3"/>
            <p:cNvSpPr/>
            <p:nvPr/>
          </p:nvSpPr>
          <p:spPr>
            <a:xfrm>
              <a:off x="8601080" y="4598708"/>
              <a:ext cx="542928" cy="542928"/>
            </a:xfrm>
            <a:custGeom>
              <a:rect b="b" l="l" r="r" t="t"/>
              <a:pathLst>
                <a:path extrusionOk="0" h="10386" w="10386">
                  <a:moveTo>
                    <a:pt x="1" y="1"/>
                  </a:moveTo>
                  <a:lnTo>
                    <a:pt x="1" y="10385"/>
                  </a:lnTo>
                  <a:lnTo>
                    <a:pt x="10386" y="10385"/>
                  </a:lnTo>
                  <a:lnTo>
                    <a:pt x="10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3"/>
            <p:cNvSpPr/>
            <p:nvPr/>
          </p:nvSpPr>
          <p:spPr>
            <a:xfrm>
              <a:off x="8772696" y="4770323"/>
              <a:ext cx="199586" cy="199690"/>
            </a:xfrm>
            <a:custGeom>
              <a:rect b="b" l="l" r="r" t="t"/>
              <a:pathLst>
                <a:path extrusionOk="0" h="3820" w="3818">
                  <a:moveTo>
                    <a:pt x="1" y="0"/>
                  </a:moveTo>
                  <a:lnTo>
                    <a:pt x="1" y="3819"/>
                  </a:lnTo>
                  <a:lnTo>
                    <a:pt x="3817" y="3819"/>
                  </a:lnTo>
                  <a:lnTo>
                    <a:pt x="38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3"/>
            <p:cNvSpPr/>
            <p:nvPr/>
          </p:nvSpPr>
          <p:spPr>
            <a:xfrm>
              <a:off x="8601080" y="4598708"/>
              <a:ext cx="542928" cy="542928"/>
            </a:xfrm>
            <a:custGeom>
              <a:rect b="b" l="l" r="r" t="t"/>
              <a:pathLst>
                <a:path extrusionOk="0" h="10386" w="10386">
                  <a:moveTo>
                    <a:pt x="1" y="1"/>
                  </a:moveTo>
                  <a:lnTo>
                    <a:pt x="10386" y="10385"/>
                  </a:lnTo>
                  <a:lnTo>
                    <a:pt x="10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3"/>
            <p:cNvSpPr/>
            <p:nvPr/>
          </p:nvSpPr>
          <p:spPr>
            <a:xfrm>
              <a:off x="8601080" y="4056000"/>
              <a:ext cx="542824" cy="542771"/>
            </a:xfrm>
            <a:custGeom>
              <a:rect b="b" l="l" r="r" t="t"/>
              <a:pathLst>
                <a:path extrusionOk="0" h="10383" w="10384">
                  <a:moveTo>
                    <a:pt x="1" y="0"/>
                  </a:moveTo>
                  <a:lnTo>
                    <a:pt x="1" y="10383"/>
                  </a:lnTo>
                  <a:lnTo>
                    <a:pt x="10383" y="10383"/>
                  </a:lnTo>
                  <a:lnTo>
                    <a:pt x="103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3"/>
            <p:cNvSpPr/>
            <p:nvPr/>
          </p:nvSpPr>
          <p:spPr>
            <a:xfrm>
              <a:off x="8601080" y="4056000"/>
              <a:ext cx="542928" cy="542771"/>
            </a:xfrm>
            <a:custGeom>
              <a:rect b="b" l="l" r="r" t="t"/>
              <a:pathLst>
                <a:path extrusionOk="0" h="10383" w="10386">
                  <a:moveTo>
                    <a:pt x="1" y="0"/>
                  </a:moveTo>
                  <a:lnTo>
                    <a:pt x="1" y="10383"/>
                  </a:lnTo>
                  <a:lnTo>
                    <a:pt x="10386" y="10383"/>
                  </a:lnTo>
                  <a:cubicBezTo>
                    <a:pt x="10386" y="4647"/>
                    <a:pt x="5736"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3"/>
            <p:cNvSpPr/>
            <p:nvPr/>
          </p:nvSpPr>
          <p:spPr>
            <a:xfrm>
              <a:off x="8601080" y="4327302"/>
              <a:ext cx="271516" cy="271464"/>
            </a:xfrm>
            <a:custGeom>
              <a:rect b="b" l="l" r="r" t="t"/>
              <a:pathLst>
                <a:path extrusionOk="0" h="5193" w="5194">
                  <a:moveTo>
                    <a:pt x="1" y="0"/>
                  </a:moveTo>
                  <a:lnTo>
                    <a:pt x="1" y="5193"/>
                  </a:lnTo>
                  <a:lnTo>
                    <a:pt x="5193" y="5193"/>
                  </a:lnTo>
                  <a:cubicBezTo>
                    <a:pt x="5193" y="2326"/>
                    <a:pt x="2867"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3"/>
            <p:cNvSpPr/>
            <p:nvPr/>
          </p:nvSpPr>
          <p:spPr>
            <a:xfrm>
              <a:off x="8058211" y="4598708"/>
              <a:ext cx="542928" cy="542928"/>
            </a:xfrm>
            <a:custGeom>
              <a:rect b="b" l="l" r="r" t="t"/>
              <a:pathLst>
                <a:path extrusionOk="0" h="10386" w="10386">
                  <a:moveTo>
                    <a:pt x="1" y="1"/>
                  </a:moveTo>
                  <a:lnTo>
                    <a:pt x="1" y="10385"/>
                  </a:lnTo>
                  <a:lnTo>
                    <a:pt x="10386" y="10385"/>
                  </a:lnTo>
                  <a:lnTo>
                    <a:pt x="103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3"/>
            <p:cNvSpPr/>
            <p:nvPr/>
          </p:nvSpPr>
          <p:spPr>
            <a:xfrm>
              <a:off x="8258840" y="4598708"/>
              <a:ext cx="141718" cy="542928"/>
            </a:xfrm>
            <a:custGeom>
              <a:rect b="b" l="l" r="r" t="t"/>
              <a:pathLst>
                <a:path extrusionOk="0" h="10386" w="2711">
                  <a:moveTo>
                    <a:pt x="0" y="1"/>
                  </a:moveTo>
                  <a:lnTo>
                    <a:pt x="0" y="10385"/>
                  </a:lnTo>
                  <a:lnTo>
                    <a:pt x="2710" y="10385"/>
                  </a:lnTo>
                  <a:lnTo>
                    <a:pt x="2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3"/>
            <p:cNvSpPr/>
            <p:nvPr/>
          </p:nvSpPr>
          <p:spPr>
            <a:xfrm>
              <a:off x="8058211" y="4799283"/>
              <a:ext cx="542928" cy="141718"/>
            </a:xfrm>
            <a:custGeom>
              <a:rect b="b" l="l" r="r" t="t"/>
              <a:pathLst>
                <a:path extrusionOk="0" h="2711" w="10386">
                  <a:moveTo>
                    <a:pt x="1" y="1"/>
                  </a:moveTo>
                  <a:lnTo>
                    <a:pt x="1" y="2711"/>
                  </a:lnTo>
                  <a:lnTo>
                    <a:pt x="10386" y="2711"/>
                  </a:lnTo>
                  <a:lnTo>
                    <a:pt x="10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2" name="Google Shape;1602;p13"/>
          <p:cNvGrpSpPr/>
          <p:nvPr/>
        </p:nvGrpSpPr>
        <p:grpSpPr>
          <a:xfrm flipH="1" rot="-5400000">
            <a:off x="-307833" y="309011"/>
            <a:ext cx="1231290" cy="615621"/>
            <a:chOff x="-21407" y="-18607"/>
            <a:chExt cx="1061457" cy="530708"/>
          </a:xfrm>
        </p:grpSpPr>
        <p:sp>
          <p:nvSpPr>
            <p:cNvPr id="1603" name="Google Shape;1603;p13"/>
            <p:cNvSpPr/>
            <p:nvPr/>
          </p:nvSpPr>
          <p:spPr>
            <a:xfrm rot="10800000">
              <a:off x="509299" y="-18607"/>
              <a:ext cx="530751" cy="530708"/>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3"/>
            <p:cNvSpPr/>
            <p:nvPr/>
          </p:nvSpPr>
          <p:spPr>
            <a:xfrm rot="10800000">
              <a:off x="509299" y="-18604"/>
              <a:ext cx="373356" cy="373356"/>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3"/>
            <p:cNvSpPr/>
            <p:nvPr/>
          </p:nvSpPr>
          <p:spPr>
            <a:xfrm rot="10800000">
              <a:off x="509300" y="-18602"/>
              <a:ext cx="265462" cy="26533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3"/>
            <p:cNvSpPr/>
            <p:nvPr/>
          </p:nvSpPr>
          <p:spPr>
            <a:xfrm rot="10800000">
              <a:off x="509300" y="-18600"/>
              <a:ext cx="138536" cy="138449"/>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3"/>
            <p:cNvSpPr/>
            <p:nvPr/>
          </p:nvSpPr>
          <p:spPr>
            <a:xfrm rot="10800000">
              <a:off x="-21407" y="-18607"/>
              <a:ext cx="530751" cy="530708"/>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3"/>
            <p:cNvSpPr/>
            <p:nvPr/>
          </p:nvSpPr>
          <p:spPr>
            <a:xfrm rot="10800000">
              <a:off x="-21407" y="-18604"/>
              <a:ext cx="530751" cy="373356"/>
            </a:xfrm>
            <a:custGeom>
              <a:rect b="b" l="l" r="r" t="t"/>
              <a:pathLst>
                <a:path extrusionOk="0" h="8651" w="12298">
                  <a:moveTo>
                    <a:pt x="0" y="0"/>
                  </a:moveTo>
                  <a:lnTo>
                    <a:pt x="0" y="8651"/>
                  </a:lnTo>
                  <a:lnTo>
                    <a:pt x="12297" y="8651"/>
                  </a:lnTo>
                  <a:lnTo>
                    <a:pt x="12297"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3"/>
            <p:cNvSpPr/>
            <p:nvPr/>
          </p:nvSpPr>
          <p:spPr>
            <a:xfrm rot="10800000">
              <a:off x="-21407" y="-18602"/>
              <a:ext cx="530751" cy="26533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3"/>
            <p:cNvSpPr/>
            <p:nvPr/>
          </p:nvSpPr>
          <p:spPr>
            <a:xfrm rot="10800000">
              <a:off x="-21407" y="-18600"/>
              <a:ext cx="530751" cy="138449"/>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3"/>
            <p:cNvSpPr/>
            <p:nvPr/>
          </p:nvSpPr>
          <p:spPr>
            <a:xfrm rot="10800000">
              <a:off x="-21277" y="-18607"/>
              <a:ext cx="265332" cy="530708"/>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3"/>
            <p:cNvSpPr/>
            <p:nvPr/>
          </p:nvSpPr>
          <p:spPr>
            <a:xfrm rot="10800000">
              <a:off x="244010" y="-18605"/>
              <a:ext cx="709337" cy="444048"/>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3"/>
            <p:cNvSpPr/>
            <p:nvPr/>
          </p:nvSpPr>
          <p:spPr>
            <a:xfrm rot="10800000">
              <a:off x="228518" y="40180"/>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3"/>
            <p:cNvSpPr/>
            <p:nvPr/>
          </p:nvSpPr>
          <p:spPr>
            <a:xfrm rot="10800000">
              <a:off x="293772" y="89724"/>
              <a:ext cx="107246" cy="107376"/>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3"/>
            <p:cNvSpPr/>
            <p:nvPr/>
          </p:nvSpPr>
          <p:spPr>
            <a:xfrm rot="10800000">
              <a:off x="329809" y="231193"/>
              <a:ext cx="120755" cy="3103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3"/>
            <p:cNvSpPr/>
            <p:nvPr/>
          </p:nvSpPr>
          <p:spPr>
            <a:xfrm rot="10800000">
              <a:off x="293772" y="296315"/>
              <a:ext cx="107246" cy="107376"/>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3"/>
            <p:cNvSpPr/>
            <p:nvPr/>
          </p:nvSpPr>
          <p:spPr>
            <a:xfrm rot="10800000">
              <a:off x="228518" y="332481"/>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3"/>
            <p:cNvSpPr/>
            <p:nvPr/>
          </p:nvSpPr>
          <p:spPr>
            <a:xfrm rot="10800000">
              <a:off x="87048" y="296445"/>
              <a:ext cx="107246" cy="107246"/>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3"/>
            <p:cNvSpPr/>
            <p:nvPr/>
          </p:nvSpPr>
          <p:spPr>
            <a:xfrm rot="10800000">
              <a:off x="37504" y="231193"/>
              <a:ext cx="120755" cy="3103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3"/>
            <p:cNvSpPr/>
            <p:nvPr/>
          </p:nvSpPr>
          <p:spPr>
            <a:xfrm rot="10800000">
              <a:off x="87048" y="89724"/>
              <a:ext cx="107246" cy="107376"/>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2"/>
        </a:solidFill>
      </p:bgPr>
    </p:bg>
    <p:spTree>
      <p:nvGrpSpPr>
        <p:cNvPr id="1621" name="Shape 1621"/>
        <p:cNvGrpSpPr/>
        <p:nvPr/>
      </p:nvGrpSpPr>
      <p:grpSpPr>
        <a:xfrm>
          <a:off x="0" y="0"/>
          <a:ext cx="0" cy="0"/>
          <a:chOff x="0" y="0"/>
          <a:chExt cx="0" cy="0"/>
        </a:xfrm>
      </p:grpSpPr>
      <p:sp>
        <p:nvSpPr>
          <p:cNvPr id="1622" name="Google Shape;1622;p14"/>
          <p:cNvSpPr txBox="1"/>
          <p:nvPr>
            <p:ph idx="1" type="body"/>
          </p:nvPr>
        </p:nvSpPr>
        <p:spPr>
          <a:xfrm>
            <a:off x="721075" y="1242650"/>
            <a:ext cx="3759300" cy="3222300"/>
          </a:xfrm>
          <a:prstGeom prst="rect">
            <a:avLst/>
          </a:prstGeom>
          <a:noFill/>
          <a:ln>
            <a:noFill/>
          </a:ln>
        </p:spPr>
        <p:txBody>
          <a:bodyPr anchorCtr="0" anchor="t" bIns="91425" lIns="91425" spcFirstLastPara="1" rIns="91425" wrap="square" tIns="91425">
            <a:noAutofit/>
          </a:bodyPr>
          <a:lstStyle>
            <a:lvl1pPr indent="-317500" lvl="0" marL="457200" marR="35999" rtl="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1pPr>
            <a:lvl2pPr indent="-330200" lvl="1" marL="914400" rtl="0">
              <a:lnSpc>
                <a:spcPct val="100000"/>
              </a:lnSpc>
              <a:spcBef>
                <a:spcPts val="0"/>
              </a:spcBef>
              <a:spcAft>
                <a:spcPts val="0"/>
              </a:spcAft>
              <a:buClr>
                <a:schemeClr val="dk1"/>
              </a:buClr>
              <a:buSzPts val="1600"/>
              <a:buFont typeface="Work Sans Medium"/>
              <a:buChar char="○"/>
              <a:defRPr sz="1200">
                <a:solidFill>
                  <a:schemeClr val="dk1"/>
                </a:solidFill>
                <a:latin typeface="Work Sans Medium"/>
                <a:ea typeface="Work Sans Medium"/>
                <a:cs typeface="Work Sans Medium"/>
                <a:sym typeface="Work Sans Medium"/>
              </a:defRPr>
            </a:lvl2pPr>
            <a:lvl3pPr indent="-330200" lvl="2" marL="13716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3pPr>
            <a:lvl4pPr indent="-330200" lvl="3" marL="18288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4pPr>
            <a:lvl5pPr indent="-330200" lvl="4" marL="22860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5pPr>
            <a:lvl6pPr indent="-330200" lvl="5" marL="27432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6pPr>
            <a:lvl7pPr indent="-330200" lvl="6" marL="32004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7pPr>
            <a:lvl8pPr indent="-330200" lvl="7" marL="36576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8pPr>
            <a:lvl9pPr indent="-330200" lvl="8" marL="41148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9pPr>
          </a:lstStyle>
          <a:p/>
        </p:txBody>
      </p:sp>
      <p:sp>
        <p:nvSpPr>
          <p:cNvPr id="1623" name="Google Shape;1623;p14"/>
          <p:cNvSpPr txBox="1"/>
          <p:nvPr>
            <p:ph idx="2" type="body"/>
          </p:nvPr>
        </p:nvSpPr>
        <p:spPr>
          <a:xfrm>
            <a:off x="4663613" y="2037950"/>
            <a:ext cx="3759300" cy="2427300"/>
          </a:xfrm>
          <a:prstGeom prst="rect">
            <a:avLst/>
          </a:prstGeom>
          <a:noFill/>
          <a:ln>
            <a:noFill/>
          </a:ln>
        </p:spPr>
        <p:txBody>
          <a:bodyPr anchorCtr="0" anchor="t" bIns="91425" lIns="91425" spcFirstLastPara="1" rIns="91425" wrap="square" tIns="91425">
            <a:noAutofit/>
          </a:bodyPr>
          <a:lstStyle>
            <a:lvl1pPr indent="-317500" lvl="0" marL="457200" marR="35999" rtl="0">
              <a:lnSpc>
                <a:spcPct val="100000"/>
              </a:lnSpc>
              <a:spcBef>
                <a:spcPts val="0"/>
              </a:spcBef>
              <a:spcAft>
                <a:spcPts val="0"/>
              </a:spcAft>
              <a:buClr>
                <a:schemeClr val="dk1"/>
              </a:buClr>
              <a:buSzPts val="1400"/>
              <a:buFont typeface="Work Sans Medium"/>
              <a:buChar char="●"/>
              <a:defRPr sz="2500">
                <a:solidFill>
                  <a:schemeClr val="dk1"/>
                </a:solidFill>
                <a:latin typeface="Work Sans Medium"/>
                <a:ea typeface="Work Sans Medium"/>
                <a:cs typeface="Work Sans Medium"/>
                <a:sym typeface="Work Sans Medium"/>
              </a:defRPr>
            </a:lvl1pPr>
            <a:lvl2pPr indent="-330200" lvl="1" marL="914400" rtl="0">
              <a:lnSpc>
                <a:spcPct val="100000"/>
              </a:lnSpc>
              <a:spcBef>
                <a:spcPts val="0"/>
              </a:spcBef>
              <a:spcAft>
                <a:spcPts val="0"/>
              </a:spcAft>
              <a:buClr>
                <a:schemeClr val="dk1"/>
              </a:buClr>
              <a:buSzPts val="1600"/>
              <a:buFont typeface="Work Sans Medium"/>
              <a:buChar char="○"/>
              <a:defRPr sz="1200">
                <a:solidFill>
                  <a:schemeClr val="dk1"/>
                </a:solidFill>
                <a:latin typeface="Work Sans Medium"/>
                <a:ea typeface="Work Sans Medium"/>
                <a:cs typeface="Work Sans Medium"/>
                <a:sym typeface="Work Sans Medium"/>
              </a:defRPr>
            </a:lvl2pPr>
            <a:lvl3pPr indent="-330200" lvl="2" marL="13716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3pPr>
            <a:lvl4pPr indent="-330200" lvl="3" marL="18288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4pPr>
            <a:lvl5pPr indent="-330200" lvl="4" marL="22860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5pPr>
            <a:lvl6pPr indent="-330200" lvl="5" marL="27432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6pPr>
            <a:lvl7pPr indent="-330200" lvl="6" marL="32004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7pPr>
            <a:lvl8pPr indent="-330200" lvl="7" marL="36576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8pPr>
            <a:lvl9pPr indent="-330200" lvl="8" marL="4114800" rtl="0">
              <a:spcBef>
                <a:spcPts val="0"/>
              </a:spcBef>
              <a:spcAft>
                <a:spcPts val="0"/>
              </a:spcAft>
              <a:buClr>
                <a:schemeClr val="dk1"/>
              </a:buClr>
              <a:buSzPts val="1600"/>
              <a:buFont typeface="Work Sans Medium"/>
              <a:buChar char="■"/>
              <a:defRPr>
                <a:solidFill>
                  <a:schemeClr val="dk1"/>
                </a:solidFill>
                <a:latin typeface="Work Sans Medium"/>
                <a:ea typeface="Work Sans Medium"/>
                <a:cs typeface="Work Sans Medium"/>
                <a:sym typeface="Work Sans Medium"/>
              </a:defRPr>
            </a:lvl9pPr>
          </a:lstStyle>
          <a:p/>
        </p:txBody>
      </p:sp>
      <p:sp>
        <p:nvSpPr>
          <p:cNvPr id="1624" name="Google Shape;1624;p14"/>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625" name="Google Shape;1625;p14"/>
          <p:cNvGrpSpPr/>
          <p:nvPr/>
        </p:nvGrpSpPr>
        <p:grpSpPr>
          <a:xfrm>
            <a:off x="6065259" y="-16675"/>
            <a:ext cx="3131539" cy="1036590"/>
            <a:chOff x="5529571" y="-8"/>
            <a:chExt cx="3614426" cy="1196433"/>
          </a:xfrm>
        </p:grpSpPr>
        <p:sp>
          <p:nvSpPr>
            <p:cNvPr id="1626" name="Google Shape;1626;p14"/>
            <p:cNvSpPr/>
            <p:nvPr/>
          </p:nvSpPr>
          <p:spPr>
            <a:xfrm flipH="1" rot="10800000">
              <a:off x="5529571" y="9643"/>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4"/>
            <p:cNvSpPr/>
            <p:nvPr/>
          </p:nvSpPr>
          <p:spPr>
            <a:xfrm flipH="1" rot="10800000">
              <a:off x="5705559" y="9643"/>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4"/>
            <p:cNvSpPr/>
            <p:nvPr/>
          </p:nvSpPr>
          <p:spPr>
            <a:xfrm flipH="1" rot="10800000">
              <a:off x="5826198" y="9643"/>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4"/>
            <p:cNvSpPr/>
            <p:nvPr/>
          </p:nvSpPr>
          <p:spPr>
            <a:xfrm flipH="1" rot="10800000">
              <a:off x="5968117" y="9643"/>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4"/>
            <p:cNvSpPr/>
            <p:nvPr/>
          </p:nvSpPr>
          <p:spPr>
            <a:xfrm flipH="1" rot="10800000">
              <a:off x="7309619" y="602985"/>
              <a:ext cx="593440" cy="593440"/>
            </a:xfrm>
            <a:custGeom>
              <a:rect b="b" l="l" r="r" t="t"/>
              <a:pathLst>
                <a:path extrusionOk="0" h="12298" w="12298">
                  <a:moveTo>
                    <a:pt x="0" y="0"/>
                  </a:moveTo>
                  <a:lnTo>
                    <a:pt x="0"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4"/>
            <p:cNvSpPr/>
            <p:nvPr/>
          </p:nvSpPr>
          <p:spPr>
            <a:xfrm flipH="1" rot="10800000">
              <a:off x="7606342" y="602985"/>
              <a:ext cx="296817" cy="593440"/>
            </a:xfrm>
            <a:custGeom>
              <a:rect b="b" l="l" r="r" t="t"/>
              <a:pathLst>
                <a:path extrusionOk="0" h="12298" w="6151">
                  <a:moveTo>
                    <a:pt x="1" y="0"/>
                  </a:moveTo>
                  <a:lnTo>
                    <a:pt x="1" y="6150"/>
                  </a:lnTo>
                  <a:cubicBezTo>
                    <a:pt x="1" y="9546"/>
                    <a:pt x="2755" y="12297"/>
                    <a:pt x="6150" y="12297"/>
                  </a:cubicBezTo>
                  <a:lnTo>
                    <a:pt x="61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4"/>
            <p:cNvSpPr/>
            <p:nvPr/>
          </p:nvSpPr>
          <p:spPr>
            <a:xfrm flipH="1" rot="10800000">
              <a:off x="7309716" y="602985"/>
              <a:ext cx="296672" cy="593440"/>
            </a:xfrm>
            <a:custGeom>
              <a:rect b="b" l="l" r="r" t="t"/>
              <a:pathLst>
                <a:path extrusionOk="0" h="12298" w="6148">
                  <a:moveTo>
                    <a:pt x="6148" y="0"/>
                  </a:moveTo>
                  <a:cubicBezTo>
                    <a:pt x="2752" y="0"/>
                    <a:pt x="1" y="2754"/>
                    <a:pt x="1" y="6150"/>
                  </a:cubicBez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4"/>
            <p:cNvSpPr/>
            <p:nvPr/>
          </p:nvSpPr>
          <p:spPr>
            <a:xfrm flipH="1" rot="10800000">
              <a:off x="7456702" y="602986"/>
              <a:ext cx="148481" cy="296913"/>
            </a:xfrm>
            <a:custGeom>
              <a:rect b="b" l="l" r="r" t="t"/>
              <a:pathLst>
                <a:path extrusionOk="0" h="6153" w="3077">
                  <a:moveTo>
                    <a:pt x="3077" y="0"/>
                  </a:moveTo>
                  <a:cubicBezTo>
                    <a:pt x="1379" y="0"/>
                    <a:pt x="1" y="1376"/>
                    <a:pt x="1" y="3076"/>
                  </a:cubicBezTo>
                  <a:lnTo>
                    <a:pt x="1" y="6152"/>
                  </a:lnTo>
                  <a:lnTo>
                    <a:pt x="3077" y="6152"/>
                  </a:lnTo>
                  <a:lnTo>
                    <a:pt x="3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4"/>
            <p:cNvSpPr/>
            <p:nvPr/>
          </p:nvSpPr>
          <p:spPr>
            <a:xfrm flipH="1" rot="10800000">
              <a:off x="7309619" y="9643"/>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4"/>
            <p:cNvSpPr/>
            <p:nvPr/>
          </p:nvSpPr>
          <p:spPr>
            <a:xfrm flipH="1" rot="10800000">
              <a:off x="7309716" y="9643"/>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4"/>
            <p:cNvSpPr/>
            <p:nvPr/>
          </p:nvSpPr>
          <p:spPr>
            <a:xfrm flipH="1" rot="10800000">
              <a:off x="7309619" y="9643"/>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4"/>
            <p:cNvSpPr/>
            <p:nvPr/>
          </p:nvSpPr>
          <p:spPr>
            <a:xfrm flipH="1" rot="10800000">
              <a:off x="7309716" y="306266"/>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4"/>
            <p:cNvSpPr/>
            <p:nvPr/>
          </p:nvSpPr>
          <p:spPr>
            <a:xfrm flipH="1" rot="10800000">
              <a:off x="7309716" y="454602"/>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4"/>
            <p:cNvSpPr/>
            <p:nvPr/>
          </p:nvSpPr>
          <p:spPr>
            <a:xfrm flipH="1" rot="10800000">
              <a:off x="6122969" y="9643"/>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4"/>
            <p:cNvSpPr/>
            <p:nvPr/>
          </p:nvSpPr>
          <p:spPr>
            <a:xfrm flipH="1" rot="10800000">
              <a:off x="6122969" y="9643"/>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4"/>
            <p:cNvSpPr/>
            <p:nvPr/>
          </p:nvSpPr>
          <p:spPr>
            <a:xfrm flipH="1" rot="10800000">
              <a:off x="6122969" y="9643"/>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4"/>
            <p:cNvSpPr/>
            <p:nvPr/>
          </p:nvSpPr>
          <p:spPr>
            <a:xfrm flipH="1" rot="10800000">
              <a:off x="6122969" y="9643"/>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4"/>
            <p:cNvSpPr/>
            <p:nvPr/>
          </p:nvSpPr>
          <p:spPr>
            <a:xfrm flipH="1" rot="10800000">
              <a:off x="6419595" y="9643"/>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4"/>
            <p:cNvSpPr/>
            <p:nvPr/>
          </p:nvSpPr>
          <p:spPr>
            <a:xfrm flipH="1" rot="10800000">
              <a:off x="5626517" y="9643"/>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4"/>
            <p:cNvSpPr/>
            <p:nvPr/>
          </p:nvSpPr>
          <p:spPr>
            <a:xfrm flipH="1" rot="10800000">
              <a:off x="7903113" y="9643"/>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4"/>
            <p:cNvSpPr/>
            <p:nvPr/>
          </p:nvSpPr>
          <p:spPr>
            <a:xfrm flipH="1" rot="10800000">
              <a:off x="7903113" y="9643"/>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4"/>
            <p:cNvSpPr/>
            <p:nvPr/>
          </p:nvSpPr>
          <p:spPr>
            <a:xfrm flipH="1" rot="10800000">
              <a:off x="7861131" y="-8"/>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4"/>
            <p:cNvSpPr/>
            <p:nvPr/>
          </p:nvSpPr>
          <p:spPr>
            <a:xfrm flipH="1" rot="10800000">
              <a:off x="7903113" y="602985"/>
              <a:ext cx="593440" cy="593440"/>
            </a:xfrm>
            <a:custGeom>
              <a:rect b="b" l="l" r="r" t="t"/>
              <a:pathLst>
                <a:path extrusionOk="0" h="12298" w="12298">
                  <a:moveTo>
                    <a:pt x="0" y="0"/>
                  </a:moveTo>
                  <a:lnTo>
                    <a:pt x="0" y="12297"/>
                  </a:lnTo>
                  <a:lnTo>
                    <a:pt x="12297" y="12297"/>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4"/>
            <p:cNvSpPr/>
            <p:nvPr/>
          </p:nvSpPr>
          <p:spPr>
            <a:xfrm flipH="1" rot="10800000">
              <a:off x="8286792" y="602985"/>
              <a:ext cx="209620" cy="593440"/>
            </a:xfrm>
            <a:custGeom>
              <a:rect b="b" l="l" r="r" t="t"/>
              <a:pathLst>
                <a:path extrusionOk="0" h="12298" w="4344">
                  <a:moveTo>
                    <a:pt x="0" y="0"/>
                  </a:moveTo>
                  <a:lnTo>
                    <a:pt x="0" y="10125"/>
                  </a:lnTo>
                  <a:cubicBezTo>
                    <a:pt x="0" y="11326"/>
                    <a:pt x="973" y="12297"/>
                    <a:pt x="2172" y="12297"/>
                  </a:cubicBezTo>
                  <a:cubicBezTo>
                    <a:pt x="3373" y="12297"/>
                    <a:pt x="4344" y="11326"/>
                    <a:pt x="4344" y="10125"/>
                  </a:cubicBezTo>
                  <a:lnTo>
                    <a:pt x="4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4"/>
            <p:cNvSpPr/>
            <p:nvPr/>
          </p:nvSpPr>
          <p:spPr>
            <a:xfrm flipH="1" rot="10800000">
              <a:off x="8199836" y="792965"/>
              <a:ext cx="87100" cy="403460"/>
            </a:xfrm>
            <a:custGeom>
              <a:rect b="b" l="l" r="r" t="t"/>
              <a:pathLst>
                <a:path extrusionOk="0" h="8361" w="1805">
                  <a:moveTo>
                    <a:pt x="1" y="0"/>
                  </a:moveTo>
                  <a:lnTo>
                    <a:pt x="1" y="7459"/>
                  </a:lnTo>
                  <a:cubicBezTo>
                    <a:pt x="1" y="7956"/>
                    <a:pt x="403" y="8361"/>
                    <a:pt x="903" y="8361"/>
                  </a:cubicBezTo>
                  <a:cubicBezTo>
                    <a:pt x="1400" y="8361"/>
                    <a:pt x="1805" y="7956"/>
                    <a:pt x="1802" y="7459"/>
                  </a:cubicBezTo>
                  <a:lnTo>
                    <a:pt x="1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4"/>
            <p:cNvSpPr/>
            <p:nvPr/>
          </p:nvSpPr>
          <p:spPr>
            <a:xfrm flipH="1" rot="10800000">
              <a:off x="8040979" y="899657"/>
              <a:ext cx="158807" cy="296768"/>
            </a:xfrm>
            <a:custGeom>
              <a:rect b="b" l="l" r="r" t="t"/>
              <a:pathLst>
                <a:path extrusionOk="0" h="6150" w="3291">
                  <a:moveTo>
                    <a:pt x="1" y="0"/>
                  </a:moveTo>
                  <a:lnTo>
                    <a:pt x="1" y="4505"/>
                  </a:lnTo>
                  <a:cubicBezTo>
                    <a:pt x="1" y="5414"/>
                    <a:pt x="737" y="6150"/>
                    <a:pt x="1646" y="6150"/>
                  </a:cubicBezTo>
                  <a:cubicBezTo>
                    <a:pt x="2554" y="6150"/>
                    <a:pt x="3291" y="5414"/>
                    <a:pt x="3291" y="4505"/>
                  </a:cubicBezTo>
                  <a:lnTo>
                    <a:pt x="32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4"/>
            <p:cNvSpPr/>
            <p:nvPr/>
          </p:nvSpPr>
          <p:spPr>
            <a:xfrm flipH="1" rot="10800000">
              <a:off x="7903113" y="602986"/>
              <a:ext cx="296672" cy="296720"/>
            </a:xfrm>
            <a:custGeom>
              <a:rect b="b" l="l" r="r" t="t"/>
              <a:pathLst>
                <a:path extrusionOk="0" h="6149" w="6148">
                  <a:moveTo>
                    <a:pt x="0" y="1"/>
                  </a:moveTo>
                  <a:lnTo>
                    <a:pt x="0" y="6148"/>
                  </a:lnTo>
                  <a:lnTo>
                    <a:pt x="6148" y="6148"/>
                  </a:lnTo>
                  <a:cubicBezTo>
                    <a:pt x="6148" y="2752"/>
                    <a:pt x="3394"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4"/>
            <p:cNvSpPr/>
            <p:nvPr/>
          </p:nvSpPr>
          <p:spPr>
            <a:xfrm flipH="1" rot="10800000">
              <a:off x="6716222"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4"/>
            <p:cNvSpPr/>
            <p:nvPr/>
          </p:nvSpPr>
          <p:spPr>
            <a:xfrm flipH="1" rot="10800000">
              <a:off x="6716222" y="454602"/>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4"/>
            <p:cNvSpPr/>
            <p:nvPr/>
          </p:nvSpPr>
          <p:spPr>
            <a:xfrm flipH="1" rot="10800000">
              <a:off x="7161282" y="454602"/>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4"/>
            <p:cNvSpPr/>
            <p:nvPr/>
          </p:nvSpPr>
          <p:spPr>
            <a:xfrm flipH="1" rot="10800000">
              <a:off x="6716222" y="9643"/>
              <a:ext cx="593537"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4"/>
            <p:cNvSpPr/>
            <p:nvPr/>
          </p:nvSpPr>
          <p:spPr>
            <a:xfrm flipH="1" rot="10800000">
              <a:off x="6760858" y="9643"/>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4"/>
            <p:cNvSpPr/>
            <p:nvPr/>
          </p:nvSpPr>
          <p:spPr>
            <a:xfrm flipH="1" rot="10800000">
              <a:off x="6806942" y="964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4"/>
            <p:cNvSpPr/>
            <p:nvPr/>
          </p:nvSpPr>
          <p:spPr>
            <a:xfrm flipH="1" rot="10800000">
              <a:off x="6868757" y="9643"/>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4"/>
            <p:cNvSpPr/>
            <p:nvPr/>
          </p:nvSpPr>
          <p:spPr>
            <a:xfrm flipH="1" rot="10800000">
              <a:off x="6930621" y="9644"/>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4"/>
            <p:cNvSpPr/>
            <p:nvPr/>
          </p:nvSpPr>
          <p:spPr>
            <a:xfrm flipH="1" rot="10800000">
              <a:off x="8496366"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4"/>
            <p:cNvSpPr/>
            <p:nvPr/>
          </p:nvSpPr>
          <p:spPr>
            <a:xfrm flipH="1" rot="10800000">
              <a:off x="8496366" y="9643"/>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4"/>
            <p:cNvSpPr/>
            <p:nvPr/>
          </p:nvSpPr>
          <p:spPr>
            <a:xfrm flipH="1" rot="10800000">
              <a:off x="8496366" y="157931"/>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4"/>
            <p:cNvSpPr/>
            <p:nvPr/>
          </p:nvSpPr>
          <p:spPr>
            <a:xfrm flipH="1" rot="10800000">
              <a:off x="8644799"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4"/>
            <p:cNvSpPr/>
            <p:nvPr/>
          </p:nvSpPr>
          <p:spPr>
            <a:xfrm flipH="1" rot="10800000">
              <a:off x="8644799" y="157931"/>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4"/>
            <p:cNvSpPr/>
            <p:nvPr/>
          </p:nvSpPr>
          <p:spPr>
            <a:xfrm flipH="1" rot="10800000">
              <a:off x="8644799" y="306266"/>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4"/>
            <p:cNvSpPr/>
            <p:nvPr/>
          </p:nvSpPr>
          <p:spPr>
            <a:xfrm flipH="1" rot="10800000">
              <a:off x="8793137" y="9643"/>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4"/>
            <p:cNvSpPr/>
            <p:nvPr/>
          </p:nvSpPr>
          <p:spPr>
            <a:xfrm flipH="1" rot="10800000">
              <a:off x="8941426"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4"/>
            <p:cNvSpPr/>
            <p:nvPr/>
          </p:nvSpPr>
          <p:spPr>
            <a:xfrm flipH="1" rot="10800000">
              <a:off x="8793137" y="157931"/>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4"/>
            <p:cNvSpPr/>
            <p:nvPr/>
          </p:nvSpPr>
          <p:spPr>
            <a:xfrm flipH="1" rot="10800000">
              <a:off x="8496366" y="306266"/>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4"/>
            <p:cNvSpPr/>
            <p:nvPr/>
          </p:nvSpPr>
          <p:spPr>
            <a:xfrm flipH="1" rot="10800000">
              <a:off x="8496366" y="454602"/>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4"/>
            <p:cNvSpPr/>
            <p:nvPr/>
          </p:nvSpPr>
          <p:spPr>
            <a:xfrm flipH="1" rot="10800000">
              <a:off x="8496366" y="9643"/>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4"/>
            <p:cNvSpPr/>
            <p:nvPr/>
          </p:nvSpPr>
          <p:spPr>
            <a:xfrm flipH="1" rot="10800000">
              <a:off x="8636162" y="149293"/>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4"/>
            <p:cNvSpPr/>
            <p:nvPr/>
          </p:nvSpPr>
          <p:spPr>
            <a:xfrm flipH="1" rot="10800000">
              <a:off x="8793137" y="306266"/>
              <a:ext cx="296672" cy="296768"/>
            </a:xfrm>
            <a:custGeom>
              <a:rect b="b" l="l" r="r" t="t"/>
              <a:pathLst>
                <a:path extrusionOk="0" h="6150" w="6148">
                  <a:moveTo>
                    <a:pt x="0" y="0"/>
                  </a:moveTo>
                  <a:lnTo>
                    <a:pt x="6147" y="6150"/>
                  </a:lnTo>
                  <a:lnTo>
                    <a:pt x="61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4"/>
            <p:cNvSpPr/>
            <p:nvPr/>
          </p:nvSpPr>
          <p:spPr>
            <a:xfrm flipH="1" rot="10800000">
              <a:off x="8496366" y="602985"/>
              <a:ext cx="593440" cy="593440"/>
            </a:xfrm>
            <a:custGeom>
              <a:rect b="b" l="l" r="r" t="t"/>
              <a:pathLst>
                <a:path extrusionOk="0" h="12298" w="12298">
                  <a:moveTo>
                    <a:pt x="1"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4"/>
            <p:cNvSpPr/>
            <p:nvPr/>
          </p:nvSpPr>
          <p:spPr>
            <a:xfrm flipH="1" rot="10800000">
              <a:off x="8496510" y="602985"/>
              <a:ext cx="593392" cy="593440"/>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4"/>
            <p:cNvSpPr/>
            <p:nvPr/>
          </p:nvSpPr>
          <p:spPr>
            <a:xfrm flipH="1" rot="10800000">
              <a:off x="8496366" y="602985"/>
              <a:ext cx="593440" cy="593440"/>
            </a:xfrm>
            <a:custGeom>
              <a:rect b="b" l="l" r="r" t="t"/>
              <a:pathLst>
                <a:path extrusionOk="0" h="12298" w="12298">
                  <a:moveTo>
                    <a:pt x="12297"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4"/>
            <p:cNvSpPr/>
            <p:nvPr/>
          </p:nvSpPr>
          <p:spPr>
            <a:xfrm flipH="1" rot="10800000">
              <a:off x="8636162" y="602985"/>
              <a:ext cx="453645" cy="453694"/>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4"/>
            <p:cNvSpPr/>
            <p:nvPr/>
          </p:nvSpPr>
          <p:spPr>
            <a:xfrm flipH="1" rot="10800000">
              <a:off x="8793137" y="602986"/>
              <a:ext cx="296672" cy="296720"/>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4"/>
            <p:cNvSpPr/>
            <p:nvPr/>
          </p:nvSpPr>
          <p:spPr>
            <a:xfrm flipH="1" rot="10800000">
              <a:off x="8636162" y="95101"/>
              <a:ext cx="507836" cy="1015719"/>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4"/>
            <p:cNvSpPr/>
            <p:nvPr/>
          </p:nvSpPr>
          <p:spPr>
            <a:xfrm flipH="1" rot="10800000">
              <a:off x="6402272" y="7536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4"/>
            <p:cNvSpPr/>
            <p:nvPr/>
          </p:nvSpPr>
          <p:spPr>
            <a:xfrm flipH="1" rot="10800000">
              <a:off x="6244090" y="130763"/>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4"/>
            <p:cNvSpPr/>
            <p:nvPr/>
          </p:nvSpPr>
          <p:spPr>
            <a:xfrm flipH="1" rot="10800000">
              <a:off x="6188693" y="288943"/>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4"/>
            <p:cNvSpPr/>
            <p:nvPr/>
          </p:nvSpPr>
          <p:spPr>
            <a:xfrm flipH="1" rot="10800000">
              <a:off x="6244090" y="361760"/>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4"/>
            <p:cNvSpPr/>
            <p:nvPr/>
          </p:nvSpPr>
          <p:spPr>
            <a:xfrm flipH="1" rot="10800000">
              <a:off x="6402272" y="40219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4"/>
            <p:cNvSpPr/>
            <p:nvPr/>
          </p:nvSpPr>
          <p:spPr>
            <a:xfrm flipH="1" rot="10800000">
              <a:off x="6475234" y="361904"/>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4"/>
            <p:cNvSpPr/>
            <p:nvPr/>
          </p:nvSpPr>
          <p:spPr>
            <a:xfrm flipH="1" rot="10800000">
              <a:off x="6515527" y="288943"/>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4"/>
            <p:cNvSpPr/>
            <p:nvPr/>
          </p:nvSpPr>
          <p:spPr>
            <a:xfrm flipH="1" rot="10800000">
              <a:off x="6475234" y="130763"/>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4"/>
          <p:cNvGrpSpPr/>
          <p:nvPr/>
        </p:nvGrpSpPr>
        <p:grpSpPr>
          <a:xfrm>
            <a:off x="0" y="0"/>
            <a:ext cx="1114646" cy="806066"/>
            <a:chOff x="0" y="0"/>
            <a:chExt cx="1036687" cy="749690"/>
          </a:xfrm>
        </p:grpSpPr>
        <p:sp>
          <p:nvSpPr>
            <p:cNvPr id="1690" name="Google Shape;1690;p14"/>
            <p:cNvSpPr/>
            <p:nvPr/>
          </p:nvSpPr>
          <p:spPr>
            <a:xfrm>
              <a:off x="9" y="0"/>
              <a:ext cx="573886" cy="462770"/>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4"/>
            <p:cNvSpPr/>
            <p:nvPr/>
          </p:nvSpPr>
          <p:spPr>
            <a:xfrm>
              <a:off x="111095" y="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4"/>
            <p:cNvSpPr/>
            <p:nvPr/>
          </p:nvSpPr>
          <p:spPr>
            <a:xfrm>
              <a:off x="342504" y="0"/>
              <a:ext cx="231385" cy="23138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4"/>
            <p:cNvSpPr/>
            <p:nvPr/>
          </p:nvSpPr>
          <p:spPr>
            <a:xfrm flipH="1">
              <a:off x="573888" y="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4"/>
            <p:cNvSpPr/>
            <p:nvPr/>
          </p:nvSpPr>
          <p:spPr>
            <a:xfrm flipH="1">
              <a:off x="573893" y="0"/>
              <a:ext cx="231385" cy="231385"/>
            </a:xfrm>
            <a:custGeom>
              <a:rect b="b" l="l" r="r" t="t"/>
              <a:pathLst>
                <a:path extrusionOk="0" h="8065" w="8065">
                  <a:moveTo>
                    <a:pt x="0" y="1"/>
                  </a:moveTo>
                  <a:cubicBezTo>
                    <a:pt x="0" y="4454"/>
                    <a:pt x="3610" y="8064"/>
                    <a:pt x="8064" y="8064"/>
                  </a:cubicBezTo>
                  <a:lnTo>
                    <a:pt x="8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4"/>
            <p:cNvSpPr/>
            <p:nvPr/>
          </p:nvSpPr>
          <p:spPr>
            <a:xfrm>
              <a:off x="0" y="462777"/>
              <a:ext cx="573896" cy="28691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4"/>
            <p:cNvSpPr/>
            <p:nvPr/>
          </p:nvSpPr>
          <p:spPr>
            <a:xfrm>
              <a:off x="0" y="462777"/>
              <a:ext cx="335508" cy="28691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14"/>
          <p:cNvGrpSpPr/>
          <p:nvPr/>
        </p:nvGrpSpPr>
        <p:grpSpPr>
          <a:xfrm rot="10800000">
            <a:off x="7817603" y="4226429"/>
            <a:ext cx="1326381" cy="917010"/>
            <a:chOff x="436045" y="2320146"/>
            <a:chExt cx="2054811" cy="1420620"/>
          </a:xfrm>
        </p:grpSpPr>
        <p:sp>
          <p:nvSpPr>
            <p:cNvPr id="1698" name="Google Shape;1698;p14"/>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4"/>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4"/>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4"/>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4"/>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4"/>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4"/>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4"/>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4"/>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4"/>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4"/>
            <p:cNvSpPr/>
            <p:nvPr/>
          </p:nvSpPr>
          <p:spPr>
            <a:xfrm>
              <a:off x="1222474" y="2954337"/>
              <a:ext cx="634191" cy="634191"/>
            </a:xfrm>
            <a:custGeom>
              <a:rect b="b" l="l" r="r" t="t"/>
              <a:pathLst>
                <a:path extrusionOk="0" h="16130" w="16130">
                  <a:moveTo>
                    <a:pt x="0" y="0"/>
                  </a:moveTo>
                  <a:lnTo>
                    <a:pt x="0" y="16130"/>
                  </a:ln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4"/>
            <p:cNvSpPr/>
            <p:nvPr/>
          </p:nvSpPr>
          <p:spPr>
            <a:xfrm>
              <a:off x="1222474" y="2954337"/>
              <a:ext cx="634191" cy="786429"/>
            </a:xfrm>
            <a:custGeom>
              <a:rect b="b" l="l" r="r" t="t"/>
              <a:pathLst>
                <a:path extrusionOk="0" h="20002" w="16130">
                  <a:moveTo>
                    <a:pt x="0" y="0"/>
                  </a:moveTo>
                  <a:lnTo>
                    <a:pt x="0" y="20002"/>
                  </a:lnTo>
                  <a:lnTo>
                    <a:pt x="16130" y="20002"/>
                  </a:lnTo>
                  <a:lnTo>
                    <a:pt x="16130" y="16130"/>
                  </a:lnTo>
                  <a:cubicBezTo>
                    <a:pt x="16130" y="11853"/>
                    <a:pt x="14432" y="7749"/>
                    <a:pt x="11406" y="4723"/>
                  </a:cubicBezTo>
                  <a:cubicBezTo>
                    <a:pt x="8381" y="1700"/>
                    <a:pt x="4279"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4"/>
            <p:cNvSpPr/>
            <p:nvPr/>
          </p:nvSpPr>
          <p:spPr>
            <a:xfrm>
              <a:off x="1222474" y="3271354"/>
              <a:ext cx="317135" cy="469412"/>
            </a:xfrm>
            <a:custGeom>
              <a:rect b="b" l="l" r="r" t="t"/>
              <a:pathLst>
                <a:path extrusionOk="0" h="11939" w="8066">
                  <a:moveTo>
                    <a:pt x="0" y="1"/>
                  </a:moveTo>
                  <a:lnTo>
                    <a:pt x="0" y="11939"/>
                  </a:lnTo>
                  <a:lnTo>
                    <a:pt x="8066" y="11939"/>
                  </a:lnTo>
                  <a:lnTo>
                    <a:pt x="8066" y="8067"/>
                  </a:lnTo>
                  <a:cubicBezTo>
                    <a:pt x="8066" y="3613"/>
                    <a:pt x="445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4"/>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4"/>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4"/>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4"/>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4"/>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4"/>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4"/>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14"/>
          <p:cNvGrpSpPr/>
          <p:nvPr/>
        </p:nvGrpSpPr>
        <p:grpSpPr>
          <a:xfrm flipH="1" rot="10800000">
            <a:off x="0" y="3952464"/>
            <a:ext cx="1063385" cy="1190986"/>
            <a:chOff x="0" y="0"/>
            <a:chExt cx="1063385" cy="1190986"/>
          </a:xfrm>
        </p:grpSpPr>
        <p:sp>
          <p:nvSpPr>
            <p:cNvPr id="1719" name="Google Shape;1719;p14"/>
            <p:cNvSpPr/>
            <p:nvPr/>
          </p:nvSpPr>
          <p:spPr>
            <a:xfrm>
              <a:off x="0" y="127535"/>
              <a:ext cx="531718" cy="531784"/>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4"/>
            <p:cNvSpPr/>
            <p:nvPr/>
          </p:nvSpPr>
          <p:spPr>
            <a:xfrm>
              <a:off x="0" y="127535"/>
              <a:ext cx="531718" cy="264096"/>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4"/>
            <p:cNvSpPr/>
            <p:nvPr/>
          </p:nvSpPr>
          <p:spPr>
            <a:xfrm>
              <a:off x="0" y="824"/>
              <a:ext cx="531718" cy="392616"/>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4"/>
            <p:cNvSpPr/>
            <p:nvPr/>
          </p:nvSpPr>
          <p:spPr>
            <a:xfrm>
              <a:off x="0" y="0"/>
              <a:ext cx="352072" cy="26050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4"/>
            <p:cNvSpPr/>
            <p:nvPr/>
          </p:nvSpPr>
          <p:spPr>
            <a:xfrm>
              <a:off x="531700" y="824"/>
              <a:ext cx="531685" cy="65849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4"/>
            <p:cNvSpPr/>
            <p:nvPr/>
          </p:nvSpPr>
          <p:spPr>
            <a:xfrm>
              <a:off x="531700" y="824"/>
              <a:ext cx="265810" cy="392616"/>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4"/>
            <p:cNvSpPr/>
            <p:nvPr/>
          </p:nvSpPr>
          <p:spPr>
            <a:xfrm>
              <a:off x="99648" y="469036"/>
              <a:ext cx="107425" cy="10333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4"/>
            <p:cNvSpPr/>
            <p:nvPr/>
          </p:nvSpPr>
          <p:spPr>
            <a:xfrm>
              <a:off x="324591" y="469003"/>
              <a:ext cx="107392" cy="10333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4"/>
            <p:cNvSpPr/>
            <p:nvPr/>
          </p:nvSpPr>
          <p:spPr>
            <a:xfrm>
              <a:off x="0" y="659301"/>
              <a:ext cx="531718" cy="531685"/>
            </a:xfrm>
            <a:custGeom>
              <a:rect b="b" l="l" r="r" t="t"/>
              <a:pathLst>
                <a:path extrusionOk="0" h="16130" w="16131">
                  <a:moveTo>
                    <a:pt x="1" y="1"/>
                  </a:moveTo>
                  <a:lnTo>
                    <a:pt x="1" y="16130"/>
                  </a:lnTo>
                  <a:cubicBezTo>
                    <a:pt x="1" y="7222"/>
                    <a:pt x="7222" y="1"/>
                    <a:pt x="161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8_2">
    <p:bg>
      <p:bgPr>
        <a:solidFill>
          <a:schemeClr val="dk2"/>
        </a:solidFill>
      </p:bgPr>
    </p:bg>
    <p:spTree>
      <p:nvGrpSpPr>
        <p:cNvPr id="1728" name="Shape 1728"/>
        <p:cNvGrpSpPr/>
        <p:nvPr/>
      </p:nvGrpSpPr>
      <p:grpSpPr>
        <a:xfrm>
          <a:off x="0" y="0"/>
          <a:ext cx="0" cy="0"/>
          <a:chOff x="0" y="0"/>
          <a:chExt cx="0" cy="0"/>
        </a:xfrm>
      </p:grpSpPr>
      <p:sp>
        <p:nvSpPr>
          <p:cNvPr id="1729" name="Google Shape;1729;p15"/>
          <p:cNvSpPr txBox="1"/>
          <p:nvPr>
            <p:ph idx="1" type="subTitle"/>
          </p:nvPr>
        </p:nvSpPr>
        <p:spPr>
          <a:xfrm>
            <a:off x="6100875" y="2675150"/>
            <a:ext cx="1995300" cy="451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2400">
                <a:solidFill>
                  <a:schemeClr val="dk1"/>
                </a:solidFill>
                <a:latin typeface="Mulish Black"/>
                <a:ea typeface="Mulish Black"/>
                <a:cs typeface="Mulish Black"/>
                <a:sym typeface="Mulish Black"/>
              </a:defRPr>
            </a:lvl1pPr>
            <a:lvl2pPr lvl="1" rtl="0">
              <a:spcBef>
                <a:spcPts val="0"/>
              </a:spcBef>
              <a:spcAft>
                <a:spcPts val="0"/>
              </a:spcAft>
              <a:buNone/>
              <a:defRPr sz="2400">
                <a:solidFill>
                  <a:schemeClr val="dk1"/>
                </a:solidFill>
                <a:latin typeface="Mulish Black"/>
                <a:ea typeface="Mulish Black"/>
                <a:cs typeface="Mulish Black"/>
                <a:sym typeface="Mulish Black"/>
              </a:defRPr>
            </a:lvl2pPr>
            <a:lvl3pPr lvl="2" rtl="0">
              <a:spcBef>
                <a:spcPts val="0"/>
              </a:spcBef>
              <a:spcAft>
                <a:spcPts val="0"/>
              </a:spcAft>
              <a:buNone/>
              <a:defRPr sz="2400">
                <a:solidFill>
                  <a:schemeClr val="dk1"/>
                </a:solidFill>
                <a:latin typeface="Mulish Black"/>
                <a:ea typeface="Mulish Black"/>
                <a:cs typeface="Mulish Black"/>
                <a:sym typeface="Mulish Black"/>
              </a:defRPr>
            </a:lvl3pPr>
            <a:lvl4pPr lvl="3" rtl="0">
              <a:spcBef>
                <a:spcPts val="0"/>
              </a:spcBef>
              <a:spcAft>
                <a:spcPts val="0"/>
              </a:spcAft>
              <a:buNone/>
              <a:defRPr sz="2400">
                <a:solidFill>
                  <a:schemeClr val="dk1"/>
                </a:solidFill>
                <a:latin typeface="Mulish Black"/>
                <a:ea typeface="Mulish Black"/>
                <a:cs typeface="Mulish Black"/>
                <a:sym typeface="Mulish Black"/>
              </a:defRPr>
            </a:lvl4pPr>
            <a:lvl5pPr lvl="4" rtl="0">
              <a:spcBef>
                <a:spcPts val="0"/>
              </a:spcBef>
              <a:spcAft>
                <a:spcPts val="0"/>
              </a:spcAft>
              <a:buNone/>
              <a:defRPr sz="2400">
                <a:solidFill>
                  <a:schemeClr val="dk1"/>
                </a:solidFill>
                <a:latin typeface="Mulish Black"/>
                <a:ea typeface="Mulish Black"/>
                <a:cs typeface="Mulish Black"/>
                <a:sym typeface="Mulish Black"/>
              </a:defRPr>
            </a:lvl5pPr>
            <a:lvl6pPr lvl="5" rtl="0">
              <a:spcBef>
                <a:spcPts val="0"/>
              </a:spcBef>
              <a:spcAft>
                <a:spcPts val="0"/>
              </a:spcAft>
              <a:buNone/>
              <a:defRPr sz="2400">
                <a:solidFill>
                  <a:schemeClr val="dk1"/>
                </a:solidFill>
                <a:latin typeface="Mulish Black"/>
                <a:ea typeface="Mulish Black"/>
                <a:cs typeface="Mulish Black"/>
                <a:sym typeface="Mulish Black"/>
              </a:defRPr>
            </a:lvl6pPr>
            <a:lvl7pPr lvl="6" rtl="0">
              <a:spcBef>
                <a:spcPts val="0"/>
              </a:spcBef>
              <a:spcAft>
                <a:spcPts val="0"/>
              </a:spcAft>
              <a:buNone/>
              <a:defRPr sz="2400">
                <a:solidFill>
                  <a:schemeClr val="dk1"/>
                </a:solidFill>
                <a:latin typeface="Mulish Black"/>
                <a:ea typeface="Mulish Black"/>
                <a:cs typeface="Mulish Black"/>
                <a:sym typeface="Mulish Black"/>
              </a:defRPr>
            </a:lvl7pPr>
            <a:lvl8pPr lvl="7" rtl="0">
              <a:spcBef>
                <a:spcPts val="0"/>
              </a:spcBef>
              <a:spcAft>
                <a:spcPts val="0"/>
              </a:spcAft>
              <a:buNone/>
              <a:defRPr sz="2400">
                <a:solidFill>
                  <a:schemeClr val="dk1"/>
                </a:solidFill>
                <a:latin typeface="Mulish Black"/>
                <a:ea typeface="Mulish Black"/>
                <a:cs typeface="Mulish Black"/>
                <a:sym typeface="Mulish Black"/>
              </a:defRPr>
            </a:lvl8pPr>
            <a:lvl9pPr lvl="8" rtl="0">
              <a:spcBef>
                <a:spcPts val="0"/>
              </a:spcBef>
              <a:spcAft>
                <a:spcPts val="0"/>
              </a:spcAft>
              <a:buNone/>
              <a:defRPr sz="2400">
                <a:solidFill>
                  <a:schemeClr val="dk1"/>
                </a:solidFill>
                <a:latin typeface="Mulish Black"/>
                <a:ea typeface="Mulish Black"/>
                <a:cs typeface="Mulish Black"/>
                <a:sym typeface="Mulish Black"/>
              </a:defRPr>
            </a:lvl9pPr>
          </a:lstStyle>
          <a:p/>
        </p:txBody>
      </p:sp>
      <p:sp>
        <p:nvSpPr>
          <p:cNvPr id="1730" name="Google Shape;1730;p15"/>
          <p:cNvSpPr txBox="1"/>
          <p:nvPr>
            <p:ph idx="2" type="subTitle"/>
          </p:nvPr>
        </p:nvSpPr>
        <p:spPr>
          <a:xfrm>
            <a:off x="6100875" y="3033275"/>
            <a:ext cx="1995300" cy="75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1731" name="Google Shape;1731;p15"/>
          <p:cNvSpPr txBox="1"/>
          <p:nvPr>
            <p:ph idx="3" type="subTitle"/>
          </p:nvPr>
        </p:nvSpPr>
        <p:spPr>
          <a:xfrm>
            <a:off x="1047825" y="2675150"/>
            <a:ext cx="1995300" cy="451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2400">
                <a:solidFill>
                  <a:schemeClr val="dk1"/>
                </a:solidFill>
                <a:latin typeface="Mulish Black"/>
                <a:ea typeface="Mulish Black"/>
                <a:cs typeface="Mulish Black"/>
                <a:sym typeface="Mulish Black"/>
              </a:defRPr>
            </a:lvl1pPr>
            <a:lvl2pPr lvl="1" rtl="0">
              <a:spcBef>
                <a:spcPts val="0"/>
              </a:spcBef>
              <a:spcAft>
                <a:spcPts val="0"/>
              </a:spcAft>
              <a:buNone/>
              <a:defRPr sz="2400">
                <a:solidFill>
                  <a:schemeClr val="dk1"/>
                </a:solidFill>
                <a:latin typeface="Mulish Black"/>
                <a:ea typeface="Mulish Black"/>
                <a:cs typeface="Mulish Black"/>
                <a:sym typeface="Mulish Black"/>
              </a:defRPr>
            </a:lvl2pPr>
            <a:lvl3pPr lvl="2" rtl="0">
              <a:spcBef>
                <a:spcPts val="0"/>
              </a:spcBef>
              <a:spcAft>
                <a:spcPts val="0"/>
              </a:spcAft>
              <a:buNone/>
              <a:defRPr sz="2400">
                <a:solidFill>
                  <a:schemeClr val="dk1"/>
                </a:solidFill>
                <a:latin typeface="Mulish Black"/>
                <a:ea typeface="Mulish Black"/>
                <a:cs typeface="Mulish Black"/>
                <a:sym typeface="Mulish Black"/>
              </a:defRPr>
            </a:lvl3pPr>
            <a:lvl4pPr lvl="3" rtl="0">
              <a:spcBef>
                <a:spcPts val="0"/>
              </a:spcBef>
              <a:spcAft>
                <a:spcPts val="0"/>
              </a:spcAft>
              <a:buNone/>
              <a:defRPr sz="2400">
                <a:solidFill>
                  <a:schemeClr val="dk1"/>
                </a:solidFill>
                <a:latin typeface="Mulish Black"/>
                <a:ea typeface="Mulish Black"/>
                <a:cs typeface="Mulish Black"/>
                <a:sym typeface="Mulish Black"/>
              </a:defRPr>
            </a:lvl4pPr>
            <a:lvl5pPr lvl="4" rtl="0">
              <a:spcBef>
                <a:spcPts val="0"/>
              </a:spcBef>
              <a:spcAft>
                <a:spcPts val="0"/>
              </a:spcAft>
              <a:buNone/>
              <a:defRPr sz="2400">
                <a:solidFill>
                  <a:schemeClr val="dk1"/>
                </a:solidFill>
                <a:latin typeface="Mulish Black"/>
                <a:ea typeface="Mulish Black"/>
                <a:cs typeface="Mulish Black"/>
                <a:sym typeface="Mulish Black"/>
              </a:defRPr>
            </a:lvl5pPr>
            <a:lvl6pPr lvl="5" rtl="0">
              <a:spcBef>
                <a:spcPts val="0"/>
              </a:spcBef>
              <a:spcAft>
                <a:spcPts val="0"/>
              </a:spcAft>
              <a:buNone/>
              <a:defRPr sz="2400">
                <a:solidFill>
                  <a:schemeClr val="dk1"/>
                </a:solidFill>
                <a:latin typeface="Mulish Black"/>
                <a:ea typeface="Mulish Black"/>
                <a:cs typeface="Mulish Black"/>
                <a:sym typeface="Mulish Black"/>
              </a:defRPr>
            </a:lvl6pPr>
            <a:lvl7pPr lvl="6" rtl="0">
              <a:spcBef>
                <a:spcPts val="0"/>
              </a:spcBef>
              <a:spcAft>
                <a:spcPts val="0"/>
              </a:spcAft>
              <a:buNone/>
              <a:defRPr sz="2400">
                <a:solidFill>
                  <a:schemeClr val="dk1"/>
                </a:solidFill>
                <a:latin typeface="Mulish Black"/>
                <a:ea typeface="Mulish Black"/>
                <a:cs typeface="Mulish Black"/>
                <a:sym typeface="Mulish Black"/>
              </a:defRPr>
            </a:lvl7pPr>
            <a:lvl8pPr lvl="7" rtl="0">
              <a:spcBef>
                <a:spcPts val="0"/>
              </a:spcBef>
              <a:spcAft>
                <a:spcPts val="0"/>
              </a:spcAft>
              <a:buNone/>
              <a:defRPr sz="2400">
                <a:solidFill>
                  <a:schemeClr val="dk1"/>
                </a:solidFill>
                <a:latin typeface="Mulish Black"/>
                <a:ea typeface="Mulish Black"/>
                <a:cs typeface="Mulish Black"/>
                <a:sym typeface="Mulish Black"/>
              </a:defRPr>
            </a:lvl8pPr>
            <a:lvl9pPr lvl="8" rtl="0">
              <a:spcBef>
                <a:spcPts val="0"/>
              </a:spcBef>
              <a:spcAft>
                <a:spcPts val="0"/>
              </a:spcAft>
              <a:buNone/>
              <a:defRPr sz="2400">
                <a:solidFill>
                  <a:schemeClr val="dk1"/>
                </a:solidFill>
                <a:latin typeface="Mulish Black"/>
                <a:ea typeface="Mulish Black"/>
                <a:cs typeface="Mulish Black"/>
                <a:sym typeface="Mulish Black"/>
              </a:defRPr>
            </a:lvl9pPr>
          </a:lstStyle>
          <a:p/>
        </p:txBody>
      </p:sp>
      <p:sp>
        <p:nvSpPr>
          <p:cNvPr id="1732" name="Google Shape;1732;p15"/>
          <p:cNvSpPr txBox="1"/>
          <p:nvPr>
            <p:ph idx="4" type="subTitle"/>
          </p:nvPr>
        </p:nvSpPr>
        <p:spPr>
          <a:xfrm>
            <a:off x="1047825" y="3033275"/>
            <a:ext cx="1995300" cy="75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1733" name="Google Shape;1733;p15"/>
          <p:cNvSpPr txBox="1"/>
          <p:nvPr>
            <p:ph idx="5" type="subTitle"/>
          </p:nvPr>
        </p:nvSpPr>
        <p:spPr>
          <a:xfrm>
            <a:off x="3574350" y="2675150"/>
            <a:ext cx="1995300" cy="451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2400">
                <a:solidFill>
                  <a:schemeClr val="dk1"/>
                </a:solidFill>
                <a:latin typeface="Mulish Black"/>
                <a:ea typeface="Mulish Black"/>
                <a:cs typeface="Mulish Black"/>
                <a:sym typeface="Mulish Black"/>
              </a:defRPr>
            </a:lvl1pPr>
            <a:lvl2pPr lvl="1" rtl="0">
              <a:spcBef>
                <a:spcPts val="0"/>
              </a:spcBef>
              <a:spcAft>
                <a:spcPts val="0"/>
              </a:spcAft>
              <a:buNone/>
              <a:defRPr sz="2400">
                <a:solidFill>
                  <a:schemeClr val="dk1"/>
                </a:solidFill>
                <a:latin typeface="Mulish Black"/>
                <a:ea typeface="Mulish Black"/>
                <a:cs typeface="Mulish Black"/>
                <a:sym typeface="Mulish Black"/>
              </a:defRPr>
            </a:lvl2pPr>
            <a:lvl3pPr lvl="2" rtl="0">
              <a:spcBef>
                <a:spcPts val="0"/>
              </a:spcBef>
              <a:spcAft>
                <a:spcPts val="0"/>
              </a:spcAft>
              <a:buNone/>
              <a:defRPr sz="2400">
                <a:solidFill>
                  <a:schemeClr val="dk1"/>
                </a:solidFill>
                <a:latin typeface="Mulish Black"/>
                <a:ea typeface="Mulish Black"/>
                <a:cs typeface="Mulish Black"/>
                <a:sym typeface="Mulish Black"/>
              </a:defRPr>
            </a:lvl3pPr>
            <a:lvl4pPr lvl="3" rtl="0">
              <a:spcBef>
                <a:spcPts val="0"/>
              </a:spcBef>
              <a:spcAft>
                <a:spcPts val="0"/>
              </a:spcAft>
              <a:buNone/>
              <a:defRPr sz="2400">
                <a:solidFill>
                  <a:schemeClr val="dk1"/>
                </a:solidFill>
                <a:latin typeface="Mulish Black"/>
                <a:ea typeface="Mulish Black"/>
                <a:cs typeface="Mulish Black"/>
                <a:sym typeface="Mulish Black"/>
              </a:defRPr>
            </a:lvl4pPr>
            <a:lvl5pPr lvl="4" rtl="0">
              <a:spcBef>
                <a:spcPts val="0"/>
              </a:spcBef>
              <a:spcAft>
                <a:spcPts val="0"/>
              </a:spcAft>
              <a:buNone/>
              <a:defRPr sz="2400">
                <a:solidFill>
                  <a:schemeClr val="dk1"/>
                </a:solidFill>
                <a:latin typeface="Mulish Black"/>
                <a:ea typeface="Mulish Black"/>
                <a:cs typeface="Mulish Black"/>
                <a:sym typeface="Mulish Black"/>
              </a:defRPr>
            </a:lvl5pPr>
            <a:lvl6pPr lvl="5" rtl="0">
              <a:spcBef>
                <a:spcPts val="0"/>
              </a:spcBef>
              <a:spcAft>
                <a:spcPts val="0"/>
              </a:spcAft>
              <a:buNone/>
              <a:defRPr sz="2400">
                <a:solidFill>
                  <a:schemeClr val="dk1"/>
                </a:solidFill>
                <a:latin typeface="Mulish Black"/>
                <a:ea typeface="Mulish Black"/>
                <a:cs typeface="Mulish Black"/>
                <a:sym typeface="Mulish Black"/>
              </a:defRPr>
            </a:lvl6pPr>
            <a:lvl7pPr lvl="6" rtl="0">
              <a:spcBef>
                <a:spcPts val="0"/>
              </a:spcBef>
              <a:spcAft>
                <a:spcPts val="0"/>
              </a:spcAft>
              <a:buNone/>
              <a:defRPr sz="2400">
                <a:solidFill>
                  <a:schemeClr val="dk1"/>
                </a:solidFill>
                <a:latin typeface="Mulish Black"/>
                <a:ea typeface="Mulish Black"/>
                <a:cs typeface="Mulish Black"/>
                <a:sym typeface="Mulish Black"/>
              </a:defRPr>
            </a:lvl7pPr>
            <a:lvl8pPr lvl="7" rtl="0">
              <a:spcBef>
                <a:spcPts val="0"/>
              </a:spcBef>
              <a:spcAft>
                <a:spcPts val="0"/>
              </a:spcAft>
              <a:buNone/>
              <a:defRPr sz="2400">
                <a:solidFill>
                  <a:schemeClr val="dk1"/>
                </a:solidFill>
                <a:latin typeface="Mulish Black"/>
                <a:ea typeface="Mulish Black"/>
                <a:cs typeface="Mulish Black"/>
                <a:sym typeface="Mulish Black"/>
              </a:defRPr>
            </a:lvl8pPr>
            <a:lvl9pPr lvl="8" rtl="0">
              <a:spcBef>
                <a:spcPts val="0"/>
              </a:spcBef>
              <a:spcAft>
                <a:spcPts val="0"/>
              </a:spcAft>
              <a:buNone/>
              <a:defRPr sz="2400">
                <a:solidFill>
                  <a:schemeClr val="dk1"/>
                </a:solidFill>
                <a:latin typeface="Mulish Black"/>
                <a:ea typeface="Mulish Black"/>
                <a:cs typeface="Mulish Black"/>
                <a:sym typeface="Mulish Black"/>
              </a:defRPr>
            </a:lvl9pPr>
          </a:lstStyle>
          <a:p/>
        </p:txBody>
      </p:sp>
      <p:sp>
        <p:nvSpPr>
          <p:cNvPr id="1734" name="Google Shape;1734;p15"/>
          <p:cNvSpPr txBox="1"/>
          <p:nvPr>
            <p:ph idx="6" type="subTitle"/>
          </p:nvPr>
        </p:nvSpPr>
        <p:spPr>
          <a:xfrm>
            <a:off x="3574350" y="3033278"/>
            <a:ext cx="1995300" cy="75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1735" name="Google Shape;1735;p15"/>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736" name="Google Shape;1736;p15"/>
          <p:cNvGrpSpPr/>
          <p:nvPr/>
        </p:nvGrpSpPr>
        <p:grpSpPr>
          <a:xfrm flipH="1" rot="10800000">
            <a:off x="6089084" y="4106860"/>
            <a:ext cx="3131539" cy="1036590"/>
            <a:chOff x="5529571" y="-8"/>
            <a:chExt cx="3614426" cy="1196433"/>
          </a:xfrm>
        </p:grpSpPr>
        <p:sp>
          <p:nvSpPr>
            <p:cNvPr id="1737" name="Google Shape;1737;p15"/>
            <p:cNvSpPr/>
            <p:nvPr/>
          </p:nvSpPr>
          <p:spPr>
            <a:xfrm flipH="1" rot="10800000">
              <a:off x="5529571" y="9643"/>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5"/>
            <p:cNvSpPr/>
            <p:nvPr/>
          </p:nvSpPr>
          <p:spPr>
            <a:xfrm flipH="1" rot="10800000">
              <a:off x="5705559" y="9643"/>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5"/>
            <p:cNvSpPr/>
            <p:nvPr/>
          </p:nvSpPr>
          <p:spPr>
            <a:xfrm flipH="1" rot="10800000">
              <a:off x="5826198" y="9643"/>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5"/>
            <p:cNvSpPr/>
            <p:nvPr/>
          </p:nvSpPr>
          <p:spPr>
            <a:xfrm flipH="1" rot="10800000">
              <a:off x="5968117" y="9643"/>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5"/>
            <p:cNvSpPr/>
            <p:nvPr/>
          </p:nvSpPr>
          <p:spPr>
            <a:xfrm flipH="1" rot="10800000">
              <a:off x="7309619" y="602985"/>
              <a:ext cx="593440" cy="593440"/>
            </a:xfrm>
            <a:custGeom>
              <a:rect b="b" l="l" r="r" t="t"/>
              <a:pathLst>
                <a:path extrusionOk="0" h="12298" w="12298">
                  <a:moveTo>
                    <a:pt x="0" y="0"/>
                  </a:moveTo>
                  <a:lnTo>
                    <a:pt x="0"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5"/>
            <p:cNvSpPr/>
            <p:nvPr/>
          </p:nvSpPr>
          <p:spPr>
            <a:xfrm flipH="1" rot="10800000">
              <a:off x="7606342" y="602985"/>
              <a:ext cx="296817" cy="593440"/>
            </a:xfrm>
            <a:custGeom>
              <a:rect b="b" l="l" r="r" t="t"/>
              <a:pathLst>
                <a:path extrusionOk="0" h="12298" w="6151">
                  <a:moveTo>
                    <a:pt x="1" y="0"/>
                  </a:moveTo>
                  <a:lnTo>
                    <a:pt x="1" y="6150"/>
                  </a:lnTo>
                  <a:cubicBezTo>
                    <a:pt x="1" y="9546"/>
                    <a:pt x="2755" y="12297"/>
                    <a:pt x="6150" y="12297"/>
                  </a:cubicBezTo>
                  <a:lnTo>
                    <a:pt x="61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5"/>
            <p:cNvSpPr/>
            <p:nvPr/>
          </p:nvSpPr>
          <p:spPr>
            <a:xfrm flipH="1" rot="10800000">
              <a:off x="7309716" y="602985"/>
              <a:ext cx="296672" cy="593440"/>
            </a:xfrm>
            <a:custGeom>
              <a:rect b="b" l="l" r="r" t="t"/>
              <a:pathLst>
                <a:path extrusionOk="0" h="12298" w="6148">
                  <a:moveTo>
                    <a:pt x="6148" y="0"/>
                  </a:moveTo>
                  <a:cubicBezTo>
                    <a:pt x="2752" y="0"/>
                    <a:pt x="1" y="2754"/>
                    <a:pt x="1" y="6150"/>
                  </a:cubicBez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5"/>
            <p:cNvSpPr/>
            <p:nvPr/>
          </p:nvSpPr>
          <p:spPr>
            <a:xfrm flipH="1" rot="10800000">
              <a:off x="7456702" y="602986"/>
              <a:ext cx="148481" cy="296913"/>
            </a:xfrm>
            <a:custGeom>
              <a:rect b="b" l="l" r="r" t="t"/>
              <a:pathLst>
                <a:path extrusionOk="0" h="6153" w="3077">
                  <a:moveTo>
                    <a:pt x="3077" y="0"/>
                  </a:moveTo>
                  <a:cubicBezTo>
                    <a:pt x="1379" y="0"/>
                    <a:pt x="1" y="1376"/>
                    <a:pt x="1" y="3076"/>
                  </a:cubicBezTo>
                  <a:lnTo>
                    <a:pt x="1" y="6152"/>
                  </a:lnTo>
                  <a:lnTo>
                    <a:pt x="3077" y="6152"/>
                  </a:lnTo>
                  <a:lnTo>
                    <a:pt x="3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5"/>
            <p:cNvSpPr/>
            <p:nvPr/>
          </p:nvSpPr>
          <p:spPr>
            <a:xfrm flipH="1" rot="10800000">
              <a:off x="7309619" y="9643"/>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5"/>
            <p:cNvSpPr/>
            <p:nvPr/>
          </p:nvSpPr>
          <p:spPr>
            <a:xfrm flipH="1" rot="10800000">
              <a:off x="7309716" y="9643"/>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5"/>
            <p:cNvSpPr/>
            <p:nvPr/>
          </p:nvSpPr>
          <p:spPr>
            <a:xfrm flipH="1" rot="10800000">
              <a:off x="7309619" y="9643"/>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5"/>
            <p:cNvSpPr/>
            <p:nvPr/>
          </p:nvSpPr>
          <p:spPr>
            <a:xfrm flipH="1" rot="10800000">
              <a:off x="7309716" y="306266"/>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5"/>
            <p:cNvSpPr/>
            <p:nvPr/>
          </p:nvSpPr>
          <p:spPr>
            <a:xfrm flipH="1" rot="10800000">
              <a:off x="7309716" y="454602"/>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5"/>
            <p:cNvSpPr/>
            <p:nvPr/>
          </p:nvSpPr>
          <p:spPr>
            <a:xfrm flipH="1" rot="10800000">
              <a:off x="6122969" y="9643"/>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5"/>
            <p:cNvSpPr/>
            <p:nvPr/>
          </p:nvSpPr>
          <p:spPr>
            <a:xfrm flipH="1" rot="10800000">
              <a:off x="6122969" y="9643"/>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5"/>
            <p:cNvSpPr/>
            <p:nvPr/>
          </p:nvSpPr>
          <p:spPr>
            <a:xfrm flipH="1" rot="10800000">
              <a:off x="6122969" y="9643"/>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5"/>
            <p:cNvSpPr/>
            <p:nvPr/>
          </p:nvSpPr>
          <p:spPr>
            <a:xfrm flipH="1" rot="10800000">
              <a:off x="6122969" y="9643"/>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5"/>
            <p:cNvSpPr/>
            <p:nvPr/>
          </p:nvSpPr>
          <p:spPr>
            <a:xfrm flipH="1" rot="10800000">
              <a:off x="6419595" y="9643"/>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5"/>
            <p:cNvSpPr/>
            <p:nvPr/>
          </p:nvSpPr>
          <p:spPr>
            <a:xfrm flipH="1" rot="10800000">
              <a:off x="5626517" y="9643"/>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5"/>
            <p:cNvSpPr/>
            <p:nvPr/>
          </p:nvSpPr>
          <p:spPr>
            <a:xfrm flipH="1" rot="10800000">
              <a:off x="7903113" y="9643"/>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5"/>
            <p:cNvSpPr/>
            <p:nvPr/>
          </p:nvSpPr>
          <p:spPr>
            <a:xfrm flipH="1" rot="10800000">
              <a:off x="7903113" y="9643"/>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5"/>
            <p:cNvSpPr/>
            <p:nvPr/>
          </p:nvSpPr>
          <p:spPr>
            <a:xfrm flipH="1" rot="10800000">
              <a:off x="7861131" y="-8"/>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5"/>
            <p:cNvSpPr/>
            <p:nvPr/>
          </p:nvSpPr>
          <p:spPr>
            <a:xfrm flipH="1" rot="10800000">
              <a:off x="7903113" y="602985"/>
              <a:ext cx="593440" cy="593440"/>
            </a:xfrm>
            <a:custGeom>
              <a:rect b="b" l="l" r="r" t="t"/>
              <a:pathLst>
                <a:path extrusionOk="0" h="12298" w="12298">
                  <a:moveTo>
                    <a:pt x="0" y="0"/>
                  </a:moveTo>
                  <a:lnTo>
                    <a:pt x="0" y="12297"/>
                  </a:lnTo>
                  <a:lnTo>
                    <a:pt x="12297" y="12297"/>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5"/>
            <p:cNvSpPr/>
            <p:nvPr/>
          </p:nvSpPr>
          <p:spPr>
            <a:xfrm flipH="1" rot="10800000">
              <a:off x="8286792" y="602985"/>
              <a:ext cx="209620" cy="593440"/>
            </a:xfrm>
            <a:custGeom>
              <a:rect b="b" l="l" r="r" t="t"/>
              <a:pathLst>
                <a:path extrusionOk="0" h="12298" w="4344">
                  <a:moveTo>
                    <a:pt x="0" y="0"/>
                  </a:moveTo>
                  <a:lnTo>
                    <a:pt x="0" y="10125"/>
                  </a:lnTo>
                  <a:cubicBezTo>
                    <a:pt x="0" y="11326"/>
                    <a:pt x="973" y="12297"/>
                    <a:pt x="2172" y="12297"/>
                  </a:cubicBezTo>
                  <a:cubicBezTo>
                    <a:pt x="3373" y="12297"/>
                    <a:pt x="4344" y="11326"/>
                    <a:pt x="4344" y="10125"/>
                  </a:cubicBezTo>
                  <a:lnTo>
                    <a:pt x="4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5"/>
            <p:cNvSpPr/>
            <p:nvPr/>
          </p:nvSpPr>
          <p:spPr>
            <a:xfrm flipH="1" rot="10800000">
              <a:off x="8199836" y="792965"/>
              <a:ext cx="87100" cy="403460"/>
            </a:xfrm>
            <a:custGeom>
              <a:rect b="b" l="l" r="r" t="t"/>
              <a:pathLst>
                <a:path extrusionOk="0" h="8361" w="1805">
                  <a:moveTo>
                    <a:pt x="1" y="0"/>
                  </a:moveTo>
                  <a:lnTo>
                    <a:pt x="1" y="7459"/>
                  </a:lnTo>
                  <a:cubicBezTo>
                    <a:pt x="1" y="7956"/>
                    <a:pt x="403" y="8361"/>
                    <a:pt x="903" y="8361"/>
                  </a:cubicBezTo>
                  <a:cubicBezTo>
                    <a:pt x="1400" y="8361"/>
                    <a:pt x="1805" y="7956"/>
                    <a:pt x="1802" y="7459"/>
                  </a:cubicBezTo>
                  <a:lnTo>
                    <a:pt x="1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5"/>
            <p:cNvSpPr/>
            <p:nvPr/>
          </p:nvSpPr>
          <p:spPr>
            <a:xfrm flipH="1" rot="10800000">
              <a:off x="8040979" y="899657"/>
              <a:ext cx="158807" cy="296768"/>
            </a:xfrm>
            <a:custGeom>
              <a:rect b="b" l="l" r="r" t="t"/>
              <a:pathLst>
                <a:path extrusionOk="0" h="6150" w="3291">
                  <a:moveTo>
                    <a:pt x="1" y="0"/>
                  </a:moveTo>
                  <a:lnTo>
                    <a:pt x="1" y="4505"/>
                  </a:lnTo>
                  <a:cubicBezTo>
                    <a:pt x="1" y="5414"/>
                    <a:pt x="737" y="6150"/>
                    <a:pt x="1646" y="6150"/>
                  </a:cubicBezTo>
                  <a:cubicBezTo>
                    <a:pt x="2554" y="6150"/>
                    <a:pt x="3291" y="5414"/>
                    <a:pt x="3291" y="4505"/>
                  </a:cubicBezTo>
                  <a:lnTo>
                    <a:pt x="32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5"/>
            <p:cNvSpPr/>
            <p:nvPr/>
          </p:nvSpPr>
          <p:spPr>
            <a:xfrm flipH="1" rot="10800000">
              <a:off x="7903113" y="602986"/>
              <a:ext cx="296672" cy="296720"/>
            </a:xfrm>
            <a:custGeom>
              <a:rect b="b" l="l" r="r" t="t"/>
              <a:pathLst>
                <a:path extrusionOk="0" h="6149" w="6148">
                  <a:moveTo>
                    <a:pt x="0" y="1"/>
                  </a:moveTo>
                  <a:lnTo>
                    <a:pt x="0" y="6148"/>
                  </a:lnTo>
                  <a:lnTo>
                    <a:pt x="6148" y="6148"/>
                  </a:lnTo>
                  <a:cubicBezTo>
                    <a:pt x="6148" y="2752"/>
                    <a:pt x="3394"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5"/>
            <p:cNvSpPr/>
            <p:nvPr/>
          </p:nvSpPr>
          <p:spPr>
            <a:xfrm flipH="1" rot="10800000">
              <a:off x="6716222"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5"/>
            <p:cNvSpPr/>
            <p:nvPr/>
          </p:nvSpPr>
          <p:spPr>
            <a:xfrm flipH="1" rot="10800000">
              <a:off x="6716222" y="454602"/>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5"/>
            <p:cNvSpPr/>
            <p:nvPr/>
          </p:nvSpPr>
          <p:spPr>
            <a:xfrm flipH="1" rot="10800000">
              <a:off x="7161282" y="454602"/>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5"/>
            <p:cNvSpPr/>
            <p:nvPr/>
          </p:nvSpPr>
          <p:spPr>
            <a:xfrm flipH="1" rot="10800000">
              <a:off x="6716222" y="9643"/>
              <a:ext cx="593537"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5"/>
            <p:cNvSpPr/>
            <p:nvPr/>
          </p:nvSpPr>
          <p:spPr>
            <a:xfrm flipH="1" rot="10800000">
              <a:off x="6760858" y="9643"/>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5"/>
            <p:cNvSpPr/>
            <p:nvPr/>
          </p:nvSpPr>
          <p:spPr>
            <a:xfrm flipH="1" rot="10800000">
              <a:off x="6806942" y="964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5"/>
            <p:cNvSpPr/>
            <p:nvPr/>
          </p:nvSpPr>
          <p:spPr>
            <a:xfrm flipH="1" rot="10800000">
              <a:off x="6868757" y="9643"/>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5"/>
            <p:cNvSpPr/>
            <p:nvPr/>
          </p:nvSpPr>
          <p:spPr>
            <a:xfrm flipH="1" rot="10800000">
              <a:off x="6930621" y="9644"/>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5"/>
            <p:cNvSpPr/>
            <p:nvPr/>
          </p:nvSpPr>
          <p:spPr>
            <a:xfrm flipH="1" rot="10800000">
              <a:off x="8496366"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5"/>
            <p:cNvSpPr/>
            <p:nvPr/>
          </p:nvSpPr>
          <p:spPr>
            <a:xfrm flipH="1" rot="10800000">
              <a:off x="8496366" y="9643"/>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5"/>
            <p:cNvSpPr/>
            <p:nvPr/>
          </p:nvSpPr>
          <p:spPr>
            <a:xfrm flipH="1" rot="10800000">
              <a:off x="8496366" y="157931"/>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5"/>
            <p:cNvSpPr/>
            <p:nvPr/>
          </p:nvSpPr>
          <p:spPr>
            <a:xfrm flipH="1" rot="10800000">
              <a:off x="8644799"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5"/>
            <p:cNvSpPr/>
            <p:nvPr/>
          </p:nvSpPr>
          <p:spPr>
            <a:xfrm flipH="1" rot="10800000">
              <a:off x="8644799" y="157931"/>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5"/>
            <p:cNvSpPr/>
            <p:nvPr/>
          </p:nvSpPr>
          <p:spPr>
            <a:xfrm flipH="1" rot="10800000">
              <a:off x="8644799" y="306266"/>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5"/>
            <p:cNvSpPr/>
            <p:nvPr/>
          </p:nvSpPr>
          <p:spPr>
            <a:xfrm flipH="1" rot="10800000">
              <a:off x="8793137" y="9643"/>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5"/>
            <p:cNvSpPr/>
            <p:nvPr/>
          </p:nvSpPr>
          <p:spPr>
            <a:xfrm flipH="1" rot="10800000">
              <a:off x="8941426"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5"/>
            <p:cNvSpPr/>
            <p:nvPr/>
          </p:nvSpPr>
          <p:spPr>
            <a:xfrm flipH="1" rot="10800000">
              <a:off x="8793137" y="157931"/>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5"/>
            <p:cNvSpPr/>
            <p:nvPr/>
          </p:nvSpPr>
          <p:spPr>
            <a:xfrm flipH="1" rot="10800000">
              <a:off x="8496366" y="306266"/>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5"/>
            <p:cNvSpPr/>
            <p:nvPr/>
          </p:nvSpPr>
          <p:spPr>
            <a:xfrm flipH="1" rot="10800000">
              <a:off x="8496366" y="454602"/>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5"/>
            <p:cNvSpPr/>
            <p:nvPr/>
          </p:nvSpPr>
          <p:spPr>
            <a:xfrm flipH="1" rot="10800000">
              <a:off x="8496366" y="9643"/>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5"/>
            <p:cNvSpPr/>
            <p:nvPr/>
          </p:nvSpPr>
          <p:spPr>
            <a:xfrm flipH="1" rot="10800000">
              <a:off x="8636162" y="149293"/>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5"/>
            <p:cNvSpPr/>
            <p:nvPr/>
          </p:nvSpPr>
          <p:spPr>
            <a:xfrm flipH="1" rot="10800000">
              <a:off x="8793137" y="306266"/>
              <a:ext cx="296672" cy="296768"/>
            </a:xfrm>
            <a:custGeom>
              <a:rect b="b" l="l" r="r" t="t"/>
              <a:pathLst>
                <a:path extrusionOk="0" h="6150" w="6148">
                  <a:moveTo>
                    <a:pt x="0" y="0"/>
                  </a:moveTo>
                  <a:lnTo>
                    <a:pt x="6147" y="6150"/>
                  </a:lnTo>
                  <a:lnTo>
                    <a:pt x="61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5"/>
            <p:cNvSpPr/>
            <p:nvPr/>
          </p:nvSpPr>
          <p:spPr>
            <a:xfrm flipH="1" rot="10800000">
              <a:off x="8496366" y="602985"/>
              <a:ext cx="593440" cy="593440"/>
            </a:xfrm>
            <a:custGeom>
              <a:rect b="b" l="l" r="r" t="t"/>
              <a:pathLst>
                <a:path extrusionOk="0" h="12298" w="12298">
                  <a:moveTo>
                    <a:pt x="1"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5"/>
            <p:cNvSpPr/>
            <p:nvPr/>
          </p:nvSpPr>
          <p:spPr>
            <a:xfrm flipH="1" rot="10800000">
              <a:off x="8496510" y="602985"/>
              <a:ext cx="593392" cy="593440"/>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5"/>
            <p:cNvSpPr/>
            <p:nvPr/>
          </p:nvSpPr>
          <p:spPr>
            <a:xfrm flipH="1" rot="10800000">
              <a:off x="8496366" y="602985"/>
              <a:ext cx="593440" cy="593440"/>
            </a:xfrm>
            <a:custGeom>
              <a:rect b="b" l="l" r="r" t="t"/>
              <a:pathLst>
                <a:path extrusionOk="0" h="12298" w="12298">
                  <a:moveTo>
                    <a:pt x="12297"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5"/>
            <p:cNvSpPr/>
            <p:nvPr/>
          </p:nvSpPr>
          <p:spPr>
            <a:xfrm flipH="1" rot="10800000">
              <a:off x="8636162" y="602985"/>
              <a:ext cx="453645" cy="453694"/>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5"/>
            <p:cNvSpPr/>
            <p:nvPr/>
          </p:nvSpPr>
          <p:spPr>
            <a:xfrm flipH="1" rot="10800000">
              <a:off x="8793137" y="602986"/>
              <a:ext cx="296672" cy="296720"/>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5"/>
            <p:cNvSpPr/>
            <p:nvPr/>
          </p:nvSpPr>
          <p:spPr>
            <a:xfrm flipH="1" rot="10800000">
              <a:off x="8636162" y="95101"/>
              <a:ext cx="507836" cy="1015719"/>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5"/>
            <p:cNvSpPr/>
            <p:nvPr/>
          </p:nvSpPr>
          <p:spPr>
            <a:xfrm flipH="1" rot="10800000">
              <a:off x="6402272" y="7536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5"/>
            <p:cNvSpPr/>
            <p:nvPr/>
          </p:nvSpPr>
          <p:spPr>
            <a:xfrm flipH="1" rot="10800000">
              <a:off x="6244090" y="130763"/>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5"/>
            <p:cNvSpPr/>
            <p:nvPr/>
          </p:nvSpPr>
          <p:spPr>
            <a:xfrm flipH="1" rot="10800000">
              <a:off x="6188693" y="288943"/>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5"/>
            <p:cNvSpPr/>
            <p:nvPr/>
          </p:nvSpPr>
          <p:spPr>
            <a:xfrm flipH="1" rot="10800000">
              <a:off x="6244090" y="361760"/>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5"/>
            <p:cNvSpPr/>
            <p:nvPr/>
          </p:nvSpPr>
          <p:spPr>
            <a:xfrm flipH="1" rot="10800000">
              <a:off x="6402272" y="40219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5"/>
            <p:cNvSpPr/>
            <p:nvPr/>
          </p:nvSpPr>
          <p:spPr>
            <a:xfrm flipH="1" rot="10800000">
              <a:off x="6475234" y="361904"/>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5"/>
            <p:cNvSpPr/>
            <p:nvPr/>
          </p:nvSpPr>
          <p:spPr>
            <a:xfrm flipH="1" rot="10800000">
              <a:off x="6515527" y="288943"/>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5"/>
            <p:cNvSpPr/>
            <p:nvPr/>
          </p:nvSpPr>
          <p:spPr>
            <a:xfrm flipH="1" rot="10800000">
              <a:off x="6475234" y="130763"/>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15"/>
          <p:cNvGrpSpPr/>
          <p:nvPr/>
        </p:nvGrpSpPr>
        <p:grpSpPr>
          <a:xfrm flipH="1" rot="10800000">
            <a:off x="0" y="-26701"/>
            <a:ext cx="1142983" cy="826683"/>
            <a:chOff x="0" y="4393760"/>
            <a:chExt cx="1036626" cy="749690"/>
          </a:xfrm>
        </p:grpSpPr>
        <p:sp>
          <p:nvSpPr>
            <p:cNvPr id="1801" name="Google Shape;1801;p15"/>
            <p:cNvSpPr/>
            <p:nvPr/>
          </p:nvSpPr>
          <p:spPr>
            <a:xfrm flipH="1" rot="10800000">
              <a:off x="9" y="4680680"/>
              <a:ext cx="573886" cy="462770"/>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5"/>
            <p:cNvSpPr/>
            <p:nvPr/>
          </p:nvSpPr>
          <p:spPr>
            <a:xfrm flipH="1" rot="10800000">
              <a:off x="111095"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5"/>
            <p:cNvSpPr/>
            <p:nvPr/>
          </p:nvSpPr>
          <p:spPr>
            <a:xfrm flipH="1" rot="10800000">
              <a:off x="342504"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5"/>
            <p:cNvSpPr/>
            <p:nvPr/>
          </p:nvSpPr>
          <p:spPr>
            <a:xfrm flipH="1" rot="10800000">
              <a:off x="0" y="4393760"/>
              <a:ext cx="573896" cy="28691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5"/>
            <p:cNvSpPr/>
            <p:nvPr/>
          </p:nvSpPr>
          <p:spPr>
            <a:xfrm flipH="1" rot="10800000">
              <a:off x="0" y="4393760"/>
              <a:ext cx="335508" cy="28691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5"/>
            <p:cNvSpPr/>
            <p:nvPr/>
          </p:nvSpPr>
          <p:spPr>
            <a:xfrm flipH="1" rot="10800000">
              <a:off x="573856" y="4680680"/>
              <a:ext cx="462770" cy="462770"/>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5"/>
            <p:cNvSpPr/>
            <p:nvPr/>
          </p:nvSpPr>
          <p:spPr>
            <a:xfrm flipH="1" rot="10800000">
              <a:off x="689561" y="4680680"/>
              <a:ext cx="231356" cy="347120"/>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8" name="Google Shape;1808;p15"/>
            <p:cNvGrpSpPr/>
            <p:nvPr/>
          </p:nvGrpSpPr>
          <p:grpSpPr>
            <a:xfrm flipH="1" rot="10800000">
              <a:off x="725871" y="4750170"/>
              <a:ext cx="158828" cy="208088"/>
              <a:chOff x="1430778" y="1939788"/>
              <a:chExt cx="217662" cy="285170"/>
            </a:xfrm>
          </p:grpSpPr>
          <p:sp>
            <p:nvSpPr>
              <p:cNvPr id="1809" name="Google Shape;1809;p15"/>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5"/>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5"/>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2" name="Google Shape;1812;p15"/>
            <p:cNvSpPr/>
            <p:nvPr/>
          </p:nvSpPr>
          <p:spPr>
            <a:xfrm flipH="1" rot="10800000">
              <a:off x="573856" y="5074766"/>
              <a:ext cx="68713" cy="6868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3" name="Google Shape;1813;p15"/>
          <p:cNvGrpSpPr/>
          <p:nvPr/>
        </p:nvGrpSpPr>
        <p:grpSpPr>
          <a:xfrm flipH="1" rot="10800000">
            <a:off x="0" y="3809903"/>
            <a:ext cx="1190672" cy="1333547"/>
            <a:chOff x="0" y="0"/>
            <a:chExt cx="1063385" cy="1190986"/>
          </a:xfrm>
        </p:grpSpPr>
        <p:sp>
          <p:nvSpPr>
            <p:cNvPr id="1814" name="Google Shape;1814;p15"/>
            <p:cNvSpPr/>
            <p:nvPr/>
          </p:nvSpPr>
          <p:spPr>
            <a:xfrm>
              <a:off x="0" y="127535"/>
              <a:ext cx="531718" cy="531784"/>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5"/>
            <p:cNvSpPr/>
            <p:nvPr/>
          </p:nvSpPr>
          <p:spPr>
            <a:xfrm>
              <a:off x="0" y="127535"/>
              <a:ext cx="531718" cy="264096"/>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5"/>
            <p:cNvSpPr/>
            <p:nvPr/>
          </p:nvSpPr>
          <p:spPr>
            <a:xfrm>
              <a:off x="0" y="824"/>
              <a:ext cx="531718" cy="392616"/>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5"/>
            <p:cNvSpPr/>
            <p:nvPr/>
          </p:nvSpPr>
          <p:spPr>
            <a:xfrm>
              <a:off x="0" y="0"/>
              <a:ext cx="352072" cy="26050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5"/>
            <p:cNvSpPr/>
            <p:nvPr/>
          </p:nvSpPr>
          <p:spPr>
            <a:xfrm>
              <a:off x="531700" y="824"/>
              <a:ext cx="531685" cy="65849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5"/>
            <p:cNvSpPr/>
            <p:nvPr/>
          </p:nvSpPr>
          <p:spPr>
            <a:xfrm>
              <a:off x="531700" y="824"/>
              <a:ext cx="265810" cy="392616"/>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5"/>
            <p:cNvSpPr/>
            <p:nvPr/>
          </p:nvSpPr>
          <p:spPr>
            <a:xfrm>
              <a:off x="99648" y="469036"/>
              <a:ext cx="107425" cy="10333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5"/>
            <p:cNvSpPr/>
            <p:nvPr/>
          </p:nvSpPr>
          <p:spPr>
            <a:xfrm>
              <a:off x="324591" y="469003"/>
              <a:ext cx="107392" cy="10333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5"/>
            <p:cNvSpPr/>
            <p:nvPr/>
          </p:nvSpPr>
          <p:spPr>
            <a:xfrm>
              <a:off x="0" y="659301"/>
              <a:ext cx="531718" cy="531685"/>
            </a:xfrm>
            <a:custGeom>
              <a:rect b="b" l="l" r="r" t="t"/>
              <a:pathLst>
                <a:path extrusionOk="0" h="16130" w="16131">
                  <a:moveTo>
                    <a:pt x="1" y="1"/>
                  </a:moveTo>
                  <a:lnTo>
                    <a:pt x="1" y="16130"/>
                  </a:lnTo>
                  <a:cubicBezTo>
                    <a:pt x="1" y="7222"/>
                    <a:pt x="7222" y="1"/>
                    <a:pt x="161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3" name="Google Shape;1823;p15"/>
          <p:cNvGrpSpPr/>
          <p:nvPr/>
        </p:nvGrpSpPr>
        <p:grpSpPr>
          <a:xfrm>
            <a:off x="7031525" y="-18"/>
            <a:ext cx="2112567" cy="1451724"/>
            <a:chOff x="7031525" y="-18"/>
            <a:chExt cx="2112567" cy="1451724"/>
          </a:xfrm>
        </p:grpSpPr>
        <p:grpSp>
          <p:nvGrpSpPr>
            <p:cNvPr id="1824" name="Google Shape;1824;p15"/>
            <p:cNvGrpSpPr/>
            <p:nvPr/>
          </p:nvGrpSpPr>
          <p:grpSpPr>
            <a:xfrm rot="5400000">
              <a:off x="7916396" y="224010"/>
              <a:ext cx="1451724" cy="1003668"/>
              <a:chOff x="436045" y="2320146"/>
              <a:chExt cx="2054811" cy="1420620"/>
            </a:xfrm>
          </p:grpSpPr>
          <p:sp>
            <p:nvSpPr>
              <p:cNvPr id="1825" name="Google Shape;1825;p15"/>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5"/>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5"/>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5"/>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5"/>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5"/>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5"/>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5"/>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5"/>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5"/>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5"/>
              <p:cNvSpPr/>
              <p:nvPr/>
            </p:nvSpPr>
            <p:spPr>
              <a:xfrm>
                <a:off x="1222474" y="2954337"/>
                <a:ext cx="634191" cy="634191"/>
              </a:xfrm>
              <a:custGeom>
                <a:rect b="b" l="l" r="r" t="t"/>
                <a:pathLst>
                  <a:path extrusionOk="0" h="16130" w="16130">
                    <a:moveTo>
                      <a:pt x="0" y="0"/>
                    </a:moveTo>
                    <a:lnTo>
                      <a:pt x="0" y="16130"/>
                    </a:ln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5"/>
              <p:cNvSpPr/>
              <p:nvPr/>
            </p:nvSpPr>
            <p:spPr>
              <a:xfrm>
                <a:off x="1222474" y="2954337"/>
                <a:ext cx="634191" cy="786429"/>
              </a:xfrm>
              <a:custGeom>
                <a:rect b="b" l="l" r="r" t="t"/>
                <a:pathLst>
                  <a:path extrusionOk="0" h="20002" w="16130">
                    <a:moveTo>
                      <a:pt x="0" y="0"/>
                    </a:moveTo>
                    <a:lnTo>
                      <a:pt x="0" y="20002"/>
                    </a:lnTo>
                    <a:lnTo>
                      <a:pt x="16130" y="20002"/>
                    </a:lnTo>
                    <a:lnTo>
                      <a:pt x="16130" y="16130"/>
                    </a:lnTo>
                    <a:cubicBezTo>
                      <a:pt x="16130" y="11853"/>
                      <a:pt x="14432" y="7749"/>
                      <a:pt x="11406" y="4723"/>
                    </a:cubicBezTo>
                    <a:cubicBezTo>
                      <a:pt x="8381" y="1700"/>
                      <a:pt x="4279"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5"/>
              <p:cNvSpPr/>
              <p:nvPr/>
            </p:nvSpPr>
            <p:spPr>
              <a:xfrm>
                <a:off x="1222474" y="3271354"/>
                <a:ext cx="317135" cy="469412"/>
              </a:xfrm>
              <a:custGeom>
                <a:rect b="b" l="l" r="r" t="t"/>
                <a:pathLst>
                  <a:path extrusionOk="0" h="11939" w="8066">
                    <a:moveTo>
                      <a:pt x="0" y="1"/>
                    </a:moveTo>
                    <a:lnTo>
                      <a:pt x="0" y="11939"/>
                    </a:lnTo>
                    <a:lnTo>
                      <a:pt x="8066" y="11939"/>
                    </a:lnTo>
                    <a:lnTo>
                      <a:pt x="8066" y="8067"/>
                    </a:lnTo>
                    <a:cubicBezTo>
                      <a:pt x="8066" y="3613"/>
                      <a:pt x="445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5"/>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5"/>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5"/>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5"/>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5"/>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5"/>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5"/>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5" name="Google Shape;1845;p15"/>
            <p:cNvSpPr/>
            <p:nvPr/>
          </p:nvSpPr>
          <p:spPr>
            <a:xfrm>
              <a:off x="7031525" y="0"/>
              <a:ext cx="554425" cy="554380"/>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5"/>
            <p:cNvSpPr/>
            <p:nvPr/>
          </p:nvSpPr>
          <p:spPr>
            <a:xfrm>
              <a:off x="7031525" y="0"/>
              <a:ext cx="554425" cy="554380"/>
            </a:xfrm>
            <a:custGeom>
              <a:rect b="b" l="l" r="r" t="t"/>
              <a:pathLst>
                <a:path extrusionOk="0" h="12297" w="12298">
                  <a:moveTo>
                    <a:pt x="12297" y="0"/>
                  </a:moveTo>
                  <a:cubicBezTo>
                    <a:pt x="9037" y="0"/>
                    <a:pt x="5908" y="1298"/>
                    <a:pt x="3603" y="3603"/>
                  </a:cubicBezTo>
                  <a:cubicBezTo>
                    <a:pt x="1298" y="5908"/>
                    <a:pt x="0" y="9037"/>
                    <a:pt x="3" y="12297"/>
                  </a:cubicBezTo>
                  <a:lnTo>
                    <a:pt x="12297" y="12297"/>
                  </a:lnTo>
                  <a:lnTo>
                    <a:pt x="12297" y="0"/>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5"/>
            <p:cNvSpPr/>
            <p:nvPr/>
          </p:nvSpPr>
          <p:spPr>
            <a:xfrm>
              <a:off x="7117407" y="85882"/>
              <a:ext cx="468633" cy="468497"/>
            </a:xfrm>
            <a:custGeom>
              <a:rect b="b" l="l" r="r" t="t"/>
              <a:pathLst>
                <a:path extrusionOk="0" h="10392" w="10395">
                  <a:moveTo>
                    <a:pt x="10394" y="0"/>
                  </a:moveTo>
                  <a:cubicBezTo>
                    <a:pt x="4654" y="0"/>
                    <a:pt x="0" y="4652"/>
                    <a:pt x="0" y="10392"/>
                  </a:cubicBezTo>
                  <a:lnTo>
                    <a:pt x="10394" y="10392"/>
                  </a:lnTo>
                  <a:lnTo>
                    <a:pt x="103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5"/>
            <p:cNvSpPr/>
            <p:nvPr/>
          </p:nvSpPr>
          <p:spPr>
            <a:xfrm>
              <a:off x="7238228" y="206703"/>
              <a:ext cx="347811" cy="347676"/>
            </a:xfrm>
            <a:custGeom>
              <a:rect b="b" l="l" r="r" t="t"/>
              <a:pathLst>
                <a:path extrusionOk="0" h="7712" w="7715">
                  <a:moveTo>
                    <a:pt x="7714" y="0"/>
                  </a:moveTo>
                  <a:cubicBezTo>
                    <a:pt x="3454" y="0"/>
                    <a:pt x="1" y="3453"/>
                    <a:pt x="3" y="7712"/>
                  </a:cubicBezTo>
                  <a:lnTo>
                    <a:pt x="7714" y="7712"/>
                  </a:lnTo>
                  <a:lnTo>
                    <a:pt x="7714"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5"/>
            <p:cNvSpPr/>
            <p:nvPr/>
          </p:nvSpPr>
          <p:spPr>
            <a:xfrm>
              <a:off x="7336959" y="305343"/>
              <a:ext cx="249081" cy="249036"/>
            </a:xfrm>
            <a:custGeom>
              <a:rect b="b" l="l" r="r" t="t"/>
              <a:pathLst>
                <a:path extrusionOk="0" h="5524" w="5525">
                  <a:moveTo>
                    <a:pt x="5524" y="0"/>
                  </a:moveTo>
                  <a:cubicBezTo>
                    <a:pt x="5030" y="902"/>
                    <a:pt x="4657" y="1864"/>
                    <a:pt x="4420" y="2864"/>
                  </a:cubicBezTo>
                  <a:cubicBezTo>
                    <a:pt x="3546" y="2324"/>
                    <a:pt x="2603" y="1905"/>
                    <a:pt x="1618" y="1620"/>
                  </a:cubicBezTo>
                  <a:lnTo>
                    <a:pt x="1618" y="1620"/>
                  </a:lnTo>
                  <a:cubicBezTo>
                    <a:pt x="1906" y="2604"/>
                    <a:pt x="2324" y="3548"/>
                    <a:pt x="2863" y="4422"/>
                  </a:cubicBezTo>
                  <a:cubicBezTo>
                    <a:pt x="1862" y="4659"/>
                    <a:pt x="900" y="5029"/>
                    <a:pt x="1" y="5524"/>
                  </a:cubicBezTo>
                  <a:lnTo>
                    <a:pt x="5524" y="5524"/>
                  </a:lnTo>
                  <a:lnTo>
                    <a:pt x="55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5"/>
            <p:cNvSpPr/>
            <p:nvPr/>
          </p:nvSpPr>
          <p:spPr>
            <a:xfrm>
              <a:off x="7585905" y="90"/>
              <a:ext cx="554380" cy="554425"/>
            </a:xfrm>
            <a:custGeom>
              <a:rect b="b" l="l" r="r" t="t"/>
              <a:pathLst>
                <a:path extrusionOk="0" h="12298" w="12297">
                  <a:moveTo>
                    <a:pt x="0" y="1"/>
                  </a:moveTo>
                  <a:lnTo>
                    <a:pt x="0"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5"/>
            <p:cNvSpPr/>
            <p:nvPr/>
          </p:nvSpPr>
          <p:spPr>
            <a:xfrm>
              <a:off x="7585905" y="90"/>
              <a:ext cx="554380" cy="554289"/>
            </a:xfrm>
            <a:custGeom>
              <a:rect b="b" l="l" r="r" t="t"/>
              <a:pathLst>
                <a:path extrusionOk="0" h="12295" w="12297">
                  <a:moveTo>
                    <a:pt x="9" y="1"/>
                  </a:moveTo>
                  <a:cubicBezTo>
                    <a:pt x="6" y="1"/>
                    <a:pt x="3" y="1"/>
                    <a:pt x="0" y="1"/>
                  </a:cubicBezTo>
                  <a:lnTo>
                    <a:pt x="0" y="12295"/>
                  </a:lnTo>
                  <a:lnTo>
                    <a:pt x="12297" y="12295"/>
                  </a:lnTo>
                  <a:cubicBezTo>
                    <a:pt x="12297" y="9035"/>
                    <a:pt x="11002" y="5906"/>
                    <a:pt x="8696" y="3601"/>
                  </a:cubicBezTo>
                  <a:cubicBezTo>
                    <a:pt x="6391" y="1298"/>
                    <a:pt x="3268" y="1"/>
                    <a:pt x="9" y="1"/>
                  </a:cubicBez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5"/>
            <p:cNvSpPr/>
            <p:nvPr/>
          </p:nvSpPr>
          <p:spPr>
            <a:xfrm>
              <a:off x="7585905" y="85882"/>
              <a:ext cx="468633" cy="468497"/>
            </a:xfrm>
            <a:custGeom>
              <a:rect b="b" l="l" r="r" t="t"/>
              <a:pathLst>
                <a:path extrusionOk="0" h="10392" w="10395">
                  <a:moveTo>
                    <a:pt x="0" y="0"/>
                  </a:moveTo>
                  <a:lnTo>
                    <a:pt x="0" y="10392"/>
                  </a:lnTo>
                  <a:lnTo>
                    <a:pt x="10394" y="10392"/>
                  </a:lnTo>
                  <a:cubicBezTo>
                    <a:pt x="10394" y="4652"/>
                    <a:pt x="574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5"/>
            <p:cNvSpPr/>
            <p:nvPr/>
          </p:nvSpPr>
          <p:spPr>
            <a:xfrm>
              <a:off x="7585905" y="206703"/>
              <a:ext cx="347676" cy="347676"/>
            </a:xfrm>
            <a:custGeom>
              <a:rect b="b" l="l" r="r" t="t"/>
              <a:pathLst>
                <a:path extrusionOk="0" h="7712" w="7712">
                  <a:moveTo>
                    <a:pt x="0" y="0"/>
                  </a:moveTo>
                  <a:lnTo>
                    <a:pt x="0" y="7712"/>
                  </a:lnTo>
                  <a:lnTo>
                    <a:pt x="7712" y="7712"/>
                  </a:lnTo>
                  <a:cubicBezTo>
                    <a:pt x="7712" y="3453"/>
                    <a:pt x="42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5"/>
            <p:cNvSpPr/>
            <p:nvPr/>
          </p:nvSpPr>
          <p:spPr>
            <a:xfrm>
              <a:off x="7585996" y="305343"/>
              <a:ext cx="249081" cy="249036"/>
            </a:xfrm>
            <a:custGeom>
              <a:rect b="b" l="l" r="r" t="t"/>
              <a:pathLst>
                <a:path extrusionOk="0" h="5524" w="5525">
                  <a:moveTo>
                    <a:pt x="0" y="0"/>
                  </a:moveTo>
                  <a:lnTo>
                    <a:pt x="0" y="5524"/>
                  </a:lnTo>
                  <a:lnTo>
                    <a:pt x="5524" y="5524"/>
                  </a:lnTo>
                  <a:cubicBezTo>
                    <a:pt x="4622" y="5029"/>
                    <a:pt x="3661" y="4659"/>
                    <a:pt x="2660" y="4422"/>
                  </a:cubicBezTo>
                  <a:cubicBezTo>
                    <a:pt x="3198" y="3548"/>
                    <a:pt x="3617" y="2604"/>
                    <a:pt x="3905" y="1620"/>
                  </a:cubicBezTo>
                  <a:lnTo>
                    <a:pt x="3905" y="1620"/>
                  </a:lnTo>
                  <a:cubicBezTo>
                    <a:pt x="2920" y="1905"/>
                    <a:pt x="1977" y="2324"/>
                    <a:pt x="1102" y="2864"/>
                  </a:cubicBezTo>
                  <a:cubicBezTo>
                    <a:pt x="865" y="1864"/>
                    <a:pt x="493" y="9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_1_1">
    <p:bg>
      <p:bgPr>
        <a:solidFill>
          <a:schemeClr val="dk2"/>
        </a:solidFill>
      </p:bgPr>
    </p:bg>
    <p:spTree>
      <p:nvGrpSpPr>
        <p:cNvPr id="1855" name="Shape 1855"/>
        <p:cNvGrpSpPr/>
        <p:nvPr/>
      </p:nvGrpSpPr>
      <p:grpSpPr>
        <a:xfrm>
          <a:off x="0" y="0"/>
          <a:ext cx="0" cy="0"/>
          <a:chOff x="0" y="0"/>
          <a:chExt cx="0" cy="0"/>
        </a:xfrm>
      </p:grpSpPr>
      <p:sp>
        <p:nvSpPr>
          <p:cNvPr id="1856" name="Google Shape;1856;p16"/>
          <p:cNvSpPr txBox="1"/>
          <p:nvPr>
            <p:ph idx="1" type="subTitle"/>
          </p:nvPr>
        </p:nvSpPr>
        <p:spPr>
          <a:xfrm>
            <a:off x="2307222" y="1444252"/>
            <a:ext cx="1886700" cy="425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2400">
                <a:solidFill>
                  <a:schemeClr val="dk1"/>
                </a:solidFill>
                <a:latin typeface="Mulish Black"/>
                <a:ea typeface="Mulish Black"/>
                <a:cs typeface="Mulish Black"/>
                <a:sym typeface="Mulish Black"/>
              </a:defRPr>
            </a:lvl1pPr>
            <a:lvl2pPr lvl="1" rtl="0">
              <a:spcBef>
                <a:spcPts val="0"/>
              </a:spcBef>
              <a:spcAft>
                <a:spcPts val="0"/>
              </a:spcAft>
              <a:buNone/>
              <a:defRPr sz="2400">
                <a:solidFill>
                  <a:schemeClr val="dk1"/>
                </a:solidFill>
                <a:latin typeface="Mulish Black"/>
                <a:ea typeface="Mulish Black"/>
                <a:cs typeface="Mulish Black"/>
                <a:sym typeface="Mulish Black"/>
              </a:defRPr>
            </a:lvl2pPr>
            <a:lvl3pPr lvl="2" rtl="0">
              <a:spcBef>
                <a:spcPts val="0"/>
              </a:spcBef>
              <a:spcAft>
                <a:spcPts val="0"/>
              </a:spcAft>
              <a:buNone/>
              <a:defRPr sz="2400">
                <a:solidFill>
                  <a:schemeClr val="dk1"/>
                </a:solidFill>
                <a:latin typeface="Mulish Black"/>
                <a:ea typeface="Mulish Black"/>
                <a:cs typeface="Mulish Black"/>
                <a:sym typeface="Mulish Black"/>
              </a:defRPr>
            </a:lvl3pPr>
            <a:lvl4pPr lvl="3" rtl="0">
              <a:spcBef>
                <a:spcPts val="0"/>
              </a:spcBef>
              <a:spcAft>
                <a:spcPts val="0"/>
              </a:spcAft>
              <a:buNone/>
              <a:defRPr sz="2400">
                <a:solidFill>
                  <a:schemeClr val="dk1"/>
                </a:solidFill>
                <a:latin typeface="Mulish Black"/>
                <a:ea typeface="Mulish Black"/>
                <a:cs typeface="Mulish Black"/>
                <a:sym typeface="Mulish Black"/>
              </a:defRPr>
            </a:lvl4pPr>
            <a:lvl5pPr lvl="4" rtl="0">
              <a:spcBef>
                <a:spcPts val="0"/>
              </a:spcBef>
              <a:spcAft>
                <a:spcPts val="0"/>
              </a:spcAft>
              <a:buNone/>
              <a:defRPr sz="2400">
                <a:solidFill>
                  <a:schemeClr val="dk1"/>
                </a:solidFill>
                <a:latin typeface="Mulish Black"/>
                <a:ea typeface="Mulish Black"/>
                <a:cs typeface="Mulish Black"/>
                <a:sym typeface="Mulish Black"/>
              </a:defRPr>
            </a:lvl5pPr>
            <a:lvl6pPr lvl="5" rtl="0">
              <a:spcBef>
                <a:spcPts val="0"/>
              </a:spcBef>
              <a:spcAft>
                <a:spcPts val="0"/>
              </a:spcAft>
              <a:buNone/>
              <a:defRPr sz="2400">
                <a:solidFill>
                  <a:schemeClr val="dk1"/>
                </a:solidFill>
                <a:latin typeface="Mulish Black"/>
                <a:ea typeface="Mulish Black"/>
                <a:cs typeface="Mulish Black"/>
                <a:sym typeface="Mulish Black"/>
              </a:defRPr>
            </a:lvl6pPr>
            <a:lvl7pPr lvl="6" rtl="0">
              <a:spcBef>
                <a:spcPts val="0"/>
              </a:spcBef>
              <a:spcAft>
                <a:spcPts val="0"/>
              </a:spcAft>
              <a:buNone/>
              <a:defRPr sz="2400">
                <a:solidFill>
                  <a:schemeClr val="dk1"/>
                </a:solidFill>
                <a:latin typeface="Mulish Black"/>
                <a:ea typeface="Mulish Black"/>
                <a:cs typeface="Mulish Black"/>
                <a:sym typeface="Mulish Black"/>
              </a:defRPr>
            </a:lvl7pPr>
            <a:lvl8pPr lvl="7" rtl="0">
              <a:spcBef>
                <a:spcPts val="0"/>
              </a:spcBef>
              <a:spcAft>
                <a:spcPts val="0"/>
              </a:spcAft>
              <a:buNone/>
              <a:defRPr sz="2400">
                <a:solidFill>
                  <a:schemeClr val="dk1"/>
                </a:solidFill>
                <a:latin typeface="Mulish Black"/>
                <a:ea typeface="Mulish Black"/>
                <a:cs typeface="Mulish Black"/>
                <a:sym typeface="Mulish Black"/>
              </a:defRPr>
            </a:lvl8pPr>
            <a:lvl9pPr lvl="8" rtl="0">
              <a:spcBef>
                <a:spcPts val="0"/>
              </a:spcBef>
              <a:spcAft>
                <a:spcPts val="0"/>
              </a:spcAft>
              <a:buNone/>
              <a:defRPr sz="2400">
                <a:solidFill>
                  <a:schemeClr val="dk1"/>
                </a:solidFill>
                <a:latin typeface="Mulish Black"/>
                <a:ea typeface="Mulish Black"/>
                <a:cs typeface="Mulish Black"/>
                <a:sym typeface="Mulish Black"/>
              </a:defRPr>
            </a:lvl9pPr>
          </a:lstStyle>
          <a:p/>
        </p:txBody>
      </p:sp>
      <p:sp>
        <p:nvSpPr>
          <p:cNvPr id="1857" name="Google Shape;1857;p16"/>
          <p:cNvSpPr txBox="1"/>
          <p:nvPr>
            <p:ph idx="2" type="subTitle"/>
          </p:nvPr>
        </p:nvSpPr>
        <p:spPr>
          <a:xfrm>
            <a:off x="2307212" y="1782205"/>
            <a:ext cx="1886700" cy="554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1858" name="Google Shape;1858;p16"/>
          <p:cNvSpPr txBox="1"/>
          <p:nvPr>
            <p:ph idx="3" type="subTitle"/>
          </p:nvPr>
        </p:nvSpPr>
        <p:spPr>
          <a:xfrm>
            <a:off x="5927076" y="1444238"/>
            <a:ext cx="1886700" cy="425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2400">
                <a:solidFill>
                  <a:schemeClr val="dk1"/>
                </a:solidFill>
                <a:latin typeface="Mulish Black"/>
                <a:ea typeface="Mulish Black"/>
                <a:cs typeface="Mulish Black"/>
                <a:sym typeface="Mulish Black"/>
              </a:defRPr>
            </a:lvl1pPr>
            <a:lvl2pPr lvl="1" rtl="0">
              <a:spcBef>
                <a:spcPts val="0"/>
              </a:spcBef>
              <a:spcAft>
                <a:spcPts val="0"/>
              </a:spcAft>
              <a:buNone/>
              <a:defRPr sz="2400">
                <a:solidFill>
                  <a:schemeClr val="dk1"/>
                </a:solidFill>
                <a:latin typeface="Mulish Black"/>
                <a:ea typeface="Mulish Black"/>
                <a:cs typeface="Mulish Black"/>
                <a:sym typeface="Mulish Black"/>
              </a:defRPr>
            </a:lvl2pPr>
            <a:lvl3pPr lvl="2" rtl="0">
              <a:spcBef>
                <a:spcPts val="0"/>
              </a:spcBef>
              <a:spcAft>
                <a:spcPts val="0"/>
              </a:spcAft>
              <a:buNone/>
              <a:defRPr sz="2400">
                <a:solidFill>
                  <a:schemeClr val="dk1"/>
                </a:solidFill>
                <a:latin typeface="Mulish Black"/>
                <a:ea typeface="Mulish Black"/>
                <a:cs typeface="Mulish Black"/>
                <a:sym typeface="Mulish Black"/>
              </a:defRPr>
            </a:lvl3pPr>
            <a:lvl4pPr lvl="3" rtl="0">
              <a:spcBef>
                <a:spcPts val="0"/>
              </a:spcBef>
              <a:spcAft>
                <a:spcPts val="0"/>
              </a:spcAft>
              <a:buNone/>
              <a:defRPr sz="2400">
                <a:solidFill>
                  <a:schemeClr val="dk1"/>
                </a:solidFill>
                <a:latin typeface="Mulish Black"/>
                <a:ea typeface="Mulish Black"/>
                <a:cs typeface="Mulish Black"/>
                <a:sym typeface="Mulish Black"/>
              </a:defRPr>
            </a:lvl4pPr>
            <a:lvl5pPr lvl="4" rtl="0">
              <a:spcBef>
                <a:spcPts val="0"/>
              </a:spcBef>
              <a:spcAft>
                <a:spcPts val="0"/>
              </a:spcAft>
              <a:buNone/>
              <a:defRPr sz="2400">
                <a:solidFill>
                  <a:schemeClr val="dk1"/>
                </a:solidFill>
                <a:latin typeface="Mulish Black"/>
                <a:ea typeface="Mulish Black"/>
                <a:cs typeface="Mulish Black"/>
                <a:sym typeface="Mulish Black"/>
              </a:defRPr>
            </a:lvl5pPr>
            <a:lvl6pPr lvl="5" rtl="0">
              <a:spcBef>
                <a:spcPts val="0"/>
              </a:spcBef>
              <a:spcAft>
                <a:spcPts val="0"/>
              </a:spcAft>
              <a:buNone/>
              <a:defRPr sz="2400">
                <a:solidFill>
                  <a:schemeClr val="dk1"/>
                </a:solidFill>
                <a:latin typeface="Mulish Black"/>
                <a:ea typeface="Mulish Black"/>
                <a:cs typeface="Mulish Black"/>
                <a:sym typeface="Mulish Black"/>
              </a:defRPr>
            </a:lvl6pPr>
            <a:lvl7pPr lvl="6" rtl="0">
              <a:spcBef>
                <a:spcPts val="0"/>
              </a:spcBef>
              <a:spcAft>
                <a:spcPts val="0"/>
              </a:spcAft>
              <a:buNone/>
              <a:defRPr sz="2400">
                <a:solidFill>
                  <a:schemeClr val="dk1"/>
                </a:solidFill>
                <a:latin typeface="Mulish Black"/>
                <a:ea typeface="Mulish Black"/>
                <a:cs typeface="Mulish Black"/>
                <a:sym typeface="Mulish Black"/>
              </a:defRPr>
            </a:lvl7pPr>
            <a:lvl8pPr lvl="7" rtl="0">
              <a:spcBef>
                <a:spcPts val="0"/>
              </a:spcBef>
              <a:spcAft>
                <a:spcPts val="0"/>
              </a:spcAft>
              <a:buNone/>
              <a:defRPr sz="2400">
                <a:solidFill>
                  <a:schemeClr val="dk1"/>
                </a:solidFill>
                <a:latin typeface="Mulish Black"/>
                <a:ea typeface="Mulish Black"/>
                <a:cs typeface="Mulish Black"/>
                <a:sym typeface="Mulish Black"/>
              </a:defRPr>
            </a:lvl8pPr>
            <a:lvl9pPr lvl="8" rtl="0">
              <a:spcBef>
                <a:spcPts val="0"/>
              </a:spcBef>
              <a:spcAft>
                <a:spcPts val="0"/>
              </a:spcAft>
              <a:buNone/>
              <a:defRPr sz="2400">
                <a:solidFill>
                  <a:schemeClr val="dk1"/>
                </a:solidFill>
                <a:latin typeface="Mulish Black"/>
                <a:ea typeface="Mulish Black"/>
                <a:cs typeface="Mulish Black"/>
                <a:sym typeface="Mulish Black"/>
              </a:defRPr>
            </a:lvl9pPr>
          </a:lstStyle>
          <a:p/>
        </p:txBody>
      </p:sp>
      <p:sp>
        <p:nvSpPr>
          <p:cNvPr id="1859" name="Google Shape;1859;p16"/>
          <p:cNvSpPr txBox="1"/>
          <p:nvPr>
            <p:ph idx="4" type="subTitle"/>
          </p:nvPr>
        </p:nvSpPr>
        <p:spPr>
          <a:xfrm>
            <a:off x="5927074" y="1782205"/>
            <a:ext cx="1886700" cy="554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1860" name="Google Shape;1860;p16"/>
          <p:cNvSpPr txBox="1"/>
          <p:nvPr>
            <p:ph idx="5" type="subTitle"/>
          </p:nvPr>
        </p:nvSpPr>
        <p:spPr>
          <a:xfrm>
            <a:off x="2307222" y="3228025"/>
            <a:ext cx="1886700" cy="425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2400">
                <a:solidFill>
                  <a:schemeClr val="dk1"/>
                </a:solidFill>
                <a:latin typeface="Mulish Black"/>
                <a:ea typeface="Mulish Black"/>
                <a:cs typeface="Mulish Black"/>
                <a:sym typeface="Mulish Black"/>
              </a:defRPr>
            </a:lvl1pPr>
            <a:lvl2pPr lvl="1" rtl="0">
              <a:spcBef>
                <a:spcPts val="0"/>
              </a:spcBef>
              <a:spcAft>
                <a:spcPts val="0"/>
              </a:spcAft>
              <a:buNone/>
              <a:defRPr sz="2400">
                <a:solidFill>
                  <a:schemeClr val="dk1"/>
                </a:solidFill>
                <a:latin typeface="Mulish Black"/>
                <a:ea typeface="Mulish Black"/>
                <a:cs typeface="Mulish Black"/>
                <a:sym typeface="Mulish Black"/>
              </a:defRPr>
            </a:lvl2pPr>
            <a:lvl3pPr lvl="2" rtl="0">
              <a:spcBef>
                <a:spcPts val="0"/>
              </a:spcBef>
              <a:spcAft>
                <a:spcPts val="0"/>
              </a:spcAft>
              <a:buNone/>
              <a:defRPr sz="2400">
                <a:solidFill>
                  <a:schemeClr val="dk1"/>
                </a:solidFill>
                <a:latin typeface="Mulish Black"/>
                <a:ea typeface="Mulish Black"/>
                <a:cs typeface="Mulish Black"/>
                <a:sym typeface="Mulish Black"/>
              </a:defRPr>
            </a:lvl3pPr>
            <a:lvl4pPr lvl="3" rtl="0">
              <a:spcBef>
                <a:spcPts val="0"/>
              </a:spcBef>
              <a:spcAft>
                <a:spcPts val="0"/>
              </a:spcAft>
              <a:buNone/>
              <a:defRPr sz="2400">
                <a:solidFill>
                  <a:schemeClr val="dk1"/>
                </a:solidFill>
                <a:latin typeface="Mulish Black"/>
                <a:ea typeface="Mulish Black"/>
                <a:cs typeface="Mulish Black"/>
                <a:sym typeface="Mulish Black"/>
              </a:defRPr>
            </a:lvl4pPr>
            <a:lvl5pPr lvl="4" rtl="0">
              <a:spcBef>
                <a:spcPts val="0"/>
              </a:spcBef>
              <a:spcAft>
                <a:spcPts val="0"/>
              </a:spcAft>
              <a:buNone/>
              <a:defRPr sz="2400">
                <a:solidFill>
                  <a:schemeClr val="dk1"/>
                </a:solidFill>
                <a:latin typeface="Mulish Black"/>
                <a:ea typeface="Mulish Black"/>
                <a:cs typeface="Mulish Black"/>
                <a:sym typeface="Mulish Black"/>
              </a:defRPr>
            </a:lvl5pPr>
            <a:lvl6pPr lvl="5" rtl="0">
              <a:spcBef>
                <a:spcPts val="0"/>
              </a:spcBef>
              <a:spcAft>
                <a:spcPts val="0"/>
              </a:spcAft>
              <a:buNone/>
              <a:defRPr sz="2400">
                <a:solidFill>
                  <a:schemeClr val="dk1"/>
                </a:solidFill>
                <a:latin typeface="Mulish Black"/>
                <a:ea typeface="Mulish Black"/>
                <a:cs typeface="Mulish Black"/>
                <a:sym typeface="Mulish Black"/>
              </a:defRPr>
            </a:lvl6pPr>
            <a:lvl7pPr lvl="6" rtl="0">
              <a:spcBef>
                <a:spcPts val="0"/>
              </a:spcBef>
              <a:spcAft>
                <a:spcPts val="0"/>
              </a:spcAft>
              <a:buNone/>
              <a:defRPr sz="2400">
                <a:solidFill>
                  <a:schemeClr val="dk1"/>
                </a:solidFill>
                <a:latin typeface="Mulish Black"/>
                <a:ea typeface="Mulish Black"/>
                <a:cs typeface="Mulish Black"/>
                <a:sym typeface="Mulish Black"/>
              </a:defRPr>
            </a:lvl7pPr>
            <a:lvl8pPr lvl="7" rtl="0">
              <a:spcBef>
                <a:spcPts val="0"/>
              </a:spcBef>
              <a:spcAft>
                <a:spcPts val="0"/>
              </a:spcAft>
              <a:buNone/>
              <a:defRPr sz="2400">
                <a:solidFill>
                  <a:schemeClr val="dk1"/>
                </a:solidFill>
                <a:latin typeface="Mulish Black"/>
                <a:ea typeface="Mulish Black"/>
                <a:cs typeface="Mulish Black"/>
                <a:sym typeface="Mulish Black"/>
              </a:defRPr>
            </a:lvl8pPr>
            <a:lvl9pPr lvl="8" rtl="0">
              <a:spcBef>
                <a:spcPts val="0"/>
              </a:spcBef>
              <a:spcAft>
                <a:spcPts val="0"/>
              </a:spcAft>
              <a:buNone/>
              <a:defRPr sz="2400">
                <a:solidFill>
                  <a:schemeClr val="dk1"/>
                </a:solidFill>
                <a:latin typeface="Mulish Black"/>
                <a:ea typeface="Mulish Black"/>
                <a:cs typeface="Mulish Black"/>
                <a:sym typeface="Mulish Black"/>
              </a:defRPr>
            </a:lvl9pPr>
          </a:lstStyle>
          <a:p/>
        </p:txBody>
      </p:sp>
      <p:sp>
        <p:nvSpPr>
          <p:cNvPr id="1861" name="Google Shape;1861;p16"/>
          <p:cNvSpPr txBox="1"/>
          <p:nvPr>
            <p:ph idx="6" type="subTitle"/>
          </p:nvPr>
        </p:nvSpPr>
        <p:spPr>
          <a:xfrm>
            <a:off x="2307212" y="3563746"/>
            <a:ext cx="1886700" cy="55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1862" name="Google Shape;1862;p16"/>
          <p:cNvSpPr txBox="1"/>
          <p:nvPr>
            <p:ph idx="7" type="subTitle"/>
          </p:nvPr>
        </p:nvSpPr>
        <p:spPr>
          <a:xfrm>
            <a:off x="5927076" y="3228025"/>
            <a:ext cx="1886700" cy="425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2400">
                <a:solidFill>
                  <a:schemeClr val="dk1"/>
                </a:solidFill>
                <a:latin typeface="Mulish Black"/>
                <a:ea typeface="Mulish Black"/>
                <a:cs typeface="Mulish Black"/>
                <a:sym typeface="Mulish Black"/>
              </a:defRPr>
            </a:lvl1pPr>
            <a:lvl2pPr lvl="1" rtl="0">
              <a:spcBef>
                <a:spcPts val="0"/>
              </a:spcBef>
              <a:spcAft>
                <a:spcPts val="0"/>
              </a:spcAft>
              <a:buNone/>
              <a:defRPr sz="2400">
                <a:solidFill>
                  <a:schemeClr val="dk1"/>
                </a:solidFill>
                <a:latin typeface="Mulish Black"/>
                <a:ea typeface="Mulish Black"/>
                <a:cs typeface="Mulish Black"/>
                <a:sym typeface="Mulish Black"/>
              </a:defRPr>
            </a:lvl2pPr>
            <a:lvl3pPr lvl="2" rtl="0">
              <a:spcBef>
                <a:spcPts val="0"/>
              </a:spcBef>
              <a:spcAft>
                <a:spcPts val="0"/>
              </a:spcAft>
              <a:buNone/>
              <a:defRPr sz="2400">
                <a:solidFill>
                  <a:schemeClr val="dk1"/>
                </a:solidFill>
                <a:latin typeface="Mulish Black"/>
                <a:ea typeface="Mulish Black"/>
                <a:cs typeface="Mulish Black"/>
                <a:sym typeface="Mulish Black"/>
              </a:defRPr>
            </a:lvl3pPr>
            <a:lvl4pPr lvl="3" rtl="0">
              <a:spcBef>
                <a:spcPts val="0"/>
              </a:spcBef>
              <a:spcAft>
                <a:spcPts val="0"/>
              </a:spcAft>
              <a:buNone/>
              <a:defRPr sz="2400">
                <a:solidFill>
                  <a:schemeClr val="dk1"/>
                </a:solidFill>
                <a:latin typeface="Mulish Black"/>
                <a:ea typeface="Mulish Black"/>
                <a:cs typeface="Mulish Black"/>
                <a:sym typeface="Mulish Black"/>
              </a:defRPr>
            </a:lvl4pPr>
            <a:lvl5pPr lvl="4" rtl="0">
              <a:spcBef>
                <a:spcPts val="0"/>
              </a:spcBef>
              <a:spcAft>
                <a:spcPts val="0"/>
              </a:spcAft>
              <a:buNone/>
              <a:defRPr sz="2400">
                <a:solidFill>
                  <a:schemeClr val="dk1"/>
                </a:solidFill>
                <a:latin typeface="Mulish Black"/>
                <a:ea typeface="Mulish Black"/>
                <a:cs typeface="Mulish Black"/>
                <a:sym typeface="Mulish Black"/>
              </a:defRPr>
            </a:lvl5pPr>
            <a:lvl6pPr lvl="5" rtl="0">
              <a:spcBef>
                <a:spcPts val="0"/>
              </a:spcBef>
              <a:spcAft>
                <a:spcPts val="0"/>
              </a:spcAft>
              <a:buNone/>
              <a:defRPr sz="2400">
                <a:solidFill>
                  <a:schemeClr val="dk1"/>
                </a:solidFill>
                <a:latin typeface="Mulish Black"/>
                <a:ea typeface="Mulish Black"/>
                <a:cs typeface="Mulish Black"/>
                <a:sym typeface="Mulish Black"/>
              </a:defRPr>
            </a:lvl6pPr>
            <a:lvl7pPr lvl="6" rtl="0">
              <a:spcBef>
                <a:spcPts val="0"/>
              </a:spcBef>
              <a:spcAft>
                <a:spcPts val="0"/>
              </a:spcAft>
              <a:buNone/>
              <a:defRPr sz="2400">
                <a:solidFill>
                  <a:schemeClr val="dk1"/>
                </a:solidFill>
                <a:latin typeface="Mulish Black"/>
                <a:ea typeface="Mulish Black"/>
                <a:cs typeface="Mulish Black"/>
                <a:sym typeface="Mulish Black"/>
              </a:defRPr>
            </a:lvl7pPr>
            <a:lvl8pPr lvl="7" rtl="0">
              <a:spcBef>
                <a:spcPts val="0"/>
              </a:spcBef>
              <a:spcAft>
                <a:spcPts val="0"/>
              </a:spcAft>
              <a:buNone/>
              <a:defRPr sz="2400">
                <a:solidFill>
                  <a:schemeClr val="dk1"/>
                </a:solidFill>
                <a:latin typeface="Mulish Black"/>
                <a:ea typeface="Mulish Black"/>
                <a:cs typeface="Mulish Black"/>
                <a:sym typeface="Mulish Black"/>
              </a:defRPr>
            </a:lvl8pPr>
            <a:lvl9pPr lvl="8" rtl="0">
              <a:spcBef>
                <a:spcPts val="0"/>
              </a:spcBef>
              <a:spcAft>
                <a:spcPts val="0"/>
              </a:spcAft>
              <a:buNone/>
              <a:defRPr sz="2400">
                <a:solidFill>
                  <a:schemeClr val="dk1"/>
                </a:solidFill>
                <a:latin typeface="Mulish Black"/>
                <a:ea typeface="Mulish Black"/>
                <a:cs typeface="Mulish Black"/>
                <a:sym typeface="Mulish Black"/>
              </a:defRPr>
            </a:lvl9pPr>
          </a:lstStyle>
          <a:p/>
        </p:txBody>
      </p:sp>
      <p:sp>
        <p:nvSpPr>
          <p:cNvPr id="1863" name="Google Shape;1863;p16"/>
          <p:cNvSpPr txBox="1"/>
          <p:nvPr>
            <p:ph idx="8" type="subTitle"/>
          </p:nvPr>
        </p:nvSpPr>
        <p:spPr>
          <a:xfrm>
            <a:off x="5927074" y="3563746"/>
            <a:ext cx="1886700" cy="55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1864" name="Google Shape;1864;p16"/>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865" name="Google Shape;1865;p16"/>
          <p:cNvGrpSpPr/>
          <p:nvPr/>
        </p:nvGrpSpPr>
        <p:grpSpPr>
          <a:xfrm flipH="1" rot="5400000">
            <a:off x="7059934" y="998713"/>
            <a:ext cx="3131539" cy="1036590"/>
            <a:chOff x="5529571" y="-8"/>
            <a:chExt cx="3614426" cy="1196433"/>
          </a:xfrm>
        </p:grpSpPr>
        <p:sp>
          <p:nvSpPr>
            <p:cNvPr id="1866" name="Google Shape;1866;p16"/>
            <p:cNvSpPr/>
            <p:nvPr/>
          </p:nvSpPr>
          <p:spPr>
            <a:xfrm flipH="1" rot="10800000">
              <a:off x="5529571" y="9643"/>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6"/>
            <p:cNvSpPr/>
            <p:nvPr/>
          </p:nvSpPr>
          <p:spPr>
            <a:xfrm flipH="1" rot="10800000">
              <a:off x="5705559" y="9643"/>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6"/>
            <p:cNvSpPr/>
            <p:nvPr/>
          </p:nvSpPr>
          <p:spPr>
            <a:xfrm flipH="1" rot="10800000">
              <a:off x="5826198" y="9643"/>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6"/>
            <p:cNvSpPr/>
            <p:nvPr/>
          </p:nvSpPr>
          <p:spPr>
            <a:xfrm flipH="1" rot="10800000">
              <a:off x="5968117" y="9643"/>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6"/>
            <p:cNvSpPr/>
            <p:nvPr/>
          </p:nvSpPr>
          <p:spPr>
            <a:xfrm flipH="1" rot="10800000">
              <a:off x="7309619" y="602985"/>
              <a:ext cx="593440" cy="593440"/>
            </a:xfrm>
            <a:custGeom>
              <a:rect b="b" l="l" r="r" t="t"/>
              <a:pathLst>
                <a:path extrusionOk="0" h="12298" w="12298">
                  <a:moveTo>
                    <a:pt x="0" y="0"/>
                  </a:moveTo>
                  <a:lnTo>
                    <a:pt x="0"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6"/>
            <p:cNvSpPr/>
            <p:nvPr/>
          </p:nvSpPr>
          <p:spPr>
            <a:xfrm flipH="1" rot="10800000">
              <a:off x="7606342" y="602985"/>
              <a:ext cx="296817" cy="593440"/>
            </a:xfrm>
            <a:custGeom>
              <a:rect b="b" l="l" r="r" t="t"/>
              <a:pathLst>
                <a:path extrusionOk="0" h="12298" w="6151">
                  <a:moveTo>
                    <a:pt x="1" y="0"/>
                  </a:moveTo>
                  <a:lnTo>
                    <a:pt x="1" y="6150"/>
                  </a:lnTo>
                  <a:cubicBezTo>
                    <a:pt x="1" y="9546"/>
                    <a:pt x="2755" y="12297"/>
                    <a:pt x="6150" y="12297"/>
                  </a:cubicBezTo>
                  <a:lnTo>
                    <a:pt x="61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6"/>
            <p:cNvSpPr/>
            <p:nvPr/>
          </p:nvSpPr>
          <p:spPr>
            <a:xfrm flipH="1" rot="10800000">
              <a:off x="7309716" y="602985"/>
              <a:ext cx="296672" cy="593440"/>
            </a:xfrm>
            <a:custGeom>
              <a:rect b="b" l="l" r="r" t="t"/>
              <a:pathLst>
                <a:path extrusionOk="0" h="12298" w="6148">
                  <a:moveTo>
                    <a:pt x="6148" y="0"/>
                  </a:moveTo>
                  <a:cubicBezTo>
                    <a:pt x="2752" y="0"/>
                    <a:pt x="1" y="2754"/>
                    <a:pt x="1" y="6150"/>
                  </a:cubicBez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6"/>
            <p:cNvSpPr/>
            <p:nvPr/>
          </p:nvSpPr>
          <p:spPr>
            <a:xfrm flipH="1" rot="10800000">
              <a:off x="7456702" y="602986"/>
              <a:ext cx="148481" cy="296913"/>
            </a:xfrm>
            <a:custGeom>
              <a:rect b="b" l="l" r="r" t="t"/>
              <a:pathLst>
                <a:path extrusionOk="0" h="6153" w="3077">
                  <a:moveTo>
                    <a:pt x="3077" y="0"/>
                  </a:moveTo>
                  <a:cubicBezTo>
                    <a:pt x="1379" y="0"/>
                    <a:pt x="1" y="1376"/>
                    <a:pt x="1" y="3076"/>
                  </a:cubicBezTo>
                  <a:lnTo>
                    <a:pt x="1" y="6152"/>
                  </a:lnTo>
                  <a:lnTo>
                    <a:pt x="3077" y="6152"/>
                  </a:lnTo>
                  <a:lnTo>
                    <a:pt x="3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6"/>
            <p:cNvSpPr/>
            <p:nvPr/>
          </p:nvSpPr>
          <p:spPr>
            <a:xfrm flipH="1" rot="10800000">
              <a:off x="7309619" y="9643"/>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6"/>
            <p:cNvSpPr/>
            <p:nvPr/>
          </p:nvSpPr>
          <p:spPr>
            <a:xfrm flipH="1" rot="10800000">
              <a:off x="7309716" y="9643"/>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6"/>
            <p:cNvSpPr/>
            <p:nvPr/>
          </p:nvSpPr>
          <p:spPr>
            <a:xfrm flipH="1" rot="10800000">
              <a:off x="7309619" y="9643"/>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6"/>
            <p:cNvSpPr/>
            <p:nvPr/>
          </p:nvSpPr>
          <p:spPr>
            <a:xfrm flipH="1" rot="10800000">
              <a:off x="7309716" y="306266"/>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6"/>
            <p:cNvSpPr/>
            <p:nvPr/>
          </p:nvSpPr>
          <p:spPr>
            <a:xfrm flipH="1" rot="10800000">
              <a:off x="7309716" y="454602"/>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6"/>
            <p:cNvSpPr/>
            <p:nvPr/>
          </p:nvSpPr>
          <p:spPr>
            <a:xfrm flipH="1" rot="10800000">
              <a:off x="6122969" y="9643"/>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6"/>
            <p:cNvSpPr/>
            <p:nvPr/>
          </p:nvSpPr>
          <p:spPr>
            <a:xfrm flipH="1" rot="10800000">
              <a:off x="6122969" y="9643"/>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6"/>
            <p:cNvSpPr/>
            <p:nvPr/>
          </p:nvSpPr>
          <p:spPr>
            <a:xfrm flipH="1" rot="10800000">
              <a:off x="6122969" y="9643"/>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6"/>
            <p:cNvSpPr/>
            <p:nvPr/>
          </p:nvSpPr>
          <p:spPr>
            <a:xfrm flipH="1" rot="10800000">
              <a:off x="6122969" y="9643"/>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6"/>
            <p:cNvSpPr/>
            <p:nvPr/>
          </p:nvSpPr>
          <p:spPr>
            <a:xfrm flipH="1" rot="10800000">
              <a:off x="6419595" y="9643"/>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6"/>
            <p:cNvSpPr/>
            <p:nvPr/>
          </p:nvSpPr>
          <p:spPr>
            <a:xfrm flipH="1" rot="10800000">
              <a:off x="5626517" y="9643"/>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6"/>
            <p:cNvSpPr/>
            <p:nvPr/>
          </p:nvSpPr>
          <p:spPr>
            <a:xfrm flipH="1" rot="10800000">
              <a:off x="7903113" y="9643"/>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6"/>
            <p:cNvSpPr/>
            <p:nvPr/>
          </p:nvSpPr>
          <p:spPr>
            <a:xfrm flipH="1" rot="10800000">
              <a:off x="7903113" y="9643"/>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6"/>
            <p:cNvSpPr/>
            <p:nvPr/>
          </p:nvSpPr>
          <p:spPr>
            <a:xfrm flipH="1" rot="10800000">
              <a:off x="7861131" y="-8"/>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6"/>
            <p:cNvSpPr/>
            <p:nvPr/>
          </p:nvSpPr>
          <p:spPr>
            <a:xfrm flipH="1" rot="10800000">
              <a:off x="7903113" y="602985"/>
              <a:ext cx="593440" cy="593440"/>
            </a:xfrm>
            <a:custGeom>
              <a:rect b="b" l="l" r="r" t="t"/>
              <a:pathLst>
                <a:path extrusionOk="0" h="12298" w="12298">
                  <a:moveTo>
                    <a:pt x="0" y="0"/>
                  </a:moveTo>
                  <a:lnTo>
                    <a:pt x="0" y="12297"/>
                  </a:lnTo>
                  <a:lnTo>
                    <a:pt x="12297" y="12297"/>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6"/>
            <p:cNvSpPr/>
            <p:nvPr/>
          </p:nvSpPr>
          <p:spPr>
            <a:xfrm flipH="1" rot="10800000">
              <a:off x="8286792" y="602985"/>
              <a:ext cx="209620" cy="593440"/>
            </a:xfrm>
            <a:custGeom>
              <a:rect b="b" l="l" r="r" t="t"/>
              <a:pathLst>
                <a:path extrusionOk="0" h="12298" w="4344">
                  <a:moveTo>
                    <a:pt x="0" y="0"/>
                  </a:moveTo>
                  <a:lnTo>
                    <a:pt x="0" y="10125"/>
                  </a:lnTo>
                  <a:cubicBezTo>
                    <a:pt x="0" y="11326"/>
                    <a:pt x="973" y="12297"/>
                    <a:pt x="2172" y="12297"/>
                  </a:cubicBezTo>
                  <a:cubicBezTo>
                    <a:pt x="3373" y="12297"/>
                    <a:pt x="4344" y="11326"/>
                    <a:pt x="4344" y="10125"/>
                  </a:cubicBezTo>
                  <a:lnTo>
                    <a:pt x="4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6"/>
            <p:cNvSpPr/>
            <p:nvPr/>
          </p:nvSpPr>
          <p:spPr>
            <a:xfrm flipH="1" rot="10800000">
              <a:off x="8199836" y="792965"/>
              <a:ext cx="87100" cy="403460"/>
            </a:xfrm>
            <a:custGeom>
              <a:rect b="b" l="l" r="r" t="t"/>
              <a:pathLst>
                <a:path extrusionOk="0" h="8361" w="1805">
                  <a:moveTo>
                    <a:pt x="1" y="0"/>
                  </a:moveTo>
                  <a:lnTo>
                    <a:pt x="1" y="7459"/>
                  </a:lnTo>
                  <a:cubicBezTo>
                    <a:pt x="1" y="7956"/>
                    <a:pt x="403" y="8361"/>
                    <a:pt x="903" y="8361"/>
                  </a:cubicBezTo>
                  <a:cubicBezTo>
                    <a:pt x="1400" y="8361"/>
                    <a:pt x="1805" y="7956"/>
                    <a:pt x="1802" y="7459"/>
                  </a:cubicBezTo>
                  <a:lnTo>
                    <a:pt x="1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6"/>
            <p:cNvSpPr/>
            <p:nvPr/>
          </p:nvSpPr>
          <p:spPr>
            <a:xfrm flipH="1" rot="10800000">
              <a:off x="8040979" y="899657"/>
              <a:ext cx="158807" cy="296768"/>
            </a:xfrm>
            <a:custGeom>
              <a:rect b="b" l="l" r="r" t="t"/>
              <a:pathLst>
                <a:path extrusionOk="0" h="6150" w="3291">
                  <a:moveTo>
                    <a:pt x="1" y="0"/>
                  </a:moveTo>
                  <a:lnTo>
                    <a:pt x="1" y="4505"/>
                  </a:lnTo>
                  <a:cubicBezTo>
                    <a:pt x="1" y="5414"/>
                    <a:pt x="737" y="6150"/>
                    <a:pt x="1646" y="6150"/>
                  </a:cubicBezTo>
                  <a:cubicBezTo>
                    <a:pt x="2554" y="6150"/>
                    <a:pt x="3291" y="5414"/>
                    <a:pt x="3291" y="4505"/>
                  </a:cubicBezTo>
                  <a:lnTo>
                    <a:pt x="32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6"/>
            <p:cNvSpPr/>
            <p:nvPr/>
          </p:nvSpPr>
          <p:spPr>
            <a:xfrm flipH="1" rot="10800000">
              <a:off x="7903113" y="602986"/>
              <a:ext cx="296672" cy="296720"/>
            </a:xfrm>
            <a:custGeom>
              <a:rect b="b" l="l" r="r" t="t"/>
              <a:pathLst>
                <a:path extrusionOk="0" h="6149" w="6148">
                  <a:moveTo>
                    <a:pt x="0" y="1"/>
                  </a:moveTo>
                  <a:lnTo>
                    <a:pt x="0" y="6148"/>
                  </a:lnTo>
                  <a:lnTo>
                    <a:pt x="6148" y="6148"/>
                  </a:lnTo>
                  <a:cubicBezTo>
                    <a:pt x="6148" y="2752"/>
                    <a:pt x="3394"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6"/>
            <p:cNvSpPr/>
            <p:nvPr/>
          </p:nvSpPr>
          <p:spPr>
            <a:xfrm flipH="1" rot="10800000">
              <a:off x="6716222"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6"/>
            <p:cNvSpPr/>
            <p:nvPr/>
          </p:nvSpPr>
          <p:spPr>
            <a:xfrm flipH="1" rot="10800000">
              <a:off x="6716222" y="454602"/>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6"/>
            <p:cNvSpPr/>
            <p:nvPr/>
          </p:nvSpPr>
          <p:spPr>
            <a:xfrm flipH="1" rot="10800000">
              <a:off x="7161282" y="454602"/>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6"/>
            <p:cNvSpPr/>
            <p:nvPr/>
          </p:nvSpPr>
          <p:spPr>
            <a:xfrm flipH="1" rot="10800000">
              <a:off x="6716222" y="9643"/>
              <a:ext cx="593537"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6"/>
            <p:cNvSpPr/>
            <p:nvPr/>
          </p:nvSpPr>
          <p:spPr>
            <a:xfrm flipH="1" rot="10800000">
              <a:off x="6760858" y="9643"/>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6"/>
            <p:cNvSpPr/>
            <p:nvPr/>
          </p:nvSpPr>
          <p:spPr>
            <a:xfrm flipH="1" rot="10800000">
              <a:off x="6806942" y="964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6"/>
            <p:cNvSpPr/>
            <p:nvPr/>
          </p:nvSpPr>
          <p:spPr>
            <a:xfrm flipH="1" rot="10800000">
              <a:off x="6868757" y="9643"/>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6"/>
            <p:cNvSpPr/>
            <p:nvPr/>
          </p:nvSpPr>
          <p:spPr>
            <a:xfrm flipH="1" rot="10800000">
              <a:off x="6930621" y="9644"/>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6"/>
            <p:cNvSpPr/>
            <p:nvPr/>
          </p:nvSpPr>
          <p:spPr>
            <a:xfrm flipH="1" rot="10800000">
              <a:off x="8496366"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6"/>
            <p:cNvSpPr/>
            <p:nvPr/>
          </p:nvSpPr>
          <p:spPr>
            <a:xfrm flipH="1" rot="10800000">
              <a:off x="8496366" y="9643"/>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6"/>
            <p:cNvSpPr/>
            <p:nvPr/>
          </p:nvSpPr>
          <p:spPr>
            <a:xfrm flipH="1" rot="10800000">
              <a:off x="8496366" y="157931"/>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6"/>
            <p:cNvSpPr/>
            <p:nvPr/>
          </p:nvSpPr>
          <p:spPr>
            <a:xfrm flipH="1" rot="10800000">
              <a:off x="8644799"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6"/>
            <p:cNvSpPr/>
            <p:nvPr/>
          </p:nvSpPr>
          <p:spPr>
            <a:xfrm flipH="1" rot="10800000">
              <a:off x="8644799" y="157931"/>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6"/>
            <p:cNvSpPr/>
            <p:nvPr/>
          </p:nvSpPr>
          <p:spPr>
            <a:xfrm flipH="1" rot="10800000">
              <a:off x="8644799" y="306266"/>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6"/>
            <p:cNvSpPr/>
            <p:nvPr/>
          </p:nvSpPr>
          <p:spPr>
            <a:xfrm flipH="1" rot="10800000">
              <a:off x="8793137" y="9643"/>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6"/>
            <p:cNvSpPr/>
            <p:nvPr/>
          </p:nvSpPr>
          <p:spPr>
            <a:xfrm flipH="1" rot="10800000">
              <a:off x="8941426"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6"/>
            <p:cNvSpPr/>
            <p:nvPr/>
          </p:nvSpPr>
          <p:spPr>
            <a:xfrm flipH="1" rot="10800000">
              <a:off x="8793137" y="157931"/>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6"/>
            <p:cNvSpPr/>
            <p:nvPr/>
          </p:nvSpPr>
          <p:spPr>
            <a:xfrm flipH="1" rot="10800000">
              <a:off x="8496366" y="306266"/>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6"/>
            <p:cNvSpPr/>
            <p:nvPr/>
          </p:nvSpPr>
          <p:spPr>
            <a:xfrm flipH="1" rot="10800000">
              <a:off x="8496366" y="454602"/>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6"/>
            <p:cNvSpPr/>
            <p:nvPr/>
          </p:nvSpPr>
          <p:spPr>
            <a:xfrm flipH="1" rot="10800000">
              <a:off x="8496366" y="9643"/>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6"/>
            <p:cNvSpPr/>
            <p:nvPr/>
          </p:nvSpPr>
          <p:spPr>
            <a:xfrm flipH="1" rot="10800000">
              <a:off x="8636162" y="149293"/>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6"/>
            <p:cNvSpPr/>
            <p:nvPr/>
          </p:nvSpPr>
          <p:spPr>
            <a:xfrm flipH="1" rot="10800000">
              <a:off x="8793137" y="306266"/>
              <a:ext cx="296672" cy="296768"/>
            </a:xfrm>
            <a:custGeom>
              <a:rect b="b" l="l" r="r" t="t"/>
              <a:pathLst>
                <a:path extrusionOk="0" h="6150" w="6148">
                  <a:moveTo>
                    <a:pt x="0" y="0"/>
                  </a:moveTo>
                  <a:lnTo>
                    <a:pt x="6147" y="6150"/>
                  </a:lnTo>
                  <a:lnTo>
                    <a:pt x="61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6"/>
            <p:cNvSpPr/>
            <p:nvPr/>
          </p:nvSpPr>
          <p:spPr>
            <a:xfrm flipH="1" rot="10800000">
              <a:off x="8496366" y="602985"/>
              <a:ext cx="593440" cy="593440"/>
            </a:xfrm>
            <a:custGeom>
              <a:rect b="b" l="l" r="r" t="t"/>
              <a:pathLst>
                <a:path extrusionOk="0" h="12298" w="12298">
                  <a:moveTo>
                    <a:pt x="1"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6"/>
            <p:cNvSpPr/>
            <p:nvPr/>
          </p:nvSpPr>
          <p:spPr>
            <a:xfrm flipH="1" rot="10800000">
              <a:off x="8496510" y="602985"/>
              <a:ext cx="593392" cy="593440"/>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6"/>
            <p:cNvSpPr/>
            <p:nvPr/>
          </p:nvSpPr>
          <p:spPr>
            <a:xfrm flipH="1" rot="10800000">
              <a:off x="8496366" y="602985"/>
              <a:ext cx="593440" cy="593440"/>
            </a:xfrm>
            <a:custGeom>
              <a:rect b="b" l="l" r="r" t="t"/>
              <a:pathLst>
                <a:path extrusionOk="0" h="12298" w="12298">
                  <a:moveTo>
                    <a:pt x="12297"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6"/>
            <p:cNvSpPr/>
            <p:nvPr/>
          </p:nvSpPr>
          <p:spPr>
            <a:xfrm flipH="1" rot="10800000">
              <a:off x="8636162" y="602985"/>
              <a:ext cx="453645" cy="453694"/>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6"/>
            <p:cNvSpPr/>
            <p:nvPr/>
          </p:nvSpPr>
          <p:spPr>
            <a:xfrm flipH="1" rot="10800000">
              <a:off x="8793137" y="602986"/>
              <a:ext cx="296672" cy="296720"/>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6"/>
            <p:cNvSpPr/>
            <p:nvPr/>
          </p:nvSpPr>
          <p:spPr>
            <a:xfrm flipH="1" rot="10800000">
              <a:off x="8636162" y="95101"/>
              <a:ext cx="507836" cy="1015719"/>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6"/>
            <p:cNvSpPr/>
            <p:nvPr/>
          </p:nvSpPr>
          <p:spPr>
            <a:xfrm flipH="1" rot="10800000">
              <a:off x="6402272" y="7536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6"/>
            <p:cNvSpPr/>
            <p:nvPr/>
          </p:nvSpPr>
          <p:spPr>
            <a:xfrm flipH="1" rot="10800000">
              <a:off x="6244090" y="130763"/>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6"/>
            <p:cNvSpPr/>
            <p:nvPr/>
          </p:nvSpPr>
          <p:spPr>
            <a:xfrm flipH="1" rot="10800000">
              <a:off x="6188693" y="288943"/>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6"/>
            <p:cNvSpPr/>
            <p:nvPr/>
          </p:nvSpPr>
          <p:spPr>
            <a:xfrm flipH="1" rot="10800000">
              <a:off x="6244090" y="361760"/>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6"/>
            <p:cNvSpPr/>
            <p:nvPr/>
          </p:nvSpPr>
          <p:spPr>
            <a:xfrm flipH="1" rot="10800000">
              <a:off x="6402272" y="40219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6"/>
            <p:cNvSpPr/>
            <p:nvPr/>
          </p:nvSpPr>
          <p:spPr>
            <a:xfrm flipH="1" rot="10800000">
              <a:off x="6475234" y="361904"/>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6"/>
            <p:cNvSpPr/>
            <p:nvPr/>
          </p:nvSpPr>
          <p:spPr>
            <a:xfrm flipH="1" rot="10800000">
              <a:off x="6515527" y="288943"/>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6"/>
            <p:cNvSpPr/>
            <p:nvPr/>
          </p:nvSpPr>
          <p:spPr>
            <a:xfrm flipH="1" rot="10800000">
              <a:off x="6475234" y="130763"/>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9" name="Google Shape;1929;p16"/>
          <p:cNvGrpSpPr/>
          <p:nvPr/>
        </p:nvGrpSpPr>
        <p:grpSpPr>
          <a:xfrm flipH="1" rot="10800000">
            <a:off x="0" y="0"/>
            <a:ext cx="1499387" cy="749690"/>
            <a:chOff x="0" y="4393760"/>
            <a:chExt cx="1499387" cy="749690"/>
          </a:xfrm>
        </p:grpSpPr>
        <p:sp>
          <p:nvSpPr>
            <p:cNvPr id="1930" name="Google Shape;1930;p16"/>
            <p:cNvSpPr/>
            <p:nvPr/>
          </p:nvSpPr>
          <p:spPr>
            <a:xfrm flipH="1" rot="10800000">
              <a:off x="9" y="4680680"/>
              <a:ext cx="573886" cy="462770"/>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6"/>
            <p:cNvSpPr/>
            <p:nvPr/>
          </p:nvSpPr>
          <p:spPr>
            <a:xfrm flipH="1" rot="10800000">
              <a:off x="111095"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6"/>
            <p:cNvSpPr/>
            <p:nvPr/>
          </p:nvSpPr>
          <p:spPr>
            <a:xfrm flipH="1" rot="10800000">
              <a:off x="342504"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6"/>
            <p:cNvSpPr/>
            <p:nvPr/>
          </p:nvSpPr>
          <p:spPr>
            <a:xfrm flipH="1" rot="10800000">
              <a:off x="1036588" y="4680680"/>
              <a:ext cx="462798" cy="462770"/>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6"/>
            <p:cNvSpPr/>
            <p:nvPr/>
          </p:nvSpPr>
          <p:spPr>
            <a:xfrm flipH="1" rot="10800000">
              <a:off x="1036588"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6"/>
            <p:cNvSpPr/>
            <p:nvPr/>
          </p:nvSpPr>
          <p:spPr>
            <a:xfrm flipH="1" rot="10800000">
              <a:off x="1267998"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6"/>
            <p:cNvSpPr/>
            <p:nvPr/>
          </p:nvSpPr>
          <p:spPr>
            <a:xfrm flipH="1" rot="10800000">
              <a:off x="0" y="4393760"/>
              <a:ext cx="573896" cy="28691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6"/>
            <p:cNvSpPr/>
            <p:nvPr/>
          </p:nvSpPr>
          <p:spPr>
            <a:xfrm flipH="1" rot="10800000">
              <a:off x="0" y="4393760"/>
              <a:ext cx="335508" cy="28691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6"/>
            <p:cNvSpPr/>
            <p:nvPr/>
          </p:nvSpPr>
          <p:spPr>
            <a:xfrm flipH="1" rot="10800000">
              <a:off x="573856" y="4680680"/>
              <a:ext cx="462770" cy="462770"/>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6"/>
            <p:cNvSpPr/>
            <p:nvPr/>
          </p:nvSpPr>
          <p:spPr>
            <a:xfrm flipH="1" rot="10800000">
              <a:off x="689561" y="4680680"/>
              <a:ext cx="231356" cy="347120"/>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16"/>
            <p:cNvGrpSpPr/>
            <p:nvPr/>
          </p:nvGrpSpPr>
          <p:grpSpPr>
            <a:xfrm flipH="1" rot="10800000">
              <a:off x="725871" y="4750170"/>
              <a:ext cx="158828" cy="208088"/>
              <a:chOff x="1430778" y="1939788"/>
              <a:chExt cx="217662" cy="285170"/>
            </a:xfrm>
          </p:grpSpPr>
          <p:sp>
            <p:nvSpPr>
              <p:cNvPr id="1941" name="Google Shape;1941;p16"/>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6"/>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6"/>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4" name="Google Shape;1944;p16"/>
            <p:cNvSpPr/>
            <p:nvPr/>
          </p:nvSpPr>
          <p:spPr>
            <a:xfrm flipH="1" rot="10800000">
              <a:off x="573856" y="5074766"/>
              <a:ext cx="68713" cy="6868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5" name="Google Shape;1945;p16"/>
          <p:cNvGrpSpPr/>
          <p:nvPr/>
        </p:nvGrpSpPr>
        <p:grpSpPr>
          <a:xfrm rot="10800000">
            <a:off x="7741403" y="4324698"/>
            <a:ext cx="1402581" cy="818752"/>
            <a:chOff x="436045" y="2320129"/>
            <a:chExt cx="2172859" cy="1268399"/>
          </a:xfrm>
        </p:grpSpPr>
        <p:sp>
          <p:nvSpPr>
            <p:cNvPr id="1946" name="Google Shape;1946;p16"/>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6"/>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6"/>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6"/>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6"/>
            <p:cNvSpPr/>
            <p:nvPr/>
          </p:nvSpPr>
          <p:spPr>
            <a:xfrm>
              <a:off x="1222463" y="2320129"/>
              <a:ext cx="777305" cy="634231"/>
            </a:xfrm>
            <a:custGeom>
              <a:rect b="b" l="l" r="r" t="t"/>
              <a:pathLst>
                <a:path extrusionOk="0" h="16131" w="16130">
                  <a:moveTo>
                    <a:pt x="0" y="1"/>
                  </a:moveTo>
                  <a:lnTo>
                    <a:pt x="0"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6"/>
            <p:cNvSpPr/>
            <p:nvPr/>
          </p:nvSpPr>
          <p:spPr>
            <a:xfrm>
              <a:off x="1462751"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6"/>
            <p:cNvSpPr/>
            <p:nvPr/>
          </p:nvSpPr>
          <p:spPr>
            <a:xfrm>
              <a:off x="1452548"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6"/>
            <p:cNvSpPr/>
            <p:nvPr/>
          </p:nvSpPr>
          <p:spPr>
            <a:xfrm>
              <a:off x="1452548"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6"/>
            <p:cNvSpPr/>
            <p:nvPr/>
          </p:nvSpPr>
          <p:spPr>
            <a:xfrm>
              <a:off x="1974674"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6"/>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6"/>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6"/>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2"/>
                </a:solidFill>
              </a:endParaRPr>
            </a:p>
          </p:txBody>
        </p:sp>
        <p:sp>
          <p:nvSpPr>
            <p:cNvPr id="1958" name="Google Shape;1958;p16"/>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6"/>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6"/>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1" name="Google Shape;1961;p16"/>
          <p:cNvGrpSpPr/>
          <p:nvPr/>
        </p:nvGrpSpPr>
        <p:grpSpPr>
          <a:xfrm>
            <a:off x="0" y="3952464"/>
            <a:ext cx="1063385" cy="1190986"/>
            <a:chOff x="0" y="3952464"/>
            <a:chExt cx="1063385" cy="1190986"/>
          </a:xfrm>
        </p:grpSpPr>
        <p:sp>
          <p:nvSpPr>
            <p:cNvPr id="1962" name="Google Shape;1962;p16"/>
            <p:cNvSpPr/>
            <p:nvPr/>
          </p:nvSpPr>
          <p:spPr>
            <a:xfrm flipH="1" rot="10800000">
              <a:off x="531700" y="4484134"/>
              <a:ext cx="531685" cy="65849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6"/>
            <p:cNvSpPr/>
            <p:nvPr/>
          </p:nvSpPr>
          <p:spPr>
            <a:xfrm flipH="1" rot="10800000">
              <a:off x="0" y="4484131"/>
              <a:ext cx="531718" cy="531784"/>
            </a:xfrm>
            <a:custGeom>
              <a:rect b="b" l="l" r="r" t="t"/>
              <a:pathLst>
                <a:path extrusionOk="0" h="16133" w="16131">
                  <a:moveTo>
                    <a:pt x="1" y="1"/>
                  </a:moveTo>
                  <a:lnTo>
                    <a:pt x="1" y="16133"/>
                  </a:lnTo>
                  <a:lnTo>
                    <a:pt x="16130" y="16133"/>
                  </a:lnTo>
                  <a:lnTo>
                    <a:pt x="161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6"/>
            <p:cNvSpPr/>
            <p:nvPr/>
          </p:nvSpPr>
          <p:spPr>
            <a:xfrm flipH="1" rot="10800000">
              <a:off x="0" y="4751819"/>
              <a:ext cx="531718" cy="264096"/>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6"/>
            <p:cNvSpPr/>
            <p:nvPr/>
          </p:nvSpPr>
          <p:spPr>
            <a:xfrm flipH="1" rot="10800000">
              <a:off x="0" y="4750010"/>
              <a:ext cx="531718" cy="392616"/>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6"/>
            <p:cNvSpPr/>
            <p:nvPr/>
          </p:nvSpPr>
          <p:spPr>
            <a:xfrm flipH="1" rot="10800000">
              <a:off x="0" y="4882947"/>
              <a:ext cx="352072" cy="26050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6"/>
            <p:cNvSpPr/>
            <p:nvPr/>
          </p:nvSpPr>
          <p:spPr>
            <a:xfrm flipH="1" rot="10800000">
              <a:off x="531700" y="4750010"/>
              <a:ext cx="265810" cy="392616"/>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6"/>
            <p:cNvSpPr/>
            <p:nvPr/>
          </p:nvSpPr>
          <p:spPr>
            <a:xfrm flipH="1" rot="10800000">
              <a:off x="99648" y="4571076"/>
              <a:ext cx="107425" cy="10333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6"/>
            <p:cNvSpPr/>
            <p:nvPr/>
          </p:nvSpPr>
          <p:spPr>
            <a:xfrm flipH="1" rot="10800000">
              <a:off x="324591" y="4571109"/>
              <a:ext cx="107392" cy="10333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6"/>
            <p:cNvSpPr/>
            <p:nvPr/>
          </p:nvSpPr>
          <p:spPr>
            <a:xfrm flipH="1" rot="10800000">
              <a:off x="0" y="3952464"/>
              <a:ext cx="531718" cy="531685"/>
            </a:xfrm>
            <a:custGeom>
              <a:rect b="b" l="l" r="r" t="t"/>
              <a:pathLst>
                <a:path extrusionOk="0" h="16130" w="16131">
                  <a:moveTo>
                    <a:pt x="1" y="1"/>
                  </a:moveTo>
                  <a:lnTo>
                    <a:pt x="1" y="16130"/>
                  </a:lnTo>
                  <a:cubicBezTo>
                    <a:pt x="1" y="7222"/>
                    <a:pt x="7222" y="1"/>
                    <a:pt x="161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BLANK_1_1_1_1_2">
    <p:bg>
      <p:bgPr>
        <a:solidFill>
          <a:schemeClr val="dk2"/>
        </a:solidFill>
      </p:bgPr>
    </p:bg>
    <p:spTree>
      <p:nvGrpSpPr>
        <p:cNvPr id="1971" name="Shape 1971"/>
        <p:cNvGrpSpPr/>
        <p:nvPr/>
      </p:nvGrpSpPr>
      <p:grpSpPr>
        <a:xfrm>
          <a:off x="0" y="0"/>
          <a:ext cx="0" cy="0"/>
          <a:chOff x="0" y="0"/>
          <a:chExt cx="0" cy="0"/>
        </a:xfrm>
      </p:grpSpPr>
      <p:sp>
        <p:nvSpPr>
          <p:cNvPr id="1972" name="Google Shape;1972;p17"/>
          <p:cNvSpPr txBox="1"/>
          <p:nvPr>
            <p:ph type="ctrTitle"/>
          </p:nvPr>
        </p:nvSpPr>
        <p:spPr>
          <a:xfrm>
            <a:off x="1902250" y="1345350"/>
            <a:ext cx="2536800" cy="4227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SzPts val="1800"/>
              <a:buNone/>
              <a:defRPr b="0" sz="24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973" name="Google Shape;1973;p17"/>
          <p:cNvSpPr txBox="1"/>
          <p:nvPr>
            <p:ph idx="1" type="subTitle"/>
          </p:nvPr>
        </p:nvSpPr>
        <p:spPr>
          <a:xfrm>
            <a:off x="1902250" y="1678650"/>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974" name="Google Shape;1974;p17"/>
          <p:cNvSpPr txBox="1"/>
          <p:nvPr>
            <p:ph idx="2" type="ctrTitle"/>
          </p:nvPr>
        </p:nvSpPr>
        <p:spPr>
          <a:xfrm>
            <a:off x="1902250" y="2474639"/>
            <a:ext cx="2536800" cy="4227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SzPts val="1800"/>
              <a:buNone/>
              <a:defRPr b="0" sz="24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975" name="Google Shape;1975;p17"/>
          <p:cNvSpPr txBox="1"/>
          <p:nvPr>
            <p:ph idx="3" type="subTitle"/>
          </p:nvPr>
        </p:nvSpPr>
        <p:spPr>
          <a:xfrm>
            <a:off x="1902250" y="2806625"/>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976" name="Google Shape;1976;p17"/>
          <p:cNvSpPr txBox="1"/>
          <p:nvPr>
            <p:ph idx="4" type="ctrTitle"/>
          </p:nvPr>
        </p:nvSpPr>
        <p:spPr>
          <a:xfrm>
            <a:off x="1902250" y="3602625"/>
            <a:ext cx="2536800" cy="4227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SzPts val="1800"/>
              <a:buNone/>
              <a:defRPr b="0" sz="24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977" name="Google Shape;1977;p17"/>
          <p:cNvSpPr txBox="1"/>
          <p:nvPr>
            <p:ph idx="5" type="subTitle"/>
          </p:nvPr>
        </p:nvSpPr>
        <p:spPr>
          <a:xfrm>
            <a:off x="1902250" y="3934612"/>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978" name="Google Shape;1978;p17"/>
          <p:cNvSpPr txBox="1"/>
          <p:nvPr>
            <p:ph idx="6" type="ctrTitle"/>
          </p:nvPr>
        </p:nvSpPr>
        <p:spPr>
          <a:xfrm>
            <a:off x="5860675" y="1345350"/>
            <a:ext cx="2536800" cy="4227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SzPts val="1800"/>
              <a:buNone/>
              <a:defRPr sz="2400">
                <a:solidFill>
                  <a:schemeClr val="dk1"/>
                </a:solidFill>
              </a:defRPr>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1979" name="Google Shape;1979;p17"/>
          <p:cNvSpPr txBox="1"/>
          <p:nvPr>
            <p:ph idx="7" type="subTitle"/>
          </p:nvPr>
        </p:nvSpPr>
        <p:spPr>
          <a:xfrm>
            <a:off x="5860669" y="1678650"/>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980" name="Google Shape;1980;p17"/>
          <p:cNvSpPr txBox="1"/>
          <p:nvPr>
            <p:ph idx="8" type="ctrTitle"/>
          </p:nvPr>
        </p:nvSpPr>
        <p:spPr>
          <a:xfrm>
            <a:off x="5860676" y="2474636"/>
            <a:ext cx="2536800" cy="4227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SzPts val="1800"/>
              <a:buNone/>
              <a:defRPr sz="2400">
                <a:solidFill>
                  <a:schemeClr val="dk1"/>
                </a:solidFill>
              </a:defRPr>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1981" name="Google Shape;1981;p17"/>
          <p:cNvSpPr txBox="1"/>
          <p:nvPr>
            <p:ph idx="9" type="subTitle"/>
          </p:nvPr>
        </p:nvSpPr>
        <p:spPr>
          <a:xfrm>
            <a:off x="5860669" y="2806637"/>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982" name="Google Shape;1982;p17"/>
          <p:cNvSpPr txBox="1"/>
          <p:nvPr>
            <p:ph idx="13" type="ctrTitle"/>
          </p:nvPr>
        </p:nvSpPr>
        <p:spPr>
          <a:xfrm>
            <a:off x="5860676" y="3602625"/>
            <a:ext cx="2536800" cy="4227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SzPts val="1800"/>
              <a:buNone/>
              <a:defRPr sz="2400">
                <a:solidFill>
                  <a:schemeClr val="dk1"/>
                </a:solidFill>
              </a:defRPr>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1983" name="Google Shape;1983;p17"/>
          <p:cNvSpPr txBox="1"/>
          <p:nvPr>
            <p:ph idx="14" type="subTitle"/>
          </p:nvPr>
        </p:nvSpPr>
        <p:spPr>
          <a:xfrm>
            <a:off x="5860669" y="3934612"/>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Work Sans Medium"/>
              <a:buNone/>
              <a:defRPr sz="1400">
                <a:solidFill>
                  <a:schemeClr val="dk1"/>
                </a:solidFill>
                <a:latin typeface="Work Sans Medium"/>
                <a:ea typeface="Work Sans Medium"/>
                <a:cs typeface="Work Sans Medium"/>
                <a:sym typeface="Work Sans Medium"/>
              </a:defRPr>
            </a:lvl1pPr>
            <a:lvl2pPr lvl="1"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rtl="0">
              <a:lnSpc>
                <a:spcPct val="100000"/>
              </a:lnSpc>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1984" name="Google Shape;1984;p17"/>
          <p:cNvSpPr txBox="1"/>
          <p:nvPr>
            <p:ph idx="15"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85" name="Google Shape;1985;p17"/>
          <p:cNvGrpSpPr/>
          <p:nvPr/>
        </p:nvGrpSpPr>
        <p:grpSpPr>
          <a:xfrm rot="10800000">
            <a:off x="7760340" y="3750304"/>
            <a:ext cx="1393269" cy="1393202"/>
            <a:chOff x="-21407" y="-18607"/>
            <a:chExt cx="1061457" cy="1061406"/>
          </a:xfrm>
        </p:grpSpPr>
        <p:sp>
          <p:nvSpPr>
            <p:cNvPr id="1986" name="Google Shape;1986;p17"/>
            <p:cNvSpPr/>
            <p:nvPr/>
          </p:nvSpPr>
          <p:spPr>
            <a:xfrm rot="10800000">
              <a:off x="-21407" y="512049"/>
              <a:ext cx="530751" cy="530751"/>
            </a:xfrm>
            <a:custGeom>
              <a:rect b="b" l="l" r="r" t="t"/>
              <a:pathLst>
                <a:path extrusionOk="0" h="12298" w="12298">
                  <a:moveTo>
                    <a:pt x="0" y="0"/>
                  </a:moveTo>
                  <a:lnTo>
                    <a:pt x="0"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7"/>
            <p:cNvSpPr/>
            <p:nvPr/>
          </p:nvSpPr>
          <p:spPr>
            <a:xfrm rot="10800000">
              <a:off x="-21278" y="512053"/>
              <a:ext cx="530708" cy="265375"/>
            </a:xfrm>
            <a:custGeom>
              <a:rect b="b" l="l" r="r" t="t"/>
              <a:pathLst>
                <a:path extrusionOk="0" h="6149" w="12297">
                  <a:moveTo>
                    <a:pt x="6150" y="1"/>
                  </a:moveTo>
                  <a:cubicBezTo>
                    <a:pt x="2754" y="1"/>
                    <a:pt x="0" y="2752"/>
                    <a:pt x="2" y="6148"/>
                  </a:cubicBez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7"/>
            <p:cNvSpPr/>
            <p:nvPr/>
          </p:nvSpPr>
          <p:spPr>
            <a:xfrm rot="10800000">
              <a:off x="-21277" y="512056"/>
              <a:ext cx="265332" cy="132709"/>
            </a:xfrm>
            <a:custGeom>
              <a:rect b="b" l="l" r="r" t="t"/>
              <a:pathLst>
                <a:path extrusionOk="0" h="3075" w="6148">
                  <a:moveTo>
                    <a:pt x="3074" y="0"/>
                  </a:moveTo>
                  <a:cubicBezTo>
                    <a:pt x="1376" y="0"/>
                    <a:pt x="1" y="1376"/>
                    <a:pt x="1" y="3074"/>
                  </a:cubicBezTo>
                  <a:lnTo>
                    <a:pt x="6148" y="3074"/>
                  </a:lnTo>
                  <a:lnTo>
                    <a:pt x="61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7"/>
            <p:cNvSpPr/>
            <p:nvPr/>
          </p:nvSpPr>
          <p:spPr>
            <a:xfrm rot="10800000">
              <a:off x="155539" y="777381"/>
              <a:ext cx="233870" cy="265419"/>
            </a:xfrm>
            <a:custGeom>
              <a:rect b="b" l="l" r="r" t="t"/>
              <a:pathLst>
                <a:path extrusionOk="0" h="6150" w="5419">
                  <a:moveTo>
                    <a:pt x="0" y="0"/>
                  </a:moveTo>
                  <a:cubicBezTo>
                    <a:pt x="0" y="3396"/>
                    <a:pt x="1510" y="6150"/>
                    <a:pt x="3369" y="6150"/>
                  </a:cubicBezTo>
                  <a:cubicBezTo>
                    <a:pt x="4139" y="6150"/>
                    <a:pt x="4850" y="5676"/>
                    <a:pt x="5418" y="4880"/>
                  </a:cubicBezTo>
                  <a:cubicBezTo>
                    <a:pt x="4615" y="3757"/>
                    <a:pt x="4100" y="1988"/>
                    <a:pt x="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7"/>
            <p:cNvSpPr/>
            <p:nvPr/>
          </p:nvSpPr>
          <p:spPr>
            <a:xfrm rot="10800000">
              <a:off x="-21277" y="777381"/>
              <a:ext cx="176859" cy="265419"/>
            </a:xfrm>
            <a:custGeom>
              <a:rect b="b" l="l" r="r" t="t"/>
              <a:pathLst>
                <a:path extrusionOk="0" h="6150" w="4098">
                  <a:moveTo>
                    <a:pt x="1319" y="0"/>
                  </a:moveTo>
                  <a:cubicBezTo>
                    <a:pt x="1319" y="1988"/>
                    <a:pt x="801" y="3757"/>
                    <a:pt x="0" y="4880"/>
                  </a:cubicBezTo>
                  <a:cubicBezTo>
                    <a:pt x="569" y="5676"/>
                    <a:pt x="1280" y="6150"/>
                    <a:pt x="2050" y="6150"/>
                  </a:cubicBezTo>
                  <a:cubicBezTo>
                    <a:pt x="2821" y="6150"/>
                    <a:pt x="3532" y="5676"/>
                    <a:pt x="4098" y="4880"/>
                  </a:cubicBezTo>
                  <a:cubicBezTo>
                    <a:pt x="3297" y="3757"/>
                    <a:pt x="2780" y="1988"/>
                    <a:pt x="27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7"/>
            <p:cNvSpPr/>
            <p:nvPr/>
          </p:nvSpPr>
          <p:spPr>
            <a:xfrm rot="10800000">
              <a:off x="98658" y="832191"/>
              <a:ext cx="113806" cy="210609"/>
            </a:xfrm>
            <a:custGeom>
              <a:rect b="b" l="l" r="r" t="t"/>
              <a:pathLst>
                <a:path extrusionOk="0" h="4880" w="2637">
                  <a:moveTo>
                    <a:pt x="0" y="0"/>
                  </a:moveTo>
                  <a:cubicBezTo>
                    <a:pt x="0" y="1988"/>
                    <a:pt x="518" y="3757"/>
                    <a:pt x="1318" y="4880"/>
                  </a:cubicBezTo>
                  <a:cubicBezTo>
                    <a:pt x="2119" y="3757"/>
                    <a:pt x="2637" y="1988"/>
                    <a:pt x="2637" y="0"/>
                  </a:cubicBez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7"/>
            <p:cNvSpPr/>
            <p:nvPr/>
          </p:nvSpPr>
          <p:spPr>
            <a:xfrm rot="10800000">
              <a:off x="509299" y="-18607"/>
              <a:ext cx="530751" cy="530708"/>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7"/>
            <p:cNvSpPr/>
            <p:nvPr/>
          </p:nvSpPr>
          <p:spPr>
            <a:xfrm rot="10800000">
              <a:off x="509299" y="-18604"/>
              <a:ext cx="373356" cy="373356"/>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7"/>
            <p:cNvSpPr/>
            <p:nvPr/>
          </p:nvSpPr>
          <p:spPr>
            <a:xfrm rot="10800000">
              <a:off x="509300" y="-18602"/>
              <a:ext cx="265462" cy="26533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7"/>
            <p:cNvSpPr/>
            <p:nvPr/>
          </p:nvSpPr>
          <p:spPr>
            <a:xfrm rot="10800000">
              <a:off x="509300" y="-18600"/>
              <a:ext cx="138536" cy="138449"/>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7"/>
            <p:cNvSpPr/>
            <p:nvPr/>
          </p:nvSpPr>
          <p:spPr>
            <a:xfrm rot="10800000">
              <a:off x="-21407" y="-18607"/>
              <a:ext cx="530751" cy="530708"/>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7"/>
            <p:cNvSpPr/>
            <p:nvPr/>
          </p:nvSpPr>
          <p:spPr>
            <a:xfrm rot="10800000">
              <a:off x="-21407" y="-18604"/>
              <a:ext cx="530751" cy="373356"/>
            </a:xfrm>
            <a:custGeom>
              <a:rect b="b" l="l" r="r" t="t"/>
              <a:pathLst>
                <a:path extrusionOk="0" h="8651" w="12298">
                  <a:moveTo>
                    <a:pt x="0" y="0"/>
                  </a:moveTo>
                  <a:lnTo>
                    <a:pt x="0" y="8651"/>
                  </a:lnTo>
                  <a:lnTo>
                    <a:pt x="12297" y="8651"/>
                  </a:lnTo>
                  <a:lnTo>
                    <a:pt x="12297"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7"/>
            <p:cNvSpPr/>
            <p:nvPr/>
          </p:nvSpPr>
          <p:spPr>
            <a:xfrm rot="10800000">
              <a:off x="-21407" y="-18602"/>
              <a:ext cx="530751" cy="26533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7"/>
            <p:cNvSpPr/>
            <p:nvPr/>
          </p:nvSpPr>
          <p:spPr>
            <a:xfrm rot="10800000">
              <a:off x="-21407" y="-18600"/>
              <a:ext cx="530751" cy="138449"/>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7"/>
            <p:cNvSpPr/>
            <p:nvPr/>
          </p:nvSpPr>
          <p:spPr>
            <a:xfrm rot="10800000">
              <a:off x="-21277" y="-18607"/>
              <a:ext cx="265332" cy="530708"/>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7"/>
            <p:cNvSpPr/>
            <p:nvPr/>
          </p:nvSpPr>
          <p:spPr>
            <a:xfrm rot="10800000">
              <a:off x="244010" y="-18605"/>
              <a:ext cx="709337" cy="444048"/>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7"/>
            <p:cNvSpPr/>
            <p:nvPr/>
          </p:nvSpPr>
          <p:spPr>
            <a:xfrm rot="10800000">
              <a:off x="228518" y="40180"/>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7"/>
            <p:cNvSpPr/>
            <p:nvPr/>
          </p:nvSpPr>
          <p:spPr>
            <a:xfrm rot="10800000">
              <a:off x="293772" y="89724"/>
              <a:ext cx="107246" cy="107376"/>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7"/>
            <p:cNvSpPr/>
            <p:nvPr/>
          </p:nvSpPr>
          <p:spPr>
            <a:xfrm rot="10800000">
              <a:off x="329809" y="231193"/>
              <a:ext cx="120755" cy="3103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7"/>
            <p:cNvSpPr/>
            <p:nvPr/>
          </p:nvSpPr>
          <p:spPr>
            <a:xfrm rot="10800000">
              <a:off x="293772" y="296315"/>
              <a:ext cx="107246" cy="107376"/>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7"/>
            <p:cNvSpPr/>
            <p:nvPr/>
          </p:nvSpPr>
          <p:spPr>
            <a:xfrm rot="10800000">
              <a:off x="228518" y="332481"/>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7"/>
            <p:cNvSpPr/>
            <p:nvPr/>
          </p:nvSpPr>
          <p:spPr>
            <a:xfrm rot="10800000">
              <a:off x="87048" y="296445"/>
              <a:ext cx="107246" cy="107246"/>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7"/>
            <p:cNvSpPr/>
            <p:nvPr/>
          </p:nvSpPr>
          <p:spPr>
            <a:xfrm rot="10800000">
              <a:off x="37504" y="231193"/>
              <a:ext cx="120755" cy="3103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7"/>
            <p:cNvSpPr/>
            <p:nvPr/>
          </p:nvSpPr>
          <p:spPr>
            <a:xfrm rot="10800000">
              <a:off x="87048" y="89724"/>
              <a:ext cx="107246" cy="107376"/>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0" name="Google Shape;2010;p17"/>
          <p:cNvGrpSpPr/>
          <p:nvPr/>
        </p:nvGrpSpPr>
        <p:grpSpPr>
          <a:xfrm>
            <a:off x="1" y="215"/>
            <a:ext cx="588711" cy="1898823"/>
            <a:chOff x="1" y="215"/>
            <a:chExt cx="588711" cy="1898823"/>
          </a:xfrm>
        </p:grpSpPr>
        <p:sp>
          <p:nvSpPr>
            <p:cNvPr id="2011" name="Google Shape;2011;p17"/>
            <p:cNvSpPr/>
            <p:nvPr/>
          </p:nvSpPr>
          <p:spPr>
            <a:xfrm flipH="1" rot="-5400000">
              <a:off x="56988" y="-56772"/>
              <a:ext cx="474735" cy="588709"/>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7"/>
            <p:cNvSpPr/>
            <p:nvPr/>
          </p:nvSpPr>
          <p:spPr>
            <a:xfrm flipH="1" rot="-5400000">
              <a:off x="232662" y="118895"/>
              <a:ext cx="237353" cy="474746"/>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7"/>
            <p:cNvSpPr/>
            <p:nvPr/>
          </p:nvSpPr>
          <p:spPr>
            <a:xfrm flipH="1" rot="-5400000">
              <a:off x="175649" y="-175434"/>
              <a:ext cx="237412" cy="588709"/>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7"/>
            <p:cNvSpPr/>
            <p:nvPr/>
          </p:nvSpPr>
          <p:spPr>
            <a:xfrm flipH="1" rot="-5400000">
              <a:off x="57002" y="417909"/>
              <a:ext cx="474706" cy="588709"/>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7"/>
            <p:cNvSpPr/>
            <p:nvPr/>
          </p:nvSpPr>
          <p:spPr>
            <a:xfrm flipH="1" rot="-5400000">
              <a:off x="752" y="599117"/>
              <a:ext cx="350541" cy="350571"/>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7"/>
            <p:cNvSpPr/>
            <p:nvPr/>
          </p:nvSpPr>
          <p:spPr>
            <a:xfrm flipH="1" rot="-5400000">
              <a:off x="-33" y="717031"/>
              <a:ext cx="232674" cy="232605"/>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7"/>
            <p:cNvSpPr/>
            <p:nvPr/>
          </p:nvSpPr>
          <p:spPr>
            <a:xfrm flipH="1" rot="-5400000">
              <a:off x="113957" y="474920"/>
              <a:ext cx="474765" cy="474746"/>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7"/>
            <p:cNvSpPr/>
            <p:nvPr/>
          </p:nvSpPr>
          <p:spPr>
            <a:xfrm flipH="1" rot="-5400000">
              <a:off x="113927" y="949586"/>
              <a:ext cx="474735" cy="474835"/>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7"/>
            <p:cNvSpPr/>
            <p:nvPr/>
          </p:nvSpPr>
          <p:spPr>
            <a:xfrm flipH="1" rot="-5400000">
              <a:off x="-5584" y="1069097"/>
              <a:ext cx="474735" cy="235813"/>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7"/>
            <p:cNvSpPr/>
            <p:nvPr/>
          </p:nvSpPr>
          <p:spPr>
            <a:xfrm flipH="1" rot="-5400000">
              <a:off x="-61346" y="1011718"/>
              <a:ext cx="474735" cy="350571"/>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7"/>
            <p:cNvSpPr/>
            <p:nvPr/>
          </p:nvSpPr>
          <p:spPr>
            <a:xfrm flipH="1" rot="-5400000">
              <a:off x="-40868" y="990504"/>
              <a:ext cx="314342" cy="232605"/>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7"/>
            <p:cNvSpPr/>
            <p:nvPr/>
          </p:nvSpPr>
          <p:spPr>
            <a:xfrm flipH="1" rot="-5400000">
              <a:off x="57370" y="1367698"/>
              <a:ext cx="474706" cy="587973"/>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7"/>
            <p:cNvSpPr/>
            <p:nvPr/>
          </p:nvSpPr>
          <p:spPr>
            <a:xfrm flipH="1" rot="-5400000">
              <a:off x="57360" y="1367709"/>
              <a:ext cx="237324" cy="350571"/>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7"/>
            <p:cNvSpPr/>
            <p:nvPr/>
          </p:nvSpPr>
          <p:spPr>
            <a:xfrm flipH="1" rot="-5400000">
              <a:off x="416984" y="1040422"/>
              <a:ext cx="95912" cy="92271"/>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7"/>
            <p:cNvSpPr/>
            <p:nvPr/>
          </p:nvSpPr>
          <p:spPr>
            <a:xfrm flipH="1" rot="-5400000">
              <a:off x="416969" y="1241233"/>
              <a:ext cx="95883" cy="92271"/>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6" name="Google Shape;2026;p17"/>
          <p:cNvGrpSpPr/>
          <p:nvPr/>
        </p:nvGrpSpPr>
        <p:grpSpPr>
          <a:xfrm>
            <a:off x="-4" y="4090859"/>
            <a:ext cx="1594621" cy="1063143"/>
            <a:chOff x="-4" y="4090859"/>
            <a:chExt cx="1594621" cy="1063143"/>
          </a:xfrm>
        </p:grpSpPr>
        <p:sp>
          <p:nvSpPr>
            <p:cNvPr id="2027" name="Google Shape;2027;p17"/>
            <p:cNvSpPr/>
            <p:nvPr/>
          </p:nvSpPr>
          <p:spPr>
            <a:xfrm flipH="1" rot="10800000">
              <a:off x="-4" y="4090859"/>
              <a:ext cx="531557" cy="531597"/>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7"/>
            <p:cNvSpPr/>
            <p:nvPr/>
          </p:nvSpPr>
          <p:spPr>
            <a:xfrm flipH="1" rot="10800000">
              <a:off x="-4" y="4622439"/>
              <a:ext cx="531557" cy="531564"/>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7"/>
            <p:cNvSpPr/>
            <p:nvPr/>
          </p:nvSpPr>
          <p:spPr>
            <a:xfrm flipH="1" rot="10800000">
              <a:off x="-4" y="4622439"/>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7"/>
            <p:cNvSpPr/>
            <p:nvPr/>
          </p:nvSpPr>
          <p:spPr>
            <a:xfrm flipH="1" rot="10800000">
              <a:off x="265786" y="4888221"/>
              <a:ext cx="265762" cy="265782"/>
            </a:xfrm>
            <a:custGeom>
              <a:rect b="b" l="l" r="r" t="t"/>
              <a:pathLst>
                <a:path extrusionOk="0" h="8065" w="8065">
                  <a:moveTo>
                    <a:pt x="0" y="1"/>
                  </a:moveTo>
                  <a:cubicBezTo>
                    <a:pt x="0" y="4454"/>
                    <a:pt x="3610" y="8064"/>
                    <a:pt x="8064" y="8064"/>
                  </a:cubicBezTo>
                  <a:lnTo>
                    <a:pt x="8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7"/>
            <p:cNvSpPr/>
            <p:nvPr/>
          </p:nvSpPr>
          <p:spPr>
            <a:xfrm flipH="1" rot="10800000">
              <a:off x="531511" y="4622439"/>
              <a:ext cx="531524" cy="531564"/>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7"/>
            <p:cNvSpPr/>
            <p:nvPr/>
          </p:nvSpPr>
          <p:spPr>
            <a:xfrm flipH="1" rot="10800000">
              <a:off x="531511" y="4888221"/>
              <a:ext cx="531590" cy="26578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7"/>
            <p:cNvSpPr/>
            <p:nvPr/>
          </p:nvSpPr>
          <p:spPr>
            <a:xfrm flipH="1" rot="10800000">
              <a:off x="531511" y="4622431"/>
              <a:ext cx="531590" cy="265815"/>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7"/>
            <p:cNvSpPr/>
            <p:nvPr/>
          </p:nvSpPr>
          <p:spPr>
            <a:xfrm flipH="1" rot="10800000">
              <a:off x="531511" y="4888221"/>
              <a:ext cx="310775" cy="26578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7"/>
            <p:cNvSpPr/>
            <p:nvPr/>
          </p:nvSpPr>
          <p:spPr>
            <a:xfrm flipH="1" rot="10800000">
              <a:off x="531511" y="4622431"/>
              <a:ext cx="310775" cy="265815"/>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7"/>
            <p:cNvSpPr/>
            <p:nvPr/>
          </p:nvSpPr>
          <p:spPr>
            <a:xfrm flipH="1" rot="10800000">
              <a:off x="1063060" y="4622439"/>
              <a:ext cx="531557" cy="531564"/>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7" name="Google Shape;2037;p17"/>
          <p:cNvGrpSpPr/>
          <p:nvPr/>
        </p:nvGrpSpPr>
        <p:grpSpPr>
          <a:xfrm>
            <a:off x="3840016" y="0"/>
            <a:ext cx="5302112" cy="1059719"/>
            <a:chOff x="3840016" y="0"/>
            <a:chExt cx="5302112" cy="1059719"/>
          </a:xfrm>
        </p:grpSpPr>
        <p:sp>
          <p:nvSpPr>
            <p:cNvPr id="2038" name="Google Shape;2038;p17"/>
            <p:cNvSpPr/>
            <p:nvPr/>
          </p:nvSpPr>
          <p:spPr>
            <a:xfrm flipH="1">
              <a:off x="8612278" y="529816"/>
              <a:ext cx="529850" cy="529850"/>
            </a:xfrm>
            <a:custGeom>
              <a:rect b="b" l="l" r="r" t="t"/>
              <a:pathLst>
                <a:path extrusionOk="0" h="10710" w="10710">
                  <a:moveTo>
                    <a:pt x="1" y="1"/>
                  </a:moveTo>
                  <a:lnTo>
                    <a:pt x="1" y="10710"/>
                  </a:lnTo>
                  <a:lnTo>
                    <a:pt x="10710" y="10710"/>
                  </a:lnTo>
                  <a:lnTo>
                    <a:pt x="10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7"/>
            <p:cNvSpPr/>
            <p:nvPr/>
          </p:nvSpPr>
          <p:spPr>
            <a:xfrm flipH="1">
              <a:off x="8612278" y="529816"/>
              <a:ext cx="529850" cy="132537"/>
            </a:xfrm>
            <a:custGeom>
              <a:rect b="b" l="l" r="r" t="t"/>
              <a:pathLst>
                <a:path extrusionOk="0" h="2679" w="10710">
                  <a:moveTo>
                    <a:pt x="1" y="1"/>
                  </a:moveTo>
                  <a:lnTo>
                    <a:pt x="1" y="2679"/>
                  </a:lnTo>
                  <a:lnTo>
                    <a:pt x="10710" y="2679"/>
                  </a:lnTo>
                  <a:lnTo>
                    <a:pt x="1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7"/>
            <p:cNvSpPr/>
            <p:nvPr/>
          </p:nvSpPr>
          <p:spPr>
            <a:xfrm flipH="1">
              <a:off x="8877104" y="529816"/>
              <a:ext cx="265024" cy="529850"/>
            </a:xfrm>
            <a:custGeom>
              <a:rect b="b" l="l" r="r" t="t"/>
              <a:pathLst>
                <a:path extrusionOk="0" h="10710" w="5357">
                  <a:moveTo>
                    <a:pt x="1" y="1"/>
                  </a:moveTo>
                  <a:lnTo>
                    <a:pt x="1" y="10710"/>
                  </a:lnTo>
                  <a:cubicBezTo>
                    <a:pt x="2959" y="10710"/>
                    <a:pt x="5356" y="8313"/>
                    <a:pt x="5356" y="5357"/>
                  </a:cubicBezTo>
                  <a:lnTo>
                    <a:pt x="53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7"/>
            <p:cNvSpPr/>
            <p:nvPr/>
          </p:nvSpPr>
          <p:spPr>
            <a:xfrm flipH="1">
              <a:off x="8082412" y="99"/>
              <a:ext cx="529900" cy="529752"/>
            </a:xfrm>
            <a:custGeom>
              <a:rect b="b" l="l" r="r" t="t"/>
              <a:pathLst>
                <a:path extrusionOk="0" h="10708" w="10711">
                  <a:moveTo>
                    <a:pt x="1" y="1"/>
                  </a:moveTo>
                  <a:lnTo>
                    <a:pt x="1" y="10708"/>
                  </a:lnTo>
                  <a:lnTo>
                    <a:pt x="10710" y="10708"/>
                  </a:lnTo>
                  <a:lnTo>
                    <a:pt x="107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7"/>
            <p:cNvSpPr/>
            <p:nvPr/>
          </p:nvSpPr>
          <p:spPr>
            <a:xfrm flipH="1">
              <a:off x="8082408" y="132590"/>
              <a:ext cx="397264" cy="397264"/>
            </a:xfrm>
            <a:custGeom>
              <a:rect b="b" l="l" r="r" t="t"/>
              <a:pathLst>
                <a:path extrusionOk="0" h="8030" w="8030">
                  <a:moveTo>
                    <a:pt x="0" y="1"/>
                  </a:moveTo>
                  <a:lnTo>
                    <a:pt x="0" y="8030"/>
                  </a:lnTo>
                  <a:lnTo>
                    <a:pt x="8029" y="8030"/>
                  </a:lnTo>
                  <a:lnTo>
                    <a:pt x="80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7"/>
            <p:cNvSpPr/>
            <p:nvPr/>
          </p:nvSpPr>
          <p:spPr>
            <a:xfrm flipH="1">
              <a:off x="8082402" y="331228"/>
              <a:ext cx="198682" cy="198632"/>
            </a:xfrm>
            <a:custGeom>
              <a:rect b="b" l="l" r="r" t="t"/>
              <a:pathLst>
                <a:path extrusionOk="0" h="4015" w="4016">
                  <a:moveTo>
                    <a:pt x="1" y="0"/>
                  </a:moveTo>
                  <a:lnTo>
                    <a:pt x="1" y="4015"/>
                  </a:lnTo>
                  <a:lnTo>
                    <a:pt x="4015" y="4015"/>
                  </a:lnTo>
                  <a:lnTo>
                    <a:pt x="40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7"/>
            <p:cNvSpPr/>
            <p:nvPr/>
          </p:nvSpPr>
          <p:spPr>
            <a:xfrm flipH="1">
              <a:off x="4369841" y="78"/>
              <a:ext cx="529900" cy="529850"/>
            </a:xfrm>
            <a:custGeom>
              <a:rect b="b" l="l" r="r" t="t"/>
              <a:pathLst>
                <a:path extrusionOk="0" h="10710" w="10711">
                  <a:moveTo>
                    <a:pt x="1" y="1"/>
                  </a:moveTo>
                  <a:lnTo>
                    <a:pt x="1" y="10710"/>
                  </a:lnTo>
                  <a:lnTo>
                    <a:pt x="1071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7"/>
            <p:cNvSpPr/>
            <p:nvPr/>
          </p:nvSpPr>
          <p:spPr>
            <a:xfrm flipH="1">
              <a:off x="4369841" y="78"/>
              <a:ext cx="529900" cy="529850"/>
            </a:xfrm>
            <a:custGeom>
              <a:rect b="b" l="l" r="r" t="t"/>
              <a:pathLst>
                <a:path extrusionOk="0" h="10710" w="10711">
                  <a:moveTo>
                    <a:pt x="1" y="1"/>
                  </a:moveTo>
                  <a:lnTo>
                    <a:pt x="1" y="10710"/>
                  </a:lnTo>
                  <a:cubicBezTo>
                    <a:pt x="5918" y="10710"/>
                    <a:pt x="10710" y="5916"/>
                    <a:pt x="10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7"/>
            <p:cNvSpPr/>
            <p:nvPr/>
          </p:nvSpPr>
          <p:spPr>
            <a:xfrm flipH="1">
              <a:off x="4767204" y="78"/>
              <a:ext cx="132537" cy="132537"/>
            </a:xfrm>
            <a:custGeom>
              <a:rect b="b" l="l" r="r" t="t"/>
              <a:pathLst>
                <a:path extrusionOk="0" h="2679" w="2679">
                  <a:moveTo>
                    <a:pt x="1" y="1"/>
                  </a:moveTo>
                  <a:lnTo>
                    <a:pt x="1" y="2679"/>
                  </a:lnTo>
                  <a:cubicBezTo>
                    <a:pt x="1480" y="2679"/>
                    <a:pt x="2679" y="1480"/>
                    <a:pt x="2679" y="1"/>
                  </a:cubicBez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7"/>
            <p:cNvSpPr/>
            <p:nvPr/>
          </p:nvSpPr>
          <p:spPr>
            <a:xfrm flipH="1">
              <a:off x="4467052" y="97294"/>
              <a:ext cx="335473" cy="335473"/>
            </a:xfrm>
            <a:custGeom>
              <a:rect b="b" l="l" r="r" t="t"/>
              <a:pathLst>
                <a:path extrusionOk="0" h="6781" w="6781">
                  <a:moveTo>
                    <a:pt x="6780" y="0"/>
                  </a:moveTo>
                  <a:cubicBezTo>
                    <a:pt x="3394" y="359"/>
                    <a:pt x="359" y="3394"/>
                    <a:pt x="1" y="6780"/>
                  </a:cubicBezTo>
                  <a:cubicBezTo>
                    <a:pt x="3387" y="6421"/>
                    <a:pt x="6421" y="3387"/>
                    <a:pt x="6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7"/>
            <p:cNvSpPr/>
            <p:nvPr/>
          </p:nvSpPr>
          <p:spPr>
            <a:xfrm flipH="1">
              <a:off x="4555011" y="185259"/>
              <a:ext cx="159400" cy="159400"/>
            </a:xfrm>
            <a:custGeom>
              <a:rect b="b" l="l" r="r" t="t"/>
              <a:pathLst>
                <a:path extrusionOk="0" h="3222" w="3222">
                  <a:moveTo>
                    <a:pt x="3221" y="1"/>
                  </a:moveTo>
                  <a:lnTo>
                    <a:pt x="3221" y="1"/>
                  </a:lnTo>
                  <a:cubicBezTo>
                    <a:pt x="1611" y="169"/>
                    <a:pt x="166" y="1611"/>
                    <a:pt x="0" y="3222"/>
                  </a:cubicBezTo>
                  <a:cubicBezTo>
                    <a:pt x="1611" y="3056"/>
                    <a:pt x="3053" y="1614"/>
                    <a:pt x="3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7"/>
            <p:cNvSpPr/>
            <p:nvPr/>
          </p:nvSpPr>
          <p:spPr>
            <a:xfrm flipH="1">
              <a:off x="8082421" y="529808"/>
              <a:ext cx="529900" cy="529900"/>
            </a:xfrm>
            <a:custGeom>
              <a:rect b="b" l="l" r="r" t="t"/>
              <a:pathLst>
                <a:path extrusionOk="0" h="10711" w="10711">
                  <a:moveTo>
                    <a:pt x="1" y="1"/>
                  </a:moveTo>
                  <a:lnTo>
                    <a:pt x="1"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7"/>
            <p:cNvSpPr/>
            <p:nvPr/>
          </p:nvSpPr>
          <p:spPr>
            <a:xfrm flipH="1">
              <a:off x="8082421" y="794790"/>
              <a:ext cx="529900" cy="264925"/>
            </a:xfrm>
            <a:custGeom>
              <a:rect b="b" l="l" r="r" t="t"/>
              <a:pathLst>
                <a:path extrusionOk="0" h="5355" w="10711">
                  <a:moveTo>
                    <a:pt x="1" y="1"/>
                  </a:moveTo>
                  <a:lnTo>
                    <a:pt x="1" y="5354"/>
                  </a:lnTo>
                  <a:lnTo>
                    <a:pt x="10710" y="5354"/>
                  </a:lnTo>
                  <a:cubicBezTo>
                    <a:pt x="10710" y="2398"/>
                    <a:pt x="831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7"/>
            <p:cNvSpPr/>
            <p:nvPr/>
          </p:nvSpPr>
          <p:spPr>
            <a:xfrm flipH="1">
              <a:off x="8347297" y="927182"/>
              <a:ext cx="265024" cy="132537"/>
            </a:xfrm>
            <a:custGeom>
              <a:rect b="b" l="l" r="r" t="t"/>
              <a:pathLst>
                <a:path extrusionOk="0" h="2679" w="5357">
                  <a:moveTo>
                    <a:pt x="1" y="0"/>
                  </a:moveTo>
                  <a:lnTo>
                    <a:pt x="1" y="2678"/>
                  </a:lnTo>
                  <a:lnTo>
                    <a:pt x="5357" y="2678"/>
                  </a:lnTo>
                  <a:cubicBezTo>
                    <a:pt x="5357" y="1199"/>
                    <a:pt x="4158" y="0"/>
                    <a:pt x="26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7"/>
            <p:cNvSpPr/>
            <p:nvPr/>
          </p:nvSpPr>
          <p:spPr>
            <a:xfrm flipH="1">
              <a:off x="8082421" y="529808"/>
              <a:ext cx="529900" cy="265024"/>
            </a:xfrm>
            <a:custGeom>
              <a:rect b="b" l="l" r="r" t="t"/>
              <a:pathLst>
                <a:path extrusionOk="0" h="5357" w="10711">
                  <a:moveTo>
                    <a:pt x="1" y="1"/>
                  </a:moveTo>
                  <a:lnTo>
                    <a:pt x="1" y="5357"/>
                  </a:lnTo>
                  <a:lnTo>
                    <a:pt x="10710" y="5357"/>
                  </a:lnTo>
                  <a:lnTo>
                    <a:pt x="10710" y="5354"/>
                  </a:lnTo>
                  <a:cubicBezTo>
                    <a:pt x="10710" y="2398"/>
                    <a:pt x="8313" y="1"/>
                    <a:pt x="53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7"/>
            <p:cNvSpPr/>
            <p:nvPr/>
          </p:nvSpPr>
          <p:spPr>
            <a:xfrm flipH="1">
              <a:off x="3840024" y="78"/>
              <a:ext cx="529850" cy="529850"/>
            </a:xfrm>
            <a:custGeom>
              <a:rect b="b" l="l" r="r" t="t"/>
              <a:pathLst>
                <a:path extrusionOk="0" h="10710" w="10710">
                  <a:moveTo>
                    <a:pt x="0" y="1"/>
                  </a:moveTo>
                  <a:lnTo>
                    <a:pt x="0" y="10710"/>
                  </a:lnTo>
                  <a:lnTo>
                    <a:pt x="10709" y="10710"/>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7"/>
            <p:cNvSpPr/>
            <p:nvPr/>
          </p:nvSpPr>
          <p:spPr>
            <a:xfrm flipH="1">
              <a:off x="4104999" y="78"/>
              <a:ext cx="264876" cy="529850"/>
            </a:xfrm>
            <a:custGeom>
              <a:rect b="b" l="l" r="r" t="t"/>
              <a:pathLst>
                <a:path extrusionOk="0" h="10710" w="5354">
                  <a:moveTo>
                    <a:pt x="0" y="1"/>
                  </a:moveTo>
                  <a:lnTo>
                    <a:pt x="0" y="8032"/>
                  </a:lnTo>
                  <a:cubicBezTo>
                    <a:pt x="0" y="9511"/>
                    <a:pt x="1199" y="10710"/>
                    <a:pt x="2678" y="10710"/>
                  </a:cubicBezTo>
                  <a:cubicBezTo>
                    <a:pt x="4155" y="10710"/>
                    <a:pt x="5354" y="9511"/>
                    <a:pt x="5354" y="8032"/>
                  </a:cubicBezTo>
                  <a:lnTo>
                    <a:pt x="53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7"/>
            <p:cNvSpPr/>
            <p:nvPr/>
          </p:nvSpPr>
          <p:spPr>
            <a:xfrm flipH="1">
              <a:off x="4177622" y="78"/>
              <a:ext cx="119674" cy="441789"/>
            </a:xfrm>
            <a:custGeom>
              <a:rect b="b" l="l" r="r" t="t"/>
              <a:pathLst>
                <a:path extrusionOk="0" h="8930" w="2419">
                  <a:moveTo>
                    <a:pt x="1" y="1"/>
                  </a:moveTo>
                  <a:lnTo>
                    <a:pt x="1" y="7719"/>
                  </a:lnTo>
                  <a:cubicBezTo>
                    <a:pt x="1" y="8386"/>
                    <a:pt x="541" y="8929"/>
                    <a:pt x="1211" y="8929"/>
                  </a:cubicBezTo>
                  <a:cubicBezTo>
                    <a:pt x="1878" y="8929"/>
                    <a:pt x="2419" y="8386"/>
                    <a:pt x="2419" y="7719"/>
                  </a:cubicBezTo>
                  <a:lnTo>
                    <a:pt x="24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7"/>
            <p:cNvSpPr/>
            <p:nvPr/>
          </p:nvSpPr>
          <p:spPr>
            <a:xfrm flipH="1">
              <a:off x="3840016" y="78"/>
              <a:ext cx="264925" cy="265024"/>
            </a:xfrm>
            <a:custGeom>
              <a:rect b="b" l="l" r="r" t="t"/>
              <a:pathLst>
                <a:path extrusionOk="0" h="5357" w="5355">
                  <a:moveTo>
                    <a:pt x="1" y="1"/>
                  </a:moveTo>
                  <a:lnTo>
                    <a:pt x="1" y="2679"/>
                  </a:lnTo>
                  <a:cubicBezTo>
                    <a:pt x="1" y="4158"/>
                    <a:pt x="1199" y="5357"/>
                    <a:pt x="2679" y="5357"/>
                  </a:cubicBezTo>
                  <a:cubicBezTo>
                    <a:pt x="4156" y="5357"/>
                    <a:pt x="5354" y="4158"/>
                    <a:pt x="5354" y="2679"/>
                  </a:cubicBezTo>
                  <a:lnTo>
                    <a:pt x="53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7"/>
            <p:cNvSpPr/>
            <p:nvPr/>
          </p:nvSpPr>
          <p:spPr>
            <a:xfrm flipH="1">
              <a:off x="3840016" y="265060"/>
              <a:ext cx="265024" cy="264876"/>
            </a:xfrm>
            <a:custGeom>
              <a:rect b="b" l="l" r="r" t="t"/>
              <a:pathLst>
                <a:path extrusionOk="0" h="5354" w="5357">
                  <a:moveTo>
                    <a:pt x="2677" y="1"/>
                  </a:moveTo>
                  <a:cubicBezTo>
                    <a:pt x="1199" y="1"/>
                    <a:pt x="1" y="1198"/>
                    <a:pt x="1" y="2676"/>
                  </a:cubicBezTo>
                  <a:lnTo>
                    <a:pt x="1" y="5354"/>
                  </a:lnTo>
                  <a:lnTo>
                    <a:pt x="5356" y="5354"/>
                  </a:lnTo>
                  <a:lnTo>
                    <a:pt x="5356" y="2676"/>
                  </a:lnTo>
                  <a:cubicBezTo>
                    <a:pt x="5356" y="1199"/>
                    <a:pt x="4158" y="1"/>
                    <a:pt x="2681" y="1"/>
                  </a:cubicBezTo>
                  <a:cubicBezTo>
                    <a:pt x="2679" y="1"/>
                    <a:pt x="2678"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7"/>
            <p:cNvSpPr/>
            <p:nvPr/>
          </p:nvSpPr>
          <p:spPr>
            <a:xfrm flipH="1">
              <a:off x="5433376" y="99"/>
              <a:ext cx="529900" cy="529752"/>
            </a:xfrm>
            <a:custGeom>
              <a:rect b="b" l="l" r="r" t="t"/>
              <a:pathLst>
                <a:path extrusionOk="0" h="10708" w="10711">
                  <a:moveTo>
                    <a:pt x="1" y="1"/>
                  </a:moveTo>
                  <a:lnTo>
                    <a:pt x="1" y="10708"/>
                  </a:lnTo>
                  <a:lnTo>
                    <a:pt x="10710" y="10708"/>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7"/>
            <p:cNvSpPr/>
            <p:nvPr/>
          </p:nvSpPr>
          <p:spPr>
            <a:xfrm flipH="1">
              <a:off x="5698351" y="264982"/>
              <a:ext cx="264925" cy="264876"/>
            </a:xfrm>
            <a:custGeom>
              <a:rect b="b" l="l" r="r" t="t"/>
              <a:pathLst>
                <a:path extrusionOk="0" h="5354" w="5355">
                  <a:moveTo>
                    <a:pt x="1" y="0"/>
                  </a:moveTo>
                  <a:lnTo>
                    <a:pt x="1" y="5354"/>
                  </a:lnTo>
                  <a:lnTo>
                    <a:pt x="5354" y="5354"/>
                  </a:lnTo>
                  <a:lnTo>
                    <a:pt x="53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7"/>
            <p:cNvSpPr/>
            <p:nvPr/>
          </p:nvSpPr>
          <p:spPr>
            <a:xfrm flipH="1">
              <a:off x="5750395" y="316979"/>
              <a:ext cx="160835" cy="160885"/>
            </a:xfrm>
            <a:custGeom>
              <a:rect b="b" l="l" r="r" t="t"/>
              <a:pathLst>
                <a:path extrusionOk="0" h="3252" w="3251">
                  <a:moveTo>
                    <a:pt x="1627" y="1"/>
                  </a:moveTo>
                  <a:cubicBezTo>
                    <a:pt x="727" y="1"/>
                    <a:pt x="0" y="728"/>
                    <a:pt x="0" y="1627"/>
                  </a:cubicBezTo>
                  <a:cubicBezTo>
                    <a:pt x="0" y="2524"/>
                    <a:pt x="727" y="3251"/>
                    <a:pt x="1627" y="3251"/>
                  </a:cubicBezTo>
                  <a:cubicBezTo>
                    <a:pt x="2524" y="3251"/>
                    <a:pt x="3251" y="2524"/>
                    <a:pt x="3251" y="1627"/>
                  </a:cubicBezTo>
                  <a:cubicBezTo>
                    <a:pt x="3251" y="728"/>
                    <a:pt x="2524" y="1"/>
                    <a:pt x="1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7"/>
            <p:cNvSpPr/>
            <p:nvPr/>
          </p:nvSpPr>
          <p:spPr>
            <a:xfrm flipH="1">
              <a:off x="5433376" y="99"/>
              <a:ext cx="529900" cy="529752"/>
            </a:xfrm>
            <a:custGeom>
              <a:rect b="b" l="l" r="r" t="t"/>
              <a:pathLst>
                <a:path extrusionOk="0" h="10708" w="10711">
                  <a:moveTo>
                    <a:pt x="1" y="1"/>
                  </a:move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7"/>
            <p:cNvSpPr/>
            <p:nvPr/>
          </p:nvSpPr>
          <p:spPr>
            <a:xfrm flipH="1">
              <a:off x="5433368" y="99"/>
              <a:ext cx="237963" cy="237814"/>
            </a:xfrm>
            <a:custGeom>
              <a:rect b="b" l="l" r="r" t="t"/>
              <a:pathLst>
                <a:path extrusionOk="0" h="4807" w="4810">
                  <a:moveTo>
                    <a:pt x="1" y="1"/>
                  </a:moveTo>
                  <a:lnTo>
                    <a:pt x="4809" y="4807"/>
                  </a:lnTo>
                  <a:lnTo>
                    <a:pt x="48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7"/>
            <p:cNvSpPr/>
            <p:nvPr/>
          </p:nvSpPr>
          <p:spPr>
            <a:xfrm flipH="1">
              <a:off x="8612278" y="99"/>
              <a:ext cx="529850" cy="529752"/>
            </a:xfrm>
            <a:custGeom>
              <a:rect b="b" l="l" r="r" t="t"/>
              <a:pathLst>
                <a:path extrusionOk="0" h="10708" w="10710">
                  <a:moveTo>
                    <a:pt x="1" y="1"/>
                  </a:moveTo>
                  <a:lnTo>
                    <a:pt x="1" y="10708"/>
                  </a:lnTo>
                  <a:lnTo>
                    <a:pt x="10710" y="10708"/>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7"/>
            <p:cNvSpPr/>
            <p:nvPr/>
          </p:nvSpPr>
          <p:spPr>
            <a:xfrm flipH="1">
              <a:off x="8877104" y="99"/>
              <a:ext cx="265024" cy="529752"/>
            </a:xfrm>
            <a:custGeom>
              <a:rect b="b" l="l" r="r" t="t"/>
              <a:pathLst>
                <a:path extrusionOk="0" h="10708" w="5357">
                  <a:moveTo>
                    <a:pt x="1" y="1"/>
                  </a:moveTo>
                  <a:lnTo>
                    <a:pt x="1" y="10708"/>
                  </a:lnTo>
                  <a:lnTo>
                    <a:pt x="5356" y="10708"/>
                  </a:lnTo>
                  <a:lnTo>
                    <a:pt x="53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7"/>
            <p:cNvSpPr/>
            <p:nvPr/>
          </p:nvSpPr>
          <p:spPr>
            <a:xfrm flipH="1">
              <a:off x="8661996" y="49870"/>
              <a:ext cx="430262" cy="430262"/>
            </a:xfrm>
            <a:custGeom>
              <a:rect b="b" l="l" r="r" t="t"/>
              <a:pathLst>
                <a:path extrusionOk="0" h="8697" w="8697">
                  <a:moveTo>
                    <a:pt x="4348" y="0"/>
                  </a:moveTo>
                  <a:lnTo>
                    <a:pt x="0" y="4348"/>
                  </a:lnTo>
                  <a:lnTo>
                    <a:pt x="4348" y="8696"/>
                  </a:lnTo>
                  <a:lnTo>
                    <a:pt x="8696" y="4348"/>
                  </a:lnTo>
                  <a:lnTo>
                    <a:pt x="43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7"/>
            <p:cNvSpPr/>
            <p:nvPr/>
          </p:nvSpPr>
          <p:spPr>
            <a:xfrm flipH="1">
              <a:off x="8877103" y="49870"/>
              <a:ext cx="215156" cy="430262"/>
            </a:xfrm>
            <a:custGeom>
              <a:rect b="b" l="l" r="r" t="t"/>
              <a:pathLst>
                <a:path extrusionOk="0" h="8697" w="4349">
                  <a:moveTo>
                    <a:pt x="4348" y="0"/>
                  </a:moveTo>
                  <a:lnTo>
                    <a:pt x="0" y="4348"/>
                  </a:lnTo>
                  <a:lnTo>
                    <a:pt x="4348" y="8696"/>
                  </a:lnTo>
                  <a:lnTo>
                    <a:pt x="43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7"/>
            <p:cNvSpPr/>
            <p:nvPr/>
          </p:nvSpPr>
          <p:spPr>
            <a:xfrm flipH="1">
              <a:off x="8791314" y="179145"/>
              <a:ext cx="171769" cy="171670"/>
            </a:xfrm>
            <a:custGeom>
              <a:rect b="b" l="l" r="r" t="t"/>
              <a:pathLst>
                <a:path extrusionOk="0" h="3470" w="3472">
                  <a:moveTo>
                    <a:pt x="1737" y="1"/>
                  </a:moveTo>
                  <a:lnTo>
                    <a:pt x="0" y="1735"/>
                  </a:lnTo>
                  <a:lnTo>
                    <a:pt x="1737" y="3470"/>
                  </a:lnTo>
                  <a:lnTo>
                    <a:pt x="3472" y="1735"/>
                  </a:lnTo>
                  <a:lnTo>
                    <a:pt x="17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7"/>
            <p:cNvSpPr/>
            <p:nvPr/>
          </p:nvSpPr>
          <p:spPr>
            <a:xfrm flipH="1">
              <a:off x="8996976" y="0"/>
              <a:ext cx="145152" cy="908414"/>
            </a:xfrm>
            <a:custGeom>
              <a:rect b="b" l="l" r="r" t="t"/>
              <a:pathLst>
                <a:path extrusionOk="0" fill="none" h="18362" w="2934">
                  <a:moveTo>
                    <a:pt x="1" y="18362"/>
                  </a:moveTo>
                  <a:cubicBezTo>
                    <a:pt x="1622" y="18362"/>
                    <a:pt x="2934" y="17050"/>
                    <a:pt x="2934" y="15428"/>
                  </a:cubicBezTo>
                  <a:lnTo>
                    <a:pt x="2934" y="12495"/>
                  </a:lnTo>
                  <a:lnTo>
                    <a:pt x="2934" y="12495"/>
                  </a:lnTo>
                  <a:lnTo>
                    <a:pt x="293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7"/>
            <p:cNvSpPr/>
            <p:nvPr/>
          </p:nvSpPr>
          <p:spPr>
            <a:xfrm flipH="1">
              <a:off x="7022877" y="99"/>
              <a:ext cx="529752" cy="529752"/>
            </a:xfrm>
            <a:custGeom>
              <a:rect b="b" l="l" r="r" t="t"/>
              <a:pathLst>
                <a:path extrusionOk="0" h="10708" w="10708">
                  <a:moveTo>
                    <a:pt x="0" y="1"/>
                  </a:moveTo>
                  <a:lnTo>
                    <a:pt x="0" y="10708"/>
                  </a:lnTo>
                  <a:lnTo>
                    <a:pt x="10707" y="10708"/>
                  </a:lnTo>
                  <a:lnTo>
                    <a:pt x="107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7"/>
            <p:cNvSpPr/>
            <p:nvPr/>
          </p:nvSpPr>
          <p:spPr>
            <a:xfrm flipH="1">
              <a:off x="7022877" y="99"/>
              <a:ext cx="529752" cy="529752"/>
            </a:xfrm>
            <a:custGeom>
              <a:rect b="b" l="l" r="r" t="t"/>
              <a:pathLst>
                <a:path extrusionOk="0" h="10708" w="10708">
                  <a:moveTo>
                    <a:pt x="0" y="1"/>
                  </a:moveTo>
                  <a:lnTo>
                    <a:pt x="0" y="2676"/>
                  </a:lnTo>
                  <a:lnTo>
                    <a:pt x="10707" y="10708"/>
                  </a:lnTo>
                  <a:lnTo>
                    <a:pt x="107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7"/>
            <p:cNvSpPr/>
            <p:nvPr/>
          </p:nvSpPr>
          <p:spPr>
            <a:xfrm flipH="1">
              <a:off x="7022871" y="99"/>
              <a:ext cx="333445" cy="249985"/>
            </a:xfrm>
            <a:custGeom>
              <a:rect b="b" l="l" r="r" t="t"/>
              <a:pathLst>
                <a:path extrusionOk="0" h="5053" w="6740">
                  <a:moveTo>
                    <a:pt x="1" y="1"/>
                  </a:moveTo>
                  <a:lnTo>
                    <a:pt x="6739" y="5053"/>
                  </a:lnTo>
                  <a:lnTo>
                    <a:pt x="67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7"/>
            <p:cNvSpPr/>
            <p:nvPr/>
          </p:nvSpPr>
          <p:spPr>
            <a:xfrm flipH="1">
              <a:off x="7552662" y="529829"/>
              <a:ext cx="529850" cy="529752"/>
            </a:xfrm>
            <a:custGeom>
              <a:rect b="b" l="l" r="r" t="t"/>
              <a:pathLst>
                <a:path extrusionOk="0" h="10708" w="10710">
                  <a:moveTo>
                    <a:pt x="0" y="0"/>
                  </a:moveTo>
                  <a:lnTo>
                    <a:pt x="0" y="10707"/>
                  </a:lnTo>
                  <a:lnTo>
                    <a:pt x="10709" y="10707"/>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7"/>
            <p:cNvSpPr/>
            <p:nvPr/>
          </p:nvSpPr>
          <p:spPr>
            <a:xfrm flipH="1">
              <a:off x="7926922" y="683594"/>
              <a:ext cx="155591" cy="376090"/>
            </a:xfrm>
            <a:custGeom>
              <a:rect b="b" l="l" r="r" t="t"/>
              <a:pathLst>
                <a:path extrusionOk="0" h="7602" w="3145">
                  <a:moveTo>
                    <a:pt x="0" y="0"/>
                  </a:moveTo>
                  <a:lnTo>
                    <a:pt x="0" y="7601"/>
                  </a:lnTo>
                  <a:lnTo>
                    <a:pt x="3145" y="7601"/>
                  </a:lnTo>
                  <a:lnTo>
                    <a:pt x="3145" y="3143"/>
                  </a:lnTo>
                  <a:cubicBezTo>
                    <a:pt x="3145" y="1406"/>
                    <a:pt x="173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7"/>
            <p:cNvSpPr/>
            <p:nvPr/>
          </p:nvSpPr>
          <p:spPr>
            <a:xfrm flipH="1">
              <a:off x="7552662" y="529829"/>
              <a:ext cx="529850" cy="529850"/>
            </a:xfrm>
            <a:custGeom>
              <a:rect b="b" l="l" r="r" t="t"/>
              <a:pathLst>
                <a:path extrusionOk="0" h="10710" w="10710">
                  <a:moveTo>
                    <a:pt x="0" y="0"/>
                  </a:moveTo>
                  <a:lnTo>
                    <a:pt x="10709" y="10709"/>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7"/>
            <p:cNvSpPr/>
            <p:nvPr/>
          </p:nvSpPr>
          <p:spPr>
            <a:xfrm flipH="1">
              <a:off x="7552595" y="0"/>
              <a:ext cx="529850" cy="529850"/>
            </a:xfrm>
            <a:custGeom>
              <a:rect b="b" l="l" r="r" t="t"/>
              <a:pathLst>
                <a:path extrusionOk="0" h="10710" w="10710">
                  <a:moveTo>
                    <a:pt x="0" y="1"/>
                  </a:moveTo>
                  <a:lnTo>
                    <a:pt x="0" y="10710"/>
                  </a:lnTo>
                  <a:lnTo>
                    <a:pt x="10709" y="10710"/>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7"/>
            <p:cNvSpPr/>
            <p:nvPr/>
          </p:nvSpPr>
          <p:spPr>
            <a:xfrm flipH="1">
              <a:off x="7552587" y="0"/>
              <a:ext cx="265024" cy="529850"/>
            </a:xfrm>
            <a:custGeom>
              <a:rect b="b" l="l" r="r" t="t"/>
              <a:pathLst>
                <a:path extrusionOk="0" h="10710" w="5357">
                  <a:moveTo>
                    <a:pt x="1" y="1"/>
                  </a:moveTo>
                  <a:lnTo>
                    <a:pt x="1" y="10710"/>
                  </a:lnTo>
                  <a:lnTo>
                    <a:pt x="5356" y="10710"/>
                  </a:lnTo>
                  <a:lnTo>
                    <a:pt x="53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7"/>
            <p:cNvSpPr/>
            <p:nvPr/>
          </p:nvSpPr>
          <p:spPr>
            <a:xfrm flipH="1">
              <a:off x="7552584" y="0"/>
              <a:ext cx="176716" cy="132537"/>
            </a:xfrm>
            <a:custGeom>
              <a:rect b="b" l="l" r="r" t="t"/>
              <a:pathLst>
                <a:path extrusionOk="0" h="2679" w="3572">
                  <a:moveTo>
                    <a:pt x="1" y="1"/>
                  </a:moveTo>
                  <a:lnTo>
                    <a:pt x="3571" y="2678"/>
                  </a:lnTo>
                  <a:lnTo>
                    <a:pt x="35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7"/>
            <p:cNvSpPr/>
            <p:nvPr/>
          </p:nvSpPr>
          <p:spPr>
            <a:xfrm flipH="1">
              <a:off x="7586719" y="0"/>
              <a:ext cx="116260" cy="529850"/>
            </a:xfrm>
            <a:custGeom>
              <a:rect b="b" l="l" r="r" t="t"/>
              <a:pathLst>
                <a:path extrusionOk="0" h="10710" w="2350">
                  <a:moveTo>
                    <a:pt x="730" y="1"/>
                  </a:moveTo>
                  <a:cubicBezTo>
                    <a:pt x="732" y="3"/>
                    <a:pt x="734" y="7"/>
                    <a:pt x="736" y="10"/>
                  </a:cubicBezTo>
                  <a:cubicBezTo>
                    <a:pt x="1123" y="477"/>
                    <a:pt x="1123" y="1100"/>
                    <a:pt x="736" y="1567"/>
                  </a:cubicBezTo>
                  <a:cubicBezTo>
                    <a:pt x="0" y="2453"/>
                    <a:pt x="3" y="3691"/>
                    <a:pt x="736" y="4576"/>
                  </a:cubicBezTo>
                  <a:cubicBezTo>
                    <a:pt x="1123" y="5041"/>
                    <a:pt x="1123" y="5667"/>
                    <a:pt x="736" y="6132"/>
                  </a:cubicBezTo>
                  <a:cubicBezTo>
                    <a:pt x="0" y="7020"/>
                    <a:pt x="0" y="8257"/>
                    <a:pt x="736" y="9143"/>
                  </a:cubicBezTo>
                  <a:cubicBezTo>
                    <a:pt x="1123" y="9608"/>
                    <a:pt x="1123" y="10234"/>
                    <a:pt x="736" y="10698"/>
                  </a:cubicBezTo>
                  <a:cubicBezTo>
                    <a:pt x="734" y="10703"/>
                    <a:pt x="732" y="10705"/>
                    <a:pt x="730" y="10710"/>
                  </a:cubicBezTo>
                  <a:lnTo>
                    <a:pt x="2025" y="10710"/>
                  </a:lnTo>
                  <a:cubicBezTo>
                    <a:pt x="2301" y="9944"/>
                    <a:pt x="2165" y="9081"/>
                    <a:pt x="1613" y="8416"/>
                  </a:cubicBezTo>
                  <a:cubicBezTo>
                    <a:pt x="1226" y="7951"/>
                    <a:pt x="1226" y="7326"/>
                    <a:pt x="1613" y="6861"/>
                  </a:cubicBezTo>
                  <a:cubicBezTo>
                    <a:pt x="2349" y="5973"/>
                    <a:pt x="2347" y="4735"/>
                    <a:pt x="1613" y="3849"/>
                  </a:cubicBezTo>
                  <a:cubicBezTo>
                    <a:pt x="1226" y="3385"/>
                    <a:pt x="1226" y="2759"/>
                    <a:pt x="1613" y="2294"/>
                  </a:cubicBezTo>
                  <a:cubicBezTo>
                    <a:pt x="2165" y="1627"/>
                    <a:pt x="2303" y="764"/>
                    <a:pt x="2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7"/>
            <p:cNvSpPr/>
            <p:nvPr/>
          </p:nvSpPr>
          <p:spPr>
            <a:xfrm flipH="1">
              <a:off x="7758394" y="99"/>
              <a:ext cx="116260" cy="529752"/>
            </a:xfrm>
            <a:custGeom>
              <a:rect b="b" l="l" r="r" t="t"/>
              <a:pathLst>
                <a:path extrusionOk="0" h="10708" w="2350">
                  <a:moveTo>
                    <a:pt x="730" y="1"/>
                  </a:moveTo>
                  <a:cubicBezTo>
                    <a:pt x="733" y="3"/>
                    <a:pt x="735" y="8"/>
                    <a:pt x="737" y="10"/>
                  </a:cubicBezTo>
                  <a:cubicBezTo>
                    <a:pt x="1124" y="475"/>
                    <a:pt x="1124" y="1101"/>
                    <a:pt x="737" y="1565"/>
                  </a:cubicBezTo>
                  <a:cubicBezTo>
                    <a:pt x="3" y="2453"/>
                    <a:pt x="3" y="3691"/>
                    <a:pt x="737" y="4577"/>
                  </a:cubicBezTo>
                  <a:cubicBezTo>
                    <a:pt x="1124" y="5041"/>
                    <a:pt x="1124" y="5667"/>
                    <a:pt x="737" y="6132"/>
                  </a:cubicBezTo>
                  <a:cubicBezTo>
                    <a:pt x="1" y="7018"/>
                    <a:pt x="1" y="8255"/>
                    <a:pt x="737" y="9143"/>
                  </a:cubicBezTo>
                  <a:cubicBezTo>
                    <a:pt x="1124" y="9608"/>
                    <a:pt x="1124" y="10234"/>
                    <a:pt x="737" y="10699"/>
                  </a:cubicBezTo>
                  <a:cubicBezTo>
                    <a:pt x="735" y="10701"/>
                    <a:pt x="733" y="10705"/>
                    <a:pt x="730" y="10708"/>
                  </a:cubicBezTo>
                  <a:lnTo>
                    <a:pt x="2025" y="10708"/>
                  </a:lnTo>
                  <a:cubicBezTo>
                    <a:pt x="2304" y="9944"/>
                    <a:pt x="2166" y="9081"/>
                    <a:pt x="1614" y="8414"/>
                  </a:cubicBezTo>
                  <a:cubicBezTo>
                    <a:pt x="1227" y="7949"/>
                    <a:pt x="1227" y="7324"/>
                    <a:pt x="1614" y="6859"/>
                  </a:cubicBezTo>
                  <a:cubicBezTo>
                    <a:pt x="2350" y="5973"/>
                    <a:pt x="2348" y="4735"/>
                    <a:pt x="1614" y="3850"/>
                  </a:cubicBezTo>
                  <a:cubicBezTo>
                    <a:pt x="1227" y="3383"/>
                    <a:pt x="1227" y="2759"/>
                    <a:pt x="1614"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7"/>
            <p:cNvSpPr/>
            <p:nvPr/>
          </p:nvSpPr>
          <p:spPr>
            <a:xfrm flipH="1">
              <a:off x="7930019" y="99"/>
              <a:ext cx="116260" cy="529752"/>
            </a:xfrm>
            <a:custGeom>
              <a:rect b="b" l="l" r="r" t="t"/>
              <a:pathLst>
                <a:path extrusionOk="0" h="10708" w="2350">
                  <a:moveTo>
                    <a:pt x="730" y="1"/>
                  </a:moveTo>
                  <a:cubicBezTo>
                    <a:pt x="732" y="3"/>
                    <a:pt x="735" y="8"/>
                    <a:pt x="737" y="10"/>
                  </a:cubicBezTo>
                  <a:cubicBezTo>
                    <a:pt x="1123" y="475"/>
                    <a:pt x="1123" y="1101"/>
                    <a:pt x="737" y="1565"/>
                  </a:cubicBezTo>
                  <a:cubicBezTo>
                    <a:pt x="3" y="2453"/>
                    <a:pt x="3" y="3691"/>
                    <a:pt x="737" y="4577"/>
                  </a:cubicBezTo>
                  <a:cubicBezTo>
                    <a:pt x="1123" y="5041"/>
                    <a:pt x="1123" y="5667"/>
                    <a:pt x="737" y="6132"/>
                  </a:cubicBezTo>
                  <a:cubicBezTo>
                    <a:pt x="3" y="7018"/>
                    <a:pt x="1" y="8255"/>
                    <a:pt x="737" y="9143"/>
                  </a:cubicBezTo>
                  <a:cubicBezTo>
                    <a:pt x="1123" y="9608"/>
                    <a:pt x="1123" y="10234"/>
                    <a:pt x="737" y="10699"/>
                  </a:cubicBezTo>
                  <a:cubicBezTo>
                    <a:pt x="735" y="10701"/>
                    <a:pt x="732" y="10705"/>
                    <a:pt x="730" y="10708"/>
                  </a:cubicBezTo>
                  <a:lnTo>
                    <a:pt x="2025" y="10708"/>
                  </a:lnTo>
                  <a:cubicBezTo>
                    <a:pt x="2304" y="9944"/>
                    <a:pt x="2166" y="9081"/>
                    <a:pt x="1613" y="8414"/>
                  </a:cubicBezTo>
                  <a:cubicBezTo>
                    <a:pt x="1229" y="7949"/>
                    <a:pt x="1229" y="7324"/>
                    <a:pt x="1613" y="6859"/>
                  </a:cubicBezTo>
                  <a:cubicBezTo>
                    <a:pt x="2350" y="5973"/>
                    <a:pt x="2350" y="4735"/>
                    <a:pt x="1613" y="3850"/>
                  </a:cubicBezTo>
                  <a:cubicBezTo>
                    <a:pt x="1229" y="3383"/>
                    <a:pt x="1229" y="2759"/>
                    <a:pt x="1613"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7"/>
            <p:cNvSpPr/>
            <p:nvPr/>
          </p:nvSpPr>
          <p:spPr>
            <a:xfrm flipH="1">
              <a:off x="6493060" y="99"/>
              <a:ext cx="529850" cy="529752"/>
            </a:xfrm>
            <a:custGeom>
              <a:rect b="b" l="l" r="r" t="t"/>
              <a:pathLst>
                <a:path extrusionOk="0" h="10708" w="10710">
                  <a:moveTo>
                    <a:pt x="0" y="1"/>
                  </a:moveTo>
                  <a:lnTo>
                    <a:pt x="0" y="10708"/>
                  </a:ln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7"/>
            <p:cNvSpPr/>
            <p:nvPr/>
          </p:nvSpPr>
          <p:spPr>
            <a:xfrm flipH="1">
              <a:off x="6493060" y="99"/>
              <a:ext cx="529850" cy="529752"/>
            </a:xfrm>
            <a:custGeom>
              <a:rect b="b" l="l" r="r" t="t"/>
              <a:pathLst>
                <a:path extrusionOk="0" h="10708" w="10710">
                  <a:moveTo>
                    <a:pt x="0" y="1"/>
                  </a:moveTo>
                  <a:cubicBezTo>
                    <a:pt x="0" y="5913"/>
                    <a:pt x="4795" y="10708"/>
                    <a:pt x="10710" y="10708"/>
                  </a:cubicBezTo>
                  <a:lnTo>
                    <a:pt x="10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7"/>
            <p:cNvSpPr/>
            <p:nvPr/>
          </p:nvSpPr>
          <p:spPr>
            <a:xfrm flipH="1">
              <a:off x="5963243" y="99"/>
              <a:ext cx="529850" cy="529752"/>
            </a:xfrm>
            <a:custGeom>
              <a:rect b="b" l="l" r="r" t="t"/>
              <a:pathLst>
                <a:path extrusionOk="0" h="10708" w="10710">
                  <a:moveTo>
                    <a:pt x="1" y="1"/>
                  </a:moveTo>
                  <a:lnTo>
                    <a:pt x="1" y="10708"/>
                  </a:lnTo>
                  <a:lnTo>
                    <a:pt x="10710" y="10708"/>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7"/>
            <p:cNvSpPr/>
            <p:nvPr/>
          </p:nvSpPr>
          <p:spPr>
            <a:xfrm flipH="1">
              <a:off x="5963243" y="264982"/>
              <a:ext cx="529850" cy="264876"/>
            </a:xfrm>
            <a:custGeom>
              <a:rect b="b" l="l" r="r" t="t"/>
              <a:pathLst>
                <a:path extrusionOk="0" h="5354" w="10710">
                  <a:moveTo>
                    <a:pt x="1" y="0"/>
                  </a:moveTo>
                  <a:lnTo>
                    <a:pt x="1" y="5354"/>
                  </a:lnTo>
                  <a:lnTo>
                    <a:pt x="10710" y="5354"/>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7"/>
            <p:cNvSpPr/>
            <p:nvPr/>
          </p:nvSpPr>
          <p:spPr>
            <a:xfrm flipH="1">
              <a:off x="5963243" y="0"/>
              <a:ext cx="529850" cy="529850"/>
            </a:xfrm>
            <a:custGeom>
              <a:rect b="b" l="l" r="r" t="t"/>
              <a:pathLst>
                <a:path extrusionOk="0" h="10710" w="10710">
                  <a:moveTo>
                    <a:pt x="1" y="1"/>
                  </a:moveTo>
                  <a:lnTo>
                    <a:pt x="1" y="10710"/>
                  </a:lnTo>
                  <a:cubicBezTo>
                    <a:pt x="5915" y="10710"/>
                    <a:pt x="10710" y="5915"/>
                    <a:pt x="10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6" name="Google Shape;2086;p17"/>
            <p:cNvGrpSpPr/>
            <p:nvPr/>
          </p:nvGrpSpPr>
          <p:grpSpPr>
            <a:xfrm flipH="1">
              <a:off x="5992168" y="0"/>
              <a:ext cx="1001620" cy="500860"/>
              <a:chOff x="2786795" y="-3575"/>
              <a:chExt cx="1299287" cy="649708"/>
            </a:xfrm>
          </p:grpSpPr>
          <p:sp>
            <p:nvSpPr>
              <p:cNvPr id="2087" name="Google Shape;2087;p17"/>
              <p:cNvSpPr/>
              <p:nvPr/>
            </p:nvSpPr>
            <p:spPr>
              <a:xfrm>
                <a:off x="3351803" y="-3575"/>
                <a:ext cx="177380" cy="88818"/>
              </a:xfrm>
              <a:custGeom>
                <a:rect b="b" l="l" r="r" t="t"/>
                <a:pathLst>
                  <a:path extrusionOk="0" fill="none" h="1384" w="2764">
                    <a:moveTo>
                      <a:pt x="1" y="1"/>
                    </a:moveTo>
                    <a:lnTo>
                      <a:pt x="1" y="1"/>
                    </a:lnTo>
                    <a:cubicBezTo>
                      <a:pt x="1" y="764"/>
                      <a:pt x="620" y="1383"/>
                      <a:pt x="1381" y="1383"/>
                    </a:cubicBezTo>
                    <a:lnTo>
                      <a:pt x="1381" y="1383"/>
                    </a:lnTo>
                    <a:cubicBezTo>
                      <a:pt x="2145" y="1383"/>
                      <a:pt x="2764" y="764"/>
                      <a:pt x="2764" y="1"/>
                    </a:cubicBezTo>
                    <a:lnTo>
                      <a:pt x="276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7"/>
              <p:cNvSpPr/>
              <p:nvPr/>
            </p:nvSpPr>
            <p:spPr>
              <a:xfrm>
                <a:off x="3304698" y="-3575"/>
                <a:ext cx="271011" cy="135473"/>
              </a:xfrm>
              <a:custGeom>
                <a:rect b="b" l="l" r="r" t="t"/>
                <a:pathLst>
                  <a:path extrusionOk="0" fill="none" h="2111" w="4223">
                    <a:moveTo>
                      <a:pt x="1" y="1"/>
                    </a:moveTo>
                    <a:lnTo>
                      <a:pt x="1" y="1"/>
                    </a:lnTo>
                    <a:cubicBezTo>
                      <a:pt x="1" y="1167"/>
                      <a:pt x="946" y="2110"/>
                      <a:pt x="2110" y="2110"/>
                    </a:cubicBezTo>
                    <a:lnTo>
                      <a:pt x="2110" y="2110"/>
                    </a:lnTo>
                    <a:cubicBezTo>
                      <a:pt x="3277" y="2110"/>
                      <a:pt x="4222" y="1167"/>
                      <a:pt x="4222" y="1"/>
                    </a:cubicBezTo>
                    <a:lnTo>
                      <a:pt x="422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7"/>
              <p:cNvSpPr/>
              <p:nvPr/>
            </p:nvSpPr>
            <p:spPr>
              <a:xfrm>
                <a:off x="3257592" y="-3575"/>
                <a:ext cx="364450" cy="182257"/>
              </a:xfrm>
              <a:custGeom>
                <a:rect b="b" l="l" r="r" t="t"/>
                <a:pathLst>
                  <a:path extrusionOk="0" fill="none" h="2840" w="5679">
                    <a:moveTo>
                      <a:pt x="1" y="1"/>
                    </a:moveTo>
                    <a:lnTo>
                      <a:pt x="1" y="1"/>
                    </a:lnTo>
                    <a:cubicBezTo>
                      <a:pt x="1" y="1570"/>
                      <a:pt x="1271" y="2839"/>
                      <a:pt x="2840" y="2839"/>
                    </a:cubicBezTo>
                    <a:lnTo>
                      <a:pt x="2840" y="2839"/>
                    </a:lnTo>
                    <a:cubicBezTo>
                      <a:pt x="4409" y="2839"/>
                      <a:pt x="5679" y="1570"/>
                      <a:pt x="5679" y="1"/>
                    </a:cubicBezTo>
                    <a:lnTo>
                      <a:pt x="567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7"/>
              <p:cNvSpPr/>
              <p:nvPr/>
            </p:nvSpPr>
            <p:spPr>
              <a:xfrm>
                <a:off x="3210487" y="-3575"/>
                <a:ext cx="457953" cy="228912"/>
              </a:xfrm>
              <a:custGeom>
                <a:rect b="b" l="l" r="r" t="t"/>
                <a:pathLst>
                  <a:path extrusionOk="0" fill="none" h="3567" w="7136">
                    <a:moveTo>
                      <a:pt x="1" y="1"/>
                    </a:moveTo>
                    <a:lnTo>
                      <a:pt x="1" y="1"/>
                    </a:lnTo>
                    <a:cubicBezTo>
                      <a:pt x="1" y="1970"/>
                      <a:pt x="1598" y="3566"/>
                      <a:pt x="3567" y="3566"/>
                    </a:cubicBezTo>
                    <a:lnTo>
                      <a:pt x="3567" y="3566"/>
                    </a:lnTo>
                    <a:cubicBezTo>
                      <a:pt x="5536" y="3566"/>
                      <a:pt x="7135" y="1970"/>
                      <a:pt x="7135" y="1"/>
                    </a:cubicBezTo>
                    <a:lnTo>
                      <a:pt x="713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7"/>
              <p:cNvSpPr/>
              <p:nvPr/>
            </p:nvSpPr>
            <p:spPr>
              <a:xfrm>
                <a:off x="3163446" y="-3575"/>
                <a:ext cx="551327" cy="275696"/>
              </a:xfrm>
              <a:custGeom>
                <a:rect b="b" l="l" r="r" t="t"/>
                <a:pathLst>
                  <a:path extrusionOk="0" fill="none" h="4296" w="8591">
                    <a:moveTo>
                      <a:pt x="2" y="1"/>
                    </a:moveTo>
                    <a:lnTo>
                      <a:pt x="2" y="1"/>
                    </a:lnTo>
                    <a:cubicBezTo>
                      <a:pt x="0" y="2372"/>
                      <a:pt x="1923" y="4296"/>
                      <a:pt x="4298" y="4296"/>
                    </a:cubicBezTo>
                    <a:lnTo>
                      <a:pt x="4298" y="4296"/>
                    </a:lnTo>
                    <a:cubicBezTo>
                      <a:pt x="6670" y="4296"/>
                      <a:pt x="8591" y="2372"/>
                      <a:pt x="8591" y="1"/>
                    </a:cubicBezTo>
                    <a:lnTo>
                      <a:pt x="8591"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7"/>
              <p:cNvSpPr/>
              <p:nvPr/>
            </p:nvSpPr>
            <p:spPr>
              <a:xfrm>
                <a:off x="3116340" y="-3575"/>
                <a:ext cx="644959" cy="322544"/>
              </a:xfrm>
              <a:custGeom>
                <a:rect b="b" l="l" r="r" t="t"/>
                <a:pathLst>
                  <a:path extrusionOk="0" fill="none" h="5026" w="10050">
                    <a:moveTo>
                      <a:pt x="0" y="1"/>
                    </a:moveTo>
                    <a:lnTo>
                      <a:pt x="0" y="1"/>
                    </a:lnTo>
                    <a:cubicBezTo>
                      <a:pt x="0" y="2775"/>
                      <a:pt x="2250" y="5025"/>
                      <a:pt x="5025" y="5025"/>
                    </a:cubicBezTo>
                    <a:lnTo>
                      <a:pt x="5025" y="5025"/>
                    </a:lnTo>
                    <a:cubicBezTo>
                      <a:pt x="7799" y="5025"/>
                      <a:pt x="10049" y="2775"/>
                      <a:pt x="10049" y="1"/>
                    </a:cubicBezTo>
                    <a:lnTo>
                      <a:pt x="1004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7"/>
              <p:cNvSpPr/>
              <p:nvPr/>
            </p:nvSpPr>
            <p:spPr>
              <a:xfrm>
                <a:off x="3069235" y="-3575"/>
                <a:ext cx="738269" cy="369199"/>
              </a:xfrm>
              <a:custGeom>
                <a:rect b="b" l="l" r="r" t="t"/>
                <a:pathLst>
                  <a:path extrusionOk="0" fill="none" h="5753" w="11504">
                    <a:moveTo>
                      <a:pt x="0" y="1"/>
                    </a:moveTo>
                    <a:lnTo>
                      <a:pt x="0" y="1"/>
                    </a:lnTo>
                    <a:cubicBezTo>
                      <a:pt x="0" y="3178"/>
                      <a:pt x="2577" y="5752"/>
                      <a:pt x="5752" y="5752"/>
                    </a:cubicBezTo>
                    <a:lnTo>
                      <a:pt x="5752" y="5752"/>
                    </a:lnTo>
                    <a:cubicBezTo>
                      <a:pt x="8929" y="5752"/>
                      <a:pt x="11503" y="3178"/>
                      <a:pt x="11503" y="1"/>
                    </a:cubicBezTo>
                    <a:lnTo>
                      <a:pt x="11503"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7"/>
              <p:cNvSpPr/>
              <p:nvPr/>
            </p:nvSpPr>
            <p:spPr>
              <a:xfrm>
                <a:off x="3022129" y="-3575"/>
                <a:ext cx="831836" cy="415982"/>
              </a:xfrm>
              <a:custGeom>
                <a:rect b="b" l="l" r="r" t="t"/>
                <a:pathLst>
                  <a:path extrusionOk="0" fill="none" h="6482" w="12962">
                    <a:moveTo>
                      <a:pt x="0" y="1"/>
                    </a:moveTo>
                    <a:lnTo>
                      <a:pt x="0" y="1"/>
                    </a:lnTo>
                    <a:cubicBezTo>
                      <a:pt x="0" y="3580"/>
                      <a:pt x="2901" y="6481"/>
                      <a:pt x="6481" y="6481"/>
                    </a:cubicBezTo>
                    <a:lnTo>
                      <a:pt x="6481" y="6481"/>
                    </a:lnTo>
                    <a:cubicBezTo>
                      <a:pt x="10061" y="6481"/>
                      <a:pt x="12962" y="3580"/>
                      <a:pt x="12962" y="1"/>
                    </a:cubicBezTo>
                    <a:lnTo>
                      <a:pt x="1296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7"/>
              <p:cNvSpPr/>
              <p:nvPr/>
            </p:nvSpPr>
            <p:spPr>
              <a:xfrm>
                <a:off x="2975024" y="-3575"/>
                <a:ext cx="925339" cy="462638"/>
              </a:xfrm>
              <a:custGeom>
                <a:rect b="b" l="l" r="r" t="t"/>
                <a:pathLst>
                  <a:path extrusionOk="0" fill="none" h="7209" w="14419">
                    <a:moveTo>
                      <a:pt x="1" y="1"/>
                    </a:moveTo>
                    <a:lnTo>
                      <a:pt x="1" y="1"/>
                    </a:lnTo>
                    <a:cubicBezTo>
                      <a:pt x="1" y="3983"/>
                      <a:pt x="3228" y="7208"/>
                      <a:pt x="7211" y="7208"/>
                    </a:cubicBezTo>
                    <a:lnTo>
                      <a:pt x="7211" y="7208"/>
                    </a:lnTo>
                    <a:cubicBezTo>
                      <a:pt x="11191" y="7208"/>
                      <a:pt x="14418" y="3983"/>
                      <a:pt x="14418" y="1"/>
                    </a:cubicBezTo>
                    <a:lnTo>
                      <a:pt x="1441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7"/>
              <p:cNvSpPr/>
              <p:nvPr/>
            </p:nvSpPr>
            <p:spPr>
              <a:xfrm>
                <a:off x="2928047" y="-3575"/>
                <a:ext cx="1018842" cy="509421"/>
              </a:xfrm>
              <a:custGeom>
                <a:rect b="b" l="l" r="r" t="t"/>
                <a:pathLst>
                  <a:path extrusionOk="0" fill="none" h="7938" w="15876">
                    <a:moveTo>
                      <a:pt x="1" y="1"/>
                    </a:moveTo>
                    <a:lnTo>
                      <a:pt x="1" y="1"/>
                    </a:lnTo>
                    <a:cubicBezTo>
                      <a:pt x="1" y="4383"/>
                      <a:pt x="3553" y="7938"/>
                      <a:pt x="7938" y="7938"/>
                    </a:cubicBezTo>
                    <a:lnTo>
                      <a:pt x="7938" y="7938"/>
                    </a:lnTo>
                    <a:cubicBezTo>
                      <a:pt x="12321" y="7938"/>
                      <a:pt x="15875" y="4383"/>
                      <a:pt x="15875" y="1"/>
                    </a:cubicBezTo>
                    <a:lnTo>
                      <a:pt x="1587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7"/>
              <p:cNvSpPr/>
              <p:nvPr/>
            </p:nvSpPr>
            <p:spPr>
              <a:xfrm>
                <a:off x="2881006" y="-3575"/>
                <a:ext cx="1112089" cy="556076"/>
              </a:xfrm>
              <a:custGeom>
                <a:rect b="b" l="l" r="r" t="t"/>
                <a:pathLst>
                  <a:path extrusionOk="0" fill="none" h="8665" w="17329">
                    <a:moveTo>
                      <a:pt x="0" y="1"/>
                    </a:moveTo>
                    <a:lnTo>
                      <a:pt x="0" y="1"/>
                    </a:lnTo>
                    <a:cubicBezTo>
                      <a:pt x="0" y="4786"/>
                      <a:pt x="3879" y="8665"/>
                      <a:pt x="8664" y="8665"/>
                    </a:cubicBezTo>
                    <a:lnTo>
                      <a:pt x="8664" y="8665"/>
                    </a:lnTo>
                    <a:cubicBezTo>
                      <a:pt x="13449" y="8665"/>
                      <a:pt x="17328" y="4786"/>
                      <a:pt x="17328" y="1"/>
                    </a:cubicBezTo>
                    <a:lnTo>
                      <a:pt x="1732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7"/>
              <p:cNvSpPr/>
              <p:nvPr/>
            </p:nvSpPr>
            <p:spPr>
              <a:xfrm>
                <a:off x="2833900" y="-3575"/>
                <a:ext cx="1205656" cy="602860"/>
              </a:xfrm>
              <a:custGeom>
                <a:rect b="b" l="l" r="r" t="t"/>
                <a:pathLst>
                  <a:path extrusionOk="0" fill="none" h="9394" w="18787">
                    <a:moveTo>
                      <a:pt x="0" y="1"/>
                    </a:moveTo>
                    <a:lnTo>
                      <a:pt x="0" y="1"/>
                    </a:lnTo>
                    <a:cubicBezTo>
                      <a:pt x="0" y="5188"/>
                      <a:pt x="4206" y="9394"/>
                      <a:pt x="9393" y="9394"/>
                    </a:cubicBezTo>
                    <a:lnTo>
                      <a:pt x="9393" y="9394"/>
                    </a:lnTo>
                    <a:cubicBezTo>
                      <a:pt x="14581" y="9394"/>
                      <a:pt x="18787" y="5188"/>
                      <a:pt x="18787" y="1"/>
                    </a:cubicBezTo>
                    <a:lnTo>
                      <a:pt x="1878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7"/>
              <p:cNvSpPr/>
              <p:nvPr/>
            </p:nvSpPr>
            <p:spPr>
              <a:xfrm>
                <a:off x="2786795" y="-3575"/>
                <a:ext cx="1299287" cy="649708"/>
              </a:xfrm>
              <a:custGeom>
                <a:rect b="b" l="l" r="r" t="t"/>
                <a:pathLst>
                  <a:path extrusionOk="0" fill="none" h="10124" w="20246">
                    <a:moveTo>
                      <a:pt x="0" y="1"/>
                    </a:moveTo>
                    <a:lnTo>
                      <a:pt x="0" y="1"/>
                    </a:lnTo>
                    <a:cubicBezTo>
                      <a:pt x="0" y="5591"/>
                      <a:pt x="4530" y="10123"/>
                      <a:pt x="10123" y="10123"/>
                    </a:cubicBezTo>
                    <a:lnTo>
                      <a:pt x="10123" y="10123"/>
                    </a:lnTo>
                    <a:cubicBezTo>
                      <a:pt x="15711" y="10123"/>
                      <a:pt x="20246" y="5591"/>
                      <a:pt x="20246" y="1"/>
                    </a:cubicBezTo>
                    <a:lnTo>
                      <a:pt x="20246"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0" name="Google Shape;2100;p17"/>
            <p:cNvSpPr/>
            <p:nvPr/>
          </p:nvSpPr>
          <p:spPr>
            <a:xfrm flipH="1">
              <a:off x="4903559" y="99"/>
              <a:ext cx="529850" cy="529752"/>
            </a:xfrm>
            <a:custGeom>
              <a:rect b="b" l="l" r="r" t="t"/>
              <a:pathLst>
                <a:path extrusionOk="0" h="10708" w="10710">
                  <a:moveTo>
                    <a:pt x="0" y="1"/>
                  </a:moveTo>
                  <a:lnTo>
                    <a:pt x="0" y="10708"/>
                  </a:lnTo>
                  <a:lnTo>
                    <a:pt x="10709" y="10708"/>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7"/>
            <p:cNvSpPr/>
            <p:nvPr/>
          </p:nvSpPr>
          <p:spPr>
            <a:xfrm flipH="1">
              <a:off x="4903559" y="237871"/>
              <a:ext cx="529850" cy="54123"/>
            </a:xfrm>
            <a:custGeom>
              <a:rect b="b" l="l" r="r" t="t"/>
              <a:pathLst>
                <a:path extrusionOk="0" h="1094" w="10710">
                  <a:moveTo>
                    <a:pt x="0" y="1"/>
                  </a:moveTo>
                  <a:lnTo>
                    <a:pt x="0" y="1094"/>
                  </a:lnTo>
                  <a:lnTo>
                    <a:pt x="10709" y="1094"/>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7"/>
            <p:cNvSpPr/>
            <p:nvPr/>
          </p:nvSpPr>
          <p:spPr>
            <a:xfrm flipH="1">
              <a:off x="5141416" y="99"/>
              <a:ext cx="54123" cy="529752"/>
            </a:xfrm>
            <a:custGeom>
              <a:rect b="b" l="l" r="r" t="t"/>
              <a:pathLst>
                <a:path extrusionOk="0" h="10708" w="1094">
                  <a:moveTo>
                    <a:pt x="0" y="1"/>
                  </a:moveTo>
                  <a:lnTo>
                    <a:pt x="0" y="10708"/>
                  </a:lnTo>
                  <a:lnTo>
                    <a:pt x="1093" y="10708"/>
                  </a:lnTo>
                  <a:lnTo>
                    <a:pt x="10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7"/>
            <p:cNvSpPr/>
            <p:nvPr/>
          </p:nvSpPr>
          <p:spPr>
            <a:xfrm flipH="1">
              <a:off x="4903559" y="99"/>
              <a:ext cx="529850" cy="529752"/>
            </a:xfrm>
            <a:custGeom>
              <a:rect b="b" l="l" r="r" t="t"/>
              <a:pathLst>
                <a:path extrusionOk="0" h="10708" w="10710">
                  <a:moveTo>
                    <a:pt x="9936" y="1"/>
                  </a:moveTo>
                  <a:lnTo>
                    <a:pt x="0" y="9935"/>
                  </a:lnTo>
                  <a:lnTo>
                    <a:pt x="0" y="10708"/>
                  </a:lnTo>
                  <a:lnTo>
                    <a:pt x="773" y="10708"/>
                  </a:lnTo>
                  <a:lnTo>
                    <a:pt x="10709" y="772"/>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7"/>
            <p:cNvSpPr/>
            <p:nvPr/>
          </p:nvSpPr>
          <p:spPr>
            <a:xfrm flipH="1">
              <a:off x="4903559" y="99"/>
              <a:ext cx="529850" cy="529752"/>
            </a:xfrm>
            <a:custGeom>
              <a:rect b="b" l="l" r="r" t="t"/>
              <a:pathLst>
                <a:path extrusionOk="0" h="10708" w="10710">
                  <a:moveTo>
                    <a:pt x="0" y="1"/>
                  </a:moveTo>
                  <a:lnTo>
                    <a:pt x="0" y="772"/>
                  </a:lnTo>
                  <a:lnTo>
                    <a:pt x="9936" y="10708"/>
                  </a:lnTo>
                  <a:lnTo>
                    <a:pt x="10709" y="10708"/>
                  </a:lnTo>
                  <a:lnTo>
                    <a:pt x="10709" y="9935"/>
                  </a:lnTo>
                  <a:lnTo>
                    <a:pt x="7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7"/>
            <p:cNvSpPr/>
            <p:nvPr/>
          </p:nvSpPr>
          <p:spPr>
            <a:xfrm flipH="1">
              <a:off x="4979596" y="78070"/>
              <a:ext cx="373913" cy="373814"/>
            </a:xfrm>
            <a:custGeom>
              <a:rect b="b" l="l" r="r" t="t"/>
              <a:pathLst>
                <a:path extrusionOk="0" h="7556" w="7558">
                  <a:moveTo>
                    <a:pt x="3232" y="1"/>
                  </a:moveTo>
                  <a:lnTo>
                    <a:pt x="3232" y="2458"/>
                  </a:lnTo>
                  <a:lnTo>
                    <a:pt x="1493" y="721"/>
                  </a:lnTo>
                  <a:lnTo>
                    <a:pt x="720" y="1494"/>
                  </a:lnTo>
                  <a:lnTo>
                    <a:pt x="2459" y="3231"/>
                  </a:lnTo>
                  <a:lnTo>
                    <a:pt x="0" y="3231"/>
                  </a:lnTo>
                  <a:lnTo>
                    <a:pt x="0" y="4324"/>
                  </a:lnTo>
                  <a:lnTo>
                    <a:pt x="2459" y="4324"/>
                  </a:lnTo>
                  <a:lnTo>
                    <a:pt x="720" y="6063"/>
                  </a:lnTo>
                  <a:lnTo>
                    <a:pt x="1493" y="6836"/>
                  </a:lnTo>
                  <a:lnTo>
                    <a:pt x="3232" y="5097"/>
                  </a:lnTo>
                  <a:lnTo>
                    <a:pt x="3232" y="7556"/>
                  </a:lnTo>
                  <a:lnTo>
                    <a:pt x="4325" y="7556"/>
                  </a:lnTo>
                  <a:lnTo>
                    <a:pt x="4325" y="5097"/>
                  </a:lnTo>
                  <a:lnTo>
                    <a:pt x="6065" y="6836"/>
                  </a:lnTo>
                  <a:lnTo>
                    <a:pt x="6838" y="6063"/>
                  </a:lnTo>
                  <a:lnTo>
                    <a:pt x="5098" y="4324"/>
                  </a:lnTo>
                  <a:lnTo>
                    <a:pt x="7558" y="4324"/>
                  </a:lnTo>
                  <a:lnTo>
                    <a:pt x="7558" y="3231"/>
                  </a:lnTo>
                  <a:lnTo>
                    <a:pt x="5098" y="3231"/>
                  </a:lnTo>
                  <a:lnTo>
                    <a:pt x="6838" y="1494"/>
                  </a:lnTo>
                  <a:lnTo>
                    <a:pt x="6065" y="721"/>
                  </a:lnTo>
                  <a:lnTo>
                    <a:pt x="4325" y="2458"/>
                  </a:lnTo>
                  <a:lnTo>
                    <a:pt x="4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Slide_1_1_1">
    <p:bg>
      <p:bgPr>
        <a:solidFill>
          <a:schemeClr val="dk2"/>
        </a:solidFill>
      </p:bgPr>
    </p:bg>
    <p:spTree>
      <p:nvGrpSpPr>
        <p:cNvPr id="2106" name="Shape 2106"/>
        <p:cNvGrpSpPr/>
        <p:nvPr/>
      </p:nvGrpSpPr>
      <p:grpSpPr>
        <a:xfrm>
          <a:off x="0" y="0"/>
          <a:ext cx="0" cy="0"/>
          <a:chOff x="0" y="0"/>
          <a:chExt cx="0" cy="0"/>
        </a:xfrm>
      </p:grpSpPr>
      <p:sp>
        <p:nvSpPr>
          <p:cNvPr id="2107" name="Google Shape;2107;p18"/>
          <p:cNvSpPr txBox="1"/>
          <p:nvPr>
            <p:ph idx="1" type="subTitle"/>
          </p:nvPr>
        </p:nvSpPr>
        <p:spPr>
          <a:xfrm>
            <a:off x="2334900" y="2112725"/>
            <a:ext cx="4474200" cy="1481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1pPr>
            <a:lvl2pPr lvl="1"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2pPr>
            <a:lvl3pPr lvl="2"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3pPr>
            <a:lvl4pPr lvl="3"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4pPr>
            <a:lvl5pPr lvl="4"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5pPr>
            <a:lvl6pPr lvl="5"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6pPr>
            <a:lvl7pPr lvl="6"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7pPr>
            <a:lvl8pPr lvl="7"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8pPr>
            <a:lvl9pPr lvl="8" rtl="0" algn="ctr">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2108" name="Google Shape;2108;p18"/>
          <p:cNvSpPr txBox="1"/>
          <p:nvPr>
            <p:ph type="title"/>
          </p:nvPr>
        </p:nvSpPr>
        <p:spPr>
          <a:xfrm>
            <a:off x="2334900" y="1318275"/>
            <a:ext cx="4474200" cy="81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300"/>
              <a:buNone/>
              <a:defRPr b="0" sz="4800">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p:txBody>
      </p:sp>
      <p:grpSp>
        <p:nvGrpSpPr>
          <p:cNvPr id="2109" name="Google Shape;2109;p18"/>
          <p:cNvGrpSpPr/>
          <p:nvPr/>
        </p:nvGrpSpPr>
        <p:grpSpPr>
          <a:xfrm rot="10800000">
            <a:off x="7750731" y="3750302"/>
            <a:ext cx="1393269" cy="1393202"/>
            <a:chOff x="-21407" y="-18607"/>
            <a:chExt cx="1061457" cy="1061406"/>
          </a:xfrm>
        </p:grpSpPr>
        <p:sp>
          <p:nvSpPr>
            <p:cNvPr id="2110" name="Google Shape;2110;p18"/>
            <p:cNvSpPr/>
            <p:nvPr/>
          </p:nvSpPr>
          <p:spPr>
            <a:xfrm rot="10800000">
              <a:off x="-21407" y="512049"/>
              <a:ext cx="530751" cy="530751"/>
            </a:xfrm>
            <a:custGeom>
              <a:rect b="b" l="l" r="r" t="t"/>
              <a:pathLst>
                <a:path extrusionOk="0" h="12298" w="12298">
                  <a:moveTo>
                    <a:pt x="0" y="0"/>
                  </a:moveTo>
                  <a:lnTo>
                    <a:pt x="0"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8"/>
            <p:cNvSpPr/>
            <p:nvPr/>
          </p:nvSpPr>
          <p:spPr>
            <a:xfrm rot="10800000">
              <a:off x="-21278" y="512053"/>
              <a:ext cx="530708" cy="265375"/>
            </a:xfrm>
            <a:custGeom>
              <a:rect b="b" l="l" r="r" t="t"/>
              <a:pathLst>
                <a:path extrusionOk="0" h="6149" w="12297">
                  <a:moveTo>
                    <a:pt x="6150" y="1"/>
                  </a:moveTo>
                  <a:cubicBezTo>
                    <a:pt x="2754" y="1"/>
                    <a:pt x="0" y="2752"/>
                    <a:pt x="2" y="6148"/>
                  </a:cubicBez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8"/>
            <p:cNvSpPr/>
            <p:nvPr/>
          </p:nvSpPr>
          <p:spPr>
            <a:xfrm rot="10800000">
              <a:off x="-21277" y="512056"/>
              <a:ext cx="265332" cy="132709"/>
            </a:xfrm>
            <a:custGeom>
              <a:rect b="b" l="l" r="r" t="t"/>
              <a:pathLst>
                <a:path extrusionOk="0" h="3075" w="6148">
                  <a:moveTo>
                    <a:pt x="3074" y="0"/>
                  </a:moveTo>
                  <a:cubicBezTo>
                    <a:pt x="1376" y="0"/>
                    <a:pt x="1" y="1376"/>
                    <a:pt x="1" y="3074"/>
                  </a:cubicBezTo>
                  <a:lnTo>
                    <a:pt x="6148" y="3074"/>
                  </a:lnTo>
                  <a:lnTo>
                    <a:pt x="61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8"/>
            <p:cNvSpPr/>
            <p:nvPr/>
          </p:nvSpPr>
          <p:spPr>
            <a:xfrm rot="10800000">
              <a:off x="155539" y="777381"/>
              <a:ext cx="233870" cy="265419"/>
            </a:xfrm>
            <a:custGeom>
              <a:rect b="b" l="l" r="r" t="t"/>
              <a:pathLst>
                <a:path extrusionOk="0" h="6150" w="5419">
                  <a:moveTo>
                    <a:pt x="0" y="0"/>
                  </a:moveTo>
                  <a:cubicBezTo>
                    <a:pt x="0" y="3396"/>
                    <a:pt x="1510" y="6150"/>
                    <a:pt x="3369" y="6150"/>
                  </a:cubicBezTo>
                  <a:cubicBezTo>
                    <a:pt x="4139" y="6150"/>
                    <a:pt x="4850" y="5676"/>
                    <a:pt x="5418" y="4880"/>
                  </a:cubicBezTo>
                  <a:cubicBezTo>
                    <a:pt x="4615" y="3757"/>
                    <a:pt x="4100" y="1988"/>
                    <a:pt x="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8"/>
            <p:cNvSpPr/>
            <p:nvPr/>
          </p:nvSpPr>
          <p:spPr>
            <a:xfrm rot="10800000">
              <a:off x="-21277" y="777381"/>
              <a:ext cx="176859" cy="265419"/>
            </a:xfrm>
            <a:custGeom>
              <a:rect b="b" l="l" r="r" t="t"/>
              <a:pathLst>
                <a:path extrusionOk="0" h="6150" w="4098">
                  <a:moveTo>
                    <a:pt x="1319" y="0"/>
                  </a:moveTo>
                  <a:cubicBezTo>
                    <a:pt x="1319" y="1988"/>
                    <a:pt x="801" y="3757"/>
                    <a:pt x="0" y="4880"/>
                  </a:cubicBezTo>
                  <a:cubicBezTo>
                    <a:pt x="569" y="5676"/>
                    <a:pt x="1280" y="6150"/>
                    <a:pt x="2050" y="6150"/>
                  </a:cubicBezTo>
                  <a:cubicBezTo>
                    <a:pt x="2821" y="6150"/>
                    <a:pt x="3532" y="5676"/>
                    <a:pt x="4098" y="4880"/>
                  </a:cubicBezTo>
                  <a:cubicBezTo>
                    <a:pt x="3297" y="3757"/>
                    <a:pt x="2780" y="1988"/>
                    <a:pt x="27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8"/>
            <p:cNvSpPr/>
            <p:nvPr/>
          </p:nvSpPr>
          <p:spPr>
            <a:xfrm rot="10800000">
              <a:off x="98658" y="832191"/>
              <a:ext cx="113806" cy="210609"/>
            </a:xfrm>
            <a:custGeom>
              <a:rect b="b" l="l" r="r" t="t"/>
              <a:pathLst>
                <a:path extrusionOk="0" h="4880" w="2637">
                  <a:moveTo>
                    <a:pt x="0" y="0"/>
                  </a:moveTo>
                  <a:cubicBezTo>
                    <a:pt x="0" y="1988"/>
                    <a:pt x="518" y="3757"/>
                    <a:pt x="1318" y="4880"/>
                  </a:cubicBezTo>
                  <a:cubicBezTo>
                    <a:pt x="2119" y="3757"/>
                    <a:pt x="2637" y="1988"/>
                    <a:pt x="2637" y="0"/>
                  </a:cubicBez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8"/>
            <p:cNvSpPr/>
            <p:nvPr/>
          </p:nvSpPr>
          <p:spPr>
            <a:xfrm rot="10800000">
              <a:off x="509299" y="-18607"/>
              <a:ext cx="530751" cy="530708"/>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8"/>
            <p:cNvSpPr/>
            <p:nvPr/>
          </p:nvSpPr>
          <p:spPr>
            <a:xfrm rot="10800000">
              <a:off x="509299" y="-18604"/>
              <a:ext cx="373356" cy="373356"/>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8"/>
            <p:cNvSpPr/>
            <p:nvPr/>
          </p:nvSpPr>
          <p:spPr>
            <a:xfrm rot="10800000">
              <a:off x="509300" y="-18602"/>
              <a:ext cx="265462" cy="26533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8"/>
            <p:cNvSpPr/>
            <p:nvPr/>
          </p:nvSpPr>
          <p:spPr>
            <a:xfrm rot="10800000">
              <a:off x="509300" y="-18600"/>
              <a:ext cx="138536" cy="138449"/>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8"/>
            <p:cNvSpPr/>
            <p:nvPr/>
          </p:nvSpPr>
          <p:spPr>
            <a:xfrm rot="10800000">
              <a:off x="-21407" y="-18607"/>
              <a:ext cx="530751" cy="530708"/>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8"/>
            <p:cNvSpPr/>
            <p:nvPr/>
          </p:nvSpPr>
          <p:spPr>
            <a:xfrm rot="10800000">
              <a:off x="-21407" y="-18604"/>
              <a:ext cx="530751" cy="373356"/>
            </a:xfrm>
            <a:custGeom>
              <a:rect b="b" l="l" r="r" t="t"/>
              <a:pathLst>
                <a:path extrusionOk="0" h="8651" w="12298">
                  <a:moveTo>
                    <a:pt x="0" y="0"/>
                  </a:moveTo>
                  <a:lnTo>
                    <a:pt x="0" y="8651"/>
                  </a:lnTo>
                  <a:lnTo>
                    <a:pt x="12297" y="8651"/>
                  </a:lnTo>
                  <a:lnTo>
                    <a:pt x="12297"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8"/>
            <p:cNvSpPr/>
            <p:nvPr/>
          </p:nvSpPr>
          <p:spPr>
            <a:xfrm rot="10800000">
              <a:off x="-21407" y="-18602"/>
              <a:ext cx="530751" cy="26533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8"/>
            <p:cNvSpPr/>
            <p:nvPr/>
          </p:nvSpPr>
          <p:spPr>
            <a:xfrm rot="10800000">
              <a:off x="-21407" y="-18600"/>
              <a:ext cx="530751" cy="138449"/>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8"/>
            <p:cNvSpPr/>
            <p:nvPr/>
          </p:nvSpPr>
          <p:spPr>
            <a:xfrm rot="10800000">
              <a:off x="-21277" y="-18607"/>
              <a:ext cx="265332" cy="530708"/>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8"/>
            <p:cNvSpPr/>
            <p:nvPr/>
          </p:nvSpPr>
          <p:spPr>
            <a:xfrm rot="10800000">
              <a:off x="244010" y="-18605"/>
              <a:ext cx="709337" cy="444048"/>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8"/>
            <p:cNvSpPr/>
            <p:nvPr/>
          </p:nvSpPr>
          <p:spPr>
            <a:xfrm rot="10800000">
              <a:off x="228518" y="40180"/>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8"/>
            <p:cNvSpPr/>
            <p:nvPr/>
          </p:nvSpPr>
          <p:spPr>
            <a:xfrm rot="10800000">
              <a:off x="293772" y="89724"/>
              <a:ext cx="107246" cy="107376"/>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8"/>
            <p:cNvSpPr/>
            <p:nvPr/>
          </p:nvSpPr>
          <p:spPr>
            <a:xfrm rot="10800000">
              <a:off x="329809" y="231193"/>
              <a:ext cx="120755" cy="3103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8"/>
            <p:cNvSpPr/>
            <p:nvPr/>
          </p:nvSpPr>
          <p:spPr>
            <a:xfrm rot="10800000">
              <a:off x="293772" y="296315"/>
              <a:ext cx="107246" cy="107376"/>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8"/>
            <p:cNvSpPr/>
            <p:nvPr/>
          </p:nvSpPr>
          <p:spPr>
            <a:xfrm rot="10800000">
              <a:off x="228518" y="332481"/>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8"/>
            <p:cNvSpPr/>
            <p:nvPr/>
          </p:nvSpPr>
          <p:spPr>
            <a:xfrm rot="10800000">
              <a:off x="87048" y="296445"/>
              <a:ext cx="107246" cy="107246"/>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8"/>
            <p:cNvSpPr/>
            <p:nvPr/>
          </p:nvSpPr>
          <p:spPr>
            <a:xfrm rot="10800000">
              <a:off x="37504" y="231193"/>
              <a:ext cx="120755" cy="3103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8"/>
            <p:cNvSpPr/>
            <p:nvPr/>
          </p:nvSpPr>
          <p:spPr>
            <a:xfrm rot="10800000">
              <a:off x="87048" y="89724"/>
              <a:ext cx="107246" cy="107376"/>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18"/>
          <p:cNvGrpSpPr/>
          <p:nvPr/>
        </p:nvGrpSpPr>
        <p:grpSpPr>
          <a:xfrm>
            <a:off x="5817690" y="4"/>
            <a:ext cx="3316692" cy="2381461"/>
            <a:chOff x="5827299" y="4"/>
            <a:chExt cx="3316692" cy="2381461"/>
          </a:xfrm>
        </p:grpSpPr>
        <p:sp>
          <p:nvSpPr>
            <p:cNvPr id="2135" name="Google Shape;2135;p18"/>
            <p:cNvSpPr/>
            <p:nvPr/>
          </p:nvSpPr>
          <p:spPr>
            <a:xfrm flipH="1">
              <a:off x="7953362" y="127511"/>
              <a:ext cx="531524" cy="531663"/>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8"/>
            <p:cNvSpPr/>
            <p:nvPr/>
          </p:nvSpPr>
          <p:spPr>
            <a:xfrm flipH="1">
              <a:off x="7953362" y="4"/>
              <a:ext cx="531524" cy="659166"/>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8"/>
            <p:cNvSpPr/>
            <p:nvPr/>
          </p:nvSpPr>
          <p:spPr>
            <a:xfrm flipH="1">
              <a:off x="7421846" y="4"/>
              <a:ext cx="531557" cy="659166"/>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8"/>
            <p:cNvSpPr/>
            <p:nvPr/>
          </p:nvSpPr>
          <p:spPr>
            <a:xfrm flipH="1">
              <a:off x="7421850" y="127610"/>
              <a:ext cx="265762" cy="531564"/>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8"/>
            <p:cNvSpPr/>
            <p:nvPr/>
          </p:nvSpPr>
          <p:spPr>
            <a:xfrm flipH="1">
              <a:off x="7687575" y="4"/>
              <a:ext cx="265828" cy="659166"/>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8"/>
            <p:cNvSpPr/>
            <p:nvPr/>
          </p:nvSpPr>
          <p:spPr>
            <a:xfrm flipH="1">
              <a:off x="6890363" y="4"/>
              <a:ext cx="531524" cy="659166"/>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8"/>
            <p:cNvSpPr/>
            <p:nvPr/>
          </p:nvSpPr>
          <p:spPr>
            <a:xfrm flipH="1">
              <a:off x="6890299" y="828"/>
              <a:ext cx="392497" cy="392527"/>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8"/>
            <p:cNvSpPr/>
            <p:nvPr/>
          </p:nvSpPr>
          <p:spPr>
            <a:xfrm flipH="1">
              <a:off x="6890301" y="4"/>
              <a:ext cx="260522" cy="260443"/>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8"/>
            <p:cNvSpPr/>
            <p:nvPr/>
          </p:nvSpPr>
          <p:spPr>
            <a:xfrm flipH="1">
              <a:off x="6890297" y="127610"/>
              <a:ext cx="531590" cy="531564"/>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8"/>
            <p:cNvSpPr/>
            <p:nvPr/>
          </p:nvSpPr>
          <p:spPr>
            <a:xfrm flipH="1">
              <a:off x="6358782" y="127511"/>
              <a:ext cx="531557" cy="531663"/>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8"/>
            <p:cNvSpPr/>
            <p:nvPr/>
          </p:nvSpPr>
          <p:spPr>
            <a:xfrm flipH="1">
              <a:off x="6358782" y="127511"/>
              <a:ext cx="531557" cy="264035"/>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8"/>
            <p:cNvSpPr/>
            <p:nvPr/>
          </p:nvSpPr>
          <p:spPr>
            <a:xfrm flipH="1">
              <a:off x="6358782" y="828"/>
              <a:ext cx="531557" cy="392527"/>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8"/>
            <p:cNvSpPr/>
            <p:nvPr/>
          </p:nvSpPr>
          <p:spPr>
            <a:xfrm flipH="1">
              <a:off x="6538373" y="4"/>
              <a:ext cx="351966" cy="26044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8"/>
            <p:cNvSpPr/>
            <p:nvPr/>
          </p:nvSpPr>
          <p:spPr>
            <a:xfrm flipH="1">
              <a:off x="5827299" y="828"/>
              <a:ext cx="531524" cy="65834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8"/>
            <p:cNvSpPr/>
            <p:nvPr/>
          </p:nvSpPr>
          <p:spPr>
            <a:xfrm flipH="1">
              <a:off x="6093094" y="828"/>
              <a:ext cx="265729" cy="392527"/>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0" name="Google Shape;2150;p18"/>
            <p:cNvGrpSpPr/>
            <p:nvPr/>
          </p:nvGrpSpPr>
          <p:grpSpPr>
            <a:xfrm flipH="1">
              <a:off x="7421854" y="1190702"/>
              <a:ext cx="1722137" cy="1190764"/>
              <a:chOff x="436045" y="2320146"/>
              <a:chExt cx="2054811" cy="1420620"/>
            </a:xfrm>
          </p:grpSpPr>
          <p:sp>
            <p:nvSpPr>
              <p:cNvPr id="2151" name="Google Shape;2151;p18"/>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8"/>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8"/>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8"/>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8"/>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8"/>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8"/>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8"/>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8"/>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8"/>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8"/>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8"/>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8"/>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8"/>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8"/>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8"/>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8"/>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8" name="Google Shape;2168;p18"/>
            <p:cNvSpPr/>
            <p:nvPr/>
          </p:nvSpPr>
          <p:spPr>
            <a:xfrm flipH="1">
              <a:off x="6683332" y="468934"/>
              <a:ext cx="107392" cy="103314"/>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8"/>
            <p:cNvSpPr/>
            <p:nvPr/>
          </p:nvSpPr>
          <p:spPr>
            <a:xfrm flipH="1">
              <a:off x="6458501" y="468901"/>
              <a:ext cx="107359" cy="103314"/>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8"/>
            <p:cNvSpPr/>
            <p:nvPr/>
          </p:nvSpPr>
          <p:spPr>
            <a:xfrm flipH="1">
              <a:off x="8484844" y="127511"/>
              <a:ext cx="531557" cy="531663"/>
            </a:xfrm>
            <a:custGeom>
              <a:rect b="b" l="l" r="r" t="t"/>
              <a:pathLst>
                <a:path extrusionOk="0" h="16133" w="16131">
                  <a:moveTo>
                    <a:pt x="1" y="1"/>
                  </a:moveTo>
                  <a:lnTo>
                    <a:pt x="1"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8"/>
            <p:cNvSpPr/>
            <p:nvPr/>
          </p:nvSpPr>
          <p:spPr>
            <a:xfrm flipH="1">
              <a:off x="8484843" y="4"/>
              <a:ext cx="659149" cy="659166"/>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8"/>
            <p:cNvSpPr/>
            <p:nvPr/>
          </p:nvSpPr>
          <p:spPr>
            <a:xfrm flipH="1">
              <a:off x="8484849" y="393333"/>
              <a:ext cx="265762" cy="265848"/>
            </a:xfrm>
            <a:custGeom>
              <a:rect b="b" l="l" r="r" t="t"/>
              <a:pathLst>
                <a:path extrusionOk="0" h="8067" w="8065">
                  <a:moveTo>
                    <a:pt x="8064" y="1"/>
                  </a:moveTo>
                  <a:cubicBezTo>
                    <a:pt x="3610" y="1"/>
                    <a:pt x="0" y="3613"/>
                    <a:pt x="0" y="8067"/>
                  </a:cubicBezTo>
                  <a:lnTo>
                    <a:pt x="8064" y="8067"/>
                  </a:lnTo>
                  <a:lnTo>
                    <a:pt x="80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8"/>
            <p:cNvSpPr/>
            <p:nvPr/>
          </p:nvSpPr>
          <p:spPr>
            <a:xfrm flipH="1">
              <a:off x="8405963" y="580226"/>
              <a:ext cx="164005" cy="157821"/>
            </a:xfrm>
            <a:custGeom>
              <a:rect b="b" l="l" r="r" t="t"/>
              <a:pathLst>
                <a:path extrusionOk="0" h="4789" w="4977">
                  <a:moveTo>
                    <a:pt x="2583" y="0"/>
                  </a:moveTo>
                  <a:cubicBezTo>
                    <a:pt x="1960" y="0"/>
                    <a:pt x="1348" y="244"/>
                    <a:pt x="889" y="702"/>
                  </a:cubicBezTo>
                  <a:cubicBezTo>
                    <a:pt x="206" y="1386"/>
                    <a:pt x="1" y="2416"/>
                    <a:pt x="371" y="3311"/>
                  </a:cubicBezTo>
                  <a:cubicBezTo>
                    <a:pt x="742" y="4206"/>
                    <a:pt x="1614" y="4788"/>
                    <a:pt x="2582" y="4788"/>
                  </a:cubicBezTo>
                  <a:lnTo>
                    <a:pt x="2582" y="2396"/>
                  </a:lnTo>
                  <a:lnTo>
                    <a:pt x="4977" y="2396"/>
                  </a:lnTo>
                  <a:cubicBezTo>
                    <a:pt x="4977" y="1427"/>
                    <a:pt x="4393" y="553"/>
                    <a:pt x="3498" y="182"/>
                  </a:cubicBezTo>
                  <a:cubicBezTo>
                    <a:pt x="3202" y="60"/>
                    <a:pt x="2891" y="0"/>
                    <a:pt x="2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8"/>
            <p:cNvSpPr/>
            <p:nvPr/>
          </p:nvSpPr>
          <p:spPr>
            <a:xfrm flipH="1">
              <a:off x="8484843" y="659156"/>
              <a:ext cx="659149" cy="531564"/>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8"/>
            <p:cNvSpPr/>
            <p:nvPr/>
          </p:nvSpPr>
          <p:spPr>
            <a:xfrm flipH="1">
              <a:off x="8484844" y="659156"/>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8"/>
            <p:cNvSpPr/>
            <p:nvPr/>
          </p:nvSpPr>
          <p:spPr>
            <a:xfrm flipH="1">
              <a:off x="8484849" y="659156"/>
              <a:ext cx="265762" cy="265782"/>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8"/>
            <p:cNvSpPr/>
            <p:nvPr/>
          </p:nvSpPr>
          <p:spPr>
            <a:xfrm flipH="1">
              <a:off x="7421846" y="659156"/>
              <a:ext cx="531557" cy="531564"/>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8"/>
            <p:cNvSpPr/>
            <p:nvPr/>
          </p:nvSpPr>
          <p:spPr>
            <a:xfrm flipH="1">
              <a:off x="7421846" y="659156"/>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8"/>
            <p:cNvSpPr/>
            <p:nvPr/>
          </p:nvSpPr>
          <p:spPr>
            <a:xfrm flipH="1">
              <a:off x="7421850" y="659156"/>
              <a:ext cx="265762" cy="265782"/>
            </a:xfrm>
            <a:custGeom>
              <a:rect b="b" l="l" r="r" t="t"/>
              <a:pathLst>
                <a:path extrusionOk="0" h="8065" w="8065">
                  <a:moveTo>
                    <a:pt x="0" y="1"/>
                  </a:moveTo>
                  <a:cubicBezTo>
                    <a:pt x="0" y="4454"/>
                    <a:pt x="3610" y="8064"/>
                    <a:pt x="8064" y="8064"/>
                  </a:cubicBezTo>
                  <a:lnTo>
                    <a:pt x="8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8"/>
            <p:cNvSpPr/>
            <p:nvPr/>
          </p:nvSpPr>
          <p:spPr>
            <a:xfrm flipH="1">
              <a:off x="6890363" y="659156"/>
              <a:ext cx="531524" cy="531564"/>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8"/>
            <p:cNvSpPr/>
            <p:nvPr/>
          </p:nvSpPr>
          <p:spPr>
            <a:xfrm flipH="1">
              <a:off x="6890297" y="659156"/>
              <a:ext cx="531590" cy="26578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8"/>
            <p:cNvSpPr/>
            <p:nvPr/>
          </p:nvSpPr>
          <p:spPr>
            <a:xfrm flipH="1">
              <a:off x="6890297" y="924912"/>
              <a:ext cx="531590" cy="265815"/>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8"/>
            <p:cNvSpPr/>
            <p:nvPr/>
          </p:nvSpPr>
          <p:spPr>
            <a:xfrm flipH="1">
              <a:off x="7111112" y="659156"/>
              <a:ext cx="310775" cy="26578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8"/>
            <p:cNvSpPr/>
            <p:nvPr/>
          </p:nvSpPr>
          <p:spPr>
            <a:xfrm flipH="1">
              <a:off x="7111112" y="924912"/>
              <a:ext cx="310775" cy="265815"/>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8"/>
            <p:cNvSpPr/>
            <p:nvPr/>
          </p:nvSpPr>
          <p:spPr>
            <a:xfrm flipH="1">
              <a:off x="6358782" y="659156"/>
              <a:ext cx="531557" cy="531564"/>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8"/>
            <p:cNvSpPr/>
            <p:nvPr/>
          </p:nvSpPr>
          <p:spPr>
            <a:xfrm flipH="1">
              <a:off x="7953362" y="659156"/>
              <a:ext cx="531524" cy="531564"/>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8"/>
            <p:cNvSpPr/>
            <p:nvPr/>
          </p:nvSpPr>
          <p:spPr>
            <a:xfrm flipH="1">
              <a:off x="8086261" y="792001"/>
              <a:ext cx="265729" cy="398723"/>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8" name="Google Shape;2188;p18"/>
            <p:cNvGrpSpPr/>
            <p:nvPr/>
          </p:nvGrpSpPr>
          <p:grpSpPr>
            <a:xfrm flipH="1">
              <a:off x="8127884" y="871886"/>
              <a:ext cx="182422" cy="239029"/>
              <a:chOff x="1430778" y="1939788"/>
              <a:chExt cx="217662" cy="285170"/>
            </a:xfrm>
          </p:grpSpPr>
          <p:sp>
            <p:nvSpPr>
              <p:cNvPr id="2189" name="Google Shape;2189;p18"/>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8"/>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8"/>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2" name="Google Shape;2192;p18"/>
            <p:cNvSpPr/>
            <p:nvPr/>
          </p:nvSpPr>
          <p:spPr>
            <a:xfrm flipH="1">
              <a:off x="8405964" y="659156"/>
              <a:ext cx="78921" cy="7889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18"/>
          <p:cNvGrpSpPr/>
          <p:nvPr/>
        </p:nvGrpSpPr>
        <p:grpSpPr>
          <a:xfrm flipH="1" rot="10800000">
            <a:off x="-9610" y="1204613"/>
            <a:ext cx="6572155" cy="3938884"/>
            <a:chOff x="-2800" y="-3575"/>
            <a:chExt cx="5782802" cy="3465802"/>
          </a:xfrm>
        </p:grpSpPr>
        <p:sp>
          <p:nvSpPr>
            <p:cNvPr id="2194" name="Google Shape;2194;p18"/>
            <p:cNvSpPr/>
            <p:nvPr/>
          </p:nvSpPr>
          <p:spPr>
            <a:xfrm>
              <a:off x="409100" y="1000225"/>
              <a:ext cx="817875" cy="1063225"/>
            </a:xfrm>
            <a:custGeom>
              <a:rect b="b" l="l" r="r" t="t"/>
              <a:pathLst>
                <a:path extrusionOk="0" h="42529" w="32715">
                  <a:moveTo>
                    <a:pt x="0" y="2544"/>
                  </a:moveTo>
                  <a:lnTo>
                    <a:pt x="0" y="42529"/>
                  </a:lnTo>
                  <a:lnTo>
                    <a:pt x="32715" y="0"/>
                  </a:lnTo>
                  <a:close/>
                </a:path>
              </a:pathLst>
            </a:custGeom>
            <a:solidFill>
              <a:schemeClr val="lt2"/>
            </a:solidFill>
            <a:ln>
              <a:noFill/>
            </a:ln>
          </p:spPr>
        </p:sp>
        <p:grpSp>
          <p:nvGrpSpPr>
            <p:cNvPr id="2195" name="Google Shape;2195;p18"/>
            <p:cNvGrpSpPr/>
            <p:nvPr/>
          </p:nvGrpSpPr>
          <p:grpSpPr>
            <a:xfrm>
              <a:off x="-2800" y="-3575"/>
              <a:ext cx="5782802" cy="3465802"/>
              <a:chOff x="-2428" y="-3575"/>
              <a:chExt cx="6880193" cy="4123500"/>
            </a:xfrm>
          </p:grpSpPr>
          <p:sp>
            <p:nvSpPr>
              <p:cNvPr id="2196" name="Google Shape;2196;p18"/>
              <p:cNvSpPr/>
              <p:nvPr/>
            </p:nvSpPr>
            <p:spPr>
              <a:xfrm>
                <a:off x="0" y="683689"/>
                <a:ext cx="687314" cy="687314"/>
              </a:xfrm>
              <a:custGeom>
                <a:rect b="b" l="l" r="r" t="t"/>
                <a:pathLst>
                  <a:path extrusionOk="0" h="10710" w="10710">
                    <a:moveTo>
                      <a:pt x="1" y="1"/>
                    </a:moveTo>
                    <a:lnTo>
                      <a:pt x="1" y="10710"/>
                    </a:lnTo>
                    <a:lnTo>
                      <a:pt x="10710" y="10710"/>
                    </a:lnTo>
                    <a:lnTo>
                      <a:pt x="10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8"/>
              <p:cNvSpPr/>
              <p:nvPr/>
            </p:nvSpPr>
            <p:spPr>
              <a:xfrm>
                <a:off x="0" y="683689"/>
                <a:ext cx="687314" cy="171925"/>
              </a:xfrm>
              <a:custGeom>
                <a:rect b="b" l="l" r="r" t="t"/>
                <a:pathLst>
                  <a:path extrusionOk="0" h="2679" w="10710">
                    <a:moveTo>
                      <a:pt x="1" y="1"/>
                    </a:moveTo>
                    <a:lnTo>
                      <a:pt x="1" y="2679"/>
                    </a:lnTo>
                    <a:lnTo>
                      <a:pt x="10710" y="2679"/>
                    </a:lnTo>
                    <a:lnTo>
                      <a:pt x="1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8"/>
              <p:cNvSpPr/>
              <p:nvPr/>
            </p:nvSpPr>
            <p:spPr>
              <a:xfrm>
                <a:off x="0" y="683689"/>
                <a:ext cx="343785" cy="687314"/>
              </a:xfrm>
              <a:custGeom>
                <a:rect b="b" l="l" r="r" t="t"/>
                <a:pathLst>
                  <a:path extrusionOk="0" h="10710" w="5357">
                    <a:moveTo>
                      <a:pt x="1" y="1"/>
                    </a:moveTo>
                    <a:lnTo>
                      <a:pt x="1" y="10710"/>
                    </a:lnTo>
                    <a:cubicBezTo>
                      <a:pt x="2959" y="10710"/>
                      <a:pt x="5356" y="8313"/>
                      <a:pt x="5356" y="5357"/>
                    </a:cubicBezTo>
                    <a:lnTo>
                      <a:pt x="53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8"/>
              <p:cNvSpPr/>
              <p:nvPr/>
            </p:nvSpPr>
            <p:spPr>
              <a:xfrm>
                <a:off x="0" y="2058281"/>
                <a:ext cx="687314" cy="687186"/>
              </a:xfrm>
              <a:custGeom>
                <a:rect b="b" l="l" r="r" t="t"/>
                <a:pathLst>
                  <a:path extrusionOk="0" h="10708" w="10710">
                    <a:moveTo>
                      <a:pt x="1" y="0"/>
                    </a:moveTo>
                    <a:lnTo>
                      <a:pt x="1" y="10707"/>
                    </a:lnTo>
                    <a:lnTo>
                      <a:pt x="10710" y="10707"/>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8"/>
              <p:cNvSpPr/>
              <p:nvPr/>
            </p:nvSpPr>
            <p:spPr>
              <a:xfrm>
                <a:off x="0" y="2401816"/>
                <a:ext cx="687314" cy="343785"/>
              </a:xfrm>
              <a:custGeom>
                <a:rect b="b" l="l" r="r" t="t"/>
                <a:pathLst>
                  <a:path extrusionOk="0" h="5357" w="10710">
                    <a:moveTo>
                      <a:pt x="5356" y="1"/>
                    </a:moveTo>
                    <a:cubicBezTo>
                      <a:pt x="2398" y="1"/>
                      <a:pt x="1" y="2398"/>
                      <a:pt x="1" y="5356"/>
                    </a:cubicBezTo>
                    <a:lnTo>
                      <a:pt x="10710" y="5356"/>
                    </a:lnTo>
                    <a:cubicBezTo>
                      <a:pt x="10710" y="2398"/>
                      <a:pt x="8313" y="1"/>
                      <a:pt x="5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8"/>
              <p:cNvSpPr/>
              <p:nvPr/>
            </p:nvSpPr>
            <p:spPr>
              <a:xfrm>
                <a:off x="55513" y="2457329"/>
                <a:ext cx="576292" cy="288274"/>
              </a:xfrm>
              <a:custGeom>
                <a:rect b="b" l="l" r="r" t="t"/>
                <a:pathLst>
                  <a:path extrusionOk="0" fill="none" h="4492" w="8980">
                    <a:moveTo>
                      <a:pt x="3" y="4491"/>
                    </a:moveTo>
                    <a:lnTo>
                      <a:pt x="3" y="4491"/>
                    </a:lnTo>
                    <a:cubicBezTo>
                      <a:pt x="1" y="2011"/>
                      <a:pt x="2011" y="1"/>
                      <a:pt x="4491" y="3"/>
                    </a:cubicBezTo>
                    <a:lnTo>
                      <a:pt x="4491" y="3"/>
                    </a:lnTo>
                    <a:cubicBezTo>
                      <a:pt x="6969" y="3"/>
                      <a:pt x="8980" y="2011"/>
                      <a:pt x="8980" y="4491"/>
                    </a:cubicBezTo>
                    <a:lnTo>
                      <a:pt x="8980" y="449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8"/>
              <p:cNvSpPr/>
              <p:nvPr/>
            </p:nvSpPr>
            <p:spPr>
              <a:xfrm>
                <a:off x="171864" y="2573681"/>
                <a:ext cx="343593" cy="171925"/>
              </a:xfrm>
              <a:custGeom>
                <a:rect b="b" l="l" r="r" t="t"/>
                <a:pathLst>
                  <a:path extrusionOk="0" h="2679" w="5354">
                    <a:moveTo>
                      <a:pt x="2678" y="1"/>
                    </a:moveTo>
                    <a:cubicBezTo>
                      <a:pt x="1199" y="1"/>
                      <a:pt x="0" y="1199"/>
                      <a:pt x="0" y="2678"/>
                    </a:cubicBezTo>
                    <a:lnTo>
                      <a:pt x="5354" y="2678"/>
                    </a:lnTo>
                    <a:cubicBezTo>
                      <a:pt x="5354" y="1199"/>
                      <a:pt x="4155" y="1"/>
                      <a:pt x="2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8"/>
              <p:cNvSpPr/>
              <p:nvPr/>
            </p:nvSpPr>
            <p:spPr>
              <a:xfrm>
                <a:off x="0" y="2058281"/>
                <a:ext cx="687314" cy="318180"/>
              </a:xfrm>
              <a:custGeom>
                <a:rect b="b" l="l" r="r" t="t"/>
                <a:pathLst>
                  <a:path extrusionOk="0" h="4958" w="10710">
                    <a:moveTo>
                      <a:pt x="1" y="0"/>
                    </a:moveTo>
                    <a:lnTo>
                      <a:pt x="1" y="4958"/>
                    </a:lnTo>
                    <a:lnTo>
                      <a:pt x="10710" y="4958"/>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8"/>
              <p:cNvSpPr/>
              <p:nvPr/>
            </p:nvSpPr>
            <p:spPr>
              <a:xfrm>
                <a:off x="55513" y="2058281"/>
                <a:ext cx="576292" cy="288082"/>
              </a:xfrm>
              <a:custGeom>
                <a:rect b="b" l="l" r="r" t="t"/>
                <a:pathLst>
                  <a:path extrusionOk="0" fill="none" h="4489" w="8980">
                    <a:moveTo>
                      <a:pt x="8980" y="0"/>
                    </a:moveTo>
                    <a:lnTo>
                      <a:pt x="8980" y="0"/>
                    </a:lnTo>
                    <a:cubicBezTo>
                      <a:pt x="8980" y="2478"/>
                      <a:pt x="6969" y="4489"/>
                      <a:pt x="4491" y="4489"/>
                    </a:cubicBezTo>
                    <a:lnTo>
                      <a:pt x="4491" y="4489"/>
                    </a:lnTo>
                    <a:cubicBezTo>
                      <a:pt x="2011" y="4489"/>
                      <a:pt x="1" y="2478"/>
                      <a:pt x="3" y="0"/>
                    </a:cubicBezTo>
                    <a:lnTo>
                      <a:pt x="3"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8"/>
              <p:cNvSpPr/>
              <p:nvPr/>
            </p:nvSpPr>
            <p:spPr>
              <a:xfrm>
                <a:off x="687265" y="-3447"/>
                <a:ext cx="687378" cy="687186"/>
              </a:xfrm>
              <a:custGeom>
                <a:rect b="b" l="l" r="r" t="t"/>
                <a:pathLst>
                  <a:path extrusionOk="0" h="10708" w="10711">
                    <a:moveTo>
                      <a:pt x="1" y="1"/>
                    </a:moveTo>
                    <a:lnTo>
                      <a:pt x="1" y="10708"/>
                    </a:lnTo>
                    <a:lnTo>
                      <a:pt x="10710" y="10708"/>
                    </a:lnTo>
                    <a:lnTo>
                      <a:pt x="107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8"/>
              <p:cNvSpPr/>
              <p:nvPr/>
            </p:nvSpPr>
            <p:spPr>
              <a:xfrm>
                <a:off x="859322" y="168417"/>
                <a:ext cx="515325" cy="515325"/>
              </a:xfrm>
              <a:custGeom>
                <a:rect b="b" l="l" r="r" t="t"/>
                <a:pathLst>
                  <a:path extrusionOk="0" h="8030" w="8030">
                    <a:moveTo>
                      <a:pt x="0" y="1"/>
                    </a:moveTo>
                    <a:lnTo>
                      <a:pt x="0" y="8030"/>
                    </a:lnTo>
                    <a:lnTo>
                      <a:pt x="8029" y="8030"/>
                    </a:lnTo>
                    <a:lnTo>
                      <a:pt x="80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8"/>
              <p:cNvSpPr/>
              <p:nvPr/>
            </p:nvSpPr>
            <p:spPr>
              <a:xfrm>
                <a:off x="1116926" y="426085"/>
                <a:ext cx="257727" cy="257663"/>
              </a:xfrm>
              <a:custGeom>
                <a:rect b="b" l="l" r="r" t="t"/>
                <a:pathLst>
                  <a:path extrusionOk="0" h="4015" w="4016">
                    <a:moveTo>
                      <a:pt x="1" y="0"/>
                    </a:moveTo>
                    <a:lnTo>
                      <a:pt x="1" y="4015"/>
                    </a:lnTo>
                    <a:lnTo>
                      <a:pt x="4015" y="4015"/>
                    </a:lnTo>
                    <a:lnTo>
                      <a:pt x="40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8"/>
              <p:cNvSpPr/>
              <p:nvPr/>
            </p:nvSpPr>
            <p:spPr>
              <a:xfrm>
                <a:off x="5503115" y="-3474"/>
                <a:ext cx="687378" cy="687314"/>
              </a:xfrm>
              <a:custGeom>
                <a:rect b="b" l="l" r="r" t="t"/>
                <a:pathLst>
                  <a:path extrusionOk="0" h="10710" w="10711">
                    <a:moveTo>
                      <a:pt x="1" y="1"/>
                    </a:moveTo>
                    <a:lnTo>
                      <a:pt x="1" y="10710"/>
                    </a:lnTo>
                    <a:lnTo>
                      <a:pt x="1071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8"/>
              <p:cNvSpPr/>
              <p:nvPr/>
            </p:nvSpPr>
            <p:spPr>
              <a:xfrm>
                <a:off x="5503115" y="-3474"/>
                <a:ext cx="687378" cy="687314"/>
              </a:xfrm>
              <a:custGeom>
                <a:rect b="b" l="l" r="r" t="t"/>
                <a:pathLst>
                  <a:path extrusionOk="0" h="10710" w="10711">
                    <a:moveTo>
                      <a:pt x="1" y="1"/>
                    </a:moveTo>
                    <a:lnTo>
                      <a:pt x="1" y="10710"/>
                    </a:lnTo>
                    <a:cubicBezTo>
                      <a:pt x="5918" y="10710"/>
                      <a:pt x="10710" y="5916"/>
                      <a:pt x="10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8"/>
              <p:cNvSpPr/>
              <p:nvPr/>
            </p:nvSpPr>
            <p:spPr>
              <a:xfrm>
                <a:off x="5503115" y="-3474"/>
                <a:ext cx="171925" cy="171925"/>
              </a:xfrm>
              <a:custGeom>
                <a:rect b="b" l="l" r="r" t="t"/>
                <a:pathLst>
                  <a:path extrusionOk="0" h="2679" w="2679">
                    <a:moveTo>
                      <a:pt x="1" y="1"/>
                    </a:moveTo>
                    <a:lnTo>
                      <a:pt x="1" y="2679"/>
                    </a:lnTo>
                    <a:cubicBezTo>
                      <a:pt x="1480" y="2679"/>
                      <a:pt x="2679" y="1480"/>
                      <a:pt x="2679" y="1"/>
                    </a:cubicBez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8"/>
              <p:cNvSpPr/>
              <p:nvPr/>
            </p:nvSpPr>
            <p:spPr>
              <a:xfrm>
                <a:off x="5629221" y="122633"/>
                <a:ext cx="435171" cy="435171"/>
              </a:xfrm>
              <a:custGeom>
                <a:rect b="b" l="l" r="r" t="t"/>
                <a:pathLst>
                  <a:path extrusionOk="0" h="6781" w="6781">
                    <a:moveTo>
                      <a:pt x="6780" y="0"/>
                    </a:moveTo>
                    <a:cubicBezTo>
                      <a:pt x="3394" y="359"/>
                      <a:pt x="359" y="3394"/>
                      <a:pt x="1" y="6780"/>
                    </a:cubicBezTo>
                    <a:cubicBezTo>
                      <a:pt x="3387" y="6421"/>
                      <a:pt x="6421" y="3387"/>
                      <a:pt x="6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8"/>
              <p:cNvSpPr/>
              <p:nvPr/>
            </p:nvSpPr>
            <p:spPr>
              <a:xfrm>
                <a:off x="5743519" y="236738"/>
                <a:ext cx="206772" cy="206772"/>
              </a:xfrm>
              <a:custGeom>
                <a:rect b="b" l="l" r="r" t="t"/>
                <a:pathLst>
                  <a:path extrusionOk="0" h="3222" w="3222">
                    <a:moveTo>
                      <a:pt x="3221" y="1"/>
                    </a:moveTo>
                    <a:lnTo>
                      <a:pt x="3221" y="1"/>
                    </a:lnTo>
                    <a:cubicBezTo>
                      <a:pt x="1611" y="169"/>
                      <a:pt x="166" y="1611"/>
                      <a:pt x="0" y="3222"/>
                    </a:cubicBezTo>
                    <a:cubicBezTo>
                      <a:pt x="1611" y="3056"/>
                      <a:pt x="3053" y="1614"/>
                      <a:pt x="3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8"/>
              <p:cNvSpPr/>
              <p:nvPr/>
            </p:nvSpPr>
            <p:spPr>
              <a:xfrm>
                <a:off x="687252" y="683678"/>
                <a:ext cx="687378" cy="687378"/>
              </a:xfrm>
              <a:custGeom>
                <a:rect b="b" l="l" r="r" t="t"/>
                <a:pathLst>
                  <a:path extrusionOk="0" h="10711" w="10711">
                    <a:moveTo>
                      <a:pt x="1" y="1"/>
                    </a:moveTo>
                    <a:lnTo>
                      <a:pt x="1"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8"/>
              <p:cNvSpPr/>
              <p:nvPr/>
            </p:nvSpPr>
            <p:spPr>
              <a:xfrm>
                <a:off x="687252" y="1027406"/>
                <a:ext cx="687378" cy="343657"/>
              </a:xfrm>
              <a:custGeom>
                <a:rect b="b" l="l" r="r" t="t"/>
                <a:pathLst>
                  <a:path extrusionOk="0" h="5355" w="10711">
                    <a:moveTo>
                      <a:pt x="1" y="1"/>
                    </a:moveTo>
                    <a:lnTo>
                      <a:pt x="1" y="5354"/>
                    </a:lnTo>
                    <a:lnTo>
                      <a:pt x="10710" y="5354"/>
                    </a:lnTo>
                    <a:cubicBezTo>
                      <a:pt x="10710" y="2398"/>
                      <a:pt x="831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8"/>
              <p:cNvSpPr/>
              <p:nvPr/>
            </p:nvSpPr>
            <p:spPr>
              <a:xfrm>
                <a:off x="687252" y="1199142"/>
                <a:ext cx="343785" cy="171925"/>
              </a:xfrm>
              <a:custGeom>
                <a:rect b="b" l="l" r="r" t="t"/>
                <a:pathLst>
                  <a:path extrusionOk="0" h="2679" w="5357">
                    <a:moveTo>
                      <a:pt x="1" y="0"/>
                    </a:moveTo>
                    <a:lnTo>
                      <a:pt x="1" y="2678"/>
                    </a:lnTo>
                    <a:lnTo>
                      <a:pt x="5357" y="2678"/>
                    </a:lnTo>
                    <a:cubicBezTo>
                      <a:pt x="5357" y="1199"/>
                      <a:pt x="4158" y="0"/>
                      <a:pt x="26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8"/>
              <p:cNvSpPr/>
              <p:nvPr/>
            </p:nvSpPr>
            <p:spPr>
              <a:xfrm>
                <a:off x="687252" y="683678"/>
                <a:ext cx="687378" cy="343785"/>
              </a:xfrm>
              <a:custGeom>
                <a:rect b="b" l="l" r="r" t="t"/>
                <a:pathLst>
                  <a:path extrusionOk="0" h="5357" w="10711">
                    <a:moveTo>
                      <a:pt x="1" y="1"/>
                    </a:moveTo>
                    <a:lnTo>
                      <a:pt x="1" y="5357"/>
                    </a:lnTo>
                    <a:lnTo>
                      <a:pt x="10710" y="5357"/>
                    </a:lnTo>
                    <a:lnTo>
                      <a:pt x="10710" y="5354"/>
                    </a:lnTo>
                    <a:cubicBezTo>
                      <a:pt x="10710" y="2398"/>
                      <a:pt x="8313" y="1"/>
                      <a:pt x="53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8"/>
              <p:cNvSpPr/>
              <p:nvPr/>
            </p:nvSpPr>
            <p:spPr>
              <a:xfrm>
                <a:off x="2346" y="3432607"/>
                <a:ext cx="687378" cy="687186"/>
              </a:xfrm>
              <a:custGeom>
                <a:rect b="b" l="l" r="r" t="t"/>
                <a:pathLst>
                  <a:path extrusionOk="0" h="10708" w="10711">
                    <a:moveTo>
                      <a:pt x="1" y="0"/>
                    </a:moveTo>
                    <a:lnTo>
                      <a:pt x="1"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8"/>
              <p:cNvSpPr/>
              <p:nvPr/>
            </p:nvSpPr>
            <p:spPr>
              <a:xfrm>
                <a:off x="201806" y="3632067"/>
                <a:ext cx="487923" cy="487858"/>
              </a:xfrm>
              <a:custGeom>
                <a:rect b="b" l="l" r="r" t="t"/>
                <a:pathLst>
                  <a:path extrusionOk="0" h="7602" w="7603">
                    <a:moveTo>
                      <a:pt x="7602" y="0"/>
                    </a:moveTo>
                    <a:cubicBezTo>
                      <a:pt x="3403" y="0"/>
                      <a:pt x="1" y="3403"/>
                      <a:pt x="1" y="7601"/>
                    </a:cubicBezTo>
                    <a:lnTo>
                      <a:pt x="7602" y="7601"/>
                    </a:lnTo>
                    <a:lnTo>
                      <a:pt x="76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8"/>
              <p:cNvSpPr/>
              <p:nvPr/>
            </p:nvSpPr>
            <p:spPr>
              <a:xfrm>
                <a:off x="2346" y="3432607"/>
                <a:ext cx="343785" cy="318180"/>
              </a:xfrm>
              <a:custGeom>
                <a:rect b="b" l="l" r="r" t="t"/>
                <a:pathLst>
                  <a:path extrusionOk="0" h="4958" w="5357">
                    <a:moveTo>
                      <a:pt x="1" y="0"/>
                    </a:moveTo>
                    <a:lnTo>
                      <a:pt x="1" y="4958"/>
                    </a:lnTo>
                    <a:lnTo>
                      <a:pt x="397" y="4958"/>
                    </a:lnTo>
                    <a:cubicBezTo>
                      <a:pt x="398" y="4958"/>
                      <a:pt x="399" y="4958"/>
                      <a:pt x="401" y="4958"/>
                    </a:cubicBezTo>
                    <a:cubicBezTo>
                      <a:pt x="3137" y="4958"/>
                      <a:pt x="5357" y="2736"/>
                      <a:pt x="5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8"/>
              <p:cNvSpPr/>
              <p:nvPr/>
            </p:nvSpPr>
            <p:spPr>
              <a:xfrm>
                <a:off x="6190444" y="-3474"/>
                <a:ext cx="687314" cy="687314"/>
              </a:xfrm>
              <a:custGeom>
                <a:rect b="b" l="l" r="r" t="t"/>
                <a:pathLst>
                  <a:path extrusionOk="0" h="10710" w="10710">
                    <a:moveTo>
                      <a:pt x="0" y="1"/>
                    </a:moveTo>
                    <a:lnTo>
                      <a:pt x="0" y="10710"/>
                    </a:lnTo>
                    <a:lnTo>
                      <a:pt x="10709" y="10710"/>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8"/>
              <p:cNvSpPr/>
              <p:nvPr/>
            </p:nvSpPr>
            <p:spPr>
              <a:xfrm>
                <a:off x="6190444" y="-3474"/>
                <a:ext cx="343593" cy="687314"/>
              </a:xfrm>
              <a:custGeom>
                <a:rect b="b" l="l" r="r" t="t"/>
                <a:pathLst>
                  <a:path extrusionOk="0" h="10710" w="5354">
                    <a:moveTo>
                      <a:pt x="0" y="1"/>
                    </a:moveTo>
                    <a:lnTo>
                      <a:pt x="0" y="8032"/>
                    </a:lnTo>
                    <a:cubicBezTo>
                      <a:pt x="0" y="9511"/>
                      <a:pt x="1199" y="10710"/>
                      <a:pt x="2678" y="10710"/>
                    </a:cubicBezTo>
                    <a:cubicBezTo>
                      <a:pt x="4155" y="10710"/>
                      <a:pt x="5354" y="9511"/>
                      <a:pt x="5354" y="8032"/>
                    </a:cubicBezTo>
                    <a:lnTo>
                      <a:pt x="53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8"/>
              <p:cNvSpPr/>
              <p:nvPr/>
            </p:nvSpPr>
            <p:spPr>
              <a:xfrm>
                <a:off x="6284590" y="-3474"/>
                <a:ext cx="155239" cy="573083"/>
              </a:xfrm>
              <a:custGeom>
                <a:rect b="b" l="l" r="r" t="t"/>
                <a:pathLst>
                  <a:path extrusionOk="0" h="8930" w="2419">
                    <a:moveTo>
                      <a:pt x="1" y="1"/>
                    </a:moveTo>
                    <a:lnTo>
                      <a:pt x="1" y="7719"/>
                    </a:lnTo>
                    <a:cubicBezTo>
                      <a:pt x="1" y="8386"/>
                      <a:pt x="541" y="8929"/>
                      <a:pt x="1211" y="8929"/>
                    </a:cubicBezTo>
                    <a:cubicBezTo>
                      <a:pt x="1878" y="8929"/>
                      <a:pt x="2419" y="8386"/>
                      <a:pt x="2419" y="7719"/>
                    </a:cubicBezTo>
                    <a:lnTo>
                      <a:pt x="24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8"/>
              <p:cNvSpPr/>
              <p:nvPr/>
            </p:nvSpPr>
            <p:spPr>
              <a:xfrm>
                <a:off x="6534108" y="-3474"/>
                <a:ext cx="343657" cy="343785"/>
              </a:xfrm>
              <a:custGeom>
                <a:rect b="b" l="l" r="r" t="t"/>
                <a:pathLst>
                  <a:path extrusionOk="0" h="5357" w="5355">
                    <a:moveTo>
                      <a:pt x="1" y="1"/>
                    </a:moveTo>
                    <a:lnTo>
                      <a:pt x="1" y="2679"/>
                    </a:lnTo>
                    <a:cubicBezTo>
                      <a:pt x="1" y="4158"/>
                      <a:pt x="1199" y="5357"/>
                      <a:pt x="2679" y="5357"/>
                    </a:cubicBezTo>
                    <a:cubicBezTo>
                      <a:pt x="4156" y="5357"/>
                      <a:pt x="5354" y="4158"/>
                      <a:pt x="5354" y="2679"/>
                    </a:cubicBezTo>
                    <a:lnTo>
                      <a:pt x="53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8"/>
              <p:cNvSpPr/>
              <p:nvPr/>
            </p:nvSpPr>
            <p:spPr>
              <a:xfrm>
                <a:off x="6533980" y="340255"/>
                <a:ext cx="343785" cy="343593"/>
              </a:xfrm>
              <a:custGeom>
                <a:rect b="b" l="l" r="r" t="t"/>
                <a:pathLst>
                  <a:path extrusionOk="0" h="5354" w="5357">
                    <a:moveTo>
                      <a:pt x="2677" y="1"/>
                    </a:moveTo>
                    <a:cubicBezTo>
                      <a:pt x="1199" y="1"/>
                      <a:pt x="1" y="1198"/>
                      <a:pt x="1" y="2676"/>
                    </a:cubicBezTo>
                    <a:lnTo>
                      <a:pt x="1" y="5354"/>
                    </a:lnTo>
                    <a:lnTo>
                      <a:pt x="5356" y="5354"/>
                    </a:lnTo>
                    <a:lnTo>
                      <a:pt x="5356" y="2676"/>
                    </a:lnTo>
                    <a:cubicBezTo>
                      <a:pt x="5356" y="1199"/>
                      <a:pt x="4158" y="1"/>
                      <a:pt x="2681" y="1"/>
                    </a:cubicBezTo>
                    <a:cubicBezTo>
                      <a:pt x="2679" y="1"/>
                      <a:pt x="2678"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8"/>
              <p:cNvSpPr/>
              <p:nvPr/>
            </p:nvSpPr>
            <p:spPr>
              <a:xfrm>
                <a:off x="6599568" y="422464"/>
                <a:ext cx="212804" cy="261385"/>
              </a:xfrm>
              <a:custGeom>
                <a:rect b="b" l="l" r="r" t="t"/>
                <a:pathLst>
                  <a:path extrusionOk="0" h="4073" w="3316">
                    <a:moveTo>
                      <a:pt x="1655" y="1"/>
                    </a:moveTo>
                    <a:cubicBezTo>
                      <a:pt x="741" y="1"/>
                      <a:pt x="0" y="743"/>
                      <a:pt x="0" y="1657"/>
                    </a:cubicBezTo>
                    <a:lnTo>
                      <a:pt x="0" y="4073"/>
                    </a:lnTo>
                    <a:lnTo>
                      <a:pt x="3315" y="4073"/>
                    </a:lnTo>
                    <a:lnTo>
                      <a:pt x="3315" y="1657"/>
                    </a:lnTo>
                    <a:cubicBezTo>
                      <a:pt x="3315" y="742"/>
                      <a:pt x="2572" y="1"/>
                      <a:pt x="1659" y="1"/>
                    </a:cubicBezTo>
                    <a:cubicBezTo>
                      <a:pt x="1657" y="1"/>
                      <a:pt x="1656" y="1"/>
                      <a:pt x="1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8"/>
              <p:cNvSpPr/>
              <p:nvPr/>
            </p:nvSpPr>
            <p:spPr>
              <a:xfrm>
                <a:off x="6599568" y="-3281"/>
                <a:ext cx="212804" cy="261385"/>
              </a:xfrm>
              <a:custGeom>
                <a:rect b="b" l="l" r="r" t="t"/>
                <a:pathLst>
                  <a:path extrusionOk="0" h="4073" w="3316">
                    <a:moveTo>
                      <a:pt x="0" y="0"/>
                    </a:moveTo>
                    <a:lnTo>
                      <a:pt x="0" y="2416"/>
                    </a:lnTo>
                    <a:cubicBezTo>
                      <a:pt x="0" y="3329"/>
                      <a:pt x="743" y="4072"/>
                      <a:pt x="1659" y="4072"/>
                    </a:cubicBezTo>
                    <a:cubicBezTo>
                      <a:pt x="2572" y="4072"/>
                      <a:pt x="3315" y="3329"/>
                      <a:pt x="3315" y="2416"/>
                    </a:cubicBezTo>
                    <a:lnTo>
                      <a:pt x="33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8"/>
              <p:cNvSpPr/>
              <p:nvPr/>
            </p:nvSpPr>
            <p:spPr>
              <a:xfrm>
                <a:off x="4123524" y="-3447"/>
                <a:ext cx="687378" cy="687186"/>
              </a:xfrm>
              <a:custGeom>
                <a:rect b="b" l="l" r="r" t="t"/>
                <a:pathLst>
                  <a:path extrusionOk="0" h="10708" w="10711">
                    <a:moveTo>
                      <a:pt x="1" y="1"/>
                    </a:moveTo>
                    <a:lnTo>
                      <a:pt x="1" y="10708"/>
                    </a:lnTo>
                    <a:lnTo>
                      <a:pt x="10710" y="10708"/>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8"/>
              <p:cNvSpPr/>
              <p:nvPr/>
            </p:nvSpPr>
            <p:spPr>
              <a:xfrm>
                <a:off x="4123524" y="340153"/>
                <a:ext cx="343657" cy="343593"/>
              </a:xfrm>
              <a:custGeom>
                <a:rect b="b" l="l" r="r" t="t"/>
                <a:pathLst>
                  <a:path extrusionOk="0" h="5354" w="5355">
                    <a:moveTo>
                      <a:pt x="1" y="0"/>
                    </a:moveTo>
                    <a:lnTo>
                      <a:pt x="1" y="5354"/>
                    </a:lnTo>
                    <a:lnTo>
                      <a:pt x="5354" y="5354"/>
                    </a:lnTo>
                    <a:lnTo>
                      <a:pt x="53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8"/>
              <p:cNvSpPr/>
              <p:nvPr/>
            </p:nvSpPr>
            <p:spPr>
              <a:xfrm>
                <a:off x="4191038" y="407602"/>
                <a:ext cx="208633" cy="208697"/>
              </a:xfrm>
              <a:custGeom>
                <a:rect b="b" l="l" r="r" t="t"/>
                <a:pathLst>
                  <a:path extrusionOk="0" h="3252" w="3251">
                    <a:moveTo>
                      <a:pt x="1627" y="1"/>
                    </a:moveTo>
                    <a:cubicBezTo>
                      <a:pt x="727" y="1"/>
                      <a:pt x="0" y="728"/>
                      <a:pt x="0" y="1627"/>
                    </a:cubicBezTo>
                    <a:cubicBezTo>
                      <a:pt x="0" y="2524"/>
                      <a:pt x="727" y="3251"/>
                      <a:pt x="1627" y="3251"/>
                    </a:cubicBezTo>
                    <a:cubicBezTo>
                      <a:pt x="2524" y="3251"/>
                      <a:pt x="3251" y="2524"/>
                      <a:pt x="3251" y="1627"/>
                    </a:cubicBezTo>
                    <a:cubicBezTo>
                      <a:pt x="3251" y="728"/>
                      <a:pt x="2524" y="1"/>
                      <a:pt x="1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8"/>
              <p:cNvSpPr/>
              <p:nvPr/>
            </p:nvSpPr>
            <p:spPr>
              <a:xfrm>
                <a:off x="4123524" y="-3447"/>
                <a:ext cx="687378" cy="687186"/>
              </a:xfrm>
              <a:custGeom>
                <a:rect b="b" l="l" r="r" t="t"/>
                <a:pathLst>
                  <a:path extrusionOk="0" h="10708" w="10711">
                    <a:moveTo>
                      <a:pt x="1" y="1"/>
                    </a:move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8"/>
              <p:cNvSpPr/>
              <p:nvPr/>
            </p:nvSpPr>
            <p:spPr>
              <a:xfrm>
                <a:off x="4502229" y="-3447"/>
                <a:ext cx="308682" cy="308489"/>
              </a:xfrm>
              <a:custGeom>
                <a:rect b="b" l="l" r="r" t="t"/>
                <a:pathLst>
                  <a:path extrusionOk="0" h="4807" w="4810">
                    <a:moveTo>
                      <a:pt x="1" y="1"/>
                    </a:moveTo>
                    <a:lnTo>
                      <a:pt x="4809" y="4807"/>
                    </a:lnTo>
                    <a:lnTo>
                      <a:pt x="48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8"/>
              <p:cNvSpPr/>
              <p:nvPr/>
            </p:nvSpPr>
            <p:spPr>
              <a:xfrm>
                <a:off x="0" y="-3447"/>
                <a:ext cx="687314" cy="687186"/>
              </a:xfrm>
              <a:custGeom>
                <a:rect b="b" l="l" r="r" t="t"/>
                <a:pathLst>
                  <a:path extrusionOk="0" h="10708" w="10710">
                    <a:moveTo>
                      <a:pt x="1" y="1"/>
                    </a:moveTo>
                    <a:lnTo>
                      <a:pt x="1" y="10708"/>
                    </a:lnTo>
                    <a:lnTo>
                      <a:pt x="10710" y="10708"/>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8"/>
              <p:cNvSpPr/>
              <p:nvPr/>
            </p:nvSpPr>
            <p:spPr>
              <a:xfrm>
                <a:off x="0" y="-3447"/>
                <a:ext cx="343785" cy="687186"/>
              </a:xfrm>
              <a:custGeom>
                <a:rect b="b" l="l" r="r" t="t"/>
                <a:pathLst>
                  <a:path extrusionOk="0" h="10708" w="5357">
                    <a:moveTo>
                      <a:pt x="1" y="1"/>
                    </a:moveTo>
                    <a:lnTo>
                      <a:pt x="1" y="10708"/>
                    </a:lnTo>
                    <a:lnTo>
                      <a:pt x="5356" y="10708"/>
                    </a:lnTo>
                    <a:lnTo>
                      <a:pt x="53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8"/>
              <p:cNvSpPr/>
              <p:nvPr/>
            </p:nvSpPr>
            <p:spPr>
              <a:xfrm>
                <a:off x="64690" y="61115"/>
                <a:ext cx="558130" cy="558130"/>
              </a:xfrm>
              <a:custGeom>
                <a:rect b="b" l="l" r="r" t="t"/>
                <a:pathLst>
                  <a:path extrusionOk="0" h="8697" w="8697">
                    <a:moveTo>
                      <a:pt x="4348" y="0"/>
                    </a:moveTo>
                    <a:lnTo>
                      <a:pt x="0" y="4348"/>
                    </a:lnTo>
                    <a:lnTo>
                      <a:pt x="4348" y="8696"/>
                    </a:lnTo>
                    <a:lnTo>
                      <a:pt x="8696" y="4348"/>
                    </a:lnTo>
                    <a:lnTo>
                      <a:pt x="43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8"/>
              <p:cNvSpPr/>
              <p:nvPr/>
            </p:nvSpPr>
            <p:spPr>
              <a:xfrm>
                <a:off x="64690" y="61115"/>
                <a:ext cx="279097" cy="558130"/>
              </a:xfrm>
              <a:custGeom>
                <a:rect b="b" l="l" r="r" t="t"/>
                <a:pathLst>
                  <a:path extrusionOk="0" h="8697" w="4349">
                    <a:moveTo>
                      <a:pt x="4348" y="0"/>
                    </a:moveTo>
                    <a:lnTo>
                      <a:pt x="0" y="4348"/>
                    </a:lnTo>
                    <a:lnTo>
                      <a:pt x="4348" y="8696"/>
                    </a:lnTo>
                    <a:lnTo>
                      <a:pt x="43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8"/>
              <p:cNvSpPr/>
              <p:nvPr/>
            </p:nvSpPr>
            <p:spPr>
              <a:xfrm>
                <a:off x="232254" y="228807"/>
                <a:ext cx="222816" cy="222687"/>
              </a:xfrm>
              <a:custGeom>
                <a:rect b="b" l="l" r="r" t="t"/>
                <a:pathLst>
                  <a:path extrusionOk="0" h="3470" w="3472">
                    <a:moveTo>
                      <a:pt x="1737" y="1"/>
                    </a:moveTo>
                    <a:lnTo>
                      <a:pt x="0" y="1735"/>
                    </a:lnTo>
                    <a:lnTo>
                      <a:pt x="1737" y="3470"/>
                    </a:lnTo>
                    <a:lnTo>
                      <a:pt x="3472" y="1735"/>
                    </a:lnTo>
                    <a:lnTo>
                      <a:pt x="17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8"/>
              <p:cNvSpPr/>
              <p:nvPr/>
            </p:nvSpPr>
            <p:spPr>
              <a:xfrm>
                <a:off x="0" y="-3575"/>
                <a:ext cx="188289" cy="1178381"/>
              </a:xfrm>
              <a:custGeom>
                <a:rect b="b" l="l" r="r" t="t"/>
                <a:pathLst>
                  <a:path extrusionOk="0" fill="none" h="18362" w="2934">
                    <a:moveTo>
                      <a:pt x="1" y="18362"/>
                    </a:moveTo>
                    <a:cubicBezTo>
                      <a:pt x="1622" y="18362"/>
                      <a:pt x="2934" y="17050"/>
                      <a:pt x="2934" y="15428"/>
                    </a:cubicBezTo>
                    <a:lnTo>
                      <a:pt x="2934" y="12495"/>
                    </a:lnTo>
                    <a:lnTo>
                      <a:pt x="2934" y="12495"/>
                    </a:lnTo>
                    <a:lnTo>
                      <a:pt x="293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8"/>
              <p:cNvSpPr/>
              <p:nvPr/>
            </p:nvSpPr>
            <p:spPr>
              <a:xfrm>
                <a:off x="2061858" y="-3447"/>
                <a:ext cx="687186" cy="687186"/>
              </a:xfrm>
              <a:custGeom>
                <a:rect b="b" l="l" r="r" t="t"/>
                <a:pathLst>
                  <a:path extrusionOk="0" h="10708" w="10708">
                    <a:moveTo>
                      <a:pt x="0" y="1"/>
                    </a:moveTo>
                    <a:lnTo>
                      <a:pt x="0" y="10708"/>
                    </a:lnTo>
                    <a:lnTo>
                      <a:pt x="10707" y="10708"/>
                    </a:lnTo>
                    <a:lnTo>
                      <a:pt x="107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8"/>
              <p:cNvSpPr/>
              <p:nvPr/>
            </p:nvSpPr>
            <p:spPr>
              <a:xfrm>
                <a:off x="2061858" y="-3447"/>
                <a:ext cx="687186" cy="687186"/>
              </a:xfrm>
              <a:custGeom>
                <a:rect b="b" l="l" r="r" t="t"/>
                <a:pathLst>
                  <a:path extrusionOk="0" h="10708" w="10708">
                    <a:moveTo>
                      <a:pt x="0" y="1"/>
                    </a:moveTo>
                    <a:lnTo>
                      <a:pt x="0" y="2676"/>
                    </a:lnTo>
                    <a:lnTo>
                      <a:pt x="10707" y="10708"/>
                    </a:lnTo>
                    <a:lnTo>
                      <a:pt x="107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8"/>
              <p:cNvSpPr/>
              <p:nvPr/>
            </p:nvSpPr>
            <p:spPr>
              <a:xfrm>
                <a:off x="2316510" y="-3447"/>
                <a:ext cx="432540" cy="324276"/>
              </a:xfrm>
              <a:custGeom>
                <a:rect b="b" l="l" r="r" t="t"/>
                <a:pathLst>
                  <a:path extrusionOk="0" h="5053" w="6740">
                    <a:moveTo>
                      <a:pt x="1" y="1"/>
                    </a:moveTo>
                    <a:lnTo>
                      <a:pt x="6739" y="5053"/>
                    </a:lnTo>
                    <a:lnTo>
                      <a:pt x="67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8"/>
              <p:cNvSpPr/>
              <p:nvPr/>
            </p:nvSpPr>
            <p:spPr>
              <a:xfrm>
                <a:off x="0" y="1370953"/>
                <a:ext cx="687314" cy="687378"/>
              </a:xfrm>
              <a:custGeom>
                <a:rect b="b" l="l" r="r" t="t"/>
                <a:pathLst>
                  <a:path extrusionOk="0" h="10711" w="10710">
                    <a:moveTo>
                      <a:pt x="1" y="1"/>
                    </a:moveTo>
                    <a:lnTo>
                      <a:pt x="1" y="10710"/>
                    </a:lnTo>
                    <a:lnTo>
                      <a:pt x="10710" y="10710"/>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8"/>
              <p:cNvSpPr/>
              <p:nvPr/>
            </p:nvSpPr>
            <p:spPr>
              <a:xfrm>
                <a:off x="0" y="1714553"/>
                <a:ext cx="687314" cy="343785"/>
              </a:xfrm>
              <a:custGeom>
                <a:rect b="b" l="l" r="r" t="t"/>
                <a:pathLst>
                  <a:path extrusionOk="0" h="5357" w="10710">
                    <a:moveTo>
                      <a:pt x="1" y="0"/>
                    </a:moveTo>
                    <a:lnTo>
                      <a:pt x="1" y="5356"/>
                    </a:lnTo>
                    <a:lnTo>
                      <a:pt x="10710" y="5356"/>
                    </a:lnTo>
                    <a:lnTo>
                      <a:pt x="107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3" name="Google Shape;2243;p18"/>
              <p:cNvGrpSpPr/>
              <p:nvPr/>
            </p:nvGrpSpPr>
            <p:grpSpPr>
              <a:xfrm>
                <a:off x="24644" y="1395661"/>
                <a:ext cx="638028" cy="637964"/>
                <a:chOff x="24644" y="1395661"/>
                <a:chExt cx="638028" cy="637964"/>
              </a:xfrm>
            </p:grpSpPr>
            <p:sp>
              <p:nvSpPr>
                <p:cNvPr id="2244" name="Google Shape;2244;p18"/>
                <p:cNvSpPr/>
                <p:nvPr/>
              </p:nvSpPr>
              <p:spPr>
                <a:xfrm>
                  <a:off x="249641" y="1624188"/>
                  <a:ext cx="188033" cy="180909"/>
                </a:xfrm>
                <a:custGeom>
                  <a:rect b="b" l="l" r="r" t="t"/>
                  <a:pathLst>
                    <a:path extrusionOk="0" h="2819" w="2930">
                      <a:moveTo>
                        <a:pt x="1519" y="0"/>
                      </a:moveTo>
                      <a:cubicBezTo>
                        <a:pt x="951" y="0"/>
                        <a:pt x="435" y="343"/>
                        <a:pt x="219" y="870"/>
                      </a:cubicBezTo>
                      <a:cubicBezTo>
                        <a:pt x="1" y="1397"/>
                        <a:pt x="120" y="2002"/>
                        <a:pt x="523" y="2407"/>
                      </a:cubicBezTo>
                      <a:cubicBezTo>
                        <a:pt x="792" y="2676"/>
                        <a:pt x="1152" y="2818"/>
                        <a:pt x="1519" y="2818"/>
                      </a:cubicBezTo>
                      <a:cubicBezTo>
                        <a:pt x="1701" y="2818"/>
                        <a:pt x="1885" y="2783"/>
                        <a:pt x="2060" y="2711"/>
                      </a:cubicBezTo>
                      <a:cubicBezTo>
                        <a:pt x="2586" y="2494"/>
                        <a:pt x="2929" y="1979"/>
                        <a:pt x="2929" y="1411"/>
                      </a:cubicBezTo>
                      <a:cubicBezTo>
                        <a:pt x="2929" y="631"/>
                        <a:pt x="2299" y="0"/>
                        <a:pt x="1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8"/>
                <p:cNvSpPr/>
                <p:nvPr/>
              </p:nvSpPr>
              <p:spPr>
                <a:xfrm>
                  <a:off x="24644" y="1395661"/>
                  <a:ext cx="638028" cy="637964"/>
                </a:xfrm>
                <a:custGeom>
                  <a:rect b="b" l="l" r="r" t="t"/>
                  <a:pathLst>
                    <a:path extrusionOk="0" fill="none" h="9941" w="9942">
                      <a:moveTo>
                        <a:pt x="8175" y="1767"/>
                      </a:moveTo>
                      <a:cubicBezTo>
                        <a:pt x="9942" y="3536"/>
                        <a:pt x="9942" y="6403"/>
                        <a:pt x="8175" y="8172"/>
                      </a:cubicBezTo>
                      <a:cubicBezTo>
                        <a:pt x="6406" y="9941"/>
                        <a:pt x="3539" y="9941"/>
                        <a:pt x="1770" y="8172"/>
                      </a:cubicBezTo>
                      <a:cubicBezTo>
                        <a:pt x="1" y="6403"/>
                        <a:pt x="1" y="3536"/>
                        <a:pt x="1770" y="1767"/>
                      </a:cubicBezTo>
                      <a:cubicBezTo>
                        <a:pt x="3539" y="0"/>
                        <a:pt x="6406" y="0"/>
                        <a:pt x="8175" y="1767"/>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8"/>
                <p:cNvSpPr/>
                <p:nvPr/>
              </p:nvSpPr>
              <p:spPr>
                <a:xfrm>
                  <a:off x="63502" y="1434486"/>
                  <a:ext cx="560312" cy="560312"/>
                </a:xfrm>
                <a:custGeom>
                  <a:rect b="b" l="l" r="r" t="t"/>
                  <a:pathLst>
                    <a:path extrusionOk="0" fill="none" h="8731" w="8731">
                      <a:moveTo>
                        <a:pt x="8285" y="3559"/>
                      </a:moveTo>
                      <a:cubicBezTo>
                        <a:pt x="8731" y="5726"/>
                        <a:pt x="7334" y="7841"/>
                        <a:pt x="5170" y="8285"/>
                      </a:cubicBezTo>
                      <a:cubicBezTo>
                        <a:pt x="3005" y="8731"/>
                        <a:pt x="888" y="7334"/>
                        <a:pt x="444" y="5170"/>
                      </a:cubicBezTo>
                      <a:cubicBezTo>
                        <a:pt x="0" y="3005"/>
                        <a:pt x="1394" y="888"/>
                        <a:pt x="3559" y="444"/>
                      </a:cubicBezTo>
                      <a:cubicBezTo>
                        <a:pt x="5726" y="0"/>
                        <a:pt x="7841" y="1394"/>
                        <a:pt x="8285" y="3559"/>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8"/>
                <p:cNvSpPr/>
                <p:nvPr/>
              </p:nvSpPr>
              <p:spPr>
                <a:xfrm>
                  <a:off x="114104" y="1485121"/>
                  <a:ext cx="459108" cy="459044"/>
                </a:xfrm>
                <a:custGeom>
                  <a:rect b="b" l="l" r="r" t="t"/>
                  <a:pathLst>
                    <a:path extrusionOk="0" fill="none" h="7153" w="7154">
                      <a:moveTo>
                        <a:pt x="7048" y="3384"/>
                      </a:moveTo>
                      <a:cubicBezTo>
                        <a:pt x="7153" y="5301"/>
                        <a:pt x="5686" y="6941"/>
                        <a:pt x="3769" y="7047"/>
                      </a:cubicBezTo>
                      <a:cubicBezTo>
                        <a:pt x="1853" y="7153"/>
                        <a:pt x="213" y="5685"/>
                        <a:pt x="107" y="3769"/>
                      </a:cubicBezTo>
                      <a:cubicBezTo>
                        <a:pt x="1" y="1852"/>
                        <a:pt x="1469" y="212"/>
                        <a:pt x="3385" y="106"/>
                      </a:cubicBezTo>
                      <a:cubicBezTo>
                        <a:pt x="5301" y="0"/>
                        <a:pt x="6942" y="1468"/>
                        <a:pt x="7048" y="3384"/>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8"/>
                <p:cNvSpPr/>
                <p:nvPr/>
              </p:nvSpPr>
              <p:spPr>
                <a:xfrm>
                  <a:off x="149111" y="1520032"/>
                  <a:ext cx="389093" cy="389221"/>
                </a:xfrm>
                <a:custGeom>
                  <a:rect b="b" l="l" r="r" t="t"/>
                  <a:pathLst>
                    <a:path extrusionOk="0" fill="none" h="6065" w="6063">
                      <a:moveTo>
                        <a:pt x="3180" y="83"/>
                      </a:moveTo>
                      <a:cubicBezTo>
                        <a:pt x="4809" y="164"/>
                        <a:pt x="6063" y="1551"/>
                        <a:pt x="5982" y="3180"/>
                      </a:cubicBezTo>
                      <a:cubicBezTo>
                        <a:pt x="5902" y="4809"/>
                        <a:pt x="4514" y="6065"/>
                        <a:pt x="2886" y="5982"/>
                      </a:cubicBezTo>
                      <a:cubicBezTo>
                        <a:pt x="1254" y="5902"/>
                        <a:pt x="1" y="4514"/>
                        <a:pt x="81" y="2885"/>
                      </a:cubicBezTo>
                      <a:cubicBezTo>
                        <a:pt x="164" y="1257"/>
                        <a:pt x="1551" y="1"/>
                        <a:pt x="3180" y="83"/>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8"/>
                <p:cNvSpPr/>
                <p:nvPr/>
              </p:nvSpPr>
              <p:spPr>
                <a:xfrm>
                  <a:off x="179370" y="1550354"/>
                  <a:ext cx="328576" cy="328576"/>
                </a:xfrm>
                <a:custGeom>
                  <a:rect b="b" l="l" r="r" t="t"/>
                  <a:pathLst>
                    <a:path extrusionOk="0" fill="none" h="5120" w="5120">
                      <a:moveTo>
                        <a:pt x="2835" y="150"/>
                      </a:moveTo>
                      <a:cubicBezTo>
                        <a:pt x="4165" y="302"/>
                        <a:pt x="5120" y="1503"/>
                        <a:pt x="4970" y="2833"/>
                      </a:cubicBezTo>
                      <a:cubicBezTo>
                        <a:pt x="4818" y="4165"/>
                        <a:pt x="3617" y="5120"/>
                        <a:pt x="2288" y="4968"/>
                      </a:cubicBezTo>
                      <a:cubicBezTo>
                        <a:pt x="958" y="4816"/>
                        <a:pt x="1" y="3615"/>
                        <a:pt x="153" y="2285"/>
                      </a:cubicBezTo>
                      <a:cubicBezTo>
                        <a:pt x="304" y="956"/>
                        <a:pt x="1505" y="1"/>
                        <a:pt x="2835" y="150"/>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8"/>
                <p:cNvSpPr/>
                <p:nvPr/>
              </p:nvSpPr>
              <p:spPr>
                <a:xfrm>
                  <a:off x="217008" y="1588025"/>
                  <a:ext cx="253299" cy="253235"/>
                </a:xfrm>
                <a:custGeom>
                  <a:rect b="b" l="l" r="r" t="t"/>
                  <a:pathLst>
                    <a:path extrusionOk="0" fill="none" h="3946" w="3947">
                      <a:moveTo>
                        <a:pt x="2048" y="3946"/>
                      </a:moveTo>
                      <a:cubicBezTo>
                        <a:pt x="1280" y="3946"/>
                        <a:pt x="587" y="3481"/>
                        <a:pt x="295" y="2772"/>
                      </a:cubicBezTo>
                      <a:cubicBezTo>
                        <a:pt x="1" y="2064"/>
                        <a:pt x="162" y="1247"/>
                        <a:pt x="705" y="704"/>
                      </a:cubicBezTo>
                      <a:cubicBezTo>
                        <a:pt x="1248" y="161"/>
                        <a:pt x="2064" y="0"/>
                        <a:pt x="2773" y="292"/>
                      </a:cubicBezTo>
                      <a:cubicBezTo>
                        <a:pt x="3484" y="587"/>
                        <a:pt x="3946" y="1279"/>
                        <a:pt x="3946" y="2048"/>
                      </a:cubicBezTo>
                      <a:cubicBezTo>
                        <a:pt x="3946" y="3094"/>
                        <a:pt x="3095" y="3946"/>
                        <a:pt x="2048" y="3946"/>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1" name="Google Shape;2251;p18"/>
              <p:cNvSpPr/>
              <p:nvPr/>
            </p:nvSpPr>
            <p:spPr>
              <a:xfrm>
                <a:off x="-2428" y="2745414"/>
                <a:ext cx="692161" cy="687352"/>
              </a:xfrm>
              <a:custGeom>
                <a:rect b="b" l="l" r="r" t="t"/>
                <a:pathLst>
                  <a:path extrusionOk="0" h="10711" w="10710">
                    <a:moveTo>
                      <a:pt x="0" y="1"/>
                    </a:moveTo>
                    <a:lnTo>
                      <a:pt x="0" y="10710"/>
                    </a:lnTo>
                    <a:lnTo>
                      <a:pt x="10709" y="10710"/>
                    </a:lnTo>
                    <a:lnTo>
                      <a:pt x="107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8"/>
              <p:cNvSpPr/>
              <p:nvPr/>
            </p:nvSpPr>
            <p:spPr>
              <a:xfrm>
                <a:off x="-2428" y="2745414"/>
                <a:ext cx="692161" cy="687352"/>
              </a:xfrm>
              <a:custGeom>
                <a:rect b="b" l="l" r="r" t="t"/>
                <a:pathLst>
                  <a:path extrusionOk="0" h="10711" w="10710">
                    <a:moveTo>
                      <a:pt x="10709"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8"/>
              <p:cNvSpPr/>
              <p:nvPr/>
            </p:nvSpPr>
            <p:spPr>
              <a:xfrm>
                <a:off x="1374506" y="683706"/>
                <a:ext cx="687314" cy="687186"/>
              </a:xfrm>
              <a:custGeom>
                <a:rect b="b" l="l" r="r" t="t"/>
                <a:pathLst>
                  <a:path extrusionOk="0" h="10708" w="10710">
                    <a:moveTo>
                      <a:pt x="0" y="0"/>
                    </a:moveTo>
                    <a:lnTo>
                      <a:pt x="0" y="10707"/>
                    </a:lnTo>
                    <a:lnTo>
                      <a:pt x="10709" y="10707"/>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8"/>
              <p:cNvSpPr/>
              <p:nvPr/>
            </p:nvSpPr>
            <p:spPr>
              <a:xfrm>
                <a:off x="1374506" y="883166"/>
                <a:ext cx="201830" cy="487858"/>
              </a:xfrm>
              <a:custGeom>
                <a:rect b="b" l="l" r="r" t="t"/>
                <a:pathLst>
                  <a:path extrusionOk="0" h="7602" w="3145">
                    <a:moveTo>
                      <a:pt x="0" y="0"/>
                    </a:moveTo>
                    <a:lnTo>
                      <a:pt x="0" y="7601"/>
                    </a:lnTo>
                    <a:lnTo>
                      <a:pt x="3145" y="7601"/>
                    </a:lnTo>
                    <a:lnTo>
                      <a:pt x="3145" y="3143"/>
                    </a:lnTo>
                    <a:cubicBezTo>
                      <a:pt x="3145" y="1406"/>
                      <a:pt x="173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8"/>
              <p:cNvSpPr/>
              <p:nvPr/>
            </p:nvSpPr>
            <p:spPr>
              <a:xfrm>
                <a:off x="1374506" y="683706"/>
                <a:ext cx="687314" cy="687314"/>
              </a:xfrm>
              <a:custGeom>
                <a:rect b="b" l="l" r="r" t="t"/>
                <a:pathLst>
                  <a:path extrusionOk="0" h="10710" w="10710">
                    <a:moveTo>
                      <a:pt x="0" y="0"/>
                    </a:moveTo>
                    <a:lnTo>
                      <a:pt x="10709" y="10709"/>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8"/>
              <p:cNvSpPr/>
              <p:nvPr/>
            </p:nvSpPr>
            <p:spPr>
              <a:xfrm>
                <a:off x="1374594" y="-3575"/>
                <a:ext cx="687314" cy="687314"/>
              </a:xfrm>
              <a:custGeom>
                <a:rect b="b" l="l" r="r" t="t"/>
                <a:pathLst>
                  <a:path extrusionOk="0" h="10710" w="10710">
                    <a:moveTo>
                      <a:pt x="0" y="1"/>
                    </a:moveTo>
                    <a:lnTo>
                      <a:pt x="0" y="10710"/>
                    </a:lnTo>
                    <a:lnTo>
                      <a:pt x="10709" y="10710"/>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8"/>
              <p:cNvSpPr/>
              <p:nvPr/>
            </p:nvSpPr>
            <p:spPr>
              <a:xfrm>
                <a:off x="1718130" y="-3575"/>
                <a:ext cx="343785" cy="687314"/>
              </a:xfrm>
              <a:custGeom>
                <a:rect b="b" l="l" r="r" t="t"/>
                <a:pathLst>
                  <a:path extrusionOk="0" h="10710" w="5357">
                    <a:moveTo>
                      <a:pt x="1" y="1"/>
                    </a:moveTo>
                    <a:lnTo>
                      <a:pt x="1" y="10710"/>
                    </a:lnTo>
                    <a:lnTo>
                      <a:pt x="5356" y="10710"/>
                    </a:lnTo>
                    <a:lnTo>
                      <a:pt x="53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8"/>
              <p:cNvSpPr/>
              <p:nvPr/>
            </p:nvSpPr>
            <p:spPr>
              <a:xfrm>
                <a:off x="1832685" y="-3575"/>
                <a:ext cx="229233" cy="171925"/>
              </a:xfrm>
              <a:custGeom>
                <a:rect b="b" l="l" r="r" t="t"/>
                <a:pathLst>
                  <a:path extrusionOk="0" h="2679" w="3572">
                    <a:moveTo>
                      <a:pt x="1" y="1"/>
                    </a:moveTo>
                    <a:lnTo>
                      <a:pt x="3571" y="2678"/>
                    </a:lnTo>
                    <a:lnTo>
                      <a:pt x="35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8"/>
              <p:cNvSpPr/>
              <p:nvPr/>
            </p:nvSpPr>
            <p:spPr>
              <a:xfrm>
                <a:off x="1866826" y="-3575"/>
                <a:ext cx="150811" cy="687314"/>
              </a:xfrm>
              <a:custGeom>
                <a:rect b="b" l="l" r="r" t="t"/>
                <a:pathLst>
                  <a:path extrusionOk="0" h="10710" w="2350">
                    <a:moveTo>
                      <a:pt x="730" y="1"/>
                    </a:moveTo>
                    <a:cubicBezTo>
                      <a:pt x="732" y="3"/>
                      <a:pt x="734" y="7"/>
                      <a:pt x="736" y="10"/>
                    </a:cubicBezTo>
                    <a:cubicBezTo>
                      <a:pt x="1123" y="477"/>
                      <a:pt x="1123" y="1100"/>
                      <a:pt x="736" y="1567"/>
                    </a:cubicBezTo>
                    <a:cubicBezTo>
                      <a:pt x="0" y="2453"/>
                      <a:pt x="3" y="3691"/>
                      <a:pt x="736" y="4576"/>
                    </a:cubicBezTo>
                    <a:cubicBezTo>
                      <a:pt x="1123" y="5041"/>
                      <a:pt x="1123" y="5667"/>
                      <a:pt x="736" y="6132"/>
                    </a:cubicBezTo>
                    <a:cubicBezTo>
                      <a:pt x="0" y="7020"/>
                      <a:pt x="0" y="8257"/>
                      <a:pt x="736" y="9143"/>
                    </a:cubicBezTo>
                    <a:cubicBezTo>
                      <a:pt x="1123" y="9608"/>
                      <a:pt x="1123" y="10234"/>
                      <a:pt x="736" y="10698"/>
                    </a:cubicBezTo>
                    <a:cubicBezTo>
                      <a:pt x="734" y="10703"/>
                      <a:pt x="732" y="10705"/>
                      <a:pt x="730" y="10710"/>
                    </a:cubicBezTo>
                    <a:lnTo>
                      <a:pt x="2025" y="10710"/>
                    </a:lnTo>
                    <a:cubicBezTo>
                      <a:pt x="2301" y="9944"/>
                      <a:pt x="2165" y="9081"/>
                      <a:pt x="1613" y="8416"/>
                    </a:cubicBezTo>
                    <a:cubicBezTo>
                      <a:pt x="1226" y="7951"/>
                      <a:pt x="1226" y="7326"/>
                      <a:pt x="1613" y="6861"/>
                    </a:cubicBezTo>
                    <a:cubicBezTo>
                      <a:pt x="2349" y="5973"/>
                      <a:pt x="2347" y="4735"/>
                      <a:pt x="1613" y="3849"/>
                    </a:cubicBezTo>
                    <a:cubicBezTo>
                      <a:pt x="1226" y="3385"/>
                      <a:pt x="1226" y="2759"/>
                      <a:pt x="1613" y="2294"/>
                    </a:cubicBezTo>
                    <a:cubicBezTo>
                      <a:pt x="2165" y="1627"/>
                      <a:pt x="2303" y="764"/>
                      <a:pt x="2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8"/>
              <p:cNvSpPr/>
              <p:nvPr/>
            </p:nvSpPr>
            <p:spPr>
              <a:xfrm>
                <a:off x="1644134" y="-3447"/>
                <a:ext cx="150811" cy="687186"/>
              </a:xfrm>
              <a:custGeom>
                <a:rect b="b" l="l" r="r" t="t"/>
                <a:pathLst>
                  <a:path extrusionOk="0" h="10708" w="2350">
                    <a:moveTo>
                      <a:pt x="730" y="1"/>
                    </a:moveTo>
                    <a:cubicBezTo>
                      <a:pt x="733" y="3"/>
                      <a:pt x="735" y="8"/>
                      <a:pt x="737" y="10"/>
                    </a:cubicBezTo>
                    <a:cubicBezTo>
                      <a:pt x="1124" y="475"/>
                      <a:pt x="1124" y="1101"/>
                      <a:pt x="737" y="1565"/>
                    </a:cubicBezTo>
                    <a:cubicBezTo>
                      <a:pt x="3" y="2453"/>
                      <a:pt x="3" y="3691"/>
                      <a:pt x="737" y="4577"/>
                    </a:cubicBezTo>
                    <a:cubicBezTo>
                      <a:pt x="1124" y="5041"/>
                      <a:pt x="1124" y="5667"/>
                      <a:pt x="737" y="6132"/>
                    </a:cubicBezTo>
                    <a:cubicBezTo>
                      <a:pt x="1" y="7018"/>
                      <a:pt x="1" y="8255"/>
                      <a:pt x="737" y="9143"/>
                    </a:cubicBezTo>
                    <a:cubicBezTo>
                      <a:pt x="1124" y="9608"/>
                      <a:pt x="1124" y="10234"/>
                      <a:pt x="737" y="10699"/>
                    </a:cubicBezTo>
                    <a:cubicBezTo>
                      <a:pt x="735" y="10701"/>
                      <a:pt x="733" y="10705"/>
                      <a:pt x="730" y="10708"/>
                    </a:cubicBezTo>
                    <a:lnTo>
                      <a:pt x="2025" y="10708"/>
                    </a:lnTo>
                    <a:cubicBezTo>
                      <a:pt x="2304" y="9944"/>
                      <a:pt x="2166" y="9081"/>
                      <a:pt x="1614" y="8414"/>
                    </a:cubicBezTo>
                    <a:cubicBezTo>
                      <a:pt x="1227" y="7949"/>
                      <a:pt x="1227" y="7324"/>
                      <a:pt x="1614" y="6859"/>
                    </a:cubicBezTo>
                    <a:cubicBezTo>
                      <a:pt x="2350" y="5973"/>
                      <a:pt x="2348" y="4735"/>
                      <a:pt x="1614" y="3850"/>
                    </a:cubicBezTo>
                    <a:cubicBezTo>
                      <a:pt x="1227" y="3383"/>
                      <a:pt x="1227" y="2759"/>
                      <a:pt x="1614"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8"/>
              <p:cNvSpPr/>
              <p:nvPr/>
            </p:nvSpPr>
            <p:spPr>
              <a:xfrm>
                <a:off x="1421507" y="-3447"/>
                <a:ext cx="150811" cy="687186"/>
              </a:xfrm>
              <a:custGeom>
                <a:rect b="b" l="l" r="r" t="t"/>
                <a:pathLst>
                  <a:path extrusionOk="0" h="10708" w="2350">
                    <a:moveTo>
                      <a:pt x="730" y="1"/>
                    </a:moveTo>
                    <a:cubicBezTo>
                      <a:pt x="732" y="3"/>
                      <a:pt x="735" y="8"/>
                      <a:pt x="737" y="10"/>
                    </a:cubicBezTo>
                    <a:cubicBezTo>
                      <a:pt x="1123" y="475"/>
                      <a:pt x="1123" y="1101"/>
                      <a:pt x="737" y="1565"/>
                    </a:cubicBezTo>
                    <a:cubicBezTo>
                      <a:pt x="3" y="2453"/>
                      <a:pt x="3" y="3691"/>
                      <a:pt x="737" y="4577"/>
                    </a:cubicBezTo>
                    <a:cubicBezTo>
                      <a:pt x="1123" y="5041"/>
                      <a:pt x="1123" y="5667"/>
                      <a:pt x="737" y="6132"/>
                    </a:cubicBezTo>
                    <a:cubicBezTo>
                      <a:pt x="3" y="7018"/>
                      <a:pt x="1" y="8255"/>
                      <a:pt x="737" y="9143"/>
                    </a:cubicBezTo>
                    <a:cubicBezTo>
                      <a:pt x="1123" y="9608"/>
                      <a:pt x="1123" y="10234"/>
                      <a:pt x="737" y="10699"/>
                    </a:cubicBezTo>
                    <a:cubicBezTo>
                      <a:pt x="735" y="10701"/>
                      <a:pt x="732" y="10705"/>
                      <a:pt x="730" y="10708"/>
                    </a:cubicBezTo>
                    <a:lnTo>
                      <a:pt x="2025" y="10708"/>
                    </a:lnTo>
                    <a:cubicBezTo>
                      <a:pt x="2304" y="9944"/>
                      <a:pt x="2166" y="9081"/>
                      <a:pt x="1613" y="8414"/>
                    </a:cubicBezTo>
                    <a:cubicBezTo>
                      <a:pt x="1229" y="7949"/>
                      <a:pt x="1229" y="7324"/>
                      <a:pt x="1613" y="6859"/>
                    </a:cubicBezTo>
                    <a:cubicBezTo>
                      <a:pt x="2350" y="5973"/>
                      <a:pt x="2350" y="4735"/>
                      <a:pt x="1613" y="3850"/>
                    </a:cubicBezTo>
                    <a:cubicBezTo>
                      <a:pt x="1229" y="3383"/>
                      <a:pt x="1229" y="2759"/>
                      <a:pt x="1613"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8"/>
              <p:cNvSpPr/>
              <p:nvPr/>
            </p:nvSpPr>
            <p:spPr>
              <a:xfrm>
                <a:off x="2748995" y="-3447"/>
                <a:ext cx="687314" cy="687186"/>
              </a:xfrm>
              <a:custGeom>
                <a:rect b="b" l="l" r="r" t="t"/>
                <a:pathLst>
                  <a:path extrusionOk="0" h="10708" w="10710">
                    <a:moveTo>
                      <a:pt x="0" y="1"/>
                    </a:moveTo>
                    <a:lnTo>
                      <a:pt x="0" y="10708"/>
                    </a:ln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8"/>
              <p:cNvSpPr/>
              <p:nvPr/>
            </p:nvSpPr>
            <p:spPr>
              <a:xfrm>
                <a:off x="2748995" y="-3447"/>
                <a:ext cx="687314" cy="687186"/>
              </a:xfrm>
              <a:custGeom>
                <a:rect b="b" l="l" r="r" t="t"/>
                <a:pathLst>
                  <a:path extrusionOk="0" h="10708" w="10710">
                    <a:moveTo>
                      <a:pt x="0" y="1"/>
                    </a:moveTo>
                    <a:cubicBezTo>
                      <a:pt x="0" y="5913"/>
                      <a:pt x="4795" y="10708"/>
                      <a:pt x="10710" y="10708"/>
                    </a:cubicBezTo>
                    <a:lnTo>
                      <a:pt x="10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8"/>
              <p:cNvSpPr/>
              <p:nvPr/>
            </p:nvSpPr>
            <p:spPr>
              <a:xfrm>
                <a:off x="3436259" y="-3447"/>
                <a:ext cx="687314" cy="687186"/>
              </a:xfrm>
              <a:custGeom>
                <a:rect b="b" l="l" r="r" t="t"/>
                <a:pathLst>
                  <a:path extrusionOk="0" h="10708" w="10710">
                    <a:moveTo>
                      <a:pt x="1" y="1"/>
                    </a:moveTo>
                    <a:lnTo>
                      <a:pt x="1" y="10708"/>
                    </a:lnTo>
                    <a:lnTo>
                      <a:pt x="10710" y="10708"/>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8"/>
              <p:cNvSpPr/>
              <p:nvPr/>
            </p:nvSpPr>
            <p:spPr>
              <a:xfrm>
                <a:off x="3436259" y="340153"/>
                <a:ext cx="687314" cy="343593"/>
              </a:xfrm>
              <a:custGeom>
                <a:rect b="b" l="l" r="r" t="t"/>
                <a:pathLst>
                  <a:path extrusionOk="0" h="5354" w="10710">
                    <a:moveTo>
                      <a:pt x="1" y="0"/>
                    </a:moveTo>
                    <a:lnTo>
                      <a:pt x="1" y="5354"/>
                    </a:lnTo>
                    <a:lnTo>
                      <a:pt x="10710" y="5354"/>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8"/>
              <p:cNvSpPr/>
              <p:nvPr/>
            </p:nvSpPr>
            <p:spPr>
              <a:xfrm>
                <a:off x="3436259" y="-3575"/>
                <a:ext cx="687314" cy="687314"/>
              </a:xfrm>
              <a:custGeom>
                <a:rect b="b" l="l" r="r" t="t"/>
                <a:pathLst>
                  <a:path extrusionOk="0" h="10710" w="10710">
                    <a:moveTo>
                      <a:pt x="1" y="1"/>
                    </a:moveTo>
                    <a:lnTo>
                      <a:pt x="1" y="10710"/>
                    </a:lnTo>
                    <a:cubicBezTo>
                      <a:pt x="5915" y="10710"/>
                      <a:pt x="10710" y="5915"/>
                      <a:pt x="10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7" name="Google Shape;2267;p18"/>
              <p:cNvGrpSpPr/>
              <p:nvPr/>
            </p:nvGrpSpPr>
            <p:grpSpPr>
              <a:xfrm>
                <a:off x="2786795" y="-3575"/>
                <a:ext cx="1299287" cy="649708"/>
                <a:chOff x="2786795" y="-3575"/>
                <a:chExt cx="1299287" cy="649708"/>
              </a:xfrm>
            </p:grpSpPr>
            <p:sp>
              <p:nvSpPr>
                <p:cNvPr id="2268" name="Google Shape;2268;p18"/>
                <p:cNvSpPr/>
                <p:nvPr/>
              </p:nvSpPr>
              <p:spPr>
                <a:xfrm>
                  <a:off x="3351803" y="-3575"/>
                  <a:ext cx="177380" cy="88818"/>
                </a:xfrm>
                <a:custGeom>
                  <a:rect b="b" l="l" r="r" t="t"/>
                  <a:pathLst>
                    <a:path extrusionOk="0" fill="none" h="1384" w="2764">
                      <a:moveTo>
                        <a:pt x="1" y="1"/>
                      </a:moveTo>
                      <a:lnTo>
                        <a:pt x="1" y="1"/>
                      </a:lnTo>
                      <a:cubicBezTo>
                        <a:pt x="1" y="764"/>
                        <a:pt x="620" y="1383"/>
                        <a:pt x="1381" y="1383"/>
                      </a:cubicBezTo>
                      <a:lnTo>
                        <a:pt x="1381" y="1383"/>
                      </a:lnTo>
                      <a:cubicBezTo>
                        <a:pt x="2145" y="1383"/>
                        <a:pt x="2764" y="764"/>
                        <a:pt x="2764" y="1"/>
                      </a:cubicBezTo>
                      <a:lnTo>
                        <a:pt x="276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8"/>
                <p:cNvSpPr/>
                <p:nvPr/>
              </p:nvSpPr>
              <p:spPr>
                <a:xfrm>
                  <a:off x="3304698" y="-3575"/>
                  <a:ext cx="271011" cy="135473"/>
                </a:xfrm>
                <a:custGeom>
                  <a:rect b="b" l="l" r="r" t="t"/>
                  <a:pathLst>
                    <a:path extrusionOk="0" fill="none" h="2111" w="4223">
                      <a:moveTo>
                        <a:pt x="1" y="1"/>
                      </a:moveTo>
                      <a:lnTo>
                        <a:pt x="1" y="1"/>
                      </a:lnTo>
                      <a:cubicBezTo>
                        <a:pt x="1" y="1167"/>
                        <a:pt x="946" y="2110"/>
                        <a:pt x="2110" y="2110"/>
                      </a:cubicBezTo>
                      <a:lnTo>
                        <a:pt x="2110" y="2110"/>
                      </a:lnTo>
                      <a:cubicBezTo>
                        <a:pt x="3277" y="2110"/>
                        <a:pt x="4222" y="1167"/>
                        <a:pt x="4222" y="1"/>
                      </a:cubicBezTo>
                      <a:lnTo>
                        <a:pt x="422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8"/>
                <p:cNvSpPr/>
                <p:nvPr/>
              </p:nvSpPr>
              <p:spPr>
                <a:xfrm>
                  <a:off x="3257592" y="-3575"/>
                  <a:ext cx="364450" cy="182257"/>
                </a:xfrm>
                <a:custGeom>
                  <a:rect b="b" l="l" r="r" t="t"/>
                  <a:pathLst>
                    <a:path extrusionOk="0" fill="none" h="2840" w="5679">
                      <a:moveTo>
                        <a:pt x="1" y="1"/>
                      </a:moveTo>
                      <a:lnTo>
                        <a:pt x="1" y="1"/>
                      </a:lnTo>
                      <a:cubicBezTo>
                        <a:pt x="1" y="1570"/>
                        <a:pt x="1271" y="2839"/>
                        <a:pt x="2840" y="2839"/>
                      </a:cubicBezTo>
                      <a:lnTo>
                        <a:pt x="2840" y="2839"/>
                      </a:lnTo>
                      <a:cubicBezTo>
                        <a:pt x="4409" y="2839"/>
                        <a:pt x="5679" y="1570"/>
                        <a:pt x="5679" y="1"/>
                      </a:cubicBezTo>
                      <a:lnTo>
                        <a:pt x="567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8"/>
                <p:cNvSpPr/>
                <p:nvPr/>
              </p:nvSpPr>
              <p:spPr>
                <a:xfrm>
                  <a:off x="3210487" y="-3575"/>
                  <a:ext cx="457953" cy="228912"/>
                </a:xfrm>
                <a:custGeom>
                  <a:rect b="b" l="l" r="r" t="t"/>
                  <a:pathLst>
                    <a:path extrusionOk="0" fill="none" h="3567" w="7136">
                      <a:moveTo>
                        <a:pt x="1" y="1"/>
                      </a:moveTo>
                      <a:lnTo>
                        <a:pt x="1" y="1"/>
                      </a:lnTo>
                      <a:cubicBezTo>
                        <a:pt x="1" y="1970"/>
                        <a:pt x="1598" y="3566"/>
                        <a:pt x="3567" y="3566"/>
                      </a:cubicBezTo>
                      <a:lnTo>
                        <a:pt x="3567" y="3566"/>
                      </a:lnTo>
                      <a:cubicBezTo>
                        <a:pt x="5536" y="3566"/>
                        <a:pt x="7135" y="1970"/>
                        <a:pt x="7135" y="1"/>
                      </a:cubicBezTo>
                      <a:lnTo>
                        <a:pt x="713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8"/>
                <p:cNvSpPr/>
                <p:nvPr/>
              </p:nvSpPr>
              <p:spPr>
                <a:xfrm>
                  <a:off x="3163446" y="-3575"/>
                  <a:ext cx="551327" cy="275696"/>
                </a:xfrm>
                <a:custGeom>
                  <a:rect b="b" l="l" r="r" t="t"/>
                  <a:pathLst>
                    <a:path extrusionOk="0" fill="none" h="4296" w="8591">
                      <a:moveTo>
                        <a:pt x="2" y="1"/>
                      </a:moveTo>
                      <a:lnTo>
                        <a:pt x="2" y="1"/>
                      </a:lnTo>
                      <a:cubicBezTo>
                        <a:pt x="0" y="2372"/>
                        <a:pt x="1923" y="4296"/>
                        <a:pt x="4298" y="4296"/>
                      </a:cubicBezTo>
                      <a:lnTo>
                        <a:pt x="4298" y="4296"/>
                      </a:lnTo>
                      <a:cubicBezTo>
                        <a:pt x="6670" y="4296"/>
                        <a:pt x="8591" y="2372"/>
                        <a:pt x="8591" y="1"/>
                      </a:cubicBezTo>
                      <a:lnTo>
                        <a:pt x="8591"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8"/>
                <p:cNvSpPr/>
                <p:nvPr/>
              </p:nvSpPr>
              <p:spPr>
                <a:xfrm>
                  <a:off x="3116340" y="-3575"/>
                  <a:ext cx="644959" cy="322544"/>
                </a:xfrm>
                <a:custGeom>
                  <a:rect b="b" l="l" r="r" t="t"/>
                  <a:pathLst>
                    <a:path extrusionOk="0" fill="none" h="5026" w="10050">
                      <a:moveTo>
                        <a:pt x="0" y="1"/>
                      </a:moveTo>
                      <a:lnTo>
                        <a:pt x="0" y="1"/>
                      </a:lnTo>
                      <a:cubicBezTo>
                        <a:pt x="0" y="2775"/>
                        <a:pt x="2250" y="5025"/>
                        <a:pt x="5025" y="5025"/>
                      </a:cubicBezTo>
                      <a:lnTo>
                        <a:pt x="5025" y="5025"/>
                      </a:lnTo>
                      <a:cubicBezTo>
                        <a:pt x="7799" y="5025"/>
                        <a:pt x="10049" y="2775"/>
                        <a:pt x="10049" y="1"/>
                      </a:cubicBezTo>
                      <a:lnTo>
                        <a:pt x="1004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8"/>
                <p:cNvSpPr/>
                <p:nvPr/>
              </p:nvSpPr>
              <p:spPr>
                <a:xfrm>
                  <a:off x="3069235" y="-3575"/>
                  <a:ext cx="738269" cy="369199"/>
                </a:xfrm>
                <a:custGeom>
                  <a:rect b="b" l="l" r="r" t="t"/>
                  <a:pathLst>
                    <a:path extrusionOk="0" fill="none" h="5753" w="11504">
                      <a:moveTo>
                        <a:pt x="0" y="1"/>
                      </a:moveTo>
                      <a:lnTo>
                        <a:pt x="0" y="1"/>
                      </a:lnTo>
                      <a:cubicBezTo>
                        <a:pt x="0" y="3178"/>
                        <a:pt x="2577" y="5752"/>
                        <a:pt x="5752" y="5752"/>
                      </a:cubicBezTo>
                      <a:lnTo>
                        <a:pt x="5752" y="5752"/>
                      </a:lnTo>
                      <a:cubicBezTo>
                        <a:pt x="8929" y="5752"/>
                        <a:pt x="11503" y="3178"/>
                        <a:pt x="11503" y="1"/>
                      </a:cubicBezTo>
                      <a:lnTo>
                        <a:pt x="11503"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8"/>
                <p:cNvSpPr/>
                <p:nvPr/>
              </p:nvSpPr>
              <p:spPr>
                <a:xfrm>
                  <a:off x="3022129" y="-3575"/>
                  <a:ext cx="831836" cy="415982"/>
                </a:xfrm>
                <a:custGeom>
                  <a:rect b="b" l="l" r="r" t="t"/>
                  <a:pathLst>
                    <a:path extrusionOk="0" fill="none" h="6482" w="12962">
                      <a:moveTo>
                        <a:pt x="0" y="1"/>
                      </a:moveTo>
                      <a:lnTo>
                        <a:pt x="0" y="1"/>
                      </a:lnTo>
                      <a:cubicBezTo>
                        <a:pt x="0" y="3580"/>
                        <a:pt x="2901" y="6481"/>
                        <a:pt x="6481" y="6481"/>
                      </a:cubicBezTo>
                      <a:lnTo>
                        <a:pt x="6481" y="6481"/>
                      </a:lnTo>
                      <a:cubicBezTo>
                        <a:pt x="10061" y="6481"/>
                        <a:pt x="12962" y="3580"/>
                        <a:pt x="12962" y="1"/>
                      </a:cubicBezTo>
                      <a:lnTo>
                        <a:pt x="1296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8"/>
                <p:cNvSpPr/>
                <p:nvPr/>
              </p:nvSpPr>
              <p:spPr>
                <a:xfrm>
                  <a:off x="2975024" y="-3575"/>
                  <a:ext cx="925339" cy="462638"/>
                </a:xfrm>
                <a:custGeom>
                  <a:rect b="b" l="l" r="r" t="t"/>
                  <a:pathLst>
                    <a:path extrusionOk="0" fill="none" h="7209" w="14419">
                      <a:moveTo>
                        <a:pt x="1" y="1"/>
                      </a:moveTo>
                      <a:lnTo>
                        <a:pt x="1" y="1"/>
                      </a:lnTo>
                      <a:cubicBezTo>
                        <a:pt x="1" y="3983"/>
                        <a:pt x="3228" y="7208"/>
                        <a:pt x="7211" y="7208"/>
                      </a:cubicBezTo>
                      <a:lnTo>
                        <a:pt x="7211" y="7208"/>
                      </a:lnTo>
                      <a:cubicBezTo>
                        <a:pt x="11191" y="7208"/>
                        <a:pt x="14418" y="3983"/>
                        <a:pt x="14418" y="1"/>
                      </a:cubicBezTo>
                      <a:lnTo>
                        <a:pt x="1441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8"/>
                <p:cNvSpPr/>
                <p:nvPr/>
              </p:nvSpPr>
              <p:spPr>
                <a:xfrm>
                  <a:off x="2928047" y="-3575"/>
                  <a:ext cx="1018842" cy="509421"/>
                </a:xfrm>
                <a:custGeom>
                  <a:rect b="b" l="l" r="r" t="t"/>
                  <a:pathLst>
                    <a:path extrusionOk="0" fill="none" h="7938" w="15876">
                      <a:moveTo>
                        <a:pt x="1" y="1"/>
                      </a:moveTo>
                      <a:lnTo>
                        <a:pt x="1" y="1"/>
                      </a:lnTo>
                      <a:cubicBezTo>
                        <a:pt x="1" y="4383"/>
                        <a:pt x="3553" y="7938"/>
                        <a:pt x="7938" y="7938"/>
                      </a:cubicBezTo>
                      <a:lnTo>
                        <a:pt x="7938" y="7938"/>
                      </a:lnTo>
                      <a:cubicBezTo>
                        <a:pt x="12321" y="7938"/>
                        <a:pt x="15875" y="4383"/>
                        <a:pt x="15875" y="1"/>
                      </a:cubicBezTo>
                      <a:lnTo>
                        <a:pt x="1587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8"/>
                <p:cNvSpPr/>
                <p:nvPr/>
              </p:nvSpPr>
              <p:spPr>
                <a:xfrm>
                  <a:off x="2881006" y="-3575"/>
                  <a:ext cx="1112089" cy="556076"/>
                </a:xfrm>
                <a:custGeom>
                  <a:rect b="b" l="l" r="r" t="t"/>
                  <a:pathLst>
                    <a:path extrusionOk="0" fill="none" h="8665" w="17329">
                      <a:moveTo>
                        <a:pt x="0" y="1"/>
                      </a:moveTo>
                      <a:lnTo>
                        <a:pt x="0" y="1"/>
                      </a:lnTo>
                      <a:cubicBezTo>
                        <a:pt x="0" y="4786"/>
                        <a:pt x="3879" y="8665"/>
                        <a:pt x="8664" y="8665"/>
                      </a:cubicBezTo>
                      <a:lnTo>
                        <a:pt x="8664" y="8665"/>
                      </a:lnTo>
                      <a:cubicBezTo>
                        <a:pt x="13449" y="8665"/>
                        <a:pt x="17328" y="4786"/>
                        <a:pt x="17328" y="1"/>
                      </a:cubicBezTo>
                      <a:lnTo>
                        <a:pt x="1732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8"/>
                <p:cNvSpPr/>
                <p:nvPr/>
              </p:nvSpPr>
              <p:spPr>
                <a:xfrm>
                  <a:off x="2833900" y="-3575"/>
                  <a:ext cx="1205656" cy="602860"/>
                </a:xfrm>
                <a:custGeom>
                  <a:rect b="b" l="l" r="r" t="t"/>
                  <a:pathLst>
                    <a:path extrusionOk="0" fill="none" h="9394" w="18787">
                      <a:moveTo>
                        <a:pt x="0" y="1"/>
                      </a:moveTo>
                      <a:lnTo>
                        <a:pt x="0" y="1"/>
                      </a:lnTo>
                      <a:cubicBezTo>
                        <a:pt x="0" y="5188"/>
                        <a:pt x="4206" y="9394"/>
                        <a:pt x="9393" y="9394"/>
                      </a:cubicBezTo>
                      <a:lnTo>
                        <a:pt x="9393" y="9394"/>
                      </a:lnTo>
                      <a:cubicBezTo>
                        <a:pt x="14581" y="9394"/>
                        <a:pt x="18787" y="5188"/>
                        <a:pt x="18787" y="1"/>
                      </a:cubicBezTo>
                      <a:lnTo>
                        <a:pt x="1878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8"/>
                <p:cNvSpPr/>
                <p:nvPr/>
              </p:nvSpPr>
              <p:spPr>
                <a:xfrm>
                  <a:off x="2786795" y="-3575"/>
                  <a:ext cx="1299287" cy="649708"/>
                </a:xfrm>
                <a:custGeom>
                  <a:rect b="b" l="l" r="r" t="t"/>
                  <a:pathLst>
                    <a:path extrusionOk="0" fill="none" h="10124" w="20246">
                      <a:moveTo>
                        <a:pt x="0" y="1"/>
                      </a:moveTo>
                      <a:lnTo>
                        <a:pt x="0" y="1"/>
                      </a:lnTo>
                      <a:cubicBezTo>
                        <a:pt x="0" y="5591"/>
                        <a:pt x="4530" y="10123"/>
                        <a:pt x="10123" y="10123"/>
                      </a:cubicBezTo>
                      <a:lnTo>
                        <a:pt x="10123" y="10123"/>
                      </a:lnTo>
                      <a:cubicBezTo>
                        <a:pt x="15711" y="10123"/>
                        <a:pt x="20246" y="5591"/>
                        <a:pt x="20246" y="1"/>
                      </a:cubicBezTo>
                      <a:lnTo>
                        <a:pt x="20246"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1" name="Google Shape;2281;p18"/>
              <p:cNvSpPr/>
              <p:nvPr/>
            </p:nvSpPr>
            <p:spPr>
              <a:xfrm>
                <a:off x="4810853" y="-3447"/>
                <a:ext cx="687314" cy="687186"/>
              </a:xfrm>
              <a:custGeom>
                <a:rect b="b" l="l" r="r" t="t"/>
                <a:pathLst>
                  <a:path extrusionOk="0" h="10708" w="10710">
                    <a:moveTo>
                      <a:pt x="0" y="1"/>
                    </a:moveTo>
                    <a:lnTo>
                      <a:pt x="0" y="10708"/>
                    </a:lnTo>
                    <a:lnTo>
                      <a:pt x="10709" y="10708"/>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8"/>
              <p:cNvSpPr/>
              <p:nvPr/>
            </p:nvSpPr>
            <p:spPr>
              <a:xfrm>
                <a:off x="4810853" y="304985"/>
                <a:ext cx="687314" cy="70207"/>
              </a:xfrm>
              <a:custGeom>
                <a:rect b="b" l="l" r="r" t="t"/>
                <a:pathLst>
                  <a:path extrusionOk="0" h="1094" w="10710">
                    <a:moveTo>
                      <a:pt x="0" y="1"/>
                    </a:moveTo>
                    <a:lnTo>
                      <a:pt x="0" y="1094"/>
                    </a:lnTo>
                    <a:lnTo>
                      <a:pt x="10709" y="1094"/>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8"/>
              <p:cNvSpPr/>
              <p:nvPr/>
            </p:nvSpPr>
            <p:spPr>
              <a:xfrm>
                <a:off x="5119413" y="-3447"/>
                <a:ext cx="70207" cy="687186"/>
              </a:xfrm>
              <a:custGeom>
                <a:rect b="b" l="l" r="r" t="t"/>
                <a:pathLst>
                  <a:path extrusionOk="0" h="10708" w="1094">
                    <a:moveTo>
                      <a:pt x="0" y="1"/>
                    </a:moveTo>
                    <a:lnTo>
                      <a:pt x="0" y="10708"/>
                    </a:lnTo>
                    <a:lnTo>
                      <a:pt x="1093" y="10708"/>
                    </a:lnTo>
                    <a:lnTo>
                      <a:pt x="10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8"/>
              <p:cNvSpPr/>
              <p:nvPr/>
            </p:nvSpPr>
            <p:spPr>
              <a:xfrm>
                <a:off x="4810853" y="-3447"/>
                <a:ext cx="687314" cy="687186"/>
              </a:xfrm>
              <a:custGeom>
                <a:rect b="b" l="l" r="r" t="t"/>
                <a:pathLst>
                  <a:path extrusionOk="0" h="10708" w="10710">
                    <a:moveTo>
                      <a:pt x="9936" y="1"/>
                    </a:moveTo>
                    <a:lnTo>
                      <a:pt x="0" y="9935"/>
                    </a:lnTo>
                    <a:lnTo>
                      <a:pt x="0" y="10708"/>
                    </a:lnTo>
                    <a:lnTo>
                      <a:pt x="773" y="10708"/>
                    </a:lnTo>
                    <a:lnTo>
                      <a:pt x="10709" y="772"/>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8"/>
              <p:cNvSpPr/>
              <p:nvPr/>
            </p:nvSpPr>
            <p:spPr>
              <a:xfrm>
                <a:off x="4810853" y="-3447"/>
                <a:ext cx="687314" cy="687186"/>
              </a:xfrm>
              <a:custGeom>
                <a:rect b="b" l="l" r="r" t="t"/>
                <a:pathLst>
                  <a:path extrusionOk="0" h="10708" w="10710">
                    <a:moveTo>
                      <a:pt x="0" y="1"/>
                    </a:moveTo>
                    <a:lnTo>
                      <a:pt x="0" y="772"/>
                    </a:lnTo>
                    <a:lnTo>
                      <a:pt x="9936" y="10708"/>
                    </a:lnTo>
                    <a:lnTo>
                      <a:pt x="10709" y="10708"/>
                    </a:lnTo>
                    <a:lnTo>
                      <a:pt x="10709" y="9935"/>
                    </a:lnTo>
                    <a:lnTo>
                      <a:pt x="7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8"/>
              <p:cNvSpPr/>
              <p:nvPr/>
            </p:nvSpPr>
            <p:spPr>
              <a:xfrm>
                <a:off x="4914498" y="97695"/>
                <a:ext cx="485035" cy="484906"/>
              </a:xfrm>
              <a:custGeom>
                <a:rect b="b" l="l" r="r" t="t"/>
                <a:pathLst>
                  <a:path extrusionOk="0" h="7556" w="7558">
                    <a:moveTo>
                      <a:pt x="3232" y="1"/>
                    </a:moveTo>
                    <a:lnTo>
                      <a:pt x="3232" y="2458"/>
                    </a:lnTo>
                    <a:lnTo>
                      <a:pt x="1493" y="721"/>
                    </a:lnTo>
                    <a:lnTo>
                      <a:pt x="720" y="1494"/>
                    </a:lnTo>
                    <a:lnTo>
                      <a:pt x="2459" y="3231"/>
                    </a:lnTo>
                    <a:lnTo>
                      <a:pt x="0" y="3231"/>
                    </a:lnTo>
                    <a:lnTo>
                      <a:pt x="0" y="4324"/>
                    </a:lnTo>
                    <a:lnTo>
                      <a:pt x="2459" y="4324"/>
                    </a:lnTo>
                    <a:lnTo>
                      <a:pt x="720" y="6063"/>
                    </a:lnTo>
                    <a:lnTo>
                      <a:pt x="1493" y="6836"/>
                    </a:lnTo>
                    <a:lnTo>
                      <a:pt x="3232" y="5097"/>
                    </a:lnTo>
                    <a:lnTo>
                      <a:pt x="3232" y="7556"/>
                    </a:lnTo>
                    <a:lnTo>
                      <a:pt x="4325" y="7556"/>
                    </a:lnTo>
                    <a:lnTo>
                      <a:pt x="4325" y="5097"/>
                    </a:lnTo>
                    <a:lnTo>
                      <a:pt x="6065" y="6836"/>
                    </a:lnTo>
                    <a:lnTo>
                      <a:pt x="6838" y="6063"/>
                    </a:lnTo>
                    <a:lnTo>
                      <a:pt x="5098" y="4324"/>
                    </a:lnTo>
                    <a:lnTo>
                      <a:pt x="7558" y="4324"/>
                    </a:lnTo>
                    <a:lnTo>
                      <a:pt x="7558" y="3231"/>
                    </a:lnTo>
                    <a:lnTo>
                      <a:pt x="5098" y="3231"/>
                    </a:lnTo>
                    <a:lnTo>
                      <a:pt x="6838" y="1494"/>
                    </a:lnTo>
                    <a:lnTo>
                      <a:pt x="6065" y="721"/>
                    </a:lnTo>
                    <a:lnTo>
                      <a:pt x="4325" y="2458"/>
                    </a:lnTo>
                    <a:lnTo>
                      <a:pt x="4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
    <p:bg>
      <p:bgPr>
        <a:solidFill>
          <a:schemeClr val="dk2"/>
        </a:solidFill>
      </p:bgPr>
    </p:bg>
    <p:spTree>
      <p:nvGrpSpPr>
        <p:cNvPr id="2287" name="Shape 2287"/>
        <p:cNvGrpSpPr/>
        <p:nvPr/>
      </p:nvGrpSpPr>
      <p:grpSpPr>
        <a:xfrm>
          <a:off x="0" y="0"/>
          <a:ext cx="0" cy="0"/>
          <a:chOff x="0" y="0"/>
          <a:chExt cx="0" cy="0"/>
        </a:xfrm>
      </p:grpSpPr>
      <p:sp>
        <p:nvSpPr>
          <p:cNvPr id="2288" name="Google Shape;2288;p19"/>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289" name="Google Shape;2289;p19"/>
          <p:cNvSpPr txBox="1"/>
          <p:nvPr>
            <p:ph idx="2" type="title"/>
          </p:nvPr>
        </p:nvSpPr>
        <p:spPr>
          <a:xfrm>
            <a:off x="6288650" y="3161600"/>
            <a:ext cx="1550700" cy="570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2200"/>
              <a:buNone/>
              <a:defRPr i="0" sz="24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290" name="Google Shape;2290;p19"/>
          <p:cNvSpPr txBox="1"/>
          <p:nvPr>
            <p:ph idx="3" type="title"/>
          </p:nvPr>
        </p:nvSpPr>
        <p:spPr>
          <a:xfrm>
            <a:off x="1197750" y="1593200"/>
            <a:ext cx="4579200" cy="4548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2200"/>
              <a:buNone/>
              <a:defRPr i="0" sz="2400"/>
            </a:lvl1pPr>
            <a:lvl2pPr lvl="1" rtl="0" algn="r">
              <a:spcBef>
                <a:spcPts val="0"/>
              </a:spcBef>
              <a:spcAft>
                <a:spcPts val="0"/>
              </a:spcAft>
              <a:buSzPts val="2200"/>
              <a:buNone/>
              <a:defRPr sz="2200"/>
            </a:lvl2pPr>
            <a:lvl3pPr lvl="2" rtl="0" algn="r">
              <a:spcBef>
                <a:spcPts val="0"/>
              </a:spcBef>
              <a:spcAft>
                <a:spcPts val="0"/>
              </a:spcAft>
              <a:buSzPts val="2200"/>
              <a:buNone/>
              <a:defRPr sz="2200"/>
            </a:lvl3pPr>
            <a:lvl4pPr lvl="3" rtl="0" algn="r">
              <a:spcBef>
                <a:spcPts val="0"/>
              </a:spcBef>
              <a:spcAft>
                <a:spcPts val="0"/>
              </a:spcAft>
              <a:buSzPts val="2200"/>
              <a:buNone/>
              <a:defRPr sz="2200"/>
            </a:lvl4pPr>
            <a:lvl5pPr lvl="4" rtl="0" algn="r">
              <a:spcBef>
                <a:spcPts val="0"/>
              </a:spcBef>
              <a:spcAft>
                <a:spcPts val="0"/>
              </a:spcAft>
              <a:buSzPts val="2200"/>
              <a:buNone/>
              <a:defRPr sz="2200"/>
            </a:lvl5pPr>
            <a:lvl6pPr lvl="5" rtl="0" algn="r">
              <a:spcBef>
                <a:spcPts val="0"/>
              </a:spcBef>
              <a:spcAft>
                <a:spcPts val="0"/>
              </a:spcAft>
              <a:buSzPts val="2200"/>
              <a:buNone/>
              <a:defRPr sz="2200"/>
            </a:lvl6pPr>
            <a:lvl7pPr lvl="6" rtl="0" algn="r">
              <a:spcBef>
                <a:spcPts val="0"/>
              </a:spcBef>
              <a:spcAft>
                <a:spcPts val="0"/>
              </a:spcAft>
              <a:buSzPts val="2200"/>
              <a:buNone/>
              <a:defRPr sz="2200"/>
            </a:lvl7pPr>
            <a:lvl8pPr lvl="7" rtl="0" algn="r">
              <a:spcBef>
                <a:spcPts val="0"/>
              </a:spcBef>
              <a:spcAft>
                <a:spcPts val="0"/>
              </a:spcAft>
              <a:buSzPts val="2200"/>
              <a:buNone/>
              <a:defRPr sz="2200"/>
            </a:lvl8pPr>
            <a:lvl9pPr lvl="8" rtl="0" algn="r">
              <a:spcBef>
                <a:spcPts val="0"/>
              </a:spcBef>
              <a:spcAft>
                <a:spcPts val="0"/>
              </a:spcAft>
              <a:buSzPts val="2200"/>
              <a:buNone/>
              <a:defRPr sz="2200"/>
            </a:lvl9pPr>
          </a:lstStyle>
          <a:p/>
        </p:txBody>
      </p:sp>
      <p:sp>
        <p:nvSpPr>
          <p:cNvPr id="2291" name="Google Shape;2291;p19"/>
          <p:cNvSpPr txBox="1"/>
          <p:nvPr>
            <p:ph idx="1" type="subTitle"/>
          </p:nvPr>
        </p:nvSpPr>
        <p:spPr>
          <a:xfrm>
            <a:off x="1197750" y="2188350"/>
            <a:ext cx="4579200" cy="189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1000"/>
              </a:spcBef>
              <a:spcAft>
                <a:spcPts val="0"/>
              </a:spcAft>
              <a:buNone/>
              <a:defRPr sz="1400">
                <a:solidFill>
                  <a:schemeClr val="dk1"/>
                </a:solidFill>
                <a:latin typeface="Work Sans Medium"/>
                <a:ea typeface="Work Sans Medium"/>
                <a:cs typeface="Work Sans Medium"/>
                <a:sym typeface="Work Sans Medium"/>
              </a:defRPr>
            </a:lvl2pPr>
            <a:lvl3pPr lvl="2" rtl="0">
              <a:spcBef>
                <a:spcPts val="1000"/>
              </a:spcBef>
              <a:spcAft>
                <a:spcPts val="0"/>
              </a:spcAft>
              <a:buNone/>
              <a:defRPr sz="1400">
                <a:solidFill>
                  <a:schemeClr val="dk1"/>
                </a:solidFill>
                <a:latin typeface="Work Sans Medium"/>
                <a:ea typeface="Work Sans Medium"/>
                <a:cs typeface="Work Sans Medium"/>
                <a:sym typeface="Work Sans Medium"/>
              </a:defRPr>
            </a:lvl3pPr>
            <a:lvl4pPr lvl="3" rtl="0">
              <a:spcBef>
                <a:spcPts val="1000"/>
              </a:spcBef>
              <a:spcAft>
                <a:spcPts val="0"/>
              </a:spcAft>
              <a:buNone/>
              <a:defRPr sz="1400">
                <a:solidFill>
                  <a:schemeClr val="dk1"/>
                </a:solidFill>
                <a:latin typeface="Work Sans Medium"/>
                <a:ea typeface="Work Sans Medium"/>
                <a:cs typeface="Work Sans Medium"/>
                <a:sym typeface="Work Sans Medium"/>
              </a:defRPr>
            </a:lvl4pPr>
            <a:lvl5pPr lvl="4" rtl="0">
              <a:spcBef>
                <a:spcPts val="1000"/>
              </a:spcBef>
              <a:spcAft>
                <a:spcPts val="0"/>
              </a:spcAft>
              <a:buNone/>
              <a:defRPr sz="1400">
                <a:solidFill>
                  <a:schemeClr val="dk1"/>
                </a:solidFill>
                <a:latin typeface="Work Sans Medium"/>
                <a:ea typeface="Work Sans Medium"/>
                <a:cs typeface="Work Sans Medium"/>
                <a:sym typeface="Work Sans Medium"/>
              </a:defRPr>
            </a:lvl5pPr>
            <a:lvl6pPr lvl="5" rtl="0">
              <a:spcBef>
                <a:spcPts val="1000"/>
              </a:spcBef>
              <a:spcAft>
                <a:spcPts val="0"/>
              </a:spcAft>
              <a:buNone/>
              <a:defRPr sz="1400">
                <a:solidFill>
                  <a:schemeClr val="dk1"/>
                </a:solidFill>
                <a:latin typeface="Work Sans Medium"/>
                <a:ea typeface="Work Sans Medium"/>
                <a:cs typeface="Work Sans Medium"/>
                <a:sym typeface="Work Sans Medium"/>
              </a:defRPr>
            </a:lvl6pPr>
            <a:lvl7pPr lvl="6" rtl="0">
              <a:spcBef>
                <a:spcPts val="1000"/>
              </a:spcBef>
              <a:spcAft>
                <a:spcPts val="0"/>
              </a:spcAft>
              <a:buNone/>
              <a:defRPr sz="1400">
                <a:solidFill>
                  <a:schemeClr val="dk1"/>
                </a:solidFill>
                <a:latin typeface="Work Sans Medium"/>
                <a:ea typeface="Work Sans Medium"/>
                <a:cs typeface="Work Sans Medium"/>
                <a:sym typeface="Work Sans Medium"/>
              </a:defRPr>
            </a:lvl7pPr>
            <a:lvl8pPr lvl="7" rtl="0">
              <a:spcBef>
                <a:spcPts val="1000"/>
              </a:spcBef>
              <a:spcAft>
                <a:spcPts val="0"/>
              </a:spcAft>
              <a:buNone/>
              <a:defRPr sz="1400">
                <a:solidFill>
                  <a:schemeClr val="dk1"/>
                </a:solidFill>
                <a:latin typeface="Work Sans Medium"/>
                <a:ea typeface="Work Sans Medium"/>
                <a:cs typeface="Work Sans Medium"/>
                <a:sym typeface="Work Sans Medium"/>
              </a:defRPr>
            </a:lvl8pPr>
            <a:lvl9pPr lvl="8" rtl="0">
              <a:spcBef>
                <a:spcPts val="1000"/>
              </a:spcBef>
              <a:spcAft>
                <a:spcPts val="1000"/>
              </a:spcAft>
              <a:buNone/>
              <a:defRPr sz="1400">
                <a:solidFill>
                  <a:schemeClr val="dk1"/>
                </a:solidFill>
                <a:latin typeface="Work Sans Medium"/>
                <a:ea typeface="Work Sans Medium"/>
                <a:cs typeface="Work Sans Medium"/>
                <a:sym typeface="Work Sans Medium"/>
              </a:defRPr>
            </a:lvl9pPr>
          </a:lstStyle>
          <a:p/>
        </p:txBody>
      </p:sp>
      <p:grpSp>
        <p:nvGrpSpPr>
          <p:cNvPr id="2292" name="Google Shape;2292;p19"/>
          <p:cNvGrpSpPr/>
          <p:nvPr/>
        </p:nvGrpSpPr>
        <p:grpSpPr>
          <a:xfrm>
            <a:off x="-484" y="4078765"/>
            <a:ext cx="3731166" cy="1065124"/>
            <a:chOff x="-484" y="4078765"/>
            <a:chExt cx="3731166" cy="1065124"/>
          </a:xfrm>
        </p:grpSpPr>
        <p:sp>
          <p:nvSpPr>
            <p:cNvPr id="2293" name="Google Shape;2293;p19"/>
            <p:cNvSpPr/>
            <p:nvPr/>
          </p:nvSpPr>
          <p:spPr>
            <a:xfrm>
              <a:off x="-484" y="4078765"/>
              <a:ext cx="533010" cy="532910"/>
            </a:xfrm>
            <a:custGeom>
              <a:rect b="b" l="l" r="r" t="t"/>
              <a:pathLst>
                <a:path extrusionOk="0" h="10708" w="10710">
                  <a:moveTo>
                    <a:pt x="0" y="0"/>
                  </a:moveTo>
                  <a:lnTo>
                    <a:pt x="0" y="10707"/>
                  </a:lnTo>
                  <a:lnTo>
                    <a:pt x="10709" y="10707"/>
                  </a:lnTo>
                  <a:lnTo>
                    <a:pt x="10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9"/>
            <p:cNvSpPr/>
            <p:nvPr/>
          </p:nvSpPr>
          <p:spPr>
            <a:xfrm>
              <a:off x="157028" y="4236178"/>
              <a:ext cx="375496" cy="375496"/>
            </a:xfrm>
            <a:custGeom>
              <a:rect b="b" l="l" r="r" t="t"/>
              <a:pathLst>
                <a:path extrusionOk="0" h="7545" w="7545">
                  <a:moveTo>
                    <a:pt x="1" y="0"/>
                  </a:moveTo>
                  <a:lnTo>
                    <a:pt x="1" y="7544"/>
                  </a:lnTo>
                  <a:lnTo>
                    <a:pt x="7544" y="7544"/>
                  </a:lnTo>
                  <a:lnTo>
                    <a:pt x="7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9"/>
            <p:cNvSpPr/>
            <p:nvPr/>
          </p:nvSpPr>
          <p:spPr>
            <a:xfrm>
              <a:off x="73917" y="4153167"/>
              <a:ext cx="458608" cy="458508"/>
            </a:xfrm>
            <a:custGeom>
              <a:rect b="b" l="l" r="r" t="t"/>
              <a:pathLst>
                <a:path extrusionOk="0" fill="none" h="9213" w="9215">
                  <a:moveTo>
                    <a:pt x="1" y="9212"/>
                  </a:moveTo>
                  <a:lnTo>
                    <a:pt x="1" y="1"/>
                  </a:lnTo>
                  <a:lnTo>
                    <a:pt x="921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9"/>
            <p:cNvSpPr/>
            <p:nvPr/>
          </p:nvSpPr>
          <p:spPr>
            <a:xfrm>
              <a:off x="123037" y="4202287"/>
              <a:ext cx="409487" cy="409387"/>
            </a:xfrm>
            <a:custGeom>
              <a:rect b="b" l="l" r="r" t="t"/>
              <a:pathLst>
                <a:path extrusionOk="0" fill="none" h="8226" w="8228">
                  <a:moveTo>
                    <a:pt x="1" y="8225"/>
                  </a:moveTo>
                  <a:lnTo>
                    <a:pt x="1" y="1"/>
                  </a:lnTo>
                  <a:lnTo>
                    <a:pt x="822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9"/>
            <p:cNvSpPr/>
            <p:nvPr/>
          </p:nvSpPr>
          <p:spPr>
            <a:xfrm>
              <a:off x="99547" y="4178797"/>
              <a:ext cx="432977" cy="432878"/>
            </a:xfrm>
            <a:custGeom>
              <a:rect b="b" l="l" r="r" t="t"/>
              <a:pathLst>
                <a:path extrusionOk="0" fill="none" h="8698" w="8700">
                  <a:moveTo>
                    <a:pt x="1" y="8697"/>
                  </a:moveTo>
                  <a:lnTo>
                    <a:pt x="1" y="1"/>
                  </a:lnTo>
                  <a:lnTo>
                    <a:pt x="869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9"/>
            <p:cNvSpPr/>
            <p:nvPr/>
          </p:nvSpPr>
          <p:spPr>
            <a:xfrm>
              <a:off x="266016" y="4345168"/>
              <a:ext cx="266505" cy="266505"/>
            </a:xfrm>
            <a:custGeom>
              <a:rect b="b" l="l" r="r" t="t"/>
              <a:pathLst>
                <a:path extrusionOk="0" h="5355" w="5355">
                  <a:moveTo>
                    <a:pt x="1" y="1"/>
                  </a:moveTo>
                  <a:lnTo>
                    <a:pt x="1" y="5354"/>
                  </a:lnTo>
                  <a:lnTo>
                    <a:pt x="5354" y="5354"/>
                  </a:lnTo>
                  <a:lnTo>
                    <a:pt x="5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9"/>
            <p:cNvSpPr/>
            <p:nvPr/>
          </p:nvSpPr>
          <p:spPr>
            <a:xfrm>
              <a:off x="1598819" y="4610822"/>
              <a:ext cx="533010" cy="533010"/>
            </a:xfrm>
            <a:custGeom>
              <a:rect b="b" l="l" r="r" t="t"/>
              <a:pathLst>
                <a:path extrusionOk="0" h="10710" w="10710">
                  <a:moveTo>
                    <a:pt x="0" y="0"/>
                  </a:moveTo>
                  <a:lnTo>
                    <a:pt x="0" y="10709"/>
                  </a:lnTo>
                  <a:lnTo>
                    <a:pt x="10709" y="10709"/>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9"/>
            <p:cNvSpPr/>
            <p:nvPr/>
          </p:nvSpPr>
          <p:spPr>
            <a:xfrm>
              <a:off x="1677251" y="4689355"/>
              <a:ext cx="376143" cy="376043"/>
            </a:xfrm>
            <a:custGeom>
              <a:rect b="b" l="l" r="r" t="t"/>
              <a:pathLst>
                <a:path extrusionOk="0" h="7556" w="7558">
                  <a:moveTo>
                    <a:pt x="3232" y="0"/>
                  </a:moveTo>
                  <a:lnTo>
                    <a:pt x="3232" y="2457"/>
                  </a:lnTo>
                  <a:lnTo>
                    <a:pt x="1493" y="720"/>
                  </a:lnTo>
                  <a:lnTo>
                    <a:pt x="720" y="1493"/>
                  </a:lnTo>
                  <a:lnTo>
                    <a:pt x="2459" y="3230"/>
                  </a:lnTo>
                  <a:lnTo>
                    <a:pt x="0" y="3230"/>
                  </a:lnTo>
                  <a:lnTo>
                    <a:pt x="0" y="4323"/>
                  </a:lnTo>
                  <a:lnTo>
                    <a:pt x="2459" y="4323"/>
                  </a:lnTo>
                  <a:lnTo>
                    <a:pt x="720" y="6062"/>
                  </a:lnTo>
                  <a:lnTo>
                    <a:pt x="1493" y="6835"/>
                  </a:lnTo>
                  <a:lnTo>
                    <a:pt x="3232" y="5096"/>
                  </a:lnTo>
                  <a:lnTo>
                    <a:pt x="3232" y="7555"/>
                  </a:lnTo>
                  <a:lnTo>
                    <a:pt x="4325" y="7555"/>
                  </a:lnTo>
                  <a:lnTo>
                    <a:pt x="4325" y="5096"/>
                  </a:lnTo>
                  <a:lnTo>
                    <a:pt x="6064" y="6835"/>
                  </a:lnTo>
                  <a:lnTo>
                    <a:pt x="6837" y="6062"/>
                  </a:lnTo>
                  <a:lnTo>
                    <a:pt x="5098" y="4323"/>
                  </a:lnTo>
                  <a:lnTo>
                    <a:pt x="7558" y="4323"/>
                  </a:lnTo>
                  <a:lnTo>
                    <a:pt x="7558" y="3230"/>
                  </a:lnTo>
                  <a:lnTo>
                    <a:pt x="5098" y="3230"/>
                  </a:lnTo>
                  <a:lnTo>
                    <a:pt x="6837" y="1493"/>
                  </a:lnTo>
                  <a:lnTo>
                    <a:pt x="6064" y="720"/>
                  </a:lnTo>
                  <a:lnTo>
                    <a:pt x="4325" y="2457"/>
                  </a:lnTo>
                  <a:lnTo>
                    <a:pt x="4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9"/>
            <p:cNvSpPr/>
            <p:nvPr/>
          </p:nvSpPr>
          <p:spPr>
            <a:xfrm>
              <a:off x="2664722" y="4610768"/>
              <a:ext cx="533010" cy="533010"/>
            </a:xfrm>
            <a:custGeom>
              <a:rect b="b" l="l" r="r" t="t"/>
              <a:pathLst>
                <a:path extrusionOk="0" h="10710" w="10710">
                  <a:moveTo>
                    <a:pt x="0" y="0"/>
                  </a:moveTo>
                  <a:lnTo>
                    <a:pt x="0" y="10710"/>
                  </a:lnTo>
                  <a:lnTo>
                    <a:pt x="10709" y="10710"/>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9"/>
            <p:cNvSpPr/>
            <p:nvPr/>
          </p:nvSpPr>
          <p:spPr>
            <a:xfrm>
              <a:off x="2664722" y="4610768"/>
              <a:ext cx="533010" cy="533109"/>
            </a:xfrm>
            <a:custGeom>
              <a:rect b="b" l="l" r="r" t="t"/>
              <a:pathLst>
                <a:path extrusionOk="0" h="10712" w="10710">
                  <a:moveTo>
                    <a:pt x="5356" y="0"/>
                  </a:moveTo>
                  <a:cubicBezTo>
                    <a:pt x="2397" y="0"/>
                    <a:pt x="0" y="2398"/>
                    <a:pt x="0" y="5356"/>
                  </a:cubicBezTo>
                  <a:lnTo>
                    <a:pt x="0" y="10712"/>
                  </a:lnTo>
                  <a:lnTo>
                    <a:pt x="10709" y="10712"/>
                  </a:lnTo>
                  <a:lnTo>
                    <a:pt x="10709" y="5356"/>
                  </a:lnTo>
                  <a:cubicBezTo>
                    <a:pt x="10709" y="2398"/>
                    <a:pt x="8312"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9"/>
            <p:cNvSpPr/>
            <p:nvPr/>
          </p:nvSpPr>
          <p:spPr>
            <a:xfrm>
              <a:off x="0" y="4610879"/>
              <a:ext cx="533010" cy="533010"/>
            </a:xfrm>
            <a:custGeom>
              <a:rect b="b" l="l" r="r" t="t"/>
              <a:pathLst>
                <a:path extrusionOk="0" h="10710" w="10710">
                  <a:moveTo>
                    <a:pt x="0"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9"/>
            <p:cNvSpPr/>
            <p:nvPr/>
          </p:nvSpPr>
          <p:spPr>
            <a:xfrm>
              <a:off x="0" y="4610979"/>
              <a:ext cx="533010" cy="532910"/>
            </a:xfrm>
            <a:custGeom>
              <a:rect b="b" l="l" r="r" t="t"/>
              <a:pathLst>
                <a:path extrusionOk="0" h="10708" w="10710">
                  <a:moveTo>
                    <a:pt x="0" y="1"/>
                  </a:moveTo>
                  <a:lnTo>
                    <a:pt x="0" y="5352"/>
                  </a:lnTo>
                  <a:cubicBezTo>
                    <a:pt x="0" y="8311"/>
                    <a:pt x="2397" y="10708"/>
                    <a:pt x="5356" y="10708"/>
                  </a:cubicBezTo>
                  <a:cubicBezTo>
                    <a:pt x="8315" y="10708"/>
                    <a:pt x="10709" y="8311"/>
                    <a:pt x="10709" y="5354"/>
                  </a:cubicBezTo>
                  <a:lnTo>
                    <a:pt x="10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9"/>
            <p:cNvSpPr/>
            <p:nvPr/>
          </p:nvSpPr>
          <p:spPr>
            <a:xfrm>
              <a:off x="532467" y="4078765"/>
              <a:ext cx="533010" cy="532910"/>
            </a:xfrm>
            <a:custGeom>
              <a:rect b="b" l="l" r="r" t="t"/>
              <a:pathLst>
                <a:path extrusionOk="0" h="10708" w="10710">
                  <a:moveTo>
                    <a:pt x="0" y="0"/>
                  </a:moveTo>
                  <a:lnTo>
                    <a:pt x="0"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9"/>
            <p:cNvSpPr/>
            <p:nvPr/>
          </p:nvSpPr>
          <p:spPr>
            <a:xfrm>
              <a:off x="798868" y="4345168"/>
              <a:ext cx="266604" cy="266505"/>
            </a:xfrm>
            <a:custGeom>
              <a:rect b="b" l="l" r="r" t="t"/>
              <a:pathLst>
                <a:path extrusionOk="0" h="5355" w="5357">
                  <a:moveTo>
                    <a:pt x="5357" y="1"/>
                  </a:moveTo>
                  <a:cubicBezTo>
                    <a:pt x="2398" y="1"/>
                    <a:pt x="1" y="2398"/>
                    <a:pt x="1" y="5354"/>
                  </a:cubicBezTo>
                  <a:lnTo>
                    <a:pt x="5357" y="5354"/>
                  </a:lnTo>
                  <a:lnTo>
                    <a:pt x="53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9"/>
            <p:cNvSpPr/>
            <p:nvPr/>
          </p:nvSpPr>
          <p:spPr>
            <a:xfrm>
              <a:off x="532467" y="4078765"/>
              <a:ext cx="266455" cy="266455"/>
            </a:xfrm>
            <a:custGeom>
              <a:rect b="b" l="l" r="r" t="t"/>
              <a:pathLst>
                <a:path extrusionOk="0" h="5354" w="5354">
                  <a:moveTo>
                    <a:pt x="0" y="0"/>
                  </a:moveTo>
                  <a:lnTo>
                    <a:pt x="0" y="5354"/>
                  </a:lnTo>
                  <a:lnTo>
                    <a:pt x="5354" y="5354"/>
                  </a:lnTo>
                  <a:lnTo>
                    <a:pt x="53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9"/>
            <p:cNvSpPr/>
            <p:nvPr/>
          </p:nvSpPr>
          <p:spPr>
            <a:xfrm>
              <a:off x="532467" y="4078765"/>
              <a:ext cx="157365" cy="157365"/>
            </a:xfrm>
            <a:custGeom>
              <a:rect b="b" l="l" r="r" t="t"/>
              <a:pathLst>
                <a:path extrusionOk="0" h="3162" w="3162">
                  <a:moveTo>
                    <a:pt x="0" y="0"/>
                  </a:moveTo>
                  <a:lnTo>
                    <a:pt x="0" y="3161"/>
                  </a:lnTo>
                  <a:lnTo>
                    <a:pt x="3161" y="3161"/>
                  </a:lnTo>
                  <a:lnTo>
                    <a:pt x="31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9"/>
            <p:cNvSpPr/>
            <p:nvPr/>
          </p:nvSpPr>
          <p:spPr>
            <a:xfrm>
              <a:off x="2131770" y="4610822"/>
              <a:ext cx="533010" cy="533010"/>
            </a:xfrm>
            <a:custGeom>
              <a:rect b="b" l="l" r="r" t="t"/>
              <a:pathLst>
                <a:path extrusionOk="0" h="10710" w="10710">
                  <a:moveTo>
                    <a:pt x="0" y="0"/>
                  </a:moveTo>
                  <a:lnTo>
                    <a:pt x="0" y="10709"/>
                  </a:lnTo>
                  <a:lnTo>
                    <a:pt x="10710" y="10709"/>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9"/>
            <p:cNvSpPr/>
            <p:nvPr/>
          </p:nvSpPr>
          <p:spPr>
            <a:xfrm>
              <a:off x="532951" y="4610879"/>
              <a:ext cx="533010" cy="533010"/>
            </a:xfrm>
            <a:custGeom>
              <a:rect b="b" l="l" r="r" t="t"/>
              <a:pathLst>
                <a:path extrusionOk="0" h="10710" w="10710">
                  <a:moveTo>
                    <a:pt x="0" y="1"/>
                  </a:moveTo>
                  <a:lnTo>
                    <a:pt x="0"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9"/>
            <p:cNvSpPr/>
            <p:nvPr/>
          </p:nvSpPr>
          <p:spPr>
            <a:xfrm>
              <a:off x="799352" y="4877283"/>
              <a:ext cx="266604" cy="266604"/>
            </a:xfrm>
            <a:custGeom>
              <a:rect b="b" l="l" r="r" t="t"/>
              <a:pathLst>
                <a:path extrusionOk="0" h="5357" w="5357">
                  <a:moveTo>
                    <a:pt x="1" y="1"/>
                  </a:moveTo>
                  <a:lnTo>
                    <a:pt x="1" y="5357"/>
                  </a:lnTo>
                  <a:lnTo>
                    <a:pt x="5357" y="5357"/>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9"/>
            <p:cNvSpPr/>
            <p:nvPr/>
          </p:nvSpPr>
          <p:spPr>
            <a:xfrm>
              <a:off x="532951" y="4610879"/>
              <a:ext cx="533010" cy="533010"/>
            </a:xfrm>
            <a:custGeom>
              <a:rect b="b" l="l" r="r" t="t"/>
              <a:pathLst>
                <a:path extrusionOk="0" h="10710" w="10710">
                  <a:moveTo>
                    <a:pt x="0" y="1"/>
                  </a:moveTo>
                  <a:lnTo>
                    <a:pt x="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9"/>
            <p:cNvSpPr/>
            <p:nvPr/>
          </p:nvSpPr>
          <p:spPr>
            <a:xfrm>
              <a:off x="1065902" y="4936058"/>
              <a:ext cx="533010" cy="207829"/>
            </a:xfrm>
            <a:custGeom>
              <a:rect b="b" l="l" r="r" t="t"/>
              <a:pathLst>
                <a:path extrusionOk="0" h="4176" w="10710">
                  <a:moveTo>
                    <a:pt x="1" y="0"/>
                  </a:moveTo>
                  <a:lnTo>
                    <a:pt x="1" y="4176"/>
                  </a:lnTo>
                  <a:lnTo>
                    <a:pt x="10710" y="4176"/>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9"/>
            <p:cNvSpPr/>
            <p:nvPr/>
          </p:nvSpPr>
          <p:spPr>
            <a:xfrm>
              <a:off x="1065902" y="5011355"/>
              <a:ext cx="533010" cy="98639"/>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5"/>
                    <a:pt x="523" y="1981"/>
                    <a:pt x="790" y="1981"/>
                  </a:cubicBezTo>
                  <a:cubicBezTo>
                    <a:pt x="1320" y="1981"/>
                    <a:pt x="1850" y="1797"/>
                    <a:pt x="2294" y="1430"/>
                  </a:cubicBezTo>
                  <a:cubicBezTo>
                    <a:pt x="2527" y="1236"/>
                    <a:pt x="2799" y="1140"/>
                    <a:pt x="3072" y="1140"/>
                  </a:cubicBezTo>
                  <a:cubicBezTo>
                    <a:pt x="3345" y="1140"/>
                    <a:pt x="3617" y="1236"/>
                    <a:pt x="3850" y="1430"/>
                  </a:cubicBezTo>
                  <a:cubicBezTo>
                    <a:pt x="4292" y="1797"/>
                    <a:pt x="4823" y="1981"/>
                    <a:pt x="5353" y="1981"/>
                  </a:cubicBezTo>
                  <a:cubicBezTo>
                    <a:pt x="5884" y="1981"/>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6"/>
                  </a:lnTo>
                  <a:cubicBezTo>
                    <a:pt x="10705" y="548"/>
                    <a:pt x="10701" y="551"/>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6" y="842"/>
                    <a:pt x="5353" y="842"/>
                  </a:cubicBezTo>
                  <a:cubicBezTo>
                    <a:pt x="5081" y="842"/>
                    <a:pt x="4809" y="746"/>
                    <a:pt x="4577" y="553"/>
                  </a:cubicBezTo>
                  <a:cubicBezTo>
                    <a:pt x="4134" y="185"/>
                    <a:pt x="3603"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9"/>
            <p:cNvSpPr/>
            <p:nvPr/>
          </p:nvSpPr>
          <p:spPr>
            <a:xfrm>
              <a:off x="1065902" y="4886788"/>
              <a:ext cx="533010" cy="98639"/>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7"/>
                    <a:pt x="4823" y="1980"/>
                    <a:pt x="5354" y="1980"/>
                  </a:cubicBezTo>
                  <a:cubicBezTo>
                    <a:pt x="5885" y="1980"/>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9"/>
            <p:cNvSpPr/>
            <p:nvPr/>
          </p:nvSpPr>
          <p:spPr>
            <a:xfrm>
              <a:off x="1065902" y="4762221"/>
              <a:ext cx="532910" cy="98589"/>
            </a:xfrm>
            <a:custGeom>
              <a:rect b="b" l="l" r="r" t="t"/>
              <a:pathLst>
                <a:path extrusionOk="0" h="1981" w="10708">
                  <a:moveTo>
                    <a:pt x="3072" y="1"/>
                  </a:moveTo>
                  <a:cubicBezTo>
                    <a:pt x="2541" y="1"/>
                    <a:pt x="2009" y="185"/>
                    <a:pt x="1565" y="553"/>
                  </a:cubicBezTo>
                  <a:cubicBezTo>
                    <a:pt x="1333" y="745"/>
                    <a:pt x="1060" y="841"/>
                    <a:pt x="788" y="841"/>
                  </a:cubicBezTo>
                  <a:cubicBezTo>
                    <a:pt x="515" y="841"/>
                    <a:pt x="242" y="745"/>
                    <a:pt x="10" y="553"/>
                  </a:cubicBezTo>
                  <a:cubicBezTo>
                    <a:pt x="8" y="548"/>
                    <a:pt x="3" y="548"/>
                    <a:pt x="1" y="544"/>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6"/>
                    <a:pt x="4823" y="1980"/>
                    <a:pt x="5354" y="1980"/>
                  </a:cubicBezTo>
                  <a:cubicBezTo>
                    <a:pt x="5885" y="1980"/>
                    <a:pt x="6416" y="1796"/>
                    <a:pt x="6859" y="1430"/>
                  </a:cubicBezTo>
                  <a:cubicBezTo>
                    <a:pt x="7092" y="1236"/>
                    <a:pt x="7365" y="1140"/>
                    <a:pt x="7638" y="1140"/>
                  </a:cubicBezTo>
                  <a:cubicBezTo>
                    <a:pt x="7910" y="1140"/>
                    <a:pt x="8183" y="1236"/>
                    <a:pt x="8416" y="1430"/>
                  </a:cubicBezTo>
                  <a:cubicBezTo>
                    <a:pt x="8859" y="1797"/>
                    <a:pt x="9389" y="1981"/>
                    <a:pt x="9919" y="1981"/>
                  </a:cubicBezTo>
                  <a:cubicBezTo>
                    <a:pt x="10186" y="1981"/>
                    <a:pt x="10452" y="1934"/>
                    <a:pt x="10708" y="1841"/>
                  </a:cubicBezTo>
                  <a:lnTo>
                    <a:pt x="10708"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9"/>
            <p:cNvSpPr/>
            <p:nvPr/>
          </p:nvSpPr>
          <p:spPr>
            <a:xfrm>
              <a:off x="2172877" y="4667805"/>
              <a:ext cx="450794" cy="419241"/>
            </a:xfrm>
            <a:custGeom>
              <a:rect b="b" l="l" r="r" t="t"/>
              <a:pathLst>
                <a:path extrusionOk="0" h="8424" w="9058">
                  <a:moveTo>
                    <a:pt x="4524" y="1"/>
                  </a:moveTo>
                  <a:cubicBezTo>
                    <a:pt x="2495" y="1"/>
                    <a:pt x="709" y="1469"/>
                    <a:pt x="373" y="3537"/>
                  </a:cubicBezTo>
                  <a:cubicBezTo>
                    <a:pt x="0" y="5833"/>
                    <a:pt x="1560" y="7995"/>
                    <a:pt x="3854" y="8368"/>
                  </a:cubicBezTo>
                  <a:cubicBezTo>
                    <a:pt x="4082" y="8405"/>
                    <a:pt x="4309" y="8423"/>
                    <a:pt x="4534" y="8423"/>
                  </a:cubicBezTo>
                  <a:cubicBezTo>
                    <a:pt x="6562" y="8423"/>
                    <a:pt x="8349" y="6952"/>
                    <a:pt x="8685" y="4885"/>
                  </a:cubicBezTo>
                  <a:cubicBezTo>
                    <a:pt x="9058" y="2591"/>
                    <a:pt x="7500" y="429"/>
                    <a:pt x="5204" y="56"/>
                  </a:cubicBezTo>
                  <a:cubicBezTo>
                    <a:pt x="4976" y="19"/>
                    <a:pt x="4748" y="1"/>
                    <a:pt x="4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9"/>
            <p:cNvSpPr/>
            <p:nvPr/>
          </p:nvSpPr>
          <p:spPr>
            <a:xfrm>
              <a:off x="2257381" y="4746836"/>
              <a:ext cx="271482" cy="261080"/>
            </a:xfrm>
            <a:custGeom>
              <a:rect b="b" l="l" r="r" t="t"/>
              <a:pathLst>
                <a:path extrusionOk="0" h="5246" w="5455">
                  <a:moveTo>
                    <a:pt x="2824" y="0"/>
                  </a:moveTo>
                  <a:cubicBezTo>
                    <a:pt x="1766" y="0"/>
                    <a:pt x="812" y="639"/>
                    <a:pt x="407" y="1617"/>
                  </a:cubicBezTo>
                  <a:cubicBezTo>
                    <a:pt x="0" y="2600"/>
                    <a:pt x="226" y="3727"/>
                    <a:pt x="976" y="4477"/>
                  </a:cubicBezTo>
                  <a:cubicBezTo>
                    <a:pt x="1477" y="4979"/>
                    <a:pt x="2149" y="5246"/>
                    <a:pt x="2832" y="5246"/>
                  </a:cubicBezTo>
                  <a:cubicBezTo>
                    <a:pt x="3170" y="5246"/>
                    <a:pt x="3511" y="5180"/>
                    <a:pt x="3835" y="5045"/>
                  </a:cubicBezTo>
                  <a:cubicBezTo>
                    <a:pt x="4815" y="4640"/>
                    <a:pt x="5455" y="3683"/>
                    <a:pt x="5455" y="2623"/>
                  </a:cubicBezTo>
                  <a:cubicBezTo>
                    <a:pt x="5455" y="1173"/>
                    <a:pt x="4279" y="0"/>
                    <a:pt x="2830" y="0"/>
                  </a:cubicBezTo>
                  <a:cubicBezTo>
                    <a:pt x="2828" y="0"/>
                    <a:pt x="2826"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9"/>
            <p:cNvSpPr/>
            <p:nvPr/>
          </p:nvSpPr>
          <p:spPr>
            <a:xfrm>
              <a:off x="2343477" y="4826513"/>
              <a:ext cx="105607" cy="101625"/>
            </a:xfrm>
            <a:custGeom>
              <a:rect b="b" l="l" r="r" t="t"/>
              <a:pathLst>
                <a:path extrusionOk="0" h="2042" w="2122">
                  <a:moveTo>
                    <a:pt x="1102" y="0"/>
                  </a:moveTo>
                  <a:cubicBezTo>
                    <a:pt x="688" y="0"/>
                    <a:pt x="315" y="249"/>
                    <a:pt x="159" y="631"/>
                  </a:cubicBezTo>
                  <a:cubicBezTo>
                    <a:pt x="0" y="1013"/>
                    <a:pt x="88" y="1450"/>
                    <a:pt x="380" y="1742"/>
                  </a:cubicBezTo>
                  <a:cubicBezTo>
                    <a:pt x="575" y="1937"/>
                    <a:pt x="835" y="2041"/>
                    <a:pt x="1100" y="2041"/>
                  </a:cubicBezTo>
                  <a:cubicBezTo>
                    <a:pt x="1232" y="2041"/>
                    <a:pt x="1364" y="2015"/>
                    <a:pt x="1491" y="1963"/>
                  </a:cubicBezTo>
                  <a:cubicBezTo>
                    <a:pt x="1873" y="1806"/>
                    <a:pt x="2121" y="1434"/>
                    <a:pt x="2121" y="1022"/>
                  </a:cubicBezTo>
                  <a:cubicBezTo>
                    <a:pt x="2121" y="458"/>
                    <a:pt x="1666"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9"/>
            <p:cNvSpPr/>
            <p:nvPr/>
          </p:nvSpPr>
          <p:spPr>
            <a:xfrm>
              <a:off x="3197673" y="4610768"/>
              <a:ext cx="533010" cy="533010"/>
            </a:xfrm>
            <a:custGeom>
              <a:rect b="b" l="l" r="r" t="t"/>
              <a:pathLst>
                <a:path extrusionOk="0" h="10710" w="10710">
                  <a:moveTo>
                    <a:pt x="0" y="0"/>
                  </a:moveTo>
                  <a:lnTo>
                    <a:pt x="0" y="10710"/>
                  </a:lnTo>
                  <a:lnTo>
                    <a:pt x="10710" y="10710"/>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9"/>
            <p:cNvSpPr/>
            <p:nvPr/>
          </p:nvSpPr>
          <p:spPr>
            <a:xfrm>
              <a:off x="3197673" y="4610768"/>
              <a:ext cx="533010" cy="533010"/>
            </a:xfrm>
            <a:custGeom>
              <a:rect b="b" l="l" r="r" t="t"/>
              <a:pathLst>
                <a:path extrusionOk="0" h="10710" w="10710">
                  <a:moveTo>
                    <a:pt x="0" y="0"/>
                  </a:moveTo>
                  <a:lnTo>
                    <a:pt x="0" y="10710"/>
                  </a:lnTo>
                  <a:lnTo>
                    <a:pt x="10710" y="1071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9"/>
            <p:cNvSpPr/>
            <p:nvPr/>
          </p:nvSpPr>
          <p:spPr>
            <a:xfrm>
              <a:off x="3466512" y="4657101"/>
              <a:ext cx="217783" cy="209621"/>
            </a:xfrm>
            <a:custGeom>
              <a:rect b="b" l="l" r="r" t="t"/>
              <a:pathLst>
                <a:path extrusionOk="0" h="4212" w="4376">
                  <a:moveTo>
                    <a:pt x="2272" y="0"/>
                  </a:moveTo>
                  <a:cubicBezTo>
                    <a:pt x="1724" y="0"/>
                    <a:pt x="1186" y="214"/>
                    <a:pt x="782" y="618"/>
                  </a:cubicBezTo>
                  <a:cubicBezTo>
                    <a:pt x="180" y="1218"/>
                    <a:pt x="0" y="2124"/>
                    <a:pt x="327" y="2911"/>
                  </a:cubicBezTo>
                  <a:cubicBezTo>
                    <a:pt x="651" y="3698"/>
                    <a:pt x="1420" y="4211"/>
                    <a:pt x="2271" y="4211"/>
                  </a:cubicBezTo>
                  <a:cubicBezTo>
                    <a:pt x="3433" y="4211"/>
                    <a:pt x="4376" y="3268"/>
                    <a:pt x="4376" y="2106"/>
                  </a:cubicBezTo>
                  <a:cubicBezTo>
                    <a:pt x="4376" y="1255"/>
                    <a:pt x="3863" y="486"/>
                    <a:pt x="3076" y="160"/>
                  </a:cubicBezTo>
                  <a:cubicBezTo>
                    <a:pt x="2816" y="53"/>
                    <a:pt x="2543" y="0"/>
                    <a:pt x="2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9"/>
            <p:cNvSpPr/>
            <p:nvPr/>
          </p:nvSpPr>
          <p:spPr>
            <a:xfrm>
              <a:off x="2724691" y="4685270"/>
              <a:ext cx="413170" cy="384155"/>
            </a:xfrm>
            <a:custGeom>
              <a:rect b="b" l="l" r="r" t="t"/>
              <a:pathLst>
                <a:path extrusionOk="0" h="7719" w="8302">
                  <a:moveTo>
                    <a:pt x="4143" y="1"/>
                  </a:moveTo>
                  <a:cubicBezTo>
                    <a:pt x="2286" y="1"/>
                    <a:pt x="650" y="1347"/>
                    <a:pt x="341" y="3240"/>
                  </a:cubicBezTo>
                  <a:cubicBezTo>
                    <a:pt x="1" y="5345"/>
                    <a:pt x="1429" y="7326"/>
                    <a:pt x="3532" y="7669"/>
                  </a:cubicBezTo>
                  <a:cubicBezTo>
                    <a:pt x="3741" y="7703"/>
                    <a:pt x="3948" y="7719"/>
                    <a:pt x="4153" y="7719"/>
                  </a:cubicBezTo>
                  <a:cubicBezTo>
                    <a:pt x="6012" y="7719"/>
                    <a:pt x="7652" y="6372"/>
                    <a:pt x="7958" y="4478"/>
                  </a:cubicBezTo>
                  <a:cubicBezTo>
                    <a:pt x="8301" y="2375"/>
                    <a:pt x="6873" y="392"/>
                    <a:pt x="4768" y="52"/>
                  </a:cubicBezTo>
                  <a:cubicBezTo>
                    <a:pt x="4558" y="17"/>
                    <a:pt x="4349" y="1"/>
                    <a:pt x="4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9"/>
            <p:cNvSpPr/>
            <p:nvPr/>
          </p:nvSpPr>
          <p:spPr>
            <a:xfrm>
              <a:off x="59969" y="4685430"/>
              <a:ext cx="413020" cy="384155"/>
            </a:xfrm>
            <a:custGeom>
              <a:rect b="b" l="l" r="r" t="t"/>
              <a:pathLst>
                <a:path extrusionOk="0" h="7719" w="8299">
                  <a:moveTo>
                    <a:pt x="4143" y="0"/>
                  </a:moveTo>
                  <a:cubicBezTo>
                    <a:pt x="2286" y="0"/>
                    <a:pt x="650" y="1347"/>
                    <a:pt x="341" y="3239"/>
                  </a:cubicBezTo>
                  <a:cubicBezTo>
                    <a:pt x="1" y="5344"/>
                    <a:pt x="1429" y="7325"/>
                    <a:pt x="3532" y="7668"/>
                  </a:cubicBezTo>
                  <a:cubicBezTo>
                    <a:pt x="3741" y="7702"/>
                    <a:pt x="3948" y="7718"/>
                    <a:pt x="4153" y="7718"/>
                  </a:cubicBezTo>
                  <a:cubicBezTo>
                    <a:pt x="6012" y="7718"/>
                    <a:pt x="7652" y="6371"/>
                    <a:pt x="7958" y="4477"/>
                  </a:cubicBezTo>
                  <a:cubicBezTo>
                    <a:pt x="8299" y="2374"/>
                    <a:pt x="6873" y="391"/>
                    <a:pt x="4768" y="51"/>
                  </a:cubicBezTo>
                  <a:cubicBezTo>
                    <a:pt x="4558" y="17"/>
                    <a:pt x="4349" y="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9"/>
            <p:cNvSpPr/>
            <p:nvPr/>
          </p:nvSpPr>
          <p:spPr>
            <a:xfrm>
              <a:off x="166818" y="4784915"/>
              <a:ext cx="192152" cy="184886"/>
            </a:xfrm>
            <a:custGeom>
              <a:rect b="b" l="l" r="r" t="t"/>
              <a:pathLst>
                <a:path extrusionOk="0" h="3715" w="3861">
                  <a:moveTo>
                    <a:pt x="2004" y="0"/>
                  </a:moveTo>
                  <a:cubicBezTo>
                    <a:pt x="1252" y="0"/>
                    <a:pt x="575" y="454"/>
                    <a:pt x="288" y="1146"/>
                  </a:cubicBezTo>
                  <a:cubicBezTo>
                    <a:pt x="0" y="1841"/>
                    <a:pt x="159" y="2639"/>
                    <a:pt x="690" y="3171"/>
                  </a:cubicBezTo>
                  <a:cubicBezTo>
                    <a:pt x="1046" y="3526"/>
                    <a:pt x="1521" y="3715"/>
                    <a:pt x="2003" y="3715"/>
                  </a:cubicBezTo>
                  <a:cubicBezTo>
                    <a:pt x="2242" y="3715"/>
                    <a:pt x="2483" y="3668"/>
                    <a:pt x="2713" y="3573"/>
                  </a:cubicBezTo>
                  <a:cubicBezTo>
                    <a:pt x="3407" y="3286"/>
                    <a:pt x="3861" y="2609"/>
                    <a:pt x="3858" y="1857"/>
                  </a:cubicBezTo>
                  <a:cubicBezTo>
                    <a:pt x="3858" y="833"/>
                    <a:pt x="3028" y="0"/>
                    <a:pt x="2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6" name="Google Shape;2326;p19"/>
          <p:cNvGrpSpPr/>
          <p:nvPr/>
        </p:nvGrpSpPr>
        <p:grpSpPr>
          <a:xfrm flipH="1">
            <a:off x="5335029" y="0"/>
            <a:ext cx="3808974" cy="1960103"/>
            <a:chOff x="12" y="-1"/>
            <a:chExt cx="5697792" cy="2932091"/>
          </a:xfrm>
        </p:grpSpPr>
        <p:sp>
          <p:nvSpPr>
            <p:cNvPr id="2327" name="Google Shape;2327;p19"/>
            <p:cNvSpPr/>
            <p:nvPr/>
          </p:nvSpPr>
          <p:spPr>
            <a:xfrm rot="10800000">
              <a:off x="851744" y="1562126"/>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9"/>
            <p:cNvSpPr/>
            <p:nvPr/>
          </p:nvSpPr>
          <p:spPr>
            <a:xfrm rot="10800000">
              <a:off x="24" y="153"/>
              <a:ext cx="857400" cy="857486"/>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9"/>
            <p:cNvSpPr/>
            <p:nvPr/>
          </p:nvSpPr>
          <p:spPr>
            <a:xfrm rot="10800000">
              <a:off x="165931" y="166102"/>
              <a:ext cx="691579" cy="691536"/>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9"/>
            <p:cNvSpPr/>
            <p:nvPr/>
          </p:nvSpPr>
          <p:spPr>
            <a:xfrm rot="10800000">
              <a:off x="511720" y="511806"/>
              <a:ext cx="345789" cy="345832"/>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9"/>
            <p:cNvSpPr/>
            <p:nvPr/>
          </p:nvSpPr>
          <p:spPr>
            <a:xfrm rot="10800000">
              <a:off x="165931" y="1549084"/>
              <a:ext cx="691493" cy="691536"/>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9"/>
            <p:cNvSpPr/>
            <p:nvPr/>
          </p:nvSpPr>
          <p:spPr>
            <a:xfrm rot="10800000">
              <a:off x="24" y="1549084"/>
              <a:ext cx="857486" cy="691536"/>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9"/>
            <p:cNvSpPr/>
            <p:nvPr/>
          </p:nvSpPr>
          <p:spPr>
            <a:xfrm rot="10800000">
              <a:off x="331790" y="1714987"/>
              <a:ext cx="359851" cy="359808"/>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9"/>
            <p:cNvSpPr/>
            <p:nvPr/>
          </p:nvSpPr>
          <p:spPr>
            <a:xfrm rot="10800000">
              <a:off x="431803" y="1815085"/>
              <a:ext cx="159734" cy="159691"/>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9"/>
            <p:cNvSpPr/>
            <p:nvPr/>
          </p:nvSpPr>
          <p:spPr>
            <a:xfrm rot="10800000">
              <a:off x="24" y="2240597"/>
              <a:ext cx="857486" cy="691493"/>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9"/>
            <p:cNvSpPr/>
            <p:nvPr/>
          </p:nvSpPr>
          <p:spPr>
            <a:xfrm rot="10800000">
              <a:off x="19" y="2240592"/>
              <a:ext cx="677003" cy="511010"/>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9"/>
            <p:cNvSpPr/>
            <p:nvPr/>
          </p:nvSpPr>
          <p:spPr>
            <a:xfrm rot="10800000">
              <a:off x="12" y="2240585"/>
              <a:ext cx="421455" cy="255548"/>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9"/>
            <p:cNvSpPr/>
            <p:nvPr/>
          </p:nvSpPr>
          <p:spPr>
            <a:xfrm rot="10800000">
              <a:off x="24" y="857615"/>
              <a:ext cx="857400" cy="691493"/>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9"/>
            <p:cNvSpPr/>
            <p:nvPr/>
          </p:nvSpPr>
          <p:spPr>
            <a:xfrm rot="10800000">
              <a:off x="165931" y="857615"/>
              <a:ext cx="691579" cy="691493"/>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9"/>
            <p:cNvSpPr/>
            <p:nvPr/>
          </p:nvSpPr>
          <p:spPr>
            <a:xfrm rot="10800000">
              <a:off x="511720" y="857605"/>
              <a:ext cx="345704" cy="345704"/>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9"/>
            <p:cNvSpPr/>
            <p:nvPr/>
          </p:nvSpPr>
          <p:spPr>
            <a:xfrm rot="10800000">
              <a:off x="857486" y="1549075"/>
              <a:ext cx="691536" cy="345747"/>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9"/>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9"/>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9"/>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9"/>
            <p:cNvSpPr/>
            <p:nvPr/>
          </p:nvSpPr>
          <p:spPr>
            <a:xfrm rot="10800000">
              <a:off x="1037712" y="857610"/>
              <a:ext cx="511310" cy="511310"/>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9"/>
            <p:cNvSpPr/>
            <p:nvPr/>
          </p:nvSpPr>
          <p:spPr>
            <a:xfrm rot="10800000">
              <a:off x="1382215" y="857600"/>
              <a:ext cx="166807" cy="166593"/>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9"/>
            <p:cNvSpPr/>
            <p:nvPr/>
          </p:nvSpPr>
          <p:spPr>
            <a:xfrm rot="10800000">
              <a:off x="4314799" y="128"/>
              <a:ext cx="691493" cy="857486"/>
            </a:xfrm>
            <a:custGeom>
              <a:rect b="b" l="l" r="r" t="t"/>
              <a:pathLst>
                <a:path extrusionOk="0" h="20002" w="16130">
                  <a:moveTo>
                    <a:pt x="0" y="1"/>
                  </a:moveTo>
                  <a:lnTo>
                    <a:pt x="0" y="20002"/>
                  </a:lnTo>
                  <a:lnTo>
                    <a:pt x="16130" y="20002"/>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9"/>
            <p:cNvSpPr/>
            <p:nvPr/>
          </p:nvSpPr>
          <p:spPr>
            <a:xfrm rot="10800000">
              <a:off x="4314799" y="166077"/>
              <a:ext cx="691493" cy="691536"/>
            </a:xfrm>
            <a:custGeom>
              <a:rect b="b" l="l" r="r" t="t"/>
              <a:pathLst>
                <a:path extrusionOk="0" h="16131" w="16130">
                  <a:moveTo>
                    <a:pt x="0" y="1"/>
                  </a:moveTo>
                  <a:lnTo>
                    <a:pt x="0" y="16130"/>
                  </a:lnTo>
                  <a:cubicBezTo>
                    <a:pt x="8908" y="16130"/>
                    <a:pt x="16130" y="8909"/>
                    <a:pt x="16130"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9"/>
            <p:cNvSpPr/>
            <p:nvPr/>
          </p:nvSpPr>
          <p:spPr>
            <a:xfrm rot="10800000">
              <a:off x="4660460" y="511781"/>
              <a:ext cx="345832" cy="345832"/>
            </a:xfrm>
            <a:custGeom>
              <a:rect b="b" l="l" r="r" t="t"/>
              <a:pathLst>
                <a:path extrusionOk="0" h="8067" w="8067">
                  <a:moveTo>
                    <a:pt x="0" y="1"/>
                  </a:moveTo>
                  <a:lnTo>
                    <a:pt x="0" y="8067"/>
                  </a:lnTo>
                  <a:cubicBezTo>
                    <a:pt x="4454" y="8067"/>
                    <a:pt x="8066" y="4455"/>
                    <a:pt x="8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9"/>
            <p:cNvSpPr/>
            <p:nvPr/>
          </p:nvSpPr>
          <p:spPr>
            <a:xfrm rot="10800000">
              <a:off x="5006268" y="166077"/>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9"/>
            <p:cNvSpPr/>
            <p:nvPr/>
          </p:nvSpPr>
          <p:spPr>
            <a:xfrm rot="10800000">
              <a:off x="5006268" y="-1"/>
              <a:ext cx="691536" cy="857614"/>
            </a:xfrm>
            <a:custGeom>
              <a:rect b="b" l="l" r="r" t="t"/>
              <a:pathLst>
                <a:path extrusionOk="0" h="20005" w="16131">
                  <a:moveTo>
                    <a:pt x="16130" y="1"/>
                  </a:moveTo>
                  <a:cubicBezTo>
                    <a:pt x="7222" y="1"/>
                    <a:pt x="1" y="7222"/>
                    <a:pt x="1" y="16130"/>
                  </a:cubicBezTo>
                  <a:lnTo>
                    <a:pt x="1" y="20004"/>
                  </a:lnTo>
                  <a:lnTo>
                    <a:pt x="16130" y="20004"/>
                  </a:ln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9"/>
            <p:cNvSpPr/>
            <p:nvPr/>
          </p:nvSpPr>
          <p:spPr>
            <a:xfrm rot="10800000">
              <a:off x="5006259" y="118"/>
              <a:ext cx="345832" cy="511782"/>
            </a:xfrm>
            <a:custGeom>
              <a:rect b="b" l="l" r="r" t="t"/>
              <a:pathLst>
                <a:path extrusionOk="0" h="11938" w="8067">
                  <a:moveTo>
                    <a:pt x="8066" y="0"/>
                  </a:moveTo>
                  <a:cubicBezTo>
                    <a:pt x="3612" y="0"/>
                    <a:pt x="0" y="3612"/>
                    <a:pt x="3" y="8066"/>
                  </a:cubicBezTo>
                  <a:lnTo>
                    <a:pt x="3" y="11938"/>
                  </a:lnTo>
                  <a:lnTo>
                    <a:pt x="8066" y="11938"/>
                  </a:lnTo>
                  <a:lnTo>
                    <a:pt x="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9"/>
            <p:cNvSpPr/>
            <p:nvPr/>
          </p:nvSpPr>
          <p:spPr>
            <a:xfrm rot="10800000">
              <a:off x="1548994" y="857610"/>
              <a:ext cx="510410" cy="510410"/>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9"/>
            <p:cNvSpPr/>
            <p:nvPr/>
          </p:nvSpPr>
          <p:spPr>
            <a:xfrm rot="10800000">
              <a:off x="1548989" y="857605"/>
              <a:ext cx="345704" cy="345704"/>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9"/>
            <p:cNvSpPr/>
            <p:nvPr/>
          </p:nvSpPr>
          <p:spPr>
            <a:xfrm rot="10800000">
              <a:off x="1548984" y="857600"/>
              <a:ext cx="166421" cy="166421"/>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9"/>
            <p:cNvSpPr/>
            <p:nvPr/>
          </p:nvSpPr>
          <p:spPr>
            <a:xfrm rot="10800000">
              <a:off x="857401" y="166102"/>
              <a:ext cx="691622" cy="691536"/>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9"/>
            <p:cNvSpPr/>
            <p:nvPr/>
          </p:nvSpPr>
          <p:spPr>
            <a:xfrm rot="10800000">
              <a:off x="857486" y="153"/>
              <a:ext cx="691536" cy="857486"/>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8" name="Google Shape;2358;p19"/>
            <p:cNvGrpSpPr/>
            <p:nvPr/>
          </p:nvGrpSpPr>
          <p:grpSpPr>
            <a:xfrm rot="10800000">
              <a:off x="959972" y="275362"/>
              <a:ext cx="486460" cy="472912"/>
              <a:chOff x="7345212" y="4212963"/>
              <a:chExt cx="604823" cy="587980"/>
            </a:xfrm>
          </p:grpSpPr>
          <p:sp>
            <p:nvSpPr>
              <p:cNvPr id="2359" name="Google Shape;2359;p19"/>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9"/>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9"/>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9"/>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9"/>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9"/>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9"/>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9"/>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9"/>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8" name="Google Shape;2368;p19"/>
            <p:cNvSpPr/>
            <p:nvPr/>
          </p:nvSpPr>
          <p:spPr>
            <a:xfrm flipH="1" rot="10800000">
              <a:off x="1548898" y="104"/>
              <a:ext cx="691453" cy="691622"/>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9"/>
            <p:cNvSpPr/>
            <p:nvPr/>
          </p:nvSpPr>
          <p:spPr>
            <a:xfrm flipH="1" rot="10800000">
              <a:off x="1548898" y="114"/>
              <a:ext cx="691453" cy="857486"/>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9"/>
            <p:cNvSpPr/>
            <p:nvPr/>
          </p:nvSpPr>
          <p:spPr>
            <a:xfrm flipH="1" rot="10800000">
              <a:off x="2240311" y="114"/>
              <a:ext cx="691496" cy="857486"/>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9"/>
            <p:cNvSpPr/>
            <p:nvPr/>
          </p:nvSpPr>
          <p:spPr>
            <a:xfrm flipH="1" rot="10800000">
              <a:off x="2586081" y="104"/>
              <a:ext cx="345726" cy="691493"/>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9"/>
            <p:cNvSpPr/>
            <p:nvPr/>
          </p:nvSpPr>
          <p:spPr>
            <a:xfrm flipH="1" rot="10800000">
              <a:off x="2240311" y="114"/>
              <a:ext cx="345812" cy="857486"/>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9"/>
            <p:cNvSpPr/>
            <p:nvPr/>
          </p:nvSpPr>
          <p:spPr>
            <a:xfrm flipH="1" rot="10800000">
              <a:off x="2931766" y="114"/>
              <a:ext cx="691453" cy="857486"/>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9"/>
            <p:cNvSpPr/>
            <p:nvPr/>
          </p:nvSpPr>
          <p:spPr>
            <a:xfrm flipH="1" rot="10800000">
              <a:off x="3112711" y="345904"/>
              <a:ext cx="510595" cy="510625"/>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9"/>
            <p:cNvSpPr/>
            <p:nvPr/>
          </p:nvSpPr>
          <p:spPr>
            <a:xfrm flipH="1" rot="10800000">
              <a:off x="3284396" y="518798"/>
              <a:ext cx="338910" cy="338802"/>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9"/>
            <p:cNvSpPr/>
            <p:nvPr/>
          </p:nvSpPr>
          <p:spPr>
            <a:xfrm flipH="1" rot="10800000">
              <a:off x="2931766" y="104"/>
              <a:ext cx="691539" cy="691493"/>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9"/>
            <p:cNvSpPr/>
            <p:nvPr/>
          </p:nvSpPr>
          <p:spPr>
            <a:xfrm flipH="1" rot="10800000">
              <a:off x="3623265" y="104"/>
              <a:ext cx="691496" cy="691622"/>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9"/>
            <p:cNvSpPr/>
            <p:nvPr/>
          </p:nvSpPr>
          <p:spPr>
            <a:xfrm flipH="1" rot="10800000">
              <a:off x="3623265" y="348251"/>
              <a:ext cx="691496" cy="343474"/>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9"/>
            <p:cNvSpPr/>
            <p:nvPr/>
          </p:nvSpPr>
          <p:spPr>
            <a:xfrm flipH="1" rot="10800000">
              <a:off x="3623265" y="345904"/>
              <a:ext cx="691496" cy="510625"/>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9"/>
            <p:cNvSpPr/>
            <p:nvPr/>
          </p:nvSpPr>
          <p:spPr>
            <a:xfrm flipH="1" rot="10800000">
              <a:off x="3623265" y="518798"/>
              <a:ext cx="457868" cy="338802"/>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9"/>
            <p:cNvSpPr/>
            <p:nvPr/>
          </p:nvSpPr>
          <p:spPr>
            <a:xfrm flipH="1" rot="10800000">
              <a:off x="3752854" y="113166"/>
              <a:ext cx="139705" cy="13439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9"/>
            <p:cNvSpPr/>
            <p:nvPr/>
          </p:nvSpPr>
          <p:spPr>
            <a:xfrm flipH="1" rot="10800000">
              <a:off x="4045383" y="113209"/>
              <a:ext cx="139662" cy="13439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3" name="Google Shape;2383;p19"/>
          <p:cNvGrpSpPr/>
          <p:nvPr/>
        </p:nvGrpSpPr>
        <p:grpSpPr>
          <a:xfrm>
            <a:off x="7925057" y="3925050"/>
            <a:ext cx="1218950" cy="1218852"/>
            <a:chOff x="7953732" y="3944350"/>
            <a:chExt cx="1218950" cy="1218852"/>
          </a:xfrm>
        </p:grpSpPr>
        <p:sp>
          <p:nvSpPr>
            <p:cNvPr id="2384" name="Google Shape;2384;p19"/>
            <p:cNvSpPr/>
            <p:nvPr/>
          </p:nvSpPr>
          <p:spPr>
            <a:xfrm flipH="1">
              <a:off x="8563063" y="4553678"/>
              <a:ext cx="609520" cy="609520"/>
            </a:xfrm>
            <a:custGeom>
              <a:rect b="b" l="l" r="r" t="t"/>
              <a:pathLst>
                <a:path extrusionOk="0" h="12298" w="12298">
                  <a:moveTo>
                    <a:pt x="0" y="1"/>
                  </a:moveTo>
                  <a:lnTo>
                    <a:pt x="0" y="12297"/>
                  </a:lnTo>
                  <a:lnTo>
                    <a:pt x="12297" y="12297"/>
                  </a:lnTo>
                  <a:lnTo>
                    <a:pt x="12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9"/>
            <p:cNvSpPr/>
            <p:nvPr/>
          </p:nvSpPr>
          <p:spPr>
            <a:xfrm flipH="1">
              <a:off x="8898750" y="4553678"/>
              <a:ext cx="273833" cy="273833"/>
            </a:xfrm>
            <a:custGeom>
              <a:rect b="b" l="l" r="r" t="t"/>
              <a:pathLst>
                <a:path extrusionOk="0" h="5525" w="5525">
                  <a:moveTo>
                    <a:pt x="0" y="1"/>
                  </a:moveTo>
                  <a:lnTo>
                    <a:pt x="0" y="5525"/>
                  </a:lnTo>
                  <a:cubicBezTo>
                    <a:pt x="495" y="4625"/>
                    <a:pt x="865" y="3661"/>
                    <a:pt x="1102" y="2663"/>
                  </a:cubicBezTo>
                  <a:cubicBezTo>
                    <a:pt x="1977" y="3201"/>
                    <a:pt x="2920" y="3620"/>
                    <a:pt x="3905" y="3907"/>
                  </a:cubicBezTo>
                  <a:cubicBezTo>
                    <a:pt x="3617" y="2923"/>
                    <a:pt x="3198" y="1979"/>
                    <a:pt x="2660" y="1105"/>
                  </a:cubicBezTo>
                  <a:cubicBezTo>
                    <a:pt x="3661" y="868"/>
                    <a:pt x="4622" y="495"/>
                    <a:pt x="5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9"/>
            <p:cNvSpPr/>
            <p:nvPr/>
          </p:nvSpPr>
          <p:spPr>
            <a:xfrm flipH="1">
              <a:off x="8563210" y="4695428"/>
              <a:ext cx="467771" cy="467771"/>
            </a:xfrm>
            <a:custGeom>
              <a:rect b="b" l="l" r="r" t="t"/>
              <a:pathLst>
                <a:path extrusionOk="0" h="9438" w="9438">
                  <a:moveTo>
                    <a:pt x="9438" y="0"/>
                  </a:moveTo>
                  <a:cubicBezTo>
                    <a:pt x="4227" y="0"/>
                    <a:pt x="1" y="4227"/>
                    <a:pt x="1" y="9437"/>
                  </a:cubicBezTo>
                  <a:lnTo>
                    <a:pt x="9438" y="9437"/>
                  </a:lnTo>
                  <a:lnTo>
                    <a:pt x="9438" y="0"/>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9"/>
            <p:cNvSpPr/>
            <p:nvPr/>
          </p:nvSpPr>
          <p:spPr>
            <a:xfrm flipH="1">
              <a:off x="8563209" y="4858491"/>
              <a:ext cx="304710" cy="304710"/>
            </a:xfrm>
            <a:custGeom>
              <a:rect b="b" l="l" r="r" t="t"/>
              <a:pathLst>
                <a:path extrusionOk="0" h="6148" w="6148">
                  <a:moveTo>
                    <a:pt x="6148" y="0"/>
                  </a:moveTo>
                  <a:cubicBezTo>
                    <a:pt x="2752" y="0"/>
                    <a:pt x="1" y="2752"/>
                    <a:pt x="1" y="6147"/>
                  </a:cubicBezTo>
                  <a:lnTo>
                    <a:pt x="6148" y="6147"/>
                  </a:lnTo>
                  <a:lnTo>
                    <a:pt x="6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9"/>
            <p:cNvSpPr/>
            <p:nvPr/>
          </p:nvSpPr>
          <p:spPr>
            <a:xfrm flipH="1">
              <a:off x="8563208" y="4947853"/>
              <a:ext cx="215299" cy="215349"/>
            </a:xfrm>
            <a:custGeom>
              <a:rect b="b" l="l" r="r" t="t"/>
              <a:pathLst>
                <a:path extrusionOk="0" h="4345" w="4344">
                  <a:moveTo>
                    <a:pt x="4344" y="1"/>
                  </a:moveTo>
                  <a:cubicBezTo>
                    <a:pt x="1944" y="1"/>
                    <a:pt x="0" y="1945"/>
                    <a:pt x="0" y="4344"/>
                  </a:cubicBezTo>
                  <a:lnTo>
                    <a:pt x="4344" y="4344"/>
                  </a:lnTo>
                  <a:lnTo>
                    <a:pt x="4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9"/>
            <p:cNvSpPr/>
            <p:nvPr/>
          </p:nvSpPr>
          <p:spPr>
            <a:xfrm flipH="1">
              <a:off x="8563212" y="3944350"/>
              <a:ext cx="609470" cy="609520"/>
            </a:xfrm>
            <a:custGeom>
              <a:rect b="b" l="l" r="r" t="t"/>
              <a:pathLst>
                <a:path extrusionOk="0" h="12298" w="12297">
                  <a:moveTo>
                    <a:pt x="0" y="1"/>
                  </a:moveTo>
                  <a:lnTo>
                    <a:pt x="0" y="12297"/>
                  </a:lnTo>
                  <a:lnTo>
                    <a:pt x="12297" y="12297"/>
                  </a:lnTo>
                  <a:lnTo>
                    <a:pt x="12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9"/>
            <p:cNvSpPr/>
            <p:nvPr/>
          </p:nvSpPr>
          <p:spPr>
            <a:xfrm flipH="1">
              <a:off x="8563212" y="3944350"/>
              <a:ext cx="609470" cy="609371"/>
            </a:xfrm>
            <a:custGeom>
              <a:rect b="b" l="l" r="r" t="t"/>
              <a:pathLst>
                <a:path extrusionOk="0" h="12295" w="12297">
                  <a:moveTo>
                    <a:pt x="9" y="1"/>
                  </a:moveTo>
                  <a:cubicBezTo>
                    <a:pt x="6" y="1"/>
                    <a:pt x="3" y="1"/>
                    <a:pt x="0" y="1"/>
                  </a:cubicBezTo>
                  <a:lnTo>
                    <a:pt x="0" y="12295"/>
                  </a:lnTo>
                  <a:lnTo>
                    <a:pt x="12297" y="12295"/>
                  </a:lnTo>
                  <a:cubicBezTo>
                    <a:pt x="12297" y="9035"/>
                    <a:pt x="11002" y="5906"/>
                    <a:pt x="8696" y="3601"/>
                  </a:cubicBezTo>
                  <a:cubicBezTo>
                    <a:pt x="6391" y="1298"/>
                    <a:pt x="3268" y="1"/>
                    <a:pt x="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9"/>
            <p:cNvSpPr/>
            <p:nvPr/>
          </p:nvSpPr>
          <p:spPr>
            <a:xfrm flipH="1">
              <a:off x="8657480" y="4038669"/>
              <a:ext cx="515202" cy="515053"/>
            </a:xfrm>
            <a:custGeom>
              <a:rect b="b" l="l" r="r" t="t"/>
              <a:pathLst>
                <a:path extrusionOk="0" h="10392" w="10395">
                  <a:moveTo>
                    <a:pt x="0" y="0"/>
                  </a:moveTo>
                  <a:lnTo>
                    <a:pt x="0" y="10392"/>
                  </a:lnTo>
                  <a:lnTo>
                    <a:pt x="10394" y="10392"/>
                  </a:lnTo>
                  <a:cubicBezTo>
                    <a:pt x="10394" y="4652"/>
                    <a:pt x="574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9"/>
            <p:cNvSpPr/>
            <p:nvPr/>
          </p:nvSpPr>
          <p:spPr>
            <a:xfrm flipH="1">
              <a:off x="8790456" y="4171498"/>
              <a:ext cx="382226" cy="382226"/>
            </a:xfrm>
            <a:custGeom>
              <a:rect b="b" l="l" r="r" t="t"/>
              <a:pathLst>
                <a:path extrusionOk="0" h="7712" w="7712">
                  <a:moveTo>
                    <a:pt x="0" y="0"/>
                  </a:moveTo>
                  <a:lnTo>
                    <a:pt x="0" y="7712"/>
                  </a:lnTo>
                  <a:lnTo>
                    <a:pt x="7712" y="7712"/>
                  </a:lnTo>
                  <a:cubicBezTo>
                    <a:pt x="7712" y="3453"/>
                    <a:pt x="42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9"/>
            <p:cNvSpPr/>
            <p:nvPr/>
          </p:nvSpPr>
          <p:spPr>
            <a:xfrm flipH="1">
              <a:off x="8898750" y="4279941"/>
              <a:ext cx="273833" cy="273783"/>
            </a:xfrm>
            <a:custGeom>
              <a:rect b="b" l="l" r="r" t="t"/>
              <a:pathLst>
                <a:path extrusionOk="0" h="5524" w="5525">
                  <a:moveTo>
                    <a:pt x="0" y="0"/>
                  </a:moveTo>
                  <a:lnTo>
                    <a:pt x="0" y="5524"/>
                  </a:lnTo>
                  <a:lnTo>
                    <a:pt x="5524" y="5524"/>
                  </a:lnTo>
                  <a:cubicBezTo>
                    <a:pt x="4622" y="5029"/>
                    <a:pt x="3661" y="4659"/>
                    <a:pt x="2660" y="4422"/>
                  </a:cubicBezTo>
                  <a:cubicBezTo>
                    <a:pt x="3198" y="3548"/>
                    <a:pt x="3617" y="2604"/>
                    <a:pt x="3905" y="1620"/>
                  </a:cubicBezTo>
                  <a:lnTo>
                    <a:pt x="3905" y="1620"/>
                  </a:lnTo>
                  <a:cubicBezTo>
                    <a:pt x="2920" y="1905"/>
                    <a:pt x="1977" y="2324"/>
                    <a:pt x="1102" y="2864"/>
                  </a:cubicBezTo>
                  <a:cubicBezTo>
                    <a:pt x="865" y="1864"/>
                    <a:pt x="493" y="9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9"/>
            <p:cNvSpPr/>
            <p:nvPr/>
          </p:nvSpPr>
          <p:spPr>
            <a:xfrm flipH="1">
              <a:off x="7953737" y="4553699"/>
              <a:ext cx="609520" cy="609470"/>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9"/>
            <p:cNvSpPr/>
            <p:nvPr/>
          </p:nvSpPr>
          <p:spPr>
            <a:xfrm flipH="1">
              <a:off x="8410753" y="5010819"/>
              <a:ext cx="152504" cy="152355"/>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9"/>
            <p:cNvSpPr/>
            <p:nvPr/>
          </p:nvSpPr>
          <p:spPr>
            <a:xfrm flipH="1">
              <a:off x="8410753" y="4858462"/>
              <a:ext cx="152504" cy="152405"/>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9"/>
            <p:cNvSpPr/>
            <p:nvPr/>
          </p:nvSpPr>
          <p:spPr>
            <a:xfrm flipH="1">
              <a:off x="8258396" y="5010819"/>
              <a:ext cx="152405" cy="152355"/>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9"/>
            <p:cNvSpPr/>
            <p:nvPr/>
          </p:nvSpPr>
          <p:spPr>
            <a:xfrm flipH="1">
              <a:off x="8258396" y="4858462"/>
              <a:ext cx="152405" cy="152405"/>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9"/>
            <p:cNvSpPr/>
            <p:nvPr/>
          </p:nvSpPr>
          <p:spPr>
            <a:xfrm flipH="1">
              <a:off x="8258396" y="4706105"/>
              <a:ext cx="152405" cy="152405"/>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9"/>
            <p:cNvSpPr/>
            <p:nvPr/>
          </p:nvSpPr>
          <p:spPr>
            <a:xfrm flipH="1">
              <a:off x="8106089" y="5010819"/>
              <a:ext cx="152355" cy="152355"/>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9"/>
            <p:cNvSpPr/>
            <p:nvPr/>
          </p:nvSpPr>
          <p:spPr>
            <a:xfrm flipH="1">
              <a:off x="7953732" y="5010819"/>
              <a:ext cx="152405" cy="152355"/>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9"/>
            <p:cNvSpPr/>
            <p:nvPr/>
          </p:nvSpPr>
          <p:spPr>
            <a:xfrm flipH="1">
              <a:off x="8106089" y="4858462"/>
              <a:ext cx="152355" cy="152405"/>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9"/>
            <p:cNvSpPr/>
            <p:nvPr/>
          </p:nvSpPr>
          <p:spPr>
            <a:xfrm flipH="1">
              <a:off x="8410753" y="4706105"/>
              <a:ext cx="152504" cy="152405"/>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9"/>
            <p:cNvSpPr/>
            <p:nvPr/>
          </p:nvSpPr>
          <p:spPr>
            <a:xfrm flipH="1">
              <a:off x="8410753" y="4553699"/>
              <a:ext cx="152504" cy="152454"/>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9"/>
            <p:cNvSpPr/>
            <p:nvPr/>
          </p:nvSpPr>
          <p:spPr>
            <a:xfrm flipH="1">
              <a:off x="7953737" y="4553699"/>
              <a:ext cx="609520" cy="609470"/>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9"/>
            <p:cNvSpPr/>
            <p:nvPr/>
          </p:nvSpPr>
          <p:spPr>
            <a:xfrm flipH="1">
              <a:off x="7953735" y="4553699"/>
              <a:ext cx="465937" cy="466036"/>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9"/>
            <p:cNvSpPr/>
            <p:nvPr/>
          </p:nvSpPr>
          <p:spPr>
            <a:xfrm flipH="1">
              <a:off x="7953734" y="4553699"/>
              <a:ext cx="304710" cy="304809"/>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8" name="Google Shape;2408;p19"/>
          <p:cNvGrpSpPr/>
          <p:nvPr/>
        </p:nvGrpSpPr>
        <p:grpSpPr>
          <a:xfrm>
            <a:off x="0" y="-25"/>
            <a:ext cx="1093513" cy="1639916"/>
            <a:chOff x="0" y="-25"/>
            <a:chExt cx="1093513" cy="1639916"/>
          </a:xfrm>
        </p:grpSpPr>
        <p:sp>
          <p:nvSpPr>
            <p:cNvPr id="2409" name="Google Shape;2409;p19"/>
            <p:cNvSpPr/>
            <p:nvPr/>
          </p:nvSpPr>
          <p:spPr>
            <a:xfrm>
              <a:off x="0" y="546552"/>
              <a:ext cx="546708" cy="546663"/>
            </a:xfrm>
            <a:custGeom>
              <a:rect b="b" l="l" r="r" t="t"/>
              <a:pathLst>
                <a:path extrusionOk="0" h="12297"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9"/>
            <p:cNvSpPr/>
            <p:nvPr/>
          </p:nvSpPr>
          <p:spPr>
            <a:xfrm>
              <a:off x="0" y="546552"/>
              <a:ext cx="546797" cy="273398"/>
            </a:xfrm>
            <a:custGeom>
              <a:rect b="b" l="l" r="r" t="t"/>
              <a:pathLst>
                <a:path extrusionOk="0" h="6150" w="12300">
                  <a:moveTo>
                    <a:pt x="1" y="0"/>
                  </a:moveTo>
                  <a:cubicBezTo>
                    <a:pt x="1" y="3396"/>
                    <a:pt x="2755" y="6150"/>
                    <a:pt x="6150" y="6150"/>
                  </a:cubicBezTo>
                  <a:lnTo>
                    <a:pt x="12300" y="6150"/>
                  </a:lnTo>
                  <a:lnTo>
                    <a:pt x="12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9"/>
            <p:cNvSpPr/>
            <p:nvPr/>
          </p:nvSpPr>
          <p:spPr>
            <a:xfrm>
              <a:off x="0" y="819910"/>
              <a:ext cx="546797" cy="273309"/>
            </a:xfrm>
            <a:custGeom>
              <a:rect b="b" l="l" r="r" t="t"/>
              <a:pathLst>
                <a:path extrusionOk="0" h="6148" w="12300">
                  <a:moveTo>
                    <a:pt x="6150" y="1"/>
                  </a:moveTo>
                  <a:cubicBezTo>
                    <a:pt x="2755" y="1"/>
                    <a:pt x="1" y="2752"/>
                    <a:pt x="3" y="6148"/>
                  </a:cubicBezTo>
                  <a:lnTo>
                    <a:pt x="12300" y="6148"/>
                  </a:lnTo>
                  <a:lnTo>
                    <a:pt x="123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9"/>
            <p:cNvSpPr/>
            <p:nvPr/>
          </p:nvSpPr>
          <p:spPr>
            <a:xfrm>
              <a:off x="62994" y="615369"/>
              <a:ext cx="483804" cy="409119"/>
            </a:xfrm>
            <a:custGeom>
              <a:rect b="b" l="l" r="r" t="t"/>
              <a:pathLst>
                <a:path extrusionOk="0" fill="none" h="9203" w="10883">
                  <a:moveTo>
                    <a:pt x="10883" y="9203"/>
                  </a:moveTo>
                  <a:lnTo>
                    <a:pt x="4602" y="9203"/>
                  </a:lnTo>
                  <a:cubicBezTo>
                    <a:pt x="2062" y="9203"/>
                    <a:pt x="1" y="7144"/>
                    <a:pt x="1" y="4602"/>
                  </a:cubicBezTo>
                  <a:lnTo>
                    <a:pt x="1" y="4602"/>
                  </a:lnTo>
                  <a:cubicBezTo>
                    <a:pt x="1" y="2060"/>
                    <a:pt x="2062" y="1"/>
                    <a:pt x="4602" y="1"/>
                  </a:cubicBezTo>
                  <a:lnTo>
                    <a:pt x="10883"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9"/>
            <p:cNvSpPr/>
            <p:nvPr/>
          </p:nvSpPr>
          <p:spPr>
            <a:xfrm>
              <a:off x="102693" y="653201"/>
              <a:ext cx="444105" cy="333368"/>
            </a:xfrm>
            <a:custGeom>
              <a:rect b="b" l="l" r="r" t="t"/>
              <a:pathLst>
                <a:path extrusionOk="0" fill="none" h="7499" w="9990">
                  <a:moveTo>
                    <a:pt x="9990" y="7498"/>
                  </a:moveTo>
                  <a:lnTo>
                    <a:pt x="3748" y="7498"/>
                  </a:lnTo>
                  <a:cubicBezTo>
                    <a:pt x="1678" y="7498"/>
                    <a:pt x="1" y="5821"/>
                    <a:pt x="1" y="3751"/>
                  </a:cubicBezTo>
                  <a:lnTo>
                    <a:pt x="1" y="3751"/>
                  </a:lnTo>
                  <a:cubicBezTo>
                    <a:pt x="1" y="1680"/>
                    <a:pt x="1678" y="1"/>
                    <a:pt x="3748" y="1"/>
                  </a:cubicBezTo>
                  <a:lnTo>
                    <a:pt x="9990"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9"/>
            <p:cNvSpPr/>
            <p:nvPr/>
          </p:nvSpPr>
          <p:spPr>
            <a:xfrm>
              <a:off x="142258" y="691166"/>
              <a:ext cx="404674" cy="257572"/>
            </a:xfrm>
            <a:custGeom>
              <a:rect b="b" l="l" r="r" t="t"/>
              <a:pathLst>
                <a:path extrusionOk="0" fill="none" h="5794" w="9103">
                  <a:moveTo>
                    <a:pt x="9102" y="5793"/>
                  </a:moveTo>
                  <a:lnTo>
                    <a:pt x="2897" y="5793"/>
                  </a:lnTo>
                  <a:cubicBezTo>
                    <a:pt x="1298" y="5793"/>
                    <a:pt x="1" y="4496"/>
                    <a:pt x="1" y="2897"/>
                  </a:cubicBezTo>
                  <a:lnTo>
                    <a:pt x="1" y="2897"/>
                  </a:lnTo>
                  <a:cubicBezTo>
                    <a:pt x="1" y="1298"/>
                    <a:pt x="1298" y="0"/>
                    <a:pt x="2897" y="0"/>
                  </a:cubicBezTo>
                  <a:lnTo>
                    <a:pt x="9102"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9"/>
            <p:cNvSpPr/>
            <p:nvPr/>
          </p:nvSpPr>
          <p:spPr>
            <a:xfrm>
              <a:off x="181957" y="729087"/>
              <a:ext cx="364976" cy="181688"/>
            </a:xfrm>
            <a:custGeom>
              <a:rect b="b" l="l" r="r" t="t"/>
              <a:pathLst>
                <a:path extrusionOk="0" fill="none" h="4087" w="8210">
                  <a:moveTo>
                    <a:pt x="8209" y="4087"/>
                  </a:moveTo>
                  <a:lnTo>
                    <a:pt x="2043" y="4087"/>
                  </a:lnTo>
                  <a:cubicBezTo>
                    <a:pt x="914" y="4087"/>
                    <a:pt x="1" y="3173"/>
                    <a:pt x="1" y="2044"/>
                  </a:cubicBezTo>
                  <a:lnTo>
                    <a:pt x="1" y="2044"/>
                  </a:lnTo>
                  <a:cubicBezTo>
                    <a:pt x="1" y="914"/>
                    <a:pt x="916" y="1"/>
                    <a:pt x="2043" y="1"/>
                  </a:cubicBezTo>
                  <a:lnTo>
                    <a:pt x="8209"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9"/>
            <p:cNvSpPr/>
            <p:nvPr/>
          </p:nvSpPr>
          <p:spPr>
            <a:xfrm>
              <a:off x="221523" y="766919"/>
              <a:ext cx="325500" cy="106025"/>
            </a:xfrm>
            <a:custGeom>
              <a:rect b="b" l="l" r="r" t="t"/>
              <a:pathLst>
                <a:path extrusionOk="0" fill="none" h="2385" w="7322">
                  <a:moveTo>
                    <a:pt x="7321" y="2384"/>
                  </a:moveTo>
                  <a:lnTo>
                    <a:pt x="1193" y="2384"/>
                  </a:lnTo>
                  <a:cubicBezTo>
                    <a:pt x="535" y="2384"/>
                    <a:pt x="1" y="1851"/>
                    <a:pt x="1" y="1193"/>
                  </a:cubicBezTo>
                  <a:lnTo>
                    <a:pt x="1" y="1193"/>
                  </a:lnTo>
                  <a:cubicBezTo>
                    <a:pt x="1" y="535"/>
                    <a:pt x="535" y="1"/>
                    <a:pt x="1193" y="1"/>
                  </a:cubicBezTo>
                  <a:lnTo>
                    <a:pt x="7321"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9"/>
            <p:cNvSpPr/>
            <p:nvPr/>
          </p:nvSpPr>
          <p:spPr>
            <a:xfrm>
              <a:off x="0" y="1093179"/>
              <a:ext cx="546708" cy="546708"/>
            </a:xfrm>
            <a:custGeom>
              <a:rect b="b" l="l" r="r" t="t"/>
              <a:pathLst>
                <a:path extrusionOk="0" h="12298" w="12298">
                  <a:moveTo>
                    <a:pt x="1" y="1"/>
                  </a:moveTo>
                  <a:lnTo>
                    <a:pt x="1"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9"/>
            <p:cNvSpPr/>
            <p:nvPr/>
          </p:nvSpPr>
          <p:spPr>
            <a:xfrm>
              <a:off x="0" y="1366582"/>
              <a:ext cx="546797" cy="273309"/>
            </a:xfrm>
            <a:custGeom>
              <a:rect b="b" l="l" r="r" t="t"/>
              <a:pathLst>
                <a:path extrusionOk="0" h="6148" w="12300">
                  <a:moveTo>
                    <a:pt x="1" y="0"/>
                  </a:moveTo>
                  <a:lnTo>
                    <a:pt x="1" y="6147"/>
                  </a:lnTo>
                  <a:lnTo>
                    <a:pt x="6150" y="6147"/>
                  </a:lnTo>
                  <a:cubicBezTo>
                    <a:pt x="9546" y="6147"/>
                    <a:pt x="12300" y="3396"/>
                    <a:pt x="12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9"/>
            <p:cNvSpPr/>
            <p:nvPr/>
          </p:nvSpPr>
          <p:spPr>
            <a:xfrm>
              <a:off x="249441" y="1420373"/>
              <a:ext cx="47922" cy="187111"/>
            </a:xfrm>
            <a:custGeom>
              <a:rect b="b" l="l" r="r" t="t"/>
              <a:pathLst>
                <a:path extrusionOk="0" h="4209" w="1078">
                  <a:moveTo>
                    <a:pt x="539" y="0"/>
                  </a:moveTo>
                  <a:cubicBezTo>
                    <a:pt x="242" y="0"/>
                    <a:pt x="1" y="941"/>
                    <a:pt x="1" y="2105"/>
                  </a:cubicBezTo>
                  <a:cubicBezTo>
                    <a:pt x="1" y="3267"/>
                    <a:pt x="242" y="4208"/>
                    <a:pt x="539" y="4208"/>
                  </a:cubicBezTo>
                  <a:cubicBezTo>
                    <a:pt x="836" y="4208"/>
                    <a:pt x="1078" y="3267"/>
                    <a:pt x="1078" y="2105"/>
                  </a:cubicBezTo>
                  <a:cubicBezTo>
                    <a:pt x="1078" y="941"/>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9"/>
            <p:cNvSpPr/>
            <p:nvPr/>
          </p:nvSpPr>
          <p:spPr>
            <a:xfrm>
              <a:off x="141458" y="1412238"/>
              <a:ext cx="116517" cy="163906"/>
            </a:xfrm>
            <a:custGeom>
              <a:rect b="b" l="l" r="r" t="t"/>
              <a:pathLst>
                <a:path extrusionOk="0" h="3687" w="2621">
                  <a:moveTo>
                    <a:pt x="2284" y="0"/>
                  </a:moveTo>
                  <a:cubicBezTo>
                    <a:pt x="1984" y="0"/>
                    <a:pt x="1374" y="658"/>
                    <a:pt x="845" y="1573"/>
                  </a:cubicBezTo>
                  <a:cubicBezTo>
                    <a:pt x="263" y="2581"/>
                    <a:pt x="1" y="3517"/>
                    <a:pt x="258" y="3666"/>
                  </a:cubicBezTo>
                  <a:cubicBezTo>
                    <a:pt x="281" y="3680"/>
                    <a:pt x="308" y="3686"/>
                    <a:pt x="338" y="3686"/>
                  </a:cubicBezTo>
                  <a:cubicBezTo>
                    <a:pt x="638" y="3686"/>
                    <a:pt x="1249" y="3028"/>
                    <a:pt x="1777" y="2111"/>
                  </a:cubicBezTo>
                  <a:cubicBezTo>
                    <a:pt x="2359" y="1106"/>
                    <a:pt x="2621" y="170"/>
                    <a:pt x="2363" y="20"/>
                  </a:cubicBezTo>
                  <a:cubicBezTo>
                    <a:pt x="2340" y="7"/>
                    <a:pt x="2313" y="0"/>
                    <a:pt x="2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9"/>
            <p:cNvSpPr/>
            <p:nvPr/>
          </p:nvSpPr>
          <p:spPr>
            <a:xfrm>
              <a:off x="58104" y="1389076"/>
              <a:ext cx="175331" cy="102424"/>
            </a:xfrm>
            <a:custGeom>
              <a:rect b="b" l="l" r="r" t="t"/>
              <a:pathLst>
                <a:path extrusionOk="0" h="2304" w="3944">
                  <a:moveTo>
                    <a:pt x="3531" y="0"/>
                  </a:moveTo>
                  <a:cubicBezTo>
                    <a:pt x="3154" y="0"/>
                    <a:pt x="2448" y="256"/>
                    <a:pt x="1703" y="686"/>
                  </a:cubicBezTo>
                  <a:cubicBezTo>
                    <a:pt x="698" y="1266"/>
                    <a:pt x="1" y="1947"/>
                    <a:pt x="150" y="2204"/>
                  </a:cubicBezTo>
                  <a:cubicBezTo>
                    <a:pt x="188" y="2271"/>
                    <a:pt x="280" y="2303"/>
                    <a:pt x="413" y="2303"/>
                  </a:cubicBezTo>
                  <a:cubicBezTo>
                    <a:pt x="790" y="2303"/>
                    <a:pt x="1497" y="2047"/>
                    <a:pt x="2241" y="1618"/>
                  </a:cubicBezTo>
                  <a:cubicBezTo>
                    <a:pt x="3249" y="1036"/>
                    <a:pt x="3944" y="357"/>
                    <a:pt x="3794" y="99"/>
                  </a:cubicBezTo>
                  <a:cubicBezTo>
                    <a:pt x="3756" y="32"/>
                    <a:pt x="3664" y="0"/>
                    <a:pt x="3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9"/>
            <p:cNvSpPr/>
            <p:nvPr/>
          </p:nvSpPr>
          <p:spPr>
            <a:xfrm>
              <a:off x="32453" y="1342620"/>
              <a:ext cx="187200" cy="47922"/>
            </a:xfrm>
            <a:custGeom>
              <a:rect b="b" l="l" r="r" t="t"/>
              <a:pathLst>
                <a:path extrusionOk="0" h="1078" w="4211">
                  <a:moveTo>
                    <a:pt x="2105" y="1"/>
                  </a:moveTo>
                  <a:cubicBezTo>
                    <a:pt x="943" y="1"/>
                    <a:pt x="0" y="243"/>
                    <a:pt x="0" y="539"/>
                  </a:cubicBezTo>
                  <a:cubicBezTo>
                    <a:pt x="0" y="836"/>
                    <a:pt x="943" y="1078"/>
                    <a:pt x="2105" y="1078"/>
                  </a:cubicBezTo>
                  <a:cubicBezTo>
                    <a:pt x="3269" y="1078"/>
                    <a:pt x="4210" y="836"/>
                    <a:pt x="4210" y="539"/>
                  </a:cubicBezTo>
                  <a:cubicBezTo>
                    <a:pt x="4210" y="243"/>
                    <a:pt x="3269" y="1"/>
                    <a:pt x="2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9"/>
            <p:cNvSpPr/>
            <p:nvPr/>
          </p:nvSpPr>
          <p:spPr>
            <a:xfrm>
              <a:off x="64772" y="1246107"/>
              <a:ext cx="162127" cy="93622"/>
            </a:xfrm>
            <a:custGeom>
              <a:rect b="b" l="l" r="r" t="t"/>
              <a:pathLst>
                <a:path extrusionOk="0" h="2106" w="3647">
                  <a:moveTo>
                    <a:pt x="0" y="0"/>
                  </a:moveTo>
                  <a:lnTo>
                    <a:pt x="0" y="0"/>
                  </a:lnTo>
                  <a:cubicBezTo>
                    <a:pt x="778" y="1277"/>
                    <a:pt x="2151" y="2071"/>
                    <a:pt x="3647" y="2105"/>
                  </a:cubicBezTo>
                  <a:cubicBezTo>
                    <a:pt x="2869" y="828"/>
                    <a:pt x="1495" y="3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9"/>
            <p:cNvSpPr/>
            <p:nvPr/>
          </p:nvSpPr>
          <p:spPr>
            <a:xfrm>
              <a:off x="141458" y="1157018"/>
              <a:ext cx="116517" cy="163950"/>
            </a:xfrm>
            <a:custGeom>
              <a:rect b="b" l="l" r="r" t="t"/>
              <a:pathLst>
                <a:path extrusionOk="0" h="3688" w="2621">
                  <a:moveTo>
                    <a:pt x="339" y="1"/>
                  </a:moveTo>
                  <a:cubicBezTo>
                    <a:pt x="309" y="1"/>
                    <a:pt x="282" y="8"/>
                    <a:pt x="258" y="21"/>
                  </a:cubicBezTo>
                  <a:cubicBezTo>
                    <a:pt x="1" y="171"/>
                    <a:pt x="263" y="1107"/>
                    <a:pt x="845" y="2112"/>
                  </a:cubicBezTo>
                  <a:cubicBezTo>
                    <a:pt x="1375" y="3029"/>
                    <a:pt x="1984" y="3687"/>
                    <a:pt x="2284" y="3687"/>
                  </a:cubicBezTo>
                  <a:cubicBezTo>
                    <a:pt x="2313" y="3687"/>
                    <a:pt x="2340" y="3681"/>
                    <a:pt x="2363" y="3668"/>
                  </a:cubicBezTo>
                  <a:cubicBezTo>
                    <a:pt x="2621" y="3518"/>
                    <a:pt x="2359" y="2582"/>
                    <a:pt x="1777" y="1574"/>
                  </a:cubicBezTo>
                  <a:cubicBezTo>
                    <a:pt x="1250" y="660"/>
                    <a:pt x="639"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9"/>
            <p:cNvSpPr/>
            <p:nvPr/>
          </p:nvSpPr>
          <p:spPr>
            <a:xfrm>
              <a:off x="249441" y="1125632"/>
              <a:ext cx="47922" cy="187200"/>
            </a:xfrm>
            <a:custGeom>
              <a:rect b="b" l="l" r="r" t="t"/>
              <a:pathLst>
                <a:path extrusionOk="0" h="4211" w="1078">
                  <a:moveTo>
                    <a:pt x="539" y="0"/>
                  </a:moveTo>
                  <a:cubicBezTo>
                    <a:pt x="242" y="0"/>
                    <a:pt x="1" y="943"/>
                    <a:pt x="1" y="2105"/>
                  </a:cubicBezTo>
                  <a:cubicBezTo>
                    <a:pt x="1" y="3269"/>
                    <a:pt x="242" y="4210"/>
                    <a:pt x="539" y="4210"/>
                  </a:cubicBezTo>
                  <a:cubicBezTo>
                    <a:pt x="836" y="4210"/>
                    <a:pt x="1078" y="3269"/>
                    <a:pt x="1078" y="2105"/>
                  </a:cubicBezTo>
                  <a:cubicBezTo>
                    <a:pt x="1078" y="943"/>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9"/>
            <p:cNvSpPr/>
            <p:nvPr/>
          </p:nvSpPr>
          <p:spPr>
            <a:xfrm>
              <a:off x="288829" y="1157018"/>
              <a:ext cx="116561" cy="163950"/>
            </a:xfrm>
            <a:custGeom>
              <a:rect b="b" l="l" r="r" t="t"/>
              <a:pathLst>
                <a:path extrusionOk="0" h="3688" w="2622">
                  <a:moveTo>
                    <a:pt x="2283" y="1"/>
                  </a:moveTo>
                  <a:cubicBezTo>
                    <a:pt x="1983" y="1"/>
                    <a:pt x="1372" y="660"/>
                    <a:pt x="845" y="1574"/>
                  </a:cubicBezTo>
                  <a:cubicBezTo>
                    <a:pt x="263" y="2582"/>
                    <a:pt x="1" y="3518"/>
                    <a:pt x="258" y="3668"/>
                  </a:cubicBezTo>
                  <a:cubicBezTo>
                    <a:pt x="282" y="3681"/>
                    <a:pt x="308" y="3687"/>
                    <a:pt x="338" y="3687"/>
                  </a:cubicBezTo>
                  <a:cubicBezTo>
                    <a:pt x="637" y="3687"/>
                    <a:pt x="1247" y="3029"/>
                    <a:pt x="1777" y="2112"/>
                  </a:cubicBezTo>
                  <a:cubicBezTo>
                    <a:pt x="2356" y="1107"/>
                    <a:pt x="2621" y="171"/>
                    <a:pt x="2363" y="21"/>
                  </a:cubicBezTo>
                  <a:cubicBezTo>
                    <a:pt x="2340" y="8"/>
                    <a:pt x="2313" y="1"/>
                    <a:pt x="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9"/>
            <p:cNvSpPr/>
            <p:nvPr/>
          </p:nvSpPr>
          <p:spPr>
            <a:xfrm>
              <a:off x="313369" y="1241706"/>
              <a:ext cx="175242" cy="102424"/>
            </a:xfrm>
            <a:custGeom>
              <a:rect b="b" l="l" r="r" t="t"/>
              <a:pathLst>
                <a:path extrusionOk="0" h="2304" w="3942">
                  <a:moveTo>
                    <a:pt x="3529" y="0"/>
                  </a:moveTo>
                  <a:cubicBezTo>
                    <a:pt x="3152" y="0"/>
                    <a:pt x="2446" y="256"/>
                    <a:pt x="1701" y="686"/>
                  </a:cubicBezTo>
                  <a:cubicBezTo>
                    <a:pt x="696" y="1268"/>
                    <a:pt x="1" y="1947"/>
                    <a:pt x="148" y="2204"/>
                  </a:cubicBezTo>
                  <a:cubicBezTo>
                    <a:pt x="187" y="2271"/>
                    <a:pt x="280" y="2303"/>
                    <a:pt x="413" y="2303"/>
                  </a:cubicBezTo>
                  <a:cubicBezTo>
                    <a:pt x="791" y="2303"/>
                    <a:pt x="1496" y="2048"/>
                    <a:pt x="2239" y="1618"/>
                  </a:cubicBezTo>
                  <a:cubicBezTo>
                    <a:pt x="3247" y="1038"/>
                    <a:pt x="3942" y="357"/>
                    <a:pt x="3794" y="99"/>
                  </a:cubicBezTo>
                  <a:cubicBezTo>
                    <a:pt x="3755" y="32"/>
                    <a:pt x="3663"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9"/>
            <p:cNvSpPr/>
            <p:nvPr/>
          </p:nvSpPr>
          <p:spPr>
            <a:xfrm>
              <a:off x="327194" y="1342620"/>
              <a:ext cx="187111" cy="47922"/>
            </a:xfrm>
            <a:custGeom>
              <a:rect b="b" l="l" r="r" t="t"/>
              <a:pathLst>
                <a:path extrusionOk="0" h="1078" w="4209">
                  <a:moveTo>
                    <a:pt x="2103" y="1"/>
                  </a:moveTo>
                  <a:cubicBezTo>
                    <a:pt x="941" y="1"/>
                    <a:pt x="0" y="243"/>
                    <a:pt x="0" y="539"/>
                  </a:cubicBezTo>
                  <a:cubicBezTo>
                    <a:pt x="0" y="836"/>
                    <a:pt x="941" y="1078"/>
                    <a:pt x="2103" y="1078"/>
                  </a:cubicBezTo>
                  <a:cubicBezTo>
                    <a:pt x="3267" y="1078"/>
                    <a:pt x="4208" y="836"/>
                    <a:pt x="4208" y="539"/>
                  </a:cubicBezTo>
                  <a:cubicBezTo>
                    <a:pt x="4208" y="243"/>
                    <a:pt x="3267" y="1"/>
                    <a:pt x="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9"/>
            <p:cNvSpPr/>
            <p:nvPr/>
          </p:nvSpPr>
          <p:spPr>
            <a:xfrm>
              <a:off x="313369" y="1389076"/>
              <a:ext cx="175242" cy="102380"/>
            </a:xfrm>
            <a:custGeom>
              <a:rect b="b" l="l" r="r" t="t"/>
              <a:pathLst>
                <a:path extrusionOk="0" h="2303" w="3942">
                  <a:moveTo>
                    <a:pt x="413" y="0"/>
                  </a:moveTo>
                  <a:cubicBezTo>
                    <a:pt x="280" y="0"/>
                    <a:pt x="187" y="32"/>
                    <a:pt x="148" y="99"/>
                  </a:cubicBezTo>
                  <a:cubicBezTo>
                    <a:pt x="1" y="357"/>
                    <a:pt x="696" y="1036"/>
                    <a:pt x="1701" y="1618"/>
                  </a:cubicBezTo>
                  <a:cubicBezTo>
                    <a:pt x="2447" y="2047"/>
                    <a:pt x="3154" y="2302"/>
                    <a:pt x="3531" y="2302"/>
                  </a:cubicBezTo>
                  <a:cubicBezTo>
                    <a:pt x="3664" y="2302"/>
                    <a:pt x="3756" y="2271"/>
                    <a:pt x="3794" y="2204"/>
                  </a:cubicBezTo>
                  <a:cubicBezTo>
                    <a:pt x="3942" y="1947"/>
                    <a:pt x="3247" y="1266"/>
                    <a:pt x="2239" y="684"/>
                  </a:cubicBezTo>
                  <a:cubicBezTo>
                    <a:pt x="1496" y="255"/>
                    <a:pt x="791"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9"/>
            <p:cNvSpPr/>
            <p:nvPr/>
          </p:nvSpPr>
          <p:spPr>
            <a:xfrm>
              <a:off x="288829" y="1412238"/>
              <a:ext cx="116428" cy="163906"/>
            </a:xfrm>
            <a:custGeom>
              <a:rect b="b" l="l" r="r" t="t"/>
              <a:pathLst>
                <a:path extrusionOk="0" h="3687" w="2619">
                  <a:moveTo>
                    <a:pt x="338" y="0"/>
                  </a:moveTo>
                  <a:cubicBezTo>
                    <a:pt x="308" y="0"/>
                    <a:pt x="282" y="7"/>
                    <a:pt x="258" y="20"/>
                  </a:cubicBezTo>
                  <a:cubicBezTo>
                    <a:pt x="1" y="170"/>
                    <a:pt x="263" y="1106"/>
                    <a:pt x="843" y="2114"/>
                  </a:cubicBezTo>
                  <a:cubicBezTo>
                    <a:pt x="1372" y="3028"/>
                    <a:pt x="1983" y="3687"/>
                    <a:pt x="2283" y="3687"/>
                  </a:cubicBezTo>
                  <a:cubicBezTo>
                    <a:pt x="2313" y="3687"/>
                    <a:pt x="2340" y="3680"/>
                    <a:pt x="2363" y="3666"/>
                  </a:cubicBezTo>
                  <a:cubicBezTo>
                    <a:pt x="2619" y="3517"/>
                    <a:pt x="2356" y="2581"/>
                    <a:pt x="1777" y="1575"/>
                  </a:cubicBezTo>
                  <a:cubicBezTo>
                    <a:pt x="1247" y="658"/>
                    <a:pt x="637" y="0"/>
                    <a:pt x="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9"/>
            <p:cNvSpPr/>
            <p:nvPr/>
          </p:nvSpPr>
          <p:spPr>
            <a:xfrm>
              <a:off x="546716" y="-25"/>
              <a:ext cx="546708" cy="546708"/>
            </a:xfrm>
            <a:custGeom>
              <a:rect b="b" l="l" r="r" t="t"/>
              <a:pathLst>
                <a:path extrusionOk="0" h="12298" w="12298">
                  <a:moveTo>
                    <a:pt x="1" y="0"/>
                  </a:moveTo>
                  <a:lnTo>
                    <a:pt x="1"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9"/>
            <p:cNvSpPr/>
            <p:nvPr/>
          </p:nvSpPr>
          <p:spPr>
            <a:xfrm>
              <a:off x="546849" y="-25"/>
              <a:ext cx="546663" cy="546708"/>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9"/>
            <p:cNvSpPr/>
            <p:nvPr/>
          </p:nvSpPr>
          <p:spPr>
            <a:xfrm>
              <a:off x="546716" y="-25"/>
              <a:ext cx="546708" cy="546708"/>
            </a:xfrm>
            <a:custGeom>
              <a:rect b="b" l="l" r="r" t="t"/>
              <a:pathLst>
                <a:path extrusionOk="0" h="12298" w="12298">
                  <a:moveTo>
                    <a:pt x="12297"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9"/>
            <p:cNvSpPr/>
            <p:nvPr/>
          </p:nvSpPr>
          <p:spPr>
            <a:xfrm>
              <a:off x="675504" y="128719"/>
              <a:ext cx="417921" cy="417966"/>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9"/>
            <p:cNvSpPr/>
            <p:nvPr/>
          </p:nvSpPr>
          <p:spPr>
            <a:xfrm>
              <a:off x="820119" y="273333"/>
              <a:ext cx="273309" cy="273354"/>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6" name="Google Shape;2436;p19"/>
            <p:cNvGrpSpPr/>
            <p:nvPr/>
          </p:nvGrpSpPr>
          <p:grpSpPr>
            <a:xfrm>
              <a:off x="637" y="316"/>
              <a:ext cx="546779" cy="546735"/>
              <a:chOff x="7405232" y="4238717"/>
              <a:chExt cx="890375" cy="890303"/>
            </a:xfrm>
          </p:grpSpPr>
          <p:sp>
            <p:nvSpPr>
              <p:cNvPr id="2437" name="Google Shape;2437;p19"/>
              <p:cNvSpPr/>
              <p:nvPr/>
            </p:nvSpPr>
            <p:spPr>
              <a:xfrm>
                <a:off x="7405232" y="4238717"/>
                <a:ext cx="890375" cy="890303"/>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9"/>
              <p:cNvSpPr/>
              <p:nvPr/>
            </p:nvSpPr>
            <p:spPr>
              <a:xfrm>
                <a:off x="7405232" y="4238717"/>
                <a:ext cx="890158" cy="890303"/>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1">
    <p:bg>
      <p:bgPr>
        <a:solidFill>
          <a:schemeClr val="dk2"/>
        </a:solidFill>
      </p:bgPr>
    </p:bg>
    <p:spTree>
      <p:nvGrpSpPr>
        <p:cNvPr id="2439" name="Shape 2439"/>
        <p:cNvGrpSpPr/>
        <p:nvPr/>
      </p:nvGrpSpPr>
      <p:grpSpPr>
        <a:xfrm>
          <a:off x="0" y="0"/>
          <a:ext cx="0" cy="0"/>
          <a:chOff x="0" y="0"/>
          <a:chExt cx="0" cy="0"/>
        </a:xfrm>
      </p:grpSpPr>
      <p:sp>
        <p:nvSpPr>
          <p:cNvPr id="2440" name="Google Shape;2440;p20"/>
          <p:cNvSpPr txBox="1"/>
          <p:nvPr>
            <p:ph type="title"/>
          </p:nvPr>
        </p:nvSpPr>
        <p:spPr>
          <a:xfrm>
            <a:off x="993275" y="3216900"/>
            <a:ext cx="2513100" cy="454800"/>
          </a:xfrm>
          <a:prstGeom prst="rect">
            <a:avLst/>
          </a:prstGeom>
          <a:noFill/>
          <a:ln>
            <a:noFill/>
          </a:ln>
        </p:spPr>
        <p:txBody>
          <a:bodyPr anchorCtr="0" anchor="t" bIns="0" lIns="0" spcFirstLastPara="1" rIns="0" wrap="square" tIns="0">
            <a:noAutofit/>
          </a:bodyPr>
          <a:lstStyle>
            <a:lvl1pPr lvl="0" rtl="0">
              <a:spcBef>
                <a:spcPts val="0"/>
              </a:spcBef>
              <a:spcAft>
                <a:spcPts val="0"/>
              </a:spcAft>
              <a:buSzPts val="2200"/>
              <a:buNone/>
              <a:defRPr i="0" sz="24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441" name="Google Shape;2441;p20"/>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442" name="Google Shape;2442;p20"/>
          <p:cNvGrpSpPr/>
          <p:nvPr/>
        </p:nvGrpSpPr>
        <p:grpSpPr>
          <a:xfrm flipH="1" rot="5400000">
            <a:off x="7059934" y="998713"/>
            <a:ext cx="3131539" cy="1036590"/>
            <a:chOff x="5529571" y="-8"/>
            <a:chExt cx="3614426" cy="1196433"/>
          </a:xfrm>
        </p:grpSpPr>
        <p:sp>
          <p:nvSpPr>
            <p:cNvPr id="2443" name="Google Shape;2443;p20"/>
            <p:cNvSpPr/>
            <p:nvPr/>
          </p:nvSpPr>
          <p:spPr>
            <a:xfrm flipH="1" rot="10800000">
              <a:off x="5529571" y="9643"/>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0"/>
            <p:cNvSpPr/>
            <p:nvPr/>
          </p:nvSpPr>
          <p:spPr>
            <a:xfrm flipH="1" rot="10800000">
              <a:off x="5705559" y="9643"/>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0"/>
            <p:cNvSpPr/>
            <p:nvPr/>
          </p:nvSpPr>
          <p:spPr>
            <a:xfrm flipH="1" rot="10800000">
              <a:off x="5826198" y="9643"/>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0"/>
            <p:cNvSpPr/>
            <p:nvPr/>
          </p:nvSpPr>
          <p:spPr>
            <a:xfrm flipH="1" rot="10800000">
              <a:off x="5968117" y="9643"/>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0"/>
            <p:cNvSpPr/>
            <p:nvPr/>
          </p:nvSpPr>
          <p:spPr>
            <a:xfrm flipH="1" rot="10800000">
              <a:off x="7309619" y="602985"/>
              <a:ext cx="593440" cy="593440"/>
            </a:xfrm>
            <a:custGeom>
              <a:rect b="b" l="l" r="r" t="t"/>
              <a:pathLst>
                <a:path extrusionOk="0" h="12298" w="12298">
                  <a:moveTo>
                    <a:pt x="0" y="0"/>
                  </a:moveTo>
                  <a:lnTo>
                    <a:pt x="0"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0"/>
            <p:cNvSpPr/>
            <p:nvPr/>
          </p:nvSpPr>
          <p:spPr>
            <a:xfrm flipH="1" rot="10800000">
              <a:off x="7606342" y="602985"/>
              <a:ext cx="296817" cy="593440"/>
            </a:xfrm>
            <a:custGeom>
              <a:rect b="b" l="l" r="r" t="t"/>
              <a:pathLst>
                <a:path extrusionOk="0" h="12298" w="6151">
                  <a:moveTo>
                    <a:pt x="1" y="0"/>
                  </a:moveTo>
                  <a:lnTo>
                    <a:pt x="1" y="6150"/>
                  </a:lnTo>
                  <a:cubicBezTo>
                    <a:pt x="1" y="9546"/>
                    <a:pt x="2755" y="12297"/>
                    <a:pt x="6150" y="12297"/>
                  </a:cubicBezTo>
                  <a:lnTo>
                    <a:pt x="61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0"/>
            <p:cNvSpPr/>
            <p:nvPr/>
          </p:nvSpPr>
          <p:spPr>
            <a:xfrm flipH="1" rot="10800000">
              <a:off x="7309716" y="602985"/>
              <a:ext cx="296672" cy="593440"/>
            </a:xfrm>
            <a:custGeom>
              <a:rect b="b" l="l" r="r" t="t"/>
              <a:pathLst>
                <a:path extrusionOk="0" h="12298" w="6148">
                  <a:moveTo>
                    <a:pt x="6148" y="0"/>
                  </a:moveTo>
                  <a:cubicBezTo>
                    <a:pt x="2752" y="0"/>
                    <a:pt x="1" y="2754"/>
                    <a:pt x="1" y="6150"/>
                  </a:cubicBez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0"/>
            <p:cNvSpPr/>
            <p:nvPr/>
          </p:nvSpPr>
          <p:spPr>
            <a:xfrm flipH="1" rot="10800000">
              <a:off x="7456702" y="602986"/>
              <a:ext cx="148481" cy="296913"/>
            </a:xfrm>
            <a:custGeom>
              <a:rect b="b" l="l" r="r" t="t"/>
              <a:pathLst>
                <a:path extrusionOk="0" h="6153" w="3077">
                  <a:moveTo>
                    <a:pt x="3077" y="0"/>
                  </a:moveTo>
                  <a:cubicBezTo>
                    <a:pt x="1379" y="0"/>
                    <a:pt x="1" y="1376"/>
                    <a:pt x="1" y="3076"/>
                  </a:cubicBezTo>
                  <a:lnTo>
                    <a:pt x="1" y="6152"/>
                  </a:lnTo>
                  <a:lnTo>
                    <a:pt x="3077" y="6152"/>
                  </a:lnTo>
                  <a:lnTo>
                    <a:pt x="3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0"/>
            <p:cNvSpPr/>
            <p:nvPr/>
          </p:nvSpPr>
          <p:spPr>
            <a:xfrm flipH="1" rot="10800000">
              <a:off x="7309619" y="9643"/>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0"/>
            <p:cNvSpPr/>
            <p:nvPr/>
          </p:nvSpPr>
          <p:spPr>
            <a:xfrm flipH="1" rot="10800000">
              <a:off x="7309716" y="9643"/>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0"/>
            <p:cNvSpPr/>
            <p:nvPr/>
          </p:nvSpPr>
          <p:spPr>
            <a:xfrm flipH="1" rot="10800000">
              <a:off x="7309619" y="9643"/>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0"/>
            <p:cNvSpPr/>
            <p:nvPr/>
          </p:nvSpPr>
          <p:spPr>
            <a:xfrm flipH="1" rot="10800000">
              <a:off x="7309716" y="306266"/>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0"/>
            <p:cNvSpPr/>
            <p:nvPr/>
          </p:nvSpPr>
          <p:spPr>
            <a:xfrm flipH="1" rot="10800000">
              <a:off x="7309716" y="454602"/>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0"/>
            <p:cNvSpPr/>
            <p:nvPr/>
          </p:nvSpPr>
          <p:spPr>
            <a:xfrm flipH="1" rot="10800000">
              <a:off x="6122969" y="9643"/>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0"/>
            <p:cNvSpPr/>
            <p:nvPr/>
          </p:nvSpPr>
          <p:spPr>
            <a:xfrm flipH="1" rot="10800000">
              <a:off x="6122969" y="9643"/>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0"/>
            <p:cNvSpPr/>
            <p:nvPr/>
          </p:nvSpPr>
          <p:spPr>
            <a:xfrm flipH="1" rot="10800000">
              <a:off x="6122969" y="9643"/>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0"/>
            <p:cNvSpPr/>
            <p:nvPr/>
          </p:nvSpPr>
          <p:spPr>
            <a:xfrm flipH="1" rot="10800000">
              <a:off x="6122969" y="9643"/>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0"/>
            <p:cNvSpPr/>
            <p:nvPr/>
          </p:nvSpPr>
          <p:spPr>
            <a:xfrm flipH="1" rot="10800000">
              <a:off x="6419595" y="9643"/>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0"/>
            <p:cNvSpPr/>
            <p:nvPr/>
          </p:nvSpPr>
          <p:spPr>
            <a:xfrm flipH="1" rot="10800000">
              <a:off x="5626517" y="9643"/>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0"/>
            <p:cNvSpPr/>
            <p:nvPr/>
          </p:nvSpPr>
          <p:spPr>
            <a:xfrm flipH="1" rot="10800000">
              <a:off x="7903113" y="9643"/>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0"/>
            <p:cNvSpPr/>
            <p:nvPr/>
          </p:nvSpPr>
          <p:spPr>
            <a:xfrm flipH="1" rot="10800000">
              <a:off x="7903113" y="9643"/>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0"/>
            <p:cNvSpPr/>
            <p:nvPr/>
          </p:nvSpPr>
          <p:spPr>
            <a:xfrm flipH="1" rot="10800000">
              <a:off x="7861131" y="-8"/>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0"/>
            <p:cNvSpPr/>
            <p:nvPr/>
          </p:nvSpPr>
          <p:spPr>
            <a:xfrm flipH="1" rot="10800000">
              <a:off x="7903113" y="602985"/>
              <a:ext cx="593440" cy="593440"/>
            </a:xfrm>
            <a:custGeom>
              <a:rect b="b" l="l" r="r" t="t"/>
              <a:pathLst>
                <a:path extrusionOk="0" h="12298" w="12298">
                  <a:moveTo>
                    <a:pt x="0" y="0"/>
                  </a:moveTo>
                  <a:lnTo>
                    <a:pt x="0" y="12297"/>
                  </a:lnTo>
                  <a:lnTo>
                    <a:pt x="12297" y="12297"/>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0"/>
            <p:cNvSpPr/>
            <p:nvPr/>
          </p:nvSpPr>
          <p:spPr>
            <a:xfrm flipH="1" rot="10800000">
              <a:off x="8286792" y="602985"/>
              <a:ext cx="209620" cy="593440"/>
            </a:xfrm>
            <a:custGeom>
              <a:rect b="b" l="l" r="r" t="t"/>
              <a:pathLst>
                <a:path extrusionOk="0" h="12298" w="4344">
                  <a:moveTo>
                    <a:pt x="0" y="0"/>
                  </a:moveTo>
                  <a:lnTo>
                    <a:pt x="0" y="10125"/>
                  </a:lnTo>
                  <a:cubicBezTo>
                    <a:pt x="0" y="11326"/>
                    <a:pt x="973" y="12297"/>
                    <a:pt x="2172" y="12297"/>
                  </a:cubicBezTo>
                  <a:cubicBezTo>
                    <a:pt x="3373" y="12297"/>
                    <a:pt x="4344" y="11326"/>
                    <a:pt x="4344" y="10125"/>
                  </a:cubicBezTo>
                  <a:lnTo>
                    <a:pt x="4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0"/>
            <p:cNvSpPr/>
            <p:nvPr/>
          </p:nvSpPr>
          <p:spPr>
            <a:xfrm flipH="1" rot="10800000">
              <a:off x="8199836" y="792965"/>
              <a:ext cx="87100" cy="403460"/>
            </a:xfrm>
            <a:custGeom>
              <a:rect b="b" l="l" r="r" t="t"/>
              <a:pathLst>
                <a:path extrusionOk="0" h="8361" w="1805">
                  <a:moveTo>
                    <a:pt x="1" y="0"/>
                  </a:moveTo>
                  <a:lnTo>
                    <a:pt x="1" y="7459"/>
                  </a:lnTo>
                  <a:cubicBezTo>
                    <a:pt x="1" y="7956"/>
                    <a:pt x="403" y="8361"/>
                    <a:pt x="903" y="8361"/>
                  </a:cubicBezTo>
                  <a:cubicBezTo>
                    <a:pt x="1400" y="8361"/>
                    <a:pt x="1805" y="7956"/>
                    <a:pt x="1802" y="7459"/>
                  </a:cubicBezTo>
                  <a:lnTo>
                    <a:pt x="1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0"/>
            <p:cNvSpPr/>
            <p:nvPr/>
          </p:nvSpPr>
          <p:spPr>
            <a:xfrm flipH="1" rot="10800000">
              <a:off x="8040979" y="899657"/>
              <a:ext cx="158807" cy="296768"/>
            </a:xfrm>
            <a:custGeom>
              <a:rect b="b" l="l" r="r" t="t"/>
              <a:pathLst>
                <a:path extrusionOk="0" h="6150" w="3291">
                  <a:moveTo>
                    <a:pt x="1" y="0"/>
                  </a:moveTo>
                  <a:lnTo>
                    <a:pt x="1" y="4505"/>
                  </a:lnTo>
                  <a:cubicBezTo>
                    <a:pt x="1" y="5414"/>
                    <a:pt x="737" y="6150"/>
                    <a:pt x="1646" y="6150"/>
                  </a:cubicBezTo>
                  <a:cubicBezTo>
                    <a:pt x="2554" y="6150"/>
                    <a:pt x="3291" y="5414"/>
                    <a:pt x="3291" y="4505"/>
                  </a:cubicBezTo>
                  <a:lnTo>
                    <a:pt x="32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0"/>
            <p:cNvSpPr/>
            <p:nvPr/>
          </p:nvSpPr>
          <p:spPr>
            <a:xfrm flipH="1" rot="10800000">
              <a:off x="7903113" y="602986"/>
              <a:ext cx="296672" cy="296720"/>
            </a:xfrm>
            <a:custGeom>
              <a:rect b="b" l="l" r="r" t="t"/>
              <a:pathLst>
                <a:path extrusionOk="0" h="6149" w="6148">
                  <a:moveTo>
                    <a:pt x="0" y="1"/>
                  </a:moveTo>
                  <a:lnTo>
                    <a:pt x="0" y="6148"/>
                  </a:lnTo>
                  <a:lnTo>
                    <a:pt x="6148" y="6148"/>
                  </a:lnTo>
                  <a:cubicBezTo>
                    <a:pt x="6148" y="2752"/>
                    <a:pt x="3394"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0"/>
            <p:cNvSpPr/>
            <p:nvPr/>
          </p:nvSpPr>
          <p:spPr>
            <a:xfrm flipH="1" rot="10800000">
              <a:off x="6716222"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0"/>
            <p:cNvSpPr/>
            <p:nvPr/>
          </p:nvSpPr>
          <p:spPr>
            <a:xfrm flipH="1" rot="10800000">
              <a:off x="6716222" y="454602"/>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0"/>
            <p:cNvSpPr/>
            <p:nvPr/>
          </p:nvSpPr>
          <p:spPr>
            <a:xfrm flipH="1" rot="10800000">
              <a:off x="7161282" y="454602"/>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0"/>
            <p:cNvSpPr/>
            <p:nvPr/>
          </p:nvSpPr>
          <p:spPr>
            <a:xfrm flipH="1" rot="10800000">
              <a:off x="6716222" y="9643"/>
              <a:ext cx="593537"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0"/>
            <p:cNvSpPr/>
            <p:nvPr/>
          </p:nvSpPr>
          <p:spPr>
            <a:xfrm flipH="1" rot="10800000">
              <a:off x="6760858" y="9643"/>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0"/>
            <p:cNvSpPr/>
            <p:nvPr/>
          </p:nvSpPr>
          <p:spPr>
            <a:xfrm flipH="1" rot="10800000">
              <a:off x="6806942" y="964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0"/>
            <p:cNvSpPr/>
            <p:nvPr/>
          </p:nvSpPr>
          <p:spPr>
            <a:xfrm flipH="1" rot="10800000">
              <a:off x="6868757" y="9643"/>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0"/>
            <p:cNvSpPr/>
            <p:nvPr/>
          </p:nvSpPr>
          <p:spPr>
            <a:xfrm flipH="1" rot="10800000">
              <a:off x="6930621" y="9644"/>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0"/>
            <p:cNvSpPr/>
            <p:nvPr/>
          </p:nvSpPr>
          <p:spPr>
            <a:xfrm flipH="1" rot="10800000">
              <a:off x="8496366"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0"/>
            <p:cNvSpPr/>
            <p:nvPr/>
          </p:nvSpPr>
          <p:spPr>
            <a:xfrm flipH="1" rot="10800000">
              <a:off x="8496366" y="9643"/>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0"/>
            <p:cNvSpPr/>
            <p:nvPr/>
          </p:nvSpPr>
          <p:spPr>
            <a:xfrm flipH="1" rot="10800000">
              <a:off x="8496366" y="157931"/>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0"/>
            <p:cNvSpPr/>
            <p:nvPr/>
          </p:nvSpPr>
          <p:spPr>
            <a:xfrm flipH="1" rot="10800000">
              <a:off x="8644799"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0"/>
            <p:cNvSpPr/>
            <p:nvPr/>
          </p:nvSpPr>
          <p:spPr>
            <a:xfrm flipH="1" rot="10800000">
              <a:off x="8644799" y="157931"/>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0"/>
            <p:cNvSpPr/>
            <p:nvPr/>
          </p:nvSpPr>
          <p:spPr>
            <a:xfrm flipH="1" rot="10800000">
              <a:off x="8644799" y="306266"/>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0"/>
            <p:cNvSpPr/>
            <p:nvPr/>
          </p:nvSpPr>
          <p:spPr>
            <a:xfrm flipH="1" rot="10800000">
              <a:off x="8793137" y="9643"/>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0"/>
            <p:cNvSpPr/>
            <p:nvPr/>
          </p:nvSpPr>
          <p:spPr>
            <a:xfrm flipH="1" rot="10800000">
              <a:off x="8941426"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0"/>
            <p:cNvSpPr/>
            <p:nvPr/>
          </p:nvSpPr>
          <p:spPr>
            <a:xfrm flipH="1" rot="10800000">
              <a:off x="8793137" y="157931"/>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0"/>
            <p:cNvSpPr/>
            <p:nvPr/>
          </p:nvSpPr>
          <p:spPr>
            <a:xfrm flipH="1" rot="10800000">
              <a:off x="8496366" y="306266"/>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0"/>
            <p:cNvSpPr/>
            <p:nvPr/>
          </p:nvSpPr>
          <p:spPr>
            <a:xfrm flipH="1" rot="10800000">
              <a:off x="8496366" y="454602"/>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0"/>
            <p:cNvSpPr/>
            <p:nvPr/>
          </p:nvSpPr>
          <p:spPr>
            <a:xfrm flipH="1" rot="10800000">
              <a:off x="8496366" y="9643"/>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0"/>
            <p:cNvSpPr/>
            <p:nvPr/>
          </p:nvSpPr>
          <p:spPr>
            <a:xfrm flipH="1" rot="10800000">
              <a:off x="8636162" y="149293"/>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0"/>
            <p:cNvSpPr/>
            <p:nvPr/>
          </p:nvSpPr>
          <p:spPr>
            <a:xfrm flipH="1" rot="10800000">
              <a:off x="8793137" y="306266"/>
              <a:ext cx="296672" cy="296768"/>
            </a:xfrm>
            <a:custGeom>
              <a:rect b="b" l="l" r="r" t="t"/>
              <a:pathLst>
                <a:path extrusionOk="0" h="6150" w="6148">
                  <a:moveTo>
                    <a:pt x="0" y="0"/>
                  </a:moveTo>
                  <a:lnTo>
                    <a:pt x="6147" y="6150"/>
                  </a:lnTo>
                  <a:lnTo>
                    <a:pt x="61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0"/>
            <p:cNvSpPr/>
            <p:nvPr/>
          </p:nvSpPr>
          <p:spPr>
            <a:xfrm flipH="1" rot="10800000">
              <a:off x="8496366" y="602985"/>
              <a:ext cx="593440" cy="593440"/>
            </a:xfrm>
            <a:custGeom>
              <a:rect b="b" l="l" r="r" t="t"/>
              <a:pathLst>
                <a:path extrusionOk="0" h="12298" w="12298">
                  <a:moveTo>
                    <a:pt x="1"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0"/>
            <p:cNvSpPr/>
            <p:nvPr/>
          </p:nvSpPr>
          <p:spPr>
            <a:xfrm flipH="1" rot="10800000">
              <a:off x="8496510" y="602985"/>
              <a:ext cx="593392" cy="593440"/>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0"/>
            <p:cNvSpPr/>
            <p:nvPr/>
          </p:nvSpPr>
          <p:spPr>
            <a:xfrm flipH="1" rot="10800000">
              <a:off x="8496366" y="602985"/>
              <a:ext cx="593440" cy="593440"/>
            </a:xfrm>
            <a:custGeom>
              <a:rect b="b" l="l" r="r" t="t"/>
              <a:pathLst>
                <a:path extrusionOk="0" h="12298" w="12298">
                  <a:moveTo>
                    <a:pt x="12297"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0"/>
            <p:cNvSpPr/>
            <p:nvPr/>
          </p:nvSpPr>
          <p:spPr>
            <a:xfrm flipH="1" rot="10800000">
              <a:off x="8636162" y="602985"/>
              <a:ext cx="453645" cy="453694"/>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0"/>
            <p:cNvSpPr/>
            <p:nvPr/>
          </p:nvSpPr>
          <p:spPr>
            <a:xfrm flipH="1" rot="10800000">
              <a:off x="8793137" y="602986"/>
              <a:ext cx="296672" cy="296720"/>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0"/>
            <p:cNvSpPr/>
            <p:nvPr/>
          </p:nvSpPr>
          <p:spPr>
            <a:xfrm flipH="1" rot="10800000">
              <a:off x="8636162" y="95101"/>
              <a:ext cx="507836" cy="1015719"/>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0"/>
            <p:cNvSpPr/>
            <p:nvPr/>
          </p:nvSpPr>
          <p:spPr>
            <a:xfrm flipH="1" rot="10800000">
              <a:off x="6402272" y="7536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0"/>
            <p:cNvSpPr/>
            <p:nvPr/>
          </p:nvSpPr>
          <p:spPr>
            <a:xfrm flipH="1" rot="10800000">
              <a:off x="6244090" y="130763"/>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0"/>
            <p:cNvSpPr/>
            <p:nvPr/>
          </p:nvSpPr>
          <p:spPr>
            <a:xfrm flipH="1" rot="10800000">
              <a:off x="6188693" y="288943"/>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0"/>
            <p:cNvSpPr/>
            <p:nvPr/>
          </p:nvSpPr>
          <p:spPr>
            <a:xfrm flipH="1" rot="10800000">
              <a:off x="6244090" y="361760"/>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0"/>
            <p:cNvSpPr/>
            <p:nvPr/>
          </p:nvSpPr>
          <p:spPr>
            <a:xfrm flipH="1" rot="10800000">
              <a:off x="6402272" y="40219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0"/>
            <p:cNvSpPr/>
            <p:nvPr/>
          </p:nvSpPr>
          <p:spPr>
            <a:xfrm flipH="1" rot="10800000">
              <a:off x="6475234" y="361904"/>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0"/>
            <p:cNvSpPr/>
            <p:nvPr/>
          </p:nvSpPr>
          <p:spPr>
            <a:xfrm flipH="1" rot="10800000">
              <a:off x="6515527" y="288943"/>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0"/>
            <p:cNvSpPr/>
            <p:nvPr/>
          </p:nvSpPr>
          <p:spPr>
            <a:xfrm flipH="1" rot="10800000">
              <a:off x="6475234" y="130763"/>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6" name="Google Shape;2506;p20"/>
          <p:cNvGrpSpPr/>
          <p:nvPr/>
        </p:nvGrpSpPr>
        <p:grpSpPr>
          <a:xfrm flipH="1" rot="10800000">
            <a:off x="0" y="0"/>
            <a:ext cx="1499387" cy="749690"/>
            <a:chOff x="0" y="4393760"/>
            <a:chExt cx="1499387" cy="749690"/>
          </a:xfrm>
        </p:grpSpPr>
        <p:sp>
          <p:nvSpPr>
            <p:cNvPr id="2507" name="Google Shape;2507;p20"/>
            <p:cNvSpPr/>
            <p:nvPr/>
          </p:nvSpPr>
          <p:spPr>
            <a:xfrm flipH="1" rot="10800000">
              <a:off x="9" y="4680680"/>
              <a:ext cx="573886" cy="462770"/>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0"/>
            <p:cNvSpPr/>
            <p:nvPr/>
          </p:nvSpPr>
          <p:spPr>
            <a:xfrm flipH="1" rot="10800000">
              <a:off x="111095"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0"/>
            <p:cNvSpPr/>
            <p:nvPr/>
          </p:nvSpPr>
          <p:spPr>
            <a:xfrm flipH="1" rot="10800000">
              <a:off x="342504"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0"/>
            <p:cNvSpPr/>
            <p:nvPr/>
          </p:nvSpPr>
          <p:spPr>
            <a:xfrm flipH="1" rot="10800000">
              <a:off x="1036588" y="4680680"/>
              <a:ext cx="462798" cy="462770"/>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0"/>
            <p:cNvSpPr/>
            <p:nvPr/>
          </p:nvSpPr>
          <p:spPr>
            <a:xfrm flipH="1" rot="10800000">
              <a:off x="1036588"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0"/>
            <p:cNvSpPr/>
            <p:nvPr/>
          </p:nvSpPr>
          <p:spPr>
            <a:xfrm flipH="1" rot="10800000">
              <a:off x="1267998"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0"/>
            <p:cNvSpPr/>
            <p:nvPr/>
          </p:nvSpPr>
          <p:spPr>
            <a:xfrm flipH="1" rot="10800000">
              <a:off x="0" y="4393760"/>
              <a:ext cx="573896" cy="28691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0"/>
            <p:cNvSpPr/>
            <p:nvPr/>
          </p:nvSpPr>
          <p:spPr>
            <a:xfrm flipH="1" rot="10800000">
              <a:off x="0" y="4393760"/>
              <a:ext cx="335508" cy="28691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0"/>
            <p:cNvSpPr/>
            <p:nvPr/>
          </p:nvSpPr>
          <p:spPr>
            <a:xfrm flipH="1" rot="10800000">
              <a:off x="573856" y="4680680"/>
              <a:ext cx="462770" cy="462770"/>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0"/>
            <p:cNvSpPr/>
            <p:nvPr/>
          </p:nvSpPr>
          <p:spPr>
            <a:xfrm flipH="1" rot="10800000">
              <a:off x="689561" y="4680680"/>
              <a:ext cx="231356" cy="347120"/>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7" name="Google Shape;2517;p20"/>
            <p:cNvGrpSpPr/>
            <p:nvPr/>
          </p:nvGrpSpPr>
          <p:grpSpPr>
            <a:xfrm flipH="1" rot="10800000">
              <a:off x="725871" y="4750170"/>
              <a:ext cx="158828" cy="208088"/>
              <a:chOff x="1430778" y="1939788"/>
              <a:chExt cx="217662" cy="285170"/>
            </a:xfrm>
          </p:grpSpPr>
          <p:sp>
            <p:nvSpPr>
              <p:cNvPr id="2518" name="Google Shape;2518;p20"/>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0"/>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0"/>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1" name="Google Shape;2521;p20"/>
            <p:cNvSpPr/>
            <p:nvPr/>
          </p:nvSpPr>
          <p:spPr>
            <a:xfrm flipH="1" rot="10800000">
              <a:off x="573856" y="5074766"/>
              <a:ext cx="68713" cy="6868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2" name="Google Shape;2522;p20"/>
          <p:cNvGrpSpPr/>
          <p:nvPr/>
        </p:nvGrpSpPr>
        <p:grpSpPr>
          <a:xfrm rot="10800000">
            <a:off x="7451322" y="4155491"/>
            <a:ext cx="1692657" cy="987956"/>
            <a:chOff x="436045" y="2320129"/>
            <a:chExt cx="2172859" cy="1268399"/>
          </a:xfrm>
        </p:grpSpPr>
        <p:sp>
          <p:nvSpPr>
            <p:cNvPr id="2523" name="Google Shape;2523;p20"/>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0"/>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0"/>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0"/>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0"/>
            <p:cNvSpPr/>
            <p:nvPr/>
          </p:nvSpPr>
          <p:spPr>
            <a:xfrm>
              <a:off x="1222463" y="2320129"/>
              <a:ext cx="777305" cy="634231"/>
            </a:xfrm>
            <a:custGeom>
              <a:rect b="b" l="l" r="r" t="t"/>
              <a:pathLst>
                <a:path extrusionOk="0" h="16131" w="16130">
                  <a:moveTo>
                    <a:pt x="0" y="1"/>
                  </a:moveTo>
                  <a:lnTo>
                    <a:pt x="0"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0"/>
            <p:cNvSpPr/>
            <p:nvPr/>
          </p:nvSpPr>
          <p:spPr>
            <a:xfrm>
              <a:off x="1462751"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0"/>
            <p:cNvSpPr/>
            <p:nvPr/>
          </p:nvSpPr>
          <p:spPr>
            <a:xfrm>
              <a:off x="1452548"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0"/>
            <p:cNvSpPr/>
            <p:nvPr/>
          </p:nvSpPr>
          <p:spPr>
            <a:xfrm>
              <a:off x="1452548"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0"/>
            <p:cNvSpPr/>
            <p:nvPr/>
          </p:nvSpPr>
          <p:spPr>
            <a:xfrm>
              <a:off x="1974674"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0"/>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0"/>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0"/>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2"/>
                </a:solidFill>
              </a:endParaRPr>
            </a:p>
          </p:txBody>
        </p:sp>
        <p:sp>
          <p:nvSpPr>
            <p:cNvPr id="2535" name="Google Shape;2535;p20"/>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0"/>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0"/>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8" name="Google Shape;2538;p20"/>
          <p:cNvGrpSpPr/>
          <p:nvPr/>
        </p:nvGrpSpPr>
        <p:grpSpPr>
          <a:xfrm>
            <a:off x="-484" y="4078765"/>
            <a:ext cx="3731166" cy="1065124"/>
            <a:chOff x="-484" y="4078765"/>
            <a:chExt cx="3731166" cy="1065124"/>
          </a:xfrm>
        </p:grpSpPr>
        <p:sp>
          <p:nvSpPr>
            <p:cNvPr id="2539" name="Google Shape;2539;p20"/>
            <p:cNvSpPr/>
            <p:nvPr/>
          </p:nvSpPr>
          <p:spPr>
            <a:xfrm>
              <a:off x="-484" y="4078765"/>
              <a:ext cx="533010" cy="532910"/>
            </a:xfrm>
            <a:custGeom>
              <a:rect b="b" l="l" r="r" t="t"/>
              <a:pathLst>
                <a:path extrusionOk="0" h="10708" w="10710">
                  <a:moveTo>
                    <a:pt x="0" y="0"/>
                  </a:moveTo>
                  <a:lnTo>
                    <a:pt x="0" y="10707"/>
                  </a:lnTo>
                  <a:lnTo>
                    <a:pt x="10709" y="10707"/>
                  </a:lnTo>
                  <a:lnTo>
                    <a:pt x="10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0"/>
            <p:cNvSpPr/>
            <p:nvPr/>
          </p:nvSpPr>
          <p:spPr>
            <a:xfrm>
              <a:off x="157028" y="4236178"/>
              <a:ext cx="375496" cy="375496"/>
            </a:xfrm>
            <a:custGeom>
              <a:rect b="b" l="l" r="r" t="t"/>
              <a:pathLst>
                <a:path extrusionOk="0" h="7545" w="7545">
                  <a:moveTo>
                    <a:pt x="1" y="0"/>
                  </a:moveTo>
                  <a:lnTo>
                    <a:pt x="1" y="7544"/>
                  </a:lnTo>
                  <a:lnTo>
                    <a:pt x="7544" y="7544"/>
                  </a:lnTo>
                  <a:lnTo>
                    <a:pt x="7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0"/>
            <p:cNvSpPr/>
            <p:nvPr/>
          </p:nvSpPr>
          <p:spPr>
            <a:xfrm>
              <a:off x="73917" y="4153167"/>
              <a:ext cx="458608" cy="458508"/>
            </a:xfrm>
            <a:custGeom>
              <a:rect b="b" l="l" r="r" t="t"/>
              <a:pathLst>
                <a:path extrusionOk="0" fill="none" h="9213" w="9215">
                  <a:moveTo>
                    <a:pt x="1" y="9212"/>
                  </a:moveTo>
                  <a:lnTo>
                    <a:pt x="1" y="1"/>
                  </a:lnTo>
                  <a:lnTo>
                    <a:pt x="921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0"/>
            <p:cNvSpPr/>
            <p:nvPr/>
          </p:nvSpPr>
          <p:spPr>
            <a:xfrm>
              <a:off x="123037" y="4202287"/>
              <a:ext cx="409487" cy="409387"/>
            </a:xfrm>
            <a:custGeom>
              <a:rect b="b" l="l" r="r" t="t"/>
              <a:pathLst>
                <a:path extrusionOk="0" fill="none" h="8226" w="8228">
                  <a:moveTo>
                    <a:pt x="1" y="8225"/>
                  </a:moveTo>
                  <a:lnTo>
                    <a:pt x="1" y="1"/>
                  </a:lnTo>
                  <a:lnTo>
                    <a:pt x="822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0"/>
            <p:cNvSpPr/>
            <p:nvPr/>
          </p:nvSpPr>
          <p:spPr>
            <a:xfrm>
              <a:off x="99547" y="4178797"/>
              <a:ext cx="432977" cy="432878"/>
            </a:xfrm>
            <a:custGeom>
              <a:rect b="b" l="l" r="r" t="t"/>
              <a:pathLst>
                <a:path extrusionOk="0" fill="none" h="8698" w="8700">
                  <a:moveTo>
                    <a:pt x="1" y="8697"/>
                  </a:moveTo>
                  <a:lnTo>
                    <a:pt x="1" y="1"/>
                  </a:lnTo>
                  <a:lnTo>
                    <a:pt x="869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0"/>
            <p:cNvSpPr/>
            <p:nvPr/>
          </p:nvSpPr>
          <p:spPr>
            <a:xfrm>
              <a:off x="266016" y="4345168"/>
              <a:ext cx="266505" cy="266505"/>
            </a:xfrm>
            <a:custGeom>
              <a:rect b="b" l="l" r="r" t="t"/>
              <a:pathLst>
                <a:path extrusionOk="0" h="5355" w="5355">
                  <a:moveTo>
                    <a:pt x="1" y="1"/>
                  </a:moveTo>
                  <a:lnTo>
                    <a:pt x="1" y="5354"/>
                  </a:lnTo>
                  <a:lnTo>
                    <a:pt x="5354" y="5354"/>
                  </a:lnTo>
                  <a:lnTo>
                    <a:pt x="5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0"/>
            <p:cNvSpPr/>
            <p:nvPr/>
          </p:nvSpPr>
          <p:spPr>
            <a:xfrm>
              <a:off x="1598819" y="4610822"/>
              <a:ext cx="533010" cy="533010"/>
            </a:xfrm>
            <a:custGeom>
              <a:rect b="b" l="l" r="r" t="t"/>
              <a:pathLst>
                <a:path extrusionOk="0" h="10710" w="10710">
                  <a:moveTo>
                    <a:pt x="0" y="0"/>
                  </a:moveTo>
                  <a:lnTo>
                    <a:pt x="0" y="10709"/>
                  </a:lnTo>
                  <a:lnTo>
                    <a:pt x="10709" y="10709"/>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0"/>
            <p:cNvSpPr/>
            <p:nvPr/>
          </p:nvSpPr>
          <p:spPr>
            <a:xfrm>
              <a:off x="1677251" y="4689355"/>
              <a:ext cx="376143" cy="376043"/>
            </a:xfrm>
            <a:custGeom>
              <a:rect b="b" l="l" r="r" t="t"/>
              <a:pathLst>
                <a:path extrusionOk="0" h="7556" w="7558">
                  <a:moveTo>
                    <a:pt x="3232" y="0"/>
                  </a:moveTo>
                  <a:lnTo>
                    <a:pt x="3232" y="2457"/>
                  </a:lnTo>
                  <a:lnTo>
                    <a:pt x="1493" y="720"/>
                  </a:lnTo>
                  <a:lnTo>
                    <a:pt x="720" y="1493"/>
                  </a:lnTo>
                  <a:lnTo>
                    <a:pt x="2459" y="3230"/>
                  </a:lnTo>
                  <a:lnTo>
                    <a:pt x="0" y="3230"/>
                  </a:lnTo>
                  <a:lnTo>
                    <a:pt x="0" y="4323"/>
                  </a:lnTo>
                  <a:lnTo>
                    <a:pt x="2459" y="4323"/>
                  </a:lnTo>
                  <a:lnTo>
                    <a:pt x="720" y="6062"/>
                  </a:lnTo>
                  <a:lnTo>
                    <a:pt x="1493" y="6835"/>
                  </a:lnTo>
                  <a:lnTo>
                    <a:pt x="3232" y="5096"/>
                  </a:lnTo>
                  <a:lnTo>
                    <a:pt x="3232" y="7555"/>
                  </a:lnTo>
                  <a:lnTo>
                    <a:pt x="4325" y="7555"/>
                  </a:lnTo>
                  <a:lnTo>
                    <a:pt x="4325" y="5096"/>
                  </a:lnTo>
                  <a:lnTo>
                    <a:pt x="6064" y="6835"/>
                  </a:lnTo>
                  <a:lnTo>
                    <a:pt x="6837" y="6062"/>
                  </a:lnTo>
                  <a:lnTo>
                    <a:pt x="5098" y="4323"/>
                  </a:lnTo>
                  <a:lnTo>
                    <a:pt x="7558" y="4323"/>
                  </a:lnTo>
                  <a:lnTo>
                    <a:pt x="7558" y="3230"/>
                  </a:lnTo>
                  <a:lnTo>
                    <a:pt x="5098" y="3230"/>
                  </a:lnTo>
                  <a:lnTo>
                    <a:pt x="6837" y="1493"/>
                  </a:lnTo>
                  <a:lnTo>
                    <a:pt x="6064" y="720"/>
                  </a:lnTo>
                  <a:lnTo>
                    <a:pt x="4325" y="2457"/>
                  </a:lnTo>
                  <a:lnTo>
                    <a:pt x="4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0"/>
            <p:cNvSpPr/>
            <p:nvPr/>
          </p:nvSpPr>
          <p:spPr>
            <a:xfrm>
              <a:off x="2664722" y="4610768"/>
              <a:ext cx="533010" cy="533010"/>
            </a:xfrm>
            <a:custGeom>
              <a:rect b="b" l="l" r="r" t="t"/>
              <a:pathLst>
                <a:path extrusionOk="0" h="10710" w="10710">
                  <a:moveTo>
                    <a:pt x="0" y="0"/>
                  </a:moveTo>
                  <a:lnTo>
                    <a:pt x="0" y="10710"/>
                  </a:lnTo>
                  <a:lnTo>
                    <a:pt x="10709" y="10710"/>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0"/>
            <p:cNvSpPr/>
            <p:nvPr/>
          </p:nvSpPr>
          <p:spPr>
            <a:xfrm>
              <a:off x="2664722" y="4610768"/>
              <a:ext cx="533010" cy="533109"/>
            </a:xfrm>
            <a:custGeom>
              <a:rect b="b" l="l" r="r" t="t"/>
              <a:pathLst>
                <a:path extrusionOk="0" h="10712" w="10710">
                  <a:moveTo>
                    <a:pt x="5356" y="0"/>
                  </a:moveTo>
                  <a:cubicBezTo>
                    <a:pt x="2397" y="0"/>
                    <a:pt x="0" y="2398"/>
                    <a:pt x="0" y="5356"/>
                  </a:cubicBezTo>
                  <a:lnTo>
                    <a:pt x="0" y="10712"/>
                  </a:lnTo>
                  <a:lnTo>
                    <a:pt x="10709" y="10712"/>
                  </a:lnTo>
                  <a:lnTo>
                    <a:pt x="10709" y="5356"/>
                  </a:lnTo>
                  <a:cubicBezTo>
                    <a:pt x="10709" y="2398"/>
                    <a:pt x="8312"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0"/>
            <p:cNvSpPr/>
            <p:nvPr/>
          </p:nvSpPr>
          <p:spPr>
            <a:xfrm>
              <a:off x="0" y="4610879"/>
              <a:ext cx="533010" cy="533010"/>
            </a:xfrm>
            <a:custGeom>
              <a:rect b="b" l="l" r="r" t="t"/>
              <a:pathLst>
                <a:path extrusionOk="0" h="10710" w="10710">
                  <a:moveTo>
                    <a:pt x="0"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0"/>
            <p:cNvSpPr/>
            <p:nvPr/>
          </p:nvSpPr>
          <p:spPr>
            <a:xfrm>
              <a:off x="0" y="4610979"/>
              <a:ext cx="533010" cy="532910"/>
            </a:xfrm>
            <a:custGeom>
              <a:rect b="b" l="l" r="r" t="t"/>
              <a:pathLst>
                <a:path extrusionOk="0" h="10708" w="10710">
                  <a:moveTo>
                    <a:pt x="0" y="1"/>
                  </a:moveTo>
                  <a:lnTo>
                    <a:pt x="0" y="5352"/>
                  </a:lnTo>
                  <a:cubicBezTo>
                    <a:pt x="0" y="8311"/>
                    <a:pt x="2397" y="10708"/>
                    <a:pt x="5356" y="10708"/>
                  </a:cubicBezTo>
                  <a:cubicBezTo>
                    <a:pt x="8315" y="10708"/>
                    <a:pt x="10709" y="8311"/>
                    <a:pt x="10709" y="5354"/>
                  </a:cubicBezTo>
                  <a:lnTo>
                    <a:pt x="10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0"/>
            <p:cNvSpPr/>
            <p:nvPr/>
          </p:nvSpPr>
          <p:spPr>
            <a:xfrm>
              <a:off x="532467" y="4078765"/>
              <a:ext cx="533010" cy="532910"/>
            </a:xfrm>
            <a:custGeom>
              <a:rect b="b" l="l" r="r" t="t"/>
              <a:pathLst>
                <a:path extrusionOk="0" h="10708" w="10710">
                  <a:moveTo>
                    <a:pt x="0" y="0"/>
                  </a:moveTo>
                  <a:lnTo>
                    <a:pt x="0"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0"/>
            <p:cNvSpPr/>
            <p:nvPr/>
          </p:nvSpPr>
          <p:spPr>
            <a:xfrm>
              <a:off x="798868" y="4345168"/>
              <a:ext cx="266604" cy="266505"/>
            </a:xfrm>
            <a:custGeom>
              <a:rect b="b" l="l" r="r" t="t"/>
              <a:pathLst>
                <a:path extrusionOk="0" h="5355" w="5357">
                  <a:moveTo>
                    <a:pt x="5357" y="1"/>
                  </a:moveTo>
                  <a:cubicBezTo>
                    <a:pt x="2398" y="1"/>
                    <a:pt x="1" y="2398"/>
                    <a:pt x="1" y="5354"/>
                  </a:cubicBezTo>
                  <a:lnTo>
                    <a:pt x="5357" y="5354"/>
                  </a:lnTo>
                  <a:lnTo>
                    <a:pt x="53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0"/>
            <p:cNvSpPr/>
            <p:nvPr/>
          </p:nvSpPr>
          <p:spPr>
            <a:xfrm>
              <a:off x="532467" y="4078765"/>
              <a:ext cx="266455" cy="266455"/>
            </a:xfrm>
            <a:custGeom>
              <a:rect b="b" l="l" r="r" t="t"/>
              <a:pathLst>
                <a:path extrusionOk="0" h="5354" w="5354">
                  <a:moveTo>
                    <a:pt x="0" y="0"/>
                  </a:moveTo>
                  <a:lnTo>
                    <a:pt x="0" y="5354"/>
                  </a:lnTo>
                  <a:lnTo>
                    <a:pt x="5354" y="5354"/>
                  </a:lnTo>
                  <a:lnTo>
                    <a:pt x="53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0"/>
            <p:cNvSpPr/>
            <p:nvPr/>
          </p:nvSpPr>
          <p:spPr>
            <a:xfrm>
              <a:off x="532467" y="4078765"/>
              <a:ext cx="157365" cy="157365"/>
            </a:xfrm>
            <a:custGeom>
              <a:rect b="b" l="l" r="r" t="t"/>
              <a:pathLst>
                <a:path extrusionOk="0" h="3162" w="3162">
                  <a:moveTo>
                    <a:pt x="0" y="0"/>
                  </a:moveTo>
                  <a:lnTo>
                    <a:pt x="0" y="3161"/>
                  </a:lnTo>
                  <a:lnTo>
                    <a:pt x="3161" y="3161"/>
                  </a:lnTo>
                  <a:lnTo>
                    <a:pt x="31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0"/>
            <p:cNvSpPr/>
            <p:nvPr/>
          </p:nvSpPr>
          <p:spPr>
            <a:xfrm>
              <a:off x="2131770" y="4610822"/>
              <a:ext cx="533010" cy="533010"/>
            </a:xfrm>
            <a:custGeom>
              <a:rect b="b" l="l" r="r" t="t"/>
              <a:pathLst>
                <a:path extrusionOk="0" h="10710" w="10710">
                  <a:moveTo>
                    <a:pt x="0" y="0"/>
                  </a:moveTo>
                  <a:lnTo>
                    <a:pt x="0" y="10709"/>
                  </a:lnTo>
                  <a:lnTo>
                    <a:pt x="10710" y="10709"/>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0"/>
            <p:cNvSpPr/>
            <p:nvPr/>
          </p:nvSpPr>
          <p:spPr>
            <a:xfrm>
              <a:off x="532951" y="4610879"/>
              <a:ext cx="533010" cy="533010"/>
            </a:xfrm>
            <a:custGeom>
              <a:rect b="b" l="l" r="r" t="t"/>
              <a:pathLst>
                <a:path extrusionOk="0" h="10710" w="10710">
                  <a:moveTo>
                    <a:pt x="0" y="1"/>
                  </a:moveTo>
                  <a:lnTo>
                    <a:pt x="0"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0"/>
            <p:cNvSpPr/>
            <p:nvPr/>
          </p:nvSpPr>
          <p:spPr>
            <a:xfrm>
              <a:off x="799352" y="4877283"/>
              <a:ext cx="266604" cy="266604"/>
            </a:xfrm>
            <a:custGeom>
              <a:rect b="b" l="l" r="r" t="t"/>
              <a:pathLst>
                <a:path extrusionOk="0" h="5357" w="5357">
                  <a:moveTo>
                    <a:pt x="1" y="1"/>
                  </a:moveTo>
                  <a:lnTo>
                    <a:pt x="1" y="5357"/>
                  </a:lnTo>
                  <a:lnTo>
                    <a:pt x="5357" y="5357"/>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0"/>
            <p:cNvSpPr/>
            <p:nvPr/>
          </p:nvSpPr>
          <p:spPr>
            <a:xfrm>
              <a:off x="532951" y="4610879"/>
              <a:ext cx="533010" cy="533010"/>
            </a:xfrm>
            <a:custGeom>
              <a:rect b="b" l="l" r="r" t="t"/>
              <a:pathLst>
                <a:path extrusionOk="0" h="10710" w="10710">
                  <a:moveTo>
                    <a:pt x="0" y="1"/>
                  </a:moveTo>
                  <a:lnTo>
                    <a:pt x="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0"/>
            <p:cNvSpPr/>
            <p:nvPr/>
          </p:nvSpPr>
          <p:spPr>
            <a:xfrm>
              <a:off x="1065902" y="4936058"/>
              <a:ext cx="533010" cy="207829"/>
            </a:xfrm>
            <a:custGeom>
              <a:rect b="b" l="l" r="r" t="t"/>
              <a:pathLst>
                <a:path extrusionOk="0" h="4176" w="10710">
                  <a:moveTo>
                    <a:pt x="1" y="0"/>
                  </a:moveTo>
                  <a:lnTo>
                    <a:pt x="1" y="4176"/>
                  </a:lnTo>
                  <a:lnTo>
                    <a:pt x="10710" y="4176"/>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0"/>
            <p:cNvSpPr/>
            <p:nvPr/>
          </p:nvSpPr>
          <p:spPr>
            <a:xfrm>
              <a:off x="1065902" y="5011355"/>
              <a:ext cx="533010" cy="98639"/>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5"/>
                    <a:pt x="523" y="1981"/>
                    <a:pt x="790" y="1981"/>
                  </a:cubicBezTo>
                  <a:cubicBezTo>
                    <a:pt x="1320" y="1981"/>
                    <a:pt x="1850" y="1797"/>
                    <a:pt x="2294" y="1430"/>
                  </a:cubicBezTo>
                  <a:cubicBezTo>
                    <a:pt x="2527" y="1236"/>
                    <a:pt x="2799" y="1140"/>
                    <a:pt x="3072" y="1140"/>
                  </a:cubicBezTo>
                  <a:cubicBezTo>
                    <a:pt x="3345" y="1140"/>
                    <a:pt x="3617" y="1236"/>
                    <a:pt x="3850" y="1430"/>
                  </a:cubicBezTo>
                  <a:cubicBezTo>
                    <a:pt x="4292" y="1797"/>
                    <a:pt x="4823" y="1981"/>
                    <a:pt x="5353" y="1981"/>
                  </a:cubicBezTo>
                  <a:cubicBezTo>
                    <a:pt x="5884" y="1981"/>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6"/>
                  </a:lnTo>
                  <a:cubicBezTo>
                    <a:pt x="10705" y="548"/>
                    <a:pt x="10701" y="551"/>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6" y="842"/>
                    <a:pt x="5353" y="842"/>
                  </a:cubicBezTo>
                  <a:cubicBezTo>
                    <a:pt x="5081" y="842"/>
                    <a:pt x="4809" y="746"/>
                    <a:pt x="4577" y="553"/>
                  </a:cubicBezTo>
                  <a:cubicBezTo>
                    <a:pt x="4134" y="185"/>
                    <a:pt x="3603"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0"/>
            <p:cNvSpPr/>
            <p:nvPr/>
          </p:nvSpPr>
          <p:spPr>
            <a:xfrm>
              <a:off x="1065902" y="4886788"/>
              <a:ext cx="533010" cy="98639"/>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7"/>
                    <a:pt x="4823" y="1980"/>
                    <a:pt x="5354" y="1980"/>
                  </a:cubicBezTo>
                  <a:cubicBezTo>
                    <a:pt x="5885" y="1980"/>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0"/>
            <p:cNvSpPr/>
            <p:nvPr/>
          </p:nvSpPr>
          <p:spPr>
            <a:xfrm>
              <a:off x="1065902" y="4762221"/>
              <a:ext cx="532910" cy="98589"/>
            </a:xfrm>
            <a:custGeom>
              <a:rect b="b" l="l" r="r" t="t"/>
              <a:pathLst>
                <a:path extrusionOk="0" h="1981" w="10708">
                  <a:moveTo>
                    <a:pt x="3072" y="1"/>
                  </a:moveTo>
                  <a:cubicBezTo>
                    <a:pt x="2541" y="1"/>
                    <a:pt x="2009" y="185"/>
                    <a:pt x="1565" y="553"/>
                  </a:cubicBezTo>
                  <a:cubicBezTo>
                    <a:pt x="1333" y="745"/>
                    <a:pt x="1060" y="841"/>
                    <a:pt x="788" y="841"/>
                  </a:cubicBezTo>
                  <a:cubicBezTo>
                    <a:pt x="515" y="841"/>
                    <a:pt x="242" y="745"/>
                    <a:pt x="10" y="553"/>
                  </a:cubicBezTo>
                  <a:cubicBezTo>
                    <a:pt x="8" y="548"/>
                    <a:pt x="3" y="548"/>
                    <a:pt x="1" y="544"/>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6"/>
                    <a:pt x="4823" y="1980"/>
                    <a:pt x="5354" y="1980"/>
                  </a:cubicBezTo>
                  <a:cubicBezTo>
                    <a:pt x="5885" y="1980"/>
                    <a:pt x="6416" y="1796"/>
                    <a:pt x="6859" y="1430"/>
                  </a:cubicBezTo>
                  <a:cubicBezTo>
                    <a:pt x="7092" y="1236"/>
                    <a:pt x="7365" y="1140"/>
                    <a:pt x="7638" y="1140"/>
                  </a:cubicBezTo>
                  <a:cubicBezTo>
                    <a:pt x="7910" y="1140"/>
                    <a:pt x="8183" y="1236"/>
                    <a:pt x="8416" y="1430"/>
                  </a:cubicBezTo>
                  <a:cubicBezTo>
                    <a:pt x="8859" y="1797"/>
                    <a:pt x="9389" y="1981"/>
                    <a:pt x="9919" y="1981"/>
                  </a:cubicBezTo>
                  <a:cubicBezTo>
                    <a:pt x="10186" y="1981"/>
                    <a:pt x="10452" y="1934"/>
                    <a:pt x="10708" y="1841"/>
                  </a:cubicBezTo>
                  <a:lnTo>
                    <a:pt x="10708"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0"/>
            <p:cNvSpPr/>
            <p:nvPr/>
          </p:nvSpPr>
          <p:spPr>
            <a:xfrm>
              <a:off x="2172877" y="4667805"/>
              <a:ext cx="450794" cy="419241"/>
            </a:xfrm>
            <a:custGeom>
              <a:rect b="b" l="l" r="r" t="t"/>
              <a:pathLst>
                <a:path extrusionOk="0" h="8424" w="9058">
                  <a:moveTo>
                    <a:pt x="4524" y="1"/>
                  </a:moveTo>
                  <a:cubicBezTo>
                    <a:pt x="2495" y="1"/>
                    <a:pt x="709" y="1469"/>
                    <a:pt x="373" y="3537"/>
                  </a:cubicBezTo>
                  <a:cubicBezTo>
                    <a:pt x="0" y="5833"/>
                    <a:pt x="1560" y="7995"/>
                    <a:pt x="3854" y="8368"/>
                  </a:cubicBezTo>
                  <a:cubicBezTo>
                    <a:pt x="4082" y="8405"/>
                    <a:pt x="4309" y="8423"/>
                    <a:pt x="4534" y="8423"/>
                  </a:cubicBezTo>
                  <a:cubicBezTo>
                    <a:pt x="6562" y="8423"/>
                    <a:pt x="8349" y="6952"/>
                    <a:pt x="8685" y="4885"/>
                  </a:cubicBezTo>
                  <a:cubicBezTo>
                    <a:pt x="9058" y="2591"/>
                    <a:pt x="7500" y="429"/>
                    <a:pt x="5204" y="56"/>
                  </a:cubicBezTo>
                  <a:cubicBezTo>
                    <a:pt x="4976" y="19"/>
                    <a:pt x="4748" y="1"/>
                    <a:pt x="4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0"/>
            <p:cNvSpPr/>
            <p:nvPr/>
          </p:nvSpPr>
          <p:spPr>
            <a:xfrm>
              <a:off x="2257381" y="4746836"/>
              <a:ext cx="271482" cy="261080"/>
            </a:xfrm>
            <a:custGeom>
              <a:rect b="b" l="l" r="r" t="t"/>
              <a:pathLst>
                <a:path extrusionOk="0" h="5246" w="5455">
                  <a:moveTo>
                    <a:pt x="2824" y="0"/>
                  </a:moveTo>
                  <a:cubicBezTo>
                    <a:pt x="1766" y="0"/>
                    <a:pt x="812" y="639"/>
                    <a:pt x="407" y="1617"/>
                  </a:cubicBezTo>
                  <a:cubicBezTo>
                    <a:pt x="0" y="2600"/>
                    <a:pt x="226" y="3727"/>
                    <a:pt x="976" y="4477"/>
                  </a:cubicBezTo>
                  <a:cubicBezTo>
                    <a:pt x="1477" y="4979"/>
                    <a:pt x="2149" y="5246"/>
                    <a:pt x="2832" y="5246"/>
                  </a:cubicBezTo>
                  <a:cubicBezTo>
                    <a:pt x="3170" y="5246"/>
                    <a:pt x="3511" y="5180"/>
                    <a:pt x="3835" y="5045"/>
                  </a:cubicBezTo>
                  <a:cubicBezTo>
                    <a:pt x="4815" y="4640"/>
                    <a:pt x="5455" y="3683"/>
                    <a:pt x="5455" y="2623"/>
                  </a:cubicBezTo>
                  <a:cubicBezTo>
                    <a:pt x="5455" y="1173"/>
                    <a:pt x="4279" y="0"/>
                    <a:pt x="2830" y="0"/>
                  </a:cubicBezTo>
                  <a:cubicBezTo>
                    <a:pt x="2828" y="0"/>
                    <a:pt x="2826"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0"/>
            <p:cNvSpPr/>
            <p:nvPr/>
          </p:nvSpPr>
          <p:spPr>
            <a:xfrm>
              <a:off x="2343477" y="4826513"/>
              <a:ext cx="105607" cy="101625"/>
            </a:xfrm>
            <a:custGeom>
              <a:rect b="b" l="l" r="r" t="t"/>
              <a:pathLst>
                <a:path extrusionOk="0" h="2042" w="2122">
                  <a:moveTo>
                    <a:pt x="1102" y="0"/>
                  </a:moveTo>
                  <a:cubicBezTo>
                    <a:pt x="688" y="0"/>
                    <a:pt x="315" y="249"/>
                    <a:pt x="159" y="631"/>
                  </a:cubicBezTo>
                  <a:cubicBezTo>
                    <a:pt x="0" y="1013"/>
                    <a:pt x="88" y="1450"/>
                    <a:pt x="380" y="1742"/>
                  </a:cubicBezTo>
                  <a:cubicBezTo>
                    <a:pt x="575" y="1937"/>
                    <a:pt x="835" y="2041"/>
                    <a:pt x="1100" y="2041"/>
                  </a:cubicBezTo>
                  <a:cubicBezTo>
                    <a:pt x="1232" y="2041"/>
                    <a:pt x="1364" y="2015"/>
                    <a:pt x="1491" y="1963"/>
                  </a:cubicBezTo>
                  <a:cubicBezTo>
                    <a:pt x="1873" y="1806"/>
                    <a:pt x="2121" y="1434"/>
                    <a:pt x="2121" y="1022"/>
                  </a:cubicBezTo>
                  <a:cubicBezTo>
                    <a:pt x="2121" y="458"/>
                    <a:pt x="1666"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0"/>
            <p:cNvSpPr/>
            <p:nvPr/>
          </p:nvSpPr>
          <p:spPr>
            <a:xfrm>
              <a:off x="3197673" y="4610768"/>
              <a:ext cx="533010" cy="533010"/>
            </a:xfrm>
            <a:custGeom>
              <a:rect b="b" l="l" r="r" t="t"/>
              <a:pathLst>
                <a:path extrusionOk="0" h="10710" w="10710">
                  <a:moveTo>
                    <a:pt x="0" y="0"/>
                  </a:moveTo>
                  <a:lnTo>
                    <a:pt x="0" y="10710"/>
                  </a:lnTo>
                  <a:lnTo>
                    <a:pt x="10710" y="10710"/>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0"/>
            <p:cNvSpPr/>
            <p:nvPr/>
          </p:nvSpPr>
          <p:spPr>
            <a:xfrm>
              <a:off x="3197673" y="4610768"/>
              <a:ext cx="533010" cy="533010"/>
            </a:xfrm>
            <a:custGeom>
              <a:rect b="b" l="l" r="r" t="t"/>
              <a:pathLst>
                <a:path extrusionOk="0" h="10710" w="10710">
                  <a:moveTo>
                    <a:pt x="0" y="0"/>
                  </a:moveTo>
                  <a:lnTo>
                    <a:pt x="0" y="10710"/>
                  </a:lnTo>
                  <a:lnTo>
                    <a:pt x="10710" y="1071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0"/>
            <p:cNvSpPr/>
            <p:nvPr/>
          </p:nvSpPr>
          <p:spPr>
            <a:xfrm>
              <a:off x="3466512" y="4657101"/>
              <a:ext cx="217783" cy="209621"/>
            </a:xfrm>
            <a:custGeom>
              <a:rect b="b" l="l" r="r" t="t"/>
              <a:pathLst>
                <a:path extrusionOk="0" h="4212" w="4376">
                  <a:moveTo>
                    <a:pt x="2272" y="0"/>
                  </a:moveTo>
                  <a:cubicBezTo>
                    <a:pt x="1724" y="0"/>
                    <a:pt x="1186" y="214"/>
                    <a:pt x="782" y="618"/>
                  </a:cubicBezTo>
                  <a:cubicBezTo>
                    <a:pt x="180" y="1218"/>
                    <a:pt x="0" y="2124"/>
                    <a:pt x="327" y="2911"/>
                  </a:cubicBezTo>
                  <a:cubicBezTo>
                    <a:pt x="651" y="3698"/>
                    <a:pt x="1420" y="4211"/>
                    <a:pt x="2271" y="4211"/>
                  </a:cubicBezTo>
                  <a:cubicBezTo>
                    <a:pt x="3433" y="4211"/>
                    <a:pt x="4376" y="3268"/>
                    <a:pt x="4376" y="2106"/>
                  </a:cubicBezTo>
                  <a:cubicBezTo>
                    <a:pt x="4376" y="1255"/>
                    <a:pt x="3863" y="486"/>
                    <a:pt x="3076" y="160"/>
                  </a:cubicBezTo>
                  <a:cubicBezTo>
                    <a:pt x="2816" y="53"/>
                    <a:pt x="2543" y="0"/>
                    <a:pt x="2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0"/>
            <p:cNvSpPr/>
            <p:nvPr/>
          </p:nvSpPr>
          <p:spPr>
            <a:xfrm>
              <a:off x="2724691" y="4685270"/>
              <a:ext cx="413170" cy="384155"/>
            </a:xfrm>
            <a:custGeom>
              <a:rect b="b" l="l" r="r" t="t"/>
              <a:pathLst>
                <a:path extrusionOk="0" h="7719" w="8302">
                  <a:moveTo>
                    <a:pt x="4143" y="1"/>
                  </a:moveTo>
                  <a:cubicBezTo>
                    <a:pt x="2286" y="1"/>
                    <a:pt x="650" y="1347"/>
                    <a:pt x="341" y="3240"/>
                  </a:cubicBezTo>
                  <a:cubicBezTo>
                    <a:pt x="1" y="5345"/>
                    <a:pt x="1429" y="7326"/>
                    <a:pt x="3532" y="7669"/>
                  </a:cubicBezTo>
                  <a:cubicBezTo>
                    <a:pt x="3741" y="7703"/>
                    <a:pt x="3948" y="7719"/>
                    <a:pt x="4153" y="7719"/>
                  </a:cubicBezTo>
                  <a:cubicBezTo>
                    <a:pt x="6012" y="7719"/>
                    <a:pt x="7652" y="6372"/>
                    <a:pt x="7958" y="4478"/>
                  </a:cubicBezTo>
                  <a:cubicBezTo>
                    <a:pt x="8301" y="2375"/>
                    <a:pt x="6873" y="392"/>
                    <a:pt x="4768" y="52"/>
                  </a:cubicBezTo>
                  <a:cubicBezTo>
                    <a:pt x="4558" y="17"/>
                    <a:pt x="4349" y="1"/>
                    <a:pt x="4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0"/>
            <p:cNvSpPr/>
            <p:nvPr/>
          </p:nvSpPr>
          <p:spPr>
            <a:xfrm>
              <a:off x="59969" y="4685430"/>
              <a:ext cx="413020" cy="384155"/>
            </a:xfrm>
            <a:custGeom>
              <a:rect b="b" l="l" r="r" t="t"/>
              <a:pathLst>
                <a:path extrusionOk="0" h="7719" w="8299">
                  <a:moveTo>
                    <a:pt x="4143" y="0"/>
                  </a:moveTo>
                  <a:cubicBezTo>
                    <a:pt x="2286" y="0"/>
                    <a:pt x="650" y="1347"/>
                    <a:pt x="341" y="3239"/>
                  </a:cubicBezTo>
                  <a:cubicBezTo>
                    <a:pt x="1" y="5344"/>
                    <a:pt x="1429" y="7325"/>
                    <a:pt x="3532" y="7668"/>
                  </a:cubicBezTo>
                  <a:cubicBezTo>
                    <a:pt x="3741" y="7702"/>
                    <a:pt x="3948" y="7718"/>
                    <a:pt x="4153" y="7718"/>
                  </a:cubicBezTo>
                  <a:cubicBezTo>
                    <a:pt x="6012" y="7718"/>
                    <a:pt x="7652" y="6371"/>
                    <a:pt x="7958" y="4477"/>
                  </a:cubicBezTo>
                  <a:cubicBezTo>
                    <a:pt x="8299" y="2374"/>
                    <a:pt x="6873" y="391"/>
                    <a:pt x="4768" y="51"/>
                  </a:cubicBezTo>
                  <a:cubicBezTo>
                    <a:pt x="4558" y="17"/>
                    <a:pt x="4349" y="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0"/>
            <p:cNvSpPr/>
            <p:nvPr/>
          </p:nvSpPr>
          <p:spPr>
            <a:xfrm>
              <a:off x="166818" y="4784915"/>
              <a:ext cx="192152" cy="184886"/>
            </a:xfrm>
            <a:custGeom>
              <a:rect b="b" l="l" r="r" t="t"/>
              <a:pathLst>
                <a:path extrusionOk="0" h="3715" w="3861">
                  <a:moveTo>
                    <a:pt x="2004" y="0"/>
                  </a:moveTo>
                  <a:cubicBezTo>
                    <a:pt x="1252" y="0"/>
                    <a:pt x="575" y="454"/>
                    <a:pt x="288" y="1146"/>
                  </a:cubicBezTo>
                  <a:cubicBezTo>
                    <a:pt x="0" y="1841"/>
                    <a:pt x="159" y="2639"/>
                    <a:pt x="690" y="3171"/>
                  </a:cubicBezTo>
                  <a:cubicBezTo>
                    <a:pt x="1046" y="3526"/>
                    <a:pt x="1521" y="3715"/>
                    <a:pt x="2003" y="3715"/>
                  </a:cubicBezTo>
                  <a:cubicBezTo>
                    <a:pt x="2242" y="3715"/>
                    <a:pt x="2483" y="3668"/>
                    <a:pt x="2713" y="3573"/>
                  </a:cubicBezTo>
                  <a:cubicBezTo>
                    <a:pt x="3407" y="3286"/>
                    <a:pt x="3861" y="2609"/>
                    <a:pt x="3858" y="1857"/>
                  </a:cubicBezTo>
                  <a:cubicBezTo>
                    <a:pt x="3858" y="833"/>
                    <a:pt x="3028" y="0"/>
                    <a:pt x="2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57" name="Shape 157"/>
        <p:cNvGrpSpPr/>
        <p:nvPr/>
      </p:nvGrpSpPr>
      <p:grpSpPr>
        <a:xfrm>
          <a:off x="0" y="0"/>
          <a:ext cx="0" cy="0"/>
          <a:chOff x="0" y="0"/>
          <a:chExt cx="0" cy="0"/>
        </a:xfrm>
      </p:grpSpPr>
      <p:sp>
        <p:nvSpPr>
          <p:cNvPr id="158" name="Google Shape;158;p3"/>
          <p:cNvSpPr txBox="1"/>
          <p:nvPr>
            <p:ph type="title"/>
          </p:nvPr>
        </p:nvSpPr>
        <p:spPr>
          <a:xfrm>
            <a:off x="2931900" y="2750825"/>
            <a:ext cx="3280200" cy="731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4200"/>
              <a:buNone/>
              <a:defRPr b="0"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9" name="Google Shape;159;p3"/>
          <p:cNvSpPr txBox="1"/>
          <p:nvPr>
            <p:ph idx="1" type="subTitle"/>
          </p:nvPr>
        </p:nvSpPr>
        <p:spPr>
          <a:xfrm>
            <a:off x="2931900" y="3482225"/>
            <a:ext cx="3280200" cy="581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solidFill>
                  <a:schemeClr val="dk1"/>
                </a:solidFill>
                <a:latin typeface="Work Sans Medium"/>
                <a:ea typeface="Work Sans Medium"/>
                <a:cs typeface="Work Sans Medium"/>
                <a:sym typeface="Work Sans Medium"/>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0" name="Google Shape;160;p3"/>
          <p:cNvSpPr txBox="1"/>
          <p:nvPr>
            <p:ph hasCustomPrompt="1" idx="2" type="title"/>
          </p:nvPr>
        </p:nvSpPr>
        <p:spPr>
          <a:xfrm>
            <a:off x="2931900" y="1275500"/>
            <a:ext cx="3280200" cy="1131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12000"/>
              <a:buNone/>
              <a:defRPr b="0" sz="56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grpSp>
        <p:nvGrpSpPr>
          <p:cNvPr id="161" name="Google Shape;161;p3"/>
          <p:cNvGrpSpPr/>
          <p:nvPr/>
        </p:nvGrpSpPr>
        <p:grpSpPr>
          <a:xfrm>
            <a:off x="0" y="3903460"/>
            <a:ext cx="4344146" cy="1240278"/>
            <a:chOff x="0" y="3996925"/>
            <a:chExt cx="3965446" cy="1132157"/>
          </a:xfrm>
        </p:grpSpPr>
        <p:sp>
          <p:nvSpPr>
            <p:cNvPr id="162" name="Google Shape;162;p3"/>
            <p:cNvSpPr/>
            <p:nvPr/>
          </p:nvSpPr>
          <p:spPr>
            <a:xfrm>
              <a:off x="566450" y="3996925"/>
              <a:ext cx="566559" cy="566453"/>
            </a:xfrm>
            <a:custGeom>
              <a:rect b="b" l="l" r="r" t="t"/>
              <a:pathLst>
                <a:path extrusionOk="0" h="10708" w="10710">
                  <a:moveTo>
                    <a:pt x="0" y="0"/>
                  </a:moveTo>
                  <a:lnTo>
                    <a:pt x="0" y="10707"/>
                  </a:lnTo>
                  <a:lnTo>
                    <a:pt x="10709" y="10707"/>
                  </a:lnTo>
                  <a:lnTo>
                    <a:pt x="10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733873" y="4164244"/>
              <a:ext cx="399131" cy="399131"/>
            </a:xfrm>
            <a:custGeom>
              <a:rect b="b" l="l" r="r" t="t"/>
              <a:pathLst>
                <a:path extrusionOk="0" h="7545" w="7545">
                  <a:moveTo>
                    <a:pt x="1" y="0"/>
                  </a:moveTo>
                  <a:lnTo>
                    <a:pt x="1" y="7544"/>
                  </a:lnTo>
                  <a:lnTo>
                    <a:pt x="7544" y="7544"/>
                  </a:lnTo>
                  <a:lnTo>
                    <a:pt x="7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645533" y="4076009"/>
              <a:ext cx="487474" cy="487368"/>
            </a:xfrm>
            <a:custGeom>
              <a:rect b="b" l="l" r="r" t="t"/>
              <a:pathLst>
                <a:path extrusionOk="0" fill="none" h="9213" w="9215">
                  <a:moveTo>
                    <a:pt x="1" y="9212"/>
                  </a:moveTo>
                  <a:lnTo>
                    <a:pt x="1" y="1"/>
                  </a:lnTo>
                  <a:lnTo>
                    <a:pt x="921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697743" y="4128220"/>
              <a:ext cx="435261" cy="435155"/>
            </a:xfrm>
            <a:custGeom>
              <a:rect b="b" l="l" r="r" t="t"/>
              <a:pathLst>
                <a:path extrusionOk="0" fill="none" h="8226" w="8228">
                  <a:moveTo>
                    <a:pt x="1" y="8225"/>
                  </a:moveTo>
                  <a:lnTo>
                    <a:pt x="1" y="1"/>
                  </a:lnTo>
                  <a:lnTo>
                    <a:pt x="822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672775" y="4103252"/>
              <a:ext cx="460230" cy="460124"/>
            </a:xfrm>
            <a:custGeom>
              <a:rect b="b" l="l" r="r" t="t"/>
              <a:pathLst>
                <a:path extrusionOk="0" fill="none" h="8698" w="8700">
                  <a:moveTo>
                    <a:pt x="1" y="8697"/>
                  </a:moveTo>
                  <a:lnTo>
                    <a:pt x="1" y="1"/>
                  </a:lnTo>
                  <a:lnTo>
                    <a:pt x="869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849720" y="4280092"/>
              <a:ext cx="283280" cy="283279"/>
            </a:xfrm>
            <a:custGeom>
              <a:rect b="b" l="l" r="r" t="t"/>
              <a:pathLst>
                <a:path extrusionOk="0" h="5355" w="5355">
                  <a:moveTo>
                    <a:pt x="1" y="1"/>
                  </a:moveTo>
                  <a:lnTo>
                    <a:pt x="1" y="5354"/>
                  </a:lnTo>
                  <a:lnTo>
                    <a:pt x="5354" y="5354"/>
                  </a:lnTo>
                  <a:lnTo>
                    <a:pt x="5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699425" y="4562462"/>
              <a:ext cx="566559" cy="566559"/>
            </a:xfrm>
            <a:custGeom>
              <a:rect b="b" l="l" r="r" t="t"/>
              <a:pathLst>
                <a:path extrusionOk="0" h="10710" w="10710">
                  <a:moveTo>
                    <a:pt x="0" y="0"/>
                  </a:moveTo>
                  <a:lnTo>
                    <a:pt x="0" y="10709"/>
                  </a:lnTo>
                  <a:lnTo>
                    <a:pt x="10709" y="10709"/>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1782793" y="4645936"/>
              <a:ext cx="399818" cy="399712"/>
            </a:xfrm>
            <a:custGeom>
              <a:rect b="b" l="l" r="r" t="t"/>
              <a:pathLst>
                <a:path extrusionOk="0" h="7556" w="7558">
                  <a:moveTo>
                    <a:pt x="3232" y="0"/>
                  </a:moveTo>
                  <a:lnTo>
                    <a:pt x="3232" y="2457"/>
                  </a:lnTo>
                  <a:lnTo>
                    <a:pt x="1493" y="720"/>
                  </a:lnTo>
                  <a:lnTo>
                    <a:pt x="720" y="1493"/>
                  </a:lnTo>
                  <a:lnTo>
                    <a:pt x="2459" y="3230"/>
                  </a:lnTo>
                  <a:lnTo>
                    <a:pt x="0" y="3230"/>
                  </a:lnTo>
                  <a:lnTo>
                    <a:pt x="0" y="4323"/>
                  </a:lnTo>
                  <a:lnTo>
                    <a:pt x="2459" y="4323"/>
                  </a:lnTo>
                  <a:lnTo>
                    <a:pt x="720" y="6062"/>
                  </a:lnTo>
                  <a:lnTo>
                    <a:pt x="1493" y="6835"/>
                  </a:lnTo>
                  <a:lnTo>
                    <a:pt x="3232" y="5096"/>
                  </a:lnTo>
                  <a:lnTo>
                    <a:pt x="3232" y="7555"/>
                  </a:lnTo>
                  <a:lnTo>
                    <a:pt x="4325" y="7555"/>
                  </a:lnTo>
                  <a:lnTo>
                    <a:pt x="4325" y="5096"/>
                  </a:lnTo>
                  <a:lnTo>
                    <a:pt x="6064" y="6835"/>
                  </a:lnTo>
                  <a:lnTo>
                    <a:pt x="6837" y="6062"/>
                  </a:lnTo>
                  <a:lnTo>
                    <a:pt x="5098" y="4323"/>
                  </a:lnTo>
                  <a:lnTo>
                    <a:pt x="7558" y="4323"/>
                  </a:lnTo>
                  <a:lnTo>
                    <a:pt x="7558" y="3230"/>
                  </a:lnTo>
                  <a:lnTo>
                    <a:pt x="5098" y="3230"/>
                  </a:lnTo>
                  <a:lnTo>
                    <a:pt x="6837" y="1493"/>
                  </a:lnTo>
                  <a:lnTo>
                    <a:pt x="6064" y="720"/>
                  </a:lnTo>
                  <a:lnTo>
                    <a:pt x="4325" y="2457"/>
                  </a:lnTo>
                  <a:lnTo>
                    <a:pt x="4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832400" y="4562405"/>
              <a:ext cx="566559" cy="566559"/>
            </a:xfrm>
            <a:custGeom>
              <a:rect b="b" l="l" r="r" t="t"/>
              <a:pathLst>
                <a:path extrusionOk="0" h="10710" w="10710">
                  <a:moveTo>
                    <a:pt x="0" y="0"/>
                  </a:moveTo>
                  <a:lnTo>
                    <a:pt x="0" y="10710"/>
                  </a:lnTo>
                  <a:lnTo>
                    <a:pt x="10709" y="10710"/>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832400" y="4562405"/>
              <a:ext cx="566559" cy="566665"/>
            </a:xfrm>
            <a:custGeom>
              <a:rect b="b" l="l" r="r" t="t"/>
              <a:pathLst>
                <a:path extrusionOk="0" h="10712" w="10710">
                  <a:moveTo>
                    <a:pt x="5356" y="0"/>
                  </a:moveTo>
                  <a:cubicBezTo>
                    <a:pt x="2397" y="0"/>
                    <a:pt x="0" y="2398"/>
                    <a:pt x="0" y="5356"/>
                  </a:cubicBezTo>
                  <a:lnTo>
                    <a:pt x="0" y="10712"/>
                  </a:lnTo>
                  <a:lnTo>
                    <a:pt x="10709" y="10712"/>
                  </a:lnTo>
                  <a:lnTo>
                    <a:pt x="10709" y="5356"/>
                  </a:lnTo>
                  <a:cubicBezTo>
                    <a:pt x="10709" y="2398"/>
                    <a:pt x="8312"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0" y="4562523"/>
              <a:ext cx="566559" cy="566559"/>
            </a:xfrm>
            <a:custGeom>
              <a:rect b="b" l="l" r="r" t="t"/>
              <a:pathLst>
                <a:path extrusionOk="0" h="10710" w="10710">
                  <a:moveTo>
                    <a:pt x="0"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0" y="4562629"/>
              <a:ext cx="566559" cy="566453"/>
            </a:xfrm>
            <a:custGeom>
              <a:rect b="b" l="l" r="r" t="t"/>
              <a:pathLst>
                <a:path extrusionOk="0" h="10708" w="10710">
                  <a:moveTo>
                    <a:pt x="0" y="1"/>
                  </a:moveTo>
                  <a:lnTo>
                    <a:pt x="0" y="5352"/>
                  </a:lnTo>
                  <a:cubicBezTo>
                    <a:pt x="0" y="8311"/>
                    <a:pt x="2397" y="10708"/>
                    <a:pt x="5356" y="10708"/>
                  </a:cubicBezTo>
                  <a:cubicBezTo>
                    <a:pt x="8315" y="10708"/>
                    <a:pt x="10709" y="8311"/>
                    <a:pt x="10709" y="5354"/>
                  </a:cubicBezTo>
                  <a:lnTo>
                    <a:pt x="10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1132937" y="3996925"/>
              <a:ext cx="566559" cy="566453"/>
            </a:xfrm>
            <a:custGeom>
              <a:rect b="b" l="l" r="r" t="t"/>
              <a:pathLst>
                <a:path extrusionOk="0" h="10708" w="10710">
                  <a:moveTo>
                    <a:pt x="0" y="0"/>
                  </a:moveTo>
                  <a:lnTo>
                    <a:pt x="0"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1416101" y="4280092"/>
              <a:ext cx="283385" cy="283279"/>
            </a:xfrm>
            <a:custGeom>
              <a:rect b="b" l="l" r="r" t="t"/>
              <a:pathLst>
                <a:path extrusionOk="0" h="5355" w="5357">
                  <a:moveTo>
                    <a:pt x="5357" y="1"/>
                  </a:moveTo>
                  <a:cubicBezTo>
                    <a:pt x="2398" y="1"/>
                    <a:pt x="1" y="2398"/>
                    <a:pt x="1" y="5354"/>
                  </a:cubicBezTo>
                  <a:lnTo>
                    <a:pt x="5357" y="5354"/>
                  </a:lnTo>
                  <a:lnTo>
                    <a:pt x="53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1132937" y="3996925"/>
              <a:ext cx="283227" cy="283227"/>
            </a:xfrm>
            <a:custGeom>
              <a:rect b="b" l="l" r="r" t="t"/>
              <a:pathLst>
                <a:path extrusionOk="0" h="5354" w="5354">
                  <a:moveTo>
                    <a:pt x="0" y="0"/>
                  </a:moveTo>
                  <a:lnTo>
                    <a:pt x="0" y="5354"/>
                  </a:lnTo>
                  <a:lnTo>
                    <a:pt x="5354" y="5354"/>
                  </a:lnTo>
                  <a:lnTo>
                    <a:pt x="53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132937" y="3996925"/>
              <a:ext cx="167270" cy="167270"/>
            </a:xfrm>
            <a:custGeom>
              <a:rect b="b" l="l" r="r" t="t"/>
              <a:pathLst>
                <a:path extrusionOk="0" h="3162" w="3162">
                  <a:moveTo>
                    <a:pt x="0" y="0"/>
                  </a:moveTo>
                  <a:lnTo>
                    <a:pt x="0" y="3161"/>
                  </a:lnTo>
                  <a:lnTo>
                    <a:pt x="3161" y="3161"/>
                  </a:lnTo>
                  <a:lnTo>
                    <a:pt x="31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265912" y="4562462"/>
              <a:ext cx="566559" cy="566559"/>
            </a:xfrm>
            <a:custGeom>
              <a:rect b="b" l="l" r="r" t="t"/>
              <a:pathLst>
                <a:path extrusionOk="0" h="10710" w="10710">
                  <a:moveTo>
                    <a:pt x="0" y="0"/>
                  </a:moveTo>
                  <a:lnTo>
                    <a:pt x="0" y="10709"/>
                  </a:lnTo>
                  <a:lnTo>
                    <a:pt x="10710" y="10709"/>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566487" y="4562523"/>
              <a:ext cx="566559" cy="566559"/>
            </a:xfrm>
            <a:custGeom>
              <a:rect b="b" l="l" r="r" t="t"/>
              <a:pathLst>
                <a:path extrusionOk="0" h="10710" w="10710">
                  <a:moveTo>
                    <a:pt x="0" y="1"/>
                  </a:moveTo>
                  <a:lnTo>
                    <a:pt x="0"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49651" y="4845690"/>
              <a:ext cx="283385" cy="283385"/>
            </a:xfrm>
            <a:custGeom>
              <a:rect b="b" l="l" r="r" t="t"/>
              <a:pathLst>
                <a:path extrusionOk="0" h="5357" w="5357">
                  <a:moveTo>
                    <a:pt x="1" y="1"/>
                  </a:moveTo>
                  <a:lnTo>
                    <a:pt x="1" y="5357"/>
                  </a:lnTo>
                  <a:lnTo>
                    <a:pt x="5357" y="5357"/>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566487" y="4562523"/>
              <a:ext cx="566559" cy="566559"/>
            </a:xfrm>
            <a:custGeom>
              <a:rect b="b" l="l" r="r" t="t"/>
              <a:pathLst>
                <a:path extrusionOk="0" h="10710" w="10710">
                  <a:moveTo>
                    <a:pt x="0" y="1"/>
                  </a:moveTo>
                  <a:lnTo>
                    <a:pt x="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1132974" y="4908163"/>
              <a:ext cx="566559" cy="220910"/>
            </a:xfrm>
            <a:custGeom>
              <a:rect b="b" l="l" r="r" t="t"/>
              <a:pathLst>
                <a:path extrusionOk="0" h="4176" w="10710">
                  <a:moveTo>
                    <a:pt x="1" y="0"/>
                  </a:moveTo>
                  <a:lnTo>
                    <a:pt x="1" y="4176"/>
                  </a:lnTo>
                  <a:lnTo>
                    <a:pt x="10710" y="4176"/>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1132974" y="4988199"/>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5"/>
                    <a:pt x="523" y="1981"/>
                    <a:pt x="790" y="1981"/>
                  </a:cubicBezTo>
                  <a:cubicBezTo>
                    <a:pt x="1320" y="1981"/>
                    <a:pt x="1850" y="1797"/>
                    <a:pt x="2294" y="1430"/>
                  </a:cubicBezTo>
                  <a:cubicBezTo>
                    <a:pt x="2527" y="1236"/>
                    <a:pt x="2799" y="1140"/>
                    <a:pt x="3072" y="1140"/>
                  </a:cubicBezTo>
                  <a:cubicBezTo>
                    <a:pt x="3345" y="1140"/>
                    <a:pt x="3617" y="1236"/>
                    <a:pt x="3850" y="1430"/>
                  </a:cubicBezTo>
                  <a:cubicBezTo>
                    <a:pt x="4292" y="1797"/>
                    <a:pt x="4823" y="1981"/>
                    <a:pt x="5353" y="1981"/>
                  </a:cubicBezTo>
                  <a:cubicBezTo>
                    <a:pt x="5884" y="1981"/>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6"/>
                  </a:lnTo>
                  <a:cubicBezTo>
                    <a:pt x="10705" y="548"/>
                    <a:pt x="10701" y="551"/>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6" y="842"/>
                    <a:pt x="5353" y="842"/>
                  </a:cubicBezTo>
                  <a:cubicBezTo>
                    <a:pt x="5081" y="842"/>
                    <a:pt x="4809" y="746"/>
                    <a:pt x="4577" y="553"/>
                  </a:cubicBezTo>
                  <a:cubicBezTo>
                    <a:pt x="4134" y="185"/>
                    <a:pt x="3603"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1132974" y="4855794"/>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7"/>
                    <a:pt x="4823" y="1980"/>
                    <a:pt x="5354" y="1980"/>
                  </a:cubicBezTo>
                  <a:cubicBezTo>
                    <a:pt x="5885" y="1980"/>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1132974" y="4723388"/>
              <a:ext cx="566453" cy="104795"/>
            </a:xfrm>
            <a:custGeom>
              <a:rect b="b" l="l" r="r" t="t"/>
              <a:pathLst>
                <a:path extrusionOk="0" h="1981" w="10708">
                  <a:moveTo>
                    <a:pt x="3072" y="1"/>
                  </a:moveTo>
                  <a:cubicBezTo>
                    <a:pt x="2541" y="1"/>
                    <a:pt x="2009" y="185"/>
                    <a:pt x="1565" y="553"/>
                  </a:cubicBezTo>
                  <a:cubicBezTo>
                    <a:pt x="1333" y="745"/>
                    <a:pt x="1060" y="841"/>
                    <a:pt x="788" y="841"/>
                  </a:cubicBezTo>
                  <a:cubicBezTo>
                    <a:pt x="515" y="841"/>
                    <a:pt x="242" y="745"/>
                    <a:pt x="10" y="553"/>
                  </a:cubicBezTo>
                  <a:cubicBezTo>
                    <a:pt x="8" y="548"/>
                    <a:pt x="3" y="548"/>
                    <a:pt x="1" y="544"/>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6"/>
                    <a:pt x="4823" y="1980"/>
                    <a:pt x="5354" y="1980"/>
                  </a:cubicBezTo>
                  <a:cubicBezTo>
                    <a:pt x="5885" y="1980"/>
                    <a:pt x="6416" y="1796"/>
                    <a:pt x="6859" y="1430"/>
                  </a:cubicBezTo>
                  <a:cubicBezTo>
                    <a:pt x="7092" y="1236"/>
                    <a:pt x="7365" y="1140"/>
                    <a:pt x="7638" y="1140"/>
                  </a:cubicBezTo>
                  <a:cubicBezTo>
                    <a:pt x="7910" y="1140"/>
                    <a:pt x="8183" y="1236"/>
                    <a:pt x="8416" y="1430"/>
                  </a:cubicBezTo>
                  <a:cubicBezTo>
                    <a:pt x="8859" y="1797"/>
                    <a:pt x="9389" y="1981"/>
                    <a:pt x="9919" y="1981"/>
                  </a:cubicBezTo>
                  <a:cubicBezTo>
                    <a:pt x="10186" y="1981"/>
                    <a:pt x="10452" y="1934"/>
                    <a:pt x="10708" y="1841"/>
                  </a:cubicBezTo>
                  <a:lnTo>
                    <a:pt x="10708"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2309606" y="4623031"/>
              <a:ext cx="479168" cy="445630"/>
            </a:xfrm>
            <a:custGeom>
              <a:rect b="b" l="l" r="r" t="t"/>
              <a:pathLst>
                <a:path extrusionOk="0" h="8424" w="9058">
                  <a:moveTo>
                    <a:pt x="4524" y="1"/>
                  </a:moveTo>
                  <a:cubicBezTo>
                    <a:pt x="2495" y="1"/>
                    <a:pt x="709" y="1469"/>
                    <a:pt x="373" y="3537"/>
                  </a:cubicBezTo>
                  <a:cubicBezTo>
                    <a:pt x="0" y="5833"/>
                    <a:pt x="1560" y="7995"/>
                    <a:pt x="3854" y="8368"/>
                  </a:cubicBezTo>
                  <a:cubicBezTo>
                    <a:pt x="4082" y="8405"/>
                    <a:pt x="4309" y="8423"/>
                    <a:pt x="4534" y="8423"/>
                  </a:cubicBezTo>
                  <a:cubicBezTo>
                    <a:pt x="6562" y="8423"/>
                    <a:pt x="8349" y="6952"/>
                    <a:pt x="8685" y="4885"/>
                  </a:cubicBezTo>
                  <a:cubicBezTo>
                    <a:pt x="9058" y="2591"/>
                    <a:pt x="7500" y="429"/>
                    <a:pt x="5204" y="56"/>
                  </a:cubicBezTo>
                  <a:cubicBezTo>
                    <a:pt x="4976" y="19"/>
                    <a:pt x="4748" y="1"/>
                    <a:pt x="4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2399427" y="4707034"/>
              <a:ext cx="288569" cy="277513"/>
            </a:xfrm>
            <a:custGeom>
              <a:rect b="b" l="l" r="r" t="t"/>
              <a:pathLst>
                <a:path extrusionOk="0" h="5246" w="5455">
                  <a:moveTo>
                    <a:pt x="2824" y="0"/>
                  </a:moveTo>
                  <a:cubicBezTo>
                    <a:pt x="1766" y="0"/>
                    <a:pt x="812" y="639"/>
                    <a:pt x="407" y="1617"/>
                  </a:cubicBezTo>
                  <a:cubicBezTo>
                    <a:pt x="0" y="2600"/>
                    <a:pt x="226" y="3727"/>
                    <a:pt x="976" y="4477"/>
                  </a:cubicBezTo>
                  <a:cubicBezTo>
                    <a:pt x="1477" y="4979"/>
                    <a:pt x="2149" y="5246"/>
                    <a:pt x="2832" y="5246"/>
                  </a:cubicBezTo>
                  <a:cubicBezTo>
                    <a:pt x="3170" y="5246"/>
                    <a:pt x="3511" y="5180"/>
                    <a:pt x="3835" y="5045"/>
                  </a:cubicBezTo>
                  <a:cubicBezTo>
                    <a:pt x="4815" y="4640"/>
                    <a:pt x="5455" y="3683"/>
                    <a:pt x="5455" y="2623"/>
                  </a:cubicBezTo>
                  <a:cubicBezTo>
                    <a:pt x="5455" y="1173"/>
                    <a:pt x="4279" y="0"/>
                    <a:pt x="2830" y="0"/>
                  </a:cubicBezTo>
                  <a:cubicBezTo>
                    <a:pt x="2828" y="0"/>
                    <a:pt x="2826"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2490941" y="4791725"/>
              <a:ext cx="112254" cy="108022"/>
            </a:xfrm>
            <a:custGeom>
              <a:rect b="b" l="l" r="r" t="t"/>
              <a:pathLst>
                <a:path extrusionOk="0" h="2042" w="2122">
                  <a:moveTo>
                    <a:pt x="1102" y="0"/>
                  </a:moveTo>
                  <a:cubicBezTo>
                    <a:pt x="688" y="0"/>
                    <a:pt x="315" y="249"/>
                    <a:pt x="159" y="631"/>
                  </a:cubicBezTo>
                  <a:cubicBezTo>
                    <a:pt x="0" y="1013"/>
                    <a:pt x="88" y="1450"/>
                    <a:pt x="380" y="1742"/>
                  </a:cubicBezTo>
                  <a:cubicBezTo>
                    <a:pt x="575" y="1937"/>
                    <a:pt x="835" y="2041"/>
                    <a:pt x="1100" y="2041"/>
                  </a:cubicBezTo>
                  <a:cubicBezTo>
                    <a:pt x="1232" y="2041"/>
                    <a:pt x="1364" y="2015"/>
                    <a:pt x="1491" y="1963"/>
                  </a:cubicBezTo>
                  <a:cubicBezTo>
                    <a:pt x="1873" y="1806"/>
                    <a:pt x="2121" y="1434"/>
                    <a:pt x="2121" y="1022"/>
                  </a:cubicBezTo>
                  <a:cubicBezTo>
                    <a:pt x="2121" y="458"/>
                    <a:pt x="1666"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3398887" y="4562405"/>
              <a:ext cx="566559" cy="566559"/>
            </a:xfrm>
            <a:custGeom>
              <a:rect b="b" l="l" r="r" t="t"/>
              <a:pathLst>
                <a:path extrusionOk="0" h="10710" w="10710">
                  <a:moveTo>
                    <a:pt x="0" y="0"/>
                  </a:moveTo>
                  <a:lnTo>
                    <a:pt x="0" y="10710"/>
                  </a:lnTo>
                  <a:lnTo>
                    <a:pt x="10710" y="10710"/>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3398887" y="4562405"/>
              <a:ext cx="566559" cy="566559"/>
            </a:xfrm>
            <a:custGeom>
              <a:rect b="b" l="l" r="r" t="t"/>
              <a:pathLst>
                <a:path extrusionOk="0" h="10710" w="10710">
                  <a:moveTo>
                    <a:pt x="0" y="0"/>
                  </a:moveTo>
                  <a:lnTo>
                    <a:pt x="0" y="10710"/>
                  </a:lnTo>
                  <a:lnTo>
                    <a:pt x="10710" y="1071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3684643" y="4611654"/>
              <a:ext cx="231490" cy="222815"/>
            </a:xfrm>
            <a:custGeom>
              <a:rect b="b" l="l" r="r" t="t"/>
              <a:pathLst>
                <a:path extrusionOk="0" h="4212" w="4376">
                  <a:moveTo>
                    <a:pt x="2272" y="0"/>
                  </a:moveTo>
                  <a:cubicBezTo>
                    <a:pt x="1724" y="0"/>
                    <a:pt x="1186" y="214"/>
                    <a:pt x="782" y="618"/>
                  </a:cubicBezTo>
                  <a:cubicBezTo>
                    <a:pt x="180" y="1218"/>
                    <a:pt x="0" y="2124"/>
                    <a:pt x="327" y="2911"/>
                  </a:cubicBezTo>
                  <a:cubicBezTo>
                    <a:pt x="651" y="3698"/>
                    <a:pt x="1420" y="4211"/>
                    <a:pt x="2271" y="4211"/>
                  </a:cubicBezTo>
                  <a:cubicBezTo>
                    <a:pt x="3433" y="4211"/>
                    <a:pt x="4376" y="3268"/>
                    <a:pt x="4376" y="2106"/>
                  </a:cubicBezTo>
                  <a:cubicBezTo>
                    <a:pt x="4376" y="1255"/>
                    <a:pt x="3863" y="486"/>
                    <a:pt x="3076" y="160"/>
                  </a:cubicBezTo>
                  <a:cubicBezTo>
                    <a:pt x="2816" y="53"/>
                    <a:pt x="2543" y="0"/>
                    <a:pt x="2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2896142" y="4641594"/>
              <a:ext cx="439176" cy="408335"/>
            </a:xfrm>
            <a:custGeom>
              <a:rect b="b" l="l" r="r" t="t"/>
              <a:pathLst>
                <a:path extrusionOk="0" h="7719" w="8302">
                  <a:moveTo>
                    <a:pt x="4143" y="1"/>
                  </a:moveTo>
                  <a:cubicBezTo>
                    <a:pt x="2286" y="1"/>
                    <a:pt x="650" y="1347"/>
                    <a:pt x="341" y="3240"/>
                  </a:cubicBezTo>
                  <a:cubicBezTo>
                    <a:pt x="1" y="5345"/>
                    <a:pt x="1429" y="7326"/>
                    <a:pt x="3532" y="7669"/>
                  </a:cubicBezTo>
                  <a:cubicBezTo>
                    <a:pt x="3741" y="7703"/>
                    <a:pt x="3948" y="7719"/>
                    <a:pt x="4153" y="7719"/>
                  </a:cubicBezTo>
                  <a:cubicBezTo>
                    <a:pt x="6012" y="7719"/>
                    <a:pt x="7652" y="6372"/>
                    <a:pt x="7958" y="4478"/>
                  </a:cubicBezTo>
                  <a:cubicBezTo>
                    <a:pt x="8301" y="2375"/>
                    <a:pt x="6873" y="392"/>
                    <a:pt x="4768" y="52"/>
                  </a:cubicBezTo>
                  <a:cubicBezTo>
                    <a:pt x="4558" y="17"/>
                    <a:pt x="4349" y="1"/>
                    <a:pt x="4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63742" y="4641765"/>
              <a:ext cx="439017" cy="408335"/>
            </a:xfrm>
            <a:custGeom>
              <a:rect b="b" l="l" r="r" t="t"/>
              <a:pathLst>
                <a:path extrusionOk="0" h="7719" w="8299">
                  <a:moveTo>
                    <a:pt x="4143" y="0"/>
                  </a:moveTo>
                  <a:cubicBezTo>
                    <a:pt x="2286" y="0"/>
                    <a:pt x="650" y="1347"/>
                    <a:pt x="341" y="3239"/>
                  </a:cubicBezTo>
                  <a:cubicBezTo>
                    <a:pt x="1" y="5344"/>
                    <a:pt x="1429" y="7325"/>
                    <a:pt x="3532" y="7668"/>
                  </a:cubicBezTo>
                  <a:cubicBezTo>
                    <a:pt x="3741" y="7702"/>
                    <a:pt x="3948" y="7718"/>
                    <a:pt x="4153" y="7718"/>
                  </a:cubicBezTo>
                  <a:cubicBezTo>
                    <a:pt x="6012" y="7718"/>
                    <a:pt x="7652" y="6371"/>
                    <a:pt x="7958" y="4477"/>
                  </a:cubicBezTo>
                  <a:cubicBezTo>
                    <a:pt x="8299" y="2374"/>
                    <a:pt x="6873" y="391"/>
                    <a:pt x="4768" y="51"/>
                  </a:cubicBezTo>
                  <a:cubicBezTo>
                    <a:pt x="4558" y="17"/>
                    <a:pt x="4349" y="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177315" y="4747510"/>
              <a:ext cx="204247" cy="196524"/>
            </a:xfrm>
            <a:custGeom>
              <a:rect b="b" l="l" r="r" t="t"/>
              <a:pathLst>
                <a:path extrusionOk="0" h="3715" w="3861">
                  <a:moveTo>
                    <a:pt x="2004" y="0"/>
                  </a:moveTo>
                  <a:cubicBezTo>
                    <a:pt x="1252" y="0"/>
                    <a:pt x="575" y="454"/>
                    <a:pt x="288" y="1146"/>
                  </a:cubicBezTo>
                  <a:cubicBezTo>
                    <a:pt x="0" y="1841"/>
                    <a:pt x="159" y="2639"/>
                    <a:pt x="690" y="3171"/>
                  </a:cubicBezTo>
                  <a:cubicBezTo>
                    <a:pt x="1046" y="3526"/>
                    <a:pt x="1521" y="3715"/>
                    <a:pt x="2003" y="3715"/>
                  </a:cubicBezTo>
                  <a:cubicBezTo>
                    <a:pt x="2242" y="3715"/>
                    <a:pt x="2483" y="3668"/>
                    <a:pt x="2713" y="3573"/>
                  </a:cubicBezTo>
                  <a:cubicBezTo>
                    <a:pt x="3407" y="3286"/>
                    <a:pt x="3861" y="2609"/>
                    <a:pt x="3858" y="1857"/>
                  </a:cubicBezTo>
                  <a:cubicBezTo>
                    <a:pt x="3858" y="833"/>
                    <a:pt x="3028" y="0"/>
                    <a:pt x="2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3"/>
          <p:cNvGrpSpPr/>
          <p:nvPr/>
        </p:nvGrpSpPr>
        <p:grpSpPr>
          <a:xfrm>
            <a:off x="11" y="0"/>
            <a:ext cx="5525149" cy="2843249"/>
            <a:chOff x="12" y="-1"/>
            <a:chExt cx="5697792" cy="2932091"/>
          </a:xfrm>
        </p:grpSpPr>
        <p:sp>
          <p:nvSpPr>
            <p:cNvPr id="196" name="Google Shape;196;p3"/>
            <p:cNvSpPr/>
            <p:nvPr/>
          </p:nvSpPr>
          <p:spPr>
            <a:xfrm rot="10800000">
              <a:off x="851744" y="1562126"/>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24" y="153"/>
              <a:ext cx="857400" cy="857486"/>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165931" y="166102"/>
              <a:ext cx="691579" cy="691536"/>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511720" y="511806"/>
              <a:ext cx="345789" cy="345832"/>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65931" y="1549084"/>
              <a:ext cx="691493" cy="691536"/>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rot="10800000">
              <a:off x="24" y="1549084"/>
              <a:ext cx="857486" cy="691536"/>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rot="10800000">
              <a:off x="331790" y="1714987"/>
              <a:ext cx="359851" cy="359808"/>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rot="10800000">
              <a:off x="431803" y="1815085"/>
              <a:ext cx="159734" cy="159691"/>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rot="10800000">
              <a:off x="24" y="2240597"/>
              <a:ext cx="857486" cy="691493"/>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rot="10800000">
              <a:off x="19" y="2240592"/>
              <a:ext cx="677003" cy="511010"/>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rot="10800000">
              <a:off x="12" y="2240585"/>
              <a:ext cx="421455" cy="255548"/>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rot="10800000">
              <a:off x="24" y="857615"/>
              <a:ext cx="857400" cy="691493"/>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rot="10800000">
              <a:off x="165931" y="857615"/>
              <a:ext cx="691579" cy="691493"/>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rot="10800000">
              <a:off x="511720" y="857605"/>
              <a:ext cx="345704" cy="345704"/>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rot="10800000">
              <a:off x="857486" y="1549075"/>
              <a:ext cx="691536" cy="345747"/>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rot="10800000">
              <a:off x="1037712" y="857610"/>
              <a:ext cx="511310" cy="511310"/>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rot="10800000">
              <a:off x="1382215" y="857600"/>
              <a:ext cx="166807" cy="166593"/>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rot="10800000">
              <a:off x="4314799" y="128"/>
              <a:ext cx="691493" cy="857486"/>
            </a:xfrm>
            <a:custGeom>
              <a:rect b="b" l="l" r="r" t="t"/>
              <a:pathLst>
                <a:path extrusionOk="0" h="20002" w="16130">
                  <a:moveTo>
                    <a:pt x="0" y="1"/>
                  </a:moveTo>
                  <a:lnTo>
                    <a:pt x="0" y="20002"/>
                  </a:lnTo>
                  <a:lnTo>
                    <a:pt x="16130" y="20002"/>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rot="10800000">
              <a:off x="4314799" y="166077"/>
              <a:ext cx="691493" cy="691536"/>
            </a:xfrm>
            <a:custGeom>
              <a:rect b="b" l="l" r="r" t="t"/>
              <a:pathLst>
                <a:path extrusionOk="0" h="16131" w="16130">
                  <a:moveTo>
                    <a:pt x="0" y="1"/>
                  </a:moveTo>
                  <a:lnTo>
                    <a:pt x="0" y="16130"/>
                  </a:lnTo>
                  <a:cubicBezTo>
                    <a:pt x="8908" y="16130"/>
                    <a:pt x="16130" y="8909"/>
                    <a:pt x="16130"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rot="10800000">
              <a:off x="4660460" y="511781"/>
              <a:ext cx="345832" cy="345832"/>
            </a:xfrm>
            <a:custGeom>
              <a:rect b="b" l="l" r="r" t="t"/>
              <a:pathLst>
                <a:path extrusionOk="0" h="8067" w="8067">
                  <a:moveTo>
                    <a:pt x="0" y="1"/>
                  </a:moveTo>
                  <a:lnTo>
                    <a:pt x="0" y="8067"/>
                  </a:lnTo>
                  <a:cubicBezTo>
                    <a:pt x="4454" y="8067"/>
                    <a:pt x="8066" y="4455"/>
                    <a:pt x="8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rot="10800000">
              <a:off x="5006268" y="166077"/>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rot="10800000">
              <a:off x="5006268" y="-1"/>
              <a:ext cx="691536" cy="857614"/>
            </a:xfrm>
            <a:custGeom>
              <a:rect b="b" l="l" r="r" t="t"/>
              <a:pathLst>
                <a:path extrusionOk="0" h="20005" w="16131">
                  <a:moveTo>
                    <a:pt x="16130" y="1"/>
                  </a:moveTo>
                  <a:cubicBezTo>
                    <a:pt x="7222" y="1"/>
                    <a:pt x="1" y="7222"/>
                    <a:pt x="1" y="16130"/>
                  </a:cubicBezTo>
                  <a:lnTo>
                    <a:pt x="1" y="20004"/>
                  </a:lnTo>
                  <a:lnTo>
                    <a:pt x="16130" y="20004"/>
                  </a:ln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rot="10800000">
              <a:off x="5006259" y="118"/>
              <a:ext cx="345832" cy="511782"/>
            </a:xfrm>
            <a:custGeom>
              <a:rect b="b" l="l" r="r" t="t"/>
              <a:pathLst>
                <a:path extrusionOk="0" h="11938" w="8067">
                  <a:moveTo>
                    <a:pt x="8066" y="0"/>
                  </a:moveTo>
                  <a:cubicBezTo>
                    <a:pt x="3612" y="0"/>
                    <a:pt x="0" y="3612"/>
                    <a:pt x="3" y="8066"/>
                  </a:cubicBezTo>
                  <a:lnTo>
                    <a:pt x="3" y="11938"/>
                  </a:lnTo>
                  <a:lnTo>
                    <a:pt x="8066" y="11938"/>
                  </a:lnTo>
                  <a:lnTo>
                    <a:pt x="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rot="10800000">
              <a:off x="1548994" y="857610"/>
              <a:ext cx="510410" cy="510410"/>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rot="10800000">
              <a:off x="1548989" y="857605"/>
              <a:ext cx="345704" cy="345704"/>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rot="10800000">
              <a:off x="1548984" y="857600"/>
              <a:ext cx="166421" cy="166421"/>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rot="10800000">
              <a:off x="857401" y="166102"/>
              <a:ext cx="691622" cy="691536"/>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rot="10800000">
              <a:off x="857486" y="153"/>
              <a:ext cx="691536" cy="857486"/>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3"/>
            <p:cNvGrpSpPr/>
            <p:nvPr/>
          </p:nvGrpSpPr>
          <p:grpSpPr>
            <a:xfrm rot="10800000">
              <a:off x="959972" y="275362"/>
              <a:ext cx="486460" cy="472912"/>
              <a:chOff x="7345212" y="4212963"/>
              <a:chExt cx="604823" cy="587980"/>
            </a:xfrm>
          </p:grpSpPr>
          <p:sp>
            <p:nvSpPr>
              <p:cNvPr id="228" name="Google Shape;228;p3"/>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
            <p:cNvSpPr/>
            <p:nvPr/>
          </p:nvSpPr>
          <p:spPr>
            <a:xfrm flipH="1" rot="10800000">
              <a:off x="1548898" y="104"/>
              <a:ext cx="691453" cy="691622"/>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flipH="1" rot="10800000">
              <a:off x="1548898" y="114"/>
              <a:ext cx="691453" cy="857486"/>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flipH="1" rot="10800000">
              <a:off x="2240311" y="114"/>
              <a:ext cx="691496" cy="857486"/>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flipH="1" rot="10800000">
              <a:off x="2586081" y="104"/>
              <a:ext cx="345726" cy="691493"/>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flipH="1" rot="10800000">
              <a:off x="2240311" y="114"/>
              <a:ext cx="345812" cy="857486"/>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flipH="1" rot="10800000">
              <a:off x="2931766" y="114"/>
              <a:ext cx="691453" cy="857486"/>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flipH="1" rot="10800000">
              <a:off x="3112711" y="345904"/>
              <a:ext cx="510595" cy="510625"/>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flipH="1" rot="10800000">
              <a:off x="3284396" y="518798"/>
              <a:ext cx="338910" cy="338802"/>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flipH="1" rot="10800000">
              <a:off x="2931766" y="104"/>
              <a:ext cx="691539" cy="691493"/>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flipH="1" rot="10800000">
              <a:off x="3623265" y="104"/>
              <a:ext cx="691496" cy="691622"/>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flipH="1" rot="10800000">
              <a:off x="3623265" y="348251"/>
              <a:ext cx="691496" cy="343474"/>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flipH="1" rot="10800000">
              <a:off x="3623265" y="345904"/>
              <a:ext cx="691496" cy="510625"/>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flipH="1" rot="10800000">
              <a:off x="3623265" y="518798"/>
              <a:ext cx="457868" cy="338802"/>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flipH="1" rot="10800000">
              <a:off x="3752854" y="113166"/>
              <a:ext cx="139705" cy="13439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flipH="1" rot="10800000">
              <a:off x="4045383" y="113209"/>
              <a:ext cx="139662" cy="13439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3"/>
          <p:cNvGrpSpPr/>
          <p:nvPr/>
        </p:nvGrpSpPr>
        <p:grpSpPr>
          <a:xfrm>
            <a:off x="7549565" y="1149550"/>
            <a:ext cx="1678879" cy="4013723"/>
            <a:chOff x="7549565" y="1149550"/>
            <a:chExt cx="1678879" cy="4013723"/>
          </a:xfrm>
        </p:grpSpPr>
        <p:sp>
          <p:nvSpPr>
            <p:cNvPr id="253" name="Google Shape;253;p3"/>
            <p:cNvSpPr/>
            <p:nvPr/>
          </p:nvSpPr>
          <p:spPr>
            <a:xfrm>
              <a:off x="8352285" y="1952152"/>
              <a:ext cx="802844" cy="802779"/>
            </a:xfrm>
            <a:custGeom>
              <a:rect b="b" l="l" r="r" t="t"/>
              <a:pathLst>
                <a:path extrusionOk="0" h="12297"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8352285" y="1952152"/>
              <a:ext cx="802975" cy="401487"/>
            </a:xfrm>
            <a:custGeom>
              <a:rect b="b" l="l" r="r" t="t"/>
              <a:pathLst>
                <a:path extrusionOk="0" h="6150" w="12300">
                  <a:moveTo>
                    <a:pt x="1" y="0"/>
                  </a:moveTo>
                  <a:cubicBezTo>
                    <a:pt x="1" y="3396"/>
                    <a:pt x="2755" y="6150"/>
                    <a:pt x="6150" y="6150"/>
                  </a:cubicBezTo>
                  <a:lnTo>
                    <a:pt x="12300" y="6150"/>
                  </a:lnTo>
                  <a:lnTo>
                    <a:pt x="12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8352285" y="2353578"/>
              <a:ext cx="802975" cy="401357"/>
            </a:xfrm>
            <a:custGeom>
              <a:rect b="b" l="l" r="r" t="t"/>
              <a:pathLst>
                <a:path extrusionOk="0" h="6148" w="12300">
                  <a:moveTo>
                    <a:pt x="6150" y="1"/>
                  </a:moveTo>
                  <a:cubicBezTo>
                    <a:pt x="2755" y="1"/>
                    <a:pt x="1" y="2752"/>
                    <a:pt x="3" y="6148"/>
                  </a:cubicBezTo>
                  <a:lnTo>
                    <a:pt x="12300" y="6148"/>
                  </a:lnTo>
                  <a:lnTo>
                    <a:pt x="123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8444791" y="2053210"/>
              <a:ext cx="710469" cy="600795"/>
            </a:xfrm>
            <a:custGeom>
              <a:rect b="b" l="l" r="r" t="t"/>
              <a:pathLst>
                <a:path extrusionOk="0" fill="none" h="9203" w="10883">
                  <a:moveTo>
                    <a:pt x="10883" y="9203"/>
                  </a:moveTo>
                  <a:lnTo>
                    <a:pt x="4602" y="9203"/>
                  </a:lnTo>
                  <a:cubicBezTo>
                    <a:pt x="2062" y="9203"/>
                    <a:pt x="1" y="7144"/>
                    <a:pt x="1" y="4602"/>
                  </a:cubicBezTo>
                  <a:lnTo>
                    <a:pt x="1" y="4602"/>
                  </a:lnTo>
                  <a:cubicBezTo>
                    <a:pt x="1" y="2060"/>
                    <a:pt x="2062" y="1"/>
                    <a:pt x="4602" y="1"/>
                  </a:cubicBezTo>
                  <a:lnTo>
                    <a:pt x="10883"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8503089" y="2108766"/>
              <a:ext cx="652172" cy="489553"/>
            </a:xfrm>
            <a:custGeom>
              <a:rect b="b" l="l" r="r" t="t"/>
              <a:pathLst>
                <a:path extrusionOk="0" fill="none" h="7499" w="9990">
                  <a:moveTo>
                    <a:pt x="9990" y="7498"/>
                  </a:moveTo>
                  <a:lnTo>
                    <a:pt x="3748" y="7498"/>
                  </a:lnTo>
                  <a:cubicBezTo>
                    <a:pt x="1678" y="7498"/>
                    <a:pt x="1" y="5821"/>
                    <a:pt x="1" y="3751"/>
                  </a:cubicBezTo>
                  <a:lnTo>
                    <a:pt x="1" y="3751"/>
                  </a:lnTo>
                  <a:cubicBezTo>
                    <a:pt x="1" y="1680"/>
                    <a:pt x="1678" y="1"/>
                    <a:pt x="3748" y="1"/>
                  </a:cubicBezTo>
                  <a:lnTo>
                    <a:pt x="9990"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8561191" y="2164518"/>
              <a:ext cx="594267" cy="378247"/>
            </a:xfrm>
            <a:custGeom>
              <a:rect b="b" l="l" r="r" t="t"/>
              <a:pathLst>
                <a:path extrusionOk="0" fill="none" h="5794" w="9103">
                  <a:moveTo>
                    <a:pt x="9102" y="5793"/>
                  </a:moveTo>
                  <a:lnTo>
                    <a:pt x="2897" y="5793"/>
                  </a:lnTo>
                  <a:cubicBezTo>
                    <a:pt x="1298" y="5793"/>
                    <a:pt x="1" y="4496"/>
                    <a:pt x="1" y="2897"/>
                  </a:cubicBezTo>
                  <a:lnTo>
                    <a:pt x="1" y="2897"/>
                  </a:lnTo>
                  <a:cubicBezTo>
                    <a:pt x="1" y="1298"/>
                    <a:pt x="1298" y="0"/>
                    <a:pt x="2897" y="0"/>
                  </a:cubicBezTo>
                  <a:lnTo>
                    <a:pt x="9102"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8619489" y="2220205"/>
              <a:ext cx="535969" cy="266810"/>
            </a:xfrm>
            <a:custGeom>
              <a:rect b="b" l="l" r="r" t="t"/>
              <a:pathLst>
                <a:path extrusionOk="0" fill="none" h="4087" w="8210">
                  <a:moveTo>
                    <a:pt x="8209" y="4087"/>
                  </a:moveTo>
                  <a:lnTo>
                    <a:pt x="2043" y="4087"/>
                  </a:lnTo>
                  <a:cubicBezTo>
                    <a:pt x="914" y="4087"/>
                    <a:pt x="1" y="3173"/>
                    <a:pt x="1" y="2044"/>
                  </a:cubicBezTo>
                  <a:lnTo>
                    <a:pt x="1" y="2044"/>
                  </a:lnTo>
                  <a:cubicBezTo>
                    <a:pt x="1" y="914"/>
                    <a:pt x="916" y="1"/>
                    <a:pt x="2043" y="1"/>
                  </a:cubicBezTo>
                  <a:lnTo>
                    <a:pt x="8209"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8677591" y="2275761"/>
              <a:ext cx="477998" cy="155699"/>
            </a:xfrm>
            <a:custGeom>
              <a:rect b="b" l="l" r="r" t="t"/>
              <a:pathLst>
                <a:path extrusionOk="0" fill="none" h="2385" w="7322">
                  <a:moveTo>
                    <a:pt x="7321" y="2384"/>
                  </a:moveTo>
                  <a:lnTo>
                    <a:pt x="1193" y="2384"/>
                  </a:lnTo>
                  <a:cubicBezTo>
                    <a:pt x="535" y="2384"/>
                    <a:pt x="1" y="1851"/>
                    <a:pt x="1" y="1193"/>
                  </a:cubicBezTo>
                  <a:lnTo>
                    <a:pt x="1" y="1193"/>
                  </a:lnTo>
                  <a:cubicBezTo>
                    <a:pt x="1" y="535"/>
                    <a:pt x="535" y="1"/>
                    <a:pt x="1193" y="1"/>
                  </a:cubicBezTo>
                  <a:lnTo>
                    <a:pt x="7321"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7549695" y="4360423"/>
              <a:ext cx="802844" cy="802844"/>
            </a:xfrm>
            <a:custGeom>
              <a:rect b="b" l="l" r="r" t="t"/>
              <a:pathLst>
                <a:path extrusionOk="0" h="12298" w="12298">
                  <a:moveTo>
                    <a:pt x="0" y="1"/>
                  </a:moveTo>
                  <a:lnTo>
                    <a:pt x="0" y="12297"/>
                  </a:lnTo>
                  <a:lnTo>
                    <a:pt x="12297" y="12297"/>
                  </a:lnTo>
                  <a:lnTo>
                    <a:pt x="12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7549695" y="4360423"/>
              <a:ext cx="360686" cy="360686"/>
            </a:xfrm>
            <a:custGeom>
              <a:rect b="b" l="l" r="r" t="t"/>
              <a:pathLst>
                <a:path extrusionOk="0" h="5525" w="5525">
                  <a:moveTo>
                    <a:pt x="0" y="1"/>
                  </a:moveTo>
                  <a:lnTo>
                    <a:pt x="0" y="5525"/>
                  </a:lnTo>
                  <a:cubicBezTo>
                    <a:pt x="495" y="4625"/>
                    <a:pt x="865" y="3661"/>
                    <a:pt x="1102" y="2663"/>
                  </a:cubicBezTo>
                  <a:cubicBezTo>
                    <a:pt x="1977" y="3201"/>
                    <a:pt x="2920" y="3620"/>
                    <a:pt x="3905" y="3907"/>
                  </a:cubicBezTo>
                  <a:cubicBezTo>
                    <a:pt x="3617" y="2923"/>
                    <a:pt x="3198" y="1979"/>
                    <a:pt x="2660" y="1105"/>
                  </a:cubicBezTo>
                  <a:cubicBezTo>
                    <a:pt x="3661" y="868"/>
                    <a:pt x="4622" y="495"/>
                    <a:pt x="5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7736210" y="4547133"/>
              <a:ext cx="616136" cy="616136"/>
            </a:xfrm>
            <a:custGeom>
              <a:rect b="b" l="l" r="r" t="t"/>
              <a:pathLst>
                <a:path extrusionOk="0" h="9438" w="9438">
                  <a:moveTo>
                    <a:pt x="9438" y="0"/>
                  </a:moveTo>
                  <a:cubicBezTo>
                    <a:pt x="4227" y="0"/>
                    <a:pt x="1" y="4227"/>
                    <a:pt x="1" y="9437"/>
                  </a:cubicBezTo>
                  <a:lnTo>
                    <a:pt x="9438" y="9437"/>
                  </a:lnTo>
                  <a:lnTo>
                    <a:pt x="9438" y="0"/>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7950991" y="4761915"/>
              <a:ext cx="401357" cy="401357"/>
            </a:xfrm>
            <a:custGeom>
              <a:rect b="b" l="l" r="r" t="t"/>
              <a:pathLst>
                <a:path extrusionOk="0" h="6148" w="6148">
                  <a:moveTo>
                    <a:pt x="6148" y="0"/>
                  </a:moveTo>
                  <a:cubicBezTo>
                    <a:pt x="2752" y="0"/>
                    <a:pt x="1" y="2752"/>
                    <a:pt x="1" y="6147"/>
                  </a:cubicBezTo>
                  <a:lnTo>
                    <a:pt x="6148" y="6147"/>
                  </a:lnTo>
                  <a:lnTo>
                    <a:pt x="6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8068762" y="4879621"/>
              <a:ext cx="283587" cy="283652"/>
            </a:xfrm>
            <a:custGeom>
              <a:rect b="b" l="l" r="r" t="t"/>
              <a:pathLst>
                <a:path extrusionOk="0" h="4345" w="4344">
                  <a:moveTo>
                    <a:pt x="4344" y="1"/>
                  </a:moveTo>
                  <a:cubicBezTo>
                    <a:pt x="1944" y="1"/>
                    <a:pt x="0" y="1945"/>
                    <a:pt x="0" y="4344"/>
                  </a:cubicBezTo>
                  <a:lnTo>
                    <a:pt x="4344" y="4344"/>
                  </a:lnTo>
                  <a:lnTo>
                    <a:pt x="4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7549565" y="3557831"/>
              <a:ext cx="802779" cy="802844"/>
            </a:xfrm>
            <a:custGeom>
              <a:rect b="b" l="l" r="r" t="t"/>
              <a:pathLst>
                <a:path extrusionOk="0" h="12298" w="12297">
                  <a:moveTo>
                    <a:pt x="0" y="1"/>
                  </a:moveTo>
                  <a:lnTo>
                    <a:pt x="0" y="12297"/>
                  </a:lnTo>
                  <a:lnTo>
                    <a:pt x="12297" y="12297"/>
                  </a:lnTo>
                  <a:lnTo>
                    <a:pt x="12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7549565" y="3557831"/>
              <a:ext cx="802779" cy="802648"/>
            </a:xfrm>
            <a:custGeom>
              <a:rect b="b" l="l" r="r" t="t"/>
              <a:pathLst>
                <a:path extrusionOk="0" h="12295" w="12297">
                  <a:moveTo>
                    <a:pt x="9" y="1"/>
                  </a:moveTo>
                  <a:cubicBezTo>
                    <a:pt x="6" y="1"/>
                    <a:pt x="3" y="1"/>
                    <a:pt x="0" y="1"/>
                  </a:cubicBezTo>
                  <a:lnTo>
                    <a:pt x="0" y="12295"/>
                  </a:lnTo>
                  <a:lnTo>
                    <a:pt x="12297" y="12295"/>
                  </a:lnTo>
                  <a:cubicBezTo>
                    <a:pt x="12297" y="9035"/>
                    <a:pt x="11002" y="5906"/>
                    <a:pt x="8696" y="3601"/>
                  </a:cubicBezTo>
                  <a:cubicBezTo>
                    <a:pt x="6391" y="1298"/>
                    <a:pt x="3268" y="1"/>
                    <a:pt x="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7549565" y="3682065"/>
              <a:ext cx="678612" cy="678416"/>
            </a:xfrm>
            <a:custGeom>
              <a:rect b="b" l="l" r="r" t="t"/>
              <a:pathLst>
                <a:path extrusionOk="0" h="10392" w="10395">
                  <a:moveTo>
                    <a:pt x="0" y="0"/>
                  </a:moveTo>
                  <a:lnTo>
                    <a:pt x="0" y="10392"/>
                  </a:lnTo>
                  <a:lnTo>
                    <a:pt x="10394" y="10392"/>
                  </a:lnTo>
                  <a:cubicBezTo>
                    <a:pt x="10394" y="4652"/>
                    <a:pt x="574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7549565" y="3857024"/>
              <a:ext cx="503459" cy="503459"/>
            </a:xfrm>
            <a:custGeom>
              <a:rect b="b" l="l" r="r" t="t"/>
              <a:pathLst>
                <a:path extrusionOk="0" h="7712" w="7712">
                  <a:moveTo>
                    <a:pt x="0" y="0"/>
                  </a:moveTo>
                  <a:lnTo>
                    <a:pt x="0" y="7712"/>
                  </a:lnTo>
                  <a:lnTo>
                    <a:pt x="7712" y="7712"/>
                  </a:lnTo>
                  <a:cubicBezTo>
                    <a:pt x="7712" y="3453"/>
                    <a:pt x="42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7549695" y="3999864"/>
              <a:ext cx="360686" cy="360621"/>
            </a:xfrm>
            <a:custGeom>
              <a:rect b="b" l="l" r="r" t="t"/>
              <a:pathLst>
                <a:path extrusionOk="0" h="5524" w="5525">
                  <a:moveTo>
                    <a:pt x="0" y="0"/>
                  </a:moveTo>
                  <a:lnTo>
                    <a:pt x="0" y="5524"/>
                  </a:lnTo>
                  <a:lnTo>
                    <a:pt x="5524" y="5524"/>
                  </a:lnTo>
                  <a:cubicBezTo>
                    <a:pt x="4622" y="5029"/>
                    <a:pt x="3661" y="4659"/>
                    <a:pt x="2660" y="4422"/>
                  </a:cubicBezTo>
                  <a:cubicBezTo>
                    <a:pt x="3198" y="3548"/>
                    <a:pt x="3617" y="2604"/>
                    <a:pt x="3905" y="1620"/>
                  </a:cubicBezTo>
                  <a:lnTo>
                    <a:pt x="3905" y="1620"/>
                  </a:lnTo>
                  <a:cubicBezTo>
                    <a:pt x="2920" y="1905"/>
                    <a:pt x="1977" y="2324"/>
                    <a:pt x="1102" y="2864"/>
                  </a:cubicBezTo>
                  <a:cubicBezTo>
                    <a:pt x="865" y="1864"/>
                    <a:pt x="493" y="9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8352285" y="2754874"/>
              <a:ext cx="802844" cy="802844"/>
            </a:xfrm>
            <a:custGeom>
              <a:rect b="b" l="l" r="r" t="t"/>
              <a:pathLst>
                <a:path extrusionOk="0" h="12298" w="12298">
                  <a:moveTo>
                    <a:pt x="1" y="1"/>
                  </a:moveTo>
                  <a:lnTo>
                    <a:pt x="1"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8352285" y="3156366"/>
              <a:ext cx="802975" cy="401357"/>
            </a:xfrm>
            <a:custGeom>
              <a:rect b="b" l="l" r="r" t="t"/>
              <a:pathLst>
                <a:path extrusionOk="0" h="6148" w="12300">
                  <a:moveTo>
                    <a:pt x="1" y="0"/>
                  </a:moveTo>
                  <a:lnTo>
                    <a:pt x="1" y="6147"/>
                  </a:lnTo>
                  <a:lnTo>
                    <a:pt x="6150" y="6147"/>
                  </a:lnTo>
                  <a:cubicBezTo>
                    <a:pt x="9546" y="6147"/>
                    <a:pt x="12300" y="3396"/>
                    <a:pt x="12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8718589" y="3235359"/>
              <a:ext cx="70375" cy="274774"/>
            </a:xfrm>
            <a:custGeom>
              <a:rect b="b" l="l" r="r" t="t"/>
              <a:pathLst>
                <a:path extrusionOk="0" h="4209" w="1078">
                  <a:moveTo>
                    <a:pt x="539" y="0"/>
                  </a:moveTo>
                  <a:cubicBezTo>
                    <a:pt x="242" y="0"/>
                    <a:pt x="1" y="941"/>
                    <a:pt x="1" y="2105"/>
                  </a:cubicBezTo>
                  <a:cubicBezTo>
                    <a:pt x="1" y="3267"/>
                    <a:pt x="242" y="4208"/>
                    <a:pt x="539" y="4208"/>
                  </a:cubicBezTo>
                  <a:cubicBezTo>
                    <a:pt x="836" y="4208"/>
                    <a:pt x="1078" y="3267"/>
                    <a:pt x="1078" y="2105"/>
                  </a:cubicBezTo>
                  <a:cubicBezTo>
                    <a:pt x="1078" y="941"/>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8560016" y="3223412"/>
              <a:ext cx="171105" cy="240697"/>
            </a:xfrm>
            <a:custGeom>
              <a:rect b="b" l="l" r="r" t="t"/>
              <a:pathLst>
                <a:path extrusionOk="0" h="3687" w="2621">
                  <a:moveTo>
                    <a:pt x="2284" y="0"/>
                  </a:moveTo>
                  <a:cubicBezTo>
                    <a:pt x="1984" y="0"/>
                    <a:pt x="1374" y="658"/>
                    <a:pt x="845" y="1573"/>
                  </a:cubicBezTo>
                  <a:cubicBezTo>
                    <a:pt x="263" y="2581"/>
                    <a:pt x="1" y="3517"/>
                    <a:pt x="258" y="3666"/>
                  </a:cubicBezTo>
                  <a:cubicBezTo>
                    <a:pt x="281" y="3680"/>
                    <a:pt x="308" y="3686"/>
                    <a:pt x="338" y="3686"/>
                  </a:cubicBezTo>
                  <a:cubicBezTo>
                    <a:pt x="638" y="3686"/>
                    <a:pt x="1249" y="3028"/>
                    <a:pt x="1777" y="2111"/>
                  </a:cubicBezTo>
                  <a:cubicBezTo>
                    <a:pt x="2359" y="1106"/>
                    <a:pt x="2621" y="170"/>
                    <a:pt x="2363" y="20"/>
                  </a:cubicBezTo>
                  <a:cubicBezTo>
                    <a:pt x="2340" y="7"/>
                    <a:pt x="2313" y="0"/>
                    <a:pt x="2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8437610" y="3189400"/>
              <a:ext cx="257474" cy="150411"/>
            </a:xfrm>
            <a:custGeom>
              <a:rect b="b" l="l" r="r" t="t"/>
              <a:pathLst>
                <a:path extrusionOk="0" h="2304" w="3944">
                  <a:moveTo>
                    <a:pt x="3531" y="0"/>
                  </a:moveTo>
                  <a:cubicBezTo>
                    <a:pt x="3154" y="0"/>
                    <a:pt x="2448" y="256"/>
                    <a:pt x="1703" y="686"/>
                  </a:cubicBezTo>
                  <a:cubicBezTo>
                    <a:pt x="698" y="1266"/>
                    <a:pt x="1" y="1947"/>
                    <a:pt x="150" y="2204"/>
                  </a:cubicBezTo>
                  <a:cubicBezTo>
                    <a:pt x="188" y="2271"/>
                    <a:pt x="280" y="2303"/>
                    <a:pt x="413" y="2303"/>
                  </a:cubicBezTo>
                  <a:cubicBezTo>
                    <a:pt x="790" y="2303"/>
                    <a:pt x="1497" y="2047"/>
                    <a:pt x="2241" y="1618"/>
                  </a:cubicBezTo>
                  <a:cubicBezTo>
                    <a:pt x="3249" y="1036"/>
                    <a:pt x="3944" y="357"/>
                    <a:pt x="3794" y="99"/>
                  </a:cubicBezTo>
                  <a:cubicBezTo>
                    <a:pt x="3756" y="32"/>
                    <a:pt x="3664" y="0"/>
                    <a:pt x="3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8399942" y="3121179"/>
              <a:ext cx="274905" cy="70375"/>
            </a:xfrm>
            <a:custGeom>
              <a:rect b="b" l="l" r="r" t="t"/>
              <a:pathLst>
                <a:path extrusionOk="0" h="1078" w="4211">
                  <a:moveTo>
                    <a:pt x="2105" y="1"/>
                  </a:moveTo>
                  <a:cubicBezTo>
                    <a:pt x="943" y="1"/>
                    <a:pt x="0" y="243"/>
                    <a:pt x="0" y="539"/>
                  </a:cubicBezTo>
                  <a:cubicBezTo>
                    <a:pt x="0" y="836"/>
                    <a:pt x="943" y="1078"/>
                    <a:pt x="2105" y="1078"/>
                  </a:cubicBezTo>
                  <a:cubicBezTo>
                    <a:pt x="3269" y="1078"/>
                    <a:pt x="4210" y="836"/>
                    <a:pt x="4210" y="539"/>
                  </a:cubicBezTo>
                  <a:cubicBezTo>
                    <a:pt x="4210" y="243"/>
                    <a:pt x="3269" y="1"/>
                    <a:pt x="2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8447403" y="2979449"/>
              <a:ext cx="238085" cy="137485"/>
            </a:xfrm>
            <a:custGeom>
              <a:rect b="b" l="l" r="r" t="t"/>
              <a:pathLst>
                <a:path extrusionOk="0" h="2106" w="3647">
                  <a:moveTo>
                    <a:pt x="0" y="0"/>
                  </a:moveTo>
                  <a:lnTo>
                    <a:pt x="0" y="0"/>
                  </a:lnTo>
                  <a:cubicBezTo>
                    <a:pt x="778" y="1277"/>
                    <a:pt x="2151" y="2071"/>
                    <a:pt x="3647" y="2105"/>
                  </a:cubicBezTo>
                  <a:cubicBezTo>
                    <a:pt x="2869" y="828"/>
                    <a:pt x="1495" y="3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8560016" y="2848621"/>
              <a:ext cx="171105" cy="240762"/>
            </a:xfrm>
            <a:custGeom>
              <a:rect b="b" l="l" r="r" t="t"/>
              <a:pathLst>
                <a:path extrusionOk="0" h="3688" w="2621">
                  <a:moveTo>
                    <a:pt x="339" y="1"/>
                  </a:moveTo>
                  <a:cubicBezTo>
                    <a:pt x="309" y="1"/>
                    <a:pt x="282" y="8"/>
                    <a:pt x="258" y="21"/>
                  </a:cubicBezTo>
                  <a:cubicBezTo>
                    <a:pt x="1" y="171"/>
                    <a:pt x="263" y="1107"/>
                    <a:pt x="845" y="2112"/>
                  </a:cubicBezTo>
                  <a:cubicBezTo>
                    <a:pt x="1375" y="3029"/>
                    <a:pt x="1984" y="3687"/>
                    <a:pt x="2284" y="3687"/>
                  </a:cubicBezTo>
                  <a:cubicBezTo>
                    <a:pt x="2313" y="3687"/>
                    <a:pt x="2340" y="3681"/>
                    <a:pt x="2363" y="3668"/>
                  </a:cubicBezTo>
                  <a:cubicBezTo>
                    <a:pt x="2621" y="3518"/>
                    <a:pt x="2359" y="2582"/>
                    <a:pt x="1777" y="1574"/>
                  </a:cubicBezTo>
                  <a:cubicBezTo>
                    <a:pt x="1250" y="660"/>
                    <a:pt x="639"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8718589" y="2802531"/>
              <a:ext cx="70375" cy="274905"/>
            </a:xfrm>
            <a:custGeom>
              <a:rect b="b" l="l" r="r" t="t"/>
              <a:pathLst>
                <a:path extrusionOk="0" h="4211" w="1078">
                  <a:moveTo>
                    <a:pt x="539" y="0"/>
                  </a:moveTo>
                  <a:cubicBezTo>
                    <a:pt x="242" y="0"/>
                    <a:pt x="1" y="943"/>
                    <a:pt x="1" y="2105"/>
                  </a:cubicBezTo>
                  <a:cubicBezTo>
                    <a:pt x="1" y="3269"/>
                    <a:pt x="242" y="4210"/>
                    <a:pt x="539" y="4210"/>
                  </a:cubicBezTo>
                  <a:cubicBezTo>
                    <a:pt x="836" y="4210"/>
                    <a:pt x="1078" y="3269"/>
                    <a:pt x="1078" y="2105"/>
                  </a:cubicBezTo>
                  <a:cubicBezTo>
                    <a:pt x="1078" y="943"/>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8776430" y="2848621"/>
              <a:ext cx="171171" cy="240762"/>
            </a:xfrm>
            <a:custGeom>
              <a:rect b="b" l="l" r="r" t="t"/>
              <a:pathLst>
                <a:path extrusionOk="0" h="3688" w="2622">
                  <a:moveTo>
                    <a:pt x="2283" y="1"/>
                  </a:moveTo>
                  <a:cubicBezTo>
                    <a:pt x="1983" y="1"/>
                    <a:pt x="1372" y="660"/>
                    <a:pt x="845" y="1574"/>
                  </a:cubicBezTo>
                  <a:cubicBezTo>
                    <a:pt x="263" y="2582"/>
                    <a:pt x="1" y="3518"/>
                    <a:pt x="258" y="3668"/>
                  </a:cubicBezTo>
                  <a:cubicBezTo>
                    <a:pt x="282" y="3681"/>
                    <a:pt x="308" y="3687"/>
                    <a:pt x="338" y="3687"/>
                  </a:cubicBezTo>
                  <a:cubicBezTo>
                    <a:pt x="637" y="3687"/>
                    <a:pt x="1247" y="3029"/>
                    <a:pt x="1777" y="2112"/>
                  </a:cubicBezTo>
                  <a:cubicBezTo>
                    <a:pt x="2356" y="1107"/>
                    <a:pt x="2621" y="171"/>
                    <a:pt x="2363" y="21"/>
                  </a:cubicBezTo>
                  <a:cubicBezTo>
                    <a:pt x="2340" y="8"/>
                    <a:pt x="2313" y="1"/>
                    <a:pt x="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8812467" y="2972986"/>
              <a:ext cx="257344" cy="150411"/>
            </a:xfrm>
            <a:custGeom>
              <a:rect b="b" l="l" r="r" t="t"/>
              <a:pathLst>
                <a:path extrusionOk="0" h="2304" w="3942">
                  <a:moveTo>
                    <a:pt x="3529" y="0"/>
                  </a:moveTo>
                  <a:cubicBezTo>
                    <a:pt x="3152" y="0"/>
                    <a:pt x="2446" y="256"/>
                    <a:pt x="1701" y="686"/>
                  </a:cubicBezTo>
                  <a:cubicBezTo>
                    <a:pt x="696" y="1268"/>
                    <a:pt x="1" y="1947"/>
                    <a:pt x="148" y="2204"/>
                  </a:cubicBezTo>
                  <a:cubicBezTo>
                    <a:pt x="187" y="2271"/>
                    <a:pt x="280" y="2303"/>
                    <a:pt x="413" y="2303"/>
                  </a:cubicBezTo>
                  <a:cubicBezTo>
                    <a:pt x="791" y="2303"/>
                    <a:pt x="1496" y="2048"/>
                    <a:pt x="2239" y="1618"/>
                  </a:cubicBezTo>
                  <a:cubicBezTo>
                    <a:pt x="3247" y="1038"/>
                    <a:pt x="3942" y="357"/>
                    <a:pt x="3794" y="99"/>
                  </a:cubicBezTo>
                  <a:cubicBezTo>
                    <a:pt x="3755" y="32"/>
                    <a:pt x="3663"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8832770" y="3121179"/>
              <a:ext cx="274774" cy="70375"/>
            </a:xfrm>
            <a:custGeom>
              <a:rect b="b" l="l" r="r" t="t"/>
              <a:pathLst>
                <a:path extrusionOk="0" h="1078" w="4209">
                  <a:moveTo>
                    <a:pt x="2103" y="1"/>
                  </a:moveTo>
                  <a:cubicBezTo>
                    <a:pt x="941" y="1"/>
                    <a:pt x="0" y="243"/>
                    <a:pt x="0" y="539"/>
                  </a:cubicBezTo>
                  <a:cubicBezTo>
                    <a:pt x="0" y="836"/>
                    <a:pt x="941" y="1078"/>
                    <a:pt x="2103" y="1078"/>
                  </a:cubicBezTo>
                  <a:cubicBezTo>
                    <a:pt x="3267" y="1078"/>
                    <a:pt x="4208" y="836"/>
                    <a:pt x="4208" y="539"/>
                  </a:cubicBezTo>
                  <a:cubicBezTo>
                    <a:pt x="4208" y="243"/>
                    <a:pt x="3267" y="1"/>
                    <a:pt x="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8812467" y="3189400"/>
              <a:ext cx="257344" cy="150346"/>
            </a:xfrm>
            <a:custGeom>
              <a:rect b="b" l="l" r="r" t="t"/>
              <a:pathLst>
                <a:path extrusionOk="0" h="2303" w="3942">
                  <a:moveTo>
                    <a:pt x="413" y="0"/>
                  </a:moveTo>
                  <a:cubicBezTo>
                    <a:pt x="280" y="0"/>
                    <a:pt x="187" y="32"/>
                    <a:pt x="148" y="99"/>
                  </a:cubicBezTo>
                  <a:cubicBezTo>
                    <a:pt x="1" y="357"/>
                    <a:pt x="696" y="1036"/>
                    <a:pt x="1701" y="1618"/>
                  </a:cubicBezTo>
                  <a:cubicBezTo>
                    <a:pt x="2447" y="2047"/>
                    <a:pt x="3154" y="2302"/>
                    <a:pt x="3531" y="2302"/>
                  </a:cubicBezTo>
                  <a:cubicBezTo>
                    <a:pt x="3664" y="2302"/>
                    <a:pt x="3756" y="2271"/>
                    <a:pt x="3794" y="2204"/>
                  </a:cubicBezTo>
                  <a:cubicBezTo>
                    <a:pt x="3942" y="1947"/>
                    <a:pt x="3247" y="1266"/>
                    <a:pt x="2239" y="684"/>
                  </a:cubicBezTo>
                  <a:cubicBezTo>
                    <a:pt x="1496" y="255"/>
                    <a:pt x="791"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8776430" y="3223412"/>
              <a:ext cx="170975" cy="240697"/>
            </a:xfrm>
            <a:custGeom>
              <a:rect b="b" l="l" r="r" t="t"/>
              <a:pathLst>
                <a:path extrusionOk="0" h="3687" w="2619">
                  <a:moveTo>
                    <a:pt x="338" y="0"/>
                  </a:moveTo>
                  <a:cubicBezTo>
                    <a:pt x="308" y="0"/>
                    <a:pt x="282" y="7"/>
                    <a:pt x="258" y="20"/>
                  </a:cubicBezTo>
                  <a:cubicBezTo>
                    <a:pt x="1" y="170"/>
                    <a:pt x="263" y="1106"/>
                    <a:pt x="843" y="2114"/>
                  </a:cubicBezTo>
                  <a:cubicBezTo>
                    <a:pt x="1372" y="3028"/>
                    <a:pt x="1983" y="3687"/>
                    <a:pt x="2283" y="3687"/>
                  </a:cubicBezTo>
                  <a:cubicBezTo>
                    <a:pt x="2313" y="3687"/>
                    <a:pt x="2340" y="3680"/>
                    <a:pt x="2363" y="3666"/>
                  </a:cubicBezTo>
                  <a:cubicBezTo>
                    <a:pt x="2619" y="3517"/>
                    <a:pt x="2356" y="2581"/>
                    <a:pt x="1777" y="1575"/>
                  </a:cubicBezTo>
                  <a:cubicBezTo>
                    <a:pt x="1247" y="658"/>
                    <a:pt x="637" y="0"/>
                    <a:pt x="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8352285" y="4360450"/>
              <a:ext cx="802844" cy="802779"/>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8352285" y="4962558"/>
              <a:ext cx="200874" cy="200678"/>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8352285" y="4761877"/>
              <a:ext cx="200874" cy="20074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8553096" y="4962558"/>
              <a:ext cx="200744" cy="20067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8553096" y="4761877"/>
              <a:ext cx="200744" cy="20074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8553096" y="4561196"/>
              <a:ext cx="200744" cy="20074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8753777" y="4962558"/>
              <a:ext cx="200678" cy="200678"/>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8954392" y="4962558"/>
              <a:ext cx="200744" cy="20067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8753777" y="4761877"/>
              <a:ext cx="200678" cy="20074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8352285" y="4561196"/>
              <a:ext cx="200874" cy="20074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8352285" y="4360450"/>
              <a:ext cx="200874" cy="200809"/>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8352285" y="4360450"/>
              <a:ext cx="802844" cy="802779"/>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8541411" y="4360450"/>
              <a:ext cx="613721" cy="613851"/>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8753777" y="4360450"/>
              <a:ext cx="401357" cy="401487"/>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8352285" y="3557662"/>
              <a:ext cx="802844" cy="802844"/>
            </a:xfrm>
            <a:custGeom>
              <a:rect b="b" l="l" r="r" t="t"/>
              <a:pathLst>
                <a:path extrusionOk="0" h="12298"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8352481" y="3557662"/>
              <a:ext cx="802779" cy="802844"/>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8352285" y="3557662"/>
              <a:ext cx="802844" cy="802844"/>
            </a:xfrm>
            <a:custGeom>
              <a:rect b="b" l="l" r="r" t="t"/>
              <a:pathLst>
                <a:path extrusionOk="0" h="12298" w="12298">
                  <a:moveTo>
                    <a:pt x="12297"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8541411" y="3746723"/>
              <a:ext cx="613721" cy="613786"/>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8753777" y="3959089"/>
              <a:ext cx="401357" cy="401422"/>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8541411" y="3673475"/>
              <a:ext cx="687033" cy="1374131"/>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
            <p:cNvGrpSpPr/>
            <p:nvPr/>
          </p:nvGrpSpPr>
          <p:grpSpPr>
            <a:xfrm>
              <a:off x="8352443" y="1149550"/>
              <a:ext cx="802851" cy="802786"/>
              <a:chOff x="7405232" y="4238717"/>
              <a:chExt cx="890375" cy="890303"/>
            </a:xfrm>
          </p:grpSpPr>
          <p:sp>
            <p:nvSpPr>
              <p:cNvPr id="306" name="Google Shape;306;p3"/>
              <p:cNvSpPr/>
              <p:nvPr/>
            </p:nvSpPr>
            <p:spPr>
              <a:xfrm>
                <a:off x="7405232" y="4238717"/>
                <a:ext cx="890375" cy="890303"/>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7405232" y="4238717"/>
                <a:ext cx="890158" cy="890303"/>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_1_1">
    <p:bg>
      <p:bgPr>
        <a:solidFill>
          <a:schemeClr val="dk2"/>
        </a:solidFill>
      </p:bgPr>
    </p:bg>
    <p:spTree>
      <p:nvGrpSpPr>
        <p:cNvPr id="2572" name="Shape 2572"/>
        <p:cNvGrpSpPr/>
        <p:nvPr/>
      </p:nvGrpSpPr>
      <p:grpSpPr>
        <a:xfrm>
          <a:off x="0" y="0"/>
          <a:ext cx="0" cy="0"/>
          <a:chOff x="0" y="0"/>
          <a:chExt cx="0" cy="0"/>
        </a:xfrm>
      </p:grpSpPr>
      <p:sp>
        <p:nvSpPr>
          <p:cNvPr id="2573" name="Google Shape;2573;p21"/>
          <p:cNvSpPr txBox="1"/>
          <p:nvPr>
            <p:ph idx="1" type="subTitle"/>
          </p:nvPr>
        </p:nvSpPr>
        <p:spPr>
          <a:xfrm>
            <a:off x="1433325" y="2236750"/>
            <a:ext cx="2968800" cy="13749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1pPr>
            <a:lvl2pPr lvl="1"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2pPr>
            <a:lvl3pPr lvl="2"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3pPr>
            <a:lvl4pPr lvl="3"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4pPr>
            <a:lvl5pPr lvl="4"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5pPr>
            <a:lvl6pPr lvl="5"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6pPr>
            <a:lvl7pPr lvl="6"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7pPr>
            <a:lvl8pPr lvl="7"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8pPr>
            <a:lvl9pPr lvl="8" rtl="0">
              <a:lnSpc>
                <a:spcPct val="115000"/>
              </a:lnSpc>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2574" name="Google Shape;2574;p21"/>
          <p:cNvSpPr txBox="1"/>
          <p:nvPr>
            <p:ph type="title"/>
          </p:nvPr>
        </p:nvSpPr>
        <p:spPr>
          <a:xfrm>
            <a:off x="1424525" y="1661950"/>
            <a:ext cx="2968800" cy="5850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dk1"/>
              </a:buClr>
              <a:buSzPts val="3300"/>
              <a:buNone/>
              <a:defRPr b="0">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p:txBody>
      </p:sp>
      <p:grpSp>
        <p:nvGrpSpPr>
          <p:cNvPr id="2575" name="Google Shape;2575;p21"/>
          <p:cNvGrpSpPr/>
          <p:nvPr/>
        </p:nvGrpSpPr>
        <p:grpSpPr>
          <a:xfrm flipH="1" rot="10800000">
            <a:off x="0" y="0"/>
            <a:ext cx="4344146" cy="1240278"/>
            <a:chOff x="0" y="3996925"/>
            <a:chExt cx="3965446" cy="1132157"/>
          </a:xfrm>
        </p:grpSpPr>
        <p:sp>
          <p:nvSpPr>
            <p:cNvPr id="2576" name="Google Shape;2576;p21"/>
            <p:cNvSpPr/>
            <p:nvPr/>
          </p:nvSpPr>
          <p:spPr>
            <a:xfrm>
              <a:off x="566450" y="3996925"/>
              <a:ext cx="566559" cy="566453"/>
            </a:xfrm>
            <a:custGeom>
              <a:rect b="b" l="l" r="r" t="t"/>
              <a:pathLst>
                <a:path extrusionOk="0" h="10708" w="10710">
                  <a:moveTo>
                    <a:pt x="0" y="0"/>
                  </a:moveTo>
                  <a:lnTo>
                    <a:pt x="0" y="10707"/>
                  </a:lnTo>
                  <a:lnTo>
                    <a:pt x="10709" y="10707"/>
                  </a:lnTo>
                  <a:lnTo>
                    <a:pt x="10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1"/>
            <p:cNvSpPr/>
            <p:nvPr/>
          </p:nvSpPr>
          <p:spPr>
            <a:xfrm>
              <a:off x="733873" y="4164244"/>
              <a:ext cx="399131" cy="399131"/>
            </a:xfrm>
            <a:custGeom>
              <a:rect b="b" l="l" r="r" t="t"/>
              <a:pathLst>
                <a:path extrusionOk="0" h="7545" w="7545">
                  <a:moveTo>
                    <a:pt x="1" y="0"/>
                  </a:moveTo>
                  <a:lnTo>
                    <a:pt x="1" y="7544"/>
                  </a:lnTo>
                  <a:lnTo>
                    <a:pt x="7544" y="7544"/>
                  </a:lnTo>
                  <a:lnTo>
                    <a:pt x="7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1"/>
            <p:cNvSpPr/>
            <p:nvPr/>
          </p:nvSpPr>
          <p:spPr>
            <a:xfrm>
              <a:off x="645533" y="4076009"/>
              <a:ext cx="487474" cy="487368"/>
            </a:xfrm>
            <a:custGeom>
              <a:rect b="b" l="l" r="r" t="t"/>
              <a:pathLst>
                <a:path extrusionOk="0" fill="none" h="9213" w="9215">
                  <a:moveTo>
                    <a:pt x="1" y="9212"/>
                  </a:moveTo>
                  <a:lnTo>
                    <a:pt x="1" y="1"/>
                  </a:lnTo>
                  <a:lnTo>
                    <a:pt x="921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1"/>
            <p:cNvSpPr/>
            <p:nvPr/>
          </p:nvSpPr>
          <p:spPr>
            <a:xfrm>
              <a:off x="697743" y="4128220"/>
              <a:ext cx="435261" cy="435155"/>
            </a:xfrm>
            <a:custGeom>
              <a:rect b="b" l="l" r="r" t="t"/>
              <a:pathLst>
                <a:path extrusionOk="0" fill="none" h="8226" w="8228">
                  <a:moveTo>
                    <a:pt x="1" y="8225"/>
                  </a:moveTo>
                  <a:lnTo>
                    <a:pt x="1" y="1"/>
                  </a:lnTo>
                  <a:lnTo>
                    <a:pt x="822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1"/>
            <p:cNvSpPr/>
            <p:nvPr/>
          </p:nvSpPr>
          <p:spPr>
            <a:xfrm>
              <a:off x="672775" y="4103252"/>
              <a:ext cx="460230" cy="460124"/>
            </a:xfrm>
            <a:custGeom>
              <a:rect b="b" l="l" r="r" t="t"/>
              <a:pathLst>
                <a:path extrusionOk="0" fill="none" h="8698" w="8700">
                  <a:moveTo>
                    <a:pt x="1" y="8697"/>
                  </a:moveTo>
                  <a:lnTo>
                    <a:pt x="1" y="1"/>
                  </a:lnTo>
                  <a:lnTo>
                    <a:pt x="869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1"/>
            <p:cNvSpPr/>
            <p:nvPr/>
          </p:nvSpPr>
          <p:spPr>
            <a:xfrm>
              <a:off x="849720" y="4280092"/>
              <a:ext cx="283280" cy="283279"/>
            </a:xfrm>
            <a:custGeom>
              <a:rect b="b" l="l" r="r" t="t"/>
              <a:pathLst>
                <a:path extrusionOk="0" h="5355" w="5355">
                  <a:moveTo>
                    <a:pt x="1" y="1"/>
                  </a:moveTo>
                  <a:lnTo>
                    <a:pt x="1" y="5354"/>
                  </a:lnTo>
                  <a:lnTo>
                    <a:pt x="5354" y="5354"/>
                  </a:lnTo>
                  <a:lnTo>
                    <a:pt x="5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1"/>
            <p:cNvSpPr/>
            <p:nvPr/>
          </p:nvSpPr>
          <p:spPr>
            <a:xfrm>
              <a:off x="1699425" y="4562462"/>
              <a:ext cx="566559" cy="566559"/>
            </a:xfrm>
            <a:custGeom>
              <a:rect b="b" l="l" r="r" t="t"/>
              <a:pathLst>
                <a:path extrusionOk="0" h="10710" w="10710">
                  <a:moveTo>
                    <a:pt x="0" y="0"/>
                  </a:moveTo>
                  <a:lnTo>
                    <a:pt x="0" y="10709"/>
                  </a:lnTo>
                  <a:lnTo>
                    <a:pt x="10709" y="10709"/>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1"/>
            <p:cNvSpPr/>
            <p:nvPr/>
          </p:nvSpPr>
          <p:spPr>
            <a:xfrm>
              <a:off x="1782793" y="4645936"/>
              <a:ext cx="399818" cy="399712"/>
            </a:xfrm>
            <a:custGeom>
              <a:rect b="b" l="l" r="r" t="t"/>
              <a:pathLst>
                <a:path extrusionOk="0" h="7556" w="7558">
                  <a:moveTo>
                    <a:pt x="3232" y="0"/>
                  </a:moveTo>
                  <a:lnTo>
                    <a:pt x="3232" y="2457"/>
                  </a:lnTo>
                  <a:lnTo>
                    <a:pt x="1493" y="720"/>
                  </a:lnTo>
                  <a:lnTo>
                    <a:pt x="720" y="1493"/>
                  </a:lnTo>
                  <a:lnTo>
                    <a:pt x="2459" y="3230"/>
                  </a:lnTo>
                  <a:lnTo>
                    <a:pt x="0" y="3230"/>
                  </a:lnTo>
                  <a:lnTo>
                    <a:pt x="0" y="4323"/>
                  </a:lnTo>
                  <a:lnTo>
                    <a:pt x="2459" y="4323"/>
                  </a:lnTo>
                  <a:lnTo>
                    <a:pt x="720" y="6062"/>
                  </a:lnTo>
                  <a:lnTo>
                    <a:pt x="1493" y="6835"/>
                  </a:lnTo>
                  <a:lnTo>
                    <a:pt x="3232" y="5096"/>
                  </a:lnTo>
                  <a:lnTo>
                    <a:pt x="3232" y="7555"/>
                  </a:lnTo>
                  <a:lnTo>
                    <a:pt x="4325" y="7555"/>
                  </a:lnTo>
                  <a:lnTo>
                    <a:pt x="4325" y="5096"/>
                  </a:lnTo>
                  <a:lnTo>
                    <a:pt x="6064" y="6835"/>
                  </a:lnTo>
                  <a:lnTo>
                    <a:pt x="6837" y="6062"/>
                  </a:lnTo>
                  <a:lnTo>
                    <a:pt x="5098" y="4323"/>
                  </a:lnTo>
                  <a:lnTo>
                    <a:pt x="7558" y="4323"/>
                  </a:lnTo>
                  <a:lnTo>
                    <a:pt x="7558" y="3230"/>
                  </a:lnTo>
                  <a:lnTo>
                    <a:pt x="5098" y="3230"/>
                  </a:lnTo>
                  <a:lnTo>
                    <a:pt x="6837" y="1493"/>
                  </a:lnTo>
                  <a:lnTo>
                    <a:pt x="6064" y="720"/>
                  </a:lnTo>
                  <a:lnTo>
                    <a:pt x="4325" y="2457"/>
                  </a:lnTo>
                  <a:lnTo>
                    <a:pt x="4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1"/>
            <p:cNvSpPr/>
            <p:nvPr/>
          </p:nvSpPr>
          <p:spPr>
            <a:xfrm>
              <a:off x="2832400" y="4562405"/>
              <a:ext cx="566559" cy="566559"/>
            </a:xfrm>
            <a:custGeom>
              <a:rect b="b" l="l" r="r" t="t"/>
              <a:pathLst>
                <a:path extrusionOk="0" h="10710" w="10710">
                  <a:moveTo>
                    <a:pt x="0" y="0"/>
                  </a:moveTo>
                  <a:lnTo>
                    <a:pt x="0" y="10710"/>
                  </a:lnTo>
                  <a:lnTo>
                    <a:pt x="10709" y="10710"/>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1"/>
            <p:cNvSpPr/>
            <p:nvPr/>
          </p:nvSpPr>
          <p:spPr>
            <a:xfrm>
              <a:off x="2832400" y="4562405"/>
              <a:ext cx="566559" cy="566665"/>
            </a:xfrm>
            <a:custGeom>
              <a:rect b="b" l="l" r="r" t="t"/>
              <a:pathLst>
                <a:path extrusionOk="0" h="10712" w="10710">
                  <a:moveTo>
                    <a:pt x="5356" y="0"/>
                  </a:moveTo>
                  <a:cubicBezTo>
                    <a:pt x="2397" y="0"/>
                    <a:pt x="0" y="2398"/>
                    <a:pt x="0" y="5356"/>
                  </a:cubicBezTo>
                  <a:lnTo>
                    <a:pt x="0" y="10712"/>
                  </a:lnTo>
                  <a:lnTo>
                    <a:pt x="10709" y="10712"/>
                  </a:lnTo>
                  <a:lnTo>
                    <a:pt x="10709" y="5356"/>
                  </a:lnTo>
                  <a:cubicBezTo>
                    <a:pt x="10709" y="2398"/>
                    <a:pt x="8312"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1"/>
            <p:cNvSpPr/>
            <p:nvPr/>
          </p:nvSpPr>
          <p:spPr>
            <a:xfrm>
              <a:off x="0" y="4562523"/>
              <a:ext cx="566559" cy="566559"/>
            </a:xfrm>
            <a:custGeom>
              <a:rect b="b" l="l" r="r" t="t"/>
              <a:pathLst>
                <a:path extrusionOk="0" h="10710" w="10710">
                  <a:moveTo>
                    <a:pt x="0"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1"/>
            <p:cNvSpPr/>
            <p:nvPr/>
          </p:nvSpPr>
          <p:spPr>
            <a:xfrm>
              <a:off x="0" y="4562629"/>
              <a:ext cx="566559" cy="566453"/>
            </a:xfrm>
            <a:custGeom>
              <a:rect b="b" l="l" r="r" t="t"/>
              <a:pathLst>
                <a:path extrusionOk="0" h="10708" w="10710">
                  <a:moveTo>
                    <a:pt x="0" y="1"/>
                  </a:moveTo>
                  <a:lnTo>
                    <a:pt x="0" y="5352"/>
                  </a:lnTo>
                  <a:cubicBezTo>
                    <a:pt x="0" y="8311"/>
                    <a:pt x="2397" y="10708"/>
                    <a:pt x="5356" y="10708"/>
                  </a:cubicBezTo>
                  <a:cubicBezTo>
                    <a:pt x="8315" y="10708"/>
                    <a:pt x="10709" y="8311"/>
                    <a:pt x="10709" y="5354"/>
                  </a:cubicBezTo>
                  <a:lnTo>
                    <a:pt x="10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1"/>
            <p:cNvSpPr/>
            <p:nvPr/>
          </p:nvSpPr>
          <p:spPr>
            <a:xfrm>
              <a:off x="1132937" y="3996925"/>
              <a:ext cx="566559" cy="566453"/>
            </a:xfrm>
            <a:custGeom>
              <a:rect b="b" l="l" r="r" t="t"/>
              <a:pathLst>
                <a:path extrusionOk="0" h="10708" w="10710">
                  <a:moveTo>
                    <a:pt x="0" y="0"/>
                  </a:moveTo>
                  <a:lnTo>
                    <a:pt x="0"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1"/>
            <p:cNvSpPr/>
            <p:nvPr/>
          </p:nvSpPr>
          <p:spPr>
            <a:xfrm>
              <a:off x="1416101" y="4280092"/>
              <a:ext cx="283385" cy="283279"/>
            </a:xfrm>
            <a:custGeom>
              <a:rect b="b" l="l" r="r" t="t"/>
              <a:pathLst>
                <a:path extrusionOk="0" h="5355" w="5357">
                  <a:moveTo>
                    <a:pt x="5357" y="1"/>
                  </a:moveTo>
                  <a:cubicBezTo>
                    <a:pt x="2398" y="1"/>
                    <a:pt x="1" y="2398"/>
                    <a:pt x="1" y="5354"/>
                  </a:cubicBezTo>
                  <a:lnTo>
                    <a:pt x="5357" y="5354"/>
                  </a:lnTo>
                  <a:lnTo>
                    <a:pt x="53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1"/>
            <p:cNvSpPr/>
            <p:nvPr/>
          </p:nvSpPr>
          <p:spPr>
            <a:xfrm>
              <a:off x="1132937" y="3996925"/>
              <a:ext cx="283227" cy="283227"/>
            </a:xfrm>
            <a:custGeom>
              <a:rect b="b" l="l" r="r" t="t"/>
              <a:pathLst>
                <a:path extrusionOk="0" h="5354" w="5354">
                  <a:moveTo>
                    <a:pt x="0" y="0"/>
                  </a:moveTo>
                  <a:lnTo>
                    <a:pt x="0" y="5354"/>
                  </a:lnTo>
                  <a:lnTo>
                    <a:pt x="5354" y="5354"/>
                  </a:lnTo>
                  <a:lnTo>
                    <a:pt x="53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1"/>
            <p:cNvSpPr/>
            <p:nvPr/>
          </p:nvSpPr>
          <p:spPr>
            <a:xfrm>
              <a:off x="1132937" y="3996925"/>
              <a:ext cx="167270" cy="167270"/>
            </a:xfrm>
            <a:custGeom>
              <a:rect b="b" l="l" r="r" t="t"/>
              <a:pathLst>
                <a:path extrusionOk="0" h="3162" w="3162">
                  <a:moveTo>
                    <a:pt x="0" y="0"/>
                  </a:moveTo>
                  <a:lnTo>
                    <a:pt x="0" y="3161"/>
                  </a:lnTo>
                  <a:lnTo>
                    <a:pt x="3161" y="3161"/>
                  </a:lnTo>
                  <a:lnTo>
                    <a:pt x="31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1"/>
            <p:cNvSpPr/>
            <p:nvPr/>
          </p:nvSpPr>
          <p:spPr>
            <a:xfrm>
              <a:off x="2265912" y="4562462"/>
              <a:ext cx="566559" cy="566559"/>
            </a:xfrm>
            <a:custGeom>
              <a:rect b="b" l="l" r="r" t="t"/>
              <a:pathLst>
                <a:path extrusionOk="0" h="10710" w="10710">
                  <a:moveTo>
                    <a:pt x="0" y="0"/>
                  </a:moveTo>
                  <a:lnTo>
                    <a:pt x="0" y="10709"/>
                  </a:lnTo>
                  <a:lnTo>
                    <a:pt x="10710" y="10709"/>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1"/>
            <p:cNvSpPr/>
            <p:nvPr/>
          </p:nvSpPr>
          <p:spPr>
            <a:xfrm>
              <a:off x="566487" y="4562523"/>
              <a:ext cx="566559" cy="566559"/>
            </a:xfrm>
            <a:custGeom>
              <a:rect b="b" l="l" r="r" t="t"/>
              <a:pathLst>
                <a:path extrusionOk="0" h="10710" w="10710">
                  <a:moveTo>
                    <a:pt x="0" y="1"/>
                  </a:moveTo>
                  <a:lnTo>
                    <a:pt x="0"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1"/>
            <p:cNvSpPr/>
            <p:nvPr/>
          </p:nvSpPr>
          <p:spPr>
            <a:xfrm>
              <a:off x="849651" y="4845690"/>
              <a:ext cx="283385" cy="283385"/>
            </a:xfrm>
            <a:custGeom>
              <a:rect b="b" l="l" r="r" t="t"/>
              <a:pathLst>
                <a:path extrusionOk="0" h="5357" w="5357">
                  <a:moveTo>
                    <a:pt x="1" y="1"/>
                  </a:moveTo>
                  <a:lnTo>
                    <a:pt x="1" y="5357"/>
                  </a:lnTo>
                  <a:lnTo>
                    <a:pt x="5357" y="5357"/>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1"/>
            <p:cNvSpPr/>
            <p:nvPr/>
          </p:nvSpPr>
          <p:spPr>
            <a:xfrm>
              <a:off x="566487" y="4562523"/>
              <a:ext cx="566559" cy="566559"/>
            </a:xfrm>
            <a:custGeom>
              <a:rect b="b" l="l" r="r" t="t"/>
              <a:pathLst>
                <a:path extrusionOk="0" h="10710" w="10710">
                  <a:moveTo>
                    <a:pt x="0" y="1"/>
                  </a:moveTo>
                  <a:lnTo>
                    <a:pt x="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1"/>
            <p:cNvSpPr/>
            <p:nvPr/>
          </p:nvSpPr>
          <p:spPr>
            <a:xfrm>
              <a:off x="1132974" y="4908163"/>
              <a:ext cx="566559" cy="220910"/>
            </a:xfrm>
            <a:custGeom>
              <a:rect b="b" l="l" r="r" t="t"/>
              <a:pathLst>
                <a:path extrusionOk="0" h="4176" w="10710">
                  <a:moveTo>
                    <a:pt x="1" y="0"/>
                  </a:moveTo>
                  <a:lnTo>
                    <a:pt x="1" y="4176"/>
                  </a:lnTo>
                  <a:lnTo>
                    <a:pt x="10710" y="4176"/>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1"/>
            <p:cNvSpPr/>
            <p:nvPr/>
          </p:nvSpPr>
          <p:spPr>
            <a:xfrm>
              <a:off x="1132974" y="4988199"/>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5"/>
                    <a:pt x="523" y="1981"/>
                    <a:pt x="790" y="1981"/>
                  </a:cubicBezTo>
                  <a:cubicBezTo>
                    <a:pt x="1320" y="1981"/>
                    <a:pt x="1850" y="1797"/>
                    <a:pt x="2294" y="1430"/>
                  </a:cubicBezTo>
                  <a:cubicBezTo>
                    <a:pt x="2527" y="1236"/>
                    <a:pt x="2799" y="1140"/>
                    <a:pt x="3072" y="1140"/>
                  </a:cubicBezTo>
                  <a:cubicBezTo>
                    <a:pt x="3345" y="1140"/>
                    <a:pt x="3617" y="1236"/>
                    <a:pt x="3850" y="1430"/>
                  </a:cubicBezTo>
                  <a:cubicBezTo>
                    <a:pt x="4292" y="1797"/>
                    <a:pt x="4823" y="1981"/>
                    <a:pt x="5353" y="1981"/>
                  </a:cubicBezTo>
                  <a:cubicBezTo>
                    <a:pt x="5884" y="1981"/>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6"/>
                  </a:lnTo>
                  <a:cubicBezTo>
                    <a:pt x="10705" y="548"/>
                    <a:pt x="10701" y="551"/>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6" y="842"/>
                    <a:pt x="5353" y="842"/>
                  </a:cubicBezTo>
                  <a:cubicBezTo>
                    <a:pt x="5081" y="842"/>
                    <a:pt x="4809" y="746"/>
                    <a:pt x="4577" y="553"/>
                  </a:cubicBezTo>
                  <a:cubicBezTo>
                    <a:pt x="4134" y="185"/>
                    <a:pt x="3603"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1"/>
            <p:cNvSpPr/>
            <p:nvPr/>
          </p:nvSpPr>
          <p:spPr>
            <a:xfrm>
              <a:off x="1132974" y="4855794"/>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7"/>
                    <a:pt x="4823" y="1980"/>
                    <a:pt x="5354" y="1980"/>
                  </a:cubicBezTo>
                  <a:cubicBezTo>
                    <a:pt x="5885" y="1980"/>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1"/>
            <p:cNvSpPr/>
            <p:nvPr/>
          </p:nvSpPr>
          <p:spPr>
            <a:xfrm>
              <a:off x="1132974" y="4723388"/>
              <a:ext cx="566453" cy="104795"/>
            </a:xfrm>
            <a:custGeom>
              <a:rect b="b" l="l" r="r" t="t"/>
              <a:pathLst>
                <a:path extrusionOk="0" h="1981" w="10708">
                  <a:moveTo>
                    <a:pt x="3072" y="1"/>
                  </a:moveTo>
                  <a:cubicBezTo>
                    <a:pt x="2541" y="1"/>
                    <a:pt x="2009" y="185"/>
                    <a:pt x="1565" y="553"/>
                  </a:cubicBezTo>
                  <a:cubicBezTo>
                    <a:pt x="1333" y="745"/>
                    <a:pt x="1060" y="841"/>
                    <a:pt x="788" y="841"/>
                  </a:cubicBezTo>
                  <a:cubicBezTo>
                    <a:pt x="515" y="841"/>
                    <a:pt x="242" y="745"/>
                    <a:pt x="10" y="553"/>
                  </a:cubicBezTo>
                  <a:cubicBezTo>
                    <a:pt x="8" y="548"/>
                    <a:pt x="3" y="548"/>
                    <a:pt x="1" y="544"/>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6"/>
                    <a:pt x="4823" y="1980"/>
                    <a:pt x="5354" y="1980"/>
                  </a:cubicBezTo>
                  <a:cubicBezTo>
                    <a:pt x="5885" y="1980"/>
                    <a:pt x="6416" y="1796"/>
                    <a:pt x="6859" y="1430"/>
                  </a:cubicBezTo>
                  <a:cubicBezTo>
                    <a:pt x="7092" y="1236"/>
                    <a:pt x="7365" y="1140"/>
                    <a:pt x="7638" y="1140"/>
                  </a:cubicBezTo>
                  <a:cubicBezTo>
                    <a:pt x="7910" y="1140"/>
                    <a:pt x="8183" y="1236"/>
                    <a:pt x="8416" y="1430"/>
                  </a:cubicBezTo>
                  <a:cubicBezTo>
                    <a:pt x="8859" y="1797"/>
                    <a:pt x="9389" y="1981"/>
                    <a:pt x="9919" y="1981"/>
                  </a:cubicBezTo>
                  <a:cubicBezTo>
                    <a:pt x="10186" y="1981"/>
                    <a:pt x="10452" y="1934"/>
                    <a:pt x="10708" y="1841"/>
                  </a:cubicBezTo>
                  <a:lnTo>
                    <a:pt x="10708"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1"/>
            <p:cNvSpPr/>
            <p:nvPr/>
          </p:nvSpPr>
          <p:spPr>
            <a:xfrm>
              <a:off x="2309606" y="4623031"/>
              <a:ext cx="479168" cy="445630"/>
            </a:xfrm>
            <a:custGeom>
              <a:rect b="b" l="l" r="r" t="t"/>
              <a:pathLst>
                <a:path extrusionOk="0" h="8424" w="9058">
                  <a:moveTo>
                    <a:pt x="4524" y="1"/>
                  </a:moveTo>
                  <a:cubicBezTo>
                    <a:pt x="2495" y="1"/>
                    <a:pt x="709" y="1469"/>
                    <a:pt x="373" y="3537"/>
                  </a:cubicBezTo>
                  <a:cubicBezTo>
                    <a:pt x="0" y="5833"/>
                    <a:pt x="1560" y="7995"/>
                    <a:pt x="3854" y="8368"/>
                  </a:cubicBezTo>
                  <a:cubicBezTo>
                    <a:pt x="4082" y="8405"/>
                    <a:pt x="4309" y="8423"/>
                    <a:pt x="4534" y="8423"/>
                  </a:cubicBezTo>
                  <a:cubicBezTo>
                    <a:pt x="6562" y="8423"/>
                    <a:pt x="8349" y="6952"/>
                    <a:pt x="8685" y="4885"/>
                  </a:cubicBezTo>
                  <a:cubicBezTo>
                    <a:pt x="9058" y="2591"/>
                    <a:pt x="7500" y="429"/>
                    <a:pt x="5204" y="56"/>
                  </a:cubicBezTo>
                  <a:cubicBezTo>
                    <a:pt x="4976" y="19"/>
                    <a:pt x="4748" y="1"/>
                    <a:pt x="4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1"/>
            <p:cNvSpPr/>
            <p:nvPr/>
          </p:nvSpPr>
          <p:spPr>
            <a:xfrm>
              <a:off x="2399427" y="4707034"/>
              <a:ext cx="288569" cy="277513"/>
            </a:xfrm>
            <a:custGeom>
              <a:rect b="b" l="l" r="r" t="t"/>
              <a:pathLst>
                <a:path extrusionOk="0" h="5246" w="5455">
                  <a:moveTo>
                    <a:pt x="2824" y="0"/>
                  </a:moveTo>
                  <a:cubicBezTo>
                    <a:pt x="1766" y="0"/>
                    <a:pt x="812" y="639"/>
                    <a:pt x="407" y="1617"/>
                  </a:cubicBezTo>
                  <a:cubicBezTo>
                    <a:pt x="0" y="2600"/>
                    <a:pt x="226" y="3727"/>
                    <a:pt x="976" y="4477"/>
                  </a:cubicBezTo>
                  <a:cubicBezTo>
                    <a:pt x="1477" y="4979"/>
                    <a:pt x="2149" y="5246"/>
                    <a:pt x="2832" y="5246"/>
                  </a:cubicBezTo>
                  <a:cubicBezTo>
                    <a:pt x="3170" y="5246"/>
                    <a:pt x="3511" y="5180"/>
                    <a:pt x="3835" y="5045"/>
                  </a:cubicBezTo>
                  <a:cubicBezTo>
                    <a:pt x="4815" y="4640"/>
                    <a:pt x="5455" y="3683"/>
                    <a:pt x="5455" y="2623"/>
                  </a:cubicBezTo>
                  <a:cubicBezTo>
                    <a:pt x="5455" y="1173"/>
                    <a:pt x="4279" y="0"/>
                    <a:pt x="2830" y="0"/>
                  </a:cubicBezTo>
                  <a:cubicBezTo>
                    <a:pt x="2828" y="0"/>
                    <a:pt x="2826"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1"/>
            <p:cNvSpPr/>
            <p:nvPr/>
          </p:nvSpPr>
          <p:spPr>
            <a:xfrm>
              <a:off x="2490941" y="4791725"/>
              <a:ext cx="112254" cy="108022"/>
            </a:xfrm>
            <a:custGeom>
              <a:rect b="b" l="l" r="r" t="t"/>
              <a:pathLst>
                <a:path extrusionOk="0" h="2042" w="2122">
                  <a:moveTo>
                    <a:pt x="1102" y="0"/>
                  </a:moveTo>
                  <a:cubicBezTo>
                    <a:pt x="688" y="0"/>
                    <a:pt x="315" y="249"/>
                    <a:pt x="159" y="631"/>
                  </a:cubicBezTo>
                  <a:cubicBezTo>
                    <a:pt x="0" y="1013"/>
                    <a:pt x="88" y="1450"/>
                    <a:pt x="380" y="1742"/>
                  </a:cubicBezTo>
                  <a:cubicBezTo>
                    <a:pt x="575" y="1937"/>
                    <a:pt x="835" y="2041"/>
                    <a:pt x="1100" y="2041"/>
                  </a:cubicBezTo>
                  <a:cubicBezTo>
                    <a:pt x="1232" y="2041"/>
                    <a:pt x="1364" y="2015"/>
                    <a:pt x="1491" y="1963"/>
                  </a:cubicBezTo>
                  <a:cubicBezTo>
                    <a:pt x="1873" y="1806"/>
                    <a:pt x="2121" y="1434"/>
                    <a:pt x="2121" y="1022"/>
                  </a:cubicBezTo>
                  <a:cubicBezTo>
                    <a:pt x="2121" y="458"/>
                    <a:pt x="1666"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1"/>
            <p:cNvSpPr/>
            <p:nvPr/>
          </p:nvSpPr>
          <p:spPr>
            <a:xfrm>
              <a:off x="3398887" y="4562405"/>
              <a:ext cx="566559" cy="566559"/>
            </a:xfrm>
            <a:custGeom>
              <a:rect b="b" l="l" r="r" t="t"/>
              <a:pathLst>
                <a:path extrusionOk="0" h="10710" w="10710">
                  <a:moveTo>
                    <a:pt x="0" y="0"/>
                  </a:moveTo>
                  <a:lnTo>
                    <a:pt x="0" y="10710"/>
                  </a:lnTo>
                  <a:lnTo>
                    <a:pt x="10710" y="10710"/>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1"/>
            <p:cNvSpPr/>
            <p:nvPr/>
          </p:nvSpPr>
          <p:spPr>
            <a:xfrm>
              <a:off x="3398887" y="4562405"/>
              <a:ext cx="566559" cy="566559"/>
            </a:xfrm>
            <a:custGeom>
              <a:rect b="b" l="l" r="r" t="t"/>
              <a:pathLst>
                <a:path extrusionOk="0" h="10710" w="10710">
                  <a:moveTo>
                    <a:pt x="0" y="0"/>
                  </a:moveTo>
                  <a:lnTo>
                    <a:pt x="0" y="10710"/>
                  </a:lnTo>
                  <a:lnTo>
                    <a:pt x="10710" y="1071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1"/>
            <p:cNvSpPr/>
            <p:nvPr/>
          </p:nvSpPr>
          <p:spPr>
            <a:xfrm>
              <a:off x="3684643" y="4611654"/>
              <a:ext cx="231490" cy="222815"/>
            </a:xfrm>
            <a:custGeom>
              <a:rect b="b" l="l" r="r" t="t"/>
              <a:pathLst>
                <a:path extrusionOk="0" h="4212" w="4376">
                  <a:moveTo>
                    <a:pt x="2272" y="0"/>
                  </a:moveTo>
                  <a:cubicBezTo>
                    <a:pt x="1724" y="0"/>
                    <a:pt x="1186" y="214"/>
                    <a:pt x="782" y="618"/>
                  </a:cubicBezTo>
                  <a:cubicBezTo>
                    <a:pt x="180" y="1218"/>
                    <a:pt x="0" y="2124"/>
                    <a:pt x="327" y="2911"/>
                  </a:cubicBezTo>
                  <a:cubicBezTo>
                    <a:pt x="651" y="3698"/>
                    <a:pt x="1420" y="4211"/>
                    <a:pt x="2271" y="4211"/>
                  </a:cubicBezTo>
                  <a:cubicBezTo>
                    <a:pt x="3433" y="4211"/>
                    <a:pt x="4376" y="3268"/>
                    <a:pt x="4376" y="2106"/>
                  </a:cubicBezTo>
                  <a:cubicBezTo>
                    <a:pt x="4376" y="1255"/>
                    <a:pt x="3863" y="486"/>
                    <a:pt x="3076" y="160"/>
                  </a:cubicBezTo>
                  <a:cubicBezTo>
                    <a:pt x="2816" y="53"/>
                    <a:pt x="2543" y="0"/>
                    <a:pt x="2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1"/>
            <p:cNvSpPr/>
            <p:nvPr/>
          </p:nvSpPr>
          <p:spPr>
            <a:xfrm>
              <a:off x="2896142" y="4641594"/>
              <a:ext cx="439176" cy="408335"/>
            </a:xfrm>
            <a:custGeom>
              <a:rect b="b" l="l" r="r" t="t"/>
              <a:pathLst>
                <a:path extrusionOk="0" h="7719" w="8302">
                  <a:moveTo>
                    <a:pt x="4143" y="1"/>
                  </a:moveTo>
                  <a:cubicBezTo>
                    <a:pt x="2286" y="1"/>
                    <a:pt x="650" y="1347"/>
                    <a:pt x="341" y="3240"/>
                  </a:cubicBezTo>
                  <a:cubicBezTo>
                    <a:pt x="1" y="5345"/>
                    <a:pt x="1429" y="7326"/>
                    <a:pt x="3532" y="7669"/>
                  </a:cubicBezTo>
                  <a:cubicBezTo>
                    <a:pt x="3741" y="7703"/>
                    <a:pt x="3948" y="7719"/>
                    <a:pt x="4153" y="7719"/>
                  </a:cubicBezTo>
                  <a:cubicBezTo>
                    <a:pt x="6012" y="7719"/>
                    <a:pt x="7652" y="6372"/>
                    <a:pt x="7958" y="4478"/>
                  </a:cubicBezTo>
                  <a:cubicBezTo>
                    <a:pt x="8301" y="2375"/>
                    <a:pt x="6873" y="392"/>
                    <a:pt x="4768" y="52"/>
                  </a:cubicBezTo>
                  <a:cubicBezTo>
                    <a:pt x="4558" y="17"/>
                    <a:pt x="4349" y="1"/>
                    <a:pt x="4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1"/>
            <p:cNvSpPr/>
            <p:nvPr/>
          </p:nvSpPr>
          <p:spPr>
            <a:xfrm>
              <a:off x="63742" y="4641765"/>
              <a:ext cx="439017" cy="408335"/>
            </a:xfrm>
            <a:custGeom>
              <a:rect b="b" l="l" r="r" t="t"/>
              <a:pathLst>
                <a:path extrusionOk="0" h="7719" w="8299">
                  <a:moveTo>
                    <a:pt x="4143" y="0"/>
                  </a:moveTo>
                  <a:cubicBezTo>
                    <a:pt x="2286" y="0"/>
                    <a:pt x="650" y="1347"/>
                    <a:pt x="341" y="3239"/>
                  </a:cubicBezTo>
                  <a:cubicBezTo>
                    <a:pt x="1" y="5344"/>
                    <a:pt x="1429" y="7325"/>
                    <a:pt x="3532" y="7668"/>
                  </a:cubicBezTo>
                  <a:cubicBezTo>
                    <a:pt x="3741" y="7702"/>
                    <a:pt x="3948" y="7718"/>
                    <a:pt x="4153" y="7718"/>
                  </a:cubicBezTo>
                  <a:cubicBezTo>
                    <a:pt x="6012" y="7718"/>
                    <a:pt x="7652" y="6371"/>
                    <a:pt x="7958" y="4477"/>
                  </a:cubicBezTo>
                  <a:cubicBezTo>
                    <a:pt x="8299" y="2374"/>
                    <a:pt x="6873" y="391"/>
                    <a:pt x="4768" y="51"/>
                  </a:cubicBezTo>
                  <a:cubicBezTo>
                    <a:pt x="4558" y="17"/>
                    <a:pt x="4349" y="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1"/>
            <p:cNvSpPr/>
            <p:nvPr/>
          </p:nvSpPr>
          <p:spPr>
            <a:xfrm>
              <a:off x="177315" y="4747510"/>
              <a:ext cx="204247" cy="196524"/>
            </a:xfrm>
            <a:custGeom>
              <a:rect b="b" l="l" r="r" t="t"/>
              <a:pathLst>
                <a:path extrusionOk="0" h="3715" w="3861">
                  <a:moveTo>
                    <a:pt x="2004" y="0"/>
                  </a:moveTo>
                  <a:cubicBezTo>
                    <a:pt x="1252" y="0"/>
                    <a:pt x="575" y="454"/>
                    <a:pt x="288" y="1146"/>
                  </a:cubicBezTo>
                  <a:cubicBezTo>
                    <a:pt x="0" y="1841"/>
                    <a:pt x="159" y="2639"/>
                    <a:pt x="690" y="3171"/>
                  </a:cubicBezTo>
                  <a:cubicBezTo>
                    <a:pt x="1046" y="3526"/>
                    <a:pt x="1521" y="3715"/>
                    <a:pt x="2003" y="3715"/>
                  </a:cubicBezTo>
                  <a:cubicBezTo>
                    <a:pt x="2242" y="3715"/>
                    <a:pt x="2483" y="3668"/>
                    <a:pt x="2713" y="3573"/>
                  </a:cubicBezTo>
                  <a:cubicBezTo>
                    <a:pt x="3407" y="3286"/>
                    <a:pt x="3861" y="2609"/>
                    <a:pt x="3858" y="1857"/>
                  </a:cubicBezTo>
                  <a:cubicBezTo>
                    <a:pt x="3858" y="833"/>
                    <a:pt x="3028" y="0"/>
                    <a:pt x="2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21"/>
          <p:cNvGrpSpPr/>
          <p:nvPr/>
        </p:nvGrpSpPr>
        <p:grpSpPr>
          <a:xfrm>
            <a:off x="7811474" y="1077925"/>
            <a:ext cx="1416972" cy="4065576"/>
            <a:chOff x="7811474" y="1077925"/>
            <a:chExt cx="1416972" cy="4065576"/>
          </a:xfrm>
        </p:grpSpPr>
        <p:sp>
          <p:nvSpPr>
            <p:cNvPr id="2610" name="Google Shape;2610;p21"/>
            <p:cNvSpPr/>
            <p:nvPr/>
          </p:nvSpPr>
          <p:spPr>
            <a:xfrm>
              <a:off x="8488913" y="2433122"/>
              <a:ext cx="677651" cy="677595"/>
            </a:xfrm>
            <a:custGeom>
              <a:rect b="b" l="l" r="r" t="t"/>
              <a:pathLst>
                <a:path extrusionOk="0" h="12297"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1"/>
            <p:cNvSpPr/>
            <p:nvPr/>
          </p:nvSpPr>
          <p:spPr>
            <a:xfrm>
              <a:off x="8488913" y="2433122"/>
              <a:ext cx="677761" cy="338880"/>
            </a:xfrm>
            <a:custGeom>
              <a:rect b="b" l="l" r="r" t="t"/>
              <a:pathLst>
                <a:path extrusionOk="0" h="6150" w="12300">
                  <a:moveTo>
                    <a:pt x="1" y="0"/>
                  </a:moveTo>
                  <a:cubicBezTo>
                    <a:pt x="1" y="3396"/>
                    <a:pt x="2755" y="6150"/>
                    <a:pt x="6150" y="6150"/>
                  </a:cubicBezTo>
                  <a:lnTo>
                    <a:pt x="12300" y="6150"/>
                  </a:lnTo>
                  <a:lnTo>
                    <a:pt x="12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1"/>
            <p:cNvSpPr/>
            <p:nvPr/>
          </p:nvSpPr>
          <p:spPr>
            <a:xfrm>
              <a:off x="8488913" y="2771950"/>
              <a:ext cx="677761" cy="338770"/>
            </a:xfrm>
            <a:custGeom>
              <a:rect b="b" l="l" r="r" t="t"/>
              <a:pathLst>
                <a:path extrusionOk="0" h="6148" w="12300">
                  <a:moveTo>
                    <a:pt x="6150" y="1"/>
                  </a:moveTo>
                  <a:cubicBezTo>
                    <a:pt x="2755" y="1"/>
                    <a:pt x="1" y="2752"/>
                    <a:pt x="3" y="6148"/>
                  </a:cubicBezTo>
                  <a:lnTo>
                    <a:pt x="12300" y="6148"/>
                  </a:lnTo>
                  <a:lnTo>
                    <a:pt x="123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1"/>
            <p:cNvSpPr/>
            <p:nvPr/>
          </p:nvSpPr>
          <p:spPr>
            <a:xfrm>
              <a:off x="8566994" y="2518421"/>
              <a:ext cx="599681" cy="507108"/>
            </a:xfrm>
            <a:custGeom>
              <a:rect b="b" l="l" r="r" t="t"/>
              <a:pathLst>
                <a:path extrusionOk="0" fill="none" h="9203" w="10883">
                  <a:moveTo>
                    <a:pt x="10883" y="9203"/>
                  </a:moveTo>
                  <a:lnTo>
                    <a:pt x="4602" y="9203"/>
                  </a:lnTo>
                  <a:cubicBezTo>
                    <a:pt x="2062" y="9203"/>
                    <a:pt x="1" y="7144"/>
                    <a:pt x="1" y="4602"/>
                  </a:cubicBezTo>
                  <a:lnTo>
                    <a:pt x="1" y="4602"/>
                  </a:lnTo>
                  <a:cubicBezTo>
                    <a:pt x="1" y="2060"/>
                    <a:pt x="2062" y="1"/>
                    <a:pt x="4602" y="1"/>
                  </a:cubicBezTo>
                  <a:lnTo>
                    <a:pt x="10883"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1"/>
            <p:cNvSpPr/>
            <p:nvPr/>
          </p:nvSpPr>
          <p:spPr>
            <a:xfrm>
              <a:off x="8616202" y="2565314"/>
              <a:ext cx="550474" cy="413214"/>
            </a:xfrm>
            <a:custGeom>
              <a:rect b="b" l="l" r="r" t="t"/>
              <a:pathLst>
                <a:path extrusionOk="0" fill="none" h="7499" w="9990">
                  <a:moveTo>
                    <a:pt x="9990" y="7498"/>
                  </a:moveTo>
                  <a:lnTo>
                    <a:pt x="3748" y="7498"/>
                  </a:lnTo>
                  <a:cubicBezTo>
                    <a:pt x="1678" y="7498"/>
                    <a:pt x="1" y="5821"/>
                    <a:pt x="1" y="3751"/>
                  </a:cubicBezTo>
                  <a:lnTo>
                    <a:pt x="1" y="3751"/>
                  </a:lnTo>
                  <a:cubicBezTo>
                    <a:pt x="1" y="1680"/>
                    <a:pt x="1678" y="1"/>
                    <a:pt x="3748" y="1"/>
                  </a:cubicBezTo>
                  <a:lnTo>
                    <a:pt x="9990"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1"/>
            <p:cNvSpPr/>
            <p:nvPr/>
          </p:nvSpPr>
          <p:spPr>
            <a:xfrm>
              <a:off x="8665244" y="2612372"/>
              <a:ext cx="501598" cy="319264"/>
            </a:xfrm>
            <a:custGeom>
              <a:rect b="b" l="l" r="r" t="t"/>
              <a:pathLst>
                <a:path extrusionOk="0" fill="none" h="5794" w="9103">
                  <a:moveTo>
                    <a:pt x="9102" y="5793"/>
                  </a:moveTo>
                  <a:lnTo>
                    <a:pt x="2897" y="5793"/>
                  </a:lnTo>
                  <a:cubicBezTo>
                    <a:pt x="1298" y="5793"/>
                    <a:pt x="1" y="4496"/>
                    <a:pt x="1" y="2897"/>
                  </a:cubicBezTo>
                  <a:lnTo>
                    <a:pt x="1" y="2897"/>
                  </a:lnTo>
                  <a:cubicBezTo>
                    <a:pt x="1" y="1298"/>
                    <a:pt x="1298" y="0"/>
                    <a:pt x="2897" y="0"/>
                  </a:cubicBezTo>
                  <a:lnTo>
                    <a:pt x="9102"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1"/>
            <p:cNvSpPr/>
            <p:nvPr/>
          </p:nvSpPr>
          <p:spPr>
            <a:xfrm>
              <a:off x="8714451" y="2659375"/>
              <a:ext cx="452392" cy="225204"/>
            </a:xfrm>
            <a:custGeom>
              <a:rect b="b" l="l" r="r" t="t"/>
              <a:pathLst>
                <a:path extrusionOk="0" fill="none" h="4087" w="8210">
                  <a:moveTo>
                    <a:pt x="8209" y="4087"/>
                  </a:moveTo>
                  <a:lnTo>
                    <a:pt x="2043" y="4087"/>
                  </a:lnTo>
                  <a:cubicBezTo>
                    <a:pt x="914" y="4087"/>
                    <a:pt x="1" y="3173"/>
                    <a:pt x="1" y="2044"/>
                  </a:cubicBezTo>
                  <a:lnTo>
                    <a:pt x="1" y="2044"/>
                  </a:lnTo>
                  <a:cubicBezTo>
                    <a:pt x="1" y="914"/>
                    <a:pt x="916" y="1"/>
                    <a:pt x="2043" y="1"/>
                  </a:cubicBezTo>
                  <a:lnTo>
                    <a:pt x="8209"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1"/>
            <p:cNvSpPr/>
            <p:nvPr/>
          </p:nvSpPr>
          <p:spPr>
            <a:xfrm>
              <a:off x="8763493" y="2706267"/>
              <a:ext cx="403461" cy="131419"/>
            </a:xfrm>
            <a:custGeom>
              <a:rect b="b" l="l" r="r" t="t"/>
              <a:pathLst>
                <a:path extrusionOk="0" fill="none" h="2385" w="7322">
                  <a:moveTo>
                    <a:pt x="7321" y="2384"/>
                  </a:moveTo>
                  <a:lnTo>
                    <a:pt x="1193" y="2384"/>
                  </a:lnTo>
                  <a:cubicBezTo>
                    <a:pt x="535" y="2384"/>
                    <a:pt x="1" y="1851"/>
                    <a:pt x="1" y="1193"/>
                  </a:cubicBezTo>
                  <a:lnTo>
                    <a:pt x="1" y="1193"/>
                  </a:lnTo>
                  <a:cubicBezTo>
                    <a:pt x="1" y="535"/>
                    <a:pt x="535" y="1"/>
                    <a:pt x="1193" y="1"/>
                  </a:cubicBezTo>
                  <a:lnTo>
                    <a:pt x="7321"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1"/>
            <p:cNvSpPr/>
            <p:nvPr/>
          </p:nvSpPr>
          <p:spPr>
            <a:xfrm>
              <a:off x="7811474" y="4465846"/>
              <a:ext cx="677651" cy="677651"/>
            </a:xfrm>
            <a:custGeom>
              <a:rect b="b" l="l" r="r" t="t"/>
              <a:pathLst>
                <a:path extrusionOk="0" h="12298" w="12298">
                  <a:moveTo>
                    <a:pt x="0" y="1"/>
                  </a:moveTo>
                  <a:lnTo>
                    <a:pt x="0" y="12297"/>
                  </a:lnTo>
                  <a:lnTo>
                    <a:pt x="12297" y="12297"/>
                  </a:lnTo>
                  <a:lnTo>
                    <a:pt x="12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1"/>
            <p:cNvSpPr/>
            <p:nvPr/>
          </p:nvSpPr>
          <p:spPr>
            <a:xfrm>
              <a:off x="7811474" y="4465846"/>
              <a:ext cx="304441" cy="304441"/>
            </a:xfrm>
            <a:custGeom>
              <a:rect b="b" l="l" r="r" t="t"/>
              <a:pathLst>
                <a:path extrusionOk="0" h="5525" w="5525">
                  <a:moveTo>
                    <a:pt x="0" y="1"/>
                  </a:moveTo>
                  <a:lnTo>
                    <a:pt x="0" y="5525"/>
                  </a:lnTo>
                  <a:cubicBezTo>
                    <a:pt x="495" y="4625"/>
                    <a:pt x="865" y="3661"/>
                    <a:pt x="1102" y="2663"/>
                  </a:cubicBezTo>
                  <a:cubicBezTo>
                    <a:pt x="1977" y="3201"/>
                    <a:pt x="2920" y="3620"/>
                    <a:pt x="3905" y="3907"/>
                  </a:cubicBezTo>
                  <a:cubicBezTo>
                    <a:pt x="3617" y="2923"/>
                    <a:pt x="3198" y="1979"/>
                    <a:pt x="2660" y="1105"/>
                  </a:cubicBezTo>
                  <a:cubicBezTo>
                    <a:pt x="3661" y="868"/>
                    <a:pt x="4622" y="495"/>
                    <a:pt x="5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1"/>
            <p:cNvSpPr/>
            <p:nvPr/>
          </p:nvSpPr>
          <p:spPr>
            <a:xfrm>
              <a:off x="7968904" y="4623441"/>
              <a:ext cx="520057" cy="520057"/>
            </a:xfrm>
            <a:custGeom>
              <a:rect b="b" l="l" r="r" t="t"/>
              <a:pathLst>
                <a:path extrusionOk="0" h="9438" w="9438">
                  <a:moveTo>
                    <a:pt x="9438" y="0"/>
                  </a:moveTo>
                  <a:cubicBezTo>
                    <a:pt x="4227" y="0"/>
                    <a:pt x="1" y="4227"/>
                    <a:pt x="1" y="9437"/>
                  </a:cubicBezTo>
                  <a:lnTo>
                    <a:pt x="9438" y="9437"/>
                  </a:lnTo>
                  <a:lnTo>
                    <a:pt x="9438" y="0"/>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1"/>
            <p:cNvSpPr/>
            <p:nvPr/>
          </p:nvSpPr>
          <p:spPr>
            <a:xfrm>
              <a:off x="8150194" y="4804730"/>
              <a:ext cx="338770" cy="338770"/>
            </a:xfrm>
            <a:custGeom>
              <a:rect b="b" l="l" r="r" t="t"/>
              <a:pathLst>
                <a:path extrusionOk="0" h="6148" w="6148">
                  <a:moveTo>
                    <a:pt x="6148" y="0"/>
                  </a:moveTo>
                  <a:cubicBezTo>
                    <a:pt x="2752" y="0"/>
                    <a:pt x="1" y="2752"/>
                    <a:pt x="1" y="6147"/>
                  </a:cubicBezTo>
                  <a:lnTo>
                    <a:pt x="6148" y="6147"/>
                  </a:lnTo>
                  <a:lnTo>
                    <a:pt x="6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1"/>
            <p:cNvSpPr/>
            <p:nvPr/>
          </p:nvSpPr>
          <p:spPr>
            <a:xfrm>
              <a:off x="8249601" y="4904080"/>
              <a:ext cx="239365" cy="239420"/>
            </a:xfrm>
            <a:custGeom>
              <a:rect b="b" l="l" r="r" t="t"/>
              <a:pathLst>
                <a:path extrusionOk="0" h="4345" w="4344">
                  <a:moveTo>
                    <a:pt x="4344" y="1"/>
                  </a:moveTo>
                  <a:cubicBezTo>
                    <a:pt x="1944" y="1"/>
                    <a:pt x="0" y="1945"/>
                    <a:pt x="0" y="4344"/>
                  </a:cubicBezTo>
                  <a:lnTo>
                    <a:pt x="4344" y="4344"/>
                  </a:lnTo>
                  <a:lnTo>
                    <a:pt x="4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1"/>
            <p:cNvSpPr/>
            <p:nvPr/>
          </p:nvSpPr>
          <p:spPr>
            <a:xfrm>
              <a:off x="8489075" y="1077925"/>
              <a:ext cx="677595" cy="677651"/>
            </a:xfrm>
            <a:custGeom>
              <a:rect b="b" l="l" r="r" t="t"/>
              <a:pathLst>
                <a:path extrusionOk="0" h="12298" w="12297">
                  <a:moveTo>
                    <a:pt x="0" y="1"/>
                  </a:moveTo>
                  <a:lnTo>
                    <a:pt x="0" y="12297"/>
                  </a:lnTo>
                  <a:lnTo>
                    <a:pt x="12297" y="12297"/>
                  </a:lnTo>
                  <a:lnTo>
                    <a:pt x="12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1"/>
            <p:cNvSpPr/>
            <p:nvPr/>
          </p:nvSpPr>
          <p:spPr>
            <a:xfrm>
              <a:off x="8489075" y="1077925"/>
              <a:ext cx="677595" cy="677485"/>
            </a:xfrm>
            <a:custGeom>
              <a:rect b="b" l="l" r="r" t="t"/>
              <a:pathLst>
                <a:path extrusionOk="0" h="12295" w="12297">
                  <a:moveTo>
                    <a:pt x="9" y="1"/>
                  </a:moveTo>
                  <a:cubicBezTo>
                    <a:pt x="6" y="1"/>
                    <a:pt x="3" y="1"/>
                    <a:pt x="0" y="1"/>
                  </a:cubicBezTo>
                  <a:lnTo>
                    <a:pt x="0" y="12295"/>
                  </a:lnTo>
                  <a:lnTo>
                    <a:pt x="12297" y="12295"/>
                  </a:lnTo>
                  <a:cubicBezTo>
                    <a:pt x="12297" y="9035"/>
                    <a:pt x="11002" y="5906"/>
                    <a:pt x="8696" y="3601"/>
                  </a:cubicBezTo>
                  <a:cubicBezTo>
                    <a:pt x="6391" y="1298"/>
                    <a:pt x="3268" y="1"/>
                    <a:pt x="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1"/>
            <p:cNvSpPr/>
            <p:nvPr/>
          </p:nvSpPr>
          <p:spPr>
            <a:xfrm>
              <a:off x="8489075" y="1182786"/>
              <a:ext cx="572790" cy="572625"/>
            </a:xfrm>
            <a:custGeom>
              <a:rect b="b" l="l" r="r" t="t"/>
              <a:pathLst>
                <a:path extrusionOk="0" h="10392" w="10395">
                  <a:moveTo>
                    <a:pt x="0" y="0"/>
                  </a:moveTo>
                  <a:lnTo>
                    <a:pt x="0" y="10392"/>
                  </a:lnTo>
                  <a:lnTo>
                    <a:pt x="10394" y="10392"/>
                  </a:lnTo>
                  <a:cubicBezTo>
                    <a:pt x="10394" y="4652"/>
                    <a:pt x="574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1"/>
            <p:cNvSpPr/>
            <p:nvPr/>
          </p:nvSpPr>
          <p:spPr>
            <a:xfrm>
              <a:off x="8489075" y="1330462"/>
              <a:ext cx="424950" cy="424950"/>
            </a:xfrm>
            <a:custGeom>
              <a:rect b="b" l="l" r="r" t="t"/>
              <a:pathLst>
                <a:path extrusionOk="0" h="7712" w="7712">
                  <a:moveTo>
                    <a:pt x="0" y="0"/>
                  </a:moveTo>
                  <a:lnTo>
                    <a:pt x="0" y="7712"/>
                  </a:lnTo>
                  <a:lnTo>
                    <a:pt x="7712" y="7712"/>
                  </a:lnTo>
                  <a:cubicBezTo>
                    <a:pt x="7712" y="3453"/>
                    <a:pt x="42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1"/>
            <p:cNvSpPr/>
            <p:nvPr/>
          </p:nvSpPr>
          <p:spPr>
            <a:xfrm>
              <a:off x="8489186" y="1451027"/>
              <a:ext cx="304441" cy="304386"/>
            </a:xfrm>
            <a:custGeom>
              <a:rect b="b" l="l" r="r" t="t"/>
              <a:pathLst>
                <a:path extrusionOk="0" h="5524" w="5525">
                  <a:moveTo>
                    <a:pt x="0" y="0"/>
                  </a:moveTo>
                  <a:lnTo>
                    <a:pt x="0" y="5524"/>
                  </a:lnTo>
                  <a:lnTo>
                    <a:pt x="5524" y="5524"/>
                  </a:lnTo>
                  <a:cubicBezTo>
                    <a:pt x="4622" y="5029"/>
                    <a:pt x="3661" y="4659"/>
                    <a:pt x="2660" y="4422"/>
                  </a:cubicBezTo>
                  <a:cubicBezTo>
                    <a:pt x="3198" y="3548"/>
                    <a:pt x="3617" y="2604"/>
                    <a:pt x="3905" y="1620"/>
                  </a:cubicBezTo>
                  <a:lnTo>
                    <a:pt x="3905" y="1620"/>
                  </a:lnTo>
                  <a:cubicBezTo>
                    <a:pt x="2920" y="1905"/>
                    <a:pt x="1977" y="2324"/>
                    <a:pt x="1102" y="2864"/>
                  </a:cubicBezTo>
                  <a:cubicBezTo>
                    <a:pt x="865" y="1864"/>
                    <a:pt x="493" y="9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1"/>
            <p:cNvSpPr/>
            <p:nvPr/>
          </p:nvSpPr>
          <p:spPr>
            <a:xfrm>
              <a:off x="8488913" y="3110668"/>
              <a:ext cx="677651" cy="677651"/>
            </a:xfrm>
            <a:custGeom>
              <a:rect b="b" l="l" r="r" t="t"/>
              <a:pathLst>
                <a:path extrusionOk="0" h="12298" w="12298">
                  <a:moveTo>
                    <a:pt x="1" y="1"/>
                  </a:moveTo>
                  <a:lnTo>
                    <a:pt x="1"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1"/>
            <p:cNvSpPr/>
            <p:nvPr/>
          </p:nvSpPr>
          <p:spPr>
            <a:xfrm>
              <a:off x="8488913" y="3449551"/>
              <a:ext cx="677761" cy="338770"/>
            </a:xfrm>
            <a:custGeom>
              <a:rect b="b" l="l" r="r" t="t"/>
              <a:pathLst>
                <a:path extrusionOk="0" h="6148" w="12300">
                  <a:moveTo>
                    <a:pt x="1" y="0"/>
                  </a:moveTo>
                  <a:lnTo>
                    <a:pt x="1" y="6147"/>
                  </a:lnTo>
                  <a:lnTo>
                    <a:pt x="6150" y="6147"/>
                  </a:lnTo>
                  <a:cubicBezTo>
                    <a:pt x="9546" y="6147"/>
                    <a:pt x="12300" y="3396"/>
                    <a:pt x="12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1"/>
            <p:cNvSpPr/>
            <p:nvPr/>
          </p:nvSpPr>
          <p:spPr>
            <a:xfrm>
              <a:off x="8798098" y="3516225"/>
              <a:ext cx="59400" cy="231926"/>
            </a:xfrm>
            <a:custGeom>
              <a:rect b="b" l="l" r="r" t="t"/>
              <a:pathLst>
                <a:path extrusionOk="0" h="4209" w="1078">
                  <a:moveTo>
                    <a:pt x="539" y="0"/>
                  </a:moveTo>
                  <a:cubicBezTo>
                    <a:pt x="242" y="0"/>
                    <a:pt x="1" y="941"/>
                    <a:pt x="1" y="2105"/>
                  </a:cubicBezTo>
                  <a:cubicBezTo>
                    <a:pt x="1" y="3267"/>
                    <a:pt x="242" y="4208"/>
                    <a:pt x="539" y="4208"/>
                  </a:cubicBezTo>
                  <a:cubicBezTo>
                    <a:pt x="836" y="4208"/>
                    <a:pt x="1078" y="3267"/>
                    <a:pt x="1078" y="2105"/>
                  </a:cubicBezTo>
                  <a:cubicBezTo>
                    <a:pt x="1078" y="941"/>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1"/>
            <p:cNvSpPr/>
            <p:nvPr/>
          </p:nvSpPr>
          <p:spPr>
            <a:xfrm>
              <a:off x="8664252" y="3506141"/>
              <a:ext cx="144424" cy="203163"/>
            </a:xfrm>
            <a:custGeom>
              <a:rect b="b" l="l" r="r" t="t"/>
              <a:pathLst>
                <a:path extrusionOk="0" h="3687" w="2621">
                  <a:moveTo>
                    <a:pt x="2284" y="0"/>
                  </a:moveTo>
                  <a:cubicBezTo>
                    <a:pt x="1984" y="0"/>
                    <a:pt x="1374" y="658"/>
                    <a:pt x="845" y="1573"/>
                  </a:cubicBezTo>
                  <a:cubicBezTo>
                    <a:pt x="263" y="2581"/>
                    <a:pt x="1" y="3517"/>
                    <a:pt x="258" y="3666"/>
                  </a:cubicBezTo>
                  <a:cubicBezTo>
                    <a:pt x="281" y="3680"/>
                    <a:pt x="308" y="3686"/>
                    <a:pt x="338" y="3686"/>
                  </a:cubicBezTo>
                  <a:cubicBezTo>
                    <a:pt x="638" y="3686"/>
                    <a:pt x="1249" y="3028"/>
                    <a:pt x="1777" y="2111"/>
                  </a:cubicBezTo>
                  <a:cubicBezTo>
                    <a:pt x="2359" y="1106"/>
                    <a:pt x="2621" y="170"/>
                    <a:pt x="2363" y="20"/>
                  </a:cubicBezTo>
                  <a:cubicBezTo>
                    <a:pt x="2340" y="7"/>
                    <a:pt x="2313" y="0"/>
                    <a:pt x="2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1"/>
            <p:cNvSpPr/>
            <p:nvPr/>
          </p:nvSpPr>
          <p:spPr>
            <a:xfrm>
              <a:off x="8560933" y="3477433"/>
              <a:ext cx="217324" cy="126956"/>
            </a:xfrm>
            <a:custGeom>
              <a:rect b="b" l="l" r="r" t="t"/>
              <a:pathLst>
                <a:path extrusionOk="0" h="2304" w="3944">
                  <a:moveTo>
                    <a:pt x="3531" y="0"/>
                  </a:moveTo>
                  <a:cubicBezTo>
                    <a:pt x="3154" y="0"/>
                    <a:pt x="2448" y="256"/>
                    <a:pt x="1703" y="686"/>
                  </a:cubicBezTo>
                  <a:cubicBezTo>
                    <a:pt x="698" y="1266"/>
                    <a:pt x="1" y="1947"/>
                    <a:pt x="150" y="2204"/>
                  </a:cubicBezTo>
                  <a:cubicBezTo>
                    <a:pt x="188" y="2271"/>
                    <a:pt x="280" y="2303"/>
                    <a:pt x="413" y="2303"/>
                  </a:cubicBezTo>
                  <a:cubicBezTo>
                    <a:pt x="790" y="2303"/>
                    <a:pt x="1497" y="2047"/>
                    <a:pt x="2241" y="1618"/>
                  </a:cubicBezTo>
                  <a:cubicBezTo>
                    <a:pt x="3249" y="1036"/>
                    <a:pt x="3944" y="357"/>
                    <a:pt x="3794" y="99"/>
                  </a:cubicBezTo>
                  <a:cubicBezTo>
                    <a:pt x="3756" y="32"/>
                    <a:pt x="3664" y="0"/>
                    <a:pt x="3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1"/>
            <p:cNvSpPr/>
            <p:nvPr/>
          </p:nvSpPr>
          <p:spPr>
            <a:xfrm>
              <a:off x="8529138" y="3419850"/>
              <a:ext cx="232037" cy="59400"/>
            </a:xfrm>
            <a:custGeom>
              <a:rect b="b" l="l" r="r" t="t"/>
              <a:pathLst>
                <a:path extrusionOk="0" h="1078" w="4211">
                  <a:moveTo>
                    <a:pt x="2105" y="1"/>
                  </a:moveTo>
                  <a:cubicBezTo>
                    <a:pt x="943" y="1"/>
                    <a:pt x="0" y="243"/>
                    <a:pt x="0" y="539"/>
                  </a:cubicBezTo>
                  <a:cubicBezTo>
                    <a:pt x="0" y="836"/>
                    <a:pt x="943" y="1078"/>
                    <a:pt x="2105" y="1078"/>
                  </a:cubicBezTo>
                  <a:cubicBezTo>
                    <a:pt x="3269" y="1078"/>
                    <a:pt x="4210" y="836"/>
                    <a:pt x="4210" y="539"/>
                  </a:cubicBezTo>
                  <a:cubicBezTo>
                    <a:pt x="4210" y="243"/>
                    <a:pt x="3269" y="1"/>
                    <a:pt x="2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1"/>
            <p:cNvSpPr/>
            <p:nvPr/>
          </p:nvSpPr>
          <p:spPr>
            <a:xfrm>
              <a:off x="8569199" y="3300222"/>
              <a:ext cx="200959" cy="116046"/>
            </a:xfrm>
            <a:custGeom>
              <a:rect b="b" l="l" r="r" t="t"/>
              <a:pathLst>
                <a:path extrusionOk="0" h="2106" w="3647">
                  <a:moveTo>
                    <a:pt x="0" y="0"/>
                  </a:moveTo>
                  <a:lnTo>
                    <a:pt x="0" y="0"/>
                  </a:lnTo>
                  <a:cubicBezTo>
                    <a:pt x="778" y="1277"/>
                    <a:pt x="2151" y="2071"/>
                    <a:pt x="3647" y="2105"/>
                  </a:cubicBezTo>
                  <a:cubicBezTo>
                    <a:pt x="2869" y="828"/>
                    <a:pt x="1495" y="3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1"/>
            <p:cNvSpPr/>
            <p:nvPr/>
          </p:nvSpPr>
          <p:spPr>
            <a:xfrm>
              <a:off x="8664252" y="3189795"/>
              <a:ext cx="144424" cy="203218"/>
            </a:xfrm>
            <a:custGeom>
              <a:rect b="b" l="l" r="r" t="t"/>
              <a:pathLst>
                <a:path extrusionOk="0" h="3688" w="2621">
                  <a:moveTo>
                    <a:pt x="339" y="1"/>
                  </a:moveTo>
                  <a:cubicBezTo>
                    <a:pt x="309" y="1"/>
                    <a:pt x="282" y="8"/>
                    <a:pt x="258" y="21"/>
                  </a:cubicBezTo>
                  <a:cubicBezTo>
                    <a:pt x="1" y="171"/>
                    <a:pt x="263" y="1107"/>
                    <a:pt x="845" y="2112"/>
                  </a:cubicBezTo>
                  <a:cubicBezTo>
                    <a:pt x="1375" y="3029"/>
                    <a:pt x="1984" y="3687"/>
                    <a:pt x="2284" y="3687"/>
                  </a:cubicBezTo>
                  <a:cubicBezTo>
                    <a:pt x="2313" y="3687"/>
                    <a:pt x="2340" y="3681"/>
                    <a:pt x="2363" y="3668"/>
                  </a:cubicBezTo>
                  <a:cubicBezTo>
                    <a:pt x="2621" y="3518"/>
                    <a:pt x="2359" y="2582"/>
                    <a:pt x="1777" y="1574"/>
                  </a:cubicBezTo>
                  <a:cubicBezTo>
                    <a:pt x="1250" y="660"/>
                    <a:pt x="639"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1"/>
            <p:cNvSpPr/>
            <p:nvPr/>
          </p:nvSpPr>
          <p:spPr>
            <a:xfrm>
              <a:off x="8798098" y="3150893"/>
              <a:ext cx="59400" cy="232037"/>
            </a:xfrm>
            <a:custGeom>
              <a:rect b="b" l="l" r="r" t="t"/>
              <a:pathLst>
                <a:path extrusionOk="0" h="4211" w="1078">
                  <a:moveTo>
                    <a:pt x="539" y="0"/>
                  </a:moveTo>
                  <a:cubicBezTo>
                    <a:pt x="242" y="0"/>
                    <a:pt x="1" y="943"/>
                    <a:pt x="1" y="2105"/>
                  </a:cubicBezTo>
                  <a:cubicBezTo>
                    <a:pt x="1" y="3269"/>
                    <a:pt x="242" y="4210"/>
                    <a:pt x="539" y="4210"/>
                  </a:cubicBezTo>
                  <a:cubicBezTo>
                    <a:pt x="836" y="4210"/>
                    <a:pt x="1078" y="3269"/>
                    <a:pt x="1078" y="2105"/>
                  </a:cubicBezTo>
                  <a:cubicBezTo>
                    <a:pt x="1078" y="943"/>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1"/>
            <p:cNvSpPr/>
            <p:nvPr/>
          </p:nvSpPr>
          <p:spPr>
            <a:xfrm>
              <a:off x="8846920" y="3189795"/>
              <a:ext cx="144479" cy="203218"/>
            </a:xfrm>
            <a:custGeom>
              <a:rect b="b" l="l" r="r" t="t"/>
              <a:pathLst>
                <a:path extrusionOk="0" h="3688" w="2622">
                  <a:moveTo>
                    <a:pt x="2283" y="1"/>
                  </a:moveTo>
                  <a:cubicBezTo>
                    <a:pt x="1983" y="1"/>
                    <a:pt x="1372" y="660"/>
                    <a:pt x="845" y="1574"/>
                  </a:cubicBezTo>
                  <a:cubicBezTo>
                    <a:pt x="263" y="2582"/>
                    <a:pt x="1" y="3518"/>
                    <a:pt x="258" y="3668"/>
                  </a:cubicBezTo>
                  <a:cubicBezTo>
                    <a:pt x="282" y="3681"/>
                    <a:pt x="308" y="3687"/>
                    <a:pt x="338" y="3687"/>
                  </a:cubicBezTo>
                  <a:cubicBezTo>
                    <a:pt x="637" y="3687"/>
                    <a:pt x="1247" y="3029"/>
                    <a:pt x="1777" y="2112"/>
                  </a:cubicBezTo>
                  <a:cubicBezTo>
                    <a:pt x="2356" y="1107"/>
                    <a:pt x="2621" y="171"/>
                    <a:pt x="2363" y="21"/>
                  </a:cubicBezTo>
                  <a:cubicBezTo>
                    <a:pt x="2340" y="8"/>
                    <a:pt x="2313" y="1"/>
                    <a:pt x="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1"/>
            <p:cNvSpPr/>
            <p:nvPr/>
          </p:nvSpPr>
          <p:spPr>
            <a:xfrm>
              <a:off x="8877337" y="3294767"/>
              <a:ext cx="217214" cy="126956"/>
            </a:xfrm>
            <a:custGeom>
              <a:rect b="b" l="l" r="r" t="t"/>
              <a:pathLst>
                <a:path extrusionOk="0" h="2304" w="3942">
                  <a:moveTo>
                    <a:pt x="3529" y="0"/>
                  </a:moveTo>
                  <a:cubicBezTo>
                    <a:pt x="3152" y="0"/>
                    <a:pt x="2446" y="256"/>
                    <a:pt x="1701" y="686"/>
                  </a:cubicBezTo>
                  <a:cubicBezTo>
                    <a:pt x="696" y="1268"/>
                    <a:pt x="1" y="1947"/>
                    <a:pt x="148" y="2204"/>
                  </a:cubicBezTo>
                  <a:cubicBezTo>
                    <a:pt x="187" y="2271"/>
                    <a:pt x="280" y="2303"/>
                    <a:pt x="413" y="2303"/>
                  </a:cubicBezTo>
                  <a:cubicBezTo>
                    <a:pt x="791" y="2303"/>
                    <a:pt x="1496" y="2048"/>
                    <a:pt x="2239" y="1618"/>
                  </a:cubicBezTo>
                  <a:cubicBezTo>
                    <a:pt x="3247" y="1038"/>
                    <a:pt x="3942" y="357"/>
                    <a:pt x="3794" y="99"/>
                  </a:cubicBezTo>
                  <a:cubicBezTo>
                    <a:pt x="3755" y="32"/>
                    <a:pt x="3663"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1"/>
            <p:cNvSpPr/>
            <p:nvPr/>
          </p:nvSpPr>
          <p:spPr>
            <a:xfrm>
              <a:off x="8894474" y="3419850"/>
              <a:ext cx="231926" cy="59400"/>
            </a:xfrm>
            <a:custGeom>
              <a:rect b="b" l="l" r="r" t="t"/>
              <a:pathLst>
                <a:path extrusionOk="0" h="1078" w="4209">
                  <a:moveTo>
                    <a:pt x="2103" y="1"/>
                  </a:moveTo>
                  <a:cubicBezTo>
                    <a:pt x="941" y="1"/>
                    <a:pt x="0" y="243"/>
                    <a:pt x="0" y="539"/>
                  </a:cubicBezTo>
                  <a:cubicBezTo>
                    <a:pt x="0" y="836"/>
                    <a:pt x="941" y="1078"/>
                    <a:pt x="2103" y="1078"/>
                  </a:cubicBezTo>
                  <a:cubicBezTo>
                    <a:pt x="3267" y="1078"/>
                    <a:pt x="4208" y="836"/>
                    <a:pt x="4208" y="539"/>
                  </a:cubicBezTo>
                  <a:cubicBezTo>
                    <a:pt x="4208" y="243"/>
                    <a:pt x="3267" y="1"/>
                    <a:pt x="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1"/>
            <p:cNvSpPr/>
            <p:nvPr/>
          </p:nvSpPr>
          <p:spPr>
            <a:xfrm>
              <a:off x="8877337" y="3477433"/>
              <a:ext cx="217214" cy="126901"/>
            </a:xfrm>
            <a:custGeom>
              <a:rect b="b" l="l" r="r" t="t"/>
              <a:pathLst>
                <a:path extrusionOk="0" h="2303" w="3942">
                  <a:moveTo>
                    <a:pt x="413" y="0"/>
                  </a:moveTo>
                  <a:cubicBezTo>
                    <a:pt x="280" y="0"/>
                    <a:pt x="187" y="32"/>
                    <a:pt x="148" y="99"/>
                  </a:cubicBezTo>
                  <a:cubicBezTo>
                    <a:pt x="1" y="357"/>
                    <a:pt x="696" y="1036"/>
                    <a:pt x="1701" y="1618"/>
                  </a:cubicBezTo>
                  <a:cubicBezTo>
                    <a:pt x="2447" y="2047"/>
                    <a:pt x="3154" y="2302"/>
                    <a:pt x="3531" y="2302"/>
                  </a:cubicBezTo>
                  <a:cubicBezTo>
                    <a:pt x="3664" y="2302"/>
                    <a:pt x="3756" y="2271"/>
                    <a:pt x="3794" y="2204"/>
                  </a:cubicBezTo>
                  <a:cubicBezTo>
                    <a:pt x="3942" y="1947"/>
                    <a:pt x="3247" y="1266"/>
                    <a:pt x="2239" y="684"/>
                  </a:cubicBezTo>
                  <a:cubicBezTo>
                    <a:pt x="1496" y="255"/>
                    <a:pt x="791"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1"/>
            <p:cNvSpPr/>
            <p:nvPr/>
          </p:nvSpPr>
          <p:spPr>
            <a:xfrm>
              <a:off x="8846920" y="3506141"/>
              <a:ext cx="144313" cy="203163"/>
            </a:xfrm>
            <a:custGeom>
              <a:rect b="b" l="l" r="r" t="t"/>
              <a:pathLst>
                <a:path extrusionOk="0" h="3687" w="2619">
                  <a:moveTo>
                    <a:pt x="338" y="0"/>
                  </a:moveTo>
                  <a:cubicBezTo>
                    <a:pt x="308" y="0"/>
                    <a:pt x="282" y="7"/>
                    <a:pt x="258" y="20"/>
                  </a:cubicBezTo>
                  <a:cubicBezTo>
                    <a:pt x="1" y="170"/>
                    <a:pt x="263" y="1106"/>
                    <a:pt x="843" y="2114"/>
                  </a:cubicBezTo>
                  <a:cubicBezTo>
                    <a:pt x="1372" y="3028"/>
                    <a:pt x="1983" y="3687"/>
                    <a:pt x="2283" y="3687"/>
                  </a:cubicBezTo>
                  <a:cubicBezTo>
                    <a:pt x="2313" y="3687"/>
                    <a:pt x="2340" y="3680"/>
                    <a:pt x="2363" y="3666"/>
                  </a:cubicBezTo>
                  <a:cubicBezTo>
                    <a:pt x="2619" y="3517"/>
                    <a:pt x="2356" y="2581"/>
                    <a:pt x="1777" y="1575"/>
                  </a:cubicBezTo>
                  <a:cubicBezTo>
                    <a:pt x="1247" y="658"/>
                    <a:pt x="637" y="0"/>
                    <a:pt x="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1"/>
            <p:cNvSpPr/>
            <p:nvPr/>
          </p:nvSpPr>
          <p:spPr>
            <a:xfrm>
              <a:off x="8488913" y="4465869"/>
              <a:ext cx="677651" cy="677595"/>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1"/>
            <p:cNvSpPr/>
            <p:nvPr/>
          </p:nvSpPr>
          <p:spPr>
            <a:xfrm>
              <a:off x="8488913" y="4974084"/>
              <a:ext cx="169550" cy="169385"/>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1"/>
            <p:cNvSpPr/>
            <p:nvPr/>
          </p:nvSpPr>
          <p:spPr>
            <a:xfrm>
              <a:off x="8488913" y="4804697"/>
              <a:ext cx="169550" cy="169440"/>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1"/>
            <p:cNvSpPr/>
            <p:nvPr/>
          </p:nvSpPr>
          <p:spPr>
            <a:xfrm>
              <a:off x="8658411" y="4974084"/>
              <a:ext cx="169440" cy="169385"/>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1"/>
            <p:cNvSpPr/>
            <p:nvPr/>
          </p:nvSpPr>
          <p:spPr>
            <a:xfrm>
              <a:off x="8658411" y="4804697"/>
              <a:ext cx="169440" cy="169440"/>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1"/>
            <p:cNvSpPr/>
            <p:nvPr/>
          </p:nvSpPr>
          <p:spPr>
            <a:xfrm>
              <a:off x="8658411" y="4635311"/>
              <a:ext cx="169440" cy="169440"/>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1"/>
            <p:cNvSpPr/>
            <p:nvPr/>
          </p:nvSpPr>
          <p:spPr>
            <a:xfrm>
              <a:off x="8827799" y="4974084"/>
              <a:ext cx="169385" cy="169385"/>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1"/>
            <p:cNvSpPr/>
            <p:nvPr/>
          </p:nvSpPr>
          <p:spPr>
            <a:xfrm>
              <a:off x="8997131" y="4974084"/>
              <a:ext cx="169440" cy="169385"/>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1"/>
            <p:cNvSpPr/>
            <p:nvPr/>
          </p:nvSpPr>
          <p:spPr>
            <a:xfrm>
              <a:off x="8827799" y="4804697"/>
              <a:ext cx="169385" cy="169440"/>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1"/>
            <p:cNvSpPr/>
            <p:nvPr/>
          </p:nvSpPr>
          <p:spPr>
            <a:xfrm>
              <a:off x="8488913" y="4635311"/>
              <a:ext cx="169550" cy="169440"/>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1"/>
            <p:cNvSpPr/>
            <p:nvPr/>
          </p:nvSpPr>
          <p:spPr>
            <a:xfrm>
              <a:off x="8488913" y="4465869"/>
              <a:ext cx="169550" cy="169495"/>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1"/>
            <p:cNvSpPr/>
            <p:nvPr/>
          </p:nvSpPr>
          <p:spPr>
            <a:xfrm>
              <a:off x="8488913" y="4465869"/>
              <a:ext cx="677651" cy="677595"/>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1"/>
            <p:cNvSpPr/>
            <p:nvPr/>
          </p:nvSpPr>
          <p:spPr>
            <a:xfrm>
              <a:off x="8648547" y="4465869"/>
              <a:ext cx="518019" cy="518129"/>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1"/>
            <p:cNvSpPr/>
            <p:nvPr/>
          </p:nvSpPr>
          <p:spPr>
            <a:xfrm>
              <a:off x="8827799" y="4465869"/>
              <a:ext cx="338770" cy="338880"/>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1"/>
            <p:cNvSpPr/>
            <p:nvPr/>
          </p:nvSpPr>
          <p:spPr>
            <a:xfrm>
              <a:off x="8488913" y="3788269"/>
              <a:ext cx="677651" cy="677651"/>
            </a:xfrm>
            <a:custGeom>
              <a:rect b="b" l="l" r="r" t="t"/>
              <a:pathLst>
                <a:path extrusionOk="0" h="12298"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1"/>
            <p:cNvSpPr/>
            <p:nvPr/>
          </p:nvSpPr>
          <p:spPr>
            <a:xfrm>
              <a:off x="8489078" y="3788269"/>
              <a:ext cx="677595" cy="677651"/>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1"/>
            <p:cNvSpPr/>
            <p:nvPr/>
          </p:nvSpPr>
          <p:spPr>
            <a:xfrm>
              <a:off x="8488913" y="3788269"/>
              <a:ext cx="677651" cy="677651"/>
            </a:xfrm>
            <a:custGeom>
              <a:rect b="b" l="l" r="r" t="t"/>
              <a:pathLst>
                <a:path extrusionOk="0" h="12298" w="12298">
                  <a:moveTo>
                    <a:pt x="12297"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1"/>
            <p:cNvSpPr/>
            <p:nvPr/>
          </p:nvSpPr>
          <p:spPr>
            <a:xfrm>
              <a:off x="8648547" y="3947847"/>
              <a:ext cx="518019" cy="518074"/>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1"/>
            <p:cNvSpPr/>
            <p:nvPr/>
          </p:nvSpPr>
          <p:spPr>
            <a:xfrm>
              <a:off x="8827799" y="4127097"/>
              <a:ext cx="338770" cy="338825"/>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1"/>
            <p:cNvSpPr/>
            <p:nvPr/>
          </p:nvSpPr>
          <p:spPr>
            <a:xfrm>
              <a:off x="8648547" y="3886021"/>
              <a:ext cx="579899" cy="1159853"/>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2" name="Google Shape;2662;p21"/>
            <p:cNvGrpSpPr/>
            <p:nvPr/>
          </p:nvGrpSpPr>
          <p:grpSpPr>
            <a:xfrm>
              <a:off x="8489086" y="1755727"/>
              <a:ext cx="677665" cy="677609"/>
              <a:chOff x="7405232" y="4238717"/>
              <a:chExt cx="890375" cy="890303"/>
            </a:xfrm>
          </p:grpSpPr>
          <p:sp>
            <p:nvSpPr>
              <p:cNvPr id="2663" name="Google Shape;2663;p21"/>
              <p:cNvSpPr/>
              <p:nvPr/>
            </p:nvSpPr>
            <p:spPr>
              <a:xfrm>
                <a:off x="7405232" y="4238717"/>
                <a:ext cx="890375" cy="890303"/>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1"/>
              <p:cNvSpPr/>
              <p:nvPr/>
            </p:nvSpPr>
            <p:spPr>
              <a:xfrm>
                <a:off x="7405232" y="4238717"/>
                <a:ext cx="890158" cy="890303"/>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65" name="Google Shape;2665;p21"/>
          <p:cNvGrpSpPr/>
          <p:nvPr/>
        </p:nvGrpSpPr>
        <p:grpSpPr>
          <a:xfrm>
            <a:off x="0" y="4479741"/>
            <a:ext cx="3936556" cy="677402"/>
            <a:chOff x="-4" y="4530867"/>
            <a:chExt cx="3560238" cy="612645"/>
          </a:xfrm>
        </p:grpSpPr>
        <p:sp>
          <p:nvSpPr>
            <p:cNvPr id="2666" name="Google Shape;2666;p21"/>
            <p:cNvSpPr/>
            <p:nvPr/>
          </p:nvSpPr>
          <p:spPr>
            <a:xfrm flipH="1">
              <a:off x="2966795" y="4540469"/>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1"/>
            <p:cNvSpPr/>
            <p:nvPr/>
          </p:nvSpPr>
          <p:spPr>
            <a:xfrm flipH="1">
              <a:off x="2966793" y="4716407"/>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1"/>
            <p:cNvSpPr/>
            <p:nvPr/>
          </p:nvSpPr>
          <p:spPr>
            <a:xfrm flipH="1">
              <a:off x="2966792" y="4837189"/>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1"/>
            <p:cNvSpPr/>
            <p:nvPr/>
          </p:nvSpPr>
          <p:spPr>
            <a:xfrm flipH="1">
              <a:off x="2966791" y="4979058"/>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1"/>
            <p:cNvSpPr/>
            <p:nvPr/>
          </p:nvSpPr>
          <p:spPr>
            <a:xfrm flipH="1">
              <a:off x="1186747" y="4540469"/>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1"/>
            <p:cNvSpPr/>
            <p:nvPr/>
          </p:nvSpPr>
          <p:spPr>
            <a:xfrm flipH="1">
              <a:off x="1186651" y="4540469"/>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1"/>
            <p:cNvSpPr/>
            <p:nvPr/>
          </p:nvSpPr>
          <p:spPr>
            <a:xfrm flipH="1">
              <a:off x="1186651" y="4540469"/>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1"/>
            <p:cNvSpPr/>
            <p:nvPr/>
          </p:nvSpPr>
          <p:spPr>
            <a:xfrm flipH="1">
              <a:off x="1483419" y="4540469"/>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1"/>
            <p:cNvSpPr/>
            <p:nvPr/>
          </p:nvSpPr>
          <p:spPr>
            <a:xfrm flipH="1">
              <a:off x="1631707" y="4540469"/>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1"/>
            <p:cNvSpPr/>
            <p:nvPr/>
          </p:nvSpPr>
          <p:spPr>
            <a:xfrm flipH="1">
              <a:off x="2373397"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1"/>
            <p:cNvSpPr/>
            <p:nvPr/>
          </p:nvSpPr>
          <p:spPr>
            <a:xfrm flipH="1">
              <a:off x="2373397" y="4716407"/>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1"/>
            <p:cNvSpPr/>
            <p:nvPr/>
          </p:nvSpPr>
          <p:spPr>
            <a:xfrm flipH="1">
              <a:off x="2373397" y="4837189"/>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1"/>
            <p:cNvSpPr/>
            <p:nvPr/>
          </p:nvSpPr>
          <p:spPr>
            <a:xfrm flipH="1">
              <a:off x="2373397" y="4979058"/>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1"/>
            <p:cNvSpPr/>
            <p:nvPr/>
          </p:nvSpPr>
          <p:spPr>
            <a:xfrm flipH="1">
              <a:off x="2373539" y="4540469"/>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1"/>
            <p:cNvSpPr/>
            <p:nvPr/>
          </p:nvSpPr>
          <p:spPr>
            <a:xfrm flipH="1">
              <a:off x="2670171" y="4637365"/>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1"/>
            <p:cNvSpPr/>
            <p:nvPr/>
          </p:nvSpPr>
          <p:spPr>
            <a:xfrm flipH="1">
              <a:off x="593253"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1"/>
            <p:cNvSpPr/>
            <p:nvPr/>
          </p:nvSpPr>
          <p:spPr>
            <a:xfrm flipH="1">
              <a:off x="593398" y="4540469"/>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1"/>
            <p:cNvSpPr/>
            <p:nvPr/>
          </p:nvSpPr>
          <p:spPr>
            <a:xfrm flipH="1">
              <a:off x="551417" y="4530867"/>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1"/>
            <p:cNvSpPr/>
            <p:nvPr/>
          </p:nvSpPr>
          <p:spPr>
            <a:xfrm flipH="1">
              <a:off x="1780145"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1"/>
            <p:cNvSpPr/>
            <p:nvPr/>
          </p:nvSpPr>
          <p:spPr>
            <a:xfrm flipH="1">
              <a:off x="1780145" y="4540469"/>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1"/>
            <p:cNvSpPr/>
            <p:nvPr/>
          </p:nvSpPr>
          <p:spPr>
            <a:xfrm flipH="1">
              <a:off x="1780044" y="4540469"/>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1"/>
            <p:cNvSpPr/>
            <p:nvPr/>
          </p:nvSpPr>
          <p:spPr>
            <a:xfrm flipH="1">
              <a:off x="1780048" y="4837189"/>
              <a:ext cx="593536"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1"/>
            <p:cNvSpPr/>
            <p:nvPr/>
          </p:nvSpPr>
          <p:spPr>
            <a:xfrm flipH="1">
              <a:off x="1824684" y="4881825"/>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1"/>
            <p:cNvSpPr/>
            <p:nvPr/>
          </p:nvSpPr>
          <p:spPr>
            <a:xfrm flipH="1">
              <a:off x="1870719" y="492776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1"/>
            <p:cNvSpPr/>
            <p:nvPr/>
          </p:nvSpPr>
          <p:spPr>
            <a:xfrm flipH="1">
              <a:off x="1932581" y="4989626"/>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1"/>
            <p:cNvSpPr/>
            <p:nvPr/>
          </p:nvSpPr>
          <p:spPr>
            <a:xfrm flipH="1">
              <a:off x="1994395" y="5051441"/>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1"/>
            <p:cNvSpPr/>
            <p:nvPr/>
          </p:nvSpPr>
          <p:spPr>
            <a:xfrm flipH="1">
              <a:off x="1"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1"/>
            <p:cNvSpPr/>
            <p:nvPr/>
          </p:nvSpPr>
          <p:spPr>
            <a:xfrm flipH="1">
              <a:off x="444960" y="4985524"/>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1"/>
            <p:cNvSpPr/>
            <p:nvPr/>
          </p:nvSpPr>
          <p:spPr>
            <a:xfrm flipH="1">
              <a:off x="444960" y="4837189"/>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1"/>
            <p:cNvSpPr/>
            <p:nvPr/>
          </p:nvSpPr>
          <p:spPr>
            <a:xfrm flipH="1">
              <a:off x="296623"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1"/>
            <p:cNvSpPr/>
            <p:nvPr/>
          </p:nvSpPr>
          <p:spPr>
            <a:xfrm flipH="1">
              <a:off x="296623" y="4837189"/>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1"/>
            <p:cNvSpPr/>
            <p:nvPr/>
          </p:nvSpPr>
          <p:spPr>
            <a:xfrm flipH="1">
              <a:off x="296623" y="4688853"/>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1"/>
            <p:cNvSpPr/>
            <p:nvPr/>
          </p:nvSpPr>
          <p:spPr>
            <a:xfrm flipH="1">
              <a:off x="148334" y="4985524"/>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1"/>
            <p:cNvSpPr/>
            <p:nvPr/>
          </p:nvSpPr>
          <p:spPr>
            <a:xfrm flipH="1">
              <a:off x="-4"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1"/>
            <p:cNvSpPr/>
            <p:nvPr/>
          </p:nvSpPr>
          <p:spPr>
            <a:xfrm flipH="1">
              <a:off x="148334" y="4837189"/>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1"/>
            <p:cNvSpPr/>
            <p:nvPr/>
          </p:nvSpPr>
          <p:spPr>
            <a:xfrm flipH="1">
              <a:off x="444960" y="4688853"/>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1"/>
            <p:cNvSpPr/>
            <p:nvPr/>
          </p:nvSpPr>
          <p:spPr>
            <a:xfrm flipH="1">
              <a:off x="444960" y="4540469"/>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1"/>
            <p:cNvSpPr/>
            <p:nvPr/>
          </p:nvSpPr>
          <p:spPr>
            <a:xfrm flipH="1">
              <a:off x="1" y="4540469"/>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1"/>
            <p:cNvSpPr/>
            <p:nvPr/>
          </p:nvSpPr>
          <p:spPr>
            <a:xfrm flipH="1">
              <a:off x="-1" y="4540469"/>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1"/>
            <p:cNvSpPr/>
            <p:nvPr/>
          </p:nvSpPr>
          <p:spPr>
            <a:xfrm flipH="1">
              <a:off x="-2" y="4540469"/>
              <a:ext cx="296672" cy="296768"/>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1"/>
            <p:cNvSpPr/>
            <p:nvPr/>
          </p:nvSpPr>
          <p:spPr>
            <a:xfrm flipH="1">
              <a:off x="2652840" y="4933120"/>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1"/>
            <p:cNvSpPr/>
            <p:nvPr/>
          </p:nvSpPr>
          <p:spPr>
            <a:xfrm flipH="1">
              <a:off x="2725803" y="4892682"/>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1"/>
            <p:cNvSpPr/>
            <p:nvPr/>
          </p:nvSpPr>
          <p:spPr>
            <a:xfrm flipH="1">
              <a:off x="2766096" y="4819865"/>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1"/>
            <p:cNvSpPr/>
            <p:nvPr/>
          </p:nvSpPr>
          <p:spPr>
            <a:xfrm flipH="1">
              <a:off x="2725803" y="4661686"/>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1"/>
            <p:cNvSpPr/>
            <p:nvPr/>
          </p:nvSpPr>
          <p:spPr>
            <a:xfrm flipH="1">
              <a:off x="2652840" y="4606289"/>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1"/>
            <p:cNvSpPr/>
            <p:nvPr/>
          </p:nvSpPr>
          <p:spPr>
            <a:xfrm flipH="1">
              <a:off x="2494659" y="4661686"/>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1"/>
            <p:cNvSpPr/>
            <p:nvPr/>
          </p:nvSpPr>
          <p:spPr>
            <a:xfrm flipH="1">
              <a:off x="2439262" y="4819865"/>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1"/>
            <p:cNvSpPr/>
            <p:nvPr/>
          </p:nvSpPr>
          <p:spPr>
            <a:xfrm flipH="1">
              <a:off x="2494659" y="4892682"/>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_1_1_1_1">
    <p:bg>
      <p:bgPr>
        <a:solidFill>
          <a:schemeClr val="dk2"/>
        </a:solidFill>
      </p:bgPr>
    </p:bg>
    <p:spTree>
      <p:nvGrpSpPr>
        <p:cNvPr id="2714" name="Shape 2714"/>
        <p:cNvGrpSpPr/>
        <p:nvPr/>
      </p:nvGrpSpPr>
      <p:grpSpPr>
        <a:xfrm>
          <a:off x="0" y="0"/>
          <a:ext cx="0" cy="0"/>
          <a:chOff x="0" y="0"/>
          <a:chExt cx="0" cy="0"/>
        </a:xfrm>
      </p:grpSpPr>
      <p:grpSp>
        <p:nvGrpSpPr>
          <p:cNvPr id="2715" name="Google Shape;2715;p22"/>
          <p:cNvGrpSpPr/>
          <p:nvPr/>
        </p:nvGrpSpPr>
        <p:grpSpPr>
          <a:xfrm>
            <a:off x="8563896" y="3627691"/>
            <a:ext cx="580099" cy="1515805"/>
            <a:chOff x="8563896" y="3627691"/>
            <a:chExt cx="580099" cy="1515805"/>
          </a:xfrm>
        </p:grpSpPr>
        <p:sp>
          <p:nvSpPr>
            <p:cNvPr id="2716" name="Google Shape;2716;p22"/>
            <p:cNvSpPr/>
            <p:nvPr/>
          </p:nvSpPr>
          <p:spPr>
            <a:xfrm rot="10800000">
              <a:off x="8563896" y="3739997"/>
              <a:ext cx="467808" cy="467843"/>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2"/>
            <p:cNvSpPr/>
            <p:nvPr/>
          </p:nvSpPr>
          <p:spPr>
            <a:xfrm rot="10800000">
              <a:off x="8563896" y="3627691"/>
              <a:ext cx="580099" cy="346285"/>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2"/>
            <p:cNvSpPr/>
            <p:nvPr/>
          </p:nvSpPr>
          <p:spPr>
            <a:xfrm rot="10800000">
              <a:off x="8563896" y="3739997"/>
              <a:ext cx="580099" cy="467843"/>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2"/>
            <p:cNvSpPr/>
            <p:nvPr/>
          </p:nvSpPr>
          <p:spPr>
            <a:xfrm rot="10800000">
              <a:off x="8563896" y="3739997"/>
              <a:ext cx="467808" cy="467843"/>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2"/>
            <p:cNvSpPr/>
            <p:nvPr/>
          </p:nvSpPr>
          <p:spPr>
            <a:xfrm rot="10800000">
              <a:off x="8563896" y="3739997"/>
              <a:ext cx="467808" cy="467843"/>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2"/>
            <p:cNvSpPr/>
            <p:nvPr/>
          </p:nvSpPr>
          <p:spPr>
            <a:xfrm rot="10800000">
              <a:off x="8681725" y="3857842"/>
              <a:ext cx="232150" cy="232152"/>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2"/>
            <p:cNvSpPr/>
            <p:nvPr/>
          </p:nvSpPr>
          <p:spPr>
            <a:xfrm rot="10800000">
              <a:off x="8563896" y="4207811"/>
              <a:ext cx="580099" cy="467872"/>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2"/>
            <p:cNvSpPr/>
            <p:nvPr/>
          </p:nvSpPr>
          <p:spPr>
            <a:xfrm rot="10800000">
              <a:off x="8563896" y="4207811"/>
              <a:ext cx="467808" cy="467872"/>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2"/>
            <p:cNvSpPr/>
            <p:nvPr/>
          </p:nvSpPr>
          <p:spPr>
            <a:xfrm rot="10800000">
              <a:off x="8856279" y="4487385"/>
              <a:ext cx="106838" cy="10282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2"/>
            <p:cNvSpPr/>
            <p:nvPr/>
          </p:nvSpPr>
          <p:spPr>
            <a:xfrm rot="10800000">
              <a:off x="8632482" y="4487327"/>
              <a:ext cx="106867" cy="10282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2"/>
            <p:cNvSpPr/>
            <p:nvPr/>
          </p:nvSpPr>
          <p:spPr>
            <a:xfrm rot="10800000">
              <a:off x="8856279" y="4293316"/>
              <a:ext cx="106780" cy="10282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2"/>
            <p:cNvSpPr/>
            <p:nvPr/>
          </p:nvSpPr>
          <p:spPr>
            <a:xfrm rot="10800000">
              <a:off x="8636571" y="4293316"/>
              <a:ext cx="106838" cy="10282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2"/>
            <p:cNvSpPr/>
            <p:nvPr/>
          </p:nvSpPr>
          <p:spPr>
            <a:xfrm rot="10800000">
              <a:off x="8563907" y="4675646"/>
              <a:ext cx="580087" cy="467851"/>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2"/>
            <p:cNvSpPr/>
            <p:nvPr/>
          </p:nvSpPr>
          <p:spPr>
            <a:xfrm rot="10800000">
              <a:off x="8563905" y="4675646"/>
              <a:ext cx="467799" cy="467851"/>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2"/>
            <p:cNvSpPr/>
            <p:nvPr/>
          </p:nvSpPr>
          <p:spPr>
            <a:xfrm rot="10800000">
              <a:off x="8563900" y="4909571"/>
              <a:ext cx="233885" cy="23392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1" name="Google Shape;2731;p22"/>
          <p:cNvGrpSpPr/>
          <p:nvPr/>
        </p:nvGrpSpPr>
        <p:grpSpPr>
          <a:xfrm>
            <a:off x="-10488" y="4207815"/>
            <a:ext cx="1871137" cy="935694"/>
            <a:chOff x="-10488" y="4207840"/>
            <a:chExt cx="1871137" cy="935694"/>
          </a:xfrm>
        </p:grpSpPr>
        <p:sp>
          <p:nvSpPr>
            <p:cNvPr id="2732" name="Google Shape;2732;p22"/>
            <p:cNvSpPr/>
            <p:nvPr/>
          </p:nvSpPr>
          <p:spPr>
            <a:xfrm flipH="1" rot="10800000">
              <a:off x="-10488" y="4207840"/>
              <a:ext cx="467770" cy="467880"/>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2"/>
            <p:cNvSpPr/>
            <p:nvPr/>
          </p:nvSpPr>
          <p:spPr>
            <a:xfrm flipH="1" rot="10800000">
              <a:off x="-10488" y="4207840"/>
              <a:ext cx="218863" cy="467880"/>
            </a:xfrm>
            <a:custGeom>
              <a:rect b="b" l="l" r="r" t="t"/>
              <a:pathLst>
                <a:path extrusionOk="0" h="16131" w="7547">
                  <a:moveTo>
                    <a:pt x="0" y="1"/>
                  </a:moveTo>
                  <a:lnTo>
                    <a:pt x="0" y="16130"/>
                  </a:lnTo>
                  <a:lnTo>
                    <a:pt x="7546" y="16130"/>
                  </a:lnTo>
                  <a:lnTo>
                    <a:pt x="75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2"/>
            <p:cNvSpPr/>
            <p:nvPr/>
          </p:nvSpPr>
          <p:spPr>
            <a:xfrm flipH="1" rot="10800000">
              <a:off x="106471" y="4441795"/>
              <a:ext cx="233914" cy="233925"/>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2"/>
            <p:cNvSpPr/>
            <p:nvPr/>
          </p:nvSpPr>
          <p:spPr>
            <a:xfrm flipH="1" rot="10800000">
              <a:off x="457263" y="4207840"/>
              <a:ext cx="467799" cy="467880"/>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2"/>
            <p:cNvSpPr/>
            <p:nvPr/>
          </p:nvSpPr>
          <p:spPr>
            <a:xfrm flipH="1" rot="10800000">
              <a:off x="457263" y="4675683"/>
              <a:ext cx="467799" cy="467851"/>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2"/>
            <p:cNvSpPr/>
            <p:nvPr/>
          </p:nvSpPr>
          <p:spPr>
            <a:xfrm flipH="1" rot="10800000">
              <a:off x="457263" y="4675683"/>
              <a:ext cx="467799" cy="467851"/>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2"/>
            <p:cNvSpPr/>
            <p:nvPr/>
          </p:nvSpPr>
          <p:spPr>
            <a:xfrm flipH="1" rot="10800000">
              <a:off x="691181" y="4909609"/>
              <a:ext cx="233885" cy="233925"/>
            </a:xfrm>
            <a:custGeom>
              <a:rect b="b" l="l" r="r" t="t"/>
              <a:pathLst>
                <a:path extrusionOk="0" h="8065" w="8065">
                  <a:moveTo>
                    <a:pt x="0" y="1"/>
                  </a:moveTo>
                  <a:cubicBezTo>
                    <a:pt x="0" y="4454"/>
                    <a:pt x="3610" y="8064"/>
                    <a:pt x="8064" y="8064"/>
                  </a:cubicBezTo>
                  <a:lnTo>
                    <a:pt x="80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2"/>
            <p:cNvSpPr/>
            <p:nvPr/>
          </p:nvSpPr>
          <p:spPr>
            <a:xfrm flipH="1" rot="10800000">
              <a:off x="925042" y="4675683"/>
              <a:ext cx="467770" cy="467851"/>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2"/>
            <p:cNvSpPr/>
            <p:nvPr/>
          </p:nvSpPr>
          <p:spPr>
            <a:xfrm flipH="1" rot="10800000">
              <a:off x="925042" y="4909609"/>
              <a:ext cx="467828" cy="233925"/>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2"/>
            <p:cNvSpPr/>
            <p:nvPr/>
          </p:nvSpPr>
          <p:spPr>
            <a:xfrm flipH="1" rot="10800000">
              <a:off x="925042" y="4675687"/>
              <a:ext cx="467828" cy="233954"/>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2"/>
            <p:cNvSpPr/>
            <p:nvPr/>
          </p:nvSpPr>
          <p:spPr>
            <a:xfrm flipH="1" rot="10800000">
              <a:off x="925042" y="4909609"/>
              <a:ext cx="273499" cy="233925"/>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2"/>
            <p:cNvSpPr/>
            <p:nvPr/>
          </p:nvSpPr>
          <p:spPr>
            <a:xfrm flipH="1" rot="10800000">
              <a:off x="925042" y="4675687"/>
              <a:ext cx="273499" cy="233954"/>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2"/>
            <p:cNvSpPr/>
            <p:nvPr/>
          </p:nvSpPr>
          <p:spPr>
            <a:xfrm flipH="1" rot="10800000">
              <a:off x="1392851" y="4675683"/>
              <a:ext cx="467799" cy="467851"/>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2"/>
            <p:cNvSpPr/>
            <p:nvPr/>
          </p:nvSpPr>
          <p:spPr>
            <a:xfrm flipH="1" rot="10800000">
              <a:off x="-10488" y="4675683"/>
              <a:ext cx="467770" cy="467851"/>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2"/>
            <p:cNvSpPr/>
            <p:nvPr/>
          </p:nvSpPr>
          <p:spPr>
            <a:xfrm flipH="1" rot="10800000">
              <a:off x="106471" y="4675685"/>
              <a:ext cx="233856" cy="350931"/>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2"/>
            <p:cNvSpPr/>
            <p:nvPr/>
          </p:nvSpPr>
          <p:spPr>
            <a:xfrm flipH="1" rot="10800000">
              <a:off x="208351" y="4745936"/>
              <a:ext cx="30102" cy="210373"/>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2"/>
            <p:cNvSpPr/>
            <p:nvPr/>
          </p:nvSpPr>
          <p:spPr>
            <a:xfrm flipH="1" rot="10800000">
              <a:off x="143157" y="4745936"/>
              <a:ext cx="30102" cy="210373"/>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2"/>
            <p:cNvSpPr/>
            <p:nvPr/>
          </p:nvSpPr>
          <p:spPr>
            <a:xfrm flipH="1" rot="10800000">
              <a:off x="273602" y="4745936"/>
              <a:ext cx="30102" cy="210373"/>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0" name="Google Shape;2750;p22"/>
          <p:cNvGrpSpPr/>
          <p:nvPr/>
        </p:nvGrpSpPr>
        <p:grpSpPr>
          <a:xfrm rot="5400000">
            <a:off x="-1465764" y="1455383"/>
            <a:ext cx="3515379" cy="604865"/>
            <a:chOff x="-4" y="4530867"/>
            <a:chExt cx="3560238" cy="612645"/>
          </a:xfrm>
        </p:grpSpPr>
        <p:sp>
          <p:nvSpPr>
            <p:cNvPr id="2751" name="Google Shape;2751;p22"/>
            <p:cNvSpPr/>
            <p:nvPr/>
          </p:nvSpPr>
          <p:spPr>
            <a:xfrm flipH="1">
              <a:off x="2966795" y="4540469"/>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2"/>
            <p:cNvSpPr/>
            <p:nvPr/>
          </p:nvSpPr>
          <p:spPr>
            <a:xfrm flipH="1">
              <a:off x="2966793" y="4716407"/>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2"/>
            <p:cNvSpPr/>
            <p:nvPr/>
          </p:nvSpPr>
          <p:spPr>
            <a:xfrm flipH="1">
              <a:off x="2966792" y="4837189"/>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2"/>
            <p:cNvSpPr/>
            <p:nvPr/>
          </p:nvSpPr>
          <p:spPr>
            <a:xfrm flipH="1">
              <a:off x="2966791" y="4979058"/>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2"/>
            <p:cNvSpPr/>
            <p:nvPr/>
          </p:nvSpPr>
          <p:spPr>
            <a:xfrm flipH="1">
              <a:off x="1186747" y="4540469"/>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2"/>
            <p:cNvSpPr/>
            <p:nvPr/>
          </p:nvSpPr>
          <p:spPr>
            <a:xfrm flipH="1">
              <a:off x="1186651" y="4540469"/>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2"/>
            <p:cNvSpPr/>
            <p:nvPr/>
          </p:nvSpPr>
          <p:spPr>
            <a:xfrm flipH="1">
              <a:off x="1186651" y="4540469"/>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2"/>
            <p:cNvSpPr/>
            <p:nvPr/>
          </p:nvSpPr>
          <p:spPr>
            <a:xfrm flipH="1">
              <a:off x="1483419" y="4540469"/>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2"/>
            <p:cNvSpPr/>
            <p:nvPr/>
          </p:nvSpPr>
          <p:spPr>
            <a:xfrm flipH="1">
              <a:off x="1631707" y="4540469"/>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2"/>
            <p:cNvSpPr/>
            <p:nvPr/>
          </p:nvSpPr>
          <p:spPr>
            <a:xfrm flipH="1">
              <a:off x="2373397"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2"/>
            <p:cNvSpPr/>
            <p:nvPr/>
          </p:nvSpPr>
          <p:spPr>
            <a:xfrm flipH="1">
              <a:off x="2373397" y="4716407"/>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2"/>
            <p:cNvSpPr/>
            <p:nvPr/>
          </p:nvSpPr>
          <p:spPr>
            <a:xfrm flipH="1">
              <a:off x="2373397" y="4837189"/>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2"/>
            <p:cNvSpPr/>
            <p:nvPr/>
          </p:nvSpPr>
          <p:spPr>
            <a:xfrm flipH="1">
              <a:off x="2373397" y="4979058"/>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2"/>
            <p:cNvSpPr/>
            <p:nvPr/>
          </p:nvSpPr>
          <p:spPr>
            <a:xfrm flipH="1">
              <a:off x="2373539" y="4540469"/>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2"/>
            <p:cNvSpPr/>
            <p:nvPr/>
          </p:nvSpPr>
          <p:spPr>
            <a:xfrm flipH="1">
              <a:off x="2670171" y="4637365"/>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2"/>
            <p:cNvSpPr/>
            <p:nvPr/>
          </p:nvSpPr>
          <p:spPr>
            <a:xfrm flipH="1">
              <a:off x="593253"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2"/>
            <p:cNvSpPr/>
            <p:nvPr/>
          </p:nvSpPr>
          <p:spPr>
            <a:xfrm flipH="1">
              <a:off x="593398" y="4540469"/>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2"/>
            <p:cNvSpPr/>
            <p:nvPr/>
          </p:nvSpPr>
          <p:spPr>
            <a:xfrm flipH="1">
              <a:off x="551417" y="4530867"/>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2"/>
            <p:cNvSpPr/>
            <p:nvPr/>
          </p:nvSpPr>
          <p:spPr>
            <a:xfrm flipH="1">
              <a:off x="1780145"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2"/>
            <p:cNvSpPr/>
            <p:nvPr/>
          </p:nvSpPr>
          <p:spPr>
            <a:xfrm flipH="1">
              <a:off x="1780145" y="4540469"/>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2"/>
            <p:cNvSpPr/>
            <p:nvPr/>
          </p:nvSpPr>
          <p:spPr>
            <a:xfrm flipH="1">
              <a:off x="1780044" y="4540469"/>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2"/>
            <p:cNvSpPr/>
            <p:nvPr/>
          </p:nvSpPr>
          <p:spPr>
            <a:xfrm flipH="1">
              <a:off x="1780048" y="4837189"/>
              <a:ext cx="593536"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2"/>
            <p:cNvSpPr/>
            <p:nvPr/>
          </p:nvSpPr>
          <p:spPr>
            <a:xfrm flipH="1">
              <a:off x="1824684" y="4881825"/>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2"/>
            <p:cNvSpPr/>
            <p:nvPr/>
          </p:nvSpPr>
          <p:spPr>
            <a:xfrm flipH="1">
              <a:off x="1870719" y="492776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2"/>
            <p:cNvSpPr/>
            <p:nvPr/>
          </p:nvSpPr>
          <p:spPr>
            <a:xfrm flipH="1">
              <a:off x="1932581" y="4989626"/>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2"/>
            <p:cNvSpPr/>
            <p:nvPr/>
          </p:nvSpPr>
          <p:spPr>
            <a:xfrm flipH="1">
              <a:off x="1994395" y="5051441"/>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2"/>
            <p:cNvSpPr/>
            <p:nvPr/>
          </p:nvSpPr>
          <p:spPr>
            <a:xfrm flipH="1">
              <a:off x="1"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2"/>
            <p:cNvSpPr/>
            <p:nvPr/>
          </p:nvSpPr>
          <p:spPr>
            <a:xfrm flipH="1">
              <a:off x="444960" y="4985524"/>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2"/>
            <p:cNvSpPr/>
            <p:nvPr/>
          </p:nvSpPr>
          <p:spPr>
            <a:xfrm flipH="1">
              <a:off x="444960" y="4837189"/>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2"/>
            <p:cNvSpPr/>
            <p:nvPr/>
          </p:nvSpPr>
          <p:spPr>
            <a:xfrm flipH="1">
              <a:off x="296623"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2"/>
            <p:cNvSpPr/>
            <p:nvPr/>
          </p:nvSpPr>
          <p:spPr>
            <a:xfrm flipH="1">
              <a:off x="296623" y="4837189"/>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2"/>
            <p:cNvSpPr/>
            <p:nvPr/>
          </p:nvSpPr>
          <p:spPr>
            <a:xfrm flipH="1">
              <a:off x="296623" y="4688853"/>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2"/>
            <p:cNvSpPr/>
            <p:nvPr/>
          </p:nvSpPr>
          <p:spPr>
            <a:xfrm flipH="1">
              <a:off x="148334" y="4985524"/>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2"/>
            <p:cNvSpPr/>
            <p:nvPr/>
          </p:nvSpPr>
          <p:spPr>
            <a:xfrm flipH="1">
              <a:off x="-4"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2"/>
            <p:cNvSpPr/>
            <p:nvPr/>
          </p:nvSpPr>
          <p:spPr>
            <a:xfrm flipH="1">
              <a:off x="148334" y="4837189"/>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2"/>
            <p:cNvSpPr/>
            <p:nvPr/>
          </p:nvSpPr>
          <p:spPr>
            <a:xfrm flipH="1">
              <a:off x="444960" y="4688853"/>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2"/>
            <p:cNvSpPr/>
            <p:nvPr/>
          </p:nvSpPr>
          <p:spPr>
            <a:xfrm flipH="1">
              <a:off x="444960" y="4540469"/>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2"/>
            <p:cNvSpPr/>
            <p:nvPr/>
          </p:nvSpPr>
          <p:spPr>
            <a:xfrm flipH="1">
              <a:off x="1" y="4540469"/>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2"/>
            <p:cNvSpPr/>
            <p:nvPr/>
          </p:nvSpPr>
          <p:spPr>
            <a:xfrm flipH="1">
              <a:off x="-1" y="4540469"/>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2"/>
            <p:cNvSpPr/>
            <p:nvPr/>
          </p:nvSpPr>
          <p:spPr>
            <a:xfrm flipH="1">
              <a:off x="-2" y="4540469"/>
              <a:ext cx="296672" cy="296768"/>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2"/>
            <p:cNvSpPr/>
            <p:nvPr/>
          </p:nvSpPr>
          <p:spPr>
            <a:xfrm flipH="1">
              <a:off x="2652840" y="4933120"/>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2"/>
            <p:cNvSpPr/>
            <p:nvPr/>
          </p:nvSpPr>
          <p:spPr>
            <a:xfrm flipH="1">
              <a:off x="2725803" y="4892682"/>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2"/>
            <p:cNvSpPr/>
            <p:nvPr/>
          </p:nvSpPr>
          <p:spPr>
            <a:xfrm flipH="1">
              <a:off x="2766096" y="4819865"/>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2"/>
            <p:cNvSpPr/>
            <p:nvPr/>
          </p:nvSpPr>
          <p:spPr>
            <a:xfrm flipH="1">
              <a:off x="2725803" y="4661686"/>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2"/>
            <p:cNvSpPr/>
            <p:nvPr/>
          </p:nvSpPr>
          <p:spPr>
            <a:xfrm flipH="1">
              <a:off x="2652840" y="4606289"/>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2"/>
            <p:cNvSpPr/>
            <p:nvPr/>
          </p:nvSpPr>
          <p:spPr>
            <a:xfrm flipH="1">
              <a:off x="2494659" y="4661686"/>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2"/>
            <p:cNvSpPr/>
            <p:nvPr/>
          </p:nvSpPr>
          <p:spPr>
            <a:xfrm flipH="1">
              <a:off x="2439262" y="4819865"/>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2"/>
            <p:cNvSpPr/>
            <p:nvPr/>
          </p:nvSpPr>
          <p:spPr>
            <a:xfrm flipH="1">
              <a:off x="2494659" y="4892682"/>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9" name="Google Shape;2799;p22"/>
          <p:cNvGrpSpPr/>
          <p:nvPr/>
        </p:nvGrpSpPr>
        <p:grpSpPr>
          <a:xfrm rot="-5400000">
            <a:off x="7704378" y="288005"/>
            <a:ext cx="1727195" cy="1151426"/>
            <a:chOff x="7515500" y="4056000"/>
            <a:chExt cx="1628508" cy="1085636"/>
          </a:xfrm>
        </p:grpSpPr>
        <p:sp>
          <p:nvSpPr>
            <p:cNvPr id="2800" name="Google Shape;2800;p22"/>
            <p:cNvSpPr/>
            <p:nvPr/>
          </p:nvSpPr>
          <p:spPr>
            <a:xfrm>
              <a:off x="7515500" y="4598708"/>
              <a:ext cx="542771" cy="542928"/>
            </a:xfrm>
            <a:custGeom>
              <a:rect b="b" l="l" r="r" t="t"/>
              <a:pathLst>
                <a:path extrusionOk="0" h="10386" w="10383">
                  <a:moveTo>
                    <a:pt x="0" y="1"/>
                  </a:moveTo>
                  <a:lnTo>
                    <a:pt x="0" y="10385"/>
                  </a:lnTo>
                  <a:lnTo>
                    <a:pt x="10383" y="10385"/>
                  </a:lnTo>
                  <a:lnTo>
                    <a:pt x="103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2"/>
            <p:cNvSpPr/>
            <p:nvPr/>
          </p:nvSpPr>
          <p:spPr>
            <a:xfrm>
              <a:off x="7515500" y="4598708"/>
              <a:ext cx="542771" cy="542928"/>
            </a:xfrm>
            <a:custGeom>
              <a:rect b="b" l="l" r="r" t="t"/>
              <a:pathLst>
                <a:path extrusionOk="0" h="10386" w="10383">
                  <a:moveTo>
                    <a:pt x="10383" y="1"/>
                  </a:moveTo>
                  <a:cubicBezTo>
                    <a:pt x="4650" y="1"/>
                    <a:pt x="0" y="4650"/>
                    <a:pt x="0" y="10385"/>
                  </a:cubicBezTo>
                  <a:lnTo>
                    <a:pt x="10383" y="10385"/>
                  </a:lnTo>
                  <a:lnTo>
                    <a:pt x="103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2"/>
            <p:cNvSpPr/>
            <p:nvPr/>
          </p:nvSpPr>
          <p:spPr>
            <a:xfrm>
              <a:off x="7716181" y="4799544"/>
              <a:ext cx="342088" cy="342088"/>
            </a:xfrm>
            <a:custGeom>
              <a:rect b="b" l="l" r="r" t="t"/>
              <a:pathLst>
                <a:path extrusionOk="0" h="6544" w="6544">
                  <a:moveTo>
                    <a:pt x="6544" y="1"/>
                  </a:moveTo>
                  <a:cubicBezTo>
                    <a:pt x="2932" y="1"/>
                    <a:pt x="1" y="2929"/>
                    <a:pt x="1" y="6543"/>
                  </a:cubicBezTo>
                  <a:lnTo>
                    <a:pt x="6544" y="6543"/>
                  </a:lnTo>
                  <a:lnTo>
                    <a:pt x="6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2"/>
            <p:cNvSpPr/>
            <p:nvPr/>
          </p:nvSpPr>
          <p:spPr>
            <a:xfrm>
              <a:off x="7857530" y="4940736"/>
              <a:ext cx="200736" cy="200893"/>
            </a:xfrm>
            <a:custGeom>
              <a:rect b="b" l="l" r="r" t="t"/>
              <a:pathLst>
                <a:path extrusionOk="0" h="3843" w="3840">
                  <a:moveTo>
                    <a:pt x="3840" y="0"/>
                  </a:moveTo>
                  <a:cubicBezTo>
                    <a:pt x="1719" y="0"/>
                    <a:pt x="0" y="1721"/>
                    <a:pt x="0" y="3842"/>
                  </a:cubicBezTo>
                  <a:lnTo>
                    <a:pt x="3840" y="3842"/>
                  </a:lnTo>
                  <a:lnTo>
                    <a:pt x="3840"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2"/>
            <p:cNvSpPr/>
            <p:nvPr/>
          </p:nvSpPr>
          <p:spPr>
            <a:xfrm>
              <a:off x="8601080" y="4598708"/>
              <a:ext cx="542928" cy="542928"/>
            </a:xfrm>
            <a:custGeom>
              <a:rect b="b" l="l" r="r" t="t"/>
              <a:pathLst>
                <a:path extrusionOk="0" h="10386" w="10386">
                  <a:moveTo>
                    <a:pt x="1" y="1"/>
                  </a:moveTo>
                  <a:lnTo>
                    <a:pt x="1" y="10385"/>
                  </a:lnTo>
                  <a:lnTo>
                    <a:pt x="10386" y="10385"/>
                  </a:lnTo>
                  <a:lnTo>
                    <a:pt x="10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2"/>
            <p:cNvSpPr/>
            <p:nvPr/>
          </p:nvSpPr>
          <p:spPr>
            <a:xfrm>
              <a:off x="8772696" y="4770323"/>
              <a:ext cx="199586" cy="199690"/>
            </a:xfrm>
            <a:custGeom>
              <a:rect b="b" l="l" r="r" t="t"/>
              <a:pathLst>
                <a:path extrusionOk="0" h="3820" w="3818">
                  <a:moveTo>
                    <a:pt x="1" y="0"/>
                  </a:moveTo>
                  <a:lnTo>
                    <a:pt x="1" y="3819"/>
                  </a:lnTo>
                  <a:lnTo>
                    <a:pt x="3817" y="3819"/>
                  </a:lnTo>
                  <a:lnTo>
                    <a:pt x="38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2"/>
            <p:cNvSpPr/>
            <p:nvPr/>
          </p:nvSpPr>
          <p:spPr>
            <a:xfrm>
              <a:off x="8601080" y="4598708"/>
              <a:ext cx="542928" cy="542928"/>
            </a:xfrm>
            <a:custGeom>
              <a:rect b="b" l="l" r="r" t="t"/>
              <a:pathLst>
                <a:path extrusionOk="0" h="10386" w="10386">
                  <a:moveTo>
                    <a:pt x="1" y="1"/>
                  </a:moveTo>
                  <a:lnTo>
                    <a:pt x="10386" y="10385"/>
                  </a:lnTo>
                  <a:lnTo>
                    <a:pt x="10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2"/>
            <p:cNvSpPr/>
            <p:nvPr/>
          </p:nvSpPr>
          <p:spPr>
            <a:xfrm>
              <a:off x="8601080" y="4056000"/>
              <a:ext cx="542824" cy="542771"/>
            </a:xfrm>
            <a:custGeom>
              <a:rect b="b" l="l" r="r" t="t"/>
              <a:pathLst>
                <a:path extrusionOk="0" h="10383" w="10384">
                  <a:moveTo>
                    <a:pt x="1" y="0"/>
                  </a:moveTo>
                  <a:lnTo>
                    <a:pt x="1" y="10383"/>
                  </a:lnTo>
                  <a:lnTo>
                    <a:pt x="10383" y="10383"/>
                  </a:lnTo>
                  <a:lnTo>
                    <a:pt x="103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2"/>
            <p:cNvSpPr/>
            <p:nvPr/>
          </p:nvSpPr>
          <p:spPr>
            <a:xfrm>
              <a:off x="8601080" y="4056000"/>
              <a:ext cx="542928" cy="542771"/>
            </a:xfrm>
            <a:custGeom>
              <a:rect b="b" l="l" r="r" t="t"/>
              <a:pathLst>
                <a:path extrusionOk="0" h="10383" w="10386">
                  <a:moveTo>
                    <a:pt x="1" y="0"/>
                  </a:moveTo>
                  <a:lnTo>
                    <a:pt x="1" y="10383"/>
                  </a:lnTo>
                  <a:lnTo>
                    <a:pt x="10386" y="10383"/>
                  </a:lnTo>
                  <a:cubicBezTo>
                    <a:pt x="10386" y="4647"/>
                    <a:pt x="5736"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2"/>
            <p:cNvSpPr/>
            <p:nvPr/>
          </p:nvSpPr>
          <p:spPr>
            <a:xfrm>
              <a:off x="8601080" y="4327302"/>
              <a:ext cx="271516" cy="271464"/>
            </a:xfrm>
            <a:custGeom>
              <a:rect b="b" l="l" r="r" t="t"/>
              <a:pathLst>
                <a:path extrusionOk="0" h="5193" w="5194">
                  <a:moveTo>
                    <a:pt x="1" y="0"/>
                  </a:moveTo>
                  <a:lnTo>
                    <a:pt x="1" y="5193"/>
                  </a:lnTo>
                  <a:lnTo>
                    <a:pt x="5193" y="5193"/>
                  </a:lnTo>
                  <a:cubicBezTo>
                    <a:pt x="5193" y="2326"/>
                    <a:pt x="2867"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2"/>
            <p:cNvSpPr/>
            <p:nvPr/>
          </p:nvSpPr>
          <p:spPr>
            <a:xfrm>
              <a:off x="8058211" y="4598708"/>
              <a:ext cx="542928" cy="542928"/>
            </a:xfrm>
            <a:custGeom>
              <a:rect b="b" l="l" r="r" t="t"/>
              <a:pathLst>
                <a:path extrusionOk="0" h="10386" w="10386">
                  <a:moveTo>
                    <a:pt x="1" y="1"/>
                  </a:moveTo>
                  <a:lnTo>
                    <a:pt x="1" y="10385"/>
                  </a:lnTo>
                  <a:lnTo>
                    <a:pt x="10386" y="10385"/>
                  </a:lnTo>
                  <a:lnTo>
                    <a:pt x="103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2"/>
            <p:cNvSpPr/>
            <p:nvPr/>
          </p:nvSpPr>
          <p:spPr>
            <a:xfrm>
              <a:off x="8258840" y="4598708"/>
              <a:ext cx="141718" cy="542928"/>
            </a:xfrm>
            <a:custGeom>
              <a:rect b="b" l="l" r="r" t="t"/>
              <a:pathLst>
                <a:path extrusionOk="0" h="10386" w="2711">
                  <a:moveTo>
                    <a:pt x="0" y="1"/>
                  </a:moveTo>
                  <a:lnTo>
                    <a:pt x="0" y="10385"/>
                  </a:lnTo>
                  <a:lnTo>
                    <a:pt x="2710" y="10385"/>
                  </a:lnTo>
                  <a:lnTo>
                    <a:pt x="2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2"/>
            <p:cNvSpPr/>
            <p:nvPr/>
          </p:nvSpPr>
          <p:spPr>
            <a:xfrm>
              <a:off x="8058211" y="4799283"/>
              <a:ext cx="542928" cy="141718"/>
            </a:xfrm>
            <a:custGeom>
              <a:rect b="b" l="l" r="r" t="t"/>
              <a:pathLst>
                <a:path extrusionOk="0" h="2711" w="10386">
                  <a:moveTo>
                    <a:pt x="1" y="1"/>
                  </a:moveTo>
                  <a:lnTo>
                    <a:pt x="1" y="2711"/>
                  </a:lnTo>
                  <a:lnTo>
                    <a:pt x="10386" y="2711"/>
                  </a:lnTo>
                  <a:lnTo>
                    <a:pt x="10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3" name="Google Shape;2813;p22"/>
          <p:cNvSpPr txBox="1"/>
          <p:nvPr>
            <p:ph idx="1" type="body"/>
          </p:nvPr>
        </p:nvSpPr>
        <p:spPr>
          <a:xfrm>
            <a:off x="1786950" y="1109950"/>
            <a:ext cx="5570100" cy="1807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Mulish Medium"/>
              <a:buChar char="●"/>
              <a:defRPr sz="1200">
                <a:solidFill>
                  <a:schemeClr val="dk1"/>
                </a:solidFill>
                <a:latin typeface="Mulish Medium"/>
                <a:ea typeface="Mulish Medium"/>
                <a:cs typeface="Mulish Medium"/>
                <a:sym typeface="Mulish Medium"/>
              </a:defRPr>
            </a:lvl1pPr>
            <a:lvl2pPr indent="-330200" lvl="1" marL="914400" rtl="0">
              <a:spcBef>
                <a:spcPts val="0"/>
              </a:spcBef>
              <a:spcAft>
                <a:spcPts val="0"/>
              </a:spcAft>
              <a:buClr>
                <a:schemeClr val="dk1"/>
              </a:buClr>
              <a:buSzPts val="1600"/>
              <a:buFont typeface="Mulish Medium"/>
              <a:buChar char="○"/>
              <a:defRPr>
                <a:solidFill>
                  <a:schemeClr val="dk1"/>
                </a:solidFill>
                <a:latin typeface="Mulish Medium"/>
                <a:ea typeface="Mulish Medium"/>
                <a:cs typeface="Mulish Medium"/>
                <a:sym typeface="Mulish Medium"/>
              </a:defRPr>
            </a:lvl2pPr>
            <a:lvl3pPr indent="-330200" lvl="2" marL="1371600" rtl="0">
              <a:spcBef>
                <a:spcPts val="0"/>
              </a:spcBef>
              <a:spcAft>
                <a:spcPts val="0"/>
              </a:spcAft>
              <a:buClr>
                <a:schemeClr val="dk1"/>
              </a:buClr>
              <a:buSzPts val="1600"/>
              <a:buFont typeface="Mulish Medium"/>
              <a:buChar char="■"/>
              <a:defRPr>
                <a:solidFill>
                  <a:schemeClr val="dk1"/>
                </a:solidFill>
                <a:latin typeface="Mulish Medium"/>
                <a:ea typeface="Mulish Medium"/>
                <a:cs typeface="Mulish Medium"/>
                <a:sym typeface="Mulish Medium"/>
              </a:defRPr>
            </a:lvl3pPr>
            <a:lvl4pPr indent="-330200" lvl="3" marL="1828800" rtl="0">
              <a:spcBef>
                <a:spcPts val="0"/>
              </a:spcBef>
              <a:spcAft>
                <a:spcPts val="0"/>
              </a:spcAft>
              <a:buClr>
                <a:schemeClr val="dk1"/>
              </a:buClr>
              <a:buSzPts val="1600"/>
              <a:buFont typeface="Mulish Medium"/>
              <a:buChar char="●"/>
              <a:defRPr>
                <a:solidFill>
                  <a:schemeClr val="dk1"/>
                </a:solidFill>
                <a:latin typeface="Mulish Medium"/>
                <a:ea typeface="Mulish Medium"/>
                <a:cs typeface="Mulish Medium"/>
                <a:sym typeface="Mulish Medium"/>
              </a:defRPr>
            </a:lvl4pPr>
            <a:lvl5pPr indent="-330200" lvl="4" marL="2286000" rtl="0">
              <a:spcBef>
                <a:spcPts val="0"/>
              </a:spcBef>
              <a:spcAft>
                <a:spcPts val="0"/>
              </a:spcAft>
              <a:buClr>
                <a:schemeClr val="dk1"/>
              </a:buClr>
              <a:buSzPts val="1600"/>
              <a:buFont typeface="Mulish Medium"/>
              <a:buChar char="○"/>
              <a:defRPr>
                <a:solidFill>
                  <a:schemeClr val="dk1"/>
                </a:solidFill>
                <a:latin typeface="Mulish Medium"/>
                <a:ea typeface="Mulish Medium"/>
                <a:cs typeface="Mulish Medium"/>
                <a:sym typeface="Mulish Medium"/>
              </a:defRPr>
            </a:lvl5pPr>
            <a:lvl6pPr indent="-330200" lvl="5" marL="2743200" rtl="0">
              <a:spcBef>
                <a:spcPts val="0"/>
              </a:spcBef>
              <a:spcAft>
                <a:spcPts val="0"/>
              </a:spcAft>
              <a:buClr>
                <a:schemeClr val="dk1"/>
              </a:buClr>
              <a:buSzPts val="1600"/>
              <a:buFont typeface="Mulish Medium"/>
              <a:buChar char="■"/>
              <a:defRPr>
                <a:solidFill>
                  <a:schemeClr val="dk1"/>
                </a:solidFill>
                <a:latin typeface="Mulish Medium"/>
                <a:ea typeface="Mulish Medium"/>
                <a:cs typeface="Mulish Medium"/>
                <a:sym typeface="Mulish Medium"/>
              </a:defRPr>
            </a:lvl6pPr>
            <a:lvl7pPr indent="-330200" lvl="6" marL="3200400" rtl="0">
              <a:spcBef>
                <a:spcPts val="0"/>
              </a:spcBef>
              <a:spcAft>
                <a:spcPts val="0"/>
              </a:spcAft>
              <a:buClr>
                <a:schemeClr val="dk1"/>
              </a:buClr>
              <a:buSzPts val="1600"/>
              <a:buFont typeface="Mulish Medium"/>
              <a:buChar char="●"/>
              <a:defRPr>
                <a:solidFill>
                  <a:schemeClr val="dk1"/>
                </a:solidFill>
                <a:latin typeface="Mulish Medium"/>
                <a:ea typeface="Mulish Medium"/>
                <a:cs typeface="Mulish Medium"/>
                <a:sym typeface="Mulish Medium"/>
              </a:defRPr>
            </a:lvl7pPr>
            <a:lvl8pPr indent="-330200" lvl="7" marL="3657600" rtl="0">
              <a:spcBef>
                <a:spcPts val="0"/>
              </a:spcBef>
              <a:spcAft>
                <a:spcPts val="0"/>
              </a:spcAft>
              <a:buClr>
                <a:schemeClr val="dk1"/>
              </a:buClr>
              <a:buSzPts val="1600"/>
              <a:buFont typeface="Mulish Medium"/>
              <a:buChar char="○"/>
              <a:defRPr>
                <a:solidFill>
                  <a:schemeClr val="dk1"/>
                </a:solidFill>
                <a:latin typeface="Mulish Medium"/>
                <a:ea typeface="Mulish Medium"/>
                <a:cs typeface="Mulish Medium"/>
                <a:sym typeface="Mulish Medium"/>
              </a:defRPr>
            </a:lvl8pPr>
            <a:lvl9pPr indent="-330200" lvl="8" marL="4114800" rtl="0">
              <a:spcBef>
                <a:spcPts val="0"/>
              </a:spcBef>
              <a:spcAft>
                <a:spcPts val="0"/>
              </a:spcAft>
              <a:buClr>
                <a:schemeClr val="dk1"/>
              </a:buClr>
              <a:buSzPts val="1600"/>
              <a:buFont typeface="Mulish Medium"/>
              <a:buChar char="■"/>
              <a:defRPr>
                <a:solidFill>
                  <a:schemeClr val="dk1"/>
                </a:solidFill>
                <a:latin typeface="Mulish Medium"/>
                <a:ea typeface="Mulish Medium"/>
                <a:cs typeface="Mulish Medium"/>
                <a:sym typeface="Mulish Medium"/>
              </a:defRPr>
            </a:lvl9pPr>
          </a:lstStyle>
          <a:p/>
        </p:txBody>
      </p:sp>
      <p:sp>
        <p:nvSpPr>
          <p:cNvPr id="2814" name="Google Shape;2814;p22"/>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BODY_1">
    <p:spTree>
      <p:nvGrpSpPr>
        <p:cNvPr id="2815" name="Shape 2815"/>
        <p:cNvGrpSpPr/>
        <p:nvPr/>
      </p:nvGrpSpPr>
      <p:grpSpPr>
        <a:xfrm>
          <a:off x="0" y="0"/>
          <a:ext cx="0" cy="0"/>
          <a:chOff x="0" y="0"/>
          <a:chExt cx="0" cy="0"/>
        </a:xfrm>
      </p:grpSpPr>
      <p:sp>
        <p:nvSpPr>
          <p:cNvPr id="2816" name="Google Shape;2816;p23"/>
          <p:cNvSpPr txBox="1"/>
          <p:nvPr>
            <p:ph type="title"/>
          </p:nvPr>
        </p:nvSpPr>
        <p:spPr>
          <a:xfrm>
            <a:off x="883900" y="805875"/>
            <a:ext cx="2839200" cy="2297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817" name="Google Shape;2817;p23"/>
          <p:cNvSpPr txBox="1"/>
          <p:nvPr>
            <p:ph idx="1" type="subTitle"/>
          </p:nvPr>
        </p:nvSpPr>
        <p:spPr>
          <a:xfrm>
            <a:off x="883900" y="3103425"/>
            <a:ext cx="2839200" cy="1053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latin typeface="Work Sans Medium"/>
                <a:ea typeface="Work Sans Medium"/>
                <a:cs typeface="Work Sans Medium"/>
                <a:sym typeface="Work Sans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8" name="Google Shape;2818;p23"/>
          <p:cNvSpPr/>
          <p:nvPr>
            <p:ph idx="2" type="pic"/>
          </p:nvPr>
        </p:nvSpPr>
        <p:spPr>
          <a:xfrm>
            <a:off x="4355375" y="989999"/>
            <a:ext cx="3513300" cy="3255000"/>
          </a:xfrm>
          <a:prstGeom prst="rect">
            <a:avLst/>
          </a:prstGeom>
          <a:noFill/>
          <a:ln>
            <a:noFill/>
          </a:ln>
        </p:spPr>
      </p:sp>
      <p:grpSp>
        <p:nvGrpSpPr>
          <p:cNvPr id="2819" name="Google Shape;2819;p23"/>
          <p:cNvGrpSpPr/>
          <p:nvPr/>
        </p:nvGrpSpPr>
        <p:grpSpPr>
          <a:xfrm>
            <a:off x="5829306" y="4585187"/>
            <a:ext cx="3314701" cy="570447"/>
            <a:chOff x="6089084" y="4612654"/>
            <a:chExt cx="3084591" cy="530796"/>
          </a:xfrm>
        </p:grpSpPr>
        <p:sp>
          <p:nvSpPr>
            <p:cNvPr id="2820" name="Google Shape;2820;p23"/>
            <p:cNvSpPr/>
            <p:nvPr/>
          </p:nvSpPr>
          <p:spPr>
            <a:xfrm>
              <a:off x="6089084" y="4620974"/>
              <a:ext cx="514156" cy="514115"/>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3"/>
            <p:cNvSpPr/>
            <p:nvPr/>
          </p:nvSpPr>
          <p:spPr>
            <a:xfrm>
              <a:off x="6241560" y="4773406"/>
              <a:ext cx="361682" cy="361682"/>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3"/>
            <p:cNvSpPr/>
            <p:nvPr/>
          </p:nvSpPr>
          <p:spPr>
            <a:xfrm>
              <a:off x="6346081" y="4878051"/>
              <a:ext cx="257162" cy="257036"/>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3"/>
            <p:cNvSpPr/>
            <p:nvPr/>
          </p:nvSpPr>
          <p:spPr>
            <a:xfrm>
              <a:off x="6469040" y="5000967"/>
              <a:ext cx="134204" cy="134120"/>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3"/>
            <p:cNvSpPr/>
            <p:nvPr/>
          </p:nvSpPr>
          <p:spPr>
            <a:xfrm>
              <a:off x="7631317" y="4620974"/>
              <a:ext cx="514156" cy="514115"/>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3"/>
            <p:cNvSpPr/>
            <p:nvPr/>
          </p:nvSpPr>
          <p:spPr>
            <a:xfrm>
              <a:off x="7631401" y="4620974"/>
              <a:ext cx="514156" cy="514115"/>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3"/>
            <p:cNvSpPr/>
            <p:nvPr/>
          </p:nvSpPr>
          <p:spPr>
            <a:xfrm>
              <a:off x="7631317" y="4620974"/>
              <a:ext cx="514240" cy="514115"/>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3"/>
            <p:cNvSpPr/>
            <p:nvPr/>
          </p:nvSpPr>
          <p:spPr>
            <a:xfrm>
              <a:off x="7631401" y="4620974"/>
              <a:ext cx="257036" cy="257120"/>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3"/>
            <p:cNvSpPr/>
            <p:nvPr/>
          </p:nvSpPr>
          <p:spPr>
            <a:xfrm>
              <a:off x="7631401" y="4620974"/>
              <a:ext cx="128560" cy="12860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3"/>
            <p:cNvSpPr/>
            <p:nvPr/>
          </p:nvSpPr>
          <p:spPr>
            <a:xfrm>
              <a:off x="6603204" y="4620974"/>
              <a:ext cx="514156" cy="514115"/>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3"/>
            <p:cNvSpPr/>
            <p:nvPr/>
          </p:nvSpPr>
          <p:spPr>
            <a:xfrm>
              <a:off x="6603204" y="4773406"/>
              <a:ext cx="514156" cy="361682"/>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3"/>
            <p:cNvSpPr/>
            <p:nvPr/>
          </p:nvSpPr>
          <p:spPr>
            <a:xfrm>
              <a:off x="6603204" y="4878051"/>
              <a:ext cx="514156" cy="257036"/>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3"/>
            <p:cNvSpPr/>
            <p:nvPr/>
          </p:nvSpPr>
          <p:spPr>
            <a:xfrm>
              <a:off x="6603204" y="5000967"/>
              <a:ext cx="514156" cy="134120"/>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3"/>
            <p:cNvSpPr/>
            <p:nvPr/>
          </p:nvSpPr>
          <p:spPr>
            <a:xfrm>
              <a:off x="6860201" y="4620974"/>
              <a:ext cx="257036" cy="514115"/>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3"/>
            <p:cNvSpPr/>
            <p:nvPr/>
          </p:nvSpPr>
          <p:spPr>
            <a:xfrm>
              <a:off x="6173078" y="4704924"/>
              <a:ext cx="687158" cy="430164"/>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3"/>
            <p:cNvSpPr/>
            <p:nvPr/>
          </p:nvSpPr>
          <p:spPr>
            <a:xfrm>
              <a:off x="8145521" y="4620974"/>
              <a:ext cx="514156" cy="514115"/>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3"/>
            <p:cNvSpPr/>
            <p:nvPr/>
          </p:nvSpPr>
          <p:spPr>
            <a:xfrm>
              <a:off x="8145521" y="4620974"/>
              <a:ext cx="514031" cy="514115"/>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3"/>
            <p:cNvSpPr/>
            <p:nvPr/>
          </p:nvSpPr>
          <p:spPr>
            <a:xfrm>
              <a:off x="8109147" y="4612654"/>
              <a:ext cx="586777" cy="530796"/>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3"/>
            <p:cNvSpPr/>
            <p:nvPr/>
          </p:nvSpPr>
          <p:spPr>
            <a:xfrm>
              <a:off x="7117198" y="4620974"/>
              <a:ext cx="514156" cy="514115"/>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3"/>
            <p:cNvSpPr/>
            <p:nvPr/>
          </p:nvSpPr>
          <p:spPr>
            <a:xfrm>
              <a:off x="7117198" y="4620974"/>
              <a:ext cx="514156" cy="12860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3"/>
            <p:cNvSpPr/>
            <p:nvPr/>
          </p:nvSpPr>
          <p:spPr>
            <a:xfrm>
              <a:off x="7502798" y="4620974"/>
              <a:ext cx="128644" cy="12860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3"/>
            <p:cNvSpPr/>
            <p:nvPr/>
          </p:nvSpPr>
          <p:spPr>
            <a:xfrm>
              <a:off x="7117198" y="4878051"/>
              <a:ext cx="514240" cy="257036"/>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3"/>
            <p:cNvSpPr/>
            <p:nvPr/>
          </p:nvSpPr>
          <p:spPr>
            <a:xfrm>
              <a:off x="7155871" y="4916724"/>
              <a:ext cx="436895" cy="218364"/>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3"/>
            <p:cNvSpPr/>
            <p:nvPr/>
          </p:nvSpPr>
          <p:spPr>
            <a:xfrm>
              <a:off x="7195798" y="4956525"/>
              <a:ext cx="357083" cy="178563"/>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3"/>
            <p:cNvSpPr/>
            <p:nvPr/>
          </p:nvSpPr>
          <p:spPr>
            <a:xfrm>
              <a:off x="7249355" y="5010123"/>
              <a:ext cx="249929" cy="124965"/>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3"/>
            <p:cNvSpPr/>
            <p:nvPr/>
          </p:nvSpPr>
          <p:spPr>
            <a:xfrm>
              <a:off x="7302953" y="5063679"/>
              <a:ext cx="142775" cy="71408"/>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3"/>
            <p:cNvSpPr/>
            <p:nvPr/>
          </p:nvSpPr>
          <p:spPr>
            <a:xfrm>
              <a:off x="8659515" y="4620974"/>
              <a:ext cx="514156" cy="514115"/>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3"/>
            <p:cNvSpPr/>
            <p:nvPr/>
          </p:nvSpPr>
          <p:spPr>
            <a:xfrm>
              <a:off x="8659515" y="5006569"/>
              <a:ext cx="128644" cy="128518"/>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3"/>
            <p:cNvSpPr/>
            <p:nvPr/>
          </p:nvSpPr>
          <p:spPr>
            <a:xfrm>
              <a:off x="8659515" y="4878051"/>
              <a:ext cx="128644" cy="128560"/>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3"/>
            <p:cNvSpPr/>
            <p:nvPr/>
          </p:nvSpPr>
          <p:spPr>
            <a:xfrm>
              <a:off x="8788118" y="5006569"/>
              <a:ext cx="128560" cy="12851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3"/>
            <p:cNvSpPr/>
            <p:nvPr/>
          </p:nvSpPr>
          <p:spPr>
            <a:xfrm>
              <a:off x="8788118" y="4878051"/>
              <a:ext cx="128560" cy="128560"/>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3"/>
            <p:cNvSpPr/>
            <p:nvPr/>
          </p:nvSpPr>
          <p:spPr>
            <a:xfrm>
              <a:off x="8788118" y="4749533"/>
              <a:ext cx="128560" cy="128560"/>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3"/>
            <p:cNvSpPr/>
            <p:nvPr/>
          </p:nvSpPr>
          <p:spPr>
            <a:xfrm>
              <a:off x="8916637" y="5006569"/>
              <a:ext cx="128518" cy="128518"/>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3"/>
            <p:cNvSpPr/>
            <p:nvPr/>
          </p:nvSpPr>
          <p:spPr>
            <a:xfrm>
              <a:off x="9045115" y="5006569"/>
              <a:ext cx="128560" cy="12851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3"/>
            <p:cNvSpPr/>
            <p:nvPr/>
          </p:nvSpPr>
          <p:spPr>
            <a:xfrm>
              <a:off x="8916637" y="4878051"/>
              <a:ext cx="128518" cy="128560"/>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3"/>
            <p:cNvSpPr/>
            <p:nvPr/>
          </p:nvSpPr>
          <p:spPr>
            <a:xfrm>
              <a:off x="8659515" y="4749533"/>
              <a:ext cx="128644" cy="128560"/>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3"/>
            <p:cNvSpPr/>
            <p:nvPr/>
          </p:nvSpPr>
          <p:spPr>
            <a:xfrm>
              <a:off x="8659515" y="4620974"/>
              <a:ext cx="128644" cy="12860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3"/>
            <p:cNvSpPr/>
            <p:nvPr/>
          </p:nvSpPr>
          <p:spPr>
            <a:xfrm>
              <a:off x="8659515" y="4620974"/>
              <a:ext cx="514156" cy="514115"/>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3"/>
            <p:cNvSpPr/>
            <p:nvPr/>
          </p:nvSpPr>
          <p:spPr>
            <a:xfrm>
              <a:off x="8780634" y="4620974"/>
              <a:ext cx="393038" cy="39312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3"/>
            <p:cNvSpPr/>
            <p:nvPr/>
          </p:nvSpPr>
          <p:spPr>
            <a:xfrm>
              <a:off x="8916637" y="4620974"/>
              <a:ext cx="257036" cy="257120"/>
            </a:xfrm>
            <a:custGeom>
              <a:rect b="b" l="l" r="r" t="t"/>
              <a:pathLst>
                <a:path extrusionOk="0" h="6150" w="6148">
                  <a:moveTo>
                    <a:pt x="0" y="0"/>
                  </a:moveTo>
                  <a:lnTo>
                    <a:pt x="6147" y="6150"/>
                  </a:lnTo>
                  <a:lnTo>
                    <a:pt x="61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3"/>
            <p:cNvSpPr/>
            <p:nvPr/>
          </p:nvSpPr>
          <p:spPr>
            <a:xfrm>
              <a:off x="6845192" y="4961166"/>
              <a:ext cx="30060" cy="116979"/>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3"/>
            <p:cNvSpPr/>
            <p:nvPr/>
          </p:nvSpPr>
          <p:spPr>
            <a:xfrm>
              <a:off x="6708143" y="4926131"/>
              <a:ext cx="103893" cy="104019"/>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3"/>
            <p:cNvSpPr/>
            <p:nvPr/>
          </p:nvSpPr>
          <p:spPr>
            <a:xfrm>
              <a:off x="6660147" y="4863042"/>
              <a:ext cx="116979" cy="3006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3"/>
            <p:cNvSpPr/>
            <p:nvPr/>
          </p:nvSpPr>
          <p:spPr>
            <a:xfrm>
              <a:off x="6708143" y="4725995"/>
              <a:ext cx="103893" cy="104019"/>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3"/>
            <p:cNvSpPr/>
            <p:nvPr/>
          </p:nvSpPr>
          <p:spPr>
            <a:xfrm>
              <a:off x="6845192" y="4678000"/>
              <a:ext cx="30060" cy="116979"/>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3"/>
            <p:cNvSpPr/>
            <p:nvPr/>
          </p:nvSpPr>
          <p:spPr>
            <a:xfrm>
              <a:off x="6908406" y="4725995"/>
              <a:ext cx="103893" cy="103893"/>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3"/>
            <p:cNvSpPr/>
            <p:nvPr/>
          </p:nvSpPr>
          <p:spPr>
            <a:xfrm>
              <a:off x="6943316" y="4863042"/>
              <a:ext cx="116979" cy="3006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3"/>
            <p:cNvSpPr/>
            <p:nvPr/>
          </p:nvSpPr>
          <p:spPr>
            <a:xfrm>
              <a:off x="6908406" y="4926131"/>
              <a:ext cx="103893" cy="104019"/>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8" name="Google Shape;2868;p23"/>
          <p:cNvGrpSpPr/>
          <p:nvPr/>
        </p:nvGrpSpPr>
        <p:grpSpPr>
          <a:xfrm flipH="1" rot="10800000">
            <a:off x="0" y="-26701"/>
            <a:ext cx="1142983" cy="826683"/>
            <a:chOff x="0" y="4393760"/>
            <a:chExt cx="1036626" cy="749690"/>
          </a:xfrm>
        </p:grpSpPr>
        <p:sp>
          <p:nvSpPr>
            <p:cNvPr id="2869" name="Google Shape;2869;p23"/>
            <p:cNvSpPr/>
            <p:nvPr/>
          </p:nvSpPr>
          <p:spPr>
            <a:xfrm flipH="1" rot="10800000">
              <a:off x="9" y="4680680"/>
              <a:ext cx="573886" cy="462770"/>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3"/>
            <p:cNvSpPr/>
            <p:nvPr/>
          </p:nvSpPr>
          <p:spPr>
            <a:xfrm flipH="1" rot="10800000">
              <a:off x="111095"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3"/>
            <p:cNvSpPr/>
            <p:nvPr/>
          </p:nvSpPr>
          <p:spPr>
            <a:xfrm flipH="1" rot="10800000">
              <a:off x="342504"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3"/>
            <p:cNvSpPr/>
            <p:nvPr/>
          </p:nvSpPr>
          <p:spPr>
            <a:xfrm flipH="1" rot="10800000">
              <a:off x="0" y="4393760"/>
              <a:ext cx="573896" cy="28691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3"/>
            <p:cNvSpPr/>
            <p:nvPr/>
          </p:nvSpPr>
          <p:spPr>
            <a:xfrm flipH="1" rot="10800000">
              <a:off x="0" y="4393760"/>
              <a:ext cx="335508" cy="28691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3"/>
            <p:cNvSpPr/>
            <p:nvPr/>
          </p:nvSpPr>
          <p:spPr>
            <a:xfrm flipH="1" rot="10800000">
              <a:off x="573856" y="4680680"/>
              <a:ext cx="462770" cy="462770"/>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3"/>
            <p:cNvSpPr/>
            <p:nvPr/>
          </p:nvSpPr>
          <p:spPr>
            <a:xfrm flipH="1" rot="10800000">
              <a:off x="689561" y="4680680"/>
              <a:ext cx="231356" cy="347120"/>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6" name="Google Shape;2876;p23"/>
            <p:cNvGrpSpPr/>
            <p:nvPr/>
          </p:nvGrpSpPr>
          <p:grpSpPr>
            <a:xfrm flipH="1" rot="10800000">
              <a:off x="725871" y="4750170"/>
              <a:ext cx="158828" cy="208088"/>
              <a:chOff x="1430778" y="1939788"/>
              <a:chExt cx="217662" cy="285170"/>
            </a:xfrm>
          </p:grpSpPr>
          <p:sp>
            <p:nvSpPr>
              <p:cNvPr id="2877" name="Google Shape;2877;p23"/>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3"/>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3"/>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0" name="Google Shape;2880;p23"/>
            <p:cNvSpPr/>
            <p:nvPr/>
          </p:nvSpPr>
          <p:spPr>
            <a:xfrm flipH="1" rot="10800000">
              <a:off x="573856" y="5074766"/>
              <a:ext cx="68713" cy="6868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1" name="Google Shape;2881;p23"/>
          <p:cNvGrpSpPr/>
          <p:nvPr/>
        </p:nvGrpSpPr>
        <p:grpSpPr>
          <a:xfrm flipH="1" rot="10800000">
            <a:off x="0" y="3809903"/>
            <a:ext cx="1190672" cy="1333547"/>
            <a:chOff x="0" y="0"/>
            <a:chExt cx="1063385" cy="1190986"/>
          </a:xfrm>
        </p:grpSpPr>
        <p:sp>
          <p:nvSpPr>
            <p:cNvPr id="2882" name="Google Shape;2882;p23"/>
            <p:cNvSpPr/>
            <p:nvPr/>
          </p:nvSpPr>
          <p:spPr>
            <a:xfrm>
              <a:off x="0" y="127535"/>
              <a:ext cx="531718" cy="531784"/>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3"/>
            <p:cNvSpPr/>
            <p:nvPr/>
          </p:nvSpPr>
          <p:spPr>
            <a:xfrm>
              <a:off x="0" y="127535"/>
              <a:ext cx="531718" cy="264096"/>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3"/>
            <p:cNvSpPr/>
            <p:nvPr/>
          </p:nvSpPr>
          <p:spPr>
            <a:xfrm>
              <a:off x="0" y="824"/>
              <a:ext cx="531718" cy="392616"/>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3"/>
            <p:cNvSpPr/>
            <p:nvPr/>
          </p:nvSpPr>
          <p:spPr>
            <a:xfrm>
              <a:off x="0" y="0"/>
              <a:ext cx="352072" cy="26050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3"/>
            <p:cNvSpPr/>
            <p:nvPr/>
          </p:nvSpPr>
          <p:spPr>
            <a:xfrm>
              <a:off x="531700" y="824"/>
              <a:ext cx="531685" cy="65849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3"/>
            <p:cNvSpPr/>
            <p:nvPr/>
          </p:nvSpPr>
          <p:spPr>
            <a:xfrm>
              <a:off x="531700" y="824"/>
              <a:ext cx="265810" cy="392616"/>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3"/>
            <p:cNvSpPr/>
            <p:nvPr/>
          </p:nvSpPr>
          <p:spPr>
            <a:xfrm>
              <a:off x="99648" y="469036"/>
              <a:ext cx="107425" cy="10333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3"/>
            <p:cNvSpPr/>
            <p:nvPr/>
          </p:nvSpPr>
          <p:spPr>
            <a:xfrm>
              <a:off x="324591" y="469003"/>
              <a:ext cx="107392" cy="10333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3"/>
            <p:cNvSpPr/>
            <p:nvPr/>
          </p:nvSpPr>
          <p:spPr>
            <a:xfrm>
              <a:off x="0" y="659301"/>
              <a:ext cx="531718" cy="531685"/>
            </a:xfrm>
            <a:custGeom>
              <a:rect b="b" l="l" r="r" t="t"/>
              <a:pathLst>
                <a:path extrusionOk="0" h="16130" w="16131">
                  <a:moveTo>
                    <a:pt x="1" y="1"/>
                  </a:moveTo>
                  <a:lnTo>
                    <a:pt x="1" y="16130"/>
                  </a:lnTo>
                  <a:cubicBezTo>
                    <a:pt x="1" y="7222"/>
                    <a:pt x="7222" y="1"/>
                    <a:pt x="161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1" name="Google Shape;2891;p23"/>
          <p:cNvGrpSpPr/>
          <p:nvPr/>
        </p:nvGrpSpPr>
        <p:grpSpPr>
          <a:xfrm>
            <a:off x="7031525" y="-18"/>
            <a:ext cx="2112567" cy="1451724"/>
            <a:chOff x="7031525" y="-18"/>
            <a:chExt cx="2112567" cy="1451724"/>
          </a:xfrm>
        </p:grpSpPr>
        <p:grpSp>
          <p:nvGrpSpPr>
            <p:cNvPr id="2892" name="Google Shape;2892;p23"/>
            <p:cNvGrpSpPr/>
            <p:nvPr/>
          </p:nvGrpSpPr>
          <p:grpSpPr>
            <a:xfrm rot="5400000">
              <a:off x="7916396" y="224010"/>
              <a:ext cx="1451724" cy="1003668"/>
              <a:chOff x="436045" y="2320146"/>
              <a:chExt cx="2054811" cy="1420620"/>
            </a:xfrm>
          </p:grpSpPr>
          <p:sp>
            <p:nvSpPr>
              <p:cNvPr id="2893" name="Google Shape;2893;p23"/>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3"/>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3"/>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3"/>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3"/>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3"/>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3"/>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3"/>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3"/>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3"/>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3"/>
              <p:cNvSpPr/>
              <p:nvPr/>
            </p:nvSpPr>
            <p:spPr>
              <a:xfrm>
                <a:off x="1222474" y="2954337"/>
                <a:ext cx="634191" cy="634191"/>
              </a:xfrm>
              <a:custGeom>
                <a:rect b="b" l="l" r="r" t="t"/>
                <a:pathLst>
                  <a:path extrusionOk="0" h="16130" w="16130">
                    <a:moveTo>
                      <a:pt x="0" y="0"/>
                    </a:moveTo>
                    <a:lnTo>
                      <a:pt x="0" y="16130"/>
                    </a:ln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3"/>
              <p:cNvSpPr/>
              <p:nvPr/>
            </p:nvSpPr>
            <p:spPr>
              <a:xfrm>
                <a:off x="1222474" y="2954337"/>
                <a:ext cx="634191" cy="786429"/>
              </a:xfrm>
              <a:custGeom>
                <a:rect b="b" l="l" r="r" t="t"/>
                <a:pathLst>
                  <a:path extrusionOk="0" h="20002" w="16130">
                    <a:moveTo>
                      <a:pt x="0" y="0"/>
                    </a:moveTo>
                    <a:lnTo>
                      <a:pt x="0" y="20002"/>
                    </a:lnTo>
                    <a:lnTo>
                      <a:pt x="16130" y="20002"/>
                    </a:lnTo>
                    <a:lnTo>
                      <a:pt x="16130" y="16130"/>
                    </a:lnTo>
                    <a:cubicBezTo>
                      <a:pt x="16130" y="11853"/>
                      <a:pt x="14432" y="7749"/>
                      <a:pt x="11406" y="4723"/>
                    </a:cubicBezTo>
                    <a:cubicBezTo>
                      <a:pt x="8381" y="1700"/>
                      <a:pt x="4279"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3"/>
              <p:cNvSpPr/>
              <p:nvPr/>
            </p:nvSpPr>
            <p:spPr>
              <a:xfrm>
                <a:off x="1222474" y="3271354"/>
                <a:ext cx="317135" cy="469412"/>
              </a:xfrm>
              <a:custGeom>
                <a:rect b="b" l="l" r="r" t="t"/>
                <a:pathLst>
                  <a:path extrusionOk="0" h="11939" w="8066">
                    <a:moveTo>
                      <a:pt x="0" y="1"/>
                    </a:moveTo>
                    <a:lnTo>
                      <a:pt x="0" y="11939"/>
                    </a:lnTo>
                    <a:lnTo>
                      <a:pt x="8066" y="11939"/>
                    </a:lnTo>
                    <a:lnTo>
                      <a:pt x="8066" y="8067"/>
                    </a:lnTo>
                    <a:cubicBezTo>
                      <a:pt x="8066" y="3613"/>
                      <a:pt x="445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3"/>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3"/>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3"/>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3"/>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3"/>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3"/>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3"/>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3" name="Google Shape;2913;p23"/>
            <p:cNvSpPr/>
            <p:nvPr/>
          </p:nvSpPr>
          <p:spPr>
            <a:xfrm>
              <a:off x="7031525" y="0"/>
              <a:ext cx="554425" cy="554380"/>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3"/>
            <p:cNvSpPr/>
            <p:nvPr/>
          </p:nvSpPr>
          <p:spPr>
            <a:xfrm>
              <a:off x="7031525" y="0"/>
              <a:ext cx="554425" cy="554380"/>
            </a:xfrm>
            <a:custGeom>
              <a:rect b="b" l="l" r="r" t="t"/>
              <a:pathLst>
                <a:path extrusionOk="0" h="12297" w="12298">
                  <a:moveTo>
                    <a:pt x="12297" y="0"/>
                  </a:moveTo>
                  <a:cubicBezTo>
                    <a:pt x="9037" y="0"/>
                    <a:pt x="5908" y="1298"/>
                    <a:pt x="3603" y="3603"/>
                  </a:cubicBezTo>
                  <a:cubicBezTo>
                    <a:pt x="1298" y="5908"/>
                    <a:pt x="0" y="9037"/>
                    <a:pt x="3" y="12297"/>
                  </a:cubicBezTo>
                  <a:lnTo>
                    <a:pt x="12297" y="12297"/>
                  </a:lnTo>
                  <a:lnTo>
                    <a:pt x="12297" y="0"/>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3"/>
            <p:cNvSpPr/>
            <p:nvPr/>
          </p:nvSpPr>
          <p:spPr>
            <a:xfrm>
              <a:off x="7117407" y="85882"/>
              <a:ext cx="468633" cy="468497"/>
            </a:xfrm>
            <a:custGeom>
              <a:rect b="b" l="l" r="r" t="t"/>
              <a:pathLst>
                <a:path extrusionOk="0" h="10392" w="10395">
                  <a:moveTo>
                    <a:pt x="10394" y="0"/>
                  </a:moveTo>
                  <a:cubicBezTo>
                    <a:pt x="4654" y="0"/>
                    <a:pt x="0" y="4652"/>
                    <a:pt x="0" y="10392"/>
                  </a:cubicBezTo>
                  <a:lnTo>
                    <a:pt x="10394" y="10392"/>
                  </a:lnTo>
                  <a:lnTo>
                    <a:pt x="103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3"/>
            <p:cNvSpPr/>
            <p:nvPr/>
          </p:nvSpPr>
          <p:spPr>
            <a:xfrm>
              <a:off x="7238228" y="206703"/>
              <a:ext cx="347811" cy="347676"/>
            </a:xfrm>
            <a:custGeom>
              <a:rect b="b" l="l" r="r" t="t"/>
              <a:pathLst>
                <a:path extrusionOk="0" h="7712" w="7715">
                  <a:moveTo>
                    <a:pt x="7714" y="0"/>
                  </a:moveTo>
                  <a:cubicBezTo>
                    <a:pt x="3454" y="0"/>
                    <a:pt x="1" y="3453"/>
                    <a:pt x="3" y="7712"/>
                  </a:cubicBezTo>
                  <a:lnTo>
                    <a:pt x="7714" y="7712"/>
                  </a:lnTo>
                  <a:lnTo>
                    <a:pt x="7714"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3"/>
            <p:cNvSpPr/>
            <p:nvPr/>
          </p:nvSpPr>
          <p:spPr>
            <a:xfrm>
              <a:off x="7336959" y="305343"/>
              <a:ext cx="249081" cy="249036"/>
            </a:xfrm>
            <a:custGeom>
              <a:rect b="b" l="l" r="r" t="t"/>
              <a:pathLst>
                <a:path extrusionOk="0" h="5524" w="5525">
                  <a:moveTo>
                    <a:pt x="5524" y="0"/>
                  </a:moveTo>
                  <a:cubicBezTo>
                    <a:pt x="5030" y="902"/>
                    <a:pt x="4657" y="1864"/>
                    <a:pt x="4420" y="2864"/>
                  </a:cubicBezTo>
                  <a:cubicBezTo>
                    <a:pt x="3546" y="2324"/>
                    <a:pt x="2603" y="1905"/>
                    <a:pt x="1618" y="1620"/>
                  </a:cubicBezTo>
                  <a:lnTo>
                    <a:pt x="1618" y="1620"/>
                  </a:lnTo>
                  <a:cubicBezTo>
                    <a:pt x="1906" y="2604"/>
                    <a:pt x="2324" y="3548"/>
                    <a:pt x="2863" y="4422"/>
                  </a:cubicBezTo>
                  <a:cubicBezTo>
                    <a:pt x="1862" y="4659"/>
                    <a:pt x="900" y="5029"/>
                    <a:pt x="1" y="5524"/>
                  </a:cubicBezTo>
                  <a:lnTo>
                    <a:pt x="5524" y="5524"/>
                  </a:lnTo>
                  <a:lnTo>
                    <a:pt x="55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3"/>
            <p:cNvSpPr/>
            <p:nvPr/>
          </p:nvSpPr>
          <p:spPr>
            <a:xfrm>
              <a:off x="7585905" y="90"/>
              <a:ext cx="554380" cy="554425"/>
            </a:xfrm>
            <a:custGeom>
              <a:rect b="b" l="l" r="r" t="t"/>
              <a:pathLst>
                <a:path extrusionOk="0" h="12298" w="12297">
                  <a:moveTo>
                    <a:pt x="0" y="1"/>
                  </a:moveTo>
                  <a:lnTo>
                    <a:pt x="0"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3"/>
            <p:cNvSpPr/>
            <p:nvPr/>
          </p:nvSpPr>
          <p:spPr>
            <a:xfrm>
              <a:off x="7585905" y="90"/>
              <a:ext cx="554380" cy="554289"/>
            </a:xfrm>
            <a:custGeom>
              <a:rect b="b" l="l" r="r" t="t"/>
              <a:pathLst>
                <a:path extrusionOk="0" h="12295" w="12297">
                  <a:moveTo>
                    <a:pt x="9" y="1"/>
                  </a:moveTo>
                  <a:cubicBezTo>
                    <a:pt x="6" y="1"/>
                    <a:pt x="3" y="1"/>
                    <a:pt x="0" y="1"/>
                  </a:cubicBezTo>
                  <a:lnTo>
                    <a:pt x="0" y="12295"/>
                  </a:lnTo>
                  <a:lnTo>
                    <a:pt x="12297" y="12295"/>
                  </a:lnTo>
                  <a:cubicBezTo>
                    <a:pt x="12297" y="9035"/>
                    <a:pt x="11002" y="5906"/>
                    <a:pt x="8696" y="3601"/>
                  </a:cubicBezTo>
                  <a:cubicBezTo>
                    <a:pt x="6391" y="1298"/>
                    <a:pt x="3268" y="1"/>
                    <a:pt x="9" y="1"/>
                  </a:cubicBez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3"/>
            <p:cNvSpPr/>
            <p:nvPr/>
          </p:nvSpPr>
          <p:spPr>
            <a:xfrm>
              <a:off x="7585905" y="85882"/>
              <a:ext cx="468633" cy="468497"/>
            </a:xfrm>
            <a:custGeom>
              <a:rect b="b" l="l" r="r" t="t"/>
              <a:pathLst>
                <a:path extrusionOk="0" h="10392" w="10395">
                  <a:moveTo>
                    <a:pt x="0" y="0"/>
                  </a:moveTo>
                  <a:lnTo>
                    <a:pt x="0" y="10392"/>
                  </a:lnTo>
                  <a:lnTo>
                    <a:pt x="10394" y="10392"/>
                  </a:lnTo>
                  <a:cubicBezTo>
                    <a:pt x="10394" y="4652"/>
                    <a:pt x="574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3"/>
            <p:cNvSpPr/>
            <p:nvPr/>
          </p:nvSpPr>
          <p:spPr>
            <a:xfrm>
              <a:off x="7585905" y="206703"/>
              <a:ext cx="347676" cy="347676"/>
            </a:xfrm>
            <a:custGeom>
              <a:rect b="b" l="l" r="r" t="t"/>
              <a:pathLst>
                <a:path extrusionOk="0" h="7712" w="7712">
                  <a:moveTo>
                    <a:pt x="0" y="0"/>
                  </a:moveTo>
                  <a:lnTo>
                    <a:pt x="0" y="7712"/>
                  </a:lnTo>
                  <a:lnTo>
                    <a:pt x="7712" y="7712"/>
                  </a:lnTo>
                  <a:cubicBezTo>
                    <a:pt x="7712" y="3453"/>
                    <a:pt x="42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3"/>
            <p:cNvSpPr/>
            <p:nvPr/>
          </p:nvSpPr>
          <p:spPr>
            <a:xfrm>
              <a:off x="7585996" y="305343"/>
              <a:ext cx="249081" cy="249036"/>
            </a:xfrm>
            <a:custGeom>
              <a:rect b="b" l="l" r="r" t="t"/>
              <a:pathLst>
                <a:path extrusionOk="0" h="5524" w="5525">
                  <a:moveTo>
                    <a:pt x="0" y="0"/>
                  </a:moveTo>
                  <a:lnTo>
                    <a:pt x="0" y="5524"/>
                  </a:lnTo>
                  <a:lnTo>
                    <a:pt x="5524" y="5524"/>
                  </a:lnTo>
                  <a:cubicBezTo>
                    <a:pt x="4622" y="5029"/>
                    <a:pt x="3661" y="4659"/>
                    <a:pt x="2660" y="4422"/>
                  </a:cubicBezTo>
                  <a:cubicBezTo>
                    <a:pt x="3198" y="3548"/>
                    <a:pt x="3617" y="2604"/>
                    <a:pt x="3905" y="1620"/>
                  </a:cubicBezTo>
                  <a:lnTo>
                    <a:pt x="3905" y="1620"/>
                  </a:lnTo>
                  <a:cubicBezTo>
                    <a:pt x="2920" y="1905"/>
                    <a:pt x="1977" y="2324"/>
                    <a:pt x="1102" y="2864"/>
                  </a:cubicBezTo>
                  <a:cubicBezTo>
                    <a:pt x="865" y="1864"/>
                    <a:pt x="493" y="9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5_1_1_1">
    <p:bg>
      <p:bgPr>
        <a:solidFill>
          <a:schemeClr val="dk2"/>
        </a:solidFill>
      </p:bgPr>
    </p:bg>
    <p:spTree>
      <p:nvGrpSpPr>
        <p:cNvPr id="2923" name="Shape 2923"/>
        <p:cNvGrpSpPr/>
        <p:nvPr/>
      </p:nvGrpSpPr>
      <p:grpSpPr>
        <a:xfrm>
          <a:off x="0" y="0"/>
          <a:ext cx="0" cy="0"/>
          <a:chOff x="0" y="0"/>
          <a:chExt cx="0" cy="0"/>
        </a:xfrm>
      </p:grpSpPr>
      <p:sp>
        <p:nvSpPr>
          <p:cNvPr id="2924" name="Google Shape;2924;p24"/>
          <p:cNvSpPr txBox="1"/>
          <p:nvPr>
            <p:ph idx="1" type="subTitle"/>
          </p:nvPr>
        </p:nvSpPr>
        <p:spPr>
          <a:xfrm>
            <a:off x="1937850" y="1407669"/>
            <a:ext cx="5268300" cy="470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Work Sans Medium"/>
                <a:ea typeface="Work Sans Medium"/>
                <a:cs typeface="Work Sans Medium"/>
                <a:sym typeface="Work Sans Medium"/>
              </a:defRPr>
            </a:lvl1pPr>
            <a:lvl2pPr lvl="1" rtl="0" algn="ctr">
              <a:spcBef>
                <a:spcPts val="0"/>
              </a:spcBef>
              <a:spcAft>
                <a:spcPts val="0"/>
              </a:spcAft>
              <a:buNone/>
              <a:defRPr sz="1600">
                <a:solidFill>
                  <a:schemeClr val="dk1"/>
                </a:solidFill>
                <a:latin typeface="Work Sans Medium"/>
                <a:ea typeface="Work Sans Medium"/>
                <a:cs typeface="Work Sans Medium"/>
                <a:sym typeface="Work Sans Medium"/>
              </a:defRPr>
            </a:lvl2pPr>
            <a:lvl3pPr lvl="2" rtl="0" algn="ctr">
              <a:spcBef>
                <a:spcPts val="0"/>
              </a:spcBef>
              <a:spcAft>
                <a:spcPts val="0"/>
              </a:spcAft>
              <a:buNone/>
              <a:defRPr sz="1600">
                <a:solidFill>
                  <a:schemeClr val="dk1"/>
                </a:solidFill>
                <a:latin typeface="Work Sans Medium"/>
                <a:ea typeface="Work Sans Medium"/>
                <a:cs typeface="Work Sans Medium"/>
                <a:sym typeface="Work Sans Medium"/>
              </a:defRPr>
            </a:lvl3pPr>
            <a:lvl4pPr lvl="3" rtl="0" algn="ctr">
              <a:spcBef>
                <a:spcPts val="0"/>
              </a:spcBef>
              <a:spcAft>
                <a:spcPts val="0"/>
              </a:spcAft>
              <a:buNone/>
              <a:defRPr sz="1600">
                <a:solidFill>
                  <a:schemeClr val="dk1"/>
                </a:solidFill>
                <a:latin typeface="Work Sans Medium"/>
                <a:ea typeface="Work Sans Medium"/>
                <a:cs typeface="Work Sans Medium"/>
                <a:sym typeface="Work Sans Medium"/>
              </a:defRPr>
            </a:lvl4pPr>
            <a:lvl5pPr lvl="4" rtl="0" algn="ctr">
              <a:spcBef>
                <a:spcPts val="0"/>
              </a:spcBef>
              <a:spcAft>
                <a:spcPts val="0"/>
              </a:spcAft>
              <a:buNone/>
              <a:defRPr sz="1600">
                <a:solidFill>
                  <a:schemeClr val="dk1"/>
                </a:solidFill>
                <a:latin typeface="Work Sans Medium"/>
                <a:ea typeface="Work Sans Medium"/>
                <a:cs typeface="Work Sans Medium"/>
                <a:sym typeface="Work Sans Medium"/>
              </a:defRPr>
            </a:lvl5pPr>
            <a:lvl6pPr lvl="5" rtl="0" algn="ctr">
              <a:spcBef>
                <a:spcPts val="0"/>
              </a:spcBef>
              <a:spcAft>
                <a:spcPts val="0"/>
              </a:spcAft>
              <a:buNone/>
              <a:defRPr sz="1600">
                <a:solidFill>
                  <a:schemeClr val="dk1"/>
                </a:solidFill>
                <a:latin typeface="Work Sans Medium"/>
                <a:ea typeface="Work Sans Medium"/>
                <a:cs typeface="Work Sans Medium"/>
                <a:sym typeface="Work Sans Medium"/>
              </a:defRPr>
            </a:lvl6pPr>
            <a:lvl7pPr lvl="6" rtl="0" algn="ctr">
              <a:spcBef>
                <a:spcPts val="0"/>
              </a:spcBef>
              <a:spcAft>
                <a:spcPts val="0"/>
              </a:spcAft>
              <a:buNone/>
              <a:defRPr sz="1600">
                <a:solidFill>
                  <a:schemeClr val="dk1"/>
                </a:solidFill>
                <a:latin typeface="Work Sans Medium"/>
                <a:ea typeface="Work Sans Medium"/>
                <a:cs typeface="Work Sans Medium"/>
                <a:sym typeface="Work Sans Medium"/>
              </a:defRPr>
            </a:lvl7pPr>
            <a:lvl8pPr lvl="7" rtl="0" algn="ctr">
              <a:spcBef>
                <a:spcPts val="0"/>
              </a:spcBef>
              <a:spcAft>
                <a:spcPts val="0"/>
              </a:spcAft>
              <a:buNone/>
              <a:defRPr sz="1600">
                <a:solidFill>
                  <a:schemeClr val="dk1"/>
                </a:solidFill>
                <a:latin typeface="Work Sans Medium"/>
                <a:ea typeface="Work Sans Medium"/>
                <a:cs typeface="Work Sans Medium"/>
                <a:sym typeface="Work Sans Medium"/>
              </a:defRPr>
            </a:lvl8pPr>
            <a:lvl9pPr lvl="8" rtl="0" algn="ctr">
              <a:spcBef>
                <a:spcPts val="0"/>
              </a:spcBef>
              <a:spcAft>
                <a:spcPts val="0"/>
              </a:spcAft>
              <a:buNone/>
              <a:defRPr sz="1600">
                <a:solidFill>
                  <a:schemeClr val="dk1"/>
                </a:solidFill>
                <a:latin typeface="Work Sans Medium"/>
                <a:ea typeface="Work Sans Medium"/>
                <a:cs typeface="Work Sans Medium"/>
                <a:sym typeface="Work Sans Medium"/>
              </a:defRPr>
            </a:lvl9pPr>
          </a:lstStyle>
          <a:p/>
        </p:txBody>
      </p:sp>
      <p:sp>
        <p:nvSpPr>
          <p:cNvPr id="2925" name="Google Shape;2925;p24"/>
          <p:cNvSpPr txBox="1"/>
          <p:nvPr>
            <p:ph idx="2" type="subTitle"/>
          </p:nvPr>
        </p:nvSpPr>
        <p:spPr>
          <a:xfrm>
            <a:off x="1937850" y="2768761"/>
            <a:ext cx="5268300" cy="470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Work Sans Medium"/>
                <a:ea typeface="Work Sans Medium"/>
                <a:cs typeface="Work Sans Medium"/>
                <a:sym typeface="Work Sans Medium"/>
              </a:defRPr>
            </a:lvl1pPr>
            <a:lvl2pPr lvl="1" rtl="0" algn="ctr">
              <a:spcBef>
                <a:spcPts val="0"/>
              </a:spcBef>
              <a:spcAft>
                <a:spcPts val="0"/>
              </a:spcAft>
              <a:buNone/>
              <a:defRPr sz="1600">
                <a:solidFill>
                  <a:schemeClr val="dk1"/>
                </a:solidFill>
                <a:latin typeface="Work Sans Medium"/>
                <a:ea typeface="Work Sans Medium"/>
                <a:cs typeface="Work Sans Medium"/>
                <a:sym typeface="Work Sans Medium"/>
              </a:defRPr>
            </a:lvl2pPr>
            <a:lvl3pPr lvl="2" rtl="0" algn="ctr">
              <a:spcBef>
                <a:spcPts val="0"/>
              </a:spcBef>
              <a:spcAft>
                <a:spcPts val="0"/>
              </a:spcAft>
              <a:buNone/>
              <a:defRPr sz="1600">
                <a:solidFill>
                  <a:schemeClr val="dk1"/>
                </a:solidFill>
                <a:latin typeface="Work Sans Medium"/>
                <a:ea typeface="Work Sans Medium"/>
                <a:cs typeface="Work Sans Medium"/>
                <a:sym typeface="Work Sans Medium"/>
              </a:defRPr>
            </a:lvl3pPr>
            <a:lvl4pPr lvl="3" rtl="0" algn="ctr">
              <a:spcBef>
                <a:spcPts val="0"/>
              </a:spcBef>
              <a:spcAft>
                <a:spcPts val="0"/>
              </a:spcAft>
              <a:buNone/>
              <a:defRPr sz="1600">
                <a:solidFill>
                  <a:schemeClr val="dk1"/>
                </a:solidFill>
                <a:latin typeface="Work Sans Medium"/>
                <a:ea typeface="Work Sans Medium"/>
                <a:cs typeface="Work Sans Medium"/>
                <a:sym typeface="Work Sans Medium"/>
              </a:defRPr>
            </a:lvl4pPr>
            <a:lvl5pPr lvl="4" rtl="0" algn="ctr">
              <a:spcBef>
                <a:spcPts val="0"/>
              </a:spcBef>
              <a:spcAft>
                <a:spcPts val="0"/>
              </a:spcAft>
              <a:buNone/>
              <a:defRPr sz="1600">
                <a:solidFill>
                  <a:schemeClr val="dk1"/>
                </a:solidFill>
                <a:latin typeface="Work Sans Medium"/>
                <a:ea typeface="Work Sans Medium"/>
                <a:cs typeface="Work Sans Medium"/>
                <a:sym typeface="Work Sans Medium"/>
              </a:defRPr>
            </a:lvl5pPr>
            <a:lvl6pPr lvl="5" rtl="0" algn="ctr">
              <a:spcBef>
                <a:spcPts val="0"/>
              </a:spcBef>
              <a:spcAft>
                <a:spcPts val="0"/>
              </a:spcAft>
              <a:buNone/>
              <a:defRPr sz="1600">
                <a:solidFill>
                  <a:schemeClr val="dk1"/>
                </a:solidFill>
                <a:latin typeface="Work Sans Medium"/>
                <a:ea typeface="Work Sans Medium"/>
                <a:cs typeface="Work Sans Medium"/>
                <a:sym typeface="Work Sans Medium"/>
              </a:defRPr>
            </a:lvl6pPr>
            <a:lvl7pPr lvl="6" rtl="0" algn="ctr">
              <a:spcBef>
                <a:spcPts val="0"/>
              </a:spcBef>
              <a:spcAft>
                <a:spcPts val="0"/>
              </a:spcAft>
              <a:buNone/>
              <a:defRPr sz="1600">
                <a:solidFill>
                  <a:schemeClr val="dk1"/>
                </a:solidFill>
                <a:latin typeface="Work Sans Medium"/>
                <a:ea typeface="Work Sans Medium"/>
                <a:cs typeface="Work Sans Medium"/>
                <a:sym typeface="Work Sans Medium"/>
              </a:defRPr>
            </a:lvl7pPr>
            <a:lvl8pPr lvl="7" rtl="0" algn="ctr">
              <a:spcBef>
                <a:spcPts val="0"/>
              </a:spcBef>
              <a:spcAft>
                <a:spcPts val="0"/>
              </a:spcAft>
              <a:buNone/>
              <a:defRPr sz="1600">
                <a:solidFill>
                  <a:schemeClr val="dk1"/>
                </a:solidFill>
                <a:latin typeface="Work Sans Medium"/>
                <a:ea typeface="Work Sans Medium"/>
                <a:cs typeface="Work Sans Medium"/>
                <a:sym typeface="Work Sans Medium"/>
              </a:defRPr>
            </a:lvl8pPr>
            <a:lvl9pPr lvl="8" rtl="0" algn="ctr">
              <a:spcBef>
                <a:spcPts val="0"/>
              </a:spcBef>
              <a:spcAft>
                <a:spcPts val="0"/>
              </a:spcAft>
              <a:buNone/>
              <a:defRPr sz="1600">
                <a:solidFill>
                  <a:schemeClr val="dk1"/>
                </a:solidFill>
                <a:latin typeface="Work Sans Medium"/>
                <a:ea typeface="Work Sans Medium"/>
                <a:cs typeface="Work Sans Medium"/>
                <a:sym typeface="Work Sans Medium"/>
              </a:defRPr>
            </a:lvl9pPr>
          </a:lstStyle>
          <a:p/>
        </p:txBody>
      </p:sp>
      <p:sp>
        <p:nvSpPr>
          <p:cNvPr id="2926" name="Google Shape;2926;p24"/>
          <p:cNvSpPr txBox="1"/>
          <p:nvPr>
            <p:ph idx="3" type="subTitle"/>
          </p:nvPr>
        </p:nvSpPr>
        <p:spPr>
          <a:xfrm>
            <a:off x="1937850" y="4113290"/>
            <a:ext cx="5268300" cy="470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Work Sans Medium"/>
                <a:ea typeface="Work Sans Medium"/>
                <a:cs typeface="Work Sans Medium"/>
                <a:sym typeface="Work Sans Medium"/>
              </a:defRPr>
            </a:lvl1pPr>
            <a:lvl2pPr lvl="1" rtl="0" algn="ctr">
              <a:spcBef>
                <a:spcPts val="0"/>
              </a:spcBef>
              <a:spcAft>
                <a:spcPts val="0"/>
              </a:spcAft>
              <a:buNone/>
              <a:defRPr sz="1600">
                <a:solidFill>
                  <a:schemeClr val="dk1"/>
                </a:solidFill>
                <a:latin typeface="Work Sans Medium"/>
                <a:ea typeface="Work Sans Medium"/>
                <a:cs typeface="Work Sans Medium"/>
                <a:sym typeface="Work Sans Medium"/>
              </a:defRPr>
            </a:lvl2pPr>
            <a:lvl3pPr lvl="2" rtl="0" algn="ctr">
              <a:spcBef>
                <a:spcPts val="0"/>
              </a:spcBef>
              <a:spcAft>
                <a:spcPts val="0"/>
              </a:spcAft>
              <a:buNone/>
              <a:defRPr sz="1600">
                <a:solidFill>
                  <a:schemeClr val="dk1"/>
                </a:solidFill>
                <a:latin typeface="Work Sans Medium"/>
                <a:ea typeface="Work Sans Medium"/>
                <a:cs typeface="Work Sans Medium"/>
                <a:sym typeface="Work Sans Medium"/>
              </a:defRPr>
            </a:lvl3pPr>
            <a:lvl4pPr lvl="3" rtl="0" algn="ctr">
              <a:spcBef>
                <a:spcPts val="0"/>
              </a:spcBef>
              <a:spcAft>
                <a:spcPts val="0"/>
              </a:spcAft>
              <a:buNone/>
              <a:defRPr sz="1600">
                <a:solidFill>
                  <a:schemeClr val="dk1"/>
                </a:solidFill>
                <a:latin typeface="Work Sans Medium"/>
                <a:ea typeface="Work Sans Medium"/>
                <a:cs typeface="Work Sans Medium"/>
                <a:sym typeface="Work Sans Medium"/>
              </a:defRPr>
            </a:lvl4pPr>
            <a:lvl5pPr lvl="4" rtl="0" algn="ctr">
              <a:spcBef>
                <a:spcPts val="0"/>
              </a:spcBef>
              <a:spcAft>
                <a:spcPts val="0"/>
              </a:spcAft>
              <a:buNone/>
              <a:defRPr sz="1600">
                <a:solidFill>
                  <a:schemeClr val="dk1"/>
                </a:solidFill>
                <a:latin typeface="Work Sans Medium"/>
                <a:ea typeface="Work Sans Medium"/>
                <a:cs typeface="Work Sans Medium"/>
                <a:sym typeface="Work Sans Medium"/>
              </a:defRPr>
            </a:lvl5pPr>
            <a:lvl6pPr lvl="5" rtl="0" algn="ctr">
              <a:spcBef>
                <a:spcPts val="0"/>
              </a:spcBef>
              <a:spcAft>
                <a:spcPts val="0"/>
              </a:spcAft>
              <a:buNone/>
              <a:defRPr sz="1600">
                <a:solidFill>
                  <a:schemeClr val="dk1"/>
                </a:solidFill>
                <a:latin typeface="Work Sans Medium"/>
                <a:ea typeface="Work Sans Medium"/>
                <a:cs typeface="Work Sans Medium"/>
                <a:sym typeface="Work Sans Medium"/>
              </a:defRPr>
            </a:lvl6pPr>
            <a:lvl7pPr lvl="6" rtl="0" algn="ctr">
              <a:spcBef>
                <a:spcPts val="0"/>
              </a:spcBef>
              <a:spcAft>
                <a:spcPts val="0"/>
              </a:spcAft>
              <a:buNone/>
              <a:defRPr sz="1600">
                <a:solidFill>
                  <a:schemeClr val="dk1"/>
                </a:solidFill>
                <a:latin typeface="Work Sans Medium"/>
                <a:ea typeface="Work Sans Medium"/>
                <a:cs typeface="Work Sans Medium"/>
                <a:sym typeface="Work Sans Medium"/>
              </a:defRPr>
            </a:lvl7pPr>
            <a:lvl8pPr lvl="7" rtl="0" algn="ctr">
              <a:spcBef>
                <a:spcPts val="0"/>
              </a:spcBef>
              <a:spcAft>
                <a:spcPts val="0"/>
              </a:spcAft>
              <a:buNone/>
              <a:defRPr sz="1600">
                <a:solidFill>
                  <a:schemeClr val="dk1"/>
                </a:solidFill>
                <a:latin typeface="Work Sans Medium"/>
                <a:ea typeface="Work Sans Medium"/>
                <a:cs typeface="Work Sans Medium"/>
                <a:sym typeface="Work Sans Medium"/>
              </a:defRPr>
            </a:lvl8pPr>
            <a:lvl9pPr lvl="8" rtl="0" algn="ctr">
              <a:spcBef>
                <a:spcPts val="0"/>
              </a:spcBef>
              <a:spcAft>
                <a:spcPts val="0"/>
              </a:spcAft>
              <a:buNone/>
              <a:defRPr sz="1600">
                <a:solidFill>
                  <a:schemeClr val="dk1"/>
                </a:solidFill>
                <a:latin typeface="Work Sans Medium"/>
                <a:ea typeface="Work Sans Medium"/>
                <a:cs typeface="Work Sans Medium"/>
                <a:sym typeface="Work Sans Medium"/>
              </a:defRPr>
            </a:lvl9pPr>
          </a:lstStyle>
          <a:p/>
        </p:txBody>
      </p:sp>
      <p:sp>
        <p:nvSpPr>
          <p:cNvPr id="2927" name="Google Shape;2927;p24"/>
          <p:cNvSpPr txBox="1"/>
          <p:nvPr>
            <p:ph hasCustomPrompt="1" type="title"/>
          </p:nvPr>
        </p:nvSpPr>
        <p:spPr>
          <a:xfrm>
            <a:off x="1937850" y="751867"/>
            <a:ext cx="5268300" cy="73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0" sz="48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928" name="Google Shape;2928;p24"/>
          <p:cNvSpPr txBox="1"/>
          <p:nvPr>
            <p:ph hasCustomPrompt="1" idx="4" type="title"/>
          </p:nvPr>
        </p:nvSpPr>
        <p:spPr>
          <a:xfrm>
            <a:off x="1937850" y="2112952"/>
            <a:ext cx="5268300" cy="73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0" sz="48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929" name="Google Shape;2929;p24"/>
          <p:cNvSpPr txBox="1"/>
          <p:nvPr>
            <p:ph hasCustomPrompt="1" idx="5" type="title"/>
          </p:nvPr>
        </p:nvSpPr>
        <p:spPr>
          <a:xfrm>
            <a:off x="1937850" y="3474035"/>
            <a:ext cx="5268300" cy="73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0" sz="48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grpSp>
        <p:nvGrpSpPr>
          <p:cNvPr id="2930" name="Google Shape;2930;p24"/>
          <p:cNvGrpSpPr/>
          <p:nvPr/>
        </p:nvGrpSpPr>
        <p:grpSpPr>
          <a:xfrm flipH="1" rot="-5400000">
            <a:off x="6702957" y="2702443"/>
            <a:ext cx="3016661" cy="1865434"/>
            <a:chOff x="6358532" y="3421182"/>
            <a:chExt cx="2785210" cy="1722310"/>
          </a:xfrm>
        </p:grpSpPr>
        <p:grpSp>
          <p:nvGrpSpPr>
            <p:cNvPr id="2931" name="Google Shape;2931;p24"/>
            <p:cNvGrpSpPr/>
            <p:nvPr/>
          </p:nvGrpSpPr>
          <p:grpSpPr>
            <a:xfrm rot="10800000">
              <a:off x="7421604" y="3421182"/>
              <a:ext cx="1722137" cy="1190764"/>
              <a:chOff x="436045" y="2320146"/>
              <a:chExt cx="2054811" cy="1420620"/>
            </a:xfrm>
          </p:grpSpPr>
          <p:sp>
            <p:nvSpPr>
              <p:cNvPr id="2932" name="Google Shape;2932;p24"/>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4"/>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4"/>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4"/>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4"/>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4"/>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4"/>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4"/>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4"/>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4"/>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4"/>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4"/>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4"/>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4"/>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4"/>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4"/>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4"/>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9" name="Google Shape;2949;p24"/>
            <p:cNvSpPr/>
            <p:nvPr/>
          </p:nvSpPr>
          <p:spPr>
            <a:xfrm rot="10800000">
              <a:off x="8484593" y="4611928"/>
              <a:ext cx="659149" cy="531564"/>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4"/>
            <p:cNvSpPr/>
            <p:nvPr/>
          </p:nvSpPr>
          <p:spPr>
            <a:xfrm rot="10800000">
              <a:off x="8484594" y="4611928"/>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4"/>
            <p:cNvSpPr/>
            <p:nvPr/>
          </p:nvSpPr>
          <p:spPr>
            <a:xfrm rot="10800000">
              <a:off x="8484599" y="4877710"/>
              <a:ext cx="265762" cy="265782"/>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4"/>
            <p:cNvSpPr/>
            <p:nvPr/>
          </p:nvSpPr>
          <p:spPr>
            <a:xfrm rot="10800000">
              <a:off x="7421596" y="4611928"/>
              <a:ext cx="531557" cy="531564"/>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4"/>
            <p:cNvSpPr/>
            <p:nvPr/>
          </p:nvSpPr>
          <p:spPr>
            <a:xfrm rot="10800000">
              <a:off x="7421596" y="4611928"/>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4"/>
            <p:cNvSpPr/>
            <p:nvPr/>
          </p:nvSpPr>
          <p:spPr>
            <a:xfrm rot="10800000">
              <a:off x="7421600" y="4877710"/>
              <a:ext cx="265762" cy="265782"/>
            </a:xfrm>
            <a:custGeom>
              <a:rect b="b" l="l" r="r" t="t"/>
              <a:pathLst>
                <a:path extrusionOk="0" h="8065" w="8065">
                  <a:moveTo>
                    <a:pt x="0" y="1"/>
                  </a:moveTo>
                  <a:cubicBezTo>
                    <a:pt x="0" y="4454"/>
                    <a:pt x="3610" y="8064"/>
                    <a:pt x="8064" y="8064"/>
                  </a:cubicBezTo>
                  <a:lnTo>
                    <a:pt x="8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4"/>
            <p:cNvSpPr/>
            <p:nvPr/>
          </p:nvSpPr>
          <p:spPr>
            <a:xfrm rot="10800000">
              <a:off x="6890113" y="4611928"/>
              <a:ext cx="531524" cy="531564"/>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4"/>
            <p:cNvSpPr/>
            <p:nvPr/>
          </p:nvSpPr>
          <p:spPr>
            <a:xfrm rot="10800000">
              <a:off x="6890047" y="4877710"/>
              <a:ext cx="531590" cy="26578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4"/>
            <p:cNvSpPr/>
            <p:nvPr/>
          </p:nvSpPr>
          <p:spPr>
            <a:xfrm rot="10800000">
              <a:off x="6890047" y="4611920"/>
              <a:ext cx="531590" cy="265815"/>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4"/>
            <p:cNvSpPr/>
            <p:nvPr/>
          </p:nvSpPr>
          <p:spPr>
            <a:xfrm rot="10800000">
              <a:off x="7110862" y="4877710"/>
              <a:ext cx="310775" cy="26578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4"/>
            <p:cNvSpPr/>
            <p:nvPr/>
          </p:nvSpPr>
          <p:spPr>
            <a:xfrm rot="10800000">
              <a:off x="7110862" y="4611920"/>
              <a:ext cx="310775" cy="265815"/>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4"/>
            <p:cNvSpPr/>
            <p:nvPr/>
          </p:nvSpPr>
          <p:spPr>
            <a:xfrm rot="10800000">
              <a:off x="6358532" y="4611928"/>
              <a:ext cx="531557" cy="531564"/>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4"/>
            <p:cNvSpPr/>
            <p:nvPr/>
          </p:nvSpPr>
          <p:spPr>
            <a:xfrm rot="10800000">
              <a:off x="7953112" y="4611928"/>
              <a:ext cx="531524" cy="531564"/>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4"/>
            <p:cNvSpPr/>
            <p:nvPr/>
          </p:nvSpPr>
          <p:spPr>
            <a:xfrm rot="10800000">
              <a:off x="8086011" y="4611924"/>
              <a:ext cx="265729" cy="398723"/>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3" name="Google Shape;2963;p24"/>
            <p:cNvGrpSpPr/>
            <p:nvPr/>
          </p:nvGrpSpPr>
          <p:grpSpPr>
            <a:xfrm rot="10800000">
              <a:off x="8127634" y="4691732"/>
              <a:ext cx="182422" cy="239029"/>
              <a:chOff x="1430778" y="1939788"/>
              <a:chExt cx="217662" cy="285170"/>
            </a:xfrm>
          </p:grpSpPr>
          <p:sp>
            <p:nvSpPr>
              <p:cNvPr id="2964" name="Google Shape;2964;p24"/>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4"/>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4"/>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7" name="Google Shape;2967;p24"/>
            <p:cNvSpPr/>
            <p:nvPr/>
          </p:nvSpPr>
          <p:spPr>
            <a:xfrm rot="10800000">
              <a:off x="8405714" y="5064597"/>
              <a:ext cx="78921" cy="7889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8" name="Google Shape;2968;p24"/>
          <p:cNvGrpSpPr/>
          <p:nvPr/>
        </p:nvGrpSpPr>
        <p:grpSpPr>
          <a:xfrm>
            <a:off x="12" y="2519027"/>
            <a:ext cx="1312211" cy="2624465"/>
            <a:chOff x="12" y="2519027"/>
            <a:chExt cx="1312211" cy="2624465"/>
          </a:xfrm>
        </p:grpSpPr>
        <p:sp>
          <p:nvSpPr>
            <p:cNvPr id="2969" name="Google Shape;2969;p24"/>
            <p:cNvSpPr/>
            <p:nvPr/>
          </p:nvSpPr>
          <p:spPr>
            <a:xfrm rot="5400000">
              <a:off x="-9" y="2519054"/>
              <a:ext cx="656160" cy="656106"/>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4"/>
            <p:cNvSpPr/>
            <p:nvPr/>
          </p:nvSpPr>
          <p:spPr>
            <a:xfrm rot="5400000">
              <a:off x="16" y="2713617"/>
              <a:ext cx="461574" cy="46157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4"/>
            <p:cNvSpPr/>
            <p:nvPr/>
          </p:nvSpPr>
          <p:spPr>
            <a:xfrm rot="5400000">
              <a:off x="-66" y="2847087"/>
              <a:ext cx="328187" cy="328027"/>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4"/>
            <p:cNvSpPr/>
            <p:nvPr/>
          </p:nvSpPr>
          <p:spPr>
            <a:xfrm rot="5400000">
              <a:off x="-40" y="3003981"/>
              <a:ext cx="171270" cy="171163"/>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4"/>
            <p:cNvSpPr/>
            <p:nvPr/>
          </p:nvSpPr>
          <p:spPr>
            <a:xfrm rot="5400000">
              <a:off x="-9" y="4487253"/>
              <a:ext cx="656160" cy="656106"/>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4"/>
            <p:cNvSpPr/>
            <p:nvPr/>
          </p:nvSpPr>
          <p:spPr>
            <a:xfrm rot="5400000">
              <a:off x="-9" y="4487359"/>
              <a:ext cx="656160" cy="656106"/>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4"/>
            <p:cNvSpPr/>
            <p:nvPr/>
          </p:nvSpPr>
          <p:spPr>
            <a:xfrm rot="5400000">
              <a:off x="-63" y="4487306"/>
              <a:ext cx="656267" cy="656106"/>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4"/>
            <p:cNvSpPr/>
            <p:nvPr/>
          </p:nvSpPr>
          <p:spPr>
            <a:xfrm rot="5400000">
              <a:off x="328044" y="4487279"/>
              <a:ext cx="328027" cy="328133"/>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4"/>
            <p:cNvSpPr/>
            <p:nvPr/>
          </p:nvSpPr>
          <p:spPr>
            <a:xfrm rot="5400000">
              <a:off x="492030" y="4487306"/>
              <a:ext cx="164067" cy="164120"/>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4"/>
            <p:cNvSpPr/>
            <p:nvPr/>
          </p:nvSpPr>
          <p:spPr>
            <a:xfrm rot="5400000">
              <a:off x="-9" y="3175174"/>
              <a:ext cx="656160" cy="656106"/>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4"/>
            <p:cNvSpPr/>
            <p:nvPr/>
          </p:nvSpPr>
          <p:spPr>
            <a:xfrm rot="5400000">
              <a:off x="-97277" y="3272440"/>
              <a:ext cx="656160" cy="46157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4"/>
            <p:cNvSpPr/>
            <p:nvPr/>
          </p:nvSpPr>
          <p:spPr>
            <a:xfrm rot="5400000">
              <a:off x="-164052" y="3339214"/>
              <a:ext cx="656160" cy="328027"/>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4"/>
            <p:cNvSpPr/>
            <p:nvPr/>
          </p:nvSpPr>
          <p:spPr>
            <a:xfrm rot="5400000">
              <a:off x="-242485" y="3417645"/>
              <a:ext cx="656160" cy="171163"/>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4"/>
            <p:cNvSpPr/>
            <p:nvPr/>
          </p:nvSpPr>
          <p:spPr>
            <a:xfrm rot="5400000">
              <a:off x="164057" y="3339087"/>
              <a:ext cx="328027" cy="656106"/>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4"/>
            <p:cNvSpPr/>
            <p:nvPr/>
          </p:nvSpPr>
          <p:spPr>
            <a:xfrm rot="5400000">
              <a:off x="-163970" y="2790206"/>
              <a:ext cx="876943" cy="548970"/>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4"/>
            <p:cNvSpPr/>
            <p:nvPr/>
          </p:nvSpPr>
          <p:spPr>
            <a:xfrm rot="5400000">
              <a:off x="656091" y="3831329"/>
              <a:ext cx="656160" cy="656106"/>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4"/>
            <p:cNvSpPr/>
            <p:nvPr/>
          </p:nvSpPr>
          <p:spPr>
            <a:xfrm rot="5400000">
              <a:off x="656171" y="3831249"/>
              <a:ext cx="656000" cy="656106"/>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4"/>
            <p:cNvSpPr/>
            <p:nvPr/>
          </p:nvSpPr>
          <p:spPr>
            <a:xfrm rot="5400000">
              <a:off x="-9" y="3831133"/>
              <a:ext cx="656160" cy="656106"/>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4"/>
            <p:cNvSpPr/>
            <p:nvPr/>
          </p:nvSpPr>
          <p:spPr>
            <a:xfrm rot="5400000">
              <a:off x="245984" y="4077126"/>
              <a:ext cx="656160" cy="164120"/>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4"/>
            <p:cNvSpPr/>
            <p:nvPr/>
          </p:nvSpPr>
          <p:spPr>
            <a:xfrm rot="5400000">
              <a:off x="491977" y="4323236"/>
              <a:ext cx="164173" cy="164120"/>
            </a:xfrm>
            <a:custGeom>
              <a:rect b="b" l="l" r="r" t="t"/>
              <a:pathLst>
                <a:path extrusionOk="0" h="3076" w="3077">
                  <a:moveTo>
                    <a:pt x="1" y="0"/>
                  </a:moveTo>
                  <a:cubicBezTo>
                    <a:pt x="1" y="1698"/>
                    <a:pt x="1379" y="3076"/>
                    <a:pt x="3077" y="3076"/>
                  </a:cubicBezTo>
                  <a:lnTo>
                    <a:pt x="30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4"/>
            <p:cNvSpPr/>
            <p:nvPr/>
          </p:nvSpPr>
          <p:spPr>
            <a:xfrm rot="5400000">
              <a:off x="-164106" y="3995226"/>
              <a:ext cx="656267" cy="328027"/>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4"/>
            <p:cNvSpPr/>
            <p:nvPr/>
          </p:nvSpPr>
          <p:spPr>
            <a:xfrm rot="5400000">
              <a:off x="-139429" y="4019904"/>
              <a:ext cx="557560" cy="278673"/>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4"/>
            <p:cNvSpPr/>
            <p:nvPr/>
          </p:nvSpPr>
          <p:spPr>
            <a:xfrm rot="5400000">
              <a:off x="-113899" y="4045329"/>
              <a:ext cx="455705" cy="227879"/>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4"/>
            <p:cNvSpPr/>
            <p:nvPr/>
          </p:nvSpPr>
          <p:spPr>
            <a:xfrm rot="5400000">
              <a:off x="-79726" y="4079504"/>
              <a:ext cx="318956" cy="159478"/>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4"/>
            <p:cNvSpPr/>
            <p:nvPr/>
          </p:nvSpPr>
          <p:spPr>
            <a:xfrm rot="5400000">
              <a:off x="-45526" y="4113706"/>
              <a:ext cx="182207" cy="9113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4"/>
            <p:cNvSpPr/>
            <p:nvPr/>
          </p:nvSpPr>
          <p:spPr>
            <a:xfrm rot="5400000">
              <a:off x="656091" y="4487288"/>
              <a:ext cx="656160" cy="656106"/>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4"/>
            <p:cNvSpPr/>
            <p:nvPr/>
          </p:nvSpPr>
          <p:spPr>
            <a:xfrm rot="5400000">
              <a:off x="656033" y="4487342"/>
              <a:ext cx="164173" cy="164013"/>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4"/>
            <p:cNvSpPr/>
            <p:nvPr/>
          </p:nvSpPr>
          <p:spPr>
            <a:xfrm rot="5400000">
              <a:off x="820021" y="4487315"/>
              <a:ext cx="164173" cy="164067"/>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4"/>
            <p:cNvSpPr/>
            <p:nvPr/>
          </p:nvSpPr>
          <p:spPr>
            <a:xfrm rot="5400000">
              <a:off x="656086" y="4651412"/>
              <a:ext cx="164067" cy="164013"/>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4"/>
            <p:cNvSpPr/>
            <p:nvPr/>
          </p:nvSpPr>
          <p:spPr>
            <a:xfrm rot="5400000">
              <a:off x="820074" y="4651385"/>
              <a:ext cx="164067" cy="164067"/>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4"/>
            <p:cNvSpPr/>
            <p:nvPr/>
          </p:nvSpPr>
          <p:spPr>
            <a:xfrm rot="5400000">
              <a:off x="984089" y="4651385"/>
              <a:ext cx="164067" cy="164067"/>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4"/>
            <p:cNvSpPr/>
            <p:nvPr/>
          </p:nvSpPr>
          <p:spPr>
            <a:xfrm rot="5400000">
              <a:off x="656113" y="4815402"/>
              <a:ext cx="164013" cy="164013"/>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4"/>
            <p:cNvSpPr/>
            <p:nvPr/>
          </p:nvSpPr>
          <p:spPr>
            <a:xfrm rot="5400000">
              <a:off x="656086" y="4979391"/>
              <a:ext cx="164067" cy="164013"/>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4"/>
            <p:cNvSpPr/>
            <p:nvPr/>
          </p:nvSpPr>
          <p:spPr>
            <a:xfrm rot="5400000">
              <a:off x="820101" y="4815375"/>
              <a:ext cx="164013" cy="164067"/>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4"/>
            <p:cNvSpPr/>
            <p:nvPr/>
          </p:nvSpPr>
          <p:spPr>
            <a:xfrm rot="5400000">
              <a:off x="984036" y="4487315"/>
              <a:ext cx="164173" cy="164067"/>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4"/>
            <p:cNvSpPr/>
            <p:nvPr/>
          </p:nvSpPr>
          <p:spPr>
            <a:xfrm rot="5400000">
              <a:off x="1148077" y="4487288"/>
              <a:ext cx="164173" cy="164120"/>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4"/>
            <p:cNvSpPr/>
            <p:nvPr/>
          </p:nvSpPr>
          <p:spPr>
            <a:xfrm rot="5400000">
              <a:off x="656091" y="4487288"/>
              <a:ext cx="656160" cy="656106"/>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4"/>
            <p:cNvSpPr/>
            <p:nvPr/>
          </p:nvSpPr>
          <p:spPr>
            <a:xfrm rot="5400000">
              <a:off x="810580" y="4641781"/>
              <a:ext cx="501590" cy="501697"/>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4"/>
            <p:cNvSpPr/>
            <p:nvPr/>
          </p:nvSpPr>
          <p:spPr>
            <a:xfrm rot="5400000">
              <a:off x="984144" y="4815348"/>
              <a:ext cx="328027" cy="328133"/>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4"/>
            <p:cNvSpPr/>
            <p:nvPr/>
          </p:nvSpPr>
          <p:spPr>
            <a:xfrm rot="5400000">
              <a:off x="128146" y="3428509"/>
              <a:ext cx="38362" cy="14928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4"/>
            <p:cNvSpPr/>
            <p:nvPr/>
          </p:nvSpPr>
          <p:spPr>
            <a:xfrm rot="5400000">
              <a:off x="134015" y="3308991"/>
              <a:ext cx="132587" cy="132747"/>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4"/>
            <p:cNvSpPr/>
            <p:nvPr/>
          </p:nvSpPr>
          <p:spPr>
            <a:xfrm rot="5400000">
              <a:off x="253371" y="3303280"/>
              <a:ext cx="149287" cy="38362"/>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4"/>
            <p:cNvSpPr/>
            <p:nvPr/>
          </p:nvSpPr>
          <p:spPr>
            <a:xfrm rot="5400000">
              <a:off x="389428" y="3308991"/>
              <a:ext cx="132587" cy="132747"/>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4"/>
            <p:cNvSpPr/>
            <p:nvPr/>
          </p:nvSpPr>
          <p:spPr>
            <a:xfrm rot="5400000">
              <a:off x="489522" y="3428509"/>
              <a:ext cx="38362" cy="14928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4"/>
            <p:cNvSpPr/>
            <p:nvPr/>
          </p:nvSpPr>
          <p:spPr>
            <a:xfrm rot="5400000">
              <a:off x="389508" y="3564646"/>
              <a:ext cx="132587" cy="132587"/>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4"/>
            <p:cNvSpPr/>
            <p:nvPr/>
          </p:nvSpPr>
          <p:spPr>
            <a:xfrm rot="5400000">
              <a:off x="253371" y="3664661"/>
              <a:ext cx="149287" cy="38362"/>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4"/>
            <p:cNvSpPr/>
            <p:nvPr/>
          </p:nvSpPr>
          <p:spPr>
            <a:xfrm rot="5400000">
              <a:off x="134015" y="3564566"/>
              <a:ext cx="132587" cy="132747"/>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6" name="Google Shape;3016;p24"/>
          <p:cNvGrpSpPr/>
          <p:nvPr/>
        </p:nvGrpSpPr>
        <p:grpSpPr>
          <a:xfrm flipH="1" rot="10800000">
            <a:off x="7287770" y="1"/>
            <a:ext cx="1847053" cy="1231328"/>
            <a:chOff x="7515500" y="4056000"/>
            <a:chExt cx="1628508" cy="1085636"/>
          </a:xfrm>
        </p:grpSpPr>
        <p:sp>
          <p:nvSpPr>
            <p:cNvPr id="3017" name="Google Shape;3017;p24"/>
            <p:cNvSpPr/>
            <p:nvPr/>
          </p:nvSpPr>
          <p:spPr>
            <a:xfrm>
              <a:off x="7515500" y="4598708"/>
              <a:ext cx="542771" cy="542928"/>
            </a:xfrm>
            <a:custGeom>
              <a:rect b="b" l="l" r="r" t="t"/>
              <a:pathLst>
                <a:path extrusionOk="0" h="10386" w="10383">
                  <a:moveTo>
                    <a:pt x="0" y="1"/>
                  </a:moveTo>
                  <a:lnTo>
                    <a:pt x="0" y="10385"/>
                  </a:lnTo>
                  <a:lnTo>
                    <a:pt x="10383" y="10385"/>
                  </a:lnTo>
                  <a:lnTo>
                    <a:pt x="10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4"/>
            <p:cNvSpPr/>
            <p:nvPr/>
          </p:nvSpPr>
          <p:spPr>
            <a:xfrm>
              <a:off x="7515500" y="4598708"/>
              <a:ext cx="542771" cy="542928"/>
            </a:xfrm>
            <a:custGeom>
              <a:rect b="b" l="l" r="r" t="t"/>
              <a:pathLst>
                <a:path extrusionOk="0" h="10386" w="10383">
                  <a:moveTo>
                    <a:pt x="10383" y="1"/>
                  </a:moveTo>
                  <a:cubicBezTo>
                    <a:pt x="4650" y="1"/>
                    <a:pt x="0" y="4650"/>
                    <a:pt x="0" y="10385"/>
                  </a:cubicBezTo>
                  <a:lnTo>
                    <a:pt x="10383" y="10385"/>
                  </a:lnTo>
                  <a:lnTo>
                    <a:pt x="103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4"/>
            <p:cNvSpPr/>
            <p:nvPr/>
          </p:nvSpPr>
          <p:spPr>
            <a:xfrm>
              <a:off x="7716181" y="4799544"/>
              <a:ext cx="342088" cy="342088"/>
            </a:xfrm>
            <a:custGeom>
              <a:rect b="b" l="l" r="r" t="t"/>
              <a:pathLst>
                <a:path extrusionOk="0" h="6544" w="6544">
                  <a:moveTo>
                    <a:pt x="6544" y="1"/>
                  </a:moveTo>
                  <a:cubicBezTo>
                    <a:pt x="2932" y="1"/>
                    <a:pt x="1" y="2929"/>
                    <a:pt x="1" y="6543"/>
                  </a:cubicBezTo>
                  <a:lnTo>
                    <a:pt x="6544" y="6543"/>
                  </a:lnTo>
                  <a:lnTo>
                    <a:pt x="6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4"/>
            <p:cNvSpPr/>
            <p:nvPr/>
          </p:nvSpPr>
          <p:spPr>
            <a:xfrm>
              <a:off x="7857530" y="4940736"/>
              <a:ext cx="200736" cy="200893"/>
            </a:xfrm>
            <a:custGeom>
              <a:rect b="b" l="l" r="r" t="t"/>
              <a:pathLst>
                <a:path extrusionOk="0" h="3843" w="3840">
                  <a:moveTo>
                    <a:pt x="3840" y="0"/>
                  </a:moveTo>
                  <a:cubicBezTo>
                    <a:pt x="1719" y="0"/>
                    <a:pt x="0" y="1721"/>
                    <a:pt x="0" y="3842"/>
                  </a:cubicBezTo>
                  <a:lnTo>
                    <a:pt x="3840" y="3842"/>
                  </a:lnTo>
                  <a:lnTo>
                    <a:pt x="38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4"/>
            <p:cNvSpPr/>
            <p:nvPr/>
          </p:nvSpPr>
          <p:spPr>
            <a:xfrm>
              <a:off x="8601080" y="4598708"/>
              <a:ext cx="542928" cy="542928"/>
            </a:xfrm>
            <a:custGeom>
              <a:rect b="b" l="l" r="r" t="t"/>
              <a:pathLst>
                <a:path extrusionOk="0" h="10386" w="10386">
                  <a:moveTo>
                    <a:pt x="1" y="1"/>
                  </a:moveTo>
                  <a:lnTo>
                    <a:pt x="1" y="10385"/>
                  </a:lnTo>
                  <a:lnTo>
                    <a:pt x="10386" y="10385"/>
                  </a:lnTo>
                  <a:lnTo>
                    <a:pt x="10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4"/>
            <p:cNvSpPr/>
            <p:nvPr/>
          </p:nvSpPr>
          <p:spPr>
            <a:xfrm>
              <a:off x="8772696" y="4770323"/>
              <a:ext cx="199586" cy="199690"/>
            </a:xfrm>
            <a:custGeom>
              <a:rect b="b" l="l" r="r" t="t"/>
              <a:pathLst>
                <a:path extrusionOk="0" h="3820" w="3818">
                  <a:moveTo>
                    <a:pt x="1" y="0"/>
                  </a:moveTo>
                  <a:lnTo>
                    <a:pt x="1" y="3819"/>
                  </a:lnTo>
                  <a:lnTo>
                    <a:pt x="3817" y="3819"/>
                  </a:lnTo>
                  <a:lnTo>
                    <a:pt x="38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4"/>
            <p:cNvSpPr/>
            <p:nvPr/>
          </p:nvSpPr>
          <p:spPr>
            <a:xfrm>
              <a:off x="8601080" y="4598708"/>
              <a:ext cx="542928" cy="542928"/>
            </a:xfrm>
            <a:custGeom>
              <a:rect b="b" l="l" r="r" t="t"/>
              <a:pathLst>
                <a:path extrusionOk="0" h="10386" w="10386">
                  <a:moveTo>
                    <a:pt x="1" y="1"/>
                  </a:moveTo>
                  <a:lnTo>
                    <a:pt x="10386" y="10385"/>
                  </a:lnTo>
                  <a:lnTo>
                    <a:pt x="10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4"/>
            <p:cNvSpPr/>
            <p:nvPr/>
          </p:nvSpPr>
          <p:spPr>
            <a:xfrm>
              <a:off x="8601080" y="4056000"/>
              <a:ext cx="542824" cy="542771"/>
            </a:xfrm>
            <a:custGeom>
              <a:rect b="b" l="l" r="r" t="t"/>
              <a:pathLst>
                <a:path extrusionOk="0" h="10383" w="10384">
                  <a:moveTo>
                    <a:pt x="1" y="0"/>
                  </a:moveTo>
                  <a:lnTo>
                    <a:pt x="1" y="10383"/>
                  </a:lnTo>
                  <a:lnTo>
                    <a:pt x="10383" y="10383"/>
                  </a:lnTo>
                  <a:lnTo>
                    <a:pt x="103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4"/>
            <p:cNvSpPr/>
            <p:nvPr/>
          </p:nvSpPr>
          <p:spPr>
            <a:xfrm>
              <a:off x="8601080" y="4056000"/>
              <a:ext cx="542928" cy="542771"/>
            </a:xfrm>
            <a:custGeom>
              <a:rect b="b" l="l" r="r" t="t"/>
              <a:pathLst>
                <a:path extrusionOk="0" h="10383" w="10386">
                  <a:moveTo>
                    <a:pt x="1" y="0"/>
                  </a:moveTo>
                  <a:lnTo>
                    <a:pt x="1" y="10383"/>
                  </a:lnTo>
                  <a:lnTo>
                    <a:pt x="10386" y="10383"/>
                  </a:lnTo>
                  <a:cubicBezTo>
                    <a:pt x="10386" y="4647"/>
                    <a:pt x="5736"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4"/>
            <p:cNvSpPr/>
            <p:nvPr/>
          </p:nvSpPr>
          <p:spPr>
            <a:xfrm>
              <a:off x="8601080" y="4327302"/>
              <a:ext cx="271516" cy="271464"/>
            </a:xfrm>
            <a:custGeom>
              <a:rect b="b" l="l" r="r" t="t"/>
              <a:pathLst>
                <a:path extrusionOk="0" h="5193" w="5194">
                  <a:moveTo>
                    <a:pt x="1" y="0"/>
                  </a:moveTo>
                  <a:lnTo>
                    <a:pt x="1" y="5193"/>
                  </a:lnTo>
                  <a:lnTo>
                    <a:pt x="5193" y="5193"/>
                  </a:lnTo>
                  <a:cubicBezTo>
                    <a:pt x="5193" y="2326"/>
                    <a:pt x="2867"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4"/>
            <p:cNvSpPr/>
            <p:nvPr/>
          </p:nvSpPr>
          <p:spPr>
            <a:xfrm>
              <a:off x="8058211" y="4598708"/>
              <a:ext cx="542928" cy="542928"/>
            </a:xfrm>
            <a:custGeom>
              <a:rect b="b" l="l" r="r" t="t"/>
              <a:pathLst>
                <a:path extrusionOk="0" h="10386" w="10386">
                  <a:moveTo>
                    <a:pt x="1" y="1"/>
                  </a:moveTo>
                  <a:lnTo>
                    <a:pt x="1" y="10385"/>
                  </a:lnTo>
                  <a:lnTo>
                    <a:pt x="10386" y="10385"/>
                  </a:lnTo>
                  <a:lnTo>
                    <a:pt x="103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4"/>
            <p:cNvSpPr/>
            <p:nvPr/>
          </p:nvSpPr>
          <p:spPr>
            <a:xfrm>
              <a:off x="8258840" y="4598708"/>
              <a:ext cx="141718" cy="542928"/>
            </a:xfrm>
            <a:custGeom>
              <a:rect b="b" l="l" r="r" t="t"/>
              <a:pathLst>
                <a:path extrusionOk="0" h="10386" w="2711">
                  <a:moveTo>
                    <a:pt x="0" y="1"/>
                  </a:moveTo>
                  <a:lnTo>
                    <a:pt x="0" y="10385"/>
                  </a:lnTo>
                  <a:lnTo>
                    <a:pt x="2710" y="10385"/>
                  </a:lnTo>
                  <a:lnTo>
                    <a:pt x="2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4"/>
            <p:cNvSpPr/>
            <p:nvPr/>
          </p:nvSpPr>
          <p:spPr>
            <a:xfrm>
              <a:off x="8058211" y="4799283"/>
              <a:ext cx="542928" cy="141718"/>
            </a:xfrm>
            <a:custGeom>
              <a:rect b="b" l="l" r="r" t="t"/>
              <a:pathLst>
                <a:path extrusionOk="0" h="2711" w="10386">
                  <a:moveTo>
                    <a:pt x="1" y="1"/>
                  </a:moveTo>
                  <a:lnTo>
                    <a:pt x="1" y="2711"/>
                  </a:lnTo>
                  <a:lnTo>
                    <a:pt x="10386" y="2711"/>
                  </a:lnTo>
                  <a:lnTo>
                    <a:pt x="10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0" name="Google Shape;3030;p24"/>
          <p:cNvGrpSpPr/>
          <p:nvPr/>
        </p:nvGrpSpPr>
        <p:grpSpPr>
          <a:xfrm>
            <a:off x="0" y="0"/>
            <a:ext cx="1312238" cy="948957"/>
            <a:chOff x="0" y="0"/>
            <a:chExt cx="1036687" cy="749690"/>
          </a:xfrm>
        </p:grpSpPr>
        <p:sp>
          <p:nvSpPr>
            <p:cNvPr id="3031" name="Google Shape;3031;p24"/>
            <p:cNvSpPr/>
            <p:nvPr/>
          </p:nvSpPr>
          <p:spPr>
            <a:xfrm>
              <a:off x="9" y="0"/>
              <a:ext cx="573886" cy="462770"/>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4"/>
            <p:cNvSpPr/>
            <p:nvPr/>
          </p:nvSpPr>
          <p:spPr>
            <a:xfrm>
              <a:off x="111095" y="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4"/>
            <p:cNvSpPr/>
            <p:nvPr/>
          </p:nvSpPr>
          <p:spPr>
            <a:xfrm>
              <a:off x="342504" y="0"/>
              <a:ext cx="231385" cy="23138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4"/>
            <p:cNvSpPr/>
            <p:nvPr/>
          </p:nvSpPr>
          <p:spPr>
            <a:xfrm flipH="1">
              <a:off x="573888" y="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4"/>
            <p:cNvSpPr/>
            <p:nvPr/>
          </p:nvSpPr>
          <p:spPr>
            <a:xfrm flipH="1">
              <a:off x="573893" y="0"/>
              <a:ext cx="231385" cy="231385"/>
            </a:xfrm>
            <a:custGeom>
              <a:rect b="b" l="l" r="r" t="t"/>
              <a:pathLst>
                <a:path extrusionOk="0" h="8065" w="8065">
                  <a:moveTo>
                    <a:pt x="0" y="1"/>
                  </a:moveTo>
                  <a:cubicBezTo>
                    <a:pt x="0" y="4454"/>
                    <a:pt x="3610" y="8064"/>
                    <a:pt x="8064" y="8064"/>
                  </a:cubicBezTo>
                  <a:lnTo>
                    <a:pt x="8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4"/>
            <p:cNvSpPr/>
            <p:nvPr/>
          </p:nvSpPr>
          <p:spPr>
            <a:xfrm>
              <a:off x="0" y="462777"/>
              <a:ext cx="573896" cy="28691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4"/>
            <p:cNvSpPr/>
            <p:nvPr/>
          </p:nvSpPr>
          <p:spPr>
            <a:xfrm>
              <a:off x="0" y="462777"/>
              <a:ext cx="335508" cy="28691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BJECT_1_1_1">
    <p:bg>
      <p:bgPr>
        <a:solidFill>
          <a:schemeClr val="dk2"/>
        </a:solidFill>
      </p:bgPr>
    </p:bg>
    <p:spTree>
      <p:nvGrpSpPr>
        <p:cNvPr id="3038" name="Shape 3038"/>
        <p:cNvGrpSpPr/>
        <p:nvPr/>
      </p:nvGrpSpPr>
      <p:grpSpPr>
        <a:xfrm>
          <a:off x="0" y="0"/>
          <a:ext cx="0" cy="0"/>
          <a:chOff x="0" y="0"/>
          <a:chExt cx="0" cy="0"/>
        </a:xfrm>
      </p:grpSpPr>
      <p:sp>
        <p:nvSpPr>
          <p:cNvPr id="3039" name="Google Shape;3039;p25"/>
          <p:cNvSpPr txBox="1"/>
          <p:nvPr>
            <p:ph type="title"/>
          </p:nvPr>
        </p:nvSpPr>
        <p:spPr>
          <a:xfrm>
            <a:off x="2565450" y="710350"/>
            <a:ext cx="4013100" cy="9099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3300"/>
              <a:buNone/>
              <a:defRPr b="0" i="0" sz="6500"/>
            </a:lvl1pPr>
            <a:lvl2pPr lvl="1" rtl="0">
              <a:spcBef>
                <a:spcPts val="0"/>
              </a:spcBef>
              <a:spcAft>
                <a:spcPts val="0"/>
              </a:spcAft>
              <a:buSzPts val="3300"/>
              <a:buNone/>
              <a:defRPr b="0" sz="3300"/>
            </a:lvl2pPr>
            <a:lvl3pPr lvl="2" rtl="0">
              <a:spcBef>
                <a:spcPts val="0"/>
              </a:spcBef>
              <a:spcAft>
                <a:spcPts val="0"/>
              </a:spcAft>
              <a:buSzPts val="3300"/>
              <a:buNone/>
              <a:defRPr b="0" sz="3300"/>
            </a:lvl3pPr>
            <a:lvl4pPr lvl="3" rtl="0">
              <a:spcBef>
                <a:spcPts val="0"/>
              </a:spcBef>
              <a:spcAft>
                <a:spcPts val="0"/>
              </a:spcAft>
              <a:buSzPts val="3300"/>
              <a:buNone/>
              <a:defRPr b="0" sz="3300"/>
            </a:lvl4pPr>
            <a:lvl5pPr lvl="4" rtl="0">
              <a:spcBef>
                <a:spcPts val="0"/>
              </a:spcBef>
              <a:spcAft>
                <a:spcPts val="0"/>
              </a:spcAft>
              <a:buSzPts val="3300"/>
              <a:buNone/>
              <a:defRPr b="0" sz="3300"/>
            </a:lvl5pPr>
            <a:lvl6pPr lvl="5" rtl="0">
              <a:spcBef>
                <a:spcPts val="0"/>
              </a:spcBef>
              <a:spcAft>
                <a:spcPts val="0"/>
              </a:spcAft>
              <a:buSzPts val="3300"/>
              <a:buNone/>
              <a:defRPr b="0" sz="3300"/>
            </a:lvl6pPr>
            <a:lvl7pPr lvl="6" rtl="0">
              <a:spcBef>
                <a:spcPts val="0"/>
              </a:spcBef>
              <a:spcAft>
                <a:spcPts val="0"/>
              </a:spcAft>
              <a:buSzPts val="3300"/>
              <a:buNone/>
              <a:defRPr b="0" sz="3300"/>
            </a:lvl7pPr>
            <a:lvl8pPr lvl="7" rtl="0">
              <a:spcBef>
                <a:spcPts val="0"/>
              </a:spcBef>
              <a:spcAft>
                <a:spcPts val="0"/>
              </a:spcAft>
              <a:buSzPts val="3300"/>
              <a:buNone/>
              <a:defRPr b="0" sz="3300"/>
            </a:lvl8pPr>
            <a:lvl9pPr lvl="8" rtl="0">
              <a:spcBef>
                <a:spcPts val="0"/>
              </a:spcBef>
              <a:spcAft>
                <a:spcPts val="0"/>
              </a:spcAft>
              <a:buSzPts val="3300"/>
              <a:buNone/>
              <a:defRPr b="0" sz="3300"/>
            </a:lvl9pPr>
          </a:lstStyle>
          <a:p/>
        </p:txBody>
      </p:sp>
      <p:sp>
        <p:nvSpPr>
          <p:cNvPr id="3040" name="Google Shape;3040;p25"/>
          <p:cNvSpPr txBox="1"/>
          <p:nvPr>
            <p:ph idx="1" type="subTitle"/>
          </p:nvPr>
        </p:nvSpPr>
        <p:spPr>
          <a:xfrm>
            <a:off x="2565450" y="1553150"/>
            <a:ext cx="4013100" cy="1164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Work Sans Medium"/>
                <a:ea typeface="Work Sans Medium"/>
                <a:cs typeface="Work Sans Medium"/>
                <a:sym typeface="Work Sans Medium"/>
              </a:defRPr>
            </a:lvl1pPr>
            <a:lvl2pPr lvl="1" rtl="0" algn="ctr">
              <a:spcBef>
                <a:spcPts val="0"/>
              </a:spcBef>
              <a:spcAft>
                <a:spcPts val="0"/>
              </a:spcAft>
              <a:buNone/>
              <a:defRPr sz="1400">
                <a:solidFill>
                  <a:schemeClr val="dk1"/>
                </a:solidFill>
                <a:latin typeface="Work Sans Medium"/>
                <a:ea typeface="Work Sans Medium"/>
                <a:cs typeface="Work Sans Medium"/>
                <a:sym typeface="Work Sans Medium"/>
              </a:defRPr>
            </a:lvl2pPr>
            <a:lvl3pPr lvl="2" rtl="0" algn="ctr">
              <a:spcBef>
                <a:spcPts val="0"/>
              </a:spcBef>
              <a:spcAft>
                <a:spcPts val="0"/>
              </a:spcAft>
              <a:buNone/>
              <a:defRPr sz="1400">
                <a:solidFill>
                  <a:schemeClr val="dk1"/>
                </a:solidFill>
                <a:latin typeface="Work Sans Medium"/>
                <a:ea typeface="Work Sans Medium"/>
                <a:cs typeface="Work Sans Medium"/>
                <a:sym typeface="Work Sans Medium"/>
              </a:defRPr>
            </a:lvl3pPr>
            <a:lvl4pPr lvl="3" rtl="0" algn="ctr">
              <a:spcBef>
                <a:spcPts val="0"/>
              </a:spcBef>
              <a:spcAft>
                <a:spcPts val="0"/>
              </a:spcAft>
              <a:buNone/>
              <a:defRPr sz="1400">
                <a:solidFill>
                  <a:schemeClr val="dk1"/>
                </a:solidFill>
                <a:latin typeface="Work Sans Medium"/>
                <a:ea typeface="Work Sans Medium"/>
                <a:cs typeface="Work Sans Medium"/>
                <a:sym typeface="Work Sans Medium"/>
              </a:defRPr>
            </a:lvl4pPr>
            <a:lvl5pPr lvl="4" rtl="0" algn="ctr">
              <a:spcBef>
                <a:spcPts val="0"/>
              </a:spcBef>
              <a:spcAft>
                <a:spcPts val="0"/>
              </a:spcAft>
              <a:buNone/>
              <a:defRPr sz="1400">
                <a:solidFill>
                  <a:schemeClr val="dk1"/>
                </a:solidFill>
                <a:latin typeface="Work Sans Medium"/>
                <a:ea typeface="Work Sans Medium"/>
                <a:cs typeface="Work Sans Medium"/>
                <a:sym typeface="Work Sans Medium"/>
              </a:defRPr>
            </a:lvl5pPr>
            <a:lvl6pPr lvl="5" rtl="0" algn="ctr">
              <a:spcBef>
                <a:spcPts val="0"/>
              </a:spcBef>
              <a:spcAft>
                <a:spcPts val="0"/>
              </a:spcAft>
              <a:buNone/>
              <a:defRPr sz="1400">
                <a:solidFill>
                  <a:schemeClr val="dk1"/>
                </a:solidFill>
                <a:latin typeface="Work Sans Medium"/>
                <a:ea typeface="Work Sans Medium"/>
                <a:cs typeface="Work Sans Medium"/>
                <a:sym typeface="Work Sans Medium"/>
              </a:defRPr>
            </a:lvl6pPr>
            <a:lvl7pPr lvl="6" rtl="0" algn="ctr">
              <a:spcBef>
                <a:spcPts val="0"/>
              </a:spcBef>
              <a:spcAft>
                <a:spcPts val="0"/>
              </a:spcAft>
              <a:buNone/>
              <a:defRPr sz="1400">
                <a:solidFill>
                  <a:schemeClr val="dk1"/>
                </a:solidFill>
                <a:latin typeface="Work Sans Medium"/>
                <a:ea typeface="Work Sans Medium"/>
                <a:cs typeface="Work Sans Medium"/>
                <a:sym typeface="Work Sans Medium"/>
              </a:defRPr>
            </a:lvl7pPr>
            <a:lvl8pPr lvl="7" rtl="0" algn="ctr">
              <a:spcBef>
                <a:spcPts val="0"/>
              </a:spcBef>
              <a:spcAft>
                <a:spcPts val="0"/>
              </a:spcAft>
              <a:buNone/>
              <a:defRPr sz="1400">
                <a:solidFill>
                  <a:schemeClr val="dk1"/>
                </a:solidFill>
                <a:latin typeface="Work Sans Medium"/>
                <a:ea typeface="Work Sans Medium"/>
                <a:cs typeface="Work Sans Medium"/>
                <a:sym typeface="Work Sans Medium"/>
              </a:defRPr>
            </a:lvl8pPr>
            <a:lvl9pPr lvl="8" rtl="0" algn="ctr">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3041" name="Google Shape;3041;p25"/>
          <p:cNvSpPr txBox="1"/>
          <p:nvPr/>
        </p:nvSpPr>
        <p:spPr>
          <a:xfrm>
            <a:off x="2565450" y="3468075"/>
            <a:ext cx="4013100" cy="6513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lang="es" sz="1200">
                <a:solidFill>
                  <a:schemeClr val="dk1"/>
                </a:solidFill>
                <a:latin typeface="Work Sans Medium"/>
                <a:ea typeface="Work Sans Medium"/>
                <a:cs typeface="Work Sans Medium"/>
                <a:sym typeface="Work Sans Medium"/>
              </a:rPr>
              <a:t>CRÉDITOS: Esta plantilla para presentaciones es una creación de</a:t>
            </a:r>
            <a:r>
              <a:rPr lang="es" sz="1200">
                <a:solidFill>
                  <a:schemeClr val="dk1"/>
                </a:solidFill>
                <a:latin typeface="Work Sans"/>
                <a:ea typeface="Work Sans"/>
                <a:cs typeface="Work Sans"/>
                <a:sym typeface="Work Sans"/>
              </a:rPr>
              <a:t> </a:t>
            </a:r>
            <a:r>
              <a:rPr b="1" lang="es" sz="1200">
                <a:solidFill>
                  <a:schemeClr val="dk1"/>
                </a:solidFill>
                <a:uFill>
                  <a:noFill/>
                </a:uFill>
                <a:latin typeface="Work Sans"/>
                <a:ea typeface="Work Sans"/>
                <a:cs typeface="Work Sans"/>
                <a:sym typeface="Work Sans"/>
                <a:hlinkClick r:id="rId2">
                  <a:extLst>
                    <a:ext uri="{A12FA001-AC4F-418D-AE19-62706E023703}">
                      <ahyp:hlinkClr val="tx"/>
                    </a:ext>
                  </a:extLst>
                </a:hlinkClick>
              </a:rPr>
              <a:t>Slidesgo</a:t>
            </a:r>
            <a:r>
              <a:rPr lang="es" sz="1200">
                <a:solidFill>
                  <a:schemeClr val="dk1"/>
                </a:solidFill>
                <a:latin typeface="Work Sans"/>
                <a:ea typeface="Work Sans"/>
                <a:cs typeface="Work Sans"/>
                <a:sym typeface="Work Sans"/>
              </a:rPr>
              <a:t>, </a:t>
            </a:r>
            <a:r>
              <a:rPr lang="es" sz="1200">
                <a:solidFill>
                  <a:schemeClr val="dk1"/>
                </a:solidFill>
                <a:latin typeface="Work Sans Medium"/>
                <a:ea typeface="Work Sans Medium"/>
                <a:cs typeface="Work Sans Medium"/>
                <a:sym typeface="Work Sans Medium"/>
              </a:rPr>
              <a:t>e incluye iconos de </a:t>
            </a:r>
            <a:r>
              <a:rPr b="1" lang="es" sz="1200">
                <a:solidFill>
                  <a:schemeClr val="dk1"/>
                </a:solidFill>
                <a:uFill>
                  <a:noFill/>
                </a:uFill>
                <a:latin typeface="Work Sans"/>
                <a:ea typeface="Work Sans"/>
                <a:cs typeface="Work Sans"/>
                <a:sym typeface="Work Sans"/>
                <a:hlinkClick r:id="rId3">
                  <a:extLst>
                    <a:ext uri="{A12FA001-AC4F-418D-AE19-62706E023703}">
                      <ahyp:hlinkClr val="tx"/>
                    </a:ext>
                  </a:extLst>
                </a:hlinkClick>
              </a:rPr>
              <a:t>Flaticon</a:t>
            </a:r>
            <a:r>
              <a:rPr lang="es" sz="1200">
                <a:solidFill>
                  <a:schemeClr val="dk1"/>
                </a:solidFill>
                <a:latin typeface="Work Sans"/>
                <a:ea typeface="Work Sans"/>
                <a:cs typeface="Work Sans"/>
                <a:sym typeface="Work Sans"/>
              </a:rPr>
              <a:t> </a:t>
            </a:r>
            <a:r>
              <a:rPr lang="es" sz="1200">
                <a:solidFill>
                  <a:schemeClr val="dk1"/>
                </a:solidFill>
                <a:latin typeface="Work Sans Medium"/>
                <a:ea typeface="Work Sans Medium"/>
                <a:cs typeface="Work Sans Medium"/>
                <a:sym typeface="Work Sans Medium"/>
              </a:rPr>
              <a:t>e infografías e imágenes de </a:t>
            </a:r>
            <a:r>
              <a:rPr b="1" lang="es" sz="1200">
                <a:solidFill>
                  <a:schemeClr val="dk1"/>
                </a:solidFill>
                <a:uFill>
                  <a:noFill/>
                </a:uFill>
                <a:latin typeface="Work Sans"/>
                <a:ea typeface="Work Sans"/>
                <a:cs typeface="Work Sans"/>
                <a:sym typeface="Work Sans"/>
                <a:hlinkClick r:id="rId4">
                  <a:extLst>
                    <a:ext uri="{A12FA001-AC4F-418D-AE19-62706E023703}">
                      <ahyp:hlinkClr val="tx"/>
                    </a:ext>
                  </a:extLst>
                </a:hlinkClick>
              </a:rPr>
              <a:t>Freepik</a:t>
            </a:r>
            <a:endParaRPr b="1" sz="1200">
              <a:solidFill>
                <a:schemeClr val="dk1"/>
              </a:solidFill>
              <a:latin typeface="Work Sans"/>
              <a:ea typeface="Work Sans"/>
              <a:cs typeface="Work Sans"/>
              <a:sym typeface="Work Sans"/>
            </a:endParaRPr>
          </a:p>
        </p:txBody>
      </p:sp>
      <p:grpSp>
        <p:nvGrpSpPr>
          <p:cNvPr id="3042" name="Google Shape;3042;p25"/>
          <p:cNvGrpSpPr/>
          <p:nvPr/>
        </p:nvGrpSpPr>
        <p:grpSpPr>
          <a:xfrm rot="-5400000">
            <a:off x="-1248299" y="1252904"/>
            <a:ext cx="5143397" cy="2646799"/>
            <a:chOff x="12" y="-1"/>
            <a:chExt cx="5697792" cy="2932091"/>
          </a:xfrm>
        </p:grpSpPr>
        <p:sp>
          <p:nvSpPr>
            <p:cNvPr id="3043" name="Google Shape;3043;p25"/>
            <p:cNvSpPr/>
            <p:nvPr/>
          </p:nvSpPr>
          <p:spPr>
            <a:xfrm rot="10800000">
              <a:off x="851744" y="1562126"/>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5"/>
            <p:cNvSpPr/>
            <p:nvPr/>
          </p:nvSpPr>
          <p:spPr>
            <a:xfrm rot="10800000">
              <a:off x="24" y="153"/>
              <a:ext cx="857400" cy="857486"/>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5"/>
            <p:cNvSpPr/>
            <p:nvPr/>
          </p:nvSpPr>
          <p:spPr>
            <a:xfrm rot="10800000">
              <a:off x="165931" y="166102"/>
              <a:ext cx="691579" cy="691536"/>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5"/>
            <p:cNvSpPr/>
            <p:nvPr/>
          </p:nvSpPr>
          <p:spPr>
            <a:xfrm rot="10800000">
              <a:off x="511720" y="511806"/>
              <a:ext cx="345789" cy="345832"/>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5"/>
            <p:cNvSpPr/>
            <p:nvPr/>
          </p:nvSpPr>
          <p:spPr>
            <a:xfrm rot="10800000">
              <a:off x="165931" y="1549084"/>
              <a:ext cx="691493" cy="691536"/>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5"/>
            <p:cNvSpPr/>
            <p:nvPr/>
          </p:nvSpPr>
          <p:spPr>
            <a:xfrm rot="10800000">
              <a:off x="24" y="1549084"/>
              <a:ext cx="857486" cy="691536"/>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5"/>
            <p:cNvSpPr/>
            <p:nvPr/>
          </p:nvSpPr>
          <p:spPr>
            <a:xfrm rot="10800000">
              <a:off x="331790" y="1714987"/>
              <a:ext cx="359851" cy="359808"/>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5"/>
            <p:cNvSpPr/>
            <p:nvPr/>
          </p:nvSpPr>
          <p:spPr>
            <a:xfrm rot="10800000">
              <a:off x="431803" y="1815085"/>
              <a:ext cx="159734" cy="159691"/>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5"/>
            <p:cNvSpPr/>
            <p:nvPr/>
          </p:nvSpPr>
          <p:spPr>
            <a:xfrm rot="10800000">
              <a:off x="24" y="2240597"/>
              <a:ext cx="857486" cy="691493"/>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5"/>
            <p:cNvSpPr/>
            <p:nvPr/>
          </p:nvSpPr>
          <p:spPr>
            <a:xfrm rot="10800000">
              <a:off x="19" y="2240592"/>
              <a:ext cx="677003" cy="511010"/>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5"/>
            <p:cNvSpPr/>
            <p:nvPr/>
          </p:nvSpPr>
          <p:spPr>
            <a:xfrm rot="10800000">
              <a:off x="12" y="2240585"/>
              <a:ext cx="421455" cy="255548"/>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5"/>
            <p:cNvSpPr/>
            <p:nvPr/>
          </p:nvSpPr>
          <p:spPr>
            <a:xfrm rot="10800000">
              <a:off x="24" y="857615"/>
              <a:ext cx="857400" cy="691493"/>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5"/>
            <p:cNvSpPr/>
            <p:nvPr/>
          </p:nvSpPr>
          <p:spPr>
            <a:xfrm rot="10800000">
              <a:off x="165931" y="857615"/>
              <a:ext cx="691579" cy="691493"/>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5"/>
            <p:cNvSpPr/>
            <p:nvPr/>
          </p:nvSpPr>
          <p:spPr>
            <a:xfrm rot="10800000">
              <a:off x="511720" y="857605"/>
              <a:ext cx="345704" cy="345704"/>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5"/>
            <p:cNvSpPr/>
            <p:nvPr/>
          </p:nvSpPr>
          <p:spPr>
            <a:xfrm rot="10800000">
              <a:off x="857486" y="1549075"/>
              <a:ext cx="691536" cy="345747"/>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5"/>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5"/>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5"/>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5"/>
            <p:cNvSpPr/>
            <p:nvPr/>
          </p:nvSpPr>
          <p:spPr>
            <a:xfrm rot="10800000">
              <a:off x="1037712" y="857610"/>
              <a:ext cx="511310" cy="511310"/>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5"/>
            <p:cNvSpPr/>
            <p:nvPr/>
          </p:nvSpPr>
          <p:spPr>
            <a:xfrm rot="10800000">
              <a:off x="1382215" y="857600"/>
              <a:ext cx="166807" cy="166593"/>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5"/>
            <p:cNvSpPr/>
            <p:nvPr/>
          </p:nvSpPr>
          <p:spPr>
            <a:xfrm rot="10800000">
              <a:off x="4314799" y="128"/>
              <a:ext cx="691493" cy="857486"/>
            </a:xfrm>
            <a:custGeom>
              <a:rect b="b" l="l" r="r" t="t"/>
              <a:pathLst>
                <a:path extrusionOk="0" h="20002" w="16130">
                  <a:moveTo>
                    <a:pt x="0" y="1"/>
                  </a:moveTo>
                  <a:lnTo>
                    <a:pt x="0" y="20002"/>
                  </a:lnTo>
                  <a:lnTo>
                    <a:pt x="16130" y="20002"/>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5"/>
            <p:cNvSpPr/>
            <p:nvPr/>
          </p:nvSpPr>
          <p:spPr>
            <a:xfrm rot="10800000">
              <a:off x="4314799" y="166077"/>
              <a:ext cx="691493" cy="691536"/>
            </a:xfrm>
            <a:custGeom>
              <a:rect b="b" l="l" r="r" t="t"/>
              <a:pathLst>
                <a:path extrusionOk="0" h="16131" w="16130">
                  <a:moveTo>
                    <a:pt x="0" y="1"/>
                  </a:moveTo>
                  <a:lnTo>
                    <a:pt x="0" y="16130"/>
                  </a:lnTo>
                  <a:cubicBezTo>
                    <a:pt x="8908" y="16130"/>
                    <a:pt x="16130" y="8909"/>
                    <a:pt x="16130"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5"/>
            <p:cNvSpPr/>
            <p:nvPr/>
          </p:nvSpPr>
          <p:spPr>
            <a:xfrm rot="10800000">
              <a:off x="4660460" y="511781"/>
              <a:ext cx="345832" cy="345832"/>
            </a:xfrm>
            <a:custGeom>
              <a:rect b="b" l="l" r="r" t="t"/>
              <a:pathLst>
                <a:path extrusionOk="0" h="8067" w="8067">
                  <a:moveTo>
                    <a:pt x="0" y="1"/>
                  </a:moveTo>
                  <a:lnTo>
                    <a:pt x="0" y="8067"/>
                  </a:lnTo>
                  <a:cubicBezTo>
                    <a:pt x="4454" y="8067"/>
                    <a:pt x="8066" y="4455"/>
                    <a:pt x="8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5"/>
            <p:cNvSpPr/>
            <p:nvPr/>
          </p:nvSpPr>
          <p:spPr>
            <a:xfrm rot="10800000">
              <a:off x="5006268" y="166077"/>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5"/>
            <p:cNvSpPr/>
            <p:nvPr/>
          </p:nvSpPr>
          <p:spPr>
            <a:xfrm rot="10800000">
              <a:off x="5006268" y="-1"/>
              <a:ext cx="691536" cy="857614"/>
            </a:xfrm>
            <a:custGeom>
              <a:rect b="b" l="l" r="r" t="t"/>
              <a:pathLst>
                <a:path extrusionOk="0" h="20005" w="16131">
                  <a:moveTo>
                    <a:pt x="16130" y="1"/>
                  </a:moveTo>
                  <a:cubicBezTo>
                    <a:pt x="7222" y="1"/>
                    <a:pt x="1" y="7222"/>
                    <a:pt x="1" y="16130"/>
                  </a:cubicBezTo>
                  <a:lnTo>
                    <a:pt x="1" y="20004"/>
                  </a:lnTo>
                  <a:lnTo>
                    <a:pt x="16130" y="20004"/>
                  </a:ln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5"/>
            <p:cNvSpPr/>
            <p:nvPr/>
          </p:nvSpPr>
          <p:spPr>
            <a:xfrm rot="10800000">
              <a:off x="5006259" y="118"/>
              <a:ext cx="345832" cy="511782"/>
            </a:xfrm>
            <a:custGeom>
              <a:rect b="b" l="l" r="r" t="t"/>
              <a:pathLst>
                <a:path extrusionOk="0" h="11938" w="8067">
                  <a:moveTo>
                    <a:pt x="8066" y="0"/>
                  </a:moveTo>
                  <a:cubicBezTo>
                    <a:pt x="3612" y="0"/>
                    <a:pt x="0" y="3612"/>
                    <a:pt x="3" y="8066"/>
                  </a:cubicBezTo>
                  <a:lnTo>
                    <a:pt x="3" y="11938"/>
                  </a:lnTo>
                  <a:lnTo>
                    <a:pt x="8066" y="11938"/>
                  </a:lnTo>
                  <a:lnTo>
                    <a:pt x="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5"/>
            <p:cNvSpPr/>
            <p:nvPr/>
          </p:nvSpPr>
          <p:spPr>
            <a:xfrm rot="10800000">
              <a:off x="1548994" y="857610"/>
              <a:ext cx="510410" cy="510410"/>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5"/>
            <p:cNvSpPr/>
            <p:nvPr/>
          </p:nvSpPr>
          <p:spPr>
            <a:xfrm rot="10800000">
              <a:off x="1548989" y="857605"/>
              <a:ext cx="345704" cy="345704"/>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5"/>
            <p:cNvSpPr/>
            <p:nvPr/>
          </p:nvSpPr>
          <p:spPr>
            <a:xfrm rot="10800000">
              <a:off x="1548984" y="857600"/>
              <a:ext cx="166421" cy="166421"/>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5"/>
            <p:cNvSpPr/>
            <p:nvPr/>
          </p:nvSpPr>
          <p:spPr>
            <a:xfrm rot="10800000">
              <a:off x="857401" y="166102"/>
              <a:ext cx="691622" cy="691536"/>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5"/>
            <p:cNvSpPr/>
            <p:nvPr/>
          </p:nvSpPr>
          <p:spPr>
            <a:xfrm rot="10800000">
              <a:off x="857486" y="153"/>
              <a:ext cx="691536" cy="857486"/>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4" name="Google Shape;3074;p25"/>
            <p:cNvGrpSpPr/>
            <p:nvPr/>
          </p:nvGrpSpPr>
          <p:grpSpPr>
            <a:xfrm rot="10800000">
              <a:off x="959972" y="275362"/>
              <a:ext cx="486460" cy="472912"/>
              <a:chOff x="7345212" y="4212963"/>
              <a:chExt cx="604823" cy="587980"/>
            </a:xfrm>
          </p:grpSpPr>
          <p:sp>
            <p:nvSpPr>
              <p:cNvPr id="3075" name="Google Shape;3075;p25"/>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5"/>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5"/>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5"/>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5"/>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5"/>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5"/>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5"/>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5"/>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4" name="Google Shape;3084;p25"/>
            <p:cNvSpPr/>
            <p:nvPr/>
          </p:nvSpPr>
          <p:spPr>
            <a:xfrm flipH="1" rot="10800000">
              <a:off x="1548898" y="104"/>
              <a:ext cx="691453" cy="691622"/>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5"/>
            <p:cNvSpPr/>
            <p:nvPr/>
          </p:nvSpPr>
          <p:spPr>
            <a:xfrm flipH="1" rot="10800000">
              <a:off x="1548898" y="114"/>
              <a:ext cx="691453" cy="857486"/>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5"/>
            <p:cNvSpPr/>
            <p:nvPr/>
          </p:nvSpPr>
          <p:spPr>
            <a:xfrm flipH="1" rot="10800000">
              <a:off x="2240311" y="114"/>
              <a:ext cx="691496" cy="857486"/>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5"/>
            <p:cNvSpPr/>
            <p:nvPr/>
          </p:nvSpPr>
          <p:spPr>
            <a:xfrm flipH="1" rot="10800000">
              <a:off x="2586081" y="104"/>
              <a:ext cx="345726" cy="691493"/>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5"/>
            <p:cNvSpPr/>
            <p:nvPr/>
          </p:nvSpPr>
          <p:spPr>
            <a:xfrm flipH="1" rot="10800000">
              <a:off x="2240311" y="114"/>
              <a:ext cx="345812" cy="857486"/>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5"/>
            <p:cNvSpPr/>
            <p:nvPr/>
          </p:nvSpPr>
          <p:spPr>
            <a:xfrm flipH="1" rot="10800000">
              <a:off x="2931766" y="114"/>
              <a:ext cx="691453" cy="857486"/>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5"/>
            <p:cNvSpPr/>
            <p:nvPr/>
          </p:nvSpPr>
          <p:spPr>
            <a:xfrm flipH="1" rot="10800000">
              <a:off x="3112711" y="345904"/>
              <a:ext cx="510595" cy="510625"/>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5"/>
            <p:cNvSpPr/>
            <p:nvPr/>
          </p:nvSpPr>
          <p:spPr>
            <a:xfrm flipH="1" rot="10800000">
              <a:off x="3284396" y="518798"/>
              <a:ext cx="338910" cy="338802"/>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5"/>
            <p:cNvSpPr/>
            <p:nvPr/>
          </p:nvSpPr>
          <p:spPr>
            <a:xfrm flipH="1" rot="10800000">
              <a:off x="2931766" y="104"/>
              <a:ext cx="691539" cy="691493"/>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5"/>
            <p:cNvSpPr/>
            <p:nvPr/>
          </p:nvSpPr>
          <p:spPr>
            <a:xfrm flipH="1" rot="10800000">
              <a:off x="3623265" y="104"/>
              <a:ext cx="691496" cy="691622"/>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5"/>
            <p:cNvSpPr/>
            <p:nvPr/>
          </p:nvSpPr>
          <p:spPr>
            <a:xfrm flipH="1" rot="10800000">
              <a:off x="3623265" y="348251"/>
              <a:ext cx="691496" cy="343474"/>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5"/>
            <p:cNvSpPr/>
            <p:nvPr/>
          </p:nvSpPr>
          <p:spPr>
            <a:xfrm flipH="1" rot="10800000">
              <a:off x="3623265" y="345904"/>
              <a:ext cx="691496" cy="510625"/>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5"/>
            <p:cNvSpPr/>
            <p:nvPr/>
          </p:nvSpPr>
          <p:spPr>
            <a:xfrm flipH="1" rot="10800000">
              <a:off x="3623265" y="518798"/>
              <a:ext cx="457868" cy="338802"/>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5"/>
            <p:cNvSpPr/>
            <p:nvPr/>
          </p:nvSpPr>
          <p:spPr>
            <a:xfrm flipH="1" rot="10800000">
              <a:off x="3752854" y="113166"/>
              <a:ext cx="139705" cy="13439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5"/>
            <p:cNvSpPr/>
            <p:nvPr/>
          </p:nvSpPr>
          <p:spPr>
            <a:xfrm flipH="1" rot="10800000">
              <a:off x="4045383" y="113209"/>
              <a:ext cx="139662" cy="13439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9" name="Google Shape;3099;p25"/>
          <p:cNvGrpSpPr/>
          <p:nvPr/>
        </p:nvGrpSpPr>
        <p:grpSpPr>
          <a:xfrm rot="-5400000">
            <a:off x="7196837" y="-850075"/>
            <a:ext cx="1148521" cy="2745788"/>
            <a:chOff x="7549565" y="1149550"/>
            <a:chExt cx="1678879" cy="4013723"/>
          </a:xfrm>
        </p:grpSpPr>
        <p:sp>
          <p:nvSpPr>
            <p:cNvPr id="3100" name="Google Shape;3100;p25"/>
            <p:cNvSpPr/>
            <p:nvPr/>
          </p:nvSpPr>
          <p:spPr>
            <a:xfrm>
              <a:off x="8352285" y="1952152"/>
              <a:ext cx="802844" cy="802779"/>
            </a:xfrm>
            <a:custGeom>
              <a:rect b="b" l="l" r="r" t="t"/>
              <a:pathLst>
                <a:path extrusionOk="0" h="12297"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5"/>
            <p:cNvSpPr/>
            <p:nvPr/>
          </p:nvSpPr>
          <p:spPr>
            <a:xfrm>
              <a:off x="8352285" y="1952152"/>
              <a:ext cx="802975" cy="401487"/>
            </a:xfrm>
            <a:custGeom>
              <a:rect b="b" l="l" r="r" t="t"/>
              <a:pathLst>
                <a:path extrusionOk="0" h="6150" w="12300">
                  <a:moveTo>
                    <a:pt x="1" y="0"/>
                  </a:moveTo>
                  <a:cubicBezTo>
                    <a:pt x="1" y="3396"/>
                    <a:pt x="2755" y="6150"/>
                    <a:pt x="6150" y="6150"/>
                  </a:cubicBezTo>
                  <a:lnTo>
                    <a:pt x="12300" y="6150"/>
                  </a:lnTo>
                  <a:lnTo>
                    <a:pt x="12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5"/>
            <p:cNvSpPr/>
            <p:nvPr/>
          </p:nvSpPr>
          <p:spPr>
            <a:xfrm>
              <a:off x="8352285" y="2353578"/>
              <a:ext cx="802975" cy="401357"/>
            </a:xfrm>
            <a:custGeom>
              <a:rect b="b" l="l" r="r" t="t"/>
              <a:pathLst>
                <a:path extrusionOk="0" h="6148" w="12300">
                  <a:moveTo>
                    <a:pt x="6150" y="1"/>
                  </a:moveTo>
                  <a:cubicBezTo>
                    <a:pt x="2755" y="1"/>
                    <a:pt x="1" y="2752"/>
                    <a:pt x="3" y="6148"/>
                  </a:cubicBezTo>
                  <a:lnTo>
                    <a:pt x="12300" y="6148"/>
                  </a:lnTo>
                  <a:lnTo>
                    <a:pt x="123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5"/>
            <p:cNvSpPr/>
            <p:nvPr/>
          </p:nvSpPr>
          <p:spPr>
            <a:xfrm>
              <a:off x="8444791" y="2053210"/>
              <a:ext cx="710469" cy="600795"/>
            </a:xfrm>
            <a:custGeom>
              <a:rect b="b" l="l" r="r" t="t"/>
              <a:pathLst>
                <a:path extrusionOk="0" fill="none" h="9203" w="10883">
                  <a:moveTo>
                    <a:pt x="10883" y="9203"/>
                  </a:moveTo>
                  <a:lnTo>
                    <a:pt x="4602" y="9203"/>
                  </a:lnTo>
                  <a:cubicBezTo>
                    <a:pt x="2062" y="9203"/>
                    <a:pt x="1" y="7144"/>
                    <a:pt x="1" y="4602"/>
                  </a:cubicBezTo>
                  <a:lnTo>
                    <a:pt x="1" y="4602"/>
                  </a:lnTo>
                  <a:cubicBezTo>
                    <a:pt x="1" y="2060"/>
                    <a:pt x="2062" y="1"/>
                    <a:pt x="4602" y="1"/>
                  </a:cubicBezTo>
                  <a:lnTo>
                    <a:pt x="10883"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5"/>
            <p:cNvSpPr/>
            <p:nvPr/>
          </p:nvSpPr>
          <p:spPr>
            <a:xfrm>
              <a:off x="8503089" y="2108766"/>
              <a:ext cx="652172" cy="489553"/>
            </a:xfrm>
            <a:custGeom>
              <a:rect b="b" l="l" r="r" t="t"/>
              <a:pathLst>
                <a:path extrusionOk="0" fill="none" h="7499" w="9990">
                  <a:moveTo>
                    <a:pt x="9990" y="7498"/>
                  </a:moveTo>
                  <a:lnTo>
                    <a:pt x="3748" y="7498"/>
                  </a:lnTo>
                  <a:cubicBezTo>
                    <a:pt x="1678" y="7498"/>
                    <a:pt x="1" y="5821"/>
                    <a:pt x="1" y="3751"/>
                  </a:cubicBezTo>
                  <a:lnTo>
                    <a:pt x="1" y="3751"/>
                  </a:lnTo>
                  <a:cubicBezTo>
                    <a:pt x="1" y="1680"/>
                    <a:pt x="1678" y="1"/>
                    <a:pt x="3748" y="1"/>
                  </a:cubicBezTo>
                  <a:lnTo>
                    <a:pt x="9990"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5"/>
            <p:cNvSpPr/>
            <p:nvPr/>
          </p:nvSpPr>
          <p:spPr>
            <a:xfrm>
              <a:off x="8561191" y="2164518"/>
              <a:ext cx="594267" cy="378247"/>
            </a:xfrm>
            <a:custGeom>
              <a:rect b="b" l="l" r="r" t="t"/>
              <a:pathLst>
                <a:path extrusionOk="0" fill="none" h="5794" w="9103">
                  <a:moveTo>
                    <a:pt x="9102" y="5793"/>
                  </a:moveTo>
                  <a:lnTo>
                    <a:pt x="2897" y="5793"/>
                  </a:lnTo>
                  <a:cubicBezTo>
                    <a:pt x="1298" y="5793"/>
                    <a:pt x="1" y="4496"/>
                    <a:pt x="1" y="2897"/>
                  </a:cubicBezTo>
                  <a:lnTo>
                    <a:pt x="1" y="2897"/>
                  </a:lnTo>
                  <a:cubicBezTo>
                    <a:pt x="1" y="1298"/>
                    <a:pt x="1298" y="0"/>
                    <a:pt x="2897" y="0"/>
                  </a:cubicBezTo>
                  <a:lnTo>
                    <a:pt x="9102"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5"/>
            <p:cNvSpPr/>
            <p:nvPr/>
          </p:nvSpPr>
          <p:spPr>
            <a:xfrm>
              <a:off x="8619489" y="2220205"/>
              <a:ext cx="535969" cy="266810"/>
            </a:xfrm>
            <a:custGeom>
              <a:rect b="b" l="l" r="r" t="t"/>
              <a:pathLst>
                <a:path extrusionOk="0" fill="none" h="4087" w="8210">
                  <a:moveTo>
                    <a:pt x="8209" y="4087"/>
                  </a:moveTo>
                  <a:lnTo>
                    <a:pt x="2043" y="4087"/>
                  </a:lnTo>
                  <a:cubicBezTo>
                    <a:pt x="914" y="4087"/>
                    <a:pt x="1" y="3173"/>
                    <a:pt x="1" y="2044"/>
                  </a:cubicBezTo>
                  <a:lnTo>
                    <a:pt x="1" y="2044"/>
                  </a:lnTo>
                  <a:cubicBezTo>
                    <a:pt x="1" y="914"/>
                    <a:pt x="916" y="1"/>
                    <a:pt x="2043" y="1"/>
                  </a:cubicBezTo>
                  <a:lnTo>
                    <a:pt x="8209"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5"/>
            <p:cNvSpPr/>
            <p:nvPr/>
          </p:nvSpPr>
          <p:spPr>
            <a:xfrm>
              <a:off x="8677591" y="2275761"/>
              <a:ext cx="477998" cy="155699"/>
            </a:xfrm>
            <a:custGeom>
              <a:rect b="b" l="l" r="r" t="t"/>
              <a:pathLst>
                <a:path extrusionOk="0" fill="none" h="2385" w="7322">
                  <a:moveTo>
                    <a:pt x="7321" y="2384"/>
                  </a:moveTo>
                  <a:lnTo>
                    <a:pt x="1193" y="2384"/>
                  </a:lnTo>
                  <a:cubicBezTo>
                    <a:pt x="535" y="2384"/>
                    <a:pt x="1" y="1851"/>
                    <a:pt x="1" y="1193"/>
                  </a:cubicBezTo>
                  <a:lnTo>
                    <a:pt x="1" y="1193"/>
                  </a:lnTo>
                  <a:cubicBezTo>
                    <a:pt x="1" y="535"/>
                    <a:pt x="535" y="1"/>
                    <a:pt x="1193" y="1"/>
                  </a:cubicBezTo>
                  <a:lnTo>
                    <a:pt x="7321"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5"/>
            <p:cNvSpPr/>
            <p:nvPr/>
          </p:nvSpPr>
          <p:spPr>
            <a:xfrm>
              <a:off x="7549695" y="4360423"/>
              <a:ext cx="802844" cy="802844"/>
            </a:xfrm>
            <a:custGeom>
              <a:rect b="b" l="l" r="r" t="t"/>
              <a:pathLst>
                <a:path extrusionOk="0" h="12298" w="12298">
                  <a:moveTo>
                    <a:pt x="0" y="1"/>
                  </a:moveTo>
                  <a:lnTo>
                    <a:pt x="0" y="12297"/>
                  </a:lnTo>
                  <a:lnTo>
                    <a:pt x="12297" y="12297"/>
                  </a:lnTo>
                  <a:lnTo>
                    <a:pt x="12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5"/>
            <p:cNvSpPr/>
            <p:nvPr/>
          </p:nvSpPr>
          <p:spPr>
            <a:xfrm>
              <a:off x="7549695" y="4360423"/>
              <a:ext cx="360686" cy="360686"/>
            </a:xfrm>
            <a:custGeom>
              <a:rect b="b" l="l" r="r" t="t"/>
              <a:pathLst>
                <a:path extrusionOk="0" h="5525" w="5525">
                  <a:moveTo>
                    <a:pt x="0" y="1"/>
                  </a:moveTo>
                  <a:lnTo>
                    <a:pt x="0" y="5525"/>
                  </a:lnTo>
                  <a:cubicBezTo>
                    <a:pt x="495" y="4625"/>
                    <a:pt x="865" y="3661"/>
                    <a:pt x="1102" y="2663"/>
                  </a:cubicBezTo>
                  <a:cubicBezTo>
                    <a:pt x="1977" y="3201"/>
                    <a:pt x="2920" y="3620"/>
                    <a:pt x="3905" y="3907"/>
                  </a:cubicBezTo>
                  <a:cubicBezTo>
                    <a:pt x="3617" y="2923"/>
                    <a:pt x="3198" y="1979"/>
                    <a:pt x="2660" y="1105"/>
                  </a:cubicBezTo>
                  <a:cubicBezTo>
                    <a:pt x="3661" y="868"/>
                    <a:pt x="4622" y="495"/>
                    <a:pt x="5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5"/>
            <p:cNvSpPr/>
            <p:nvPr/>
          </p:nvSpPr>
          <p:spPr>
            <a:xfrm>
              <a:off x="7736210" y="4547133"/>
              <a:ext cx="616136" cy="616136"/>
            </a:xfrm>
            <a:custGeom>
              <a:rect b="b" l="l" r="r" t="t"/>
              <a:pathLst>
                <a:path extrusionOk="0" h="9438" w="9438">
                  <a:moveTo>
                    <a:pt x="9438" y="0"/>
                  </a:moveTo>
                  <a:cubicBezTo>
                    <a:pt x="4227" y="0"/>
                    <a:pt x="1" y="4227"/>
                    <a:pt x="1" y="9437"/>
                  </a:cubicBezTo>
                  <a:lnTo>
                    <a:pt x="9438" y="9437"/>
                  </a:lnTo>
                  <a:lnTo>
                    <a:pt x="9438" y="0"/>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5"/>
            <p:cNvSpPr/>
            <p:nvPr/>
          </p:nvSpPr>
          <p:spPr>
            <a:xfrm>
              <a:off x="7950991" y="4761915"/>
              <a:ext cx="401357" cy="401357"/>
            </a:xfrm>
            <a:custGeom>
              <a:rect b="b" l="l" r="r" t="t"/>
              <a:pathLst>
                <a:path extrusionOk="0" h="6148" w="6148">
                  <a:moveTo>
                    <a:pt x="6148" y="0"/>
                  </a:moveTo>
                  <a:cubicBezTo>
                    <a:pt x="2752" y="0"/>
                    <a:pt x="1" y="2752"/>
                    <a:pt x="1" y="6147"/>
                  </a:cubicBezTo>
                  <a:lnTo>
                    <a:pt x="6148" y="6147"/>
                  </a:lnTo>
                  <a:lnTo>
                    <a:pt x="61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5"/>
            <p:cNvSpPr/>
            <p:nvPr/>
          </p:nvSpPr>
          <p:spPr>
            <a:xfrm>
              <a:off x="8068762" y="4879621"/>
              <a:ext cx="283587" cy="283652"/>
            </a:xfrm>
            <a:custGeom>
              <a:rect b="b" l="l" r="r" t="t"/>
              <a:pathLst>
                <a:path extrusionOk="0" h="4345" w="4344">
                  <a:moveTo>
                    <a:pt x="4344" y="1"/>
                  </a:moveTo>
                  <a:cubicBezTo>
                    <a:pt x="1944" y="1"/>
                    <a:pt x="0" y="1945"/>
                    <a:pt x="0" y="4344"/>
                  </a:cubicBezTo>
                  <a:lnTo>
                    <a:pt x="4344" y="4344"/>
                  </a:lnTo>
                  <a:lnTo>
                    <a:pt x="4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5"/>
            <p:cNvSpPr/>
            <p:nvPr/>
          </p:nvSpPr>
          <p:spPr>
            <a:xfrm>
              <a:off x="7549565" y="3557831"/>
              <a:ext cx="802779" cy="802844"/>
            </a:xfrm>
            <a:custGeom>
              <a:rect b="b" l="l" r="r" t="t"/>
              <a:pathLst>
                <a:path extrusionOk="0" h="12298" w="12297">
                  <a:moveTo>
                    <a:pt x="0" y="1"/>
                  </a:moveTo>
                  <a:lnTo>
                    <a:pt x="0" y="12297"/>
                  </a:lnTo>
                  <a:lnTo>
                    <a:pt x="12297" y="12297"/>
                  </a:lnTo>
                  <a:lnTo>
                    <a:pt x="12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5"/>
            <p:cNvSpPr/>
            <p:nvPr/>
          </p:nvSpPr>
          <p:spPr>
            <a:xfrm>
              <a:off x="7549565" y="3557831"/>
              <a:ext cx="802779" cy="802648"/>
            </a:xfrm>
            <a:custGeom>
              <a:rect b="b" l="l" r="r" t="t"/>
              <a:pathLst>
                <a:path extrusionOk="0" h="12295" w="12297">
                  <a:moveTo>
                    <a:pt x="9" y="1"/>
                  </a:moveTo>
                  <a:cubicBezTo>
                    <a:pt x="6" y="1"/>
                    <a:pt x="3" y="1"/>
                    <a:pt x="0" y="1"/>
                  </a:cubicBezTo>
                  <a:lnTo>
                    <a:pt x="0" y="12295"/>
                  </a:lnTo>
                  <a:lnTo>
                    <a:pt x="12297" y="12295"/>
                  </a:lnTo>
                  <a:cubicBezTo>
                    <a:pt x="12297" y="9035"/>
                    <a:pt x="11002" y="5906"/>
                    <a:pt x="8696" y="3601"/>
                  </a:cubicBezTo>
                  <a:cubicBezTo>
                    <a:pt x="6391" y="1298"/>
                    <a:pt x="3268" y="1"/>
                    <a:pt x="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5"/>
            <p:cNvSpPr/>
            <p:nvPr/>
          </p:nvSpPr>
          <p:spPr>
            <a:xfrm>
              <a:off x="7549565" y="3682065"/>
              <a:ext cx="678612" cy="678416"/>
            </a:xfrm>
            <a:custGeom>
              <a:rect b="b" l="l" r="r" t="t"/>
              <a:pathLst>
                <a:path extrusionOk="0" h="10392" w="10395">
                  <a:moveTo>
                    <a:pt x="0" y="0"/>
                  </a:moveTo>
                  <a:lnTo>
                    <a:pt x="0" y="10392"/>
                  </a:lnTo>
                  <a:lnTo>
                    <a:pt x="10394" y="10392"/>
                  </a:lnTo>
                  <a:cubicBezTo>
                    <a:pt x="10394" y="4652"/>
                    <a:pt x="574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5"/>
            <p:cNvSpPr/>
            <p:nvPr/>
          </p:nvSpPr>
          <p:spPr>
            <a:xfrm>
              <a:off x="7549565" y="3857024"/>
              <a:ext cx="503459" cy="503459"/>
            </a:xfrm>
            <a:custGeom>
              <a:rect b="b" l="l" r="r" t="t"/>
              <a:pathLst>
                <a:path extrusionOk="0" h="7712" w="7712">
                  <a:moveTo>
                    <a:pt x="0" y="0"/>
                  </a:moveTo>
                  <a:lnTo>
                    <a:pt x="0" y="7712"/>
                  </a:lnTo>
                  <a:lnTo>
                    <a:pt x="7712" y="7712"/>
                  </a:lnTo>
                  <a:cubicBezTo>
                    <a:pt x="7712" y="3453"/>
                    <a:pt x="42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5"/>
            <p:cNvSpPr/>
            <p:nvPr/>
          </p:nvSpPr>
          <p:spPr>
            <a:xfrm>
              <a:off x="7549695" y="3999864"/>
              <a:ext cx="360686" cy="360621"/>
            </a:xfrm>
            <a:custGeom>
              <a:rect b="b" l="l" r="r" t="t"/>
              <a:pathLst>
                <a:path extrusionOk="0" h="5524" w="5525">
                  <a:moveTo>
                    <a:pt x="0" y="0"/>
                  </a:moveTo>
                  <a:lnTo>
                    <a:pt x="0" y="5524"/>
                  </a:lnTo>
                  <a:lnTo>
                    <a:pt x="5524" y="5524"/>
                  </a:lnTo>
                  <a:cubicBezTo>
                    <a:pt x="4622" y="5029"/>
                    <a:pt x="3661" y="4659"/>
                    <a:pt x="2660" y="4422"/>
                  </a:cubicBezTo>
                  <a:cubicBezTo>
                    <a:pt x="3198" y="3548"/>
                    <a:pt x="3617" y="2604"/>
                    <a:pt x="3905" y="1620"/>
                  </a:cubicBezTo>
                  <a:lnTo>
                    <a:pt x="3905" y="1620"/>
                  </a:lnTo>
                  <a:cubicBezTo>
                    <a:pt x="2920" y="1905"/>
                    <a:pt x="1977" y="2324"/>
                    <a:pt x="1102" y="2864"/>
                  </a:cubicBezTo>
                  <a:cubicBezTo>
                    <a:pt x="865" y="1864"/>
                    <a:pt x="493" y="9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5"/>
            <p:cNvSpPr/>
            <p:nvPr/>
          </p:nvSpPr>
          <p:spPr>
            <a:xfrm>
              <a:off x="8352285" y="2754874"/>
              <a:ext cx="802844" cy="802844"/>
            </a:xfrm>
            <a:custGeom>
              <a:rect b="b" l="l" r="r" t="t"/>
              <a:pathLst>
                <a:path extrusionOk="0" h="12298" w="12298">
                  <a:moveTo>
                    <a:pt x="1" y="1"/>
                  </a:moveTo>
                  <a:lnTo>
                    <a:pt x="1"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5"/>
            <p:cNvSpPr/>
            <p:nvPr/>
          </p:nvSpPr>
          <p:spPr>
            <a:xfrm>
              <a:off x="8352285" y="3156366"/>
              <a:ext cx="802975" cy="401357"/>
            </a:xfrm>
            <a:custGeom>
              <a:rect b="b" l="l" r="r" t="t"/>
              <a:pathLst>
                <a:path extrusionOk="0" h="6148" w="12300">
                  <a:moveTo>
                    <a:pt x="1" y="0"/>
                  </a:moveTo>
                  <a:lnTo>
                    <a:pt x="1" y="6147"/>
                  </a:lnTo>
                  <a:lnTo>
                    <a:pt x="6150" y="6147"/>
                  </a:lnTo>
                  <a:cubicBezTo>
                    <a:pt x="9546" y="6147"/>
                    <a:pt x="12300" y="3396"/>
                    <a:pt x="12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5"/>
            <p:cNvSpPr/>
            <p:nvPr/>
          </p:nvSpPr>
          <p:spPr>
            <a:xfrm>
              <a:off x="8718589" y="3235359"/>
              <a:ext cx="70375" cy="274774"/>
            </a:xfrm>
            <a:custGeom>
              <a:rect b="b" l="l" r="r" t="t"/>
              <a:pathLst>
                <a:path extrusionOk="0" h="4209" w="1078">
                  <a:moveTo>
                    <a:pt x="539" y="0"/>
                  </a:moveTo>
                  <a:cubicBezTo>
                    <a:pt x="242" y="0"/>
                    <a:pt x="1" y="941"/>
                    <a:pt x="1" y="2105"/>
                  </a:cubicBezTo>
                  <a:cubicBezTo>
                    <a:pt x="1" y="3267"/>
                    <a:pt x="242" y="4208"/>
                    <a:pt x="539" y="4208"/>
                  </a:cubicBezTo>
                  <a:cubicBezTo>
                    <a:pt x="836" y="4208"/>
                    <a:pt x="1078" y="3267"/>
                    <a:pt x="1078" y="2105"/>
                  </a:cubicBezTo>
                  <a:cubicBezTo>
                    <a:pt x="1078" y="941"/>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5"/>
            <p:cNvSpPr/>
            <p:nvPr/>
          </p:nvSpPr>
          <p:spPr>
            <a:xfrm>
              <a:off x="8560016" y="3223412"/>
              <a:ext cx="171105" cy="240697"/>
            </a:xfrm>
            <a:custGeom>
              <a:rect b="b" l="l" r="r" t="t"/>
              <a:pathLst>
                <a:path extrusionOk="0" h="3687" w="2621">
                  <a:moveTo>
                    <a:pt x="2284" y="0"/>
                  </a:moveTo>
                  <a:cubicBezTo>
                    <a:pt x="1984" y="0"/>
                    <a:pt x="1374" y="658"/>
                    <a:pt x="845" y="1573"/>
                  </a:cubicBezTo>
                  <a:cubicBezTo>
                    <a:pt x="263" y="2581"/>
                    <a:pt x="1" y="3517"/>
                    <a:pt x="258" y="3666"/>
                  </a:cubicBezTo>
                  <a:cubicBezTo>
                    <a:pt x="281" y="3680"/>
                    <a:pt x="308" y="3686"/>
                    <a:pt x="338" y="3686"/>
                  </a:cubicBezTo>
                  <a:cubicBezTo>
                    <a:pt x="638" y="3686"/>
                    <a:pt x="1249" y="3028"/>
                    <a:pt x="1777" y="2111"/>
                  </a:cubicBezTo>
                  <a:cubicBezTo>
                    <a:pt x="2359" y="1106"/>
                    <a:pt x="2621" y="170"/>
                    <a:pt x="2363" y="20"/>
                  </a:cubicBezTo>
                  <a:cubicBezTo>
                    <a:pt x="2340" y="7"/>
                    <a:pt x="2313" y="0"/>
                    <a:pt x="2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5"/>
            <p:cNvSpPr/>
            <p:nvPr/>
          </p:nvSpPr>
          <p:spPr>
            <a:xfrm>
              <a:off x="8437610" y="3189400"/>
              <a:ext cx="257474" cy="150411"/>
            </a:xfrm>
            <a:custGeom>
              <a:rect b="b" l="l" r="r" t="t"/>
              <a:pathLst>
                <a:path extrusionOk="0" h="2304" w="3944">
                  <a:moveTo>
                    <a:pt x="3531" y="0"/>
                  </a:moveTo>
                  <a:cubicBezTo>
                    <a:pt x="3154" y="0"/>
                    <a:pt x="2448" y="256"/>
                    <a:pt x="1703" y="686"/>
                  </a:cubicBezTo>
                  <a:cubicBezTo>
                    <a:pt x="698" y="1266"/>
                    <a:pt x="1" y="1947"/>
                    <a:pt x="150" y="2204"/>
                  </a:cubicBezTo>
                  <a:cubicBezTo>
                    <a:pt x="188" y="2271"/>
                    <a:pt x="280" y="2303"/>
                    <a:pt x="413" y="2303"/>
                  </a:cubicBezTo>
                  <a:cubicBezTo>
                    <a:pt x="790" y="2303"/>
                    <a:pt x="1497" y="2047"/>
                    <a:pt x="2241" y="1618"/>
                  </a:cubicBezTo>
                  <a:cubicBezTo>
                    <a:pt x="3249" y="1036"/>
                    <a:pt x="3944" y="357"/>
                    <a:pt x="3794" y="99"/>
                  </a:cubicBezTo>
                  <a:cubicBezTo>
                    <a:pt x="3756" y="32"/>
                    <a:pt x="3664" y="0"/>
                    <a:pt x="3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5"/>
            <p:cNvSpPr/>
            <p:nvPr/>
          </p:nvSpPr>
          <p:spPr>
            <a:xfrm>
              <a:off x="8399942" y="3121179"/>
              <a:ext cx="274905" cy="70375"/>
            </a:xfrm>
            <a:custGeom>
              <a:rect b="b" l="l" r="r" t="t"/>
              <a:pathLst>
                <a:path extrusionOk="0" h="1078" w="4211">
                  <a:moveTo>
                    <a:pt x="2105" y="1"/>
                  </a:moveTo>
                  <a:cubicBezTo>
                    <a:pt x="943" y="1"/>
                    <a:pt x="0" y="243"/>
                    <a:pt x="0" y="539"/>
                  </a:cubicBezTo>
                  <a:cubicBezTo>
                    <a:pt x="0" y="836"/>
                    <a:pt x="943" y="1078"/>
                    <a:pt x="2105" y="1078"/>
                  </a:cubicBezTo>
                  <a:cubicBezTo>
                    <a:pt x="3269" y="1078"/>
                    <a:pt x="4210" y="836"/>
                    <a:pt x="4210" y="539"/>
                  </a:cubicBezTo>
                  <a:cubicBezTo>
                    <a:pt x="4210" y="243"/>
                    <a:pt x="3269" y="1"/>
                    <a:pt x="2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5"/>
            <p:cNvSpPr/>
            <p:nvPr/>
          </p:nvSpPr>
          <p:spPr>
            <a:xfrm>
              <a:off x="8447403" y="2979449"/>
              <a:ext cx="238085" cy="137485"/>
            </a:xfrm>
            <a:custGeom>
              <a:rect b="b" l="l" r="r" t="t"/>
              <a:pathLst>
                <a:path extrusionOk="0" h="2106" w="3647">
                  <a:moveTo>
                    <a:pt x="0" y="0"/>
                  </a:moveTo>
                  <a:lnTo>
                    <a:pt x="0" y="0"/>
                  </a:lnTo>
                  <a:cubicBezTo>
                    <a:pt x="778" y="1277"/>
                    <a:pt x="2151" y="2071"/>
                    <a:pt x="3647" y="2105"/>
                  </a:cubicBezTo>
                  <a:cubicBezTo>
                    <a:pt x="2869" y="828"/>
                    <a:pt x="1495" y="3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5"/>
            <p:cNvSpPr/>
            <p:nvPr/>
          </p:nvSpPr>
          <p:spPr>
            <a:xfrm>
              <a:off x="8560016" y="2848621"/>
              <a:ext cx="171105" cy="240762"/>
            </a:xfrm>
            <a:custGeom>
              <a:rect b="b" l="l" r="r" t="t"/>
              <a:pathLst>
                <a:path extrusionOk="0" h="3688" w="2621">
                  <a:moveTo>
                    <a:pt x="339" y="1"/>
                  </a:moveTo>
                  <a:cubicBezTo>
                    <a:pt x="309" y="1"/>
                    <a:pt x="282" y="8"/>
                    <a:pt x="258" y="21"/>
                  </a:cubicBezTo>
                  <a:cubicBezTo>
                    <a:pt x="1" y="171"/>
                    <a:pt x="263" y="1107"/>
                    <a:pt x="845" y="2112"/>
                  </a:cubicBezTo>
                  <a:cubicBezTo>
                    <a:pt x="1375" y="3029"/>
                    <a:pt x="1984" y="3687"/>
                    <a:pt x="2284" y="3687"/>
                  </a:cubicBezTo>
                  <a:cubicBezTo>
                    <a:pt x="2313" y="3687"/>
                    <a:pt x="2340" y="3681"/>
                    <a:pt x="2363" y="3668"/>
                  </a:cubicBezTo>
                  <a:cubicBezTo>
                    <a:pt x="2621" y="3518"/>
                    <a:pt x="2359" y="2582"/>
                    <a:pt x="1777" y="1574"/>
                  </a:cubicBezTo>
                  <a:cubicBezTo>
                    <a:pt x="1250" y="660"/>
                    <a:pt x="639"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5"/>
            <p:cNvSpPr/>
            <p:nvPr/>
          </p:nvSpPr>
          <p:spPr>
            <a:xfrm>
              <a:off x="8718589" y="2802531"/>
              <a:ext cx="70375" cy="274905"/>
            </a:xfrm>
            <a:custGeom>
              <a:rect b="b" l="l" r="r" t="t"/>
              <a:pathLst>
                <a:path extrusionOk="0" h="4211" w="1078">
                  <a:moveTo>
                    <a:pt x="539" y="0"/>
                  </a:moveTo>
                  <a:cubicBezTo>
                    <a:pt x="242" y="0"/>
                    <a:pt x="1" y="943"/>
                    <a:pt x="1" y="2105"/>
                  </a:cubicBezTo>
                  <a:cubicBezTo>
                    <a:pt x="1" y="3269"/>
                    <a:pt x="242" y="4210"/>
                    <a:pt x="539" y="4210"/>
                  </a:cubicBezTo>
                  <a:cubicBezTo>
                    <a:pt x="836" y="4210"/>
                    <a:pt x="1078" y="3269"/>
                    <a:pt x="1078" y="2105"/>
                  </a:cubicBezTo>
                  <a:cubicBezTo>
                    <a:pt x="1078" y="943"/>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5"/>
            <p:cNvSpPr/>
            <p:nvPr/>
          </p:nvSpPr>
          <p:spPr>
            <a:xfrm>
              <a:off x="8776430" y="2848621"/>
              <a:ext cx="171171" cy="240762"/>
            </a:xfrm>
            <a:custGeom>
              <a:rect b="b" l="l" r="r" t="t"/>
              <a:pathLst>
                <a:path extrusionOk="0" h="3688" w="2622">
                  <a:moveTo>
                    <a:pt x="2283" y="1"/>
                  </a:moveTo>
                  <a:cubicBezTo>
                    <a:pt x="1983" y="1"/>
                    <a:pt x="1372" y="660"/>
                    <a:pt x="845" y="1574"/>
                  </a:cubicBezTo>
                  <a:cubicBezTo>
                    <a:pt x="263" y="2582"/>
                    <a:pt x="1" y="3518"/>
                    <a:pt x="258" y="3668"/>
                  </a:cubicBezTo>
                  <a:cubicBezTo>
                    <a:pt x="282" y="3681"/>
                    <a:pt x="308" y="3687"/>
                    <a:pt x="338" y="3687"/>
                  </a:cubicBezTo>
                  <a:cubicBezTo>
                    <a:pt x="637" y="3687"/>
                    <a:pt x="1247" y="3029"/>
                    <a:pt x="1777" y="2112"/>
                  </a:cubicBezTo>
                  <a:cubicBezTo>
                    <a:pt x="2356" y="1107"/>
                    <a:pt x="2621" y="171"/>
                    <a:pt x="2363" y="21"/>
                  </a:cubicBezTo>
                  <a:cubicBezTo>
                    <a:pt x="2340" y="8"/>
                    <a:pt x="2313" y="1"/>
                    <a:pt x="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5"/>
            <p:cNvSpPr/>
            <p:nvPr/>
          </p:nvSpPr>
          <p:spPr>
            <a:xfrm>
              <a:off x="8812467" y="2972986"/>
              <a:ext cx="257344" cy="150411"/>
            </a:xfrm>
            <a:custGeom>
              <a:rect b="b" l="l" r="r" t="t"/>
              <a:pathLst>
                <a:path extrusionOk="0" h="2304" w="3942">
                  <a:moveTo>
                    <a:pt x="3529" y="0"/>
                  </a:moveTo>
                  <a:cubicBezTo>
                    <a:pt x="3152" y="0"/>
                    <a:pt x="2446" y="256"/>
                    <a:pt x="1701" y="686"/>
                  </a:cubicBezTo>
                  <a:cubicBezTo>
                    <a:pt x="696" y="1268"/>
                    <a:pt x="1" y="1947"/>
                    <a:pt x="148" y="2204"/>
                  </a:cubicBezTo>
                  <a:cubicBezTo>
                    <a:pt x="187" y="2271"/>
                    <a:pt x="280" y="2303"/>
                    <a:pt x="413" y="2303"/>
                  </a:cubicBezTo>
                  <a:cubicBezTo>
                    <a:pt x="791" y="2303"/>
                    <a:pt x="1496" y="2048"/>
                    <a:pt x="2239" y="1618"/>
                  </a:cubicBezTo>
                  <a:cubicBezTo>
                    <a:pt x="3247" y="1038"/>
                    <a:pt x="3942" y="357"/>
                    <a:pt x="3794" y="99"/>
                  </a:cubicBezTo>
                  <a:cubicBezTo>
                    <a:pt x="3755" y="32"/>
                    <a:pt x="3663"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5"/>
            <p:cNvSpPr/>
            <p:nvPr/>
          </p:nvSpPr>
          <p:spPr>
            <a:xfrm>
              <a:off x="8832770" y="3121179"/>
              <a:ext cx="274774" cy="70375"/>
            </a:xfrm>
            <a:custGeom>
              <a:rect b="b" l="l" r="r" t="t"/>
              <a:pathLst>
                <a:path extrusionOk="0" h="1078" w="4209">
                  <a:moveTo>
                    <a:pt x="2103" y="1"/>
                  </a:moveTo>
                  <a:cubicBezTo>
                    <a:pt x="941" y="1"/>
                    <a:pt x="0" y="243"/>
                    <a:pt x="0" y="539"/>
                  </a:cubicBezTo>
                  <a:cubicBezTo>
                    <a:pt x="0" y="836"/>
                    <a:pt x="941" y="1078"/>
                    <a:pt x="2103" y="1078"/>
                  </a:cubicBezTo>
                  <a:cubicBezTo>
                    <a:pt x="3267" y="1078"/>
                    <a:pt x="4208" y="836"/>
                    <a:pt x="4208" y="539"/>
                  </a:cubicBezTo>
                  <a:cubicBezTo>
                    <a:pt x="4208" y="243"/>
                    <a:pt x="3267" y="1"/>
                    <a:pt x="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5"/>
            <p:cNvSpPr/>
            <p:nvPr/>
          </p:nvSpPr>
          <p:spPr>
            <a:xfrm>
              <a:off x="8812467" y="3189400"/>
              <a:ext cx="257344" cy="150346"/>
            </a:xfrm>
            <a:custGeom>
              <a:rect b="b" l="l" r="r" t="t"/>
              <a:pathLst>
                <a:path extrusionOk="0" h="2303" w="3942">
                  <a:moveTo>
                    <a:pt x="413" y="0"/>
                  </a:moveTo>
                  <a:cubicBezTo>
                    <a:pt x="280" y="0"/>
                    <a:pt x="187" y="32"/>
                    <a:pt x="148" y="99"/>
                  </a:cubicBezTo>
                  <a:cubicBezTo>
                    <a:pt x="1" y="357"/>
                    <a:pt x="696" y="1036"/>
                    <a:pt x="1701" y="1618"/>
                  </a:cubicBezTo>
                  <a:cubicBezTo>
                    <a:pt x="2447" y="2047"/>
                    <a:pt x="3154" y="2302"/>
                    <a:pt x="3531" y="2302"/>
                  </a:cubicBezTo>
                  <a:cubicBezTo>
                    <a:pt x="3664" y="2302"/>
                    <a:pt x="3756" y="2271"/>
                    <a:pt x="3794" y="2204"/>
                  </a:cubicBezTo>
                  <a:cubicBezTo>
                    <a:pt x="3942" y="1947"/>
                    <a:pt x="3247" y="1266"/>
                    <a:pt x="2239" y="684"/>
                  </a:cubicBezTo>
                  <a:cubicBezTo>
                    <a:pt x="1496" y="255"/>
                    <a:pt x="791"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5"/>
            <p:cNvSpPr/>
            <p:nvPr/>
          </p:nvSpPr>
          <p:spPr>
            <a:xfrm>
              <a:off x="8776430" y="3223412"/>
              <a:ext cx="170975" cy="240697"/>
            </a:xfrm>
            <a:custGeom>
              <a:rect b="b" l="l" r="r" t="t"/>
              <a:pathLst>
                <a:path extrusionOk="0" h="3687" w="2619">
                  <a:moveTo>
                    <a:pt x="338" y="0"/>
                  </a:moveTo>
                  <a:cubicBezTo>
                    <a:pt x="308" y="0"/>
                    <a:pt x="282" y="7"/>
                    <a:pt x="258" y="20"/>
                  </a:cubicBezTo>
                  <a:cubicBezTo>
                    <a:pt x="1" y="170"/>
                    <a:pt x="263" y="1106"/>
                    <a:pt x="843" y="2114"/>
                  </a:cubicBezTo>
                  <a:cubicBezTo>
                    <a:pt x="1372" y="3028"/>
                    <a:pt x="1983" y="3687"/>
                    <a:pt x="2283" y="3687"/>
                  </a:cubicBezTo>
                  <a:cubicBezTo>
                    <a:pt x="2313" y="3687"/>
                    <a:pt x="2340" y="3680"/>
                    <a:pt x="2363" y="3666"/>
                  </a:cubicBezTo>
                  <a:cubicBezTo>
                    <a:pt x="2619" y="3517"/>
                    <a:pt x="2356" y="2581"/>
                    <a:pt x="1777" y="1575"/>
                  </a:cubicBezTo>
                  <a:cubicBezTo>
                    <a:pt x="1247" y="658"/>
                    <a:pt x="637" y="0"/>
                    <a:pt x="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5"/>
            <p:cNvSpPr/>
            <p:nvPr/>
          </p:nvSpPr>
          <p:spPr>
            <a:xfrm>
              <a:off x="8352285" y="4360450"/>
              <a:ext cx="802844" cy="802779"/>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5"/>
            <p:cNvSpPr/>
            <p:nvPr/>
          </p:nvSpPr>
          <p:spPr>
            <a:xfrm>
              <a:off x="8352285" y="4962558"/>
              <a:ext cx="200874" cy="200678"/>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5"/>
            <p:cNvSpPr/>
            <p:nvPr/>
          </p:nvSpPr>
          <p:spPr>
            <a:xfrm>
              <a:off x="8352285" y="4761877"/>
              <a:ext cx="200874" cy="20074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5"/>
            <p:cNvSpPr/>
            <p:nvPr/>
          </p:nvSpPr>
          <p:spPr>
            <a:xfrm>
              <a:off x="8553096" y="4962558"/>
              <a:ext cx="200744" cy="20067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5"/>
            <p:cNvSpPr/>
            <p:nvPr/>
          </p:nvSpPr>
          <p:spPr>
            <a:xfrm>
              <a:off x="8553096" y="4761877"/>
              <a:ext cx="200744" cy="20074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5"/>
            <p:cNvSpPr/>
            <p:nvPr/>
          </p:nvSpPr>
          <p:spPr>
            <a:xfrm>
              <a:off x="8553096" y="4561196"/>
              <a:ext cx="200744" cy="20074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5"/>
            <p:cNvSpPr/>
            <p:nvPr/>
          </p:nvSpPr>
          <p:spPr>
            <a:xfrm>
              <a:off x="8753777" y="4962558"/>
              <a:ext cx="200678" cy="200678"/>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5"/>
            <p:cNvSpPr/>
            <p:nvPr/>
          </p:nvSpPr>
          <p:spPr>
            <a:xfrm>
              <a:off x="8954392" y="4962558"/>
              <a:ext cx="200744" cy="20067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5"/>
            <p:cNvSpPr/>
            <p:nvPr/>
          </p:nvSpPr>
          <p:spPr>
            <a:xfrm>
              <a:off x="8753777" y="4761877"/>
              <a:ext cx="200678" cy="20074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5"/>
            <p:cNvSpPr/>
            <p:nvPr/>
          </p:nvSpPr>
          <p:spPr>
            <a:xfrm>
              <a:off x="8352285" y="4561196"/>
              <a:ext cx="200874" cy="20074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5"/>
            <p:cNvSpPr/>
            <p:nvPr/>
          </p:nvSpPr>
          <p:spPr>
            <a:xfrm>
              <a:off x="8352285" y="4360450"/>
              <a:ext cx="200874" cy="200809"/>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5"/>
            <p:cNvSpPr/>
            <p:nvPr/>
          </p:nvSpPr>
          <p:spPr>
            <a:xfrm>
              <a:off x="8352285" y="4360450"/>
              <a:ext cx="802844" cy="802779"/>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5"/>
            <p:cNvSpPr/>
            <p:nvPr/>
          </p:nvSpPr>
          <p:spPr>
            <a:xfrm>
              <a:off x="8541411" y="4360450"/>
              <a:ext cx="613721" cy="613851"/>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5"/>
            <p:cNvSpPr/>
            <p:nvPr/>
          </p:nvSpPr>
          <p:spPr>
            <a:xfrm>
              <a:off x="8753777" y="4360450"/>
              <a:ext cx="401357" cy="401487"/>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5"/>
            <p:cNvSpPr/>
            <p:nvPr/>
          </p:nvSpPr>
          <p:spPr>
            <a:xfrm>
              <a:off x="8352285" y="3557662"/>
              <a:ext cx="802844" cy="802844"/>
            </a:xfrm>
            <a:custGeom>
              <a:rect b="b" l="l" r="r" t="t"/>
              <a:pathLst>
                <a:path extrusionOk="0" h="12298"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5"/>
            <p:cNvSpPr/>
            <p:nvPr/>
          </p:nvSpPr>
          <p:spPr>
            <a:xfrm>
              <a:off x="8352481" y="3557662"/>
              <a:ext cx="802779" cy="802844"/>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5"/>
            <p:cNvSpPr/>
            <p:nvPr/>
          </p:nvSpPr>
          <p:spPr>
            <a:xfrm>
              <a:off x="8352285" y="3557662"/>
              <a:ext cx="802844" cy="802844"/>
            </a:xfrm>
            <a:custGeom>
              <a:rect b="b" l="l" r="r" t="t"/>
              <a:pathLst>
                <a:path extrusionOk="0" h="12298" w="12298">
                  <a:moveTo>
                    <a:pt x="12297"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5"/>
            <p:cNvSpPr/>
            <p:nvPr/>
          </p:nvSpPr>
          <p:spPr>
            <a:xfrm>
              <a:off x="8541411" y="3746723"/>
              <a:ext cx="613721" cy="613786"/>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5"/>
            <p:cNvSpPr/>
            <p:nvPr/>
          </p:nvSpPr>
          <p:spPr>
            <a:xfrm>
              <a:off x="8753777" y="3959089"/>
              <a:ext cx="401357" cy="401422"/>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5"/>
            <p:cNvSpPr/>
            <p:nvPr/>
          </p:nvSpPr>
          <p:spPr>
            <a:xfrm>
              <a:off x="8541411" y="3673475"/>
              <a:ext cx="687033" cy="1374131"/>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2" name="Google Shape;3152;p25"/>
            <p:cNvGrpSpPr/>
            <p:nvPr/>
          </p:nvGrpSpPr>
          <p:grpSpPr>
            <a:xfrm>
              <a:off x="8352443" y="1149550"/>
              <a:ext cx="802851" cy="802786"/>
              <a:chOff x="7405232" y="4238717"/>
              <a:chExt cx="890375" cy="890303"/>
            </a:xfrm>
          </p:grpSpPr>
          <p:sp>
            <p:nvSpPr>
              <p:cNvPr id="3153" name="Google Shape;3153;p25"/>
              <p:cNvSpPr/>
              <p:nvPr/>
            </p:nvSpPr>
            <p:spPr>
              <a:xfrm>
                <a:off x="7405232" y="4238717"/>
                <a:ext cx="890375" cy="890303"/>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5"/>
              <p:cNvSpPr/>
              <p:nvPr/>
            </p:nvSpPr>
            <p:spPr>
              <a:xfrm>
                <a:off x="7405232" y="4238717"/>
                <a:ext cx="890158" cy="890303"/>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55" name="Google Shape;3155;p25"/>
          <p:cNvGrpSpPr/>
          <p:nvPr/>
        </p:nvGrpSpPr>
        <p:grpSpPr>
          <a:xfrm>
            <a:off x="7013985" y="2483299"/>
            <a:ext cx="2138073" cy="2660396"/>
            <a:chOff x="7013985" y="2483299"/>
            <a:chExt cx="2138073" cy="2660396"/>
          </a:xfrm>
        </p:grpSpPr>
        <p:sp>
          <p:nvSpPr>
            <p:cNvPr id="3156" name="Google Shape;3156;p25"/>
            <p:cNvSpPr/>
            <p:nvPr/>
          </p:nvSpPr>
          <p:spPr>
            <a:xfrm>
              <a:off x="7548250" y="3548700"/>
              <a:ext cx="541444" cy="530581"/>
            </a:xfrm>
            <a:custGeom>
              <a:rect b="b" l="l" r="r" t="t"/>
              <a:pathLst>
                <a:path extrusionOk="0" h="10708" w="10710">
                  <a:moveTo>
                    <a:pt x="0" y="1"/>
                  </a:moveTo>
                  <a:lnTo>
                    <a:pt x="0" y="10708"/>
                  </a:lnTo>
                  <a:lnTo>
                    <a:pt x="10709" y="10708"/>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5"/>
            <p:cNvSpPr/>
            <p:nvPr/>
          </p:nvSpPr>
          <p:spPr>
            <a:xfrm flipH="1">
              <a:off x="8078982" y="4079341"/>
              <a:ext cx="532555" cy="532536"/>
            </a:xfrm>
            <a:custGeom>
              <a:rect b="b" l="l" r="r" t="t"/>
              <a:pathLst>
                <a:path extrusionOk="0" h="10708" w="10710">
                  <a:moveTo>
                    <a:pt x="0" y="0"/>
                  </a:moveTo>
                  <a:lnTo>
                    <a:pt x="0" y="10707"/>
                  </a:lnTo>
                  <a:lnTo>
                    <a:pt x="10709" y="10707"/>
                  </a:lnTo>
                  <a:lnTo>
                    <a:pt x="10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5"/>
            <p:cNvSpPr/>
            <p:nvPr/>
          </p:nvSpPr>
          <p:spPr>
            <a:xfrm flipH="1">
              <a:off x="8078984" y="4236638"/>
              <a:ext cx="375175" cy="375232"/>
            </a:xfrm>
            <a:custGeom>
              <a:rect b="b" l="l" r="r" t="t"/>
              <a:pathLst>
                <a:path extrusionOk="0" h="7545" w="7545">
                  <a:moveTo>
                    <a:pt x="1" y="0"/>
                  </a:moveTo>
                  <a:lnTo>
                    <a:pt x="1" y="7544"/>
                  </a:lnTo>
                  <a:lnTo>
                    <a:pt x="7544" y="7544"/>
                  </a:lnTo>
                  <a:lnTo>
                    <a:pt x="7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5"/>
            <p:cNvSpPr/>
            <p:nvPr/>
          </p:nvSpPr>
          <p:spPr>
            <a:xfrm flipH="1">
              <a:off x="8078983" y="4153688"/>
              <a:ext cx="458216" cy="458186"/>
            </a:xfrm>
            <a:custGeom>
              <a:rect b="b" l="l" r="r" t="t"/>
              <a:pathLst>
                <a:path extrusionOk="0" fill="none" h="9213" w="9215">
                  <a:moveTo>
                    <a:pt x="1" y="9212"/>
                  </a:moveTo>
                  <a:lnTo>
                    <a:pt x="1" y="1"/>
                  </a:lnTo>
                  <a:lnTo>
                    <a:pt x="921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5"/>
            <p:cNvSpPr/>
            <p:nvPr/>
          </p:nvSpPr>
          <p:spPr>
            <a:xfrm flipH="1">
              <a:off x="8078983" y="4202772"/>
              <a:ext cx="409137" cy="409100"/>
            </a:xfrm>
            <a:custGeom>
              <a:rect b="b" l="l" r="r" t="t"/>
              <a:pathLst>
                <a:path extrusionOk="0" fill="none" h="8226" w="8228">
                  <a:moveTo>
                    <a:pt x="1" y="8225"/>
                  </a:moveTo>
                  <a:lnTo>
                    <a:pt x="1" y="1"/>
                  </a:lnTo>
                  <a:lnTo>
                    <a:pt x="822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5"/>
            <p:cNvSpPr/>
            <p:nvPr/>
          </p:nvSpPr>
          <p:spPr>
            <a:xfrm flipH="1">
              <a:off x="8078983" y="4179299"/>
              <a:ext cx="432607" cy="432573"/>
            </a:xfrm>
            <a:custGeom>
              <a:rect b="b" l="l" r="r" t="t"/>
              <a:pathLst>
                <a:path extrusionOk="0" fill="none" h="8698" w="8700">
                  <a:moveTo>
                    <a:pt x="1" y="8697"/>
                  </a:moveTo>
                  <a:lnTo>
                    <a:pt x="1" y="1"/>
                  </a:lnTo>
                  <a:lnTo>
                    <a:pt x="869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5"/>
            <p:cNvSpPr/>
            <p:nvPr/>
          </p:nvSpPr>
          <p:spPr>
            <a:xfrm flipH="1">
              <a:off x="8078985" y="4345547"/>
              <a:ext cx="266277" cy="266318"/>
            </a:xfrm>
            <a:custGeom>
              <a:rect b="b" l="l" r="r" t="t"/>
              <a:pathLst>
                <a:path extrusionOk="0" h="5355" w="5355">
                  <a:moveTo>
                    <a:pt x="1" y="1"/>
                  </a:moveTo>
                  <a:lnTo>
                    <a:pt x="1" y="5354"/>
                  </a:lnTo>
                  <a:lnTo>
                    <a:pt x="5354" y="5354"/>
                  </a:lnTo>
                  <a:lnTo>
                    <a:pt x="5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5"/>
            <p:cNvSpPr/>
            <p:nvPr/>
          </p:nvSpPr>
          <p:spPr>
            <a:xfrm flipH="1">
              <a:off x="7013985" y="4611003"/>
              <a:ext cx="532555" cy="532635"/>
            </a:xfrm>
            <a:custGeom>
              <a:rect b="b" l="l" r="r" t="t"/>
              <a:pathLst>
                <a:path extrusionOk="0" h="10710" w="10710">
                  <a:moveTo>
                    <a:pt x="0" y="0"/>
                  </a:moveTo>
                  <a:lnTo>
                    <a:pt x="0" y="10709"/>
                  </a:lnTo>
                  <a:lnTo>
                    <a:pt x="10709" y="10709"/>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5"/>
            <p:cNvSpPr/>
            <p:nvPr/>
          </p:nvSpPr>
          <p:spPr>
            <a:xfrm flipH="1">
              <a:off x="7092353" y="4689477"/>
              <a:ext cx="375822" cy="375779"/>
            </a:xfrm>
            <a:custGeom>
              <a:rect b="b" l="l" r="r" t="t"/>
              <a:pathLst>
                <a:path extrusionOk="0" h="7556" w="7558">
                  <a:moveTo>
                    <a:pt x="3232" y="0"/>
                  </a:moveTo>
                  <a:lnTo>
                    <a:pt x="3232" y="2457"/>
                  </a:lnTo>
                  <a:lnTo>
                    <a:pt x="1493" y="720"/>
                  </a:lnTo>
                  <a:lnTo>
                    <a:pt x="720" y="1493"/>
                  </a:lnTo>
                  <a:lnTo>
                    <a:pt x="2459" y="3230"/>
                  </a:lnTo>
                  <a:lnTo>
                    <a:pt x="0" y="3230"/>
                  </a:lnTo>
                  <a:lnTo>
                    <a:pt x="0" y="4323"/>
                  </a:lnTo>
                  <a:lnTo>
                    <a:pt x="2459" y="4323"/>
                  </a:lnTo>
                  <a:lnTo>
                    <a:pt x="720" y="6062"/>
                  </a:lnTo>
                  <a:lnTo>
                    <a:pt x="1493" y="6835"/>
                  </a:lnTo>
                  <a:lnTo>
                    <a:pt x="3232" y="5096"/>
                  </a:lnTo>
                  <a:lnTo>
                    <a:pt x="3232" y="7555"/>
                  </a:lnTo>
                  <a:lnTo>
                    <a:pt x="4325" y="7555"/>
                  </a:lnTo>
                  <a:lnTo>
                    <a:pt x="4325" y="5096"/>
                  </a:lnTo>
                  <a:lnTo>
                    <a:pt x="6064" y="6835"/>
                  </a:lnTo>
                  <a:lnTo>
                    <a:pt x="6837" y="6062"/>
                  </a:lnTo>
                  <a:lnTo>
                    <a:pt x="5098" y="4323"/>
                  </a:lnTo>
                  <a:lnTo>
                    <a:pt x="7558" y="4323"/>
                  </a:lnTo>
                  <a:lnTo>
                    <a:pt x="7558" y="3230"/>
                  </a:lnTo>
                  <a:lnTo>
                    <a:pt x="5098" y="3230"/>
                  </a:lnTo>
                  <a:lnTo>
                    <a:pt x="6837" y="1493"/>
                  </a:lnTo>
                  <a:lnTo>
                    <a:pt x="6064" y="720"/>
                  </a:lnTo>
                  <a:lnTo>
                    <a:pt x="4325" y="2457"/>
                  </a:lnTo>
                  <a:lnTo>
                    <a:pt x="4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5"/>
            <p:cNvSpPr/>
            <p:nvPr/>
          </p:nvSpPr>
          <p:spPr>
            <a:xfrm flipH="1">
              <a:off x="8081851" y="3015874"/>
              <a:ext cx="532555" cy="532635"/>
            </a:xfrm>
            <a:custGeom>
              <a:rect b="b" l="l" r="r" t="t"/>
              <a:pathLst>
                <a:path extrusionOk="0" h="10710" w="10710">
                  <a:moveTo>
                    <a:pt x="0" y="0"/>
                  </a:moveTo>
                  <a:lnTo>
                    <a:pt x="0" y="10710"/>
                  </a:lnTo>
                  <a:lnTo>
                    <a:pt x="10709" y="10710"/>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5"/>
            <p:cNvSpPr/>
            <p:nvPr/>
          </p:nvSpPr>
          <p:spPr>
            <a:xfrm flipH="1">
              <a:off x="8081851" y="3015874"/>
              <a:ext cx="532555" cy="532735"/>
            </a:xfrm>
            <a:custGeom>
              <a:rect b="b" l="l" r="r" t="t"/>
              <a:pathLst>
                <a:path extrusionOk="0" h="10712" w="10710">
                  <a:moveTo>
                    <a:pt x="5356" y="0"/>
                  </a:moveTo>
                  <a:cubicBezTo>
                    <a:pt x="2397" y="0"/>
                    <a:pt x="0" y="2398"/>
                    <a:pt x="0" y="5356"/>
                  </a:cubicBezTo>
                  <a:lnTo>
                    <a:pt x="0" y="10712"/>
                  </a:lnTo>
                  <a:lnTo>
                    <a:pt x="10709" y="10712"/>
                  </a:lnTo>
                  <a:lnTo>
                    <a:pt x="10709" y="5356"/>
                  </a:lnTo>
                  <a:cubicBezTo>
                    <a:pt x="10709" y="2398"/>
                    <a:pt x="8312"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5"/>
            <p:cNvSpPr/>
            <p:nvPr/>
          </p:nvSpPr>
          <p:spPr>
            <a:xfrm flipH="1">
              <a:off x="8611445" y="4611060"/>
              <a:ext cx="532555" cy="532635"/>
            </a:xfrm>
            <a:custGeom>
              <a:rect b="b" l="l" r="r" t="t"/>
              <a:pathLst>
                <a:path extrusionOk="0" h="10710" w="10710">
                  <a:moveTo>
                    <a:pt x="0"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5"/>
            <p:cNvSpPr/>
            <p:nvPr/>
          </p:nvSpPr>
          <p:spPr>
            <a:xfrm flipH="1">
              <a:off x="8611445" y="4611159"/>
              <a:ext cx="532555" cy="532536"/>
            </a:xfrm>
            <a:custGeom>
              <a:rect b="b" l="l" r="r" t="t"/>
              <a:pathLst>
                <a:path extrusionOk="0" h="10708" w="10710">
                  <a:moveTo>
                    <a:pt x="0" y="1"/>
                  </a:moveTo>
                  <a:lnTo>
                    <a:pt x="0" y="5352"/>
                  </a:lnTo>
                  <a:cubicBezTo>
                    <a:pt x="0" y="8311"/>
                    <a:pt x="2397" y="10708"/>
                    <a:pt x="5356" y="10708"/>
                  </a:cubicBezTo>
                  <a:cubicBezTo>
                    <a:pt x="8315" y="10708"/>
                    <a:pt x="10709" y="8311"/>
                    <a:pt x="10709" y="5354"/>
                  </a:cubicBezTo>
                  <a:lnTo>
                    <a:pt x="10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5"/>
            <p:cNvSpPr/>
            <p:nvPr/>
          </p:nvSpPr>
          <p:spPr>
            <a:xfrm flipH="1">
              <a:off x="7546484" y="4079341"/>
              <a:ext cx="532555" cy="532536"/>
            </a:xfrm>
            <a:custGeom>
              <a:rect b="b" l="l" r="r" t="t"/>
              <a:pathLst>
                <a:path extrusionOk="0" h="10708" w="10710">
                  <a:moveTo>
                    <a:pt x="0" y="0"/>
                  </a:moveTo>
                  <a:lnTo>
                    <a:pt x="0"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5"/>
            <p:cNvSpPr/>
            <p:nvPr/>
          </p:nvSpPr>
          <p:spPr>
            <a:xfrm flipH="1">
              <a:off x="7546488" y="4345547"/>
              <a:ext cx="266377" cy="266318"/>
            </a:xfrm>
            <a:custGeom>
              <a:rect b="b" l="l" r="r" t="t"/>
              <a:pathLst>
                <a:path extrusionOk="0" h="5355" w="5357">
                  <a:moveTo>
                    <a:pt x="5357" y="1"/>
                  </a:moveTo>
                  <a:cubicBezTo>
                    <a:pt x="2398" y="1"/>
                    <a:pt x="1" y="2398"/>
                    <a:pt x="1" y="5354"/>
                  </a:cubicBezTo>
                  <a:lnTo>
                    <a:pt x="5357" y="5354"/>
                  </a:lnTo>
                  <a:lnTo>
                    <a:pt x="53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5"/>
            <p:cNvSpPr/>
            <p:nvPr/>
          </p:nvSpPr>
          <p:spPr>
            <a:xfrm flipH="1">
              <a:off x="7812811" y="4079341"/>
              <a:ext cx="266228" cy="266268"/>
            </a:xfrm>
            <a:custGeom>
              <a:rect b="b" l="l" r="r" t="t"/>
              <a:pathLst>
                <a:path extrusionOk="0" h="5354" w="5354">
                  <a:moveTo>
                    <a:pt x="0" y="0"/>
                  </a:moveTo>
                  <a:lnTo>
                    <a:pt x="0" y="5354"/>
                  </a:lnTo>
                  <a:lnTo>
                    <a:pt x="5354" y="5354"/>
                  </a:lnTo>
                  <a:lnTo>
                    <a:pt x="53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5"/>
            <p:cNvSpPr/>
            <p:nvPr/>
          </p:nvSpPr>
          <p:spPr>
            <a:xfrm flipH="1">
              <a:off x="7921808" y="4079341"/>
              <a:ext cx="157230" cy="157254"/>
            </a:xfrm>
            <a:custGeom>
              <a:rect b="b" l="l" r="r" t="t"/>
              <a:pathLst>
                <a:path extrusionOk="0" h="3162" w="3162">
                  <a:moveTo>
                    <a:pt x="0" y="0"/>
                  </a:moveTo>
                  <a:lnTo>
                    <a:pt x="0" y="3161"/>
                  </a:lnTo>
                  <a:lnTo>
                    <a:pt x="3161" y="3161"/>
                  </a:lnTo>
                  <a:lnTo>
                    <a:pt x="31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5"/>
            <p:cNvSpPr/>
            <p:nvPr/>
          </p:nvSpPr>
          <p:spPr>
            <a:xfrm flipH="1">
              <a:off x="8614350" y="3015928"/>
              <a:ext cx="532555" cy="532635"/>
            </a:xfrm>
            <a:custGeom>
              <a:rect b="b" l="l" r="r" t="t"/>
              <a:pathLst>
                <a:path extrusionOk="0" h="10710" w="10710">
                  <a:moveTo>
                    <a:pt x="0" y="0"/>
                  </a:moveTo>
                  <a:lnTo>
                    <a:pt x="0" y="10709"/>
                  </a:lnTo>
                  <a:lnTo>
                    <a:pt x="10710" y="10709"/>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5"/>
            <p:cNvSpPr/>
            <p:nvPr/>
          </p:nvSpPr>
          <p:spPr>
            <a:xfrm flipH="1">
              <a:off x="8078947" y="4611060"/>
              <a:ext cx="532555" cy="532635"/>
            </a:xfrm>
            <a:custGeom>
              <a:rect b="b" l="l" r="r" t="t"/>
              <a:pathLst>
                <a:path extrusionOk="0" h="10710" w="10710">
                  <a:moveTo>
                    <a:pt x="0" y="1"/>
                  </a:moveTo>
                  <a:lnTo>
                    <a:pt x="0"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5"/>
            <p:cNvSpPr/>
            <p:nvPr/>
          </p:nvSpPr>
          <p:spPr>
            <a:xfrm flipH="1">
              <a:off x="8078951" y="4877265"/>
              <a:ext cx="266377" cy="266417"/>
            </a:xfrm>
            <a:custGeom>
              <a:rect b="b" l="l" r="r" t="t"/>
              <a:pathLst>
                <a:path extrusionOk="0" h="5357" w="5357">
                  <a:moveTo>
                    <a:pt x="1" y="1"/>
                  </a:moveTo>
                  <a:lnTo>
                    <a:pt x="1" y="5357"/>
                  </a:lnTo>
                  <a:lnTo>
                    <a:pt x="5357" y="5357"/>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5"/>
            <p:cNvSpPr/>
            <p:nvPr/>
          </p:nvSpPr>
          <p:spPr>
            <a:xfrm flipH="1">
              <a:off x="8078947" y="4611060"/>
              <a:ext cx="532555" cy="532635"/>
            </a:xfrm>
            <a:custGeom>
              <a:rect b="b" l="l" r="r" t="t"/>
              <a:pathLst>
                <a:path extrusionOk="0" h="10710" w="10710">
                  <a:moveTo>
                    <a:pt x="0" y="1"/>
                  </a:moveTo>
                  <a:lnTo>
                    <a:pt x="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5"/>
            <p:cNvSpPr/>
            <p:nvPr/>
          </p:nvSpPr>
          <p:spPr>
            <a:xfrm flipH="1">
              <a:off x="7546449" y="4935996"/>
              <a:ext cx="532555" cy="207683"/>
            </a:xfrm>
            <a:custGeom>
              <a:rect b="b" l="l" r="r" t="t"/>
              <a:pathLst>
                <a:path extrusionOk="0" h="4176" w="10710">
                  <a:moveTo>
                    <a:pt x="1" y="0"/>
                  </a:moveTo>
                  <a:lnTo>
                    <a:pt x="1" y="4176"/>
                  </a:lnTo>
                  <a:lnTo>
                    <a:pt x="10710" y="4176"/>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5"/>
            <p:cNvSpPr/>
            <p:nvPr/>
          </p:nvSpPr>
          <p:spPr>
            <a:xfrm flipH="1">
              <a:off x="7546449" y="5011238"/>
              <a:ext cx="532555" cy="98570"/>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5"/>
                    <a:pt x="523" y="1981"/>
                    <a:pt x="790" y="1981"/>
                  </a:cubicBezTo>
                  <a:cubicBezTo>
                    <a:pt x="1320" y="1981"/>
                    <a:pt x="1850" y="1797"/>
                    <a:pt x="2294" y="1430"/>
                  </a:cubicBezTo>
                  <a:cubicBezTo>
                    <a:pt x="2527" y="1236"/>
                    <a:pt x="2799" y="1140"/>
                    <a:pt x="3072" y="1140"/>
                  </a:cubicBezTo>
                  <a:cubicBezTo>
                    <a:pt x="3345" y="1140"/>
                    <a:pt x="3617" y="1236"/>
                    <a:pt x="3850" y="1430"/>
                  </a:cubicBezTo>
                  <a:cubicBezTo>
                    <a:pt x="4292" y="1797"/>
                    <a:pt x="4823" y="1981"/>
                    <a:pt x="5353" y="1981"/>
                  </a:cubicBezTo>
                  <a:cubicBezTo>
                    <a:pt x="5884" y="1981"/>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6"/>
                  </a:lnTo>
                  <a:cubicBezTo>
                    <a:pt x="10705" y="548"/>
                    <a:pt x="10701" y="551"/>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6" y="842"/>
                    <a:pt x="5353" y="842"/>
                  </a:cubicBezTo>
                  <a:cubicBezTo>
                    <a:pt x="5081" y="842"/>
                    <a:pt x="4809" y="746"/>
                    <a:pt x="4577" y="553"/>
                  </a:cubicBezTo>
                  <a:cubicBezTo>
                    <a:pt x="4134" y="185"/>
                    <a:pt x="3603"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5"/>
            <p:cNvSpPr/>
            <p:nvPr/>
          </p:nvSpPr>
          <p:spPr>
            <a:xfrm flipH="1">
              <a:off x="7546449" y="4886764"/>
              <a:ext cx="532555" cy="98570"/>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7"/>
                    <a:pt x="4823" y="1980"/>
                    <a:pt x="5354" y="1980"/>
                  </a:cubicBezTo>
                  <a:cubicBezTo>
                    <a:pt x="5885" y="1980"/>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5"/>
            <p:cNvSpPr/>
            <p:nvPr/>
          </p:nvSpPr>
          <p:spPr>
            <a:xfrm flipH="1">
              <a:off x="7546549" y="4762289"/>
              <a:ext cx="532455" cy="98520"/>
            </a:xfrm>
            <a:custGeom>
              <a:rect b="b" l="l" r="r" t="t"/>
              <a:pathLst>
                <a:path extrusionOk="0" h="1981" w="10708">
                  <a:moveTo>
                    <a:pt x="3072" y="1"/>
                  </a:moveTo>
                  <a:cubicBezTo>
                    <a:pt x="2541" y="1"/>
                    <a:pt x="2009" y="185"/>
                    <a:pt x="1565" y="553"/>
                  </a:cubicBezTo>
                  <a:cubicBezTo>
                    <a:pt x="1333" y="745"/>
                    <a:pt x="1060" y="841"/>
                    <a:pt x="788" y="841"/>
                  </a:cubicBezTo>
                  <a:cubicBezTo>
                    <a:pt x="515" y="841"/>
                    <a:pt x="242" y="745"/>
                    <a:pt x="10" y="553"/>
                  </a:cubicBezTo>
                  <a:cubicBezTo>
                    <a:pt x="8" y="548"/>
                    <a:pt x="3" y="548"/>
                    <a:pt x="1" y="544"/>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6"/>
                    <a:pt x="4823" y="1980"/>
                    <a:pt x="5354" y="1980"/>
                  </a:cubicBezTo>
                  <a:cubicBezTo>
                    <a:pt x="5885" y="1980"/>
                    <a:pt x="6416" y="1796"/>
                    <a:pt x="6859" y="1430"/>
                  </a:cubicBezTo>
                  <a:cubicBezTo>
                    <a:pt x="7092" y="1236"/>
                    <a:pt x="7365" y="1140"/>
                    <a:pt x="7638" y="1140"/>
                  </a:cubicBezTo>
                  <a:cubicBezTo>
                    <a:pt x="7910" y="1140"/>
                    <a:pt x="8183" y="1236"/>
                    <a:pt x="8416" y="1430"/>
                  </a:cubicBezTo>
                  <a:cubicBezTo>
                    <a:pt x="8859" y="1797"/>
                    <a:pt x="9389" y="1981"/>
                    <a:pt x="9919" y="1981"/>
                  </a:cubicBezTo>
                  <a:cubicBezTo>
                    <a:pt x="10186" y="1981"/>
                    <a:pt x="10452" y="1934"/>
                    <a:pt x="10708" y="1841"/>
                  </a:cubicBezTo>
                  <a:lnTo>
                    <a:pt x="10708"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5"/>
            <p:cNvSpPr/>
            <p:nvPr/>
          </p:nvSpPr>
          <p:spPr>
            <a:xfrm flipH="1">
              <a:off x="8655423" y="3072869"/>
              <a:ext cx="450409" cy="418947"/>
            </a:xfrm>
            <a:custGeom>
              <a:rect b="b" l="l" r="r" t="t"/>
              <a:pathLst>
                <a:path extrusionOk="0" h="8424" w="9058">
                  <a:moveTo>
                    <a:pt x="4524" y="1"/>
                  </a:moveTo>
                  <a:cubicBezTo>
                    <a:pt x="2495" y="1"/>
                    <a:pt x="709" y="1469"/>
                    <a:pt x="373" y="3537"/>
                  </a:cubicBezTo>
                  <a:cubicBezTo>
                    <a:pt x="0" y="5833"/>
                    <a:pt x="1560" y="7995"/>
                    <a:pt x="3854" y="8368"/>
                  </a:cubicBezTo>
                  <a:cubicBezTo>
                    <a:pt x="4082" y="8405"/>
                    <a:pt x="4309" y="8423"/>
                    <a:pt x="4534" y="8423"/>
                  </a:cubicBezTo>
                  <a:cubicBezTo>
                    <a:pt x="6562" y="8423"/>
                    <a:pt x="8349" y="6952"/>
                    <a:pt x="8685" y="4885"/>
                  </a:cubicBezTo>
                  <a:cubicBezTo>
                    <a:pt x="9058" y="2591"/>
                    <a:pt x="7500" y="429"/>
                    <a:pt x="5204" y="56"/>
                  </a:cubicBezTo>
                  <a:cubicBezTo>
                    <a:pt x="4976" y="19"/>
                    <a:pt x="4748" y="1"/>
                    <a:pt x="4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5"/>
            <p:cNvSpPr/>
            <p:nvPr/>
          </p:nvSpPr>
          <p:spPr>
            <a:xfrm flipH="1">
              <a:off x="8750151" y="3151840"/>
              <a:ext cx="271250" cy="260897"/>
            </a:xfrm>
            <a:custGeom>
              <a:rect b="b" l="l" r="r" t="t"/>
              <a:pathLst>
                <a:path extrusionOk="0" h="5246" w="5455">
                  <a:moveTo>
                    <a:pt x="2824" y="0"/>
                  </a:moveTo>
                  <a:cubicBezTo>
                    <a:pt x="1766" y="0"/>
                    <a:pt x="812" y="639"/>
                    <a:pt x="407" y="1617"/>
                  </a:cubicBezTo>
                  <a:cubicBezTo>
                    <a:pt x="0" y="2600"/>
                    <a:pt x="226" y="3727"/>
                    <a:pt x="976" y="4477"/>
                  </a:cubicBezTo>
                  <a:cubicBezTo>
                    <a:pt x="1477" y="4979"/>
                    <a:pt x="2149" y="5246"/>
                    <a:pt x="2832" y="5246"/>
                  </a:cubicBezTo>
                  <a:cubicBezTo>
                    <a:pt x="3170" y="5246"/>
                    <a:pt x="3511" y="5180"/>
                    <a:pt x="3835" y="5045"/>
                  </a:cubicBezTo>
                  <a:cubicBezTo>
                    <a:pt x="4815" y="4640"/>
                    <a:pt x="5455" y="3683"/>
                    <a:pt x="5455" y="2623"/>
                  </a:cubicBezTo>
                  <a:cubicBezTo>
                    <a:pt x="5455" y="1173"/>
                    <a:pt x="4279" y="0"/>
                    <a:pt x="2830" y="0"/>
                  </a:cubicBezTo>
                  <a:cubicBezTo>
                    <a:pt x="2828" y="0"/>
                    <a:pt x="2826"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5"/>
            <p:cNvSpPr/>
            <p:nvPr/>
          </p:nvSpPr>
          <p:spPr>
            <a:xfrm flipH="1">
              <a:off x="8829861" y="3231458"/>
              <a:ext cx="105516" cy="101554"/>
            </a:xfrm>
            <a:custGeom>
              <a:rect b="b" l="l" r="r" t="t"/>
              <a:pathLst>
                <a:path extrusionOk="0" h="2042" w="2122">
                  <a:moveTo>
                    <a:pt x="1102" y="0"/>
                  </a:moveTo>
                  <a:cubicBezTo>
                    <a:pt x="688" y="0"/>
                    <a:pt x="315" y="249"/>
                    <a:pt x="159" y="631"/>
                  </a:cubicBezTo>
                  <a:cubicBezTo>
                    <a:pt x="0" y="1013"/>
                    <a:pt x="88" y="1450"/>
                    <a:pt x="380" y="1742"/>
                  </a:cubicBezTo>
                  <a:cubicBezTo>
                    <a:pt x="575" y="1937"/>
                    <a:pt x="835" y="2041"/>
                    <a:pt x="1100" y="2041"/>
                  </a:cubicBezTo>
                  <a:cubicBezTo>
                    <a:pt x="1232" y="2041"/>
                    <a:pt x="1364" y="2015"/>
                    <a:pt x="1491" y="1963"/>
                  </a:cubicBezTo>
                  <a:cubicBezTo>
                    <a:pt x="1873" y="1806"/>
                    <a:pt x="2121" y="1434"/>
                    <a:pt x="2121" y="1022"/>
                  </a:cubicBezTo>
                  <a:cubicBezTo>
                    <a:pt x="2121" y="458"/>
                    <a:pt x="1666"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5"/>
            <p:cNvSpPr/>
            <p:nvPr/>
          </p:nvSpPr>
          <p:spPr>
            <a:xfrm flipH="1">
              <a:off x="8619504" y="2483299"/>
              <a:ext cx="532555" cy="532635"/>
            </a:xfrm>
            <a:custGeom>
              <a:rect b="b" l="l" r="r" t="t"/>
              <a:pathLst>
                <a:path extrusionOk="0" h="10710" w="10710">
                  <a:moveTo>
                    <a:pt x="0" y="0"/>
                  </a:moveTo>
                  <a:lnTo>
                    <a:pt x="0" y="10710"/>
                  </a:lnTo>
                  <a:lnTo>
                    <a:pt x="10710" y="10710"/>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5"/>
            <p:cNvSpPr/>
            <p:nvPr/>
          </p:nvSpPr>
          <p:spPr>
            <a:xfrm flipH="1">
              <a:off x="8619504" y="2483299"/>
              <a:ext cx="532555" cy="532635"/>
            </a:xfrm>
            <a:custGeom>
              <a:rect b="b" l="l" r="r" t="t"/>
              <a:pathLst>
                <a:path extrusionOk="0" h="10710" w="10710">
                  <a:moveTo>
                    <a:pt x="0" y="0"/>
                  </a:moveTo>
                  <a:lnTo>
                    <a:pt x="0" y="10710"/>
                  </a:lnTo>
                  <a:lnTo>
                    <a:pt x="10710" y="1071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5"/>
            <p:cNvSpPr/>
            <p:nvPr/>
          </p:nvSpPr>
          <p:spPr>
            <a:xfrm flipH="1">
              <a:off x="8665851" y="2529598"/>
              <a:ext cx="217597" cy="209473"/>
            </a:xfrm>
            <a:custGeom>
              <a:rect b="b" l="l" r="r" t="t"/>
              <a:pathLst>
                <a:path extrusionOk="0" h="4212" w="4376">
                  <a:moveTo>
                    <a:pt x="2272" y="0"/>
                  </a:moveTo>
                  <a:cubicBezTo>
                    <a:pt x="1724" y="0"/>
                    <a:pt x="1186" y="214"/>
                    <a:pt x="782" y="618"/>
                  </a:cubicBezTo>
                  <a:cubicBezTo>
                    <a:pt x="180" y="1218"/>
                    <a:pt x="0" y="2124"/>
                    <a:pt x="327" y="2911"/>
                  </a:cubicBezTo>
                  <a:cubicBezTo>
                    <a:pt x="651" y="3698"/>
                    <a:pt x="1420" y="4211"/>
                    <a:pt x="2271" y="4211"/>
                  </a:cubicBezTo>
                  <a:cubicBezTo>
                    <a:pt x="3433" y="4211"/>
                    <a:pt x="4376" y="3268"/>
                    <a:pt x="4376" y="2106"/>
                  </a:cubicBezTo>
                  <a:cubicBezTo>
                    <a:pt x="4376" y="1255"/>
                    <a:pt x="3863" y="486"/>
                    <a:pt x="3076" y="160"/>
                  </a:cubicBezTo>
                  <a:cubicBezTo>
                    <a:pt x="2816" y="53"/>
                    <a:pt x="2543" y="0"/>
                    <a:pt x="2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5"/>
            <p:cNvSpPr/>
            <p:nvPr/>
          </p:nvSpPr>
          <p:spPr>
            <a:xfrm flipH="1">
              <a:off x="8141671" y="3090320"/>
              <a:ext cx="412817" cy="383885"/>
            </a:xfrm>
            <a:custGeom>
              <a:rect b="b" l="l" r="r" t="t"/>
              <a:pathLst>
                <a:path extrusionOk="0" h="7719" w="8302">
                  <a:moveTo>
                    <a:pt x="4143" y="1"/>
                  </a:moveTo>
                  <a:cubicBezTo>
                    <a:pt x="2286" y="1"/>
                    <a:pt x="650" y="1347"/>
                    <a:pt x="341" y="3240"/>
                  </a:cubicBezTo>
                  <a:cubicBezTo>
                    <a:pt x="1" y="5345"/>
                    <a:pt x="1429" y="7326"/>
                    <a:pt x="3532" y="7669"/>
                  </a:cubicBezTo>
                  <a:cubicBezTo>
                    <a:pt x="3741" y="7703"/>
                    <a:pt x="3948" y="7719"/>
                    <a:pt x="4153" y="7719"/>
                  </a:cubicBezTo>
                  <a:cubicBezTo>
                    <a:pt x="6012" y="7719"/>
                    <a:pt x="7652" y="6372"/>
                    <a:pt x="7958" y="4478"/>
                  </a:cubicBezTo>
                  <a:cubicBezTo>
                    <a:pt x="8301" y="2375"/>
                    <a:pt x="6873" y="392"/>
                    <a:pt x="4768" y="52"/>
                  </a:cubicBezTo>
                  <a:cubicBezTo>
                    <a:pt x="4558" y="17"/>
                    <a:pt x="4349" y="1"/>
                    <a:pt x="4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5"/>
            <p:cNvSpPr/>
            <p:nvPr/>
          </p:nvSpPr>
          <p:spPr>
            <a:xfrm flipH="1">
              <a:off x="8671414" y="4685556"/>
              <a:ext cx="412668" cy="383885"/>
            </a:xfrm>
            <a:custGeom>
              <a:rect b="b" l="l" r="r" t="t"/>
              <a:pathLst>
                <a:path extrusionOk="0" h="7719" w="8299">
                  <a:moveTo>
                    <a:pt x="4143" y="0"/>
                  </a:moveTo>
                  <a:cubicBezTo>
                    <a:pt x="2286" y="0"/>
                    <a:pt x="650" y="1347"/>
                    <a:pt x="341" y="3239"/>
                  </a:cubicBezTo>
                  <a:cubicBezTo>
                    <a:pt x="1" y="5344"/>
                    <a:pt x="1429" y="7325"/>
                    <a:pt x="3532" y="7668"/>
                  </a:cubicBezTo>
                  <a:cubicBezTo>
                    <a:pt x="3741" y="7702"/>
                    <a:pt x="3948" y="7718"/>
                    <a:pt x="4153" y="7718"/>
                  </a:cubicBezTo>
                  <a:cubicBezTo>
                    <a:pt x="6012" y="7718"/>
                    <a:pt x="7652" y="6371"/>
                    <a:pt x="7958" y="4477"/>
                  </a:cubicBezTo>
                  <a:cubicBezTo>
                    <a:pt x="8299" y="2374"/>
                    <a:pt x="6873" y="391"/>
                    <a:pt x="4768" y="51"/>
                  </a:cubicBezTo>
                  <a:cubicBezTo>
                    <a:pt x="4558" y="17"/>
                    <a:pt x="4349" y="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5"/>
            <p:cNvSpPr/>
            <p:nvPr/>
          </p:nvSpPr>
          <p:spPr>
            <a:xfrm flipH="1">
              <a:off x="8785335" y="4784966"/>
              <a:ext cx="191988" cy="184756"/>
            </a:xfrm>
            <a:custGeom>
              <a:rect b="b" l="l" r="r" t="t"/>
              <a:pathLst>
                <a:path extrusionOk="0" h="3715" w="3861">
                  <a:moveTo>
                    <a:pt x="2004" y="0"/>
                  </a:moveTo>
                  <a:cubicBezTo>
                    <a:pt x="1252" y="0"/>
                    <a:pt x="575" y="454"/>
                    <a:pt x="288" y="1146"/>
                  </a:cubicBezTo>
                  <a:cubicBezTo>
                    <a:pt x="0" y="1841"/>
                    <a:pt x="159" y="2639"/>
                    <a:pt x="690" y="3171"/>
                  </a:cubicBezTo>
                  <a:cubicBezTo>
                    <a:pt x="1046" y="3526"/>
                    <a:pt x="1521" y="3715"/>
                    <a:pt x="2003" y="3715"/>
                  </a:cubicBezTo>
                  <a:cubicBezTo>
                    <a:pt x="2242" y="3715"/>
                    <a:pt x="2483" y="3668"/>
                    <a:pt x="2713" y="3573"/>
                  </a:cubicBezTo>
                  <a:cubicBezTo>
                    <a:pt x="3407" y="3286"/>
                    <a:pt x="3861" y="2609"/>
                    <a:pt x="3858" y="1857"/>
                  </a:cubicBezTo>
                  <a:cubicBezTo>
                    <a:pt x="3858" y="833"/>
                    <a:pt x="3028" y="0"/>
                    <a:pt x="2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5"/>
            <p:cNvSpPr/>
            <p:nvPr/>
          </p:nvSpPr>
          <p:spPr>
            <a:xfrm>
              <a:off x="8082706" y="3548668"/>
              <a:ext cx="530703" cy="530681"/>
            </a:xfrm>
            <a:custGeom>
              <a:rect b="b" l="l" r="r" t="t"/>
              <a:pathLst>
                <a:path extrusionOk="0" h="10710" w="10711">
                  <a:moveTo>
                    <a:pt x="1" y="1"/>
                  </a:moveTo>
                  <a:lnTo>
                    <a:pt x="1" y="10710"/>
                  </a:lnTo>
                  <a:lnTo>
                    <a:pt x="1071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5"/>
            <p:cNvSpPr/>
            <p:nvPr/>
          </p:nvSpPr>
          <p:spPr>
            <a:xfrm>
              <a:off x="8080806" y="3548680"/>
              <a:ext cx="530703" cy="530681"/>
            </a:xfrm>
            <a:custGeom>
              <a:rect b="b" l="l" r="r" t="t"/>
              <a:pathLst>
                <a:path extrusionOk="0" h="10710" w="10711">
                  <a:moveTo>
                    <a:pt x="1" y="1"/>
                  </a:moveTo>
                  <a:lnTo>
                    <a:pt x="1" y="10710"/>
                  </a:lnTo>
                  <a:cubicBezTo>
                    <a:pt x="5918" y="10710"/>
                    <a:pt x="10710" y="5916"/>
                    <a:pt x="10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5"/>
            <p:cNvSpPr/>
            <p:nvPr/>
          </p:nvSpPr>
          <p:spPr>
            <a:xfrm>
              <a:off x="8080806" y="3548668"/>
              <a:ext cx="132738" cy="132744"/>
            </a:xfrm>
            <a:custGeom>
              <a:rect b="b" l="l" r="r" t="t"/>
              <a:pathLst>
                <a:path extrusionOk="0" h="2679" w="2679">
                  <a:moveTo>
                    <a:pt x="1" y="1"/>
                  </a:moveTo>
                  <a:lnTo>
                    <a:pt x="1" y="2679"/>
                  </a:lnTo>
                  <a:cubicBezTo>
                    <a:pt x="1480" y="2679"/>
                    <a:pt x="2679" y="1480"/>
                    <a:pt x="2679" y="1"/>
                  </a:cubicBez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5"/>
            <p:cNvSpPr/>
            <p:nvPr/>
          </p:nvSpPr>
          <p:spPr>
            <a:xfrm>
              <a:off x="8180066" y="3646035"/>
              <a:ext cx="335982" cy="335999"/>
            </a:xfrm>
            <a:custGeom>
              <a:rect b="b" l="l" r="r" t="t"/>
              <a:pathLst>
                <a:path extrusionOk="0" h="6781" w="6781">
                  <a:moveTo>
                    <a:pt x="6780" y="0"/>
                  </a:moveTo>
                  <a:cubicBezTo>
                    <a:pt x="3394" y="359"/>
                    <a:pt x="359" y="3394"/>
                    <a:pt x="1" y="6780"/>
                  </a:cubicBezTo>
                  <a:cubicBezTo>
                    <a:pt x="3387" y="6421"/>
                    <a:pt x="6421" y="3387"/>
                    <a:pt x="6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5"/>
            <p:cNvSpPr/>
            <p:nvPr/>
          </p:nvSpPr>
          <p:spPr>
            <a:xfrm>
              <a:off x="8268309" y="3734136"/>
              <a:ext cx="159642" cy="159650"/>
            </a:xfrm>
            <a:custGeom>
              <a:rect b="b" l="l" r="r" t="t"/>
              <a:pathLst>
                <a:path extrusionOk="0" h="3222" w="3222">
                  <a:moveTo>
                    <a:pt x="3221" y="1"/>
                  </a:moveTo>
                  <a:lnTo>
                    <a:pt x="3221" y="1"/>
                  </a:lnTo>
                  <a:cubicBezTo>
                    <a:pt x="1611" y="169"/>
                    <a:pt x="166" y="1611"/>
                    <a:pt x="0" y="3222"/>
                  </a:cubicBezTo>
                  <a:cubicBezTo>
                    <a:pt x="1611" y="3056"/>
                    <a:pt x="3053" y="1614"/>
                    <a:pt x="3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5"/>
            <p:cNvSpPr/>
            <p:nvPr/>
          </p:nvSpPr>
          <p:spPr>
            <a:xfrm>
              <a:off x="8613404" y="4079343"/>
              <a:ext cx="530654" cy="530681"/>
            </a:xfrm>
            <a:custGeom>
              <a:rect b="b" l="l" r="r" t="t"/>
              <a:pathLst>
                <a:path extrusionOk="0" h="10710" w="10710">
                  <a:moveTo>
                    <a:pt x="0" y="1"/>
                  </a:moveTo>
                  <a:lnTo>
                    <a:pt x="0" y="10710"/>
                  </a:lnTo>
                  <a:lnTo>
                    <a:pt x="10709" y="10710"/>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5"/>
            <p:cNvSpPr/>
            <p:nvPr/>
          </p:nvSpPr>
          <p:spPr>
            <a:xfrm>
              <a:off x="8613404" y="4079343"/>
              <a:ext cx="265277" cy="530681"/>
            </a:xfrm>
            <a:custGeom>
              <a:rect b="b" l="l" r="r" t="t"/>
              <a:pathLst>
                <a:path extrusionOk="0" h="10710" w="5354">
                  <a:moveTo>
                    <a:pt x="0" y="1"/>
                  </a:moveTo>
                  <a:lnTo>
                    <a:pt x="0" y="8032"/>
                  </a:lnTo>
                  <a:cubicBezTo>
                    <a:pt x="0" y="9511"/>
                    <a:pt x="1199" y="10710"/>
                    <a:pt x="2678" y="10710"/>
                  </a:cubicBezTo>
                  <a:cubicBezTo>
                    <a:pt x="4155" y="10710"/>
                    <a:pt x="5354" y="9511"/>
                    <a:pt x="5354" y="8032"/>
                  </a:cubicBezTo>
                  <a:lnTo>
                    <a:pt x="53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5"/>
            <p:cNvSpPr/>
            <p:nvPr/>
          </p:nvSpPr>
          <p:spPr>
            <a:xfrm>
              <a:off x="8686089" y="4079343"/>
              <a:ext cx="119855" cy="442482"/>
            </a:xfrm>
            <a:custGeom>
              <a:rect b="b" l="l" r="r" t="t"/>
              <a:pathLst>
                <a:path extrusionOk="0" h="8930" w="2419">
                  <a:moveTo>
                    <a:pt x="1" y="1"/>
                  </a:moveTo>
                  <a:lnTo>
                    <a:pt x="1" y="7719"/>
                  </a:lnTo>
                  <a:cubicBezTo>
                    <a:pt x="1" y="8386"/>
                    <a:pt x="541" y="8929"/>
                    <a:pt x="1211" y="8929"/>
                  </a:cubicBezTo>
                  <a:cubicBezTo>
                    <a:pt x="1878" y="8929"/>
                    <a:pt x="2419" y="8386"/>
                    <a:pt x="2419" y="7719"/>
                  </a:cubicBezTo>
                  <a:lnTo>
                    <a:pt x="24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5"/>
            <p:cNvSpPr/>
            <p:nvPr/>
          </p:nvSpPr>
          <p:spPr>
            <a:xfrm>
              <a:off x="8878728" y="4079343"/>
              <a:ext cx="265327" cy="265439"/>
            </a:xfrm>
            <a:custGeom>
              <a:rect b="b" l="l" r="r" t="t"/>
              <a:pathLst>
                <a:path extrusionOk="0" h="5357" w="5355">
                  <a:moveTo>
                    <a:pt x="1" y="1"/>
                  </a:moveTo>
                  <a:lnTo>
                    <a:pt x="1" y="2679"/>
                  </a:lnTo>
                  <a:cubicBezTo>
                    <a:pt x="1" y="4158"/>
                    <a:pt x="1199" y="5357"/>
                    <a:pt x="2679" y="5357"/>
                  </a:cubicBezTo>
                  <a:cubicBezTo>
                    <a:pt x="4156" y="5357"/>
                    <a:pt x="5354" y="4158"/>
                    <a:pt x="5354" y="2679"/>
                  </a:cubicBezTo>
                  <a:lnTo>
                    <a:pt x="53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5"/>
            <p:cNvSpPr/>
            <p:nvPr/>
          </p:nvSpPr>
          <p:spPr>
            <a:xfrm>
              <a:off x="8878629" y="4344736"/>
              <a:ext cx="265426" cy="265291"/>
            </a:xfrm>
            <a:custGeom>
              <a:rect b="b" l="l" r="r" t="t"/>
              <a:pathLst>
                <a:path extrusionOk="0" h="5354" w="5357">
                  <a:moveTo>
                    <a:pt x="2677" y="1"/>
                  </a:moveTo>
                  <a:cubicBezTo>
                    <a:pt x="1199" y="1"/>
                    <a:pt x="1" y="1198"/>
                    <a:pt x="1" y="2676"/>
                  </a:cubicBezTo>
                  <a:lnTo>
                    <a:pt x="1" y="5354"/>
                  </a:lnTo>
                  <a:lnTo>
                    <a:pt x="5356" y="5354"/>
                  </a:lnTo>
                  <a:lnTo>
                    <a:pt x="5356" y="2676"/>
                  </a:lnTo>
                  <a:cubicBezTo>
                    <a:pt x="5356" y="1199"/>
                    <a:pt x="4158" y="1"/>
                    <a:pt x="2681" y="1"/>
                  </a:cubicBezTo>
                  <a:cubicBezTo>
                    <a:pt x="2679" y="1"/>
                    <a:pt x="2678"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5"/>
            <p:cNvSpPr/>
            <p:nvPr/>
          </p:nvSpPr>
          <p:spPr>
            <a:xfrm>
              <a:off x="8929266" y="4408211"/>
              <a:ext cx="164300" cy="201817"/>
            </a:xfrm>
            <a:custGeom>
              <a:rect b="b" l="l" r="r" t="t"/>
              <a:pathLst>
                <a:path extrusionOk="0" h="4073" w="3316">
                  <a:moveTo>
                    <a:pt x="1655" y="1"/>
                  </a:moveTo>
                  <a:cubicBezTo>
                    <a:pt x="741" y="1"/>
                    <a:pt x="0" y="743"/>
                    <a:pt x="0" y="1657"/>
                  </a:cubicBezTo>
                  <a:lnTo>
                    <a:pt x="0" y="4073"/>
                  </a:lnTo>
                  <a:lnTo>
                    <a:pt x="3315" y="4073"/>
                  </a:lnTo>
                  <a:lnTo>
                    <a:pt x="3315" y="1657"/>
                  </a:lnTo>
                  <a:cubicBezTo>
                    <a:pt x="3315" y="742"/>
                    <a:pt x="2572" y="1"/>
                    <a:pt x="1659" y="1"/>
                  </a:cubicBezTo>
                  <a:cubicBezTo>
                    <a:pt x="1657" y="1"/>
                    <a:pt x="1656" y="1"/>
                    <a:pt x="1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5"/>
            <p:cNvSpPr/>
            <p:nvPr/>
          </p:nvSpPr>
          <p:spPr>
            <a:xfrm>
              <a:off x="8929266" y="4079491"/>
              <a:ext cx="164300" cy="201817"/>
            </a:xfrm>
            <a:custGeom>
              <a:rect b="b" l="l" r="r" t="t"/>
              <a:pathLst>
                <a:path extrusionOk="0" h="4073" w="3316">
                  <a:moveTo>
                    <a:pt x="0" y="0"/>
                  </a:moveTo>
                  <a:lnTo>
                    <a:pt x="0" y="2416"/>
                  </a:lnTo>
                  <a:cubicBezTo>
                    <a:pt x="0" y="3329"/>
                    <a:pt x="743" y="4072"/>
                    <a:pt x="1659" y="4072"/>
                  </a:cubicBezTo>
                  <a:cubicBezTo>
                    <a:pt x="2572" y="4072"/>
                    <a:pt x="3315" y="3329"/>
                    <a:pt x="3315" y="2416"/>
                  </a:cubicBezTo>
                  <a:lnTo>
                    <a:pt x="33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5"/>
            <p:cNvSpPr/>
            <p:nvPr/>
          </p:nvSpPr>
          <p:spPr>
            <a:xfrm>
              <a:off x="7548250" y="3786829"/>
              <a:ext cx="530654" cy="54208"/>
            </a:xfrm>
            <a:custGeom>
              <a:rect b="b" l="l" r="r" t="t"/>
              <a:pathLst>
                <a:path extrusionOk="0" h="1094" w="10710">
                  <a:moveTo>
                    <a:pt x="0" y="1"/>
                  </a:moveTo>
                  <a:lnTo>
                    <a:pt x="0" y="1094"/>
                  </a:lnTo>
                  <a:lnTo>
                    <a:pt x="10709" y="1094"/>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5"/>
            <p:cNvSpPr/>
            <p:nvPr/>
          </p:nvSpPr>
          <p:spPr>
            <a:xfrm>
              <a:off x="7788422" y="3548688"/>
              <a:ext cx="54205" cy="530581"/>
            </a:xfrm>
            <a:custGeom>
              <a:rect b="b" l="l" r="r" t="t"/>
              <a:pathLst>
                <a:path extrusionOk="0" h="10708" w="1094">
                  <a:moveTo>
                    <a:pt x="0" y="1"/>
                  </a:moveTo>
                  <a:lnTo>
                    <a:pt x="0" y="10708"/>
                  </a:lnTo>
                  <a:lnTo>
                    <a:pt x="1093" y="10708"/>
                  </a:lnTo>
                  <a:lnTo>
                    <a:pt x="10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5"/>
            <p:cNvSpPr/>
            <p:nvPr/>
          </p:nvSpPr>
          <p:spPr>
            <a:xfrm>
              <a:off x="7550188" y="3548726"/>
              <a:ext cx="530654" cy="530581"/>
            </a:xfrm>
            <a:custGeom>
              <a:rect b="b" l="l" r="r" t="t"/>
              <a:pathLst>
                <a:path extrusionOk="0" h="10708" w="10710">
                  <a:moveTo>
                    <a:pt x="9936" y="1"/>
                  </a:moveTo>
                  <a:lnTo>
                    <a:pt x="0" y="9935"/>
                  </a:lnTo>
                  <a:lnTo>
                    <a:pt x="0" y="10708"/>
                  </a:lnTo>
                  <a:lnTo>
                    <a:pt x="773" y="10708"/>
                  </a:lnTo>
                  <a:lnTo>
                    <a:pt x="10709" y="772"/>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5"/>
            <p:cNvSpPr/>
            <p:nvPr/>
          </p:nvSpPr>
          <p:spPr>
            <a:xfrm>
              <a:off x="7548250" y="3548688"/>
              <a:ext cx="530654" cy="530581"/>
            </a:xfrm>
            <a:custGeom>
              <a:rect b="b" l="l" r="r" t="t"/>
              <a:pathLst>
                <a:path extrusionOk="0" h="10708" w="10710">
                  <a:moveTo>
                    <a:pt x="0" y="1"/>
                  </a:moveTo>
                  <a:lnTo>
                    <a:pt x="0" y="772"/>
                  </a:lnTo>
                  <a:lnTo>
                    <a:pt x="9936" y="10708"/>
                  </a:lnTo>
                  <a:lnTo>
                    <a:pt x="10709" y="10708"/>
                  </a:lnTo>
                  <a:lnTo>
                    <a:pt x="10709" y="9935"/>
                  </a:lnTo>
                  <a:lnTo>
                    <a:pt x="7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5"/>
            <p:cNvSpPr/>
            <p:nvPr/>
          </p:nvSpPr>
          <p:spPr>
            <a:xfrm>
              <a:off x="7628268" y="3626780"/>
              <a:ext cx="374480" cy="374400"/>
            </a:xfrm>
            <a:custGeom>
              <a:rect b="b" l="l" r="r" t="t"/>
              <a:pathLst>
                <a:path extrusionOk="0" h="7556" w="7558">
                  <a:moveTo>
                    <a:pt x="3232" y="1"/>
                  </a:moveTo>
                  <a:lnTo>
                    <a:pt x="3232" y="2458"/>
                  </a:lnTo>
                  <a:lnTo>
                    <a:pt x="1493" y="721"/>
                  </a:lnTo>
                  <a:lnTo>
                    <a:pt x="720" y="1494"/>
                  </a:lnTo>
                  <a:lnTo>
                    <a:pt x="2459" y="3231"/>
                  </a:lnTo>
                  <a:lnTo>
                    <a:pt x="0" y="3231"/>
                  </a:lnTo>
                  <a:lnTo>
                    <a:pt x="0" y="4324"/>
                  </a:lnTo>
                  <a:lnTo>
                    <a:pt x="2459" y="4324"/>
                  </a:lnTo>
                  <a:lnTo>
                    <a:pt x="720" y="6063"/>
                  </a:lnTo>
                  <a:lnTo>
                    <a:pt x="1493" y="6836"/>
                  </a:lnTo>
                  <a:lnTo>
                    <a:pt x="3232" y="5097"/>
                  </a:lnTo>
                  <a:lnTo>
                    <a:pt x="3232" y="7556"/>
                  </a:lnTo>
                  <a:lnTo>
                    <a:pt x="4325" y="7556"/>
                  </a:lnTo>
                  <a:lnTo>
                    <a:pt x="4325" y="5097"/>
                  </a:lnTo>
                  <a:lnTo>
                    <a:pt x="6065" y="6836"/>
                  </a:lnTo>
                  <a:lnTo>
                    <a:pt x="6838" y="6063"/>
                  </a:lnTo>
                  <a:lnTo>
                    <a:pt x="5098" y="4324"/>
                  </a:lnTo>
                  <a:lnTo>
                    <a:pt x="7558" y="4324"/>
                  </a:lnTo>
                  <a:lnTo>
                    <a:pt x="7558" y="3231"/>
                  </a:lnTo>
                  <a:lnTo>
                    <a:pt x="5098" y="3231"/>
                  </a:lnTo>
                  <a:lnTo>
                    <a:pt x="6838" y="1494"/>
                  </a:lnTo>
                  <a:lnTo>
                    <a:pt x="6065" y="721"/>
                  </a:lnTo>
                  <a:lnTo>
                    <a:pt x="4325" y="2458"/>
                  </a:lnTo>
                  <a:lnTo>
                    <a:pt x="4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_1_1_1">
    <p:bg>
      <p:bgPr>
        <a:solidFill>
          <a:schemeClr val="dk2"/>
        </a:solidFill>
      </p:bgPr>
    </p:bg>
    <p:spTree>
      <p:nvGrpSpPr>
        <p:cNvPr id="3207" name="Shape 3207"/>
        <p:cNvGrpSpPr/>
        <p:nvPr/>
      </p:nvGrpSpPr>
      <p:grpSpPr>
        <a:xfrm>
          <a:off x="0" y="0"/>
          <a:ext cx="0" cy="0"/>
          <a:chOff x="0" y="0"/>
          <a:chExt cx="0" cy="0"/>
        </a:xfrm>
      </p:grpSpPr>
      <p:sp>
        <p:nvSpPr>
          <p:cNvPr id="3208" name="Google Shape;3208;p26"/>
          <p:cNvSpPr/>
          <p:nvPr/>
        </p:nvSpPr>
        <p:spPr>
          <a:xfrm>
            <a:off x="7336950" y="5125975"/>
            <a:ext cx="109250" cy="17525"/>
          </a:xfrm>
          <a:custGeom>
            <a:rect b="b" l="l" r="r" t="t"/>
            <a:pathLst>
              <a:path extrusionOk="0" h="701" w="4370">
                <a:moveTo>
                  <a:pt x="0" y="0"/>
                </a:moveTo>
                <a:lnTo>
                  <a:pt x="0" y="701"/>
                </a:lnTo>
                <a:lnTo>
                  <a:pt x="4370" y="701"/>
                </a:lnTo>
                <a:lnTo>
                  <a:pt x="43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9" name="Google Shape;3209;p26"/>
          <p:cNvGrpSpPr/>
          <p:nvPr/>
        </p:nvGrpSpPr>
        <p:grpSpPr>
          <a:xfrm flipH="1" rot="10800000">
            <a:off x="0" y="2775682"/>
            <a:ext cx="3316684" cy="2381461"/>
            <a:chOff x="436045" y="899604"/>
            <a:chExt cx="3957385" cy="2841161"/>
          </a:xfrm>
        </p:grpSpPr>
        <p:sp>
          <p:nvSpPr>
            <p:cNvPr id="3210" name="Google Shape;3210;p26"/>
            <p:cNvSpPr/>
            <p:nvPr/>
          </p:nvSpPr>
          <p:spPr>
            <a:xfrm>
              <a:off x="1222474" y="1051724"/>
              <a:ext cx="634191" cy="634309"/>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6"/>
            <p:cNvSpPr/>
            <p:nvPr/>
          </p:nvSpPr>
          <p:spPr>
            <a:xfrm>
              <a:off x="1222474" y="899604"/>
              <a:ext cx="634191" cy="786429"/>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6"/>
            <p:cNvSpPr/>
            <p:nvPr/>
          </p:nvSpPr>
          <p:spPr>
            <a:xfrm>
              <a:off x="1856626" y="899604"/>
              <a:ext cx="634231" cy="786429"/>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6"/>
            <p:cNvSpPr/>
            <p:nvPr/>
          </p:nvSpPr>
          <p:spPr>
            <a:xfrm>
              <a:off x="2173761" y="1051842"/>
              <a:ext cx="317096" cy="634191"/>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6"/>
            <p:cNvSpPr/>
            <p:nvPr/>
          </p:nvSpPr>
          <p:spPr>
            <a:xfrm>
              <a:off x="1856626" y="899604"/>
              <a:ext cx="317174" cy="786429"/>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6"/>
            <p:cNvSpPr/>
            <p:nvPr/>
          </p:nvSpPr>
          <p:spPr>
            <a:xfrm>
              <a:off x="2490817" y="899604"/>
              <a:ext cx="634191" cy="786429"/>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6"/>
            <p:cNvSpPr/>
            <p:nvPr/>
          </p:nvSpPr>
          <p:spPr>
            <a:xfrm>
              <a:off x="2656776" y="900587"/>
              <a:ext cx="468311" cy="468311"/>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6"/>
            <p:cNvSpPr/>
            <p:nvPr/>
          </p:nvSpPr>
          <p:spPr>
            <a:xfrm>
              <a:off x="2814243" y="899604"/>
              <a:ext cx="310844" cy="310726"/>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6"/>
            <p:cNvSpPr/>
            <p:nvPr/>
          </p:nvSpPr>
          <p:spPr>
            <a:xfrm>
              <a:off x="2490817" y="1051842"/>
              <a:ext cx="634270" cy="634191"/>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6"/>
            <p:cNvSpPr/>
            <p:nvPr/>
          </p:nvSpPr>
          <p:spPr>
            <a:xfrm>
              <a:off x="3125048" y="1051724"/>
              <a:ext cx="634231" cy="634309"/>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6"/>
            <p:cNvSpPr/>
            <p:nvPr/>
          </p:nvSpPr>
          <p:spPr>
            <a:xfrm>
              <a:off x="3125048" y="1051724"/>
              <a:ext cx="634231" cy="315012"/>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6"/>
            <p:cNvSpPr/>
            <p:nvPr/>
          </p:nvSpPr>
          <p:spPr>
            <a:xfrm>
              <a:off x="3125048" y="900587"/>
              <a:ext cx="634231" cy="468311"/>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6"/>
            <p:cNvSpPr/>
            <p:nvPr/>
          </p:nvSpPr>
          <p:spPr>
            <a:xfrm>
              <a:off x="3125048" y="899604"/>
              <a:ext cx="419950" cy="310726"/>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6"/>
            <p:cNvSpPr/>
            <p:nvPr/>
          </p:nvSpPr>
          <p:spPr>
            <a:xfrm>
              <a:off x="3759239" y="900587"/>
              <a:ext cx="634191" cy="785446"/>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6"/>
            <p:cNvSpPr/>
            <p:nvPr/>
          </p:nvSpPr>
          <p:spPr>
            <a:xfrm>
              <a:off x="3759239" y="900587"/>
              <a:ext cx="317056" cy="468311"/>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5" name="Google Shape;3225;p26"/>
            <p:cNvGrpSpPr/>
            <p:nvPr/>
          </p:nvGrpSpPr>
          <p:grpSpPr>
            <a:xfrm>
              <a:off x="436045" y="2320146"/>
              <a:ext cx="2054811" cy="1420620"/>
              <a:chOff x="436045" y="2320146"/>
              <a:chExt cx="2054811" cy="1420620"/>
            </a:xfrm>
          </p:grpSpPr>
          <p:sp>
            <p:nvSpPr>
              <p:cNvPr id="3226" name="Google Shape;3226;p26"/>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6"/>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6"/>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6"/>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6"/>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6"/>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6"/>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6"/>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6"/>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6"/>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6"/>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6"/>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6"/>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6"/>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6"/>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6"/>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6"/>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3" name="Google Shape;3243;p26"/>
            <p:cNvSpPr/>
            <p:nvPr/>
          </p:nvSpPr>
          <p:spPr>
            <a:xfrm>
              <a:off x="3243905" y="1459053"/>
              <a:ext cx="128136" cy="123260"/>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6"/>
            <p:cNvSpPr/>
            <p:nvPr/>
          </p:nvSpPr>
          <p:spPr>
            <a:xfrm>
              <a:off x="3512207" y="1459014"/>
              <a:ext cx="128096" cy="123260"/>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6"/>
            <p:cNvSpPr/>
            <p:nvPr/>
          </p:nvSpPr>
          <p:spPr>
            <a:xfrm>
              <a:off x="588283" y="1051724"/>
              <a:ext cx="634231" cy="634309"/>
            </a:xfrm>
            <a:custGeom>
              <a:rect b="b" l="l" r="r" t="t"/>
              <a:pathLst>
                <a:path extrusionOk="0" h="16133" w="16131">
                  <a:moveTo>
                    <a:pt x="1" y="1"/>
                  </a:moveTo>
                  <a:lnTo>
                    <a:pt x="1"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6"/>
            <p:cNvSpPr/>
            <p:nvPr/>
          </p:nvSpPr>
          <p:spPr>
            <a:xfrm>
              <a:off x="436045" y="899604"/>
              <a:ext cx="786468" cy="786429"/>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6"/>
            <p:cNvSpPr/>
            <p:nvPr/>
          </p:nvSpPr>
          <p:spPr>
            <a:xfrm>
              <a:off x="905418" y="1368859"/>
              <a:ext cx="317096" cy="317174"/>
            </a:xfrm>
            <a:custGeom>
              <a:rect b="b" l="l" r="r" t="t"/>
              <a:pathLst>
                <a:path extrusionOk="0" h="8067" w="8065">
                  <a:moveTo>
                    <a:pt x="8064" y="1"/>
                  </a:moveTo>
                  <a:cubicBezTo>
                    <a:pt x="3610" y="1"/>
                    <a:pt x="0" y="3613"/>
                    <a:pt x="0" y="8067"/>
                  </a:cubicBezTo>
                  <a:lnTo>
                    <a:pt x="8064" y="8067"/>
                  </a:lnTo>
                  <a:lnTo>
                    <a:pt x="80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6"/>
            <p:cNvSpPr/>
            <p:nvPr/>
          </p:nvSpPr>
          <p:spPr>
            <a:xfrm>
              <a:off x="1120956" y="1591828"/>
              <a:ext cx="195683" cy="188292"/>
            </a:xfrm>
            <a:custGeom>
              <a:rect b="b" l="l" r="r" t="t"/>
              <a:pathLst>
                <a:path extrusionOk="0" h="4789" w="4977">
                  <a:moveTo>
                    <a:pt x="2583" y="0"/>
                  </a:moveTo>
                  <a:cubicBezTo>
                    <a:pt x="1960" y="0"/>
                    <a:pt x="1348" y="244"/>
                    <a:pt x="889" y="702"/>
                  </a:cubicBezTo>
                  <a:cubicBezTo>
                    <a:pt x="206" y="1386"/>
                    <a:pt x="1" y="2416"/>
                    <a:pt x="371" y="3311"/>
                  </a:cubicBezTo>
                  <a:cubicBezTo>
                    <a:pt x="742" y="4206"/>
                    <a:pt x="1614" y="4788"/>
                    <a:pt x="2582" y="4788"/>
                  </a:cubicBezTo>
                  <a:lnTo>
                    <a:pt x="2582" y="2396"/>
                  </a:lnTo>
                  <a:lnTo>
                    <a:pt x="4977" y="2396"/>
                  </a:lnTo>
                  <a:cubicBezTo>
                    <a:pt x="4977" y="1427"/>
                    <a:pt x="4393" y="553"/>
                    <a:pt x="3498" y="182"/>
                  </a:cubicBezTo>
                  <a:cubicBezTo>
                    <a:pt x="3202" y="60"/>
                    <a:pt x="2891" y="0"/>
                    <a:pt x="2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6"/>
            <p:cNvSpPr/>
            <p:nvPr/>
          </p:nvSpPr>
          <p:spPr>
            <a:xfrm>
              <a:off x="436045" y="1685994"/>
              <a:ext cx="786468" cy="634191"/>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6"/>
            <p:cNvSpPr/>
            <p:nvPr/>
          </p:nvSpPr>
          <p:spPr>
            <a:xfrm>
              <a:off x="588283" y="1685994"/>
              <a:ext cx="634231" cy="634191"/>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6"/>
            <p:cNvSpPr/>
            <p:nvPr/>
          </p:nvSpPr>
          <p:spPr>
            <a:xfrm>
              <a:off x="905418" y="1685994"/>
              <a:ext cx="317096" cy="317096"/>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6"/>
            <p:cNvSpPr/>
            <p:nvPr/>
          </p:nvSpPr>
          <p:spPr>
            <a:xfrm>
              <a:off x="1856626" y="1685994"/>
              <a:ext cx="634231" cy="634191"/>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6"/>
            <p:cNvSpPr/>
            <p:nvPr/>
          </p:nvSpPr>
          <p:spPr>
            <a:xfrm>
              <a:off x="1856626" y="1685994"/>
              <a:ext cx="634231" cy="634191"/>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6"/>
            <p:cNvSpPr/>
            <p:nvPr/>
          </p:nvSpPr>
          <p:spPr>
            <a:xfrm>
              <a:off x="2173761" y="1685994"/>
              <a:ext cx="317096" cy="317096"/>
            </a:xfrm>
            <a:custGeom>
              <a:rect b="b" l="l" r="r" t="t"/>
              <a:pathLst>
                <a:path extrusionOk="0" h="8065" w="8065">
                  <a:moveTo>
                    <a:pt x="0" y="1"/>
                  </a:moveTo>
                  <a:cubicBezTo>
                    <a:pt x="0" y="4454"/>
                    <a:pt x="3610" y="8064"/>
                    <a:pt x="8064" y="8064"/>
                  </a:cubicBezTo>
                  <a:lnTo>
                    <a:pt x="8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6"/>
            <p:cNvSpPr/>
            <p:nvPr/>
          </p:nvSpPr>
          <p:spPr>
            <a:xfrm>
              <a:off x="2490817" y="1685994"/>
              <a:ext cx="634191" cy="634191"/>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6"/>
            <p:cNvSpPr/>
            <p:nvPr/>
          </p:nvSpPr>
          <p:spPr>
            <a:xfrm>
              <a:off x="2490817" y="1685994"/>
              <a:ext cx="634270" cy="317096"/>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6"/>
            <p:cNvSpPr/>
            <p:nvPr/>
          </p:nvSpPr>
          <p:spPr>
            <a:xfrm>
              <a:off x="2490817" y="2003050"/>
              <a:ext cx="634270" cy="317135"/>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6"/>
            <p:cNvSpPr/>
            <p:nvPr/>
          </p:nvSpPr>
          <p:spPr>
            <a:xfrm>
              <a:off x="2490817" y="1685994"/>
              <a:ext cx="370803" cy="317096"/>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6"/>
            <p:cNvSpPr/>
            <p:nvPr/>
          </p:nvSpPr>
          <p:spPr>
            <a:xfrm>
              <a:off x="2490817" y="2003050"/>
              <a:ext cx="370803" cy="317135"/>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6"/>
            <p:cNvSpPr/>
            <p:nvPr/>
          </p:nvSpPr>
          <p:spPr>
            <a:xfrm>
              <a:off x="3125048" y="1685994"/>
              <a:ext cx="634231" cy="634191"/>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6"/>
            <p:cNvSpPr/>
            <p:nvPr/>
          </p:nvSpPr>
          <p:spPr>
            <a:xfrm>
              <a:off x="1222474" y="1685994"/>
              <a:ext cx="634191" cy="634191"/>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6"/>
            <p:cNvSpPr/>
            <p:nvPr/>
          </p:nvSpPr>
          <p:spPr>
            <a:xfrm>
              <a:off x="1381041" y="1844483"/>
              <a:ext cx="317056" cy="475702"/>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3" name="Google Shape;3263;p26"/>
            <p:cNvGrpSpPr/>
            <p:nvPr/>
          </p:nvGrpSpPr>
          <p:grpSpPr>
            <a:xfrm>
              <a:off x="1430778" y="1939788"/>
              <a:ext cx="217662" cy="285170"/>
              <a:chOff x="1430778" y="1939788"/>
              <a:chExt cx="217662" cy="285170"/>
            </a:xfrm>
          </p:grpSpPr>
          <p:sp>
            <p:nvSpPr>
              <p:cNvPr id="3264" name="Google Shape;3264;p26"/>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6"/>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6"/>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7" name="Google Shape;3267;p26"/>
            <p:cNvSpPr/>
            <p:nvPr/>
          </p:nvSpPr>
          <p:spPr>
            <a:xfrm>
              <a:off x="1222474" y="1685994"/>
              <a:ext cx="94165" cy="94126"/>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8" name="Google Shape;3268;p26"/>
          <p:cNvGrpSpPr/>
          <p:nvPr/>
        </p:nvGrpSpPr>
        <p:grpSpPr>
          <a:xfrm rot="10800000">
            <a:off x="5207436" y="4"/>
            <a:ext cx="3936556" cy="677402"/>
            <a:chOff x="-4" y="4530867"/>
            <a:chExt cx="3560238" cy="612645"/>
          </a:xfrm>
        </p:grpSpPr>
        <p:sp>
          <p:nvSpPr>
            <p:cNvPr id="3269" name="Google Shape;3269;p26"/>
            <p:cNvSpPr/>
            <p:nvPr/>
          </p:nvSpPr>
          <p:spPr>
            <a:xfrm flipH="1">
              <a:off x="2966795" y="4540469"/>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6"/>
            <p:cNvSpPr/>
            <p:nvPr/>
          </p:nvSpPr>
          <p:spPr>
            <a:xfrm flipH="1">
              <a:off x="2966793" y="4716407"/>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6"/>
            <p:cNvSpPr/>
            <p:nvPr/>
          </p:nvSpPr>
          <p:spPr>
            <a:xfrm flipH="1">
              <a:off x="2966792" y="4837189"/>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6"/>
            <p:cNvSpPr/>
            <p:nvPr/>
          </p:nvSpPr>
          <p:spPr>
            <a:xfrm flipH="1">
              <a:off x="2966791" y="4979058"/>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6"/>
            <p:cNvSpPr/>
            <p:nvPr/>
          </p:nvSpPr>
          <p:spPr>
            <a:xfrm flipH="1">
              <a:off x="1186747" y="4540469"/>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6"/>
            <p:cNvSpPr/>
            <p:nvPr/>
          </p:nvSpPr>
          <p:spPr>
            <a:xfrm flipH="1">
              <a:off x="1186651" y="4540469"/>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6"/>
            <p:cNvSpPr/>
            <p:nvPr/>
          </p:nvSpPr>
          <p:spPr>
            <a:xfrm flipH="1">
              <a:off x="1186651" y="4540469"/>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6"/>
            <p:cNvSpPr/>
            <p:nvPr/>
          </p:nvSpPr>
          <p:spPr>
            <a:xfrm flipH="1">
              <a:off x="1483419" y="4540469"/>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6"/>
            <p:cNvSpPr/>
            <p:nvPr/>
          </p:nvSpPr>
          <p:spPr>
            <a:xfrm flipH="1">
              <a:off x="1631707" y="4540469"/>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6"/>
            <p:cNvSpPr/>
            <p:nvPr/>
          </p:nvSpPr>
          <p:spPr>
            <a:xfrm flipH="1">
              <a:off x="2373397"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6"/>
            <p:cNvSpPr/>
            <p:nvPr/>
          </p:nvSpPr>
          <p:spPr>
            <a:xfrm flipH="1">
              <a:off x="2373397" y="4716407"/>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6"/>
            <p:cNvSpPr/>
            <p:nvPr/>
          </p:nvSpPr>
          <p:spPr>
            <a:xfrm flipH="1">
              <a:off x="2373397" y="4837189"/>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6"/>
            <p:cNvSpPr/>
            <p:nvPr/>
          </p:nvSpPr>
          <p:spPr>
            <a:xfrm flipH="1">
              <a:off x="2373397" y="4979058"/>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6"/>
            <p:cNvSpPr/>
            <p:nvPr/>
          </p:nvSpPr>
          <p:spPr>
            <a:xfrm flipH="1">
              <a:off x="2373539" y="4540469"/>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6"/>
            <p:cNvSpPr/>
            <p:nvPr/>
          </p:nvSpPr>
          <p:spPr>
            <a:xfrm flipH="1">
              <a:off x="2670171" y="4637365"/>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6"/>
            <p:cNvSpPr/>
            <p:nvPr/>
          </p:nvSpPr>
          <p:spPr>
            <a:xfrm flipH="1">
              <a:off x="593253"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6"/>
            <p:cNvSpPr/>
            <p:nvPr/>
          </p:nvSpPr>
          <p:spPr>
            <a:xfrm flipH="1">
              <a:off x="593398" y="4540469"/>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6"/>
            <p:cNvSpPr/>
            <p:nvPr/>
          </p:nvSpPr>
          <p:spPr>
            <a:xfrm flipH="1">
              <a:off x="551417" y="4530867"/>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6"/>
            <p:cNvSpPr/>
            <p:nvPr/>
          </p:nvSpPr>
          <p:spPr>
            <a:xfrm flipH="1">
              <a:off x="1780145"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6"/>
            <p:cNvSpPr/>
            <p:nvPr/>
          </p:nvSpPr>
          <p:spPr>
            <a:xfrm flipH="1">
              <a:off x="1780145" y="4540469"/>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6"/>
            <p:cNvSpPr/>
            <p:nvPr/>
          </p:nvSpPr>
          <p:spPr>
            <a:xfrm flipH="1">
              <a:off x="1780044" y="4540469"/>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6"/>
            <p:cNvSpPr/>
            <p:nvPr/>
          </p:nvSpPr>
          <p:spPr>
            <a:xfrm flipH="1">
              <a:off x="1780048" y="4837189"/>
              <a:ext cx="593536"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6"/>
            <p:cNvSpPr/>
            <p:nvPr/>
          </p:nvSpPr>
          <p:spPr>
            <a:xfrm flipH="1">
              <a:off x="1824684" y="4881825"/>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6"/>
            <p:cNvSpPr/>
            <p:nvPr/>
          </p:nvSpPr>
          <p:spPr>
            <a:xfrm flipH="1">
              <a:off x="1870719" y="492776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6"/>
            <p:cNvSpPr/>
            <p:nvPr/>
          </p:nvSpPr>
          <p:spPr>
            <a:xfrm flipH="1">
              <a:off x="1932581" y="4989626"/>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6"/>
            <p:cNvSpPr/>
            <p:nvPr/>
          </p:nvSpPr>
          <p:spPr>
            <a:xfrm flipH="1">
              <a:off x="1994395" y="5051441"/>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6"/>
            <p:cNvSpPr/>
            <p:nvPr/>
          </p:nvSpPr>
          <p:spPr>
            <a:xfrm flipH="1">
              <a:off x="1"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6"/>
            <p:cNvSpPr/>
            <p:nvPr/>
          </p:nvSpPr>
          <p:spPr>
            <a:xfrm flipH="1">
              <a:off x="444960" y="4985524"/>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6"/>
            <p:cNvSpPr/>
            <p:nvPr/>
          </p:nvSpPr>
          <p:spPr>
            <a:xfrm flipH="1">
              <a:off x="444960" y="4837189"/>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6"/>
            <p:cNvSpPr/>
            <p:nvPr/>
          </p:nvSpPr>
          <p:spPr>
            <a:xfrm flipH="1">
              <a:off x="296623"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6"/>
            <p:cNvSpPr/>
            <p:nvPr/>
          </p:nvSpPr>
          <p:spPr>
            <a:xfrm flipH="1">
              <a:off x="296623" y="4837189"/>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6"/>
            <p:cNvSpPr/>
            <p:nvPr/>
          </p:nvSpPr>
          <p:spPr>
            <a:xfrm flipH="1">
              <a:off x="296623" y="4688853"/>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6"/>
            <p:cNvSpPr/>
            <p:nvPr/>
          </p:nvSpPr>
          <p:spPr>
            <a:xfrm flipH="1">
              <a:off x="148334" y="4985524"/>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6"/>
            <p:cNvSpPr/>
            <p:nvPr/>
          </p:nvSpPr>
          <p:spPr>
            <a:xfrm flipH="1">
              <a:off x="-4"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6"/>
            <p:cNvSpPr/>
            <p:nvPr/>
          </p:nvSpPr>
          <p:spPr>
            <a:xfrm flipH="1">
              <a:off x="148334" y="4837189"/>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6"/>
            <p:cNvSpPr/>
            <p:nvPr/>
          </p:nvSpPr>
          <p:spPr>
            <a:xfrm flipH="1">
              <a:off x="444960" y="4688853"/>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6"/>
            <p:cNvSpPr/>
            <p:nvPr/>
          </p:nvSpPr>
          <p:spPr>
            <a:xfrm flipH="1">
              <a:off x="444960" y="4540469"/>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6"/>
            <p:cNvSpPr/>
            <p:nvPr/>
          </p:nvSpPr>
          <p:spPr>
            <a:xfrm flipH="1">
              <a:off x="1" y="4540469"/>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6"/>
            <p:cNvSpPr/>
            <p:nvPr/>
          </p:nvSpPr>
          <p:spPr>
            <a:xfrm flipH="1">
              <a:off x="-1" y="4540469"/>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6"/>
            <p:cNvSpPr/>
            <p:nvPr/>
          </p:nvSpPr>
          <p:spPr>
            <a:xfrm flipH="1">
              <a:off x="-2" y="4540469"/>
              <a:ext cx="296672" cy="296768"/>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6"/>
            <p:cNvSpPr/>
            <p:nvPr/>
          </p:nvSpPr>
          <p:spPr>
            <a:xfrm flipH="1">
              <a:off x="2652840" y="4933120"/>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6"/>
            <p:cNvSpPr/>
            <p:nvPr/>
          </p:nvSpPr>
          <p:spPr>
            <a:xfrm flipH="1">
              <a:off x="2725803" y="4892682"/>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6"/>
            <p:cNvSpPr/>
            <p:nvPr/>
          </p:nvSpPr>
          <p:spPr>
            <a:xfrm flipH="1">
              <a:off x="2766096" y="4819865"/>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6"/>
            <p:cNvSpPr/>
            <p:nvPr/>
          </p:nvSpPr>
          <p:spPr>
            <a:xfrm flipH="1">
              <a:off x="2725803" y="4661686"/>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6"/>
            <p:cNvSpPr/>
            <p:nvPr/>
          </p:nvSpPr>
          <p:spPr>
            <a:xfrm flipH="1">
              <a:off x="2652840" y="4606289"/>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6"/>
            <p:cNvSpPr/>
            <p:nvPr/>
          </p:nvSpPr>
          <p:spPr>
            <a:xfrm flipH="1">
              <a:off x="2494659" y="4661686"/>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6"/>
            <p:cNvSpPr/>
            <p:nvPr/>
          </p:nvSpPr>
          <p:spPr>
            <a:xfrm flipH="1">
              <a:off x="2439262" y="4819865"/>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6"/>
            <p:cNvSpPr/>
            <p:nvPr/>
          </p:nvSpPr>
          <p:spPr>
            <a:xfrm flipH="1">
              <a:off x="2494659" y="4892682"/>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7" name="Google Shape;3317;p26"/>
          <p:cNvGrpSpPr/>
          <p:nvPr/>
        </p:nvGrpSpPr>
        <p:grpSpPr>
          <a:xfrm rot="10800000">
            <a:off x="6" y="1"/>
            <a:ext cx="1847053" cy="1231328"/>
            <a:chOff x="7515500" y="4056000"/>
            <a:chExt cx="1628508" cy="1085636"/>
          </a:xfrm>
        </p:grpSpPr>
        <p:sp>
          <p:nvSpPr>
            <p:cNvPr id="3318" name="Google Shape;3318;p26"/>
            <p:cNvSpPr/>
            <p:nvPr/>
          </p:nvSpPr>
          <p:spPr>
            <a:xfrm>
              <a:off x="7515500" y="4598708"/>
              <a:ext cx="542771" cy="542928"/>
            </a:xfrm>
            <a:custGeom>
              <a:rect b="b" l="l" r="r" t="t"/>
              <a:pathLst>
                <a:path extrusionOk="0" h="10386" w="10383">
                  <a:moveTo>
                    <a:pt x="0" y="1"/>
                  </a:moveTo>
                  <a:lnTo>
                    <a:pt x="0" y="10385"/>
                  </a:lnTo>
                  <a:lnTo>
                    <a:pt x="10383" y="10385"/>
                  </a:lnTo>
                  <a:lnTo>
                    <a:pt x="10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6"/>
            <p:cNvSpPr/>
            <p:nvPr/>
          </p:nvSpPr>
          <p:spPr>
            <a:xfrm>
              <a:off x="7515500" y="4598708"/>
              <a:ext cx="542771" cy="542928"/>
            </a:xfrm>
            <a:custGeom>
              <a:rect b="b" l="l" r="r" t="t"/>
              <a:pathLst>
                <a:path extrusionOk="0" h="10386" w="10383">
                  <a:moveTo>
                    <a:pt x="10383" y="1"/>
                  </a:moveTo>
                  <a:cubicBezTo>
                    <a:pt x="4650" y="1"/>
                    <a:pt x="0" y="4650"/>
                    <a:pt x="0" y="10385"/>
                  </a:cubicBezTo>
                  <a:lnTo>
                    <a:pt x="10383" y="10385"/>
                  </a:lnTo>
                  <a:lnTo>
                    <a:pt x="103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6"/>
            <p:cNvSpPr/>
            <p:nvPr/>
          </p:nvSpPr>
          <p:spPr>
            <a:xfrm>
              <a:off x="7716181" y="4799544"/>
              <a:ext cx="342088" cy="342088"/>
            </a:xfrm>
            <a:custGeom>
              <a:rect b="b" l="l" r="r" t="t"/>
              <a:pathLst>
                <a:path extrusionOk="0" h="6544" w="6544">
                  <a:moveTo>
                    <a:pt x="6544" y="1"/>
                  </a:moveTo>
                  <a:cubicBezTo>
                    <a:pt x="2932" y="1"/>
                    <a:pt x="1" y="2929"/>
                    <a:pt x="1" y="6543"/>
                  </a:cubicBezTo>
                  <a:lnTo>
                    <a:pt x="6544" y="6543"/>
                  </a:lnTo>
                  <a:lnTo>
                    <a:pt x="65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6"/>
            <p:cNvSpPr/>
            <p:nvPr/>
          </p:nvSpPr>
          <p:spPr>
            <a:xfrm>
              <a:off x="7857530" y="4940736"/>
              <a:ext cx="200736" cy="200893"/>
            </a:xfrm>
            <a:custGeom>
              <a:rect b="b" l="l" r="r" t="t"/>
              <a:pathLst>
                <a:path extrusionOk="0" h="3843" w="3840">
                  <a:moveTo>
                    <a:pt x="3840" y="0"/>
                  </a:moveTo>
                  <a:cubicBezTo>
                    <a:pt x="1719" y="0"/>
                    <a:pt x="0" y="1721"/>
                    <a:pt x="0" y="3842"/>
                  </a:cubicBezTo>
                  <a:lnTo>
                    <a:pt x="3840" y="3842"/>
                  </a:lnTo>
                  <a:lnTo>
                    <a:pt x="38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6"/>
            <p:cNvSpPr/>
            <p:nvPr/>
          </p:nvSpPr>
          <p:spPr>
            <a:xfrm>
              <a:off x="8601080" y="4598708"/>
              <a:ext cx="542928" cy="542928"/>
            </a:xfrm>
            <a:custGeom>
              <a:rect b="b" l="l" r="r" t="t"/>
              <a:pathLst>
                <a:path extrusionOk="0" h="10386" w="10386">
                  <a:moveTo>
                    <a:pt x="1" y="1"/>
                  </a:moveTo>
                  <a:lnTo>
                    <a:pt x="1" y="10385"/>
                  </a:lnTo>
                  <a:lnTo>
                    <a:pt x="10386" y="10385"/>
                  </a:lnTo>
                  <a:lnTo>
                    <a:pt x="10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6"/>
            <p:cNvSpPr/>
            <p:nvPr/>
          </p:nvSpPr>
          <p:spPr>
            <a:xfrm>
              <a:off x="8772696" y="4770323"/>
              <a:ext cx="199586" cy="199690"/>
            </a:xfrm>
            <a:custGeom>
              <a:rect b="b" l="l" r="r" t="t"/>
              <a:pathLst>
                <a:path extrusionOk="0" h="3820" w="3818">
                  <a:moveTo>
                    <a:pt x="1" y="0"/>
                  </a:moveTo>
                  <a:lnTo>
                    <a:pt x="1" y="3819"/>
                  </a:lnTo>
                  <a:lnTo>
                    <a:pt x="3817" y="3819"/>
                  </a:lnTo>
                  <a:lnTo>
                    <a:pt x="38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6"/>
            <p:cNvSpPr/>
            <p:nvPr/>
          </p:nvSpPr>
          <p:spPr>
            <a:xfrm>
              <a:off x="8601080" y="4598708"/>
              <a:ext cx="542928" cy="542928"/>
            </a:xfrm>
            <a:custGeom>
              <a:rect b="b" l="l" r="r" t="t"/>
              <a:pathLst>
                <a:path extrusionOk="0" h="10386" w="10386">
                  <a:moveTo>
                    <a:pt x="1" y="1"/>
                  </a:moveTo>
                  <a:lnTo>
                    <a:pt x="10386" y="10385"/>
                  </a:lnTo>
                  <a:lnTo>
                    <a:pt x="10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6"/>
            <p:cNvSpPr/>
            <p:nvPr/>
          </p:nvSpPr>
          <p:spPr>
            <a:xfrm>
              <a:off x="8601080" y="4056000"/>
              <a:ext cx="542824" cy="542771"/>
            </a:xfrm>
            <a:custGeom>
              <a:rect b="b" l="l" r="r" t="t"/>
              <a:pathLst>
                <a:path extrusionOk="0" h="10383" w="10384">
                  <a:moveTo>
                    <a:pt x="1" y="0"/>
                  </a:moveTo>
                  <a:lnTo>
                    <a:pt x="1" y="10383"/>
                  </a:lnTo>
                  <a:lnTo>
                    <a:pt x="10383" y="10383"/>
                  </a:lnTo>
                  <a:lnTo>
                    <a:pt x="103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6"/>
            <p:cNvSpPr/>
            <p:nvPr/>
          </p:nvSpPr>
          <p:spPr>
            <a:xfrm>
              <a:off x="8601080" y="4056000"/>
              <a:ext cx="542928" cy="542771"/>
            </a:xfrm>
            <a:custGeom>
              <a:rect b="b" l="l" r="r" t="t"/>
              <a:pathLst>
                <a:path extrusionOk="0" h="10383" w="10386">
                  <a:moveTo>
                    <a:pt x="1" y="0"/>
                  </a:moveTo>
                  <a:lnTo>
                    <a:pt x="1" y="10383"/>
                  </a:lnTo>
                  <a:lnTo>
                    <a:pt x="10386" y="10383"/>
                  </a:lnTo>
                  <a:cubicBezTo>
                    <a:pt x="10386" y="4647"/>
                    <a:pt x="5736"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6"/>
            <p:cNvSpPr/>
            <p:nvPr/>
          </p:nvSpPr>
          <p:spPr>
            <a:xfrm>
              <a:off x="8601080" y="4327302"/>
              <a:ext cx="271516" cy="271464"/>
            </a:xfrm>
            <a:custGeom>
              <a:rect b="b" l="l" r="r" t="t"/>
              <a:pathLst>
                <a:path extrusionOk="0" h="5193" w="5194">
                  <a:moveTo>
                    <a:pt x="1" y="0"/>
                  </a:moveTo>
                  <a:lnTo>
                    <a:pt x="1" y="5193"/>
                  </a:lnTo>
                  <a:lnTo>
                    <a:pt x="5193" y="5193"/>
                  </a:lnTo>
                  <a:cubicBezTo>
                    <a:pt x="5193" y="2326"/>
                    <a:pt x="2867"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6"/>
            <p:cNvSpPr/>
            <p:nvPr/>
          </p:nvSpPr>
          <p:spPr>
            <a:xfrm>
              <a:off x="8058211" y="4598708"/>
              <a:ext cx="542928" cy="542928"/>
            </a:xfrm>
            <a:custGeom>
              <a:rect b="b" l="l" r="r" t="t"/>
              <a:pathLst>
                <a:path extrusionOk="0" h="10386" w="10386">
                  <a:moveTo>
                    <a:pt x="1" y="1"/>
                  </a:moveTo>
                  <a:lnTo>
                    <a:pt x="1" y="10385"/>
                  </a:lnTo>
                  <a:lnTo>
                    <a:pt x="10386" y="10385"/>
                  </a:lnTo>
                  <a:lnTo>
                    <a:pt x="103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6"/>
            <p:cNvSpPr/>
            <p:nvPr/>
          </p:nvSpPr>
          <p:spPr>
            <a:xfrm>
              <a:off x="8258840" y="4598708"/>
              <a:ext cx="141718" cy="542928"/>
            </a:xfrm>
            <a:custGeom>
              <a:rect b="b" l="l" r="r" t="t"/>
              <a:pathLst>
                <a:path extrusionOk="0" h="10386" w="2711">
                  <a:moveTo>
                    <a:pt x="0" y="1"/>
                  </a:moveTo>
                  <a:lnTo>
                    <a:pt x="0" y="10385"/>
                  </a:lnTo>
                  <a:lnTo>
                    <a:pt x="2710" y="10385"/>
                  </a:lnTo>
                  <a:lnTo>
                    <a:pt x="2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6"/>
            <p:cNvSpPr/>
            <p:nvPr/>
          </p:nvSpPr>
          <p:spPr>
            <a:xfrm>
              <a:off x="8058211" y="4799283"/>
              <a:ext cx="542928" cy="141718"/>
            </a:xfrm>
            <a:custGeom>
              <a:rect b="b" l="l" r="r" t="t"/>
              <a:pathLst>
                <a:path extrusionOk="0" h="2711" w="10386">
                  <a:moveTo>
                    <a:pt x="1" y="1"/>
                  </a:moveTo>
                  <a:lnTo>
                    <a:pt x="1" y="2711"/>
                  </a:lnTo>
                  <a:lnTo>
                    <a:pt x="10386" y="2711"/>
                  </a:lnTo>
                  <a:lnTo>
                    <a:pt x="10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1" name="Google Shape;3331;p26"/>
          <p:cNvGrpSpPr/>
          <p:nvPr/>
        </p:nvGrpSpPr>
        <p:grpSpPr>
          <a:xfrm flipH="1" rot="5400000">
            <a:off x="8006798" y="4018786"/>
            <a:ext cx="1516292" cy="758116"/>
            <a:chOff x="-21407" y="-18607"/>
            <a:chExt cx="1061457" cy="530708"/>
          </a:xfrm>
        </p:grpSpPr>
        <p:sp>
          <p:nvSpPr>
            <p:cNvPr id="3332" name="Google Shape;3332;p26"/>
            <p:cNvSpPr/>
            <p:nvPr/>
          </p:nvSpPr>
          <p:spPr>
            <a:xfrm rot="10800000">
              <a:off x="509299" y="-18607"/>
              <a:ext cx="530751" cy="530708"/>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6"/>
            <p:cNvSpPr/>
            <p:nvPr/>
          </p:nvSpPr>
          <p:spPr>
            <a:xfrm rot="10800000">
              <a:off x="509299" y="-18604"/>
              <a:ext cx="373356" cy="373356"/>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6"/>
            <p:cNvSpPr/>
            <p:nvPr/>
          </p:nvSpPr>
          <p:spPr>
            <a:xfrm rot="10800000">
              <a:off x="509300" y="-18602"/>
              <a:ext cx="265462" cy="26533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6"/>
            <p:cNvSpPr/>
            <p:nvPr/>
          </p:nvSpPr>
          <p:spPr>
            <a:xfrm rot="10800000">
              <a:off x="509300" y="-18600"/>
              <a:ext cx="138536" cy="138449"/>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6"/>
            <p:cNvSpPr/>
            <p:nvPr/>
          </p:nvSpPr>
          <p:spPr>
            <a:xfrm rot="10800000">
              <a:off x="-21407" y="-18607"/>
              <a:ext cx="530751" cy="530708"/>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6"/>
            <p:cNvSpPr/>
            <p:nvPr/>
          </p:nvSpPr>
          <p:spPr>
            <a:xfrm rot="10800000">
              <a:off x="-21407" y="-18604"/>
              <a:ext cx="530751" cy="373356"/>
            </a:xfrm>
            <a:custGeom>
              <a:rect b="b" l="l" r="r" t="t"/>
              <a:pathLst>
                <a:path extrusionOk="0" h="8651" w="12298">
                  <a:moveTo>
                    <a:pt x="0" y="0"/>
                  </a:moveTo>
                  <a:lnTo>
                    <a:pt x="0" y="8651"/>
                  </a:lnTo>
                  <a:lnTo>
                    <a:pt x="12297" y="8651"/>
                  </a:lnTo>
                  <a:lnTo>
                    <a:pt x="12297"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6"/>
            <p:cNvSpPr/>
            <p:nvPr/>
          </p:nvSpPr>
          <p:spPr>
            <a:xfrm rot="10800000">
              <a:off x="-21407" y="-18602"/>
              <a:ext cx="530751" cy="26533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6"/>
            <p:cNvSpPr/>
            <p:nvPr/>
          </p:nvSpPr>
          <p:spPr>
            <a:xfrm rot="10800000">
              <a:off x="-21407" y="-18600"/>
              <a:ext cx="530751" cy="138449"/>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6"/>
            <p:cNvSpPr/>
            <p:nvPr/>
          </p:nvSpPr>
          <p:spPr>
            <a:xfrm rot="10800000">
              <a:off x="-21277" y="-18607"/>
              <a:ext cx="265332" cy="530708"/>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6"/>
            <p:cNvSpPr/>
            <p:nvPr/>
          </p:nvSpPr>
          <p:spPr>
            <a:xfrm rot="10800000">
              <a:off x="244010" y="-18605"/>
              <a:ext cx="709337" cy="444048"/>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6"/>
            <p:cNvSpPr/>
            <p:nvPr/>
          </p:nvSpPr>
          <p:spPr>
            <a:xfrm rot="10800000">
              <a:off x="228518" y="40180"/>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6"/>
            <p:cNvSpPr/>
            <p:nvPr/>
          </p:nvSpPr>
          <p:spPr>
            <a:xfrm rot="10800000">
              <a:off x="293772" y="89724"/>
              <a:ext cx="107246" cy="107376"/>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6"/>
            <p:cNvSpPr/>
            <p:nvPr/>
          </p:nvSpPr>
          <p:spPr>
            <a:xfrm rot="10800000">
              <a:off x="329809" y="231193"/>
              <a:ext cx="120755" cy="3103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6"/>
            <p:cNvSpPr/>
            <p:nvPr/>
          </p:nvSpPr>
          <p:spPr>
            <a:xfrm rot="10800000">
              <a:off x="293772" y="296315"/>
              <a:ext cx="107246" cy="107376"/>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6"/>
            <p:cNvSpPr/>
            <p:nvPr/>
          </p:nvSpPr>
          <p:spPr>
            <a:xfrm rot="10800000">
              <a:off x="228518" y="332481"/>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6"/>
            <p:cNvSpPr/>
            <p:nvPr/>
          </p:nvSpPr>
          <p:spPr>
            <a:xfrm rot="10800000">
              <a:off x="87048" y="296445"/>
              <a:ext cx="107246" cy="107246"/>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6"/>
            <p:cNvSpPr/>
            <p:nvPr/>
          </p:nvSpPr>
          <p:spPr>
            <a:xfrm rot="10800000">
              <a:off x="37504" y="231193"/>
              <a:ext cx="120755" cy="3103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6"/>
            <p:cNvSpPr/>
            <p:nvPr/>
          </p:nvSpPr>
          <p:spPr>
            <a:xfrm rot="10800000">
              <a:off x="87048" y="89724"/>
              <a:ext cx="107246" cy="107376"/>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_1_1_1_1">
    <p:bg>
      <p:bgPr>
        <a:solidFill>
          <a:schemeClr val="dk2"/>
        </a:solidFill>
      </p:bgPr>
    </p:bg>
    <p:spTree>
      <p:nvGrpSpPr>
        <p:cNvPr id="3350" name="Shape 3350"/>
        <p:cNvGrpSpPr/>
        <p:nvPr/>
      </p:nvGrpSpPr>
      <p:grpSpPr>
        <a:xfrm>
          <a:off x="0" y="0"/>
          <a:ext cx="0" cy="0"/>
          <a:chOff x="0" y="0"/>
          <a:chExt cx="0" cy="0"/>
        </a:xfrm>
      </p:grpSpPr>
      <p:grpSp>
        <p:nvGrpSpPr>
          <p:cNvPr id="3351" name="Google Shape;3351;p27"/>
          <p:cNvGrpSpPr/>
          <p:nvPr/>
        </p:nvGrpSpPr>
        <p:grpSpPr>
          <a:xfrm rot="-5400000">
            <a:off x="6810614" y="-1036346"/>
            <a:ext cx="1376345" cy="3290450"/>
            <a:chOff x="7549565" y="1149550"/>
            <a:chExt cx="1678879" cy="4013723"/>
          </a:xfrm>
        </p:grpSpPr>
        <p:sp>
          <p:nvSpPr>
            <p:cNvPr id="3352" name="Google Shape;3352;p27"/>
            <p:cNvSpPr/>
            <p:nvPr/>
          </p:nvSpPr>
          <p:spPr>
            <a:xfrm>
              <a:off x="8352285" y="1952152"/>
              <a:ext cx="802844" cy="802779"/>
            </a:xfrm>
            <a:custGeom>
              <a:rect b="b" l="l" r="r" t="t"/>
              <a:pathLst>
                <a:path extrusionOk="0" h="12297"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7"/>
            <p:cNvSpPr/>
            <p:nvPr/>
          </p:nvSpPr>
          <p:spPr>
            <a:xfrm>
              <a:off x="8352285" y="1952152"/>
              <a:ext cx="802975" cy="401487"/>
            </a:xfrm>
            <a:custGeom>
              <a:rect b="b" l="l" r="r" t="t"/>
              <a:pathLst>
                <a:path extrusionOk="0" h="6150" w="12300">
                  <a:moveTo>
                    <a:pt x="1" y="0"/>
                  </a:moveTo>
                  <a:cubicBezTo>
                    <a:pt x="1" y="3396"/>
                    <a:pt x="2755" y="6150"/>
                    <a:pt x="6150" y="6150"/>
                  </a:cubicBezTo>
                  <a:lnTo>
                    <a:pt x="12300" y="6150"/>
                  </a:lnTo>
                  <a:lnTo>
                    <a:pt x="12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7"/>
            <p:cNvSpPr/>
            <p:nvPr/>
          </p:nvSpPr>
          <p:spPr>
            <a:xfrm>
              <a:off x="8352285" y="2353578"/>
              <a:ext cx="802975" cy="401357"/>
            </a:xfrm>
            <a:custGeom>
              <a:rect b="b" l="l" r="r" t="t"/>
              <a:pathLst>
                <a:path extrusionOk="0" h="6148" w="12300">
                  <a:moveTo>
                    <a:pt x="6150" y="1"/>
                  </a:moveTo>
                  <a:cubicBezTo>
                    <a:pt x="2755" y="1"/>
                    <a:pt x="1" y="2752"/>
                    <a:pt x="3" y="6148"/>
                  </a:cubicBezTo>
                  <a:lnTo>
                    <a:pt x="12300" y="6148"/>
                  </a:lnTo>
                  <a:lnTo>
                    <a:pt x="123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7"/>
            <p:cNvSpPr/>
            <p:nvPr/>
          </p:nvSpPr>
          <p:spPr>
            <a:xfrm>
              <a:off x="8444791" y="2053210"/>
              <a:ext cx="710469" cy="600795"/>
            </a:xfrm>
            <a:custGeom>
              <a:rect b="b" l="l" r="r" t="t"/>
              <a:pathLst>
                <a:path extrusionOk="0" fill="none" h="9203" w="10883">
                  <a:moveTo>
                    <a:pt x="10883" y="9203"/>
                  </a:moveTo>
                  <a:lnTo>
                    <a:pt x="4602" y="9203"/>
                  </a:lnTo>
                  <a:cubicBezTo>
                    <a:pt x="2062" y="9203"/>
                    <a:pt x="1" y="7144"/>
                    <a:pt x="1" y="4602"/>
                  </a:cubicBezTo>
                  <a:lnTo>
                    <a:pt x="1" y="4602"/>
                  </a:lnTo>
                  <a:cubicBezTo>
                    <a:pt x="1" y="2060"/>
                    <a:pt x="2062" y="1"/>
                    <a:pt x="4602" y="1"/>
                  </a:cubicBezTo>
                  <a:lnTo>
                    <a:pt x="10883"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7"/>
            <p:cNvSpPr/>
            <p:nvPr/>
          </p:nvSpPr>
          <p:spPr>
            <a:xfrm>
              <a:off x="8503089" y="2108766"/>
              <a:ext cx="652172" cy="489553"/>
            </a:xfrm>
            <a:custGeom>
              <a:rect b="b" l="l" r="r" t="t"/>
              <a:pathLst>
                <a:path extrusionOk="0" fill="none" h="7499" w="9990">
                  <a:moveTo>
                    <a:pt x="9990" y="7498"/>
                  </a:moveTo>
                  <a:lnTo>
                    <a:pt x="3748" y="7498"/>
                  </a:lnTo>
                  <a:cubicBezTo>
                    <a:pt x="1678" y="7498"/>
                    <a:pt x="1" y="5821"/>
                    <a:pt x="1" y="3751"/>
                  </a:cubicBezTo>
                  <a:lnTo>
                    <a:pt x="1" y="3751"/>
                  </a:lnTo>
                  <a:cubicBezTo>
                    <a:pt x="1" y="1680"/>
                    <a:pt x="1678" y="1"/>
                    <a:pt x="3748" y="1"/>
                  </a:cubicBezTo>
                  <a:lnTo>
                    <a:pt x="9990"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7"/>
            <p:cNvSpPr/>
            <p:nvPr/>
          </p:nvSpPr>
          <p:spPr>
            <a:xfrm>
              <a:off x="8561191" y="2164518"/>
              <a:ext cx="594267" cy="378247"/>
            </a:xfrm>
            <a:custGeom>
              <a:rect b="b" l="l" r="r" t="t"/>
              <a:pathLst>
                <a:path extrusionOk="0" fill="none" h="5794" w="9103">
                  <a:moveTo>
                    <a:pt x="9102" y="5793"/>
                  </a:moveTo>
                  <a:lnTo>
                    <a:pt x="2897" y="5793"/>
                  </a:lnTo>
                  <a:cubicBezTo>
                    <a:pt x="1298" y="5793"/>
                    <a:pt x="1" y="4496"/>
                    <a:pt x="1" y="2897"/>
                  </a:cubicBezTo>
                  <a:lnTo>
                    <a:pt x="1" y="2897"/>
                  </a:lnTo>
                  <a:cubicBezTo>
                    <a:pt x="1" y="1298"/>
                    <a:pt x="1298" y="0"/>
                    <a:pt x="2897" y="0"/>
                  </a:cubicBezTo>
                  <a:lnTo>
                    <a:pt x="9102"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7"/>
            <p:cNvSpPr/>
            <p:nvPr/>
          </p:nvSpPr>
          <p:spPr>
            <a:xfrm>
              <a:off x="8619489" y="2220205"/>
              <a:ext cx="535969" cy="266810"/>
            </a:xfrm>
            <a:custGeom>
              <a:rect b="b" l="l" r="r" t="t"/>
              <a:pathLst>
                <a:path extrusionOk="0" fill="none" h="4087" w="8210">
                  <a:moveTo>
                    <a:pt x="8209" y="4087"/>
                  </a:moveTo>
                  <a:lnTo>
                    <a:pt x="2043" y="4087"/>
                  </a:lnTo>
                  <a:cubicBezTo>
                    <a:pt x="914" y="4087"/>
                    <a:pt x="1" y="3173"/>
                    <a:pt x="1" y="2044"/>
                  </a:cubicBezTo>
                  <a:lnTo>
                    <a:pt x="1" y="2044"/>
                  </a:lnTo>
                  <a:cubicBezTo>
                    <a:pt x="1" y="914"/>
                    <a:pt x="916" y="1"/>
                    <a:pt x="2043" y="1"/>
                  </a:cubicBezTo>
                  <a:lnTo>
                    <a:pt x="8209"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7"/>
            <p:cNvSpPr/>
            <p:nvPr/>
          </p:nvSpPr>
          <p:spPr>
            <a:xfrm>
              <a:off x="8677591" y="2275761"/>
              <a:ext cx="477998" cy="155699"/>
            </a:xfrm>
            <a:custGeom>
              <a:rect b="b" l="l" r="r" t="t"/>
              <a:pathLst>
                <a:path extrusionOk="0" fill="none" h="2385" w="7322">
                  <a:moveTo>
                    <a:pt x="7321" y="2384"/>
                  </a:moveTo>
                  <a:lnTo>
                    <a:pt x="1193" y="2384"/>
                  </a:lnTo>
                  <a:cubicBezTo>
                    <a:pt x="535" y="2384"/>
                    <a:pt x="1" y="1851"/>
                    <a:pt x="1" y="1193"/>
                  </a:cubicBezTo>
                  <a:lnTo>
                    <a:pt x="1" y="1193"/>
                  </a:lnTo>
                  <a:cubicBezTo>
                    <a:pt x="1" y="535"/>
                    <a:pt x="535" y="1"/>
                    <a:pt x="1193" y="1"/>
                  </a:cubicBezTo>
                  <a:lnTo>
                    <a:pt x="7321"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7"/>
            <p:cNvSpPr/>
            <p:nvPr/>
          </p:nvSpPr>
          <p:spPr>
            <a:xfrm>
              <a:off x="7549695" y="4360423"/>
              <a:ext cx="802844" cy="802844"/>
            </a:xfrm>
            <a:custGeom>
              <a:rect b="b" l="l" r="r" t="t"/>
              <a:pathLst>
                <a:path extrusionOk="0" h="12298" w="12298">
                  <a:moveTo>
                    <a:pt x="0" y="1"/>
                  </a:moveTo>
                  <a:lnTo>
                    <a:pt x="0" y="12297"/>
                  </a:lnTo>
                  <a:lnTo>
                    <a:pt x="12297" y="12297"/>
                  </a:lnTo>
                  <a:lnTo>
                    <a:pt x="12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7"/>
            <p:cNvSpPr/>
            <p:nvPr/>
          </p:nvSpPr>
          <p:spPr>
            <a:xfrm>
              <a:off x="7549695" y="4360423"/>
              <a:ext cx="360686" cy="360686"/>
            </a:xfrm>
            <a:custGeom>
              <a:rect b="b" l="l" r="r" t="t"/>
              <a:pathLst>
                <a:path extrusionOk="0" h="5525" w="5525">
                  <a:moveTo>
                    <a:pt x="0" y="1"/>
                  </a:moveTo>
                  <a:lnTo>
                    <a:pt x="0" y="5525"/>
                  </a:lnTo>
                  <a:cubicBezTo>
                    <a:pt x="495" y="4625"/>
                    <a:pt x="865" y="3661"/>
                    <a:pt x="1102" y="2663"/>
                  </a:cubicBezTo>
                  <a:cubicBezTo>
                    <a:pt x="1977" y="3201"/>
                    <a:pt x="2920" y="3620"/>
                    <a:pt x="3905" y="3907"/>
                  </a:cubicBezTo>
                  <a:cubicBezTo>
                    <a:pt x="3617" y="2923"/>
                    <a:pt x="3198" y="1979"/>
                    <a:pt x="2660" y="1105"/>
                  </a:cubicBezTo>
                  <a:cubicBezTo>
                    <a:pt x="3661" y="868"/>
                    <a:pt x="4622" y="495"/>
                    <a:pt x="5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7"/>
            <p:cNvSpPr/>
            <p:nvPr/>
          </p:nvSpPr>
          <p:spPr>
            <a:xfrm>
              <a:off x="7736210" y="4547133"/>
              <a:ext cx="616136" cy="616136"/>
            </a:xfrm>
            <a:custGeom>
              <a:rect b="b" l="l" r="r" t="t"/>
              <a:pathLst>
                <a:path extrusionOk="0" h="9438" w="9438">
                  <a:moveTo>
                    <a:pt x="9438" y="0"/>
                  </a:moveTo>
                  <a:cubicBezTo>
                    <a:pt x="4227" y="0"/>
                    <a:pt x="1" y="4227"/>
                    <a:pt x="1" y="9437"/>
                  </a:cubicBezTo>
                  <a:lnTo>
                    <a:pt x="9438" y="9437"/>
                  </a:lnTo>
                  <a:lnTo>
                    <a:pt x="9438" y="0"/>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7"/>
            <p:cNvSpPr/>
            <p:nvPr/>
          </p:nvSpPr>
          <p:spPr>
            <a:xfrm>
              <a:off x="7950991" y="4761915"/>
              <a:ext cx="401357" cy="401357"/>
            </a:xfrm>
            <a:custGeom>
              <a:rect b="b" l="l" r="r" t="t"/>
              <a:pathLst>
                <a:path extrusionOk="0" h="6148" w="6148">
                  <a:moveTo>
                    <a:pt x="6148" y="0"/>
                  </a:moveTo>
                  <a:cubicBezTo>
                    <a:pt x="2752" y="0"/>
                    <a:pt x="1" y="2752"/>
                    <a:pt x="1" y="6147"/>
                  </a:cubicBezTo>
                  <a:lnTo>
                    <a:pt x="6148" y="6147"/>
                  </a:lnTo>
                  <a:lnTo>
                    <a:pt x="6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7"/>
            <p:cNvSpPr/>
            <p:nvPr/>
          </p:nvSpPr>
          <p:spPr>
            <a:xfrm>
              <a:off x="8068762" y="4879621"/>
              <a:ext cx="283587" cy="283652"/>
            </a:xfrm>
            <a:custGeom>
              <a:rect b="b" l="l" r="r" t="t"/>
              <a:pathLst>
                <a:path extrusionOk="0" h="4345" w="4344">
                  <a:moveTo>
                    <a:pt x="4344" y="1"/>
                  </a:moveTo>
                  <a:cubicBezTo>
                    <a:pt x="1944" y="1"/>
                    <a:pt x="0" y="1945"/>
                    <a:pt x="0" y="4344"/>
                  </a:cubicBezTo>
                  <a:lnTo>
                    <a:pt x="4344" y="4344"/>
                  </a:lnTo>
                  <a:lnTo>
                    <a:pt x="4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7"/>
            <p:cNvSpPr/>
            <p:nvPr/>
          </p:nvSpPr>
          <p:spPr>
            <a:xfrm>
              <a:off x="7549565" y="3557831"/>
              <a:ext cx="802779" cy="802844"/>
            </a:xfrm>
            <a:custGeom>
              <a:rect b="b" l="l" r="r" t="t"/>
              <a:pathLst>
                <a:path extrusionOk="0" h="12298" w="12297">
                  <a:moveTo>
                    <a:pt x="0" y="1"/>
                  </a:moveTo>
                  <a:lnTo>
                    <a:pt x="0" y="12297"/>
                  </a:lnTo>
                  <a:lnTo>
                    <a:pt x="12297" y="12297"/>
                  </a:lnTo>
                  <a:lnTo>
                    <a:pt x="12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7"/>
            <p:cNvSpPr/>
            <p:nvPr/>
          </p:nvSpPr>
          <p:spPr>
            <a:xfrm>
              <a:off x="7549565" y="3557831"/>
              <a:ext cx="802779" cy="802648"/>
            </a:xfrm>
            <a:custGeom>
              <a:rect b="b" l="l" r="r" t="t"/>
              <a:pathLst>
                <a:path extrusionOk="0" h="12295" w="12297">
                  <a:moveTo>
                    <a:pt x="9" y="1"/>
                  </a:moveTo>
                  <a:cubicBezTo>
                    <a:pt x="6" y="1"/>
                    <a:pt x="3" y="1"/>
                    <a:pt x="0" y="1"/>
                  </a:cubicBezTo>
                  <a:lnTo>
                    <a:pt x="0" y="12295"/>
                  </a:lnTo>
                  <a:lnTo>
                    <a:pt x="12297" y="12295"/>
                  </a:lnTo>
                  <a:cubicBezTo>
                    <a:pt x="12297" y="9035"/>
                    <a:pt x="11002" y="5906"/>
                    <a:pt x="8696" y="3601"/>
                  </a:cubicBezTo>
                  <a:cubicBezTo>
                    <a:pt x="6391" y="1298"/>
                    <a:pt x="3268" y="1"/>
                    <a:pt x="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7"/>
            <p:cNvSpPr/>
            <p:nvPr/>
          </p:nvSpPr>
          <p:spPr>
            <a:xfrm>
              <a:off x="7549565" y="3682065"/>
              <a:ext cx="678612" cy="678416"/>
            </a:xfrm>
            <a:custGeom>
              <a:rect b="b" l="l" r="r" t="t"/>
              <a:pathLst>
                <a:path extrusionOk="0" h="10392" w="10395">
                  <a:moveTo>
                    <a:pt x="0" y="0"/>
                  </a:moveTo>
                  <a:lnTo>
                    <a:pt x="0" y="10392"/>
                  </a:lnTo>
                  <a:lnTo>
                    <a:pt x="10394" y="10392"/>
                  </a:lnTo>
                  <a:cubicBezTo>
                    <a:pt x="10394" y="4652"/>
                    <a:pt x="574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7"/>
            <p:cNvSpPr/>
            <p:nvPr/>
          </p:nvSpPr>
          <p:spPr>
            <a:xfrm>
              <a:off x="7549565" y="3857024"/>
              <a:ext cx="503459" cy="503459"/>
            </a:xfrm>
            <a:custGeom>
              <a:rect b="b" l="l" r="r" t="t"/>
              <a:pathLst>
                <a:path extrusionOk="0" h="7712" w="7712">
                  <a:moveTo>
                    <a:pt x="0" y="0"/>
                  </a:moveTo>
                  <a:lnTo>
                    <a:pt x="0" y="7712"/>
                  </a:lnTo>
                  <a:lnTo>
                    <a:pt x="7712" y="7712"/>
                  </a:lnTo>
                  <a:cubicBezTo>
                    <a:pt x="7712" y="3453"/>
                    <a:pt x="42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7"/>
            <p:cNvSpPr/>
            <p:nvPr/>
          </p:nvSpPr>
          <p:spPr>
            <a:xfrm>
              <a:off x="7549695" y="3999864"/>
              <a:ext cx="360686" cy="360621"/>
            </a:xfrm>
            <a:custGeom>
              <a:rect b="b" l="l" r="r" t="t"/>
              <a:pathLst>
                <a:path extrusionOk="0" h="5524" w="5525">
                  <a:moveTo>
                    <a:pt x="0" y="0"/>
                  </a:moveTo>
                  <a:lnTo>
                    <a:pt x="0" y="5524"/>
                  </a:lnTo>
                  <a:lnTo>
                    <a:pt x="5524" y="5524"/>
                  </a:lnTo>
                  <a:cubicBezTo>
                    <a:pt x="4622" y="5029"/>
                    <a:pt x="3661" y="4659"/>
                    <a:pt x="2660" y="4422"/>
                  </a:cubicBezTo>
                  <a:cubicBezTo>
                    <a:pt x="3198" y="3548"/>
                    <a:pt x="3617" y="2604"/>
                    <a:pt x="3905" y="1620"/>
                  </a:cubicBezTo>
                  <a:lnTo>
                    <a:pt x="3905" y="1620"/>
                  </a:lnTo>
                  <a:cubicBezTo>
                    <a:pt x="2920" y="1905"/>
                    <a:pt x="1977" y="2324"/>
                    <a:pt x="1102" y="2864"/>
                  </a:cubicBezTo>
                  <a:cubicBezTo>
                    <a:pt x="865" y="1864"/>
                    <a:pt x="493" y="9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7"/>
            <p:cNvSpPr/>
            <p:nvPr/>
          </p:nvSpPr>
          <p:spPr>
            <a:xfrm>
              <a:off x="8352285" y="2754874"/>
              <a:ext cx="802844" cy="802844"/>
            </a:xfrm>
            <a:custGeom>
              <a:rect b="b" l="l" r="r" t="t"/>
              <a:pathLst>
                <a:path extrusionOk="0" h="12298" w="12298">
                  <a:moveTo>
                    <a:pt x="1" y="1"/>
                  </a:moveTo>
                  <a:lnTo>
                    <a:pt x="1"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7"/>
            <p:cNvSpPr/>
            <p:nvPr/>
          </p:nvSpPr>
          <p:spPr>
            <a:xfrm>
              <a:off x="8352285" y="3156366"/>
              <a:ext cx="802975" cy="401357"/>
            </a:xfrm>
            <a:custGeom>
              <a:rect b="b" l="l" r="r" t="t"/>
              <a:pathLst>
                <a:path extrusionOk="0" h="6148" w="12300">
                  <a:moveTo>
                    <a:pt x="1" y="0"/>
                  </a:moveTo>
                  <a:lnTo>
                    <a:pt x="1" y="6147"/>
                  </a:lnTo>
                  <a:lnTo>
                    <a:pt x="6150" y="6147"/>
                  </a:lnTo>
                  <a:cubicBezTo>
                    <a:pt x="9546" y="6147"/>
                    <a:pt x="12300" y="3396"/>
                    <a:pt x="12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7"/>
            <p:cNvSpPr/>
            <p:nvPr/>
          </p:nvSpPr>
          <p:spPr>
            <a:xfrm>
              <a:off x="8718589" y="3235359"/>
              <a:ext cx="70375" cy="274774"/>
            </a:xfrm>
            <a:custGeom>
              <a:rect b="b" l="l" r="r" t="t"/>
              <a:pathLst>
                <a:path extrusionOk="0" h="4209" w="1078">
                  <a:moveTo>
                    <a:pt x="539" y="0"/>
                  </a:moveTo>
                  <a:cubicBezTo>
                    <a:pt x="242" y="0"/>
                    <a:pt x="1" y="941"/>
                    <a:pt x="1" y="2105"/>
                  </a:cubicBezTo>
                  <a:cubicBezTo>
                    <a:pt x="1" y="3267"/>
                    <a:pt x="242" y="4208"/>
                    <a:pt x="539" y="4208"/>
                  </a:cubicBezTo>
                  <a:cubicBezTo>
                    <a:pt x="836" y="4208"/>
                    <a:pt x="1078" y="3267"/>
                    <a:pt x="1078" y="2105"/>
                  </a:cubicBezTo>
                  <a:cubicBezTo>
                    <a:pt x="1078" y="941"/>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7"/>
            <p:cNvSpPr/>
            <p:nvPr/>
          </p:nvSpPr>
          <p:spPr>
            <a:xfrm>
              <a:off x="8560016" y="3223412"/>
              <a:ext cx="171105" cy="240697"/>
            </a:xfrm>
            <a:custGeom>
              <a:rect b="b" l="l" r="r" t="t"/>
              <a:pathLst>
                <a:path extrusionOk="0" h="3687" w="2621">
                  <a:moveTo>
                    <a:pt x="2284" y="0"/>
                  </a:moveTo>
                  <a:cubicBezTo>
                    <a:pt x="1984" y="0"/>
                    <a:pt x="1374" y="658"/>
                    <a:pt x="845" y="1573"/>
                  </a:cubicBezTo>
                  <a:cubicBezTo>
                    <a:pt x="263" y="2581"/>
                    <a:pt x="1" y="3517"/>
                    <a:pt x="258" y="3666"/>
                  </a:cubicBezTo>
                  <a:cubicBezTo>
                    <a:pt x="281" y="3680"/>
                    <a:pt x="308" y="3686"/>
                    <a:pt x="338" y="3686"/>
                  </a:cubicBezTo>
                  <a:cubicBezTo>
                    <a:pt x="638" y="3686"/>
                    <a:pt x="1249" y="3028"/>
                    <a:pt x="1777" y="2111"/>
                  </a:cubicBezTo>
                  <a:cubicBezTo>
                    <a:pt x="2359" y="1106"/>
                    <a:pt x="2621" y="170"/>
                    <a:pt x="2363" y="20"/>
                  </a:cubicBezTo>
                  <a:cubicBezTo>
                    <a:pt x="2340" y="7"/>
                    <a:pt x="2313" y="0"/>
                    <a:pt x="2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7"/>
            <p:cNvSpPr/>
            <p:nvPr/>
          </p:nvSpPr>
          <p:spPr>
            <a:xfrm>
              <a:off x="8437610" y="3189400"/>
              <a:ext cx="257474" cy="150411"/>
            </a:xfrm>
            <a:custGeom>
              <a:rect b="b" l="l" r="r" t="t"/>
              <a:pathLst>
                <a:path extrusionOk="0" h="2304" w="3944">
                  <a:moveTo>
                    <a:pt x="3531" y="0"/>
                  </a:moveTo>
                  <a:cubicBezTo>
                    <a:pt x="3154" y="0"/>
                    <a:pt x="2448" y="256"/>
                    <a:pt x="1703" y="686"/>
                  </a:cubicBezTo>
                  <a:cubicBezTo>
                    <a:pt x="698" y="1266"/>
                    <a:pt x="1" y="1947"/>
                    <a:pt x="150" y="2204"/>
                  </a:cubicBezTo>
                  <a:cubicBezTo>
                    <a:pt x="188" y="2271"/>
                    <a:pt x="280" y="2303"/>
                    <a:pt x="413" y="2303"/>
                  </a:cubicBezTo>
                  <a:cubicBezTo>
                    <a:pt x="790" y="2303"/>
                    <a:pt x="1497" y="2047"/>
                    <a:pt x="2241" y="1618"/>
                  </a:cubicBezTo>
                  <a:cubicBezTo>
                    <a:pt x="3249" y="1036"/>
                    <a:pt x="3944" y="357"/>
                    <a:pt x="3794" y="99"/>
                  </a:cubicBezTo>
                  <a:cubicBezTo>
                    <a:pt x="3756" y="32"/>
                    <a:pt x="3664" y="0"/>
                    <a:pt x="3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7"/>
            <p:cNvSpPr/>
            <p:nvPr/>
          </p:nvSpPr>
          <p:spPr>
            <a:xfrm>
              <a:off x="8399942" y="3121179"/>
              <a:ext cx="274905" cy="70375"/>
            </a:xfrm>
            <a:custGeom>
              <a:rect b="b" l="l" r="r" t="t"/>
              <a:pathLst>
                <a:path extrusionOk="0" h="1078" w="4211">
                  <a:moveTo>
                    <a:pt x="2105" y="1"/>
                  </a:moveTo>
                  <a:cubicBezTo>
                    <a:pt x="943" y="1"/>
                    <a:pt x="0" y="243"/>
                    <a:pt x="0" y="539"/>
                  </a:cubicBezTo>
                  <a:cubicBezTo>
                    <a:pt x="0" y="836"/>
                    <a:pt x="943" y="1078"/>
                    <a:pt x="2105" y="1078"/>
                  </a:cubicBezTo>
                  <a:cubicBezTo>
                    <a:pt x="3269" y="1078"/>
                    <a:pt x="4210" y="836"/>
                    <a:pt x="4210" y="539"/>
                  </a:cubicBezTo>
                  <a:cubicBezTo>
                    <a:pt x="4210" y="243"/>
                    <a:pt x="3269" y="1"/>
                    <a:pt x="2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7"/>
            <p:cNvSpPr/>
            <p:nvPr/>
          </p:nvSpPr>
          <p:spPr>
            <a:xfrm>
              <a:off x="8447403" y="2979449"/>
              <a:ext cx="238085" cy="137485"/>
            </a:xfrm>
            <a:custGeom>
              <a:rect b="b" l="l" r="r" t="t"/>
              <a:pathLst>
                <a:path extrusionOk="0" h="2106" w="3647">
                  <a:moveTo>
                    <a:pt x="0" y="0"/>
                  </a:moveTo>
                  <a:lnTo>
                    <a:pt x="0" y="0"/>
                  </a:lnTo>
                  <a:cubicBezTo>
                    <a:pt x="778" y="1277"/>
                    <a:pt x="2151" y="2071"/>
                    <a:pt x="3647" y="2105"/>
                  </a:cubicBezTo>
                  <a:cubicBezTo>
                    <a:pt x="2869" y="828"/>
                    <a:pt x="1495" y="3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7"/>
            <p:cNvSpPr/>
            <p:nvPr/>
          </p:nvSpPr>
          <p:spPr>
            <a:xfrm>
              <a:off x="8560016" y="2848621"/>
              <a:ext cx="171105" cy="240762"/>
            </a:xfrm>
            <a:custGeom>
              <a:rect b="b" l="l" r="r" t="t"/>
              <a:pathLst>
                <a:path extrusionOk="0" h="3688" w="2621">
                  <a:moveTo>
                    <a:pt x="339" y="1"/>
                  </a:moveTo>
                  <a:cubicBezTo>
                    <a:pt x="309" y="1"/>
                    <a:pt x="282" y="8"/>
                    <a:pt x="258" y="21"/>
                  </a:cubicBezTo>
                  <a:cubicBezTo>
                    <a:pt x="1" y="171"/>
                    <a:pt x="263" y="1107"/>
                    <a:pt x="845" y="2112"/>
                  </a:cubicBezTo>
                  <a:cubicBezTo>
                    <a:pt x="1375" y="3029"/>
                    <a:pt x="1984" y="3687"/>
                    <a:pt x="2284" y="3687"/>
                  </a:cubicBezTo>
                  <a:cubicBezTo>
                    <a:pt x="2313" y="3687"/>
                    <a:pt x="2340" y="3681"/>
                    <a:pt x="2363" y="3668"/>
                  </a:cubicBezTo>
                  <a:cubicBezTo>
                    <a:pt x="2621" y="3518"/>
                    <a:pt x="2359" y="2582"/>
                    <a:pt x="1777" y="1574"/>
                  </a:cubicBezTo>
                  <a:cubicBezTo>
                    <a:pt x="1250" y="660"/>
                    <a:pt x="639"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7"/>
            <p:cNvSpPr/>
            <p:nvPr/>
          </p:nvSpPr>
          <p:spPr>
            <a:xfrm>
              <a:off x="8718589" y="2802531"/>
              <a:ext cx="70375" cy="274905"/>
            </a:xfrm>
            <a:custGeom>
              <a:rect b="b" l="l" r="r" t="t"/>
              <a:pathLst>
                <a:path extrusionOk="0" h="4211" w="1078">
                  <a:moveTo>
                    <a:pt x="539" y="0"/>
                  </a:moveTo>
                  <a:cubicBezTo>
                    <a:pt x="242" y="0"/>
                    <a:pt x="1" y="943"/>
                    <a:pt x="1" y="2105"/>
                  </a:cubicBezTo>
                  <a:cubicBezTo>
                    <a:pt x="1" y="3269"/>
                    <a:pt x="242" y="4210"/>
                    <a:pt x="539" y="4210"/>
                  </a:cubicBezTo>
                  <a:cubicBezTo>
                    <a:pt x="836" y="4210"/>
                    <a:pt x="1078" y="3269"/>
                    <a:pt x="1078" y="2105"/>
                  </a:cubicBezTo>
                  <a:cubicBezTo>
                    <a:pt x="1078" y="943"/>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7"/>
            <p:cNvSpPr/>
            <p:nvPr/>
          </p:nvSpPr>
          <p:spPr>
            <a:xfrm>
              <a:off x="8776430" y="2848621"/>
              <a:ext cx="171171" cy="240762"/>
            </a:xfrm>
            <a:custGeom>
              <a:rect b="b" l="l" r="r" t="t"/>
              <a:pathLst>
                <a:path extrusionOk="0" h="3688" w="2622">
                  <a:moveTo>
                    <a:pt x="2283" y="1"/>
                  </a:moveTo>
                  <a:cubicBezTo>
                    <a:pt x="1983" y="1"/>
                    <a:pt x="1372" y="660"/>
                    <a:pt x="845" y="1574"/>
                  </a:cubicBezTo>
                  <a:cubicBezTo>
                    <a:pt x="263" y="2582"/>
                    <a:pt x="1" y="3518"/>
                    <a:pt x="258" y="3668"/>
                  </a:cubicBezTo>
                  <a:cubicBezTo>
                    <a:pt x="282" y="3681"/>
                    <a:pt x="308" y="3687"/>
                    <a:pt x="338" y="3687"/>
                  </a:cubicBezTo>
                  <a:cubicBezTo>
                    <a:pt x="637" y="3687"/>
                    <a:pt x="1247" y="3029"/>
                    <a:pt x="1777" y="2112"/>
                  </a:cubicBezTo>
                  <a:cubicBezTo>
                    <a:pt x="2356" y="1107"/>
                    <a:pt x="2621" y="171"/>
                    <a:pt x="2363" y="21"/>
                  </a:cubicBezTo>
                  <a:cubicBezTo>
                    <a:pt x="2340" y="8"/>
                    <a:pt x="2313" y="1"/>
                    <a:pt x="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7"/>
            <p:cNvSpPr/>
            <p:nvPr/>
          </p:nvSpPr>
          <p:spPr>
            <a:xfrm>
              <a:off x="8812467" y="2972986"/>
              <a:ext cx="257344" cy="150411"/>
            </a:xfrm>
            <a:custGeom>
              <a:rect b="b" l="l" r="r" t="t"/>
              <a:pathLst>
                <a:path extrusionOk="0" h="2304" w="3942">
                  <a:moveTo>
                    <a:pt x="3529" y="0"/>
                  </a:moveTo>
                  <a:cubicBezTo>
                    <a:pt x="3152" y="0"/>
                    <a:pt x="2446" y="256"/>
                    <a:pt x="1701" y="686"/>
                  </a:cubicBezTo>
                  <a:cubicBezTo>
                    <a:pt x="696" y="1268"/>
                    <a:pt x="1" y="1947"/>
                    <a:pt x="148" y="2204"/>
                  </a:cubicBezTo>
                  <a:cubicBezTo>
                    <a:pt x="187" y="2271"/>
                    <a:pt x="280" y="2303"/>
                    <a:pt x="413" y="2303"/>
                  </a:cubicBezTo>
                  <a:cubicBezTo>
                    <a:pt x="791" y="2303"/>
                    <a:pt x="1496" y="2048"/>
                    <a:pt x="2239" y="1618"/>
                  </a:cubicBezTo>
                  <a:cubicBezTo>
                    <a:pt x="3247" y="1038"/>
                    <a:pt x="3942" y="357"/>
                    <a:pt x="3794" y="99"/>
                  </a:cubicBezTo>
                  <a:cubicBezTo>
                    <a:pt x="3755" y="32"/>
                    <a:pt x="3663"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7"/>
            <p:cNvSpPr/>
            <p:nvPr/>
          </p:nvSpPr>
          <p:spPr>
            <a:xfrm>
              <a:off x="8832770" y="3121179"/>
              <a:ext cx="274774" cy="70375"/>
            </a:xfrm>
            <a:custGeom>
              <a:rect b="b" l="l" r="r" t="t"/>
              <a:pathLst>
                <a:path extrusionOk="0" h="1078" w="4209">
                  <a:moveTo>
                    <a:pt x="2103" y="1"/>
                  </a:moveTo>
                  <a:cubicBezTo>
                    <a:pt x="941" y="1"/>
                    <a:pt x="0" y="243"/>
                    <a:pt x="0" y="539"/>
                  </a:cubicBezTo>
                  <a:cubicBezTo>
                    <a:pt x="0" y="836"/>
                    <a:pt x="941" y="1078"/>
                    <a:pt x="2103" y="1078"/>
                  </a:cubicBezTo>
                  <a:cubicBezTo>
                    <a:pt x="3267" y="1078"/>
                    <a:pt x="4208" y="836"/>
                    <a:pt x="4208" y="539"/>
                  </a:cubicBezTo>
                  <a:cubicBezTo>
                    <a:pt x="4208" y="243"/>
                    <a:pt x="3267" y="1"/>
                    <a:pt x="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7"/>
            <p:cNvSpPr/>
            <p:nvPr/>
          </p:nvSpPr>
          <p:spPr>
            <a:xfrm>
              <a:off x="8812467" y="3189400"/>
              <a:ext cx="257344" cy="150346"/>
            </a:xfrm>
            <a:custGeom>
              <a:rect b="b" l="l" r="r" t="t"/>
              <a:pathLst>
                <a:path extrusionOk="0" h="2303" w="3942">
                  <a:moveTo>
                    <a:pt x="413" y="0"/>
                  </a:moveTo>
                  <a:cubicBezTo>
                    <a:pt x="280" y="0"/>
                    <a:pt x="187" y="32"/>
                    <a:pt x="148" y="99"/>
                  </a:cubicBezTo>
                  <a:cubicBezTo>
                    <a:pt x="1" y="357"/>
                    <a:pt x="696" y="1036"/>
                    <a:pt x="1701" y="1618"/>
                  </a:cubicBezTo>
                  <a:cubicBezTo>
                    <a:pt x="2447" y="2047"/>
                    <a:pt x="3154" y="2302"/>
                    <a:pt x="3531" y="2302"/>
                  </a:cubicBezTo>
                  <a:cubicBezTo>
                    <a:pt x="3664" y="2302"/>
                    <a:pt x="3756" y="2271"/>
                    <a:pt x="3794" y="2204"/>
                  </a:cubicBezTo>
                  <a:cubicBezTo>
                    <a:pt x="3942" y="1947"/>
                    <a:pt x="3247" y="1266"/>
                    <a:pt x="2239" y="684"/>
                  </a:cubicBezTo>
                  <a:cubicBezTo>
                    <a:pt x="1496" y="255"/>
                    <a:pt x="791"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7"/>
            <p:cNvSpPr/>
            <p:nvPr/>
          </p:nvSpPr>
          <p:spPr>
            <a:xfrm>
              <a:off x="8776430" y="3223412"/>
              <a:ext cx="170975" cy="240697"/>
            </a:xfrm>
            <a:custGeom>
              <a:rect b="b" l="l" r="r" t="t"/>
              <a:pathLst>
                <a:path extrusionOk="0" h="3687" w="2619">
                  <a:moveTo>
                    <a:pt x="338" y="0"/>
                  </a:moveTo>
                  <a:cubicBezTo>
                    <a:pt x="308" y="0"/>
                    <a:pt x="282" y="7"/>
                    <a:pt x="258" y="20"/>
                  </a:cubicBezTo>
                  <a:cubicBezTo>
                    <a:pt x="1" y="170"/>
                    <a:pt x="263" y="1106"/>
                    <a:pt x="843" y="2114"/>
                  </a:cubicBezTo>
                  <a:cubicBezTo>
                    <a:pt x="1372" y="3028"/>
                    <a:pt x="1983" y="3687"/>
                    <a:pt x="2283" y="3687"/>
                  </a:cubicBezTo>
                  <a:cubicBezTo>
                    <a:pt x="2313" y="3687"/>
                    <a:pt x="2340" y="3680"/>
                    <a:pt x="2363" y="3666"/>
                  </a:cubicBezTo>
                  <a:cubicBezTo>
                    <a:pt x="2619" y="3517"/>
                    <a:pt x="2356" y="2581"/>
                    <a:pt x="1777" y="1575"/>
                  </a:cubicBezTo>
                  <a:cubicBezTo>
                    <a:pt x="1247" y="658"/>
                    <a:pt x="637" y="0"/>
                    <a:pt x="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7"/>
            <p:cNvSpPr/>
            <p:nvPr/>
          </p:nvSpPr>
          <p:spPr>
            <a:xfrm>
              <a:off x="8352285" y="4360450"/>
              <a:ext cx="802844" cy="802779"/>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7"/>
            <p:cNvSpPr/>
            <p:nvPr/>
          </p:nvSpPr>
          <p:spPr>
            <a:xfrm>
              <a:off x="8352285" y="4962558"/>
              <a:ext cx="200874" cy="200678"/>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7"/>
            <p:cNvSpPr/>
            <p:nvPr/>
          </p:nvSpPr>
          <p:spPr>
            <a:xfrm>
              <a:off x="8352285" y="4761877"/>
              <a:ext cx="200874" cy="20074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7"/>
            <p:cNvSpPr/>
            <p:nvPr/>
          </p:nvSpPr>
          <p:spPr>
            <a:xfrm>
              <a:off x="8553096" y="4962558"/>
              <a:ext cx="200744" cy="20067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7"/>
            <p:cNvSpPr/>
            <p:nvPr/>
          </p:nvSpPr>
          <p:spPr>
            <a:xfrm>
              <a:off x="8553096" y="4761877"/>
              <a:ext cx="200744" cy="20074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7"/>
            <p:cNvSpPr/>
            <p:nvPr/>
          </p:nvSpPr>
          <p:spPr>
            <a:xfrm>
              <a:off x="8553096" y="4561196"/>
              <a:ext cx="200744" cy="20074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7"/>
            <p:cNvSpPr/>
            <p:nvPr/>
          </p:nvSpPr>
          <p:spPr>
            <a:xfrm>
              <a:off x="8753777" y="4962558"/>
              <a:ext cx="200678" cy="200678"/>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7"/>
            <p:cNvSpPr/>
            <p:nvPr/>
          </p:nvSpPr>
          <p:spPr>
            <a:xfrm>
              <a:off x="8954392" y="4962558"/>
              <a:ext cx="200744" cy="20067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7"/>
            <p:cNvSpPr/>
            <p:nvPr/>
          </p:nvSpPr>
          <p:spPr>
            <a:xfrm>
              <a:off x="8753777" y="4761877"/>
              <a:ext cx="200678" cy="20074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7"/>
            <p:cNvSpPr/>
            <p:nvPr/>
          </p:nvSpPr>
          <p:spPr>
            <a:xfrm>
              <a:off x="8352285" y="4561196"/>
              <a:ext cx="200874" cy="20074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7"/>
            <p:cNvSpPr/>
            <p:nvPr/>
          </p:nvSpPr>
          <p:spPr>
            <a:xfrm>
              <a:off x="8352285" y="4360450"/>
              <a:ext cx="200874" cy="200809"/>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7"/>
            <p:cNvSpPr/>
            <p:nvPr/>
          </p:nvSpPr>
          <p:spPr>
            <a:xfrm>
              <a:off x="8352285" y="4360450"/>
              <a:ext cx="802844" cy="802779"/>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7"/>
            <p:cNvSpPr/>
            <p:nvPr/>
          </p:nvSpPr>
          <p:spPr>
            <a:xfrm>
              <a:off x="8541411" y="4360450"/>
              <a:ext cx="613721" cy="613851"/>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7"/>
            <p:cNvSpPr/>
            <p:nvPr/>
          </p:nvSpPr>
          <p:spPr>
            <a:xfrm>
              <a:off x="8753777" y="4360450"/>
              <a:ext cx="401357" cy="401487"/>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7"/>
            <p:cNvSpPr/>
            <p:nvPr/>
          </p:nvSpPr>
          <p:spPr>
            <a:xfrm>
              <a:off x="8352285" y="3557662"/>
              <a:ext cx="802844" cy="802844"/>
            </a:xfrm>
            <a:custGeom>
              <a:rect b="b" l="l" r="r" t="t"/>
              <a:pathLst>
                <a:path extrusionOk="0" h="12298"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7"/>
            <p:cNvSpPr/>
            <p:nvPr/>
          </p:nvSpPr>
          <p:spPr>
            <a:xfrm>
              <a:off x="8352481" y="3557662"/>
              <a:ext cx="802779" cy="802844"/>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7"/>
            <p:cNvSpPr/>
            <p:nvPr/>
          </p:nvSpPr>
          <p:spPr>
            <a:xfrm>
              <a:off x="8352285" y="3557662"/>
              <a:ext cx="802844" cy="802844"/>
            </a:xfrm>
            <a:custGeom>
              <a:rect b="b" l="l" r="r" t="t"/>
              <a:pathLst>
                <a:path extrusionOk="0" h="12298" w="12298">
                  <a:moveTo>
                    <a:pt x="12297"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7"/>
            <p:cNvSpPr/>
            <p:nvPr/>
          </p:nvSpPr>
          <p:spPr>
            <a:xfrm>
              <a:off x="8541411" y="3746723"/>
              <a:ext cx="613721" cy="613786"/>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7"/>
            <p:cNvSpPr/>
            <p:nvPr/>
          </p:nvSpPr>
          <p:spPr>
            <a:xfrm>
              <a:off x="8753777" y="3959089"/>
              <a:ext cx="401357" cy="401422"/>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7"/>
            <p:cNvSpPr/>
            <p:nvPr/>
          </p:nvSpPr>
          <p:spPr>
            <a:xfrm>
              <a:off x="8541411" y="3673475"/>
              <a:ext cx="687033" cy="1374131"/>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4" name="Google Shape;3404;p27"/>
            <p:cNvGrpSpPr/>
            <p:nvPr/>
          </p:nvGrpSpPr>
          <p:grpSpPr>
            <a:xfrm>
              <a:off x="8352443" y="1149550"/>
              <a:ext cx="802851" cy="802786"/>
              <a:chOff x="7405232" y="4238717"/>
              <a:chExt cx="890375" cy="890303"/>
            </a:xfrm>
          </p:grpSpPr>
          <p:sp>
            <p:nvSpPr>
              <p:cNvPr id="3405" name="Google Shape;3405;p27"/>
              <p:cNvSpPr/>
              <p:nvPr/>
            </p:nvSpPr>
            <p:spPr>
              <a:xfrm>
                <a:off x="7405232" y="4238717"/>
                <a:ext cx="890375" cy="890303"/>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7"/>
              <p:cNvSpPr/>
              <p:nvPr/>
            </p:nvSpPr>
            <p:spPr>
              <a:xfrm>
                <a:off x="7405232" y="4238717"/>
                <a:ext cx="890158" cy="890303"/>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07" name="Google Shape;3407;p27"/>
          <p:cNvGrpSpPr/>
          <p:nvPr/>
        </p:nvGrpSpPr>
        <p:grpSpPr>
          <a:xfrm>
            <a:off x="82" y="-32028"/>
            <a:ext cx="2315976" cy="5175529"/>
            <a:chOff x="82" y="-32028"/>
            <a:chExt cx="2315976" cy="5175529"/>
          </a:xfrm>
        </p:grpSpPr>
        <p:sp>
          <p:nvSpPr>
            <p:cNvPr id="3408" name="Google Shape;3408;p27"/>
            <p:cNvSpPr/>
            <p:nvPr/>
          </p:nvSpPr>
          <p:spPr>
            <a:xfrm>
              <a:off x="1377" y="-32028"/>
              <a:ext cx="674837" cy="674944"/>
            </a:xfrm>
            <a:custGeom>
              <a:rect b="b" l="l" r="r" t="t"/>
              <a:pathLst>
                <a:path extrusionOk="0" h="10710" w="10710">
                  <a:moveTo>
                    <a:pt x="0" y="0"/>
                  </a:moveTo>
                  <a:lnTo>
                    <a:pt x="0" y="10710"/>
                  </a:lnTo>
                  <a:lnTo>
                    <a:pt x="10710" y="1071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7"/>
            <p:cNvSpPr/>
            <p:nvPr/>
          </p:nvSpPr>
          <p:spPr>
            <a:xfrm rot="5400000">
              <a:off x="1233924" y="3924474"/>
              <a:ext cx="546244" cy="546244"/>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7"/>
            <p:cNvSpPr/>
            <p:nvPr/>
          </p:nvSpPr>
          <p:spPr>
            <a:xfrm rot="5400000">
              <a:off x="155" y="4466197"/>
              <a:ext cx="677260" cy="677328"/>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7"/>
            <p:cNvSpPr/>
            <p:nvPr/>
          </p:nvSpPr>
          <p:spPr>
            <a:xfrm rot="5400000">
              <a:off x="131188" y="4466180"/>
              <a:ext cx="546278" cy="546244"/>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7"/>
            <p:cNvSpPr/>
            <p:nvPr/>
          </p:nvSpPr>
          <p:spPr>
            <a:xfrm rot="5400000">
              <a:off x="404293" y="4466146"/>
              <a:ext cx="273139" cy="273173"/>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7"/>
            <p:cNvSpPr/>
            <p:nvPr/>
          </p:nvSpPr>
          <p:spPr>
            <a:xfrm rot="5400000">
              <a:off x="1223639" y="4466214"/>
              <a:ext cx="546210" cy="546244"/>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7"/>
            <p:cNvSpPr/>
            <p:nvPr/>
          </p:nvSpPr>
          <p:spPr>
            <a:xfrm rot="5400000">
              <a:off x="1158080" y="4531705"/>
              <a:ext cx="677328" cy="546244"/>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7"/>
            <p:cNvSpPr/>
            <p:nvPr/>
          </p:nvSpPr>
          <p:spPr>
            <a:xfrm rot="5400000">
              <a:off x="1354652" y="4597200"/>
              <a:ext cx="284246" cy="284212"/>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7"/>
            <p:cNvSpPr/>
            <p:nvPr/>
          </p:nvSpPr>
          <p:spPr>
            <a:xfrm rot="5400000">
              <a:off x="1433719" y="4676272"/>
              <a:ext cx="126174" cy="126140"/>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7"/>
            <p:cNvSpPr/>
            <p:nvPr/>
          </p:nvSpPr>
          <p:spPr>
            <a:xfrm rot="5400000">
              <a:off x="1704289" y="4531722"/>
              <a:ext cx="677328" cy="546210"/>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7"/>
            <p:cNvSpPr/>
            <p:nvPr/>
          </p:nvSpPr>
          <p:spPr>
            <a:xfrm rot="5400000">
              <a:off x="1704285" y="4674289"/>
              <a:ext cx="534765" cy="403647"/>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7"/>
            <p:cNvSpPr/>
            <p:nvPr/>
          </p:nvSpPr>
          <p:spPr>
            <a:xfrm rot="5400000">
              <a:off x="1704313" y="4876119"/>
              <a:ext cx="332907" cy="201857"/>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7"/>
            <p:cNvSpPr/>
            <p:nvPr/>
          </p:nvSpPr>
          <p:spPr>
            <a:xfrm rot="5400000">
              <a:off x="611905" y="4531756"/>
              <a:ext cx="677260" cy="546210"/>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7"/>
            <p:cNvSpPr/>
            <p:nvPr/>
          </p:nvSpPr>
          <p:spPr>
            <a:xfrm rot="5400000">
              <a:off x="677397" y="4466197"/>
              <a:ext cx="546278" cy="546210"/>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7"/>
            <p:cNvSpPr/>
            <p:nvPr/>
          </p:nvSpPr>
          <p:spPr>
            <a:xfrm rot="5400000">
              <a:off x="677423" y="4466231"/>
              <a:ext cx="273071" cy="273071"/>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7"/>
            <p:cNvSpPr/>
            <p:nvPr/>
          </p:nvSpPr>
          <p:spPr>
            <a:xfrm rot="5400000">
              <a:off x="1087045" y="4056507"/>
              <a:ext cx="546244" cy="273105"/>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7"/>
            <p:cNvSpPr/>
            <p:nvPr/>
          </p:nvSpPr>
          <p:spPr>
            <a:xfrm rot="5400000">
              <a:off x="677413" y="3919955"/>
              <a:ext cx="546244" cy="546210"/>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7"/>
            <p:cNvSpPr/>
            <p:nvPr/>
          </p:nvSpPr>
          <p:spPr>
            <a:xfrm rot="5400000">
              <a:off x="677413" y="3919955"/>
              <a:ext cx="546244" cy="546210"/>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7"/>
            <p:cNvSpPr/>
            <p:nvPr/>
          </p:nvSpPr>
          <p:spPr>
            <a:xfrm rot="5400000">
              <a:off x="677413" y="3919955"/>
              <a:ext cx="546244" cy="546210"/>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7"/>
            <p:cNvSpPr/>
            <p:nvPr/>
          </p:nvSpPr>
          <p:spPr>
            <a:xfrm rot="5400000">
              <a:off x="677426" y="3919938"/>
              <a:ext cx="403884" cy="403884"/>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7"/>
            <p:cNvSpPr/>
            <p:nvPr/>
          </p:nvSpPr>
          <p:spPr>
            <a:xfrm rot="5400000">
              <a:off x="677334" y="3920022"/>
              <a:ext cx="131761" cy="131592"/>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7"/>
            <p:cNvSpPr/>
            <p:nvPr/>
          </p:nvSpPr>
          <p:spPr>
            <a:xfrm rot="5400000">
              <a:off x="677426" y="3516787"/>
              <a:ext cx="403173" cy="403173"/>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7"/>
            <p:cNvSpPr/>
            <p:nvPr/>
          </p:nvSpPr>
          <p:spPr>
            <a:xfrm rot="5400000">
              <a:off x="677423" y="3646893"/>
              <a:ext cx="273071" cy="273071"/>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7"/>
            <p:cNvSpPr/>
            <p:nvPr/>
          </p:nvSpPr>
          <p:spPr>
            <a:xfrm rot="5400000">
              <a:off x="677419" y="3788512"/>
              <a:ext cx="131456" cy="131456"/>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7"/>
            <p:cNvSpPr/>
            <p:nvPr/>
          </p:nvSpPr>
          <p:spPr>
            <a:xfrm rot="5400000">
              <a:off x="131171" y="3919972"/>
              <a:ext cx="546312" cy="546244"/>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7"/>
            <p:cNvSpPr/>
            <p:nvPr/>
          </p:nvSpPr>
          <p:spPr>
            <a:xfrm rot="5400000">
              <a:off x="65663" y="3854396"/>
              <a:ext cx="546244" cy="677328"/>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4" name="Google Shape;3434;p27"/>
            <p:cNvGrpSpPr/>
            <p:nvPr/>
          </p:nvGrpSpPr>
          <p:grpSpPr>
            <a:xfrm rot="5400000">
              <a:off x="212158" y="4006325"/>
              <a:ext cx="384254" cy="373553"/>
              <a:chOff x="7345212" y="4212963"/>
              <a:chExt cx="604823" cy="587980"/>
            </a:xfrm>
          </p:grpSpPr>
          <p:sp>
            <p:nvSpPr>
              <p:cNvPr id="3435" name="Google Shape;3435;p27"/>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7"/>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7"/>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7"/>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7"/>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7"/>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7"/>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7"/>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7"/>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4" name="Google Shape;3444;p27"/>
            <p:cNvSpPr/>
            <p:nvPr/>
          </p:nvSpPr>
          <p:spPr>
            <a:xfrm flipH="1" rot="5400000">
              <a:off x="149" y="3373791"/>
              <a:ext cx="546179" cy="546312"/>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7"/>
            <p:cNvSpPr/>
            <p:nvPr/>
          </p:nvSpPr>
          <p:spPr>
            <a:xfrm flipH="1" rot="5400000">
              <a:off x="65665" y="3308283"/>
              <a:ext cx="546179" cy="677328"/>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7"/>
            <p:cNvSpPr/>
            <p:nvPr/>
          </p:nvSpPr>
          <p:spPr>
            <a:xfrm flipH="1" rot="5400000">
              <a:off x="65648" y="2762119"/>
              <a:ext cx="546212" cy="677328"/>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7"/>
            <p:cNvSpPr/>
            <p:nvPr/>
          </p:nvSpPr>
          <p:spPr>
            <a:xfrm flipH="1" rot="5400000">
              <a:off x="136643" y="2691115"/>
              <a:ext cx="273089" cy="546210"/>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7"/>
            <p:cNvSpPr/>
            <p:nvPr/>
          </p:nvSpPr>
          <p:spPr>
            <a:xfrm flipH="1" rot="5400000">
              <a:off x="202176" y="2898646"/>
              <a:ext cx="273157" cy="677328"/>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7"/>
            <p:cNvSpPr/>
            <p:nvPr/>
          </p:nvSpPr>
          <p:spPr>
            <a:xfrm flipH="1" rot="5400000">
              <a:off x="65665" y="2215955"/>
              <a:ext cx="546179" cy="677328"/>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7"/>
            <p:cNvSpPr/>
            <p:nvPr/>
          </p:nvSpPr>
          <p:spPr>
            <a:xfrm flipH="1" rot="5400000">
              <a:off x="273241" y="2281450"/>
              <a:ext cx="403319" cy="403342"/>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7"/>
            <p:cNvSpPr/>
            <p:nvPr/>
          </p:nvSpPr>
          <p:spPr>
            <a:xfrm flipH="1" rot="5400000">
              <a:off x="409756" y="2281504"/>
              <a:ext cx="267705" cy="267619"/>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7"/>
            <p:cNvSpPr/>
            <p:nvPr/>
          </p:nvSpPr>
          <p:spPr>
            <a:xfrm flipH="1" rot="5400000">
              <a:off x="64" y="2281480"/>
              <a:ext cx="546246" cy="546210"/>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7"/>
            <p:cNvSpPr/>
            <p:nvPr/>
          </p:nvSpPr>
          <p:spPr>
            <a:xfrm flipH="1" rot="5400000">
              <a:off x="132" y="1735231"/>
              <a:ext cx="546212" cy="546312"/>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7"/>
            <p:cNvSpPr/>
            <p:nvPr/>
          </p:nvSpPr>
          <p:spPr>
            <a:xfrm flipH="1" rot="5400000">
              <a:off x="137633" y="1872732"/>
              <a:ext cx="546212" cy="271310"/>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7"/>
            <p:cNvSpPr/>
            <p:nvPr/>
          </p:nvSpPr>
          <p:spPr>
            <a:xfrm flipH="1" rot="5400000">
              <a:off x="201795" y="1806716"/>
              <a:ext cx="546212" cy="403342"/>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7"/>
            <p:cNvSpPr/>
            <p:nvPr/>
          </p:nvSpPr>
          <p:spPr>
            <a:xfrm flipH="1" rot="5400000">
              <a:off x="362774" y="1966849"/>
              <a:ext cx="361670" cy="267619"/>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7"/>
            <p:cNvSpPr/>
            <p:nvPr/>
          </p:nvSpPr>
          <p:spPr>
            <a:xfrm flipH="1" rot="5400000">
              <a:off x="87294" y="2070874"/>
              <a:ext cx="110353" cy="106161"/>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7"/>
            <p:cNvSpPr/>
            <p:nvPr/>
          </p:nvSpPr>
          <p:spPr>
            <a:xfrm flipH="1" rot="5400000">
              <a:off x="87345" y="1839823"/>
              <a:ext cx="110319" cy="106161"/>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7"/>
            <p:cNvSpPr/>
            <p:nvPr/>
          </p:nvSpPr>
          <p:spPr>
            <a:xfrm flipH="1" rot="10800000">
              <a:off x="176" y="381661"/>
              <a:ext cx="677247" cy="677381"/>
            </a:xfrm>
            <a:custGeom>
              <a:rect b="b" l="l" r="r" t="t"/>
              <a:pathLst>
                <a:path extrusionOk="0" h="10710" w="10710">
                  <a:moveTo>
                    <a:pt x="0" y="1"/>
                  </a:moveTo>
                  <a:lnTo>
                    <a:pt x="0" y="10710"/>
                  </a:lnTo>
                  <a:lnTo>
                    <a:pt x="10709" y="10710"/>
                  </a:lnTo>
                  <a:lnTo>
                    <a:pt x="10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7"/>
            <p:cNvSpPr/>
            <p:nvPr/>
          </p:nvSpPr>
          <p:spPr>
            <a:xfrm flipH="1" rot="10800000">
              <a:off x="176" y="381661"/>
              <a:ext cx="677247" cy="677254"/>
            </a:xfrm>
            <a:custGeom>
              <a:rect b="b" l="l" r="r" t="t"/>
              <a:pathLst>
                <a:path extrusionOk="0" h="10708" w="10710">
                  <a:moveTo>
                    <a:pt x="0" y="1"/>
                  </a:moveTo>
                  <a:lnTo>
                    <a:pt x="0" y="5352"/>
                  </a:lnTo>
                  <a:cubicBezTo>
                    <a:pt x="0" y="8311"/>
                    <a:pt x="2397" y="10708"/>
                    <a:pt x="5356" y="10708"/>
                  </a:cubicBezTo>
                  <a:cubicBezTo>
                    <a:pt x="8315" y="10708"/>
                    <a:pt x="10709" y="8311"/>
                    <a:pt x="10709" y="5354"/>
                  </a:cubicBezTo>
                  <a:lnTo>
                    <a:pt x="10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7"/>
            <p:cNvSpPr/>
            <p:nvPr/>
          </p:nvSpPr>
          <p:spPr>
            <a:xfrm flipH="1" rot="10800000">
              <a:off x="76373" y="476096"/>
              <a:ext cx="524787" cy="488207"/>
            </a:xfrm>
            <a:custGeom>
              <a:rect b="b" l="l" r="r" t="t"/>
              <a:pathLst>
                <a:path extrusionOk="0" h="7719" w="8299">
                  <a:moveTo>
                    <a:pt x="4143" y="0"/>
                  </a:moveTo>
                  <a:cubicBezTo>
                    <a:pt x="2286" y="0"/>
                    <a:pt x="650" y="1347"/>
                    <a:pt x="341" y="3239"/>
                  </a:cubicBezTo>
                  <a:cubicBezTo>
                    <a:pt x="1" y="5344"/>
                    <a:pt x="1429" y="7325"/>
                    <a:pt x="3532" y="7668"/>
                  </a:cubicBezTo>
                  <a:cubicBezTo>
                    <a:pt x="3741" y="7702"/>
                    <a:pt x="3948" y="7718"/>
                    <a:pt x="4153" y="7718"/>
                  </a:cubicBezTo>
                  <a:cubicBezTo>
                    <a:pt x="6012" y="7718"/>
                    <a:pt x="7652" y="6371"/>
                    <a:pt x="7958" y="4477"/>
                  </a:cubicBezTo>
                  <a:cubicBezTo>
                    <a:pt x="8299" y="2374"/>
                    <a:pt x="6873" y="391"/>
                    <a:pt x="4768" y="51"/>
                  </a:cubicBezTo>
                  <a:cubicBezTo>
                    <a:pt x="4558" y="17"/>
                    <a:pt x="4349" y="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7"/>
            <p:cNvSpPr/>
            <p:nvPr/>
          </p:nvSpPr>
          <p:spPr>
            <a:xfrm flipH="1" rot="10800000">
              <a:off x="212138" y="602915"/>
              <a:ext cx="244150" cy="234964"/>
            </a:xfrm>
            <a:custGeom>
              <a:rect b="b" l="l" r="r" t="t"/>
              <a:pathLst>
                <a:path extrusionOk="0" h="3715" w="3861">
                  <a:moveTo>
                    <a:pt x="2004" y="0"/>
                  </a:moveTo>
                  <a:cubicBezTo>
                    <a:pt x="1252" y="0"/>
                    <a:pt x="575" y="454"/>
                    <a:pt x="288" y="1146"/>
                  </a:cubicBezTo>
                  <a:cubicBezTo>
                    <a:pt x="0" y="1841"/>
                    <a:pt x="159" y="2639"/>
                    <a:pt x="690" y="3171"/>
                  </a:cubicBezTo>
                  <a:cubicBezTo>
                    <a:pt x="1046" y="3526"/>
                    <a:pt x="1521" y="3715"/>
                    <a:pt x="2003" y="3715"/>
                  </a:cubicBezTo>
                  <a:cubicBezTo>
                    <a:pt x="2242" y="3715"/>
                    <a:pt x="2483" y="3668"/>
                    <a:pt x="2713" y="3573"/>
                  </a:cubicBezTo>
                  <a:cubicBezTo>
                    <a:pt x="3407" y="3286"/>
                    <a:pt x="3861" y="2609"/>
                    <a:pt x="3858" y="1857"/>
                  </a:cubicBezTo>
                  <a:cubicBezTo>
                    <a:pt x="3858" y="833"/>
                    <a:pt x="3028" y="0"/>
                    <a:pt x="2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7"/>
            <p:cNvSpPr/>
            <p:nvPr/>
          </p:nvSpPr>
          <p:spPr>
            <a:xfrm rot="10800000">
              <a:off x="98" y="1060352"/>
              <a:ext cx="674837" cy="674891"/>
            </a:xfrm>
            <a:custGeom>
              <a:rect b="b" l="l" r="r" t="t"/>
              <a:pathLst>
                <a:path extrusionOk="0" h="10710" w="10710">
                  <a:moveTo>
                    <a:pt x="0" y="1"/>
                  </a:moveTo>
                  <a:lnTo>
                    <a:pt x="0" y="10710"/>
                  </a:lnTo>
                  <a:lnTo>
                    <a:pt x="10709" y="10710"/>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7"/>
            <p:cNvSpPr/>
            <p:nvPr/>
          </p:nvSpPr>
          <p:spPr>
            <a:xfrm rot="10800000">
              <a:off x="337580" y="1060352"/>
              <a:ext cx="337356" cy="674891"/>
            </a:xfrm>
            <a:custGeom>
              <a:rect b="b" l="l" r="r" t="t"/>
              <a:pathLst>
                <a:path extrusionOk="0" h="10710" w="5354">
                  <a:moveTo>
                    <a:pt x="0" y="1"/>
                  </a:moveTo>
                  <a:lnTo>
                    <a:pt x="0" y="8032"/>
                  </a:lnTo>
                  <a:cubicBezTo>
                    <a:pt x="0" y="9511"/>
                    <a:pt x="1199" y="10710"/>
                    <a:pt x="2678" y="10710"/>
                  </a:cubicBezTo>
                  <a:cubicBezTo>
                    <a:pt x="4155" y="10710"/>
                    <a:pt x="5354" y="9511"/>
                    <a:pt x="5354" y="8032"/>
                  </a:cubicBezTo>
                  <a:lnTo>
                    <a:pt x="53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7"/>
            <p:cNvSpPr/>
            <p:nvPr/>
          </p:nvSpPr>
          <p:spPr>
            <a:xfrm rot="10800000">
              <a:off x="430080" y="1172519"/>
              <a:ext cx="152421" cy="562724"/>
            </a:xfrm>
            <a:custGeom>
              <a:rect b="b" l="l" r="r" t="t"/>
              <a:pathLst>
                <a:path extrusionOk="0" h="8930" w="2419">
                  <a:moveTo>
                    <a:pt x="1" y="1"/>
                  </a:moveTo>
                  <a:lnTo>
                    <a:pt x="1" y="7719"/>
                  </a:lnTo>
                  <a:cubicBezTo>
                    <a:pt x="1" y="8386"/>
                    <a:pt x="541" y="8929"/>
                    <a:pt x="1211" y="8929"/>
                  </a:cubicBezTo>
                  <a:cubicBezTo>
                    <a:pt x="1878" y="8929"/>
                    <a:pt x="2419" y="8386"/>
                    <a:pt x="2419" y="7719"/>
                  </a:cubicBezTo>
                  <a:lnTo>
                    <a:pt x="24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7"/>
            <p:cNvSpPr/>
            <p:nvPr/>
          </p:nvSpPr>
          <p:spPr>
            <a:xfrm rot="10800000">
              <a:off x="104" y="1397671"/>
              <a:ext cx="337419" cy="337571"/>
            </a:xfrm>
            <a:custGeom>
              <a:rect b="b" l="l" r="r" t="t"/>
              <a:pathLst>
                <a:path extrusionOk="0" h="5357" w="5355">
                  <a:moveTo>
                    <a:pt x="1" y="1"/>
                  </a:moveTo>
                  <a:lnTo>
                    <a:pt x="1" y="2679"/>
                  </a:lnTo>
                  <a:cubicBezTo>
                    <a:pt x="1" y="4158"/>
                    <a:pt x="1199" y="5357"/>
                    <a:pt x="2679" y="5357"/>
                  </a:cubicBezTo>
                  <a:cubicBezTo>
                    <a:pt x="4156" y="5357"/>
                    <a:pt x="5354" y="4158"/>
                    <a:pt x="5354" y="2679"/>
                  </a:cubicBezTo>
                  <a:lnTo>
                    <a:pt x="53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7"/>
            <p:cNvSpPr/>
            <p:nvPr/>
          </p:nvSpPr>
          <p:spPr>
            <a:xfrm rot="10800000">
              <a:off x="104" y="1060351"/>
              <a:ext cx="337545" cy="337382"/>
            </a:xfrm>
            <a:custGeom>
              <a:rect b="b" l="l" r="r" t="t"/>
              <a:pathLst>
                <a:path extrusionOk="0" h="5354" w="5357">
                  <a:moveTo>
                    <a:pt x="2677" y="1"/>
                  </a:moveTo>
                  <a:cubicBezTo>
                    <a:pt x="1199" y="1"/>
                    <a:pt x="1" y="1198"/>
                    <a:pt x="1" y="2676"/>
                  </a:cubicBezTo>
                  <a:lnTo>
                    <a:pt x="1" y="5354"/>
                  </a:lnTo>
                  <a:lnTo>
                    <a:pt x="5356" y="5354"/>
                  </a:lnTo>
                  <a:lnTo>
                    <a:pt x="5356" y="2676"/>
                  </a:lnTo>
                  <a:cubicBezTo>
                    <a:pt x="5356" y="1199"/>
                    <a:pt x="4158" y="1"/>
                    <a:pt x="2681" y="1"/>
                  </a:cubicBezTo>
                  <a:cubicBezTo>
                    <a:pt x="2679" y="1"/>
                    <a:pt x="2678"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7"/>
            <p:cNvSpPr/>
            <p:nvPr/>
          </p:nvSpPr>
          <p:spPr>
            <a:xfrm rot="10800000">
              <a:off x="64312" y="1060351"/>
              <a:ext cx="208941" cy="256660"/>
            </a:xfrm>
            <a:custGeom>
              <a:rect b="b" l="l" r="r" t="t"/>
              <a:pathLst>
                <a:path extrusionOk="0" h="4073" w="3316">
                  <a:moveTo>
                    <a:pt x="1655" y="1"/>
                  </a:moveTo>
                  <a:cubicBezTo>
                    <a:pt x="741" y="1"/>
                    <a:pt x="0" y="743"/>
                    <a:pt x="0" y="1657"/>
                  </a:cubicBezTo>
                  <a:lnTo>
                    <a:pt x="0" y="4073"/>
                  </a:lnTo>
                  <a:lnTo>
                    <a:pt x="3315" y="4073"/>
                  </a:lnTo>
                  <a:lnTo>
                    <a:pt x="3315" y="1657"/>
                  </a:lnTo>
                  <a:cubicBezTo>
                    <a:pt x="3315" y="742"/>
                    <a:pt x="2572" y="1"/>
                    <a:pt x="1659" y="1"/>
                  </a:cubicBezTo>
                  <a:cubicBezTo>
                    <a:pt x="1657" y="1"/>
                    <a:pt x="1656" y="1"/>
                    <a:pt x="1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7"/>
            <p:cNvSpPr/>
            <p:nvPr/>
          </p:nvSpPr>
          <p:spPr>
            <a:xfrm rot="10800000">
              <a:off x="64312" y="1478393"/>
              <a:ext cx="208941" cy="256660"/>
            </a:xfrm>
            <a:custGeom>
              <a:rect b="b" l="l" r="r" t="t"/>
              <a:pathLst>
                <a:path extrusionOk="0" h="4073" w="3316">
                  <a:moveTo>
                    <a:pt x="0" y="0"/>
                  </a:moveTo>
                  <a:lnTo>
                    <a:pt x="0" y="2416"/>
                  </a:lnTo>
                  <a:cubicBezTo>
                    <a:pt x="0" y="3329"/>
                    <a:pt x="743" y="4072"/>
                    <a:pt x="1659" y="4072"/>
                  </a:cubicBezTo>
                  <a:cubicBezTo>
                    <a:pt x="2572" y="4072"/>
                    <a:pt x="3315" y="3329"/>
                    <a:pt x="3315" y="2416"/>
                  </a:cubicBezTo>
                  <a:lnTo>
                    <a:pt x="33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0" name="Google Shape;3470;p27"/>
          <p:cNvGrpSpPr/>
          <p:nvPr/>
        </p:nvGrpSpPr>
        <p:grpSpPr>
          <a:xfrm>
            <a:off x="4799850" y="3280086"/>
            <a:ext cx="4344146" cy="1863402"/>
            <a:chOff x="4799850" y="3280086"/>
            <a:chExt cx="4344146" cy="1863402"/>
          </a:xfrm>
        </p:grpSpPr>
        <p:grpSp>
          <p:nvGrpSpPr>
            <p:cNvPr id="3471" name="Google Shape;3471;p27"/>
            <p:cNvGrpSpPr/>
            <p:nvPr/>
          </p:nvGrpSpPr>
          <p:grpSpPr>
            <a:xfrm>
              <a:off x="7585275" y="3280086"/>
              <a:ext cx="633497" cy="620787"/>
              <a:chOff x="7585275" y="3280086"/>
              <a:chExt cx="633497" cy="620787"/>
            </a:xfrm>
          </p:grpSpPr>
          <p:sp>
            <p:nvSpPr>
              <p:cNvPr id="3472" name="Google Shape;3472;p27"/>
              <p:cNvSpPr/>
              <p:nvPr/>
            </p:nvSpPr>
            <p:spPr>
              <a:xfrm>
                <a:off x="7585275" y="3280100"/>
                <a:ext cx="633496" cy="620743"/>
              </a:xfrm>
              <a:custGeom>
                <a:rect b="b" l="l" r="r" t="t"/>
                <a:pathLst>
                  <a:path extrusionOk="0" h="10708" w="10710">
                    <a:moveTo>
                      <a:pt x="0" y="1"/>
                    </a:moveTo>
                    <a:lnTo>
                      <a:pt x="0" y="10708"/>
                    </a:lnTo>
                    <a:lnTo>
                      <a:pt x="10709" y="10708"/>
                    </a:lnTo>
                    <a:lnTo>
                      <a:pt x="10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7"/>
              <p:cNvSpPr/>
              <p:nvPr/>
            </p:nvSpPr>
            <p:spPr>
              <a:xfrm>
                <a:off x="7585275" y="3558700"/>
                <a:ext cx="620859" cy="63419"/>
              </a:xfrm>
              <a:custGeom>
                <a:rect b="b" l="l" r="r" t="t"/>
                <a:pathLst>
                  <a:path extrusionOk="0" h="1094" w="10710">
                    <a:moveTo>
                      <a:pt x="0" y="1"/>
                    </a:moveTo>
                    <a:lnTo>
                      <a:pt x="0" y="1094"/>
                    </a:lnTo>
                    <a:lnTo>
                      <a:pt x="10709" y="1094"/>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7"/>
              <p:cNvSpPr/>
              <p:nvPr/>
            </p:nvSpPr>
            <p:spPr>
              <a:xfrm>
                <a:off x="7866278" y="3280086"/>
                <a:ext cx="63419" cy="620743"/>
              </a:xfrm>
              <a:custGeom>
                <a:rect b="b" l="l" r="r" t="t"/>
                <a:pathLst>
                  <a:path extrusionOk="0" h="10708" w="1094">
                    <a:moveTo>
                      <a:pt x="0" y="1"/>
                    </a:moveTo>
                    <a:lnTo>
                      <a:pt x="0" y="10708"/>
                    </a:lnTo>
                    <a:lnTo>
                      <a:pt x="1093" y="10708"/>
                    </a:lnTo>
                    <a:lnTo>
                      <a:pt x="10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7"/>
              <p:cNvSpPr/>
              <p:nvPr/>
            </p:nvSpPr>
            <p:spPr>
              <a:xfrm>
                <a:off x="7587542" y="3280130"/>
                <a:ext cx="620859" cy="620743"/>
              </a:xfrm>
              <a:custGeom>
                <a:rect b="b" l="l" r="r" t="t"/>
                <a:pathLst>
                  <a:path extrusionOk="0" h="10708" w="10710">
                    <a:moveTo>
                      <a:pt x="9936" y="1"/>
                    </a:moveTo>
                    <a:lnTo>
                      <a:pt x="0" y="9935"/>
                    </a:lnTo>
                    <a:lnTo>
                      <a:pt x="0" y="10708"/>
                    </a:lnTo>
                    <a:lnTo>
                      <a:pt x="773" y="10708"/>
                    </a:lnTo>
                    <a:lnTo>
                      <a:pt x="10709" y="772"/>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7"/>
              <p:cNvSpPr/>
              <p:nvPr/>
            </p:nvSpPr>
            <p:spPr>
              <a:xfrm>
                <a:off x="7585275" y="3280086"/>
                <a:ext cx="620859" cy="620743"/>
              </a:xfrm>
              <a:custGeom>
                <a:rect b="b" l="l" r="r" t="t"/>
                <a:pathLst>
                  <a:path extrusionOk="0" h="10708" w="10710">
                    <a:moveTo>
                      <a:pt x="0" y="1"/>
                    </a:moveTo>
                    <a:lnTo>
                      <a:pt x="0" y="772"/>
                    </a:lnTo>
                    <a:lnTo>
                      <a:pt x="9936" y="10708"/>
                    </a:lnTo>
                    <a:lnTo>
                      <a:pt x="10709" y="10708"/>
                    </a:lnTo>
                    <a:lnTo>
                      <a:pt x="10709" y="9935"/>
                    </a:lnTo>
                    <a:lnTo>
                      <a:pt x="7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7"/>
              <p:cNvSpPr/>
              <p:nvPr/>
            </p:nvSpPr>
            <p:spPr>
              <a:xfrm>
                <a:off x="7678897" y="3371450"/>
                <a:ext cx="438137" cy="438021"/>
              </a:xfrm>
              <a:custGeom>
                <a:rect b="b" l="l" r="r" t="t"/>
                <a:pathLst>
                  <a:path extrusionOk="0" h="7556" w="7558">
                    <a:moveTo>
                      <a:pt x="3232" y="1"/>
                    </a:moveTo>
                    <a:lnTo>
                      <a:pt x="3232" y="2458"/>
                    </a:lnTo>
                    <a:lnTo>
                      <a:pt x="1493" y="721"/>
                    </a:lnTo>
                    <a:lnTo>
                      <a:pt x="720" y="1494"/>
                    </a:lnTo>
                    <a:lnTo>
                      <a:pt x="2459" y="3231"/>
                    </a:lnTo>
                    <a:lnTo>
                      <a:pt x="0" y="3231"/>
                    </a:lnTo>
                    <a:lnTo>
                      <a:pt x="0" y="4324"/>
                    </a:lnTo>
                    <a:lnTo>
                      <a:pt x="2459" y="4324"/>
                    </a:lnTo>
                    <a:lnTo>
                      <a:pt x="720" y="6063"/>
                    </a:lnTo>
                    <a:lnTo>
                      <a:pt x="1493" y="6836"/>
                    </a:lnTo>
                    <a:lnTo>
                      <a:pt x="3232" y="5097"/>
                    </a:lnTo>
                    <a:lnTo>
                      <a:pt x="3232" y="7556"/>
                    </a:lnTo>
                    <a:lnTo>
                      <a:pt x="4325" y="7556"/>
                    </a:lnTo>
                    <a:lnTo>
                      <a:pt x="4325" y="5097"/>
                    </a:lnTo>
                    <a:lnTo>
                      <a:pt x="6065" y="6836"/>
                    </a:lnTo>
                    <a:lnTo>
                      <a:pt x="6838" y="6063"/>
                    </a:lnTo>
                    <a:lnTo>
                      <a:pt x="5098" y="4324"/>
                    </a:lnTo>
                    <a:lnTo>
                      <a:pt x="7558" y="4324"/>
                    </a:lnTo>
                    <a:lnTo>
                      <a:pt x="7558" y="3231"/>
                    </a:lnTo>
                    <a:lnTo>
                      <a:pt x="5098" y="3231"/>
                    </a:lnTo>
                    <a:lnTo>
                      <a:pt x="6838" y="1494"/>
                    </a:lnTo>
                    <a:lnTo>
                      <a:pt x="6065" y="721"/>
                    </a:lnTo>
                    <a:lnTo>
                      <a:pt x="4325" y="2458"/>
                    </a:lnTo>
                    <a:lnTo>
                      <a:pt x="4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8" name="Google Shape;3478;p27"/>
            <p:cNvGrpSpPr/>
            <p:nvPr/>
          </p:nvGrpSpPr>
          <p:grpSpPr>
            <a:xfrm flipH="1">
              <a:off x="4799850" y="3903210"/>
              <a:ext cx="4344146" cy="1240278"/>
              <a:chOff x="0" y="3996925"/>
              <a:chExt cx="3965446" cy="1132157"/>
            </a:xfrm>
          </p:grpSpPr>
          <p:sp>
            <p:nvSpPr>
              <p:cNvPr id="3479" name="Google Shape;3479;p27"/>
              <p:cNvSpPr/>
              <p:nvPr/>
            </p:nvSpPr>
            <p:spPr>
              <a:xfrm>
                <a:off x="566450" y="3996925"/>
                <a:ext cx="566559" cy="566453"/>
              </a:xfrm>
              <a:custGeom>
                <a:rect b="b" l="l" r="r" t="t"/>
                <a:pathLst>
                  <a:path extrusionOk="0" h="10708" w="10710">
                    <a:moveTo>
                      <a:pt x="0" y="0"/>
                    </a:moveTo>
                    <a:lnTo>
                      <a:pt x="0" y="10707"/>
                    </a:lnTo>
                    <a:lnTo>
                      <a:pt x="10709" y="10707"/>
                    </a:lnTo>
                    <a:lnTo>
                      <a:pt x="10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7"/>
              <p:cNvSpPr/>
              <p:nvPr/>
            </p:nvSpPr>
            <p:spPr>
              <a:xfrm>
                <a:off x="733873" y="4164244"/>
                <a:ext cx="399131" cy="399131"/>
              </a:xfrm>
              <a:custGeom>
                <a:rect b="b" l="l" r="r" t="t"/>
                <a:pathLst>
                  <a:path extrusionOk="0" h="7545" w="7545">
                    <a:moveTo>
                      <a:pt x="1" y="0"/>
                    </a:moveTo>
                    <a:lnTo>
                      <a:pt x="1" y="7544"/>
                    </a:lnTo>
                    <a:lnTo>
                      <a:pt x="7544" y="7544"/>
                    </a:lnTo>
                    <a:lnTo>
                      <a:pt x="7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7"/>
              <p:cNvSpPr/>
              <p:nvPr/>
            </p:nvSpPr>
            <p:spPr>
              <a:xfrm>
                <a:off x="645533" y="4076009"/>
                <a:ext cx="487474" cy="487368"/>
              </a:xfrm>
              <a:custGeom>
                <a:rect b="b" l="l" r="r" t="t"/>
                <a:pathLst>
                  <a:path extrusionOk="0" fill="none" h="9213" w="9215">
                    <a:moveTo>
                      <a:pt x="1" y="9212"/>
                    </a:moveTo>
                    <a:lnTo>
                      <a:pt x="1" y="1"/>
                    </a:lnTo>
                    <a:lnTo>
                      <a:pt x="921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7"/>
              <p:cNvSpPr/>
              <p:nvPr/>
            </p:nvSpPr>
            <p:spPr>
              <a:xfrm>
                <a:off x="697743" y="4128220"/>
                <a:ext cx="435261" cy="435155"/>
              </a:xfrm>
              <a:custGeom>
                <a:rect b="b" l="l" r="r" t="t"/>
                <a:pathLst>
                  <a:path extrusionOk="0" fill="none" h="8226" w="8228">
                    <a:moveTo>
                      <a:pt x="1" y="8225"/>
                    </a:moveTo>
                    <a:lnTo>
                      <a:pt x="1" y="1"/>
                    </a:lnTo>
                    <a:lnTo>
                      <a:pt x="822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7"/>
              <p:cNvSpPr/>
              <p:nvPr/>
            </p:nvSpPr>
            <p:spPr>
              <a:xfrm>
                <a:off x="672775" y="4103252"/>
                <a:ext cx="460230" cy="460124"/>
              </a:xfrm>
              <a:custGeom>
                <a:rect b="b" l="l" r="r" t="t"/>
                <a:pathLst>
                  <a:path extrusionOk="0" fill="none" h="8698" w="8700">
                    <a:moveTo>
                      <a:pt x="1" y="8697"/>
                    </a:moveTo>
                    <a:lnTo>
                      <a:pt x="1" y="1"/>
                    </a:lnTo>
                    <a:lnTo>
                      <a:pt x="869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7"/>
              <p:cNvSpPr/>
              <p:nvPr/>
            </p:nvSpPr>
            <p:spPr>
              <a:xfrm>
                <a:off x="849720" y="4280092"/>
                <a:ext cx="283280" cy="283279"/>
              </a:xfrm>
              <a:custGeom>
                <a:rect b="b" l="l" r="r" t="t"/>
                <a:pathLst>
                  <a:path extrusionOk="0" h="5355" w="5355">
                    <a:moveTo>
                      <a:pt x="1" y="1"/>
                    </a:moveTo>
                    <a:lnTo>
                      <a:pt x="1" y="5354"/>
                    </a:lnTo>
                    <a:lnTo>
                      <a:pt x="5354" y="5354"/>
                    </a:lnTo>
                    <a:lnTo>
                      <a:pt x="5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7"/>
              <p:cNvSpPr/>
              <p:nvPr/>
            </p:nvSpPr>
            <p:spPr>
              <a:xfrm>
                <a:off x="1699425" y="4562462"/>
                <a:ext cx="566559" cy="566559"/>
              </a:xfrm>
              <a:custGeom>
                <a:rect b="b" l="l" r="r" t="t"/>
                <a:pathLst>
                  <a:path extrusionOk="0" h="10710" w="10710">
                    <a:moveTo>
                      <a:pt x="0" y="0"/>
                    </a:moveTo>
                    <a:lnTo>
                      <a:pt x="0" y="10709"/>
                    </a:lnTo>
                    <a:lnTo>
                      <a:pt x="10709" y="10709"/>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7"/>
              <p:cNvSpPr/>
              <p:nvPr/>
            </p:nvSpPr>
            <p:spPr>
              <a:xfrm>
                <a:off x="1782793" y="4645936"/>
                <a:ext cx="399818" cy="399712"/>
              </a:xfrm>
              <a:custGeom>
                <a:rect b="b" l="l" r="r" t="t"/>
                <a:pathLst>
                  <a:path extrusionOk="0" h="7556" w="7558">
                    <a:moveTo>
                      <a:pt x="3232" y="0"/>
                    </a:moveTo>
                    <a:lnTo>
                      <a:pt x="3232" y="2457"/>
                    </a:lnTo>
                    <a:lnTo>
                      <a:pt x="1493" y="720"/>
                    </a:lnTo>
                    <a:lnTo>
                      <a:pt x="720" y="1493"/>
                    </a:lnTo>
                    <a:lnTo>
                      <a:pt x="2459" y="3230"/>
                    </a:lnTo>
                    <a:lnTo>
                      <a:pt x="0" y="3230"/>
                    </a:lnTo>
                    <a:lnTo>
                      <a:pt x="0" y="4323"/>
                    </a:lnTo>
                    <a:lnTo>
                      <a:pt x="2459" y="4323"/>
                    </a:lnTo>
                    <a:lnTo>
                      <a:pt x="720" y="6062"/>
                    </a:lnTo>
                    <a:lnTo>
                      <a:pt x="1493" y="6835"/>
                    </a:lnTo>
                    <a:lnTo>
                      <a:pt x="3232" y="5096"/>
                    </a:lnTo>
                    <a:lnTo>
                      <a:pt x="3232" y="7555"/>
                    </a:lnTo>
                    <a:lnTo>
                      <a:pt x="4325" y="7555"/>
                    </a:lnTo>
                    <a:lnTo>
                      <a:pt x="4325" y="5096"/>
                    </a:lnTo>
                    <a:lnTo>
                      <a:pt x="6064" y="6835"/>
                    </a:lnTo>
                    <a:lnTo>
                      <a:pt x="6837" y="6062"/>
                    </a:lnTo>
                    <a:lnTo>
                      <a:pt x="5098" y="4323"/>
                    </a:lnTo>
                    <a:lnTo>
                      <a:pt x="7558" y="4323"/>
                    </a:lnTo>
                    <a:lnTo>
                      <a:pt x="7558" y="3230"/>
                    </a:lnTo>
                    <a:lnTo>
                      <a:pt x="5098" y="3230"/>
                    </a:lnTo>
                    <a:lnTo>
                      <a:pt x="6837" y="1493"/>
                    </a:lnTo>
                    <a:lnTo>
                      <a:pt x="6064" y="720"/>
                    </a:lnTo>
                    <a:lnTo>
                      <a:pt x="4325" y="2457"/>
                    </a:lnTo>
                    <a:lnTo>
                      <a:pt x="4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7"/>
              <p:cNvSpPr/>
              <p:nvPr/>
            </p:nvSpPr>
            <p:spPr>
              <a:xfrm>
                <a:off x="2832400" y="4562405"/>
                <a:ext cx="566559" cy="566559"/>
              </a:xfrm>
              <a:custGeom>
                <a:rect b="b" l="l" r="r" t="t"/>
                <a:pathLst>
                  <a:path extrusionOk="0" h="10710" w="10710">
                    <a:moveTo>
                      <a:pt x="0" y="0"/>
                    </a:moveTo>
                    <a:lnTo>
                      <a:pt x="0" y="10710"/>
                    </a:lnTo>
                    <a:lnTo>
                      <a:pt x="10709" y="10710"/>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7"/>
              <p:cNvSpPr/>
              <p:nvPr/>
            </p:nvSpPr>
            <p:spPr>
              <a:xfrm>
                <a:off x="2832400" y="4562405"/>
                <a:ext cx="566559" cy="566665"/>
              </a:xfrm>
              <a:custGeom>
                <a:rect b="b" l="l" r="r" t="t"/>
                <a:pathLst>
                  <a:path extrusionOk="0" h="10712" w="10710">
                    <a:moveTo>
                      <a:pt x="5356" y="0"/>
                    </a:moveTo>
                    <a:cubicBezTo>
                      <a:pt x="2397" y="0"/>
                      <a:pt x="0" y="2398"/>
                      <a:pt x="0" y="5356"/>
                    </a:cubicBezTo>
                    <a:lnTo>
                      <a:pt x="0" y="10712"/>
                    </a:lnTo>
                    <a:lnTo>
                      <a:pt x="10709" y="10712"/>
                    </a:lnTo>
                    <a:lnTo>
                      <a:pt x="10709" y="5356"/>
                    </a:lnTo>
                    <a:cubicBezTo>
                      <a:pt x="10709" y="2398"/>
                      <a:pt x="8312"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7"/>
              <p:cNvSpPr/>
              <p:nvPr/>
            </p:nvSpPr>
            <p:spPr>
              <a:xfrm>
                <a:off x="0" y="4562523"/>
                <a:ext cx="566559" cy="566559"/>
              </a:xfrm>
              <a:custGeom>
                <a:rect b="b" l="l" r="r" t="t"/>
                <a:pathLst>
                  <a:path extrusionOk="0" h="10710" w="10710">
                    <a:moveTo>
                      <a:pt x="0"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7"/>
              <p:cNvSpPr/>
              <p:nvPr/>
            </p:nvSpPr>
            <p:spPr>
              <a:xfrm>
                <a:off x="0" y="4562629"/>
                <a:ext cx="566559" cy="566453"/>
              </a:xfrm>
              <a:custGeom>
                <a:rect b="b" l="l" r="r" t="t"/>
                <a:pathLst>
                  <a:path extrusionOk="0" h="10708" w="10710">
                    <a:moveTo>
                      <a:pt x="0" y="1"/>
                    </a:moveTo>
                    <a:lnTo>
                      <a:pt x="0" y="5352"/>
                    </a:lnTo>
                    <a:cubicBezTo>
                      <a:pt x="0" y="8311"/>
                      <a:pt x="2397" y="10708"/>
                      <a:pt x="5356" y="10708"/>
                    </a:cubicBezTo>
                    <a:cubicBezTo>
                      <a:pt x="8315" y="10708"/>
                      <a:pt x="10709" y="8311"/>
                      <a:pt x="10709" y="5354"/>
                    </a:cubicBezTo>
                    <a:lnTo>
                      <a:pt x="10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7"/>
              <p:cNvSpPr/>
              <p:nvPr/>
            </p:nvSpPr>
            <p:spPr>
              <a:xfrm>
                <a:off x="1132937" y="3996925"/>
                <a:ext cx="566559" cy="566453"/>
              </a:xfrm>
              <a:custGeom>
                <a:rect b="b" l="l" r="r" t="t"/>
                <a:pathLst>
                  <a:path extrusionOk="0" h="10708" w="10710">
                    <a:moveTo>
                      <a:pt x="0" y="0"/>
                    </a:moveTo>
                    <a:lnTo>
                      <a:pt x="0"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7"/>
              <p:cNvSpPr/>
              <p:nvPr/>
            </p:nvSpPr>
            <p:spPr>
              <a:xfrm>
                <a:off x="1416101" y="4280092"/>
                <a:ext cx="283385" cy="283279"/>
              </a:xfrm>
              <a:custGeom>
                <a:rect b="b" l="l" r="r" t="t"/>
                <a:pathLst>
                  <a:path extrusionOk="0" h="5355" w="5357">
                    <a:moveTo>
                      <a:pt x="5357" y="1"/>
                    </a:moveTo>
                    <a:cubicBezTo>
                      <a:pt x="2398" y="1"/>
                      <a:pt x="1" y="2398"/>
                      <a:pt x="1" y="5354"/>
                    </a:cubicBezTo>
                    <a:lnTo>
                      <a:pt x="5357" y="5354"/>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7"/>
              <p:cNvSpPr/>
              <p:nvPr/>
            </p:nvSpPr>
            <p:spPr>
              <a:xfrm>
                <a:off x="1132937" y="3996925"/>
                <a:ext cx="283227" cy="283227"/>
              </a:xfrm>
              <a:custGeom>
                <a:rect b="b" l="l" r="r" t="t"/>
                <a:pathLst>
                  <a:path extrusionOk="0" h="5354" w="5354">
                    <a:moveTo>
                      <a:pt x="0" y="0"/>
                    </a:moveTo>
                    <a:lnTo>
                      <a:pt x="0" y="5354"/>
                    </a:lnTo>
                    <a:lnTo>
                      <a:pt x="5354" y="5354"/>
                    </a:lnTo>
                    <a:lnTo>
                      <a:pt x="53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7"/>
              <p:cNvSpPr/>
              <p:nvPr/>
            </p:nvSpPr>
            <p:spPr>
              <a:xfrm>
                <a:off x="1132937" y="3996925"/>
                <a:ext cx="167270" cy="167270"/>
              </a:xfrm>
              <a:custGeom>
                <a:rect b="b" l="l" r="r" t="t"/>
                <a:pathLst>
                  <a:path extrusionOk="0" h="3162" w="3162">
                    <a:moveTo>
                      <a:pt x="0" y="0"/>
                    </a:moveTo>
                    <a:lnTo>
                      <a:pt x="0" y="3161"/>
                    </a:lnTo>
                    <a:lnTo>
                      <a:pt x="3161" y="3161"/>
                    </a:lnTo>
                    <a:lnTo>
                      <a:pt x="31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7"/>
              <p:cNvSpPr/>
              <p:nvPr/>
            </p:nvSpPr>
            <p:spPr>
              <a:xfrm>
                <a:off x="2265912" y="4562462"/>
                <a:ext cx="566559" cy="566559"/>
              </a:xfrm>
              <a:custGeom>
                <a:rect b="b" l="l" r="r" t="t"/>
                <a:pathLst>
                  <a:path extrusionOk="0" h="10710" w="10710">
                    <a:moveTo>
                      <a:pt x="0" y="0"/>
                    </a:moveTo>
                    <a:lnTo>
                      <a:pt x="0" y="10709"/>
                    </a:lnTo>
                    <a:lnTo>
                      <a:pt x="10710" y="10709"/>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7"/>
              <p:cNvSpPr/>
              <p:nvPr/>
            </p:nvSpPr>
            <p:spPr>
              <a:xfrm>
                <a:off x="566487" y="4562523"/>
                <a:ext cx="566559" cy="566559"/>
              </a:xfrm>
              <a:custGeom>
                <a:rect b="b" l="l" r="r" t="t"/>
                <a:pathLst>
                  <a:path extrusionOk="0" h="10710" w="10710">
                    <a:moveTo>
                      <a:pt x="0" y="1"/>
                    </a:moveTo>
                    <a:lnTo>
                      <a:pt x="0"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7"/>
              <p:cNvSpPr/>
              <p:nvPr/>
            </p:nvSpPr>
            <p:spPr>
              <a:xfrm>
                <a:off x="849651" y="4845690"/>
                <a:ext cx="283385" cy="283385"/>
              </a:xfrm>
              <a:custGeom>
                <a:rect b="b" l="l" r="r" t="t"/>
                <a:pathLst>
                  <a:path extrusionOk="0" h="5357" w="5357">
                    <a:moveTo>
                      <a:pt x="1" y="1"/>
                    </a:moveTo>
                    <a:lnTo>
                      <a:pt x="1" y="5357"/>
                    </a:lnTo>
                    <a:lnTo>
                      <a:pt x="5357" y="5357"/>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7"/>
              <p:cNvSpPr/>
              <p:nvPr/>
            </p:nvSpPr>
            <p:spPr>
              <a:xfrm>
                <a:off x="566487" y="4562523"/>
                <a:ext cx="566559" cy="566559"/>
              </a:xfrm>
              <a:custGeom>
                <a:rect b="b" l="l" r="r" t="t"/>
                <a:pathLst>
                  <a:path extrusionOk="0" h="10710" w="10710">
                    <a:moveTo>
                      <a:pt x="0" y="1"/>
                    </a:moveTo>
                    <a:lnTo>
                      <a:pt x="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7"/>
              <p:cNvSpPr/>
              <p:nvPr/>
            </p:nvSpPr>
            <p:spPr>
              <a:xfrm>
                <a:off x="1132974" y="4908163"/>
                <a:ext cx="566559" cy="220910"/>
              </a:xfrm>
              <a:custGeom>
                <a:rect b="b" l="l" r="r" t="t"/>
                <a:pathLst>
                  <a:path extrusionOk="0" h="4176" w="10710">
                    <a:moveTo>
                      <a:pt x="1" y="0"/>
                    </a:moveTo>
                    <a:lnTo>
                      <a:pt x="1" y="4176"/>
                    </a:lnTo>
                    <a:lnTo>
                      <a:pt x="10710" y="4176"/>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7"/>
              <p:cNvSpPr/>
              <p:nvPr/>
            </p:nvSpPr>
            <p:spPr>
              <a:xfrm>
                <a:off x="1132974" y="4988199"/>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5"/>
                      <a:pt x="523" y="1981"/>
                      <a:pt x="790" y="1981"/>
                    </a:cubicBezTo>
                    <a:cubicBezTo>
                      <a:pt x="1320" y="1981"/>
                      <a:pt x="1850" y="1797"/>
                      <a:pt x="2294" y="1430"/>
                    </a:cubicBezTo>
                    <a:cubicBezTo>
                      <a:pt x="2527" y="1236"/>
                      <a:pt x="2799" y="1140"/>
                      <a:pt x="3072" y="1140"/>
                    </a:cubicBezTo>
                    <a:cubicBezTo>
                      <a:pt x="3345" y="1140"/>
                      <a:pt x="3617" y="1236"/>
                      <a:pt x="3850" y="1430"/>
                    </a:cubicBezTo>
                    <a:cubicBezTo>
                      <a:pt x="4292" y="1797"/>
                      <a:pt x="4823" y="1981"/>
                      <a:pt x="5353" y="1981"/>
                    </a:cubicBezTo>
                    <a:cubicBezTo>
                      <a:pt x="5884" y="1981"/>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6"/>
                    </a:lnTo>
                    <a:cubicBezTo>
                      <a:pt x="10705" y="548"/>
                      <a:pt x="10701" y="551"/>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6" y="842"/>
                      <a:pt x="5353" y="842"/>
                    </a:cubicBezTo>
                    <a:cubicBezTo>
                      <a:pt x="5081" y="842"/>
                      <a:pt x="4809" y="746"/>
                      <a:pt x="4577" y="553"/>
                    </a:cubicBezTo>
                    <a:cubicBezTo>
                      <a:pt x="4134" y="185"/>
                      <a:pt x="3603"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7"/>
              <p:cNvSpPr/>
              <p:nvPr/>
            </p:nvSpPr>
            <p:spPr>
              <a:xfrm>
                <a:off x="1132974" y="4855794"/>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7"/>
                      <a:pt x="4823" y="1980"/>
                      <a:pt x="5354" y="1980"/>
                    </a:cubicBezTo>
                    <a:cubicBezTo>
                      <a:pt x="5885" y="1980"/>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7"/>
              <p:cNvSpPr/>
              <p:nvPr/>
            </p:nvSpPr>
            <p:spPr>
              <a:xfrm>
                <a:off x="1132974" y="4723388"/>
                <a:ext cx="566453" cy="104795"/>
              </a:xfrm>
              <a:custGeom>
                <a:rect b="b" l="l" r="r" t="t"/>
                <a:pathLst>
                  <a:path extrusionOk="0" h="1981" w="10708">
                    <a:moveTo>
                      <a:pt x="3072" y="1"/>
                    </a:moveTo>
                    <a:cubicBezTo>
                      <a:pt x="2541" y="1"/>
                      <a:pt x="2009" y="185"/>
                      <a:pt x="1565" y="553"/>
                    </a:cubicBezTo>
                    <a:cubicBezTo>
                      <a:pt x="1333" y="745"/>
                      <a:pt x="1060" y="841"/>
                      <a:pt x="788" y="841"/>
                    </a:cubicBezTo>
                    <a:cubicBezTo>
                      <a:pt x="515" y="841"/>
                      <a:pt x="242" y="745"/>
                      <a:pt x="10" y="553"/>
                    </a:cubicBezTo>
                    <a:cubicBezTo>
                      <a:pt x="8" y="548"/>
                      <a:pt x="3" y="548"/>
                      <a:pt x="1" y="544"/>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6"/>
                      <a:pt x="4823" y="1980"/>
                      <a:pt x="5354" y="1980"/>
                    </a:cubicBezTo>
                    <a:cubicBezTo>
                      <a:pt x="5885" y="1980"/>
                      <a:pt x="6416" y="1796"/>
                      <a:pt x="6859" y="1430"/>
                    </a:cubicBezTo>
                    <a:cubicBezTo>
                      <a:pt x="7092" y="1236"/>
                      <a:pt x="7365" y="1140"/>
                      <a:pt x="7638" y="1140"/>
                    </a:cubicBezTo>
                    <a:cubicBezTo>
                      <a:pt x="7910" y="1140"/>
                      <a:pt x="8183" y="1236"/>
                      <a:pt x="8416" y="1430"/>
                    </a:cubicBezTo>
                    <a:cubicBezTo>
                      <a:pt x="8859" y="1797"/>
                      <a:pt x="9389" y="1981"/>
                      <a:pt x="9919" y="1981"/>
                    </a:cubicBezTo>
                    <a:cubicBezTo>
                      <a:pt x="10186" y="1981"/>
                      <a:pt x="10452" y="1934"/>
                      <a:pt x="10708" y="1841"/>
                    </a:cubicBezTo>
                    <a:lnTo>
                      <a:pt x="10708"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7"/>
              <p:cNvSpPr/>
              <p:nvPr/>
            </p:nvSpPr>
            <p:spPr>
              <a:xfrm>
                <a:off x="2309606" y="4623031"/>
                <a:ext cx="479168" cy="445630"/>
              </a:xfrm>
              <a:custGeom>
                <a:rect b="b" l="l" r="r" t="t"/>
                <a:pathLst>
                  <a:path extrusionOk="0" h="8424" w="9058">
                    <a:moveTo>
                      <a:pt x="4524" y="1"/>
                    </a:moveTo>
                    <a:cubicBezTo>
                      <a:pt x="2495" y="1"/>
                      <a:pt x="709" y="1469"/>
                      <a:pt x="373" y="3537"/>
                    </a:cubicBezTo>
                    <a:cubicBezTo>
                      <a:pt x="0" y="5833"/>
                      <a:pt x="1560" y="7995"/>
                      <a:pt x="3854" y="8368"/>
                    </a:cubicBezTo>
                    <a:cubicBezTo>
                      <a:pt x="4082" y="8405"/>
                      <a:pt x="4309" y="8423"/>
                      <a:pt x="4534" y="8423"/>
                    </a:cubicBezTo>
                    <a:cubicBezTo>
                      <a:pt x="6562" y="8423"/>
                      <a:pt x="8349" y="6952"/>
                      <a:pt x="8685" y="4885"/>
                    </a:cubicBezTo>
                    <a:cubicBezTo>
                      <a:pt x="9058" y="2591"/>
                      <a:pt x="7500" y="429"/>
                      <a:pt x="5204" y="56"/>
                    </a:cubicBezTo>
                    <a:cubicBezTo>
                      <a:pt x="4976" y="19"/>
                      <a:pt x="4748" y="1"/>
                      <a:pt x="4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7"/>
              <p:cNvSpPr/>
              <p:nvPr/>
            </p:nvSpPr>
            <p:spPr>
              <a:xfrm>
                <a:off x="2399427" y="4707034"/>
                <a:ext cx="288569" cy="277513"/>
              </a:xfrm>
              <a:custGeom>
                <a:rect b="b" l="l" r="r" t="t"/>
                <a:pathLst>
                  <a:path extrusionOk="0" h="5246" w="5455">
                    <a:moveTo>
                      <a:pt x="2824" y="0"/>
                    </a:moveTo>
                    <a:cubicBezTo>
                      <a:pt x="1766" y="0"/>
                      <a:pt x="812" y="639"/>
                      <a:pt x="407" y="1617"/>
                    </a:cubicBezTo>
                    <a:cubicBezTo>
                      <a:pt x="0" y="2600"/>
                      <a:pt x="226" y="3727"/>
                      <a:pt x="976" y="4477"/>
                    </a:cubicBezTo>
                    <a:cubicBezTo>
                      <a:pt x="1477" y="4979"/>
                      <a:pt x="2149" y="5246"/>
                      <a:pt x="2832" y="5246"/>
                    </a:cubicBezTo>
                    <a:cubicBezTo>
                      <a:pt x="3170" y="5246"/>
                      <a:pt x="3511" y="5180"/>
                      <a:pt x="3835" y="5045"/>
                    </a:cubicBezTo>
                    <a:cubicBezTo>
                      <a:pt x="4815" y="4640"/>
                      <a:pt x="5455" y="3683"/>
                      <a:pt x="5455" y="2623"/>
                    </a:cubicBezTo>
                    <a:cubicBezTo>
                      <a:pt x="5455" y="1173"/>
                      <a:pt x="4279" y="0"/>
                      <a:pt x="2830" y="0"/>
                    </a:cubicBezTo>
                    <a:cubicBezTo>
                      <a:pt x="2828" y="0"/>
                      <a:pt x="2826"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7"/>
              <p:cNvSpPr/>
              <p:nvPr/>
            </p:nvSpPr>
            <p:spPr>
              <a:xfrm>
                <a:off x="2490941" y="4791725"/>
                <a:ext cx="112254" cy="108022"/>
              </a:xfrm>
              <a:custGeom>
                <a:rect b="b" l="l" r="r" t="t"/>
                <a:pathLst>
                  <a:path extrusionOk="0" h="2042" w="2122">
                    <a:moveTo>
                      <a:pt x="1102" y="0"/>
                    </a:moveTo>
                    <a:cubicBezTo>
                      <a:pt x="688" y="0"/>
                      <a:pt x="315" y="249"/>
                      <a:pt x="159" y="631"/>
                    </a:cubicBezTo>
                    <a:cubicBezTo>
                      <a:pt x="0" y="1013"/>
                      <a:pt x="88" y="1450"/>
                      <a:pt x="380" y="1742"/>
                    </a:cubicBezTo>
                    <a:cubicBezTo>
                      <a:pt x="575" y="1937"/>
                      <a:pt x="835" y="2041"/>
                      <a:pt x="1100" y="2041"/>
                    </a:cubicBezTo>
                    <a:cubicBezTo>
                      <a:pt x="1232" y="2041"/>
                      <a:pt x="1364" y="2015"/>
                      <a:pt x="1491" y="1963"/>
                    </a:cubicBezTo>
                    <a:cubicBezTo>
                      <a:pt x="1873" y="1806"/>
                      <a:pt x="2121" y="1434"/>
                      <a:pt x="2121" y="1022"/>
                    </a:cubicBezTo>
                    <a:cubicBezTo>
                      <a:pt x="2121" y="458"/>
                      <a:pt x="1666"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7"/>
              <p:cNvSpPr/>
              <p:nvPr/>
            </p:nvSpPr>
            <p:spPr>
              <a:xfrm>
                <a:off x="3398887" y="4562405"/>
                <a:ext cx="566559" cy="566559"/>
              </a:xfrm>
              <a:custGeom>
                <a:rect b="b" l="l" r="r" t="t"/>
                <a:pathLst>
                  <a:path extrusionOk="0" h="10710" w="10710">
                    <a:moveTo>
                      <a:pt x="0" y="0"/>
                    </a:moveTo>
                    <a:lnTo>
                      <a:pt x="0" y="10710"/>
                    </a:lnTo>
                    <a:lnTo>
                      <a:pt x="10710" y="10710"/>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7"/>
              <p:cNvSpPr/>
              <p:nvPr/>
            </p:nvSpPr>
            <p:spPr>
              <a:xfrm>
                <a:off x="3398887" y="4562405"/>
                <a:ext cx="566559" cy="566559"/>
              </a:xfrm>
              <a:custGeom>
                <a:rect b="b" l="l" r="r" t="t"/>
                <a:pathLst>
                  <a:path extrusionOk="0" h="10710" w="10710">
                    <a:moveTo>
                      <a:pt x="0" y="0"/>
                    </a:moveTo>
                    <a:lnTo>
                      <a:pt x="0" y="10710"/>
                    </a:lnTo>
                    <a:lnTo>
                      <a:pt x="10710" y="1071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7"/>
              <p:cNvSpPr/>
              <p:nvPr/>
            </p:nvSpPr>
            <p:spPr>
              <a:xfrm>
                <a:off x="3684643" y="4611654"/>
                <a:ext cx="231490" cy="222815"/>
              </a:xfrm>
              <a:custGeom>
                <a:rect b="b" l="l" r="r" t="t"/>
                <a:pathLst>
                  <a:path extrusionOk="0" h="4212" w="4376">
                    <a:moveTo>
                      <a:pt x="2272" y="0"/>
                    </a:moveTo>
                    <a:cubicBezTo>
                      <a:pt x="1724" y="0"/>
                      <a:pt x="1186" y="214"/>
                      <a:pt x="782" y="618"/>
                    </a:cubicBezTo>
                    <a:cubicBezTo>
                      <a:pt x="180" y="1218"/>
                      <a:pt x="0" y="2124"/>
                      <a:pt x="327" y="2911"/>
                    </a:cubicBezTo>
                    <a:cubicBezTo>
                      <a:pt x="651" y="3698"/>
                      <a:pt x="1420" y="4211"/>
                      <a:pt x="2271" y="4211"/>
                    </a:cubicBezTo>
                    <a:cubicBezTo>
                      <a:pt x="3433" y="4211"/>
                      <a:pt x="4376" y="3268"/>
                      <a:pt x="4376" y="2106"/>
                    </a:cubicBezTo>
                    <a:cubicBezTo>
                      <a:pt x="4376" y="1255"/>
                      <a:pt x="3863" y="486"/>
                      <a:pt x="3076" y="160"/>
                    </a:cubicBezTo>
                    <a:cubicBezTo>
                      <a:pt x="2816" y="53"/>
                      <a:pt x="2543" y="0"/>
                      <a:pt x="2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7"/>
              <p:cNvSpPr/>
              <p:nvPr/>
            </p:nvSpPr>
            <p:spPr>
              <a:xfrm>
                <a:off x="2896142" y="4641594"/>
                <a:ext cx="439176" cy="408335"/>
              </a:xfrm>
              <a:custGeom>
                <a:rect b="b" l="l" r="r" t="t"/>
                <a:pathLst>
                  <a:path extrusionOk="0" h="7719" w="8302">
                    <a:moveTo>
                      <a:pt x="4143" y="1"/>
                    </a:moveTo>
                    <a:cubicBezTo>
                      <a:pt x="2286" y="1"/>
                      <a:pt x="650" y="1347"/>
                      <a:pt x="341" y="3240"/>
                    </a:cubicBezTo>
                    <a:cubicBezTo>
                      <a:pt x="1" y="5345"/>
                      <a:pt x="1429" y="7326"/>
                      <a:pt x="3532" y="7669"/>
                    </a:cubicBezTo>
                    <a:cubicBezTo>
                      <a:pt x="3741" y="7703"/>
                      <a:pt x="3948" y="7719"/>
                      <a:pt x="4153" y="7719"/>
                    </a:cubicBezTo>
                    <a:cubicBezTo>
                      <a:pt x="6012" y="7719"/>
                      <a:pt x="7652" y="6372"/>
                      <a:pt x="7958" y="4478"/>
                    </a:cubicBezTo>
                    <a:cubicBezTo>
                      <a:pt x="8301" y="2375"/>
                      <a:pt x="6873" y="392"/>
                      <a:pt x="4768" y="52"/>
                    </a:cubicBezTo>
                    <a:cubicBezTo>
                      <a:pt x="4558" y="17"/>
                      <a:pt x="4349" y="1"/>
                      <a:pt x="4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7"/>
              <p:cNvSpPr/>
              <p:nvPr/>
            </p:nvSpPr>
            <p:spPr>
              <a:xfrm>
                <a:off x="63742" y="4641765"/>
                <a:ext cx="439017" cy="408335"/>
              </a:xfrm>
              <a:custGeom>
                <a:rect b="b" l="l" r="r" t="t"/>
                <a:pathLst>
                  <a:path extrusionOk="0" h="7719" w="8299">
                    <a:moveTo>
                      <a:pt x="4143" y="0"/>
                    </a:moveTo>
                    <a:cubicBezTo>
                      <a:pt x="2286" y="0"/>
                      <a:pt x="650" y="1347"/>
                      <a:pt x="341" y="3239"/>
                    </a:cubicBezTo>
                    <a:cubicBezTo>
                      <a:pt x="1" y="5344"/>
                      <a:pt x="1429" y="7325"/>
                      <a:pt x="3532" y="7668"/>
                    </a:cubicBezTo>
                    <a:cubicBezTo>
                      <a:pt x="3741" y="7702"/>
                      <a:pt x="3948" y="7718"/>
                      <a:pt x="4153" y="7718"/>
                    </a:cubicBezTo>
                    <a:cubicBezTo>
                      <a:pt x="6012" y="7718"/>
                      <a:pt x="7652" y="6371"/>
                      <a:pt x="7958" y="4477"/>
                    </a:cubicBezTo>
                    <a:cubicBezTo>
                      <a:pt x="8299" y="2374"/>
                      <a:pt x="6873" y="391"/>
                      <a:pt x="4768" y="51"/>
                    </a:cubicBezTo>
                    <a:cubicBezTo>
                      <a:pt x="4558" y="17"/>
                      <a:pt x="4349" y="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7"/>
              <p:cNvSpPr/>
              <p:nvPr/>
            </p:nvSpPr>
            <p:spPr>
              <a:xfrm>
                <a:off x="177315" y="4747510"/>
                <a:ext cx="204247" cy="196524"/>
              </a:xfrm>
              <a:custGeom>
                <a:rect b="b" l="l" r="r" t="t"/>
                <a:pathLst>
                  <a:path extrusionOk="0" h="3715" w="3861">
                    <a:moveTo>
                      <a:pt x="2004" y="0"/>
                    </a:moveTo>
                    <a:cubicBezTo>
                      <a:pt x="1252" y="0"/>
                      <a:pt x="575" y="454"/>
                      <a:pt x="288" y="1146"/>
                    </a:cubicBezTo>
                    <a:cubicBezTo>
                      <a:pt x="0" y="1841"/>
                      <a:pt x="159" y="2639"/>
                      <a:pt x="690" y="3171"/>
                    </a:cubicBezTo>
                    <a:cubicBezTo>
                      <a:pt x="1046" y="3526"/>
                      <a:pt x="1521" y="3715"/>
                      <a:pt x="2003" y="3715"/>
                    </a:cubicBezTo>
                    <a:cubicBezTo>
                      <a:pt x="2242" y="3715"/>
                      <a:pt x="2483" y="3668"/>
                      <a:pt x="2713" y="3573"/>
                    </a:cubicBezTo>
                    <a:cubicBezTo>
                      <a:pt x="3407" y="3286"/>
                      <a:pt x="3861" y="2609"/>
                      <a:pt x="3858" y="1857"/>
                    </a:cubicBezTo>
                    <a:cubicBezTo>
                      <a:pt x="3858" y="833"/>
                      <a:pt x="3028" y="0"/>
                      <a:pt x="2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08" name="Shape 308"/>
        <p:cNvGrpSpPr/>
        <p:nvPr/>
      </p:nvGrpSpPr>
      <p:grpSpPr>
        <a:xfrm>
          <a:off x="0" y="0"/>
          <a:ext cx="0" cy="0"/>
          <a:chOff x="0" y="0"/>
          <a:chExt cx="0" cy="0"/>
        </a:xfrm>
      </p:grpSpPr>
      <p:sp>
        <p:nvSpPr>
          <p:cNvPr id="309" name="Google Shape;309;p4"/>
          <p:cNvSpPr txBox="1"/>
          <p:nvPr>
            <p:ph idx="1" type="body"/>
          </p:nvPr>
        </p:nvSpPr>
        <p:spPr>
          <a:xfrm>
            <a:off x="703513" y="1109950"/>
            <a:ext cx="7737000" cy="492600"/>
          </a:xfrm>
          <a:prstGeom prst="rect">
            <a:avLst/>
          </a:prstGeom>
          <a:noFill/>
          <a:ln>
            <a:noFill/>
          </a:ln>
        </p:spPr>
        <p:txBody>
          <a:bodyPr anchorCtr="0" anchor="t" bIns="91425" lIns="91425" spcFirstLastPara="1" rIns="91425" wrap="square" tIns="91425">
            <a:noAutofit/>
          </a:bodyPr>
          <a:lstStyle>
            <a:lvl1pPr indent="-304800" lvl="0" marL="457200" rtl="0">
              <a:spcBef>
                <a:spcPts val="0"/>
              </a:spcBef>
              <a:spcAft>
                <a:spcPts val="0"/>
              </a:spcAft>
              <a:buClr>
                <a:schemeClr val="dk1"/>
              </a:buClr>
              <a:buSzPts val="1200"/>
              <a:buFont typeface="Work Sans Medium"/>
              <a:buChar char="●"/>
              <a:defRPr sz="1200">
                <a:solidFill>
                  <a:schemeClr val="dk1"/>
                </a:solidFill>
                <a:latin typeface="Work Sans Medium"/>
                <a:ea typeface="Work Sans Medium"/>
                <a:cs typeface="Work Sans Medium"/>
                <a:sym typeface="Work Sans Medium"/>
              </a:defRPr>
            </a:lvl1pPr>
            <a:lvl2pPr indent="-304800" lvl="1" marL="914400" rtl="0">
              <a:spcBef>
                <a:spcPts val="0"/>
              </a:spcBef>
              <a:spcAft>
                <a:spcPts val="0"/>
              </a:spcAft>
              <a:buClr>
                <a:schemeClr val="dk1"/>
              </a:buClr>
              <a:buSzPts val="1200"/>
              <a:buFont typeface="Work Sans Medium"/>
              <a:buChar char="○"/>
              <a:defRPr>
                <a:solidFill>
                  <a:schemeClr val="dk1"/>
                </a:solidFill>
                <a:latin typeface="Work Sans Medium"/>
                <a:ea typeface="Work Sans Medium"/>
                <a:cs typeface="Work Sans Medium"/>
                <a:sym typeface="Work Sans Medium"/>
              </a:defRPr>
            </a:lvl2pPr>
            <a:lvl3pPr indent="-304800" lvl="2" marL="1371600" rtl="0">
              <a:spcBef>
                <a:spcPts val="0"/>
              </a:spcBef>
              <a:spcAft>
                <a:spcPts val="0"/>
              </a:spcAft>
              <a:buClr>
                <a:schemeClr val="dk1"/>
              </a:buClr>
              <a:buSzPts val="1200"/>
              <a:buFont typeface="Work Sans Medium"/>
              <a:buChar char="■"/>
              <a:defRPr>
                <a:solidFill>
                  <a:schemeClr val="dk1"/>
                </a:solidFill>
                <a:latin typeface="Work Sans Medium"/>
                <a:ea typeface="Work Sans Medium"/>
                <a:cs typeface="Work Sans Medium"/>
                <a:sym typeface="Work Sans Medium"/>
              </a:defRPr>
            </a:lvl3pPr>
            <a:lvl4pPr indent="-304800" lvl="3" marL="1828800" rtl="0">
              <a:spcBef>
                <a:spcPts val="0"/>
              </a:spcBef>
              <a:spcAft>
                <a:spcPts val="0"/>
              </a:spcAft>
              <a:buClr>
                <a:schemeClr val="dk1"/>
              </a:buClr>
              <a:buSzPts val="1200"/>
              <a:buFont typeface="Work Sans Medium"/>
              <a:buChar char="●"/>
              <a:defRPr>
                <a:solidFill>
                  <a:schemeClr val="dk1"/>
                </a:solidFill>
                <a:latin typeface="Work Sans Medium"/>
                <a:ea typeface="Work Sans Medium"/>
                <a:cs typeface="Work Sans Medium"/>
                <a:sym typeface="Work Sans Medium"/>
              </a:defRPr>
            </a:lvl4pPr>
            <a:lvl5pPr indent="-304800" lvl="4" marL="2286000" rtl="0">
              <a:spcBef>
                <a:spcPts val="0"/>
              </a:spcBef>
              <a:spcAft>
                <a:spcPts val="0"/>
              </a:spcAft>
              <a:buClr>
                <a:schemeClr val="dk1"/>
              </a:buClr>
              <a:buSzPts val="1200"/>
              <a:buFont typeface="Work Sans Medium"/>
              <a:buChar char="○"/>
              <a:defRPr>
                <a:solidFill>
                  <a:schemeClr val="dk1"/>
                </a:solidFill>
                <a:latin typeface="Work Sans Medium"/>
                <a:ea typeface="Work Sans Medium"/>
                <a:cs typeface="Work Sans Medium"/>
                <a:sym typeface="Work Sans Medium"/>
              </a:defRPr>
            </a:lvl5pPr>
            <a:lvl6pPr indent="-304800" lvl="5" marL="2743200" rtl="0">
              <a:spcBef>
                <a:spcPts val="0"/>
              </a:spcBef>
              <a:spcAft>
                <a:spcPts val="0"/>
              </a:spcAft>
              <a:buClr>
                <a:schemeClr val="dk1"/>
              </a:buClr>
              <a:buSzPts val="1200"/>
              <a:buFont typeface="Work Sans Medium"/>
              <a:buChar char="■"/>
              <a:defRPr>
                <a:solidFill>
                  <a:schemeClr val="dk1"/>
                </a:solidFill>
                <a:latin typeface="Work Sans Medium"/>
                <a:ea typeface="Work Sans Medium"/>
                <a:cs typeface="Work Sans Medium"/>
                <a:sym typeface="Work Sans Medium"/>
              </a:defRPr>
            </a:lvl6pPr>
            <a:lvl7pPr indent="-304800" lvl="6" marL="3200400" rtl="0">
              <a:spcBef>
                <a:spcPts val="0"/>
              </a:spcBef>
              <a:spcAft>
                <a:spcPts val="0"/>
              </a:spcAft>
              <a:buClr>
                <a:schemeClr val="dk1"/>
              </a:buClr>
              <a:buSzPts val="1200"/>
              <a:buFont typeface="Work Sans Medium"/>
              <a:buChar char="●"/>
              <a:defRPr>
                <a:solidFill>
                  <a:schemeClr val="dk1"/>
                </a:solidFill>
                <a:latin typeface="Work Sans Medium"/>
                <a:ea typeface="Work Sans Medium"/>
                <a:cs typeface="Work Sans Medium"/>
                <a:sym typeface="Work Sans Medium"/>
              </a:defRPr>
            </a:lvl7pPr>
            <a:lvl8pPr indent="-304800" lvl="7" marL="3657600" rtl="0">
              <a:spcBef>
                <a:spcPts val="0"/>
              </a:spcBef>
              <a:spcAft>
                <a:spcPts val="0"/>
              </a:spcAft>
              <a:buClr>
                <a:schemeClr val="dk1"/>
              </a:buClr>
              <a:buSzPts val="1200"/>
              <a:buFont typeface="Work Sans Medium"/>
              <a:buChar char="○"/>
              <a:defRPr>
                <a:solidFill>
                  <a:schemeClr val="dk1"/>
                </a:solidFill>
                <a:latin typeface="Work Sans Medium"/>
                <a:ea typeface="Work Sans Medium"/>
                <a:cs typeface="Work Sans Medium"/>
                <a:sym typeface="Work Sans Medium"/>
              </a:defRPr>
            </a:lvl8pPr>
            <a:lvl9pPr indent="-304800" lvl="8" marL="4114800" rtl="0">
              <a:spcBef>
                <a:spcPts val="0"/>
              </a:spcBef>
              <a:spcAft>
                <a:spcPts val="0"/>
              </a:spcAft>
              <a:buClr>
                <a:schemeClr val="dk1"/>
              </a:buClr>
              <a:buSzPts val="1200"/>
              <a:buFont typeface="Work Sans Medium"/>
              <a:buChar char="■"/>
              <a:defRPr>
                <a:solidFill>
                  <a:schemeClr val="dk1"/>
                </a:solidFill>
                <a:latin typeface="Work Sans Medium"/>
                <a:ea typeface="Work Sans Medium"/>
                <a:cs typeface="Work Sans Medium"/>
                <a:sym typeface="Work Sans Medium"/>
              </a:defRPr>
            </a:lvl9pPr>
          </a:lstStyle>
          <a:p/>
        </p:txBody>
      </p:sp>
      <p:sp>
        <p:nvSpPr>
          <p:cNvPr id="310" name="Google Shape;310;p4"/>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11" name="Google Shape;311;p4"/>
          <p:cNvGrpSpPr/>
          <p:nvPr/>
        </p:nvGrpSpPr>
        <p:grpSpPr>
          <a:xfrm>
            <a:off x="6065259" y="-16675"/>
            <a:ext cx="3131539" cy="1036590"/>
            <a:chOff x="5529571" y="-8"/>
            <a:chExt cx="3614426" cy="1196433"/>
          </a:xfrm>
        </p:grpSpPr>
        <p:sp>
          <p:nvSpPr>
            <p:cNvPr id="312" name="Google Shape;312;p4"/>
            <p:cNvSpPr/>
            <p:nvPr/>
          </p:nvSpPr>
          <p:spPr>
            <a:xfrm flipH="1" rot="10800000">
              <a:off x="5529571" y="9643"/>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flipH="1" rot="10800000">
              <a:off x="5705559" y="9643"/>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flipH="1" rot="10800000">
              <a:off x="5826198" y="9643"/>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flipH="1" rot="10800000">
              <a:off x="5968117" y="9643"/>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flipH="1" rot="10800000">
              <a:off x="7309619" y="602985"/>
              <a:ext cx="593440" cy="593440"/>
            </a:xfrm>
            <a:custGeom>
              <a:rect b="b" l="l" r="r" t="t"/>
              <a:pathLst>
                <a:path extrusionOk="0" h="12298" w="12298">
                  <a:moveTo>
                    <a:pt x="0" y="0"/>
                  </a:moveTo>
                  <a:lnTo>
                    <a:pt x="0"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flipH="1" rot="10800000">
              <a:off x="7606342" y="602985"/>
              <a:ext cx="296817" cy="593440"/>
            </a:xfrm>
            <a:custGeom>
              <a:rect b="b" l="l" r="r" t="t"/>
              <a:pathLst>
                <a:path extrusionOk="0" h="12298" w="6151">
                  <a:moveTo>
                    <a:pt x="1" y="0"/>
                  </a:moveTo>
                  <a:lnTo>
                    <a:pt x="1" y="6150"/>
                  </a:lnTo>
                  <a:cubicBezTo>
                    <a:pt x="1" y="9546"/>
                    <a:pt x="2755" y="12297"/>
                    <a:pt x="6150" y="12297"/>
                  </a:cubicBezTo>
                  <a:lnTo>
                    <a:pt x="61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flipH="1" rot="10800000">
              <a:off x="7309716" y="602985"/>
              <a:ext cx="296672" cy="593440"/>
            </a:xfrm>
            <a:custGeom>
              <a:rect b="b" l="l" r="r" t="t"/>
              <a:pathLst>
                <a:path extrusionOk="0" h="12298" w="6148">
                  <a:moveTo>
                    <a:pt x="6148" y="0"/>
                  </a:moveTo>
                  <a:cubicBezTo>
                    <a:pt x="2752" y="0"/>
                    <a:pt x="1" y="2754"/>
                    <a:pt x="1" y="6150"/>
                  </a:cubicBez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flipH="1" rot="10800000">
              <a:off x="7456702" y="602986"/>
              <a:ext cx="148481" cy="296913"/>
            </a:xfrm>
            <a:custGeom>
              <a:rect b="b" l="l" r="r" t="t"/>
              <a:pathLst>
                <a:path extrusionOk="0" h="6153" w="3077">
                  <a:moveTo>
                    <a:pt x="3077" y="0"/>
                  </a:moveTo>
                  <a:cubicBezTo>
                    <a:pt x="1379" y="0"/>
                    <a:pt x="1" y="1376"/>
                    <a:pt x="1" y="3076"/>
                  </a:cubicBezTo>
                  <a:lnTo>
                    <a:pt x="1" y="6152"/>
                  </a:lnTo>
                  <a:lnTo>
                    <a:pt x="3077" y="6152"/>
                  </a:lnTo>
                  <a:lnTo>
                    <a:pt x="3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flipH="1" rot="10800000">
              <a:off x="7309619" y="9643"/>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flipH="1" rot="10800000">
              <a:off x="7309716" y="9643"/>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flipH="1" rot="10800000">
              <a:off x="7309619" y="9643"/>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flipH="1" rot="10800000">
              <a:off x="7309716" y="306266"/>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flipH="1" rot="10800000">
              <a:off x="7309716" y="454602"/>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flipH="1" rot="10800000">
              <a:off x="6122969" y="9643"/>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flipH="1" rot="10800000">
              <a:off x="6122969" y="9643"/>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flipH="1" rot="10800000">
              <a:off x="6122969" y="9643"/>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flipH="1" rot="10800000">
              <a:off x="6122969" y="9643"/>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flipH="1" rot="10800000">
              <a:off x="6419595" y="9643"/>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flipH="1" rot="10800000">
              <a:off x="5626517" y="9643"/>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flipH="1" rot="10800000">
              <a:off x="7903113" y="9643"/>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flipH="1" rot="10800000">
              <a:off x="7903113" y="9643"/>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flipH="1" rot="10800000">
              <a:off x="7861131" y="-8"/>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flipH="1" rot="10800000">
              <a:off x="7903113" y="602985"/>
              <a:ext cx="593440" cy="593440"/>
            </a:xfrm>
            <a:custGeom>
              <a:rect b="b" l="l" r="r" t="t"/>
              <a:pathLst>
                <a:path extrusionOk="0" h="12298" w="12298">
                  <a:moveTo>
                    <a:pt x="0" y="0"/>
                  </a:moveTo>
                  <a:lnTo>
                    <a:pt x="0" y="12297"/>
                  </a:lnTo>
                  <a:lnTo>
                    <a:pt x="12297" y="12297"/>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flipH="1" rot="10800000">
              <a:off x="8286792" y="602985"/>
              <a:ext cx="209620" cy="593440"/>
            </a:xfrm>
            <a:custGeom>
              <a:rect b="b" l="l" r="r" t="t"/>
              <a:pathLst>
                <a:path extrusionOk="0" h="12298" w="4344">
                  <a:moveTo>
                    <a:pt x="0" y="0"/>
                  </a:moveTo>
                  <a:lnTo>
                    <a:pt x="0" y="10125"/>
                  </a:lnTo>
                  <a:cubicBezTo>
                    <a:pt x="0" y="11326"/>
                    <a:pt x="973" y="12297"/>
                    <a:pt x="2172" y="12297"/>
                  </a:cubicBezTo>
                  <a:cubicBezTo>
                    <a:pt x="3373" y="12297"/>
                    <a:pt x="4344" y="11326"/>
                    <a:pt x="4344" y="10125"/>
                  </a:cubicBezTo>
                  <a:lnTo>
                    <a:pt x="4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flipH="1" rot="10800000">
              <a:off x="8199836" y="792965"/>
              <a:ext cx="87100" cy="403460"/>
            </a:xfrm>
            <a:custGeom>
              <a:rect b="b" l="l" r="r" t="t"/>
              <a:pathLst>
                <a:path extrusionOk="0" h="8361" w="1805">
                  <a:moveTo>
                    <a:pt x="1" y="0"/>
                  </a:moveTo>
                  <a:lnTo>
                    <a:pt x="1" y="7459"/>
                  </a:lnTo>
                  <a:cubicBezTo>
                    <a:pt x="1" y="7956"/>
                    <a:pt x="403" y="8361"/>
                    <a:pt x="903" y="8361"/>
                  </a:cubicBezTo>
                  <a:cubicBezTo>
                    <a:pt x="1400" y="8361"/>
                    <a:pt x="1805" y="7956"/>
                    <a:pt x="1802" y="7459"/>
                  </a:cubicBezTo>
                  <a:lnTo>
                    <a:pt x="1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flipH="1" rot="10800000">
              <a:off x="8040979" y="899657"/>
              <a:ext cx="158807" cy="296768"/>
            </a:xfrm>
            <a:custGeom>
              <a:rect b="b" l="l" r="r" t="t"/>
              <a:pathLst>
                <a:path extrusionOk="0" h="6150" w="3291">
                  <a:moveTo>
                    <a:pt x="1" y="0"/>
                  </a:moveTo>
                  <a:lnTo>
                    <a:pt x="1" y="4505"/>
                  </a:lnTo>
                  <a:cubicBezTo>
                    <a:pt x="1" y="5414"/>
                    <a:pt x="737" y="6150"/>
                    <a:pt x="1646" y="6150"/>
                  </a:cubicBezTo>
                  <a:cubicBezTo>
                    <a:pt x="2554" y="6150"/>
                    <a:pt x="3291" y="5414"/>
                    <a:pt x="3291" y="4505"/>
                  </a:cubicBezTo>
                  <a:lnTo>
                    <a:pt x="32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flipH="1" rot="10800000">
              <a:off x="7903113" y="602986"/>
              <a:ext cx="296672" cy="296720"/>
            </a:xfrm>
            <a:custGeom>
              <a:rect b="b" l="l" r="r" t="t"/>
              <a:pathLst>
                <a:path extrusionOk="0" h="6149" w="6148">
                  <a:moveTo>
                    <a:pt x="0" y="1"/>
                  </a:moveTo>
                  <a:lnTo>
                    <a:pt x="0" y="6148"/>
                  </a:lnTo>
                  <a:lnTo>
                    <a:pt x="6148" y="6148"/>
                  </a:lnTo>
                  <a:cubicBezTo>
                    <a:pt x="6148" y="2752"/>
                    <a:pt x="3394"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flipH="1" rot="10800000">
              <a:off x="6716222"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flipH="1" rot="10800000">
              <a:off x="6716222" y="454602"/>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flipH="1" rot="10800000">
              <a:off x="7161282" y="454602"/>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flipH="1" rot="10800000">
              <a:off x="6716222" y="9643"/>
              <a:ext cx="593537"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flipH="1" rot="10800000">
              <a:off x="6760858" y="9643"/>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flipH="1" rot="10800000">
              <a:off x="6806942" y="964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flipH="1" rot="10800000">
              <a:off x="6868757" y="9643"/>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flipH="1" rot="10800000">
              <a:off x="6930621" y="9644"/>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flipH="1" rot="10800000">
              <a:off x="8496366" y="9643"/>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flipH="1" rot="10800000">
              <a:off x="8496366" y="9643"/>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flipH="1" rot="10800000">
              <a:off x="8496366" y="157931"/>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flipH="1" rot="10800000">
              <a:off x="8644799"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flipH="1" rot="10800000">
              <a:off x="8644799" y="157931"/>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flipH="1" rot="10800000">
              <a:off x="8644799" y="306266"/>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flipH="1" rot="10800000">
              <a:off x="8793137" y="9643"/>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flipH="1" rot="10800000">
              <a:off x="8941426" y="9643"/>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flipH="1" rot="10800000">
              <a:off x="8793137" y="157931"/>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flipH="1" rot="10800000">
              <a:off x="8496366" y="306266"/>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flipH="1" rot="10800000">
              <a:off x="8496366" y="454602"/>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flipH="1" rot="10800000">
              <a:off x="8496366" y="9643"/>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flipH="1" rot="10800000">
              <a:off x="8636162" y="149293"/>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flipH="1" rot="10800000">
              <a:off x="8793137" y="306266"/>
              <a:ext cx="296672" cy="296768"/>
            </a:xfrm>
            <a:custGeom>
              <a:rect b="b" l="l" r="r" t="t"/>
              <a:pathLst>
                <a:path extrusionOk="0" h="6150" w="6148">
                  <a:moveTo>
                    <a:pt x="0" y="0"/>
                  </a:moveTo>
                  <a:lnTo>
                    <a:pt x="6147" y="6150"/>
                  </a:lnTo>
                  <a:lnTo>
                    <a:pt x="61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flipH="1" rot="10800000">
              <a:off x="8496366" y="602985"/>
              <a:ext cx="593440" cy="593440"/>
            </a:xfrm>
            <a:custGeom>
              <a:rect b="b" l="l" r="r" t="t"/>
              <a:pathLst>
                <a:path extrusionOk="0" h="12298" w="12298">
                  <a:moveTo>
                    <a:pt x="1"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flipH="1" rot="10800000">
              <a:off x="8496510" y="602985"/>
              <a:ext cx="593392" cy="593440"/>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flipH="1" rot="10800000">
              <a:off x="8496366" y="602985"/>
              <a:ext cx="593440" cy="593440"/>
            </a:xfrm>
            <a:custGeom>
              <a:rect b="b" l="l" r="r" t="t"/>
              <a:pathLst>
                <a:path extrusionOk="0" h="12298" w="12298">
                  <a:moveTo>
                    <a:pt x="12297"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flipH="1" rot="10800000">
              <a:off x="8636162" y="602985"/>
              <a:ext cx="453645" cy="453694"/>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flipH="1" rot="10800000">
              <a:off x="8793137" y="602986"/>
              <a:ext cx="296672" cy="296720"/>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flipH="1" rot="10800000">
              <a:off x="8636162" y="95101"/>
              <a:ext cx="507836" cy="1015719"/>
            </a:xfrm>
            <a:custGeom>
              <a:rect b="b" l="l" r="r" t="t"/>
              <a:pathLst>
                <a:path extrusionOk="0" fill="none" h="21049" w="10524">
                  <a:moveTo>
                    <a:pt x="10523" y="21048"/>
                  </a:moveTo>
                  <a:lnTo>
                    <a:pt x="0" y="10523"/>
                  </a:lnTo>
                  <a:lnTo>
                    <a:pt x="10523"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flipH="1" rot="10800000">
              <a:off x="6402272" y="7536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flipH="1" rot="10800000">
              <a:off x="6244090" y="130763"/>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flipH="1" rot="10800000">
              <a:off x="6188693" y="288943"/>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flipH="1" rot="10800000">
              <a:off x="6244090" y="361760"/>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flipH="1" rot="10800000">
              <a:off x="6402272" y="402197"/>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flipH="1" rot="10800000">
              <a:off x="6475234" y="361904"/>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flipH="1" rot="10800000">
              <a:off x="6515527" y="288943"/>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flipH="1" rot="10800000">
              <a:off x="6475234" y="130763"/>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4"/>
          <p:cNvGrpSpPr/>
          <p:nvPr/>
        </p:nvGrpSpPr>
        <p:grpSpPr>
          <a:xfrm flipH="1" rot="10800000">
            <a:off x="0" y="0"/>
            <a:ext cx="1499387" cy="749690"/>
            <a:chOff x="0" y="4393760"/>
            <a:chExt cx="1499387" cy="749690"/>
          </a:xfrm>
        </p:grpSpPr>
        <p:sp>
          <p:nvSpPr>
            <p:cNvPr id="376" name="Google Shape;376;p4"/>
            <p:cNvSpPr/>
            <p:nvPr/>
          </p:nvSpPr>
          <p:spPr>
            <a:xfrm flipH="1" rot="10800000">
              <a:off x="9" y="4680680"/>
              <a:ext cx="573886" cy="462770"/>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flipH="1" rot="10800000">
              <a:off x="111095"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flipH="1" rot="10800000">
              <a:off x="342504"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flipH="1" rot="10800000">
              <a:off x="1036588" y="4680680"/>
              <a:ext cx="462798" cy="462770"/>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flipH="1" rot="10800000">
              <a:off x="1036588"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flipH="1" rot="10800000">
              <a:off x="1267998"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flipH="1" rot="10800000">
              <a:off x="0" y="4393760"/>
              <a:ext cx="573896" cy="28691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flipH="1" rot="10800000">
              <a:off x="0" y="4393760"/>
              <a:ext cx="335508" cy="28691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flipH="1" rot="10800000">
              <a:off x="573856" y="4680680"/>
              <a:ext cx="462770" cy="462770"/>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flipH="1" rot="10800000">
              <a:off x="689561" y="4680680"/>
              <a:ext cx="231356" cy="347120"/>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4"/>
            <p:cNvGrpSpPr/>
            <p:nvPr/>
          </p:nvGrpSpPr>
          <p:grpSpPr>
            <a:xfrm flipH="1" rot="10800000">
              <a:off x="725871" y="4750170"/>
              <a:ext cx="158828" cy="208088"/>
              <a:chOff x="1430778" y="1939788"/>
              <a:chExt cx="217662" cy="285170"/>
            </a:xfrm>
          </p:grpSpPr>
          <p:sp>
            <p:nvSpPr>
              <p:cNvPr id="387" name="Google Shape;387;p4"/>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4"/>
            <p:cNvSpPr/>
            <p:nvPr/>
          </p:nvSpPr>
          <p:spPr>
            <a:xfrm flipH="1" rot="10800000">
              <a:off x="573856" y="5074766"/>
              <a:ext cx="68713" cy="6868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4"/>
          <p:cNvGrpSpPr/>
          <p:nvPr/>
        </p:nvGrpSpPr>
        <p:grpSpPr>
          <a:xfrm rot="10800000">
            <a:off x="7741403" y="4226429"/>
            <a:ext cx="1402581" cy="917021"/>
            <a:chOff x="436045" y="2320129"/>
            <a:chExt cx="2172859" cy="1420636"/>
          </a:xfrm>
        </p:grpSpPr>
        <p:sp>
          <p:nvSpPr>
            <p:cNvPr id="392" name="Google Shape;392;p4"/>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1222463" y="2320129"/>
              <a:ext cx="777305" cy="634231"/>
            </a:xfrm>
            <a:custGeom>
              <a:rect b="b" l="l" r="r" t="t"/>
              <a:pathLst>
                <a:path extrusionOk="0" h="16131" w="16130">
                  <a:moveTo>
                    <a:pt x="0" y="1"/>
                  </a:moveTo>
                  <a:lnTo>
                    <a:pt x="0"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1462751"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1452548"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1452548"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1974674"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2"/>
                </a:solidFill>
              </a:endParaRPr>
            </a:p>
          </p:txBody>
        </p:sp>
        <p:sp>
          <p:nvSpPr>
            <p:cNvPr id="406" name="Google Shape;406;p4"/>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4"/>
          <p:cNvGrpSpPr/>
          <p:nvPr/>
        </p:nvGrpSpPr>
        <p:grpSpPr>
          <a:xfrm>
            <a:off x="0" y="3952464"/>
            <a:ext cx="1063385" cy="1190986"/>
            <a:chOff x="0" y="3952464"/>
            <a:chExt cx="1063385" cy="1190986"/>
          </a:xfrm>
        </p:grpSpPr>
        <p:sp>
          <p:nvSpPr>
            <p:cNvPr id="410" name="Google Shape;410;p4"/>
            <p:cNvSpPr/>
            <p:nvPr/>
          </p:nvSpPr>
          <p:spPr>
            <a:xfrm flipH="1" rot="10800000">
              <a:off x="531700" y="4484134"/>
              <a:ext cx="531685" cy="65849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flipH="1" rot="10800000">
              <a:off x="0" y="4484131"/>
              <a:ext cx="531718" cy="531784"/>
            </a:xfrm>
            <a:custGeom>
              <a:rect b="b" l="l" r="r" t="t"/>
              <a:pathLst>
                <a:path extrusionOk="0" h="16133" w="16131">
                  <a:moveTo>
                    <a:pt x="1" y="1"/>
                  </a:moveTo>
                  <a:lnTo>
                    <a:pt x="1" y="16133"/>
                  </a:lnTo>
                  <a:lnTo>
                    <a:pt x="16130" y="16133"/>
                  </a:lnTo>
                  <a:lnTo>
                    <a:pt x="161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flipH="1" rot="10800000">
              <a:off x="0" y="4751819"/>
              <a:ext cx="531718" cy="264096"/>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flipH="1" rot="10800000">
              <a:off x="0" y="4750010"/>
              <a:ext cx="531718" cy="392616"/>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flipH="1" rot="10800000">
              <a:off x="0" y="4882947"/>
              <a:ext cx="352072" cy="26050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flipH="1" rot="10800000">
              <a:off x="531700" y="4750010"/>
              <a:ext cx="265810" cy="392616"/>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flipH="1" rot="10800000">
              <a:off x="99648" y="4571076"/>
              <a:ext cx="107425" cy="10333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flipH="1" rot="10800000">
              <a:off x="324591" y="4571109"/>
              <a:ext cx="107392" cy="10333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flipH="1" rot="10800000">
              <a:off x="0" y="3952464"/>
              <a:ext cx="531718" cy="531685"/>
            </a:xfrm>
            <a:custGeom>
              <a:rect b="b" l="l" r="r" t="t"/>
              <a:pathLst>
                <a:path extrusionOk="0" h="16130" w="16131">
                  <a:moveTo>
                    <a:pt x="1" y="1"/>
                  </a:moveTo>
                  <a:lnTo>
                    <a:pt x="1" y="16130"/>
                  </a:lnTo>
                  <a:cubicBezTo>
                    <a:pt x="1" y="7222"/>
                    <a:pt x="7222" y="1"/>
                    <a:pt x="161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419" name="Shape 419"/>
        <p:cNvGrpSpPr/>
        <p:nvPr/>
      </p:nvGrpSpPr>
      <p:grpSpPr>
        <a:xfrm>
          <a:off x="0" y="0"/>
          <a:ext cx="0" cy="0"/>
          <a:chOff x="0" y="0"/>
          <a:chExt cx="0" cy="0"/>
        </a:xfrm>
      </p:grpSpPr>
      <p:sp>
        <p:nvSpPr>
          <p:cNvPr id="420" name="Google Shape;420;p5"/>
          <p:cNvSpPr txBox="1"/>
          <p:nvPr>
            <p:ph idx="1" type="subTitle"/>
          </p:nvPr>
        </p:nvSpPr>
        <p:spPr>
          <a:xfrm>
            <a:off x="1462400" y="2671050"/>
            <a:ext cx="2851500" cy="831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421" name="Google Shape;421;p5"/>
          <p:cNvSpPr txBox="1"/>
          <p:nvPr>
            <p:ph type="title"/>
          </p:nvPr>
        </p:nvSpPr>
        <p:spPr>
          <a:xfrm>
            <a:off x="1462400" y="2093700"/>
            <a:ext cx="2851500" cy="5715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2200"/>
              <a:buNone/>
              <a:defRPr i="0" sz="2400">
                <a:solidFill>
                  <a:schemeClr val="dk1"/>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422" name="Google Shape;422;p5"/>
          <p:cNvSpPr txBox="1"/>
          <p:nvPr>
            <p:ph idx="2" type="subTitle"/>
          </p:nvPr>
        </p:nvSpPr>
        <p:spPr>
          <a:xfrm>
            <a:off x="4797125" y="2671050"/>
            <a:ext cx="2851500" cy="831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0"/>
              </a:spcBef>
              <a:spcAft>
                <a:spcPts val="0"/>
              </a:spcAft>
              <a:buNone/>
              <a:defRPr sz="1400">
                <a:solidFill>
                  <a:schemeClr val="dk1"/>
                </a:solidFill>
                <a:latin typeface="Work Sans Medium"/>
                <a:ea typeface="Work Sans Medium"/>
                <a:cs typeface="Work Sans Medium"/>
                <a:sym typeface="Work Sans Medium"/>
              </a:defRPr>
            </a:lvl2pPr>
            <a:lvl3pPr lvl="2" rtl="0">
              <a:spcBef>
                <a:spcPts val="0"/>
              </a:spcBef>
              <a:spcAft>
                <a:spcPts val="0"/>
              </a:spcAft>
              <a:buNone/>
              <a:defRPr sz="1400">
                <a:solidFill>
                  <a:schemeClr val="dk1"/>
                </a:solidFill>
                <a:latin typeface="Work Sans Medium"/>
                <a:ea typeface="Work Sans Medium"/>
                <a:cs typeface="Work Sans Medium"/>
                <a:sym typeface="Work Sans Medium"/>
              </a:defRPr>
            </a:lvl3pPr>
            <a:lvl4pPr lvl="3" rtl="0">
              <a:spcBef>
                <a:spcPts val="0"/>
              </a:spcBef>
              <a:spcAft>
                <a:spcPts val="0"/>
              </a:spcAft>
              <a:buNone/>
              <a:defRPr sz="1400">
                <a:solidFill>
                  <a:schemeClr val="dk1"/>
                </a:solidFill>
                <a:latin typeface="Work Sans Medium"/>
                <a:ea typeface="Work Sans Medium"/>
                <a:cs typeface="Work Sans Medium"/>
                <a:sym typeface="Work Sans Medium"/>
              </a:defRPr>
            </a:lvl4pPr>
            <a:lvl5pPr lvl="4" rtl="0">
              <a:spcBef>
                <a:spcPts val="0"/>
              </a:spcBef>
              <a:spcAft>
                <a:spcPts val="0"/>
              </a:spcAft>
              <a:buNone/>
              <a:defRPr sz="1400">
                <a:solidFill>
                  <a:schemeClr val="dk1"/>
                </a:solidFill>
                <a:latin typeface="Work Sans Medium"/>
                <a:ea typeface="Work Sans Medium"/>
                <a:cs typeface="Work Sans Medium"/>
                <a:sym typeface="Work Sans Medium"/>
              </a:defRPr>
            </a:lvl5pPr>
            <a:lvl6pPr lvl="5" rtl="0">
              <a:spcBef>
                <a:spcPts val="0"/>
              </a:spcBef>
              <a:spcAft>
                <a:spcPts val="0"/>
              </a:spcAft>
              <a:buNone/>
              <a:defRPr sz="1400">
                <a:solidFill>
                  <a:schemeClr val="dk1"/>
                </a:solidFill>
                <a:latin typeface="Work Sans Medium"/>
                <a:ea typeface="Work Sans Medium"/>
                <a:cs typeface="Work Sans Medium"/>
                <a:sym typeface="Work Sans Medium"/>
              </a:defRPr>
            </a:lvl6pPr>
            <a:lvl7pPr lvl="6" rtl="0">
              <a:spcBef>
                <a:spcPts val="0"/>
              </a:spcBef>
              <a:spcAft>
                <a:spcPts val="0"/>
              </a:spcAft>
              <a:buNone/>
              <a:defRPr sz="1400">
                <a:solidFill>
                  <a:schemeClr val="dk1"/>
                </a:solidFill>
                <a:latin typeface="Work Sans Medium"/>
                <a:ea typeface="Work Sans Medium"/>
                <a:cs typeface="Work Sans Medium"/>
                <a:sym typeface="Work Sans Medium"/>
              </a:defRPr>
            </a:lvl7pPr>
            <a:lvl8pPr lvl="7" rtl="0">
              <a:spcBef>
                <a:spcPts val="0"/>
              </a:spcBef>
              <a:spcAft>
                <a:spcPts val="0"/>
              </a:spcAft>
              <a:buNone/>
              <a:defRPr sz="1400">
                <a:solidFill>
                  <a:schemeClr val="dk1"/>
                </a:solidFill>
                <a:latin typeface="Work Sans Medium"/>
                <a:ea typeface="Work Sans Medium"/>
                <a:cs typeface="Work Sans Medium"/>
                <a:sym typeface="Work Sans Medium"/>
              </a:defRPr>
            </a:lvl8pPr>
            <a:lvl9pPr lvl="8" rtl="0">
              <a:spcBef>
                <a:spcPts val="0"/>
              </a:spcBef>
              <a:spcAft>
                <a:spcPts val="0"/>
              </a:spcAft>
              <a:buNone/>
              <a:defRPr sz="1400">
                <a:solidFill>
                  <a:schemeClr val="dk1"/>
                </a:solidFill>
                <a:latin typeface="Work Sans Medium"/>
                <a:ea typeface="Work Sans Medium"/>
                <a:cs typeface="Work Sans Medium"/>
                <a:sym typeface="Work Sans Medium"/>
              </a:defRPr>
            </a:lvl9pPr>
          </a:lstStyle>
          <a:p/>
        </p:txBody>
      </p:sp>
      <p:sp>
        <p:nvSpPr>
          <p:cNvPr id="423" name="Google Shape;423;p5"/>
          <p:cNvSpPr txBox="1"/>
          <p:nvPr>
            <p:ph idx="3" type="title"/>
          </p:nvPr>
        </p:nvSpPr>
        <p:spPr>
          <a:xfrm>
            <a:off x="4797125" y="2093700"/>
            <a:ext cx="2851500" cy="5715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2200"/>
              <a:buNone/>
              <a:defRPr i="0" sz="2400">
                <a:solidFill>
                  <a:schemeClr val="dk1"/>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424" name="Google Shape;424;p5"/>
          <p:cNvSpPr txBox="1"/>
          <p:nvPr>
            <p:ph idx="4"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425" name="Google Shape;425;p5"/>
          <p:cNvGrpSpPr/>
          <p:nvPr/>
        </p:nvGrpSpPr>
        <p:grpSpPr>
          <a:xfrm>
            <a:off x="6127207" y="3278093"/>
            <a:ext cx="3016661" cy="1865434"/>
            <a:chOff x="6358532" y="3421182"/>
            <a:chExt cx="2785210" cy="1722310"/>
          </a:xfrm>
        </p:grpSpPr>
        <p:grpSp>
          <p:nvGrpSpPr>
            <p:cNvPr id="426" name="Google Shape;426;p5"/>
            <p:cNvGrpSpPr/>
            <p:nvPr/>
          </p:nvGrpSpPr>
          <p:grpSpPr>
            <a:xfrm rot="10800000">
              <a:off x="7421604" y="3421182"/>
              <a:ext cx="1722137" cy="1190764"/>
              <a:chOff x="436045" y="2320146"/>
              <a:chExt cx="2054811" cy="1420620"/>
            </a:xfrm>
          </p:grpSpPr>
          <p:sp>
            <p:nvSpPr>
              <p:cNvPr id="427" name="Google Shape;427;p5"/>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5"/>
            <p:cNvSpPr/>
            <p:nvPr/>
          </p:nvSpPr>
          <p:spPr>
            <a:xfrm rot="10800000">
              <a:off x="8484593" y="4611928"/>
              <a:ext cx="659149" cy="531564"/>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rot="10800000">
              <a:off x="8484594" y="4611928"/>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rot="10800000">
              <a:off x="8484599" y="4877710"/>
              <a:ext cx="265762" cy="265782"/>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rot="10800000">
              <a:off x="7421596" y="4611928"/>
              <a:ext cx="531557" cy="531564"/>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rot="10800000">
              <a:off x="7421596" y="4611928"/>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rot="10800000">
              <a:off x="7421600" y="4877710"/>
              <a:ext cx="265762" cy="265782"/>
            </a:xfrm>
            <a:custGeom>
              <a:rect b="b" l="l" r="r" t="t"/>
              <a:pathLst>
                <a:path extrusionOk="0" h="8065" w="8065">
                  <a:moveTo>
                    <a:pt x="0" y="1"/>
                  </a:moveTo>
                  <a:cubicBezTo>
                    <a:pt x="0" y="4454"/>
                    <a:pt x="3610" y="8064"/>
                    <a:pt x="8064" y="8064"/>
                  </a:cubicBezTo>
                  <a:lnTo>
                    <a:pt x="8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rot="10800000">
              <a:off x="6890113" y="4611928"/>
              <a:ext cx="531524" cy="531564"/>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rot="10800000">
              <a:off x="6890047" y="4877710"/>
              <a:ext cx="531590" cy="26578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rot="10800000">
              <a:off x="6890047" y="4611920"/>
              <a:ext cx="531590" cy="265815"/>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rot="10800000">
              <a:off x="7110862" y="4877710"/>
              <a:ext cx="310775" cy="26578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rot="10800000">
              <a:off x="7110862" y="4611920"/>
              <a:ext cx="310775" cy="265815"/>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rot="10800000">
              <a:off x="6358532" y="4611928"/>
              <a:ext cx="531557" cy="531564"/>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rot="10800000">
              <a:off x="7953112" y="4611928"/>
              <a:ext cx="531524" cy="531564"/>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rot="10800000">
              <a:off x="8086011" y="4611924"/>
              <a:ext cx="265729" cy="398723"/>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5"/>
            <p:cNvGrpSpPr/>
            <p:nvPr/>
          </p:nvGrpSpPr>
          <p:grpSpPr>
            <a:xfrm rot="10800000">
              <a:off x="8127634" y="4691732"/>
              <a:ext cx="182422" cy="239029"/>
              <a:chOff x="1430778" y="1939788"/>
              <a:chExt cx="217662" cy="285170"/>
            </a:xfrm>
          </p:grpSpPr>
          <p:sp>
            <p:nvSpPr>
              <p:cNvPr id="459" name="Google Shape;459;p5"/>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5"/>
            <p:cNvSpPr/>
            <p:nvPr/>
          </p:nvSpPr>
          <p:spPr>
            <a:xfrm rot="10800000">
              <a:off x="8405714" y="5064597"/>
              <a:ext cx="78921" cy="7889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5"/>
          <p:cNvGrpSpPr/>
          <p:nvPr/>
        </p:nvGrpSpPr>
        <p:grpSpPr>
          <a:xfrm>
            <a:off x="12" y="2519027"/>
            <a:ext cx="1312211" cy="2624465"/>
            <a:chOff x="12" y="2519027"/>
            <a:chExt cx="1312211" cy="2624465"/>
          </a:xfrm>
        </p:grpSpPr>
        <p:sp>
          <p:nvSpPr>
            <p:cNvPr id="464" name="Google Shape;464;p5"/>
            <p:cNvSpPr/>
            <p:nvPr/>
          </p:nvSpPr>
          <p:spPr>
            <a:xfrm rot="5400000">
              <a:off x="-9" y="2519054"/>
              <a:ext cx="656160" cy="656106"/>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rot="5400000">
              <a:off x="16" y="2713617"/>
              <a:ext cx="461574" cy="46157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rot="5400000">
              <a:off x="-66" y="2847087"/>
              <a:ext cx="328187" cy="328027"/>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rot="5400000">
              <a:off x="-40" y="3003981"/>
              <a:ext cx="171270" cy="171163"/>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rot="5400000">
              <a:off x="-9" y="4487253"/>
              <a:ext cx="656160" cy="656106"/>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rot="5400000">
              <a:off x="-9" y="4487359"/>
              <a:ext cx="656160" cy="656106"/>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rot="5400000">
              <a:off x="-63" y="4487306"/>
              <a:ext cx="656267" cy="656106"/>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rot="5400000">
              <a:off x="328044" y="4487279"/>
              <a:ext cx="328027" cy="328133"/>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rot="5400000">
              <a:off x="492030" y="4487306"/>
              <a:ext cx="164067" cy="164120"/>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rot="5400000">
              <a:off x="-9" y="3175174"/>
              <a:ext cx="656160" cy="656106"/>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rot="5400000">
              <a:off x="-97277" y="3272440"/>
              <a:ext cx="656160" cy="46157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rot="5400000">
              <a:off x="-164052" y="3339214"/>
              <a:ext cx="656160" cy="328027"/>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rot="5400000">
              <a:off x="-242485" y="3417645"/>
              <a:ext cx="656160" cy="171163"/>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rot="5400000">
              <a:off x="164057" y="3339087"/>
              <a:ext cx="328027" cy="656106"/>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rot="5400000">
              <a:off x="-163970" y="2790206"/>
              <a:ext cx="876943" cy="548970"/>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rot="5400000">
              <a:off x="656091" y="3831329"/>
              <a:ext cx="656160" cy="656106"/>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
            <p:cNvSpPr/>
            <p:nvPr/>
          </p:nvSpPr>
          <p:spPr>
            <a:xfrm rot="5400000">
              <a:off x="656171" y="3831249"/>
              <a:ext cx="656000" cy="656106"/>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
            <p:cNvSpPr/>
            <p:nvPr/>
          </p:nvSpPr>
          <p:spPr>
            <a:xfrm rot="5400000">
              <a:off x="-9" y="3831133"/>
              <a:ext cx="656160" cy="656106"/>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rot="5400000">
              <a:off x="245984" y="4077126"/>
              <a:ext cx="656160" cy="164120"/>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rot="5400000">
              <a:off x="491977" y="4323236"/>
              <a:ext cx="164173" cy="164120"/>
            </a:xfrm>
            <a:custGeom>
              <a:rect b="b" l="l" r="r" t="t"/>
              <a:pathLst>
                <a:path extrusionOk="0" h="3076" w="3077">
                  <a:moveTo>
                    <a:pt x="1" y="0"/>
                  </a:moveTo>
                  <a:cubicBezTo>
                    <a:pt x="1" y="1698"/>
                    <a:pt x="1379" y="3076"/>
                    <a:pt x="3077" y="3076"/>
                  </a:cubicBezTo>
                  <a:lnTo>
                    <a:pt x="30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rot="5400000">
              <a:off x="-164106" y="3995226"/>
              <a:ext cx="656267" cy="328027"/>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
            <p:cNvSpPr/>
            <p:nvPr/>
          </p:nvSpPr>
          <p:spPr>
            <a:xfrm rot="5400000">
              <a:off x="-139429" y="4019904"/>
              <a:ext cx="557560" cy="278673"/>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
            <p:cNvSpPr/>
            <p:nvPr/>
          </p:nvSpPr>
          <p:spPr>
            <a:xfrm rot="5400000">
              <a:off x="-113899" y="4045329"/>
              <a:ext cx="455705" cy="227879"/>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
            <p:cNvSpPr/>
            <p:nvPr/>
          </p:nvSpPr>
          <p:spPr>
            <a:xfrm rot="5400000">
              <a:off x="-79726" y="4079504"/>
              <a:ext cx="318956" cy="159478"/>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rot="5400000">
              <a:off x="-45526" y="4113706"/>
              <a:ext cx="182207" cy="9113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
            <p:cNvSpPr/>
            <p:nvPr/>
          </p:nvSpPr>
          <p:spPr>
            <a:xfrm rot="5400000">
              <a:off x="656091" y="4487288"/>
              <a:ext cx="656160" cy="656106"/>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
            <p:cNvSpPr/>
            <p:nvPr/>
          </p:nvSpPr>
          <p:spPr>
            <a:xfrm rot="5400000">
              <a:off x="656033" y="4487342"/>
              <a:ext cx="164173" cy="164013"/>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
            <p:cNvSpPr/>
            <p:nvPr/>
          </p:nvSpPr>
          <p:spPr>
            <a:xfrm rot="5400000">
              <a:off x="820021" y="4487315"/>
              <a:ext cx="164173" cy="164067"/>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
            <p:cNvSpPr/>
            <p:nvPr/>
          </p:nvSpPr>
          <p:spPr>
            <a:xfrm rot="5400000">
              <a:off x="656086" y="4651412"/>
              <a:ext cx="164067" cy="164013"/>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
            <p:cNvSpPr/>
            <p:nvPr/>
          </p:nvSpPr>
          <p:spPr>
            <a:xfrm rot="5400000">
              <a:off x="820074" y="4651385"/>
              <a:ext cx="164067" cy="164067"/>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
            <p:cNvSpPr/>
            <p:nvPr/>
          </p:nvSpPr>
          <p:spPr>
            <a:xfrm rot="5400000">
              <a:off x="984089" y="4651385"/>
              <a:ext cx="164067" cy="164067"/>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
            <p:cNvSpPr/>
            <p:nvPr/>
          </p:nvSpPr>
          <p:spPr>
            <a:xfrm rot="5400000">
              <a:off x="656113" y="4815402"/>
              <a:ext cx="164013" cy="164013"/>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
            <p:cNvSpPr/>
            <p:nvPr/>
          </p:nvSpPr>
          <p:spPr>
            <a:xfrm rot="5400000">
              <a:off x="656086" y="4979391"/>
              <a:ext cx="164067" cy="164013"/>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
            <p:cNvSpPr/>
            <p:nvPr/>
          </p:nvSpPr>
          <p:spPr>
            <a:xfrm rot="5400000">
              <a:off x="820101" y="4815375"/>
              <a:ext cx="164013" cy="164067"/>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
            <p:cNvSpPr/>
            <p:nvPr/>
          </p:nvSpPr>
          <p:spPr>
            <a:xfrm rot="5400000">
              <a:off x="984036" y="4487315"/>
              <a:ext cx="164173" cy="164067"/>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
            <p:cNvSpPr/>
            <p:nvPr/>
          </p:nvSpPr>
          <p:spPr>
            <a:xfrm rot="5400000">
              <a:off x="1148077" y="4487288"/>
              <a:ext cx="164173" cy="164120"/>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
            <p:cNvSpPr/>
            <p:nvPr/>
          </p:nvSpPr>
          <p:spPr>
            <a:xfrm rot="5400000">
              <a:off x="656091" y="4487288"/>
              <a:ext cx="656160" cy="656106"/>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
            <p:cNvSpPr/>
            <p:nvPr/>
          </p:nvSpPr>
          <p:spPr>
            <a:xfrm rot="5400000">
              <a:off x="810580" y="4641781"/>
              <a:ext cx="501590" cy="501697"/>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
            <p:cNvSpPr/>
            <p:nvPr/>
          </p:nvSpPr>
          <p:spPr>
            <a:xfrm rot="5400000">
              <a:off x="984144" y="4815348"/>
              <a:ext cx="328027" cy="328133"/>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
            <p:cNvSpPr/>
            <p:nvPr/>
          </p:nvSpPr>
          <p:spPr>
            <a:xfrm rot="5400000">
              <a:off x="128146" y="3428509"/>
              <a:ext cx="38362" cy="14928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
            <p:cNvSpPr/>
            <p:nvPr/>
          </p:nvSpPr>
          <p:spPr>
            <a:xfrm rot="5400000">
              <a:off x="134015" y="3308991"/>
              <a:ext cx="132587" cy="132747"/>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
            <p:cNvSpPr/>
            <p:nvPr/>
          </p:nvSpPr>
          <p:spPr>
            <a:xfrm rot="5400000">
              <a:off x="253371" y="3303280"/>
              <a:ext cx="149287" cy="38362"/>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
            <p:cNvSpPr/>
            <p:nvPr/>
          </p:nvSpPr>
          <p:spPr>
            <a:xfrm rot="5400000">
              <a:off x="389428" y="3308991"/>
              <a:ext cx="132587" cy="132747"/>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
            <p:cNvSpPr/>
            <p:nvPr/>
          </p:nvSpPr>
          <p:spPr>
            <a:xfrm rot="5400000">
              <a:off x="489522" y="3428509"/>
              <a:ext cx="38362" cy="14928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
            <p:cNvSpPr/>
            <p:nvPr/>
          </p:nvSpPr>
          <p:spPr>
            <a:xfrm rot="5400000">
              <a:off x="389508" y="3564646"/>
              <a:ext cx="132587" cy="132587"/>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
            <p:cNvSpPr/>
            <p:nvPr/>
          </p:nvSpPr>
          <p:spPr>
            <a:xfrm rot="5400000">
              <a:off x="253371" y="3664661"/>
              <a:ext cx="149287" cy="38362"/>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
            <p:cNvSpPr/>
            <p:nvPr/>
          </p:nvSpPr>
          <p:spPr>
            <a:xfrm rot="5400000">
              <a:off x="134015" y="3564566"/>
              <a:ext cx="132587" cy="132747"/>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5"/>
          <p:cNvGrpSpPr/>
          <p:nvPr/>
        </p:nvGrpSpPr>
        <p:grpSpPr>
          <a:xfrm rot="-5400000">
            <a:off x="7604682" y="307851"/>
            <a:ext cx="1847053" cy="1231328"/>
            <a:chOff x="7515500" y="4056000"/>
            <a:chExt cx="1628508" cy="1085636"/>
          </a:xfrm>
        </p:grpSpPr>
        <p:sp>
          <p:nvSpPr>
            <p:cNvPr id="512" name="Google Shape;512;p5"/>
            <p:cNvSpPr/>
            <p:nvPr/>
          </p:nvSpPr>
          <p:spPr>
            <a:xfrm>
              <a:off x="7515500" y="4598708"/>
              <a:ext cx="542771" cy="542928"/>
            </a:xfrm>
            <a:custGeom>
              <a:rect b="b" l="l" r="r" t="t"/>
              <a:pathLst>
                <a:path extrusionOk="0" h="10386" w="10383">
                  <a:moveTo>
                    <a:pt x="0" y="1"/>
                  </a:moveTo>
                  <a:lnTo>
                    <a:pt x="0" y="10385"/>
                  </a:lnTo>
                  <a:lnTo>
                    <a:pt x="10383" y="10385"/>
                  </a:lnTo>
                  <a:lnTo>
                    <a:pt x="10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
            <p:cNvSpPr/>
            <p:nvPr/>
          </p:nvSpPr>
          <p:spPr>
            <a:xfrm>
              <a:off x="7515500" y="4598708"/>
              <a:ext cx="542771" cy="542928"/>
            </a:xfrm>
            <a:custGeom>
              <a:rect b="b" l="l" r="r" t="t"/>
              <a:pathLst>
                <a:path extrusionOk="0" h="10386" w="10383">
                  <a:moveTo>
                    <a:pt x="10383" y="1"/>
                  </a:moveTo>
                  <a:cubicBezTo>
                    <a:pt x="4650" y="1"/>
                    <a:pt x="0" y="4650"/>
                    <a:pt x="0" y="10385"/>
                  </a:cubicBezTo>
                  <a:lnTo>
                    <a:pt x="10383" y="10385"/>
                  </a:lnTo>
                  <a:lnTo>
                    <a:pt x="103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
            <p:cNvSpPr/>
            <p:nvPr/>
          </p:nvSpPr>
          <p:spPr>
            <a:xfrm>
              <a:off x="7716181" y="4799544"/>
              <a:ext cx="342088" cy="342088"/>
            </a:xfrm>
            <a:custGeom>
              <a:rect b="b" l="l" r="r" t="t"/>
              <a:pathLst>
                <a:path extrusionOk="0" h="6544" w="6544">
                  <a:moveTo>
                    <a:pt x="6544" y="1"/>
                  </a:moveTo>
                  <a:cubicBezTo>
                    <a:pt x="2932" y="1"/>
                    <a:pt x="1" y="2929"/>
                    <a:pt x="1" y="6543"/>
                  </a:cubicBezTo>
                  <a:lnTo>
                    <a:pt x="6544" y="6543"/>
                  </a:lnTo>
                  <a:lnTo>
                    <a:pt x="6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
            <p:cNvSpPr/>
            <p:nvPr/>
          </p:nvSpPr>
          <p:spPr>
            <a:xfrm>
              <a:off x="7857530" y="4940736"/>
              <a:ext cx="200736" cy="200893"/>
            </a:xfrm>
            <a:custGeom>
              <a:rect b="b" l="l" r="r" t="t"/>
              <a:pathLst>
                <a:path extrusionOk="0" h="3843" w="3840">
                  <a:moveTo>
                    <a:pt x="3840" y="0"/>
                  </a:moveTo>
                  <a:cubicBezTo>
                    <a:pt x="1719" y="0"/>
                    <a:pt x="0" y="1721"/>
                    <a:pt x="0" y="3842"/>
                  </a:cubicBezTo>
                  <a:lnTo>
                    <a:pt x="3840" y="3842"/>
                  </a:lnTo>
                  <a:lnTo>
                    <a:pt x="38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
            <p:cNvSpPr/>
            <p:nvPr/>
          </p:nvSpPr>
          <p:spPr>
            <a:xfrm>
              <a:off x="8601080" y="4598708"/>
              <a:ext cx="542928" cy="542928"/>
            </a:xfrm>
            <a:custGeom>
              <a:rect b="b" l="l" r="r" t="t"/>
              <a:pathLst>
                <a:path extrusionOk="0" h="10386" w="10386">
                  <a:moveTo>
                    <a:pt x="1" y="1"/>
                  </a:moveTo>
                  <a:lnTo>
                    <a:pt x="1" y="10385"/>
                  </a:lnTo>
                  <a:lnTo>
                    <a:pt x="10386" y="10385"/>
                  </a:lnTo>
                  <a:lnTo>
                    <a:pt x="10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
            <p:cNvSpPr/>
            <p:nvPr/>
          </p:nvSpPr>
          <p:spPr>
            <a:xfrm>
              <a:off x="8772696" y="4770323"/>
              <a:ext cx="199586" cy="199690"/>
            </a:xfrm>
            <a:custGeom>
              <a:rect b="b" l="l" r="r" t="t"/>
              <a:pathLst>
                <a:path extrusionOk="0" h="3820" w="3818">
                  <a:moveTo>
                    <a:pt x="1" y="0"/>
                  </a:moveTo>
                  <a:lnTo>
                    <a:pt x="1" y="3819"/>
                  </a:lnTo>
                  <a:lnTo>
                    <a:pt x="3817" y="3819"/>
                  </a:lnTo>
                  <a:lnTo>
                    <a:pt x="38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
            <p:cNvSpPr/>
            <p:nvPr/>
          </p:nvSpPr>
          <p:spPr>
            <a:xfrm>
              <a:off x="8601080" y="4598708"/>
              <a:ext cx="542928" cy="542928"/>
            </a:xfrm>
            <a:custGeom>
              <a:rect b="b" l="l" r="r" t="t"/>
              <a:pathLst>
                <a:path extrusionOk="0" h="10386" w="10386">
                  <a:moveTo>
                    <a:pt x="1" y="1"/>
                  </a:moveTo>
                  <a:lnTo>
                    <a:pt x="10386" y="10385"/>
                  </a:lnTo>
                  <a:lnTo>
                    <a:pt x="10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
            <p:cNvSpPr/>
            <p:nvPr/>
          </p:nvSpPr>
          <p:spPr>
            <a:xfrm>
              <a:off x="8601080" y="4056000"/>
              <a:ext cx="542824" cy="542771"/>
            </a:xfrm>
            <a:custGeom>
              <a:rect b="b" l="l" r="r" t="t"/>
              <a:pathLst>
                <a:path extrusionOk="0" h="10383" w="10384">
                  <a:moveTo>
                    <a:pt x="1" y="0"/>
                  </a:moveTo>
                  <a:lnTo>
                    <a:pt x="1" y="10383"/>
                  </a:lnTo>
                  <a:lnTo>
                    <a:pt x="10383" y="10383"/>
                  </a:lnTo>
                  <a:lnTo>
                    <a:pt x="103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
            <p:cNvSpPr/>
            <p:nvPr/>
          </p:nvSpPr>
          <p:spPr>
            <a:xfrm>
              <a:off x="8601080" y="4056000"/>
              <a:ext cx="542928" cy="542771"/>
            </a:xfrm>
            <a:custGeom>
              <a:rect b="b" l="l" r="r" t="t"/>
              <a:pathLst>
                <a:path extrusionOk="0" h="10383" w="10386">
                  <a:moveTo>
                    <a:pt x="1" y="0"/>
                  </a:moveTo>
                  <a:lnTo>
                    <a:pt x="1" y="10383"/>
                  </a:lnTo>
                  <a:lnTo>
                    <a:pt x="10386" y="10383"/>
                  </a:lnTo>
                  <a:cubicBezTo>
                    <a:pt x="10386" y="4647"/>
                    <a:pt x="5736"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
            <p:cNvSpPr/>
            <p:nvPr/>
          </p:nvSpPr>
          <p:spPr>
            <a:xfrm>
              <a:off x="8601080" y="4327302"/>
              <a:ext cx="271516" cy="271464"/>
            </a:xfrm>
            <a:custGeom>
              <a:rect b="b" l="l" r="r" t="t"/>
              <a:pathLst>
                <a:path extrusionOk="0" h="5193" w="5194">
                  <a:moveTo>
                    <a:pt x="1" y="0"/>
                  </a:moveTo>
                  <a:lnTo>
                    <a:pt x="1" y="5193"/>
                  </a:lnTo>
                  <a:lnTo>
                    <a:pt x="5193" y="5193"/>
                  </a:lnTo>
                  <a:cubicBezTo>
                    <a:pt x="5193" y="2326"/>
                    <a:pt x="2867"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
            <p:cNvSpPr/>
            <p:nvPr/>
          </p:nvSpPr>
          <p:spPr>
            <a:xfrm>
              <a:off x="8058211" y="4598708"/>
              <a:ext cx="542928" cy="542928"/>
            </a:xfrm>
            <a:custGeom>
              <a:rect b="b" l="l" r="r" t="t"/>
              <a:pathLst>
                <a:path extrusionOk="0" h="10386" w="10386">
                  <a:moveTo>
                    <a:pt x="1" y="1"/>
                  </a:moveTo>
                  <a:lnTo>
                    <a:pt x="1" y="10385"/>
                  </a:lnTo>
                  <a:lnTo>
                    <a:pt x="10386" y="10385"/>
                  </a:lnTo>
                  <a:lnTo>
                    <a:pt x="103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
            <p:cNvSpPr/>
            <p:nvPr/>
          </p:nvSpPr>
          <p:spPr>
            <a:xfrm>
              <a:off x="8258840" y="4598708"/>
              <a:ext cx="141718" cy="542928"/>
            </a:xfrm>
            <a:custGeom>
              <a:rect b="b" l="l" r="r" t="t"/>
              <a:pathLst>
                <a:path extrusionOk="0" h="10386" w="2711">
                  <a:moveTo>
                    <a:pt x="0" y="1"/>
                  </a:moveTo>
                  <a:lnTo>
                    <a:pt x="0" y="10385"/>
                  </a:lnTo>
                  <a:lnTo>
                    <a:pt x="2710" y="10385"/>
                  </a:lnTo>
                  <a:lnTo>
                    <a:pt x="2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
            <p:cNvSpPr/>
            <p:nvPr/>
          </p:nvSpPr>
          <p:spPr>
            <a:xfrm>
              <a:off x="8058211" y="4799283"/>
              <a:ext cx="542928" cy="141718"/>
            </a:xfrm>
            <a:custGeom>
              <a:rect b="b" l="l" r="r" t="t"/>
              <a:pathLst>
                <a:path extrusionOk="0" h="2711" w="10386">
                  <a:moveTo>
                    <a:pt x="1" y="1"/>
                  </a:moveTo>
                  <a:lnTo>
                    <a:pt x="1" y="2711"/>
                  </a:lnTo>
                  <a:lnTo>
                    <a:pt x="10386" y="2711"/>
                  </a:lnTo>
                  <a:lnTo>
                    <a:pt x="10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5"/>
          <p:cNvSpPr/>
          <p:nvPr/>
        </p:nvSpPr>
        <p:spPr>
          <a:xfrm rot="10800000">
            <a:off x="557561" y="7"/>
            <a:ext cx="145545" cy="145455"/>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5"/>
          <p:cNvGrpSpPr/>
          <p:nvPr/>
        </p:nvGrpSpPr>
        <p:grpSpPr>
          <a:xfrm>
            <a:off x="0" y="0"/>
            <a:ext cx="557607" cy="557562"/>
            <a:chOff x="0" y="0"/>
            <a:chExt cx="557607" cy="557562"/>
          </a:xfrm>
        </p:grpSpPr>
        <p:sp>
          <p:nvSpPr>
            <p:cNvPr id="527" name="Google Shape;527;p5"/>
            <p:cNvSpPr/>
            <p:nvPr/>
          </p:nvSpPr>
          <p:spPr>
            <a:xfrm rot="10800000">
              <a:off x="0" y="0"/>
              <a:ext cx="557607" cy="557562"/>
            </a:xfrm>
            <a:custGeom>
              <a:rect b="b" l="l" r="r" t="t"/>
              <a:pathLst>
                <a:path extrusionOk="0" h="12297" w="12298">
                  <a:moveTo>
                    <a:pt x="0" y="0"/>
                  </a:moveTo>
                  <a:lnTo>
                    <a:pt x="0"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
            <p:cNvSpPr/>
            <p:nvPr/>
          </p:nvSpPr>
          <p:spPr>
            <a:xfrm rot="10800000">
              <a:off x="0" y="2"/>
              <a:ext cx="557607" cy="392247"/>
            </a:xfrm>
            <a:custGeom>
              <a:rect b="b" l="l" r="r" t="t"/>
              <a:pathLst>
                <a:path extrusionOk="0" h="8651" w="12298">
                  <a:moveTo>
                    <a:pt x="0" y="0"/>
                  </a:moveTo>
                  <a:lnTo>
                    <a:pt x="0" y="8651"/>
                  </a:lnTo>
                  <a:lnTo>
                    <a:pt x="12297" y="8651"/>
                  </a:lnTo>
                  <a:lnTo>
                    <a:pt x="12297"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
            <p:cNvSpPr/>
            <p:nvPr/>
          </p:nvSpPr>
          <p:spPr>
            <a:xfrm rot="10800000">
              <a:off x="0" y="4"/>
              <a:ext cx="557607" cy="278758"/>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
            <p:cNvSpPr/>
            <p:nvPr/>
          </p:nvSpPr>
          <p:spPr>
            <a:xfrm rot="10800000">
              <a:off x="0" y="7"/>
              <a:ext cx="557607" cy="145455"/>
            </a:xfrm>
            <a:custGeom>
              <a:rect b="b" l="l" r="r" t="t"/>
              <a:pathLst>
                <a:path extrusionOk="0" h="3208" w="12298">
                  <a:moveTo>
                    <a:pt x="0" y="1"/>
                  </a:moveTo>
                  <a:lnTo>
                    <a:pt x="0" y="3208"/>
                  </a:lnTo>
                  <a:lnTo>
                    <a:pt x="12297" y="3208"/>
                  </a:lnTo>
                  <a:lnTo>
                    <a:pt x="122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rot="10800000">
              <a:off x="137" y="0"/>
              <a:ext cx="278758" cy="55756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rot="10800000">
              <a:off x="262572" y="61761"/>
              <a:ext cx="32600" cy="12686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p:nvPr/>
          </p:nvSpPr>
          <p:spPr>
            <a:xfrm rot="10800000">
              <a:off x="331128" y="113812"/>
              <a:ext cx="112673" cy="112809"/>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rot="10800000">
              <a:off x="368988" y="262439"/>
              <a:ext cx="126865" cy="3260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rot="10800000">
              <a:off x="331128" y="330857"/>
              <a:ext cx="112673" cy="112809"/>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rot="10800000">
              <a:off x="262572" y="368852"/>
              <a:ext cx="32600" cy="12686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p:nvPr/>
          </p:nvSpPr>
          <p:spPr>
            <a:xfrm rot="10800000">
              <a:off x="113944" y="330993"/>
              <a:ext cx="112673" cy="112673"/>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rot="10800000">
              <a:off x="61892" y="262439"/>
              <a:ext cx="126865" cy="3260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rot="10800000">
              <a:off x="113944" y="113812"/>
              <a:ext cx="112673" cy="112809"/>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540" name="Shape 540"/>
        <p:cNvGrpSpPr/>
        <p:nvPr/>
      </p:nvGrpSpPr>
      <p:grpSpPr>
        <a:xfrm>
          <a:off x="0" y="0"/>
          <a:ext cx="0" cy="0"/>
          <a:chOff x="0" y="0"/>
          <a:chExt cx="0" cy="0"/>
        </a:xfrm>
      </p:grpSpPr>
      <p:sp>
        <p:nvSpPr>
          <p:cNvPr id="541" name="Google Shape;541;p6"/>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542" name="Google Shape;542;p6"/>
          <p:cNvGrpSpPr/>
          <p:nvPr/>
        </p:nvGrpSpPr>
        <p:grpSpPr>
          <a:xfrm>
            <a:off x="6065259" y="4612654"/>
            <a:ext cx="3084591" cy="530796"/>
            <a:chOff x="6065259" y="4612654"/>
            <a:chExt cx="3084591" cy="530796"/>
          </a:xfrm>
        </p:grpSpPr>
        <p:sp>
          <p:nvSpPr>
            <p:cNvPr id="543" name="Google Shape;543;p6"/>
            <p:cNvSpPr/>
            <p:nvPr/>
          </p:nvSpPr>
          <p:spPr>
            <a:xfrm>
              <a:off x="6065259" y="4620974"/>
              <a:ext cx="514156" cy="514115"/>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6217735" y="4773406"/>
              <a:ext cx="361682" cy="361682"/>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6322256" y="4878052"/>
              <a:ext cx="257162" cy="257036"/>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6445215" y="5000967"/>
              <a:ext cx="134204" cy="134120"/>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7607492" y="4620974"/>
              <a:ext cx="514156" cy="514115"/>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7607576" y="4620974"/>
              <a:ext cx="514156" cy="514115"/>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7607492" y="4620974"/>
              <a:ext cx="514240" cy="514115"/>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a:off x="7607576" y="4620974"/>
              <a:ext cx="257036" cy="257120"/>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a:off x="7607576" y="4620974"/>
              <a:ext cx="128560" cy="12860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6579379" y="4620974"/>
              <a:ext cx="514156" cy="514115"/>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6579379" y="4773406"/>
              <a:ext cx="514156" cy="361682"/>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6579379" y="4878052"/>
              <a:ext cx="514156" cy="257036"/>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6579379" y="5000967"/>
              <a:ext cx="514156" cy="134120"/>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p:nvPr/>
          </p:nvSpPr>
          <p:spPr>
            <a:xfrm>
              <a:off x="6836376" y="4620974"/>
              <a:ext cx="257036" cy="514115"/>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a:off x="6149253" y="4704924"/>
              <a:ext cx="687158" cy="430164"/>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8121696" y="4620974"/>
              <a:ext cx="514156" cy="514115"/>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8121696" y="4620974"/>
              <a:ext cx="514031" cy="514115"/>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8085322" y="4612654"/>
              <a:ext cx="586777" cy="530796"/>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7093373" y="4620974"/>
              <a:ext cx="514156" cy="514115"/>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7093373" y="4620974"/>
              <a:ext cx="514156" cy="12860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7478973" y="4620974"/>
              <a:ext cx="128644" cy="12860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7093373" y="4878052"/>
              <a:ext cx="514240" cy="257036"/>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7132046" y="4916724"/>
              <a:ext cx="436895" cy="218364"/>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7171973" y="4956525"/>
              <a:ext cx="357083" cy="178563"/>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7225530" y="5010123"/>
              <a:ext cx="249929" cy="124965"/>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7279128" y="5063679"/>
              <a:ext cx="142775" cy="71408"/>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8635690" y="4620974"/>
              <a:ext cx="514156" cy="514115"/>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8635690" y="5006570"/>
              <a:ext cx="128644" cy="128518"/>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8635690" y="4878052"/>
              <a:ext cx="128644" cy="128560"/>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8764293" y="5006570"/>
              <a:ext cx="128560" cy="12851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8764293" y="4878052"/>
              <a:ext cx="128560" cy="128560"/>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8764293" y="4749534"/>
              <a:ext cx="128560" cy="128560"/>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8892812" y="5006570"/>
              <a:ext cx="128518" cy="128518"/>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9021290" y="5006570"/>
              <a:ext cx="128560" cy="128518"/>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8892812" y="4878052"/>
              <a:ext cx="128518" cy="128560"/>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8635690" y="4749534"/>
              <a:ext cx="128644" cy="128560"/>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8635690" y="4620974"/>
              <a:ext cx="128644" cy="12860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8635690" y="4620974"/>
              <a:ext cx="514156" cy="514115"/>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8756809" y="4620974"/>
              <a:ext cx="393038" cy="39312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8892812" y="4620974"/>
              <a:ext cx="257036" cy="257120"/>
            </a:xfrm>
            <a:custGeom>
              <a:rect b="b" l="l" r="r" t="t"/>
              <a:pathLst>
                <a:path extrusionOk="0" h="6150" w="6148">
                  <a:moveTo>
                    <a:pt x="0" y="0"/>
                  </a:moveTo>
                  <a:lnTo>
                    <a:pt x="6147" y="6150"/>
                  </a:lnTo>
                  <a:lnTo>
                    <a:pt x="61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6821367" y="4961166"/>
              <a:ext cx="30060" cy="116979"/>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6684318" y="4926131"/>
              <a:ext cx="103893" cy="104019"/>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6636322" y="4863042"/>
              <a:ext cx="116979" cy="3006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6684318" y="4725996"/>
              <a:ext cx="103893" cy="104019"/>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6821367" y="4678000"/>
              <a:ext cx="30060" cy="116979"/>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6884581" y="4725996"/>
              <a:ext cx="103893" cy="103893"/>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6919491" y="4863042"/>
              <a:ext cx="116979" cy="3006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6884581" y="4926131"/>
              <a:ext cx="103893" cy="104019"/>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6"/>
          <p:cNvGrpSpPr/>
          <p:nvPr/>
        </p:nvGrpSpPr>
        <p:grpSpPr>
          <a:xfrm>
            <a:off x="0" y="4322686"/>
            <a:ext cx="1641679" cy="820835"/>
            <a:chOff x="0" y="4393760"/>
            <a:chExt cx="1499387" cy="749690"/>
          </a:xfrm>
        </p:grpSpPr>
        <p:sp>
          <p:nvSpPr>
            <p:cNvPr id="592" name="Google Shape;592;p6"/>
            <p:cNvSpPr/>
            <p:nvPr/>
          </p:nvSpPr>
          <p:spPr>
            <a:xfrm flipH="1" rot="10800000">
              <a:off x="9" y="4680680"/>
              <a:ext cx="573886" cy="462770"/>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flipH="1" rot="10800000">
              <a:off x="111095"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flipH="1" rot="10800000">
              <a:off x="342504"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flipH="1" rot="10800000">
              <a:off x="1036588" y="4680680"/>
              <a:ext cx="462798" cy="462770"/>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flipH="1" rot="10800000">
              <a:off x="1036588" y="4680680"/>
              <a:ext cx="462798" cy="462770"/>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flipH="1" rot="10800000">
              <a:off x="1267998" y="4912065"/>
              <a:ext cx="231385" cy="231385"/>
            </a:xfrm>
            <a:custGeom>
              <a:rect b="b" l="l" r="r" t="t"/>
              <a:pathLst>
                <a:path extrusionOk="0" h="8065" w="8065">
                  <a:moveTo>
                    <a:pt x="0" y="1"/>
                  </a:moveTo>
                  <a:cubicBezTo>
                    <a:pt x="0" y="4454"/>
                    <a:pt x="3610" y="8064"/>
                    <a:pt x="8064" y="8064"/>
                  </a:cubicBezTo>
                  <a:lnTo>
                    <a:pt x="80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flipH="1" rot="10800000">
              <a:off x="0" y="4393760"/>
              <a:ext cx="573896" cy="28691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flipH="1" rot="10800000">
              <a:off x="0" y="4393760"/>
              <a:ext cx="335508" cy="28691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flipH="1" rot="10800000">
              <a:off x="573856" y="4680680"/>
              <a:ext cx="462770" cy="462770"/>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flipH="1" rot="10800000">
              <a:off x="689561" y="4680680"/>
              <a:ext cx="231356" cy="347120"/>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6"/>
            <p:cNvGrpSpPr/>
            <p:nvPr/>
          </p:nvGrpSpPr>
          <p:grpSpPr>
            <a:xfrm flipH="1" rot="10800000">
              <a:off x="725871" y="4750170"/>
              <a:ext cx="158828" cy="208088"/>
              <a:chOff x="1430778" y="1939788"/>
              <a:chExt cx="217662" cy="285170"/>
            </a:xfrm>
          </p:grpSpPr>
          <p:sp>
            <p:nvSpPr>
              <p:cNvPr id="603" name="Google Shape;603;p6"/>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6"/>
            <p:cNvSpPr/>
            <p:nvPr/>
          </p:nvSpPr>
          <p:spPr>
            <a:xfrm flipH="1" rot="10800000">
              <a:off x="573856" y="5074766"/>
              <a:ext cx="68713" cy="6868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6"/>
          <p:cNvGrpSpPr/>
          <p:nvPr/>
        </p:nvGrpSpPr>
        <p:grpSpPr>
          <a:xfrm flipH="1">
            <a:off x="7329229" y="-16674"/>
            <a:ext cx="1814772" cy="1059367"/>
            <a:chOff x="436045" y="2320129"/>
            <a:chExt cx="2172859" cy="1268399"/>
          </a:xfrm>
        </p:grpSpPr>
        <p:sp>
          <p:nvSpPr>
            <p:cNvPr id="608" name="Google Shape;608;p6"/>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1222463" y="2320129"/>
              <a:ext cx="777305" cy="634231"/>
            </a:xfrm>
            <a:custGeom>
              <a:rect b="b" l="l" r="r" t="t"/>
              <a:pathLst>
                <a:path extrusionOk="0" h="16131" w="16130">
                  <a:moveTo>
                    <a:pt x="0" y="1"/>
                  </a:moveTo>
                  <a:lnTo>
                    <a:pt x="0"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1462751"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1452548"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1452548"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1974674"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2"/>
                </a:solidFill>
              </a:endParaRPr>
            </a:p>
          </p:txBody>
        </p:sp>
        <p:sp>
          <p:nvSpPr>
            <p:cNvPr id="620" name="Google Shape;620;p6"/>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6"/>
          <p:cNvGrpSpPr/>
          <p:nvPr/>
        </p:nvGrpSpPr>
        <p:grpSpPr>
          <a:xfrm flipH="1" rot="10800000">
            <a:off x="0" y="-27381"/>
            <a:ext cx="925570" cy="1036634"/>
            <a:chOff x="0" y="3952464"/>
            <a:chExt cx="1063385" cy="1190986"/>
          </a:xfrm>
        </p:grpSpPr>
        <p:sp>
          <p:nvSpPr>
            <p:cNvPr id="624" name="Google Shape;624;p6"/>
            <p:cNvSpPr/>
            <p:nvPr/>
          </p:nvSpPr>
          <p:spPr>
            <a:xfrm flipH="1" rot="10800000">
              <a:off x="531700" y="4484134"/>
              <a:ext cx="531685" cy="65849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
            <p:cNvSpPr/>
            <p:nvPr/>
          </p:nvSpPr>
          <p:spPr>
            <a:xfrm flipH="1" rot="10800000">
              <a:off x="0" y="4484131"/>
              <a:ext cx="531718" cy="531784"/>
            </a:xfrm>
            <a:custGeom>
              <a:rect b="b" l="l" r="r" t="t"/>
              <a:pathLst>
                <a:path extrusionOk="0" h="16133" w="16131">
                  <a:moveTo>
                    <a:pt x="1" y="1"/>
                  </a:moveTo>
                  <a:lnTo>
                    <a:pt x="1" y="16133"/>
                  </a:lnTo>
                  <a:lnTo>
                    <a:pt x="16130" y="16133"/>
                  </a:lnTo>
                  <a:lnTo>
                    <a:pt x="161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
            <p:cNvSpPr/>
            <p:nvPr/>
          </p:nvSpPr>
          <p:spPr>
            <a:xfrm flipH="1" rot="10800000">
              <a:off x="0" y="4751819"/>
              <a:ext cx="531718" cy="264096"/>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
            <p:cNvSpPr/>
            <p:nvPr/>
          </p:nvSpPr>
          <p:spPr>
            <a:xfrm flipH="1" rot="10800000">
              <a:off x="0" y="4750010"/>
              <a:ext cx="531718" cy="392616"/>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
            <p:cNvSpPr/>
            <p:nvPr/>
          </p:nvSpPr>
          <p:spPr>
            <a:xfrm flipH="1" rot="10800000">
              <a:off x="0" y="4882947"/>
              <a:ext cx="352072" cy="26050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
            <p:cNvSpPr/>
            <p:nvPr/>
          </p:nvSpPr>
          <p:spPr>
            <a:xfrm flipH="1" rot="10800000">
              <a:off x="531700" y="4750010"/>
              <a:ext cx="265810" cy="392616"/>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
            <p:cNvSpPr/>
            <p:nvPr/>
          </p:nvSpPr>
          <p:spPr>
            <a:xfrm flipH="1" rot="10800000">
              <a:off x="99648" y="4571076"/>
              <a:ext cx="107425" cy="10333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
            <p:cNvSpPr/>
            <p:nvPr/>
          </p:nvSpPr>
          <p:spPr>
            <a:xfrm flipH="1" rot="10800000">
              <a:off x="324591" y="4571109"/>
              <a:ext cx="107392" cy="10333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
            <p:cNvSpPr/>
            <p:nvPr/>
          </p:nvSpPr>
          <p:spPr>
            <a:xfrm flipH="1" rot="10800000">
              <a:off x="0" y="3952464"/>
              <a:ext cx="531718" cy="531685"/>
            </a:xfrm>
            <a:custGeom>
              <a:rect b="b" l="l" r="r" t="t"/>
              <a:pathLst>
                <a:path extrusionOk="0" h="16130" w="16131">
                  <a:moveTo>
                    <a:pt x="1" y="1"/>
                  </a:moveTo>
                  <a:lnTo>
                    <a:pt x="1" y="16130"/>
                  </a:lnTo>
                  <a:cubicBezTo>
                    <a:pt x="1" y="7222"/>
                    <a:pt x="7222" y="1"/>
                    <a:pt x="161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633" name="Shape 633"/>
        <p:cNvGrpSpPr/>
        <p:nvPr/>
      </p:nvGrpSpPr>
      <p:grpSpPr>
        <a:xfrm>
          <a:off x="0" y="0"/>
          <a:ext cx="0" cy="0"/>
          <a:chOff x="0" y="0"/>
          <a:chExt cx="0" cy="0"/>
        </a:xfrm>
      </p:grpSpPr>
      <p:sp>
        <p:nvSpPr>
          <p:cNvPr id="634" name="Google Shape;634;p7"/>
          <p:cNvSpPr txBox="1"/>
          <p:nvPr>
            <p:ph type="title"/>
          </p:nvPr>
        </p:nvSpPr>
        <p:spPr>
          <a:xfrm>
            <a:off x="3407550" y="1593200"/>
            <a:ext cx="4579200" cy="4548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2200"/>
              <a:buNone/>
              <a:defRPr i="0" sz="24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635" name="Google Shape;635;p7"/>
          <p:cNvSpPr txBox="1"/>
          <p:nvPr>
            <p:ph idx="1" type="subTitle"/>
          </p:nvPr>
        </p:nvSpPr>
        <p:spPr>
          <a:xfrm>
            <a:off x="3407550" y="2188350"/>
            <a:ext cx="4579200" cy="189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Work Sans Medium"/>
                <a:ea typeface="Work Sans Medium"/>
                <a:cs typeface="Work Sans Medium"/>
                <a:sym typeface="Work Sans Medium"/>
              </a:defRPr>
            </a:lvl1pPr>
            <a:lvl2pPr lvl="1" rtl="0">
              <a:spcBef>
                <a:spcPts val="1000"/>
              </a:spcBef>
              <a:spcAft>
                <a:spcPts val="0"/>
              </a:spcAft>
              <a:buNone/>
              <a:defRPr sz="1400">
                <a:solidFill>
                  <a:schemeClr val="dk1"/>
                </a:solidFill>
                <a:latin typeface="Work Sans Medium"/>
                <a:ea typeface="Work Sans Medium"/>
                <a:cs typeface="Work Sans Medium"/>
                <a:sym typeface="Work Sans Medium"/>
              </a:defRPr>
            </a:lvl2pPr>
            <a:lvl3pPr lvl="2" rtl="0">
              <a:spcBef>
                <a:spcPts val="1000"/>
              </a:spcBef>
              <a:spcAft>
                <a:spcPts val="0"/>
              </a:spcAft>
              <a:buNone/>
              <a:defRPr sz="1400">
                <a:solidFill>
                  <a:schemeClr val="dk1"/>
                </a:solidFill>
                <a:latin typeface="Work Sans Medium"/>
                <a:ea typeface="Work Sans Medium"/>
                <a:cs typeface="Work Sans Medium"/>
                <a:sym typeface="Work Sans Medium"/>
              </a:defRPr>
            </a:lvl3pPr>
            <a:lvl4pPr lvl="3" rtl="0">
              <a:spcBef>
                <a:spcPts val="1000"/>
              </a:spcBef>
              <a:spcAft>
                <a:spcPts val="0"/>
              </a:spcAft>
              <a:buNone/>
              <a:defRPr sz="1400">
                <a:solidFill>
                  <a:schemeClr val="dk1"/>
                </a:solidFill>
                <a:latin typeface="Work Sans Medium"/>
                <a:ea typeface="Work Sans Medium"/>
                <a:cs typeface="Work Sans Medium"/>
                <a:sym typeface="Work Sans Medium"/>
              </a:defRPr>
            </a:lvl4pPr>
            <a:lvl5pPr lvl="4" rtl="0">
              <a:spcBef>
                <a:spcPts val="1000"/>
              </a:spcBef>
              <a:spcAft>
                <a:spcPts val="0"/>
              </a:spcAft>
              <a:buNone/>
              <a:defRPr sz="1400">
                <a:solidFill>
                  <a:schemeClr val="dk1"/>
                </a:solidFill>
                <a:latin typeface="Work Sans Medium"/>
                <a:ea typeface="Work Sans Medium"/>
                <a:cs typeface="Work Sans Medium"/>
                <a:sym typeface="Work Sans Medium"/>
              </a:defRPr>
            </a:lvl5pPr>
            <a:lvl6pPr lvl="5" rtl="0">
              <a:spcBef>
                <a:spcPts val="1000"/>
              </a:spcBef>
              <a:spcAft>
                <a:spcPts val="0"/>
              </a:spcAft>
              <a:buNone/>
              <a:defRPr sz="1400">
                <a:solidFill>
                  <a:schemeClr val="dk1"/>
                </a:solidFill>
                <a:latin typeface="Work Sans Medium"/>
                <a:ea typeface="Work Sans Medium"/>
                <a:cs typeface="Work Sans Medium"/>
                <a:sym typeface="Work Sans Medium"/>
              </a:defRPr>
            </a:lvl6pPr>
            <a:lvl7pPr lvl="6" rtl="0">
              <a:spcBef>
                <a:spcPts val="1000"/>
              </a:spcBef>
              <a:spcAft>
                <a:spcPts val="0"/>
              </a:spcAft>
              <a:buNone/>
              <a:defRPr sz="1400">
                <a:solidFill>
                  <a:schemeClr val="dk1"/>
                </a:solidFill>
                <a:latin typeface="Work Sans Medium"/>
                <a:ea typeface="Work Sans Medium"/>
                <a:cs typeface="Work Sans Medium"/>
                <a:sym typeface="Work Sans Medium"/>
              </a:defRPr>
            </a:lvl7pPr>
            <a:lvl8pPr lvl="7" rtl="0">
              <a:spcBef>
                <a:spcPts val="1000"/>
              </a:spcBef>
              <a:spcAft>
                <a:spcPts val="0"/>
              </a:spcAft>
              <a:buNone/>
              <a:defRPr sz="1400">
                <a:solidFill>
                  <a:schemeClr val="dk1"/>
                </a:solidFill>
                <a:latin typeface="Work Sans Medium"/>
                <a:ea typeface="Work Sans Medium"/>
                <a:cs typeface="Work Sans Medium"/>
                <a:sym typeface="Work Sans Medium"/>
              </a:defRPr>
            </a:lvl8pPr>
            <a:lvl9pPr lvl="8" rtl="0">
              <a:spcBef>
                <a:spcPts val="1000"/>
              </a:spcBef>
              <a:spcAft>
                <a:spcPts val="1000"/>
              </a:spcAft>
              <a:buNone/>
              <a:defRPr sz="1400">
                <a:solidFill>
                  <a:schemeClr val="dk1"/>
                </a:solidFill>
                <a:latin typeface="Work Sans Medium"/>
                <a:ea typeface="Work Sans Medium"/>
                <a:cs typeface="Work Sans Medium"/>
                <a:sym typeface="Work Sans Medium"/>
              </a:defRPr>
            </a:lvl9pPr>
          </a:lstStyle>
          <a:p/>
        </p:txBody>
      </p:sp>
      <p:sp>
        <p:nvSpPr>
          <p:cNvPr id="636" name="Google Shape;636;p7"/>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sz="3500">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37" name="Google Shape;637;p7"/>
          <p:cNvSpPr txBox="1"/>
          <p:nvPr>
            <p:ph idx="3" type="title"/>
          </p:nvPr>
        </p:nvSpPr>
        <p:spPr>
          <a:xfrm>
            <a:off x="1335650" y="3099175"/>
            <a:ext cx="1550700" cy="570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2200"/>
              <a:buNone/>
              <a:defRPr i="0" sz="24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grpSp>
        <p:nvGrpSpPr>
          <p:cNvPr id="638" name="Google Shape;638;p7"/>
          <p:cNvGrpSpPr/>
          <p:nvPr/>
        </p:nvGrpSpPr>
        <p:grpSpPr>
          <a:xfrm rot="10800000">
            <a:off x="5698015" y="-11"/>
            <a:ext cx="3438424" cy="1145290"/>
            <a:chOff x="566450" y="3996925"/>
            <a:chExt cx="3398996" cy="1132157"/>
          </a:xfrm>
        </p:grpSpPr>
        <p:sp>
          <p:nvSpPr>
            <p:cNvPr id="639" name="Google Shape;639;p7"/>
            <p:cNvSpPr/>
            <p:nvPr/>
          </p:nvSpPr>
          <p:spPr>
            <a:xfrm>
              <a:off x="566450" y="3996925"/>
              <a:ext cx="566559" cy="566453"/>
            </a:xfrm>
            <a:custGeom>
              <a:rect b="b" l="l" r="r" t="t"/>
              <a:pathLst>
                <a:path extrusionOk="0" h="10708" w="10710">
                  <a:moveTo>
                    <a:pt x="0" y="0"/>
                  </a:moveTo>
                  <a:lnTo>
                    <a:pt x="0" y="10707"/>
                  </a:lnTo>
                  <a:lnTo>
                    <a:pt x="10709" y="10707"/>
                  </a:lnTo>
                  <a:lnTo>
                    <a:pt x="107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733873" y="4164244"/>
              <a:ext cx="399131" cy="399131"/>
            </a:xfrm>
            <a:custGeom>
              <a:rect b="b" l="l" r="r" t="t"/>
              <a:pathLst>
                <a:path extrusionOk="0" h="7545" w="7545">
                  <a:moveTo>
                    <a:pt x="1" y="0"/>
                  </a:moveTo>
                  <a:lnTo>
                    <a:pt x="1" y="7544"/>
                  </a:lnTo>
                  <a:lnTo>
                    <a:pt x="7544" y="7544"/>
                  </a:lnTo>
                  <a:lnTo>
                    <a:pt x="7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645533" y="4076009"/>
              <a:ext cx="487474" cy="487368"/>
            </a:xfrm>
            <a:custGeom>
              <a:rect b="b" l="l" r="r" t="t"/>
              <a:pathLst>
                <a:path extrusionOk="0" fill="none" h="9213" w="9215">
                  <a:moveTo>
                    <a:pt x="1" y="9212"/>
                  </a:moveTo>
                  <a:lnTo>
                    <a:pt x="1" y="1"/>
                  </a:lnTo>
                  <a:lnTo>
                    <a:pt x="921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697743" y="4128220"/>
              <a:ext cx="435261" cy="435155"/>
            </a:xfrm>
            <a:custGeom>
              <a:rect b="b" l="l" r="r" t="t"/>
              <a:pathLst>
                <a:path extrusionOk="0" fill="none" h="8226" w="8228">
                  <a:moveTo>
                    <a:pt x="1" y="8225"/>
                  </a:moveTo>
                  <a:lnTo>
                    <a:pt x="1" y="1"/>
                  </a:lnTo>
                  <a:lnTo>
                    <a:pt x="822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672775" y="4103252"/>
              <a:ext cx="460230" cy="460124"/>
            </a:xfrm>
            <a:custGeom>
              <a:rect b="b" l="l" r="r" t="t"/>
              <a:pathLst>
                <a:path extrusionOk="0" fill="none" h="8698" w="8700">
                  <a:moveTo>
                    <a:pt x="1" y="8697"/>
                  </a:moveTo>
                  <a:lnTo>
                    <a:pt x="1" y="1"/>
                  </a:lnTo>
                  <a:lnTo>
                    <a:pt x="869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849720" y="4280092"/>
              <a:ext cx="283280" cy="283279"/>
            </a:xfrm>
            <a:custGeom>
              <a:rect b="b" l="l" r="r" t="t"/>
              <a:pathLst>
                <a:path extrusionOk="0" h="5355" w="5355">
                  <a:moveTo>
                    <a:pt x="1" y="1"/>
                  </a:moveTo>
                  <a:lnTo>
                    <a:pt x="1" y="5354"/>
                  </a:lnTo>
                  <a:lnTo>
                    <a:pt x="5354" y="5354"/>
                  </a:lnTo>
                  <a:lnTo>
                    <a:pt x="5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1699425" y="4562462"/>
              <a:ext cx="566559" cy="566559"/>
            </a:xfrm>
            <a:custGeom>
              <a:rect b="b" l="l" r="r" t="t"/>
              <a:pathLst>
                <a:path extrusionOk="0" h="10710" w="10710">
                  <a:moveTo>
                    <a:pt x="0" y="0"/>
                  </a:moveTo>
                  <a:lnTo>
                    <a:pt x="0" y="10709"/>
                  </a:lnTo>
                  <a:lnTo>
                    <a:pt x="10709" y="10709"/>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1782793" y="4645936"/>
              <a:ext cx="399818" cy="399712"/>
            </a:xfrm>
            <a:custGeom>
              <a:rect b="b" l="l" r="r" t="t"/>
              <a:pathLst>
                <a:path extrusionOk="0" h="7556" w="7558">
                  <a:moveTo>
                    <a:pt x="3232" y="0"/>
                  </a:moveTo>
                  <a:lnTo>
                    <a:pt x="3232" y="2457"/>
                  </a:lnTo>
                  <a:lnTo>
                    <a:pt x="1493" y="720"/>
                  </a:lnTo>
                  <a:lnTo>
                    <a:pt x="720" y="1493"/>
                  </a:lnTo>
                  <a:lnTo>
                    <a:pt x="2459" y="3230"/>
                  </a:lnTo>
                  <a:lnTo>
                    <a:pt x="0" y="3230"/>
                  </a:lnTo>
                  <a:lnTo>
                    <a:pt x="0" y="4323"/>
                  </a:lnTo>
                  <a:lnTo>
                    <a:pt x="2459" y="4323"/>
                  </a:lnTo>
                  <a:lnTo>
                    <a:pt x="720" y="6062"/>
                  </a:lnTo>
                  <a:lnTo>
                    <a:pt x="1493" y="6835"/>
                  </a:lnTo>
                  <a:lnTo>
                    <a:pt x="3232" y="5096"/>
                  </a:lnTo>
                  <a:lnTo>
                    <a:pt x="3232" y="7555"/>
                  </a:lnTo>
                  <a:lnTo>
                    <a:pt x="4325" y="7555"/>
                  </a:lnTo>
                  <a:lnTo>
                    <a:pt x="4325" y="5096"/>
                  </a:lnTo>
                  <a:lnTo>
                    <a:pt x="6064" y="6835"/>
                  </a:lnTo>
                  <a:lnTo>
                    <a:pt x="6837" y="6062"/>
                  </a:lnTo>
                  <a:lnTo>
                    <a:pt x="5098" y="4323"/>
                  </a:lnTo>
                  <a:lnTo>
                    <a:pt x="7558" y="4323"/>
                  </a:lnTo>
                  <a:lnTo>
                    <a:pt x="7558" y="3230"/>
                  </a:lnTo>
                  <a:lnTo>
                    <a:pt x="5098" y="3230"/>
                  </a:lnTo>
                  <a:lnTo>
                    <a:pt x="6837" y="1493"/>
                  </a:lnTo>
                  <a:lnTo>
                    <a:pt x="6064" y="720"/>
                  </a:lnTo>
                  <a:lnTo>
                    <a:pt x="4325" y="2457"/>
                  </a:lnTo>
                  <a:lnTo>
                    <a:pt x="4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832400" y="4562405"/>
              <a:ext cx="566559" cy="566559"/>
            </a:xfrm>
            <a:custGeom>
              <a:rect b="b" l="l" r="r" t="t"/>
              <a:pathLst>
                <a:path extrusionOk="0" h="10710" w="10710">
                  <a:moveTo>
                    <a:pt x="0" y="0"/>
                  </a:moveTo>
                  <a:lnTo>
                    <a:pt x="0" y="10710"/>
                  </a:lnTo>
                  <a:lnTo>
                    <a:pt x="10709" y="10710"/>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2832400" y="4562405"/>
              <a:ext cx="566559" cy="566665"/>
            </a:xfrm>
            <a:custGeom>
              <a:rect b="b" l="l" r="r" t="t"/>
              <a:pathLst>
                <a:path extrusionOk="0" h="10712" w="10710">
                  <a:moveTo>
                    <a:pt x="5356" y="0"/>
                  </a:moveTo>
                  <a:cubicBezTo>
                    <a:pt x="2397" y="0"/>
                    <a:pt x="0" y="2398"/>
                    <a:pt x="0" y="5356"/>
                  </a:cubicBezTo>
                  <a:lnTo>
                    <a:pt x="0" y="10712"/>
                  </a:lnTo>
                  <a:lnTo>
                    <a:pt x="10709" y="10712"/>
                  </a:lnTo>
                  <a:lnTo>
                    <a:pt x="10709" y="5356"/>
                  </a:lnTo>
                  <a:cubicBezTo>
                    <a:pt x="10709" y="2398"/>
                    <a:pt x="8312"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2265912" y="4562462"/>
              <a:ext cx="566559" cy="566559"/>
            </a:xfrm>
            <a:custGeom>
              <a:rect b="b" l="l" r="r" t="t"/>
              <a:pathLst>
                <a:path extrusionOk="0" h="10710" w="10710">
                  <a:moveTo>
                    <a:pt x="0" y="0"/>
                  </a:moveTo>
                  <a:lnTo>
                    <a:pt x="0" y="10709"/>
                  </a:lnTo>
                  <a:lnTo>
                    <a:pt x="10710" y="10709"/>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566487" y="4562523"/>
              <a:ext cx="566559" cy="566559"/>
            </a:xfrm>
            <a:custGeom>
              <a:rect b="b" l="l" r="r" t="t"/>
              <a:pathLst>
                <a:path extrusionOk="0" h="10710" w="10710">
                  <a:moveTo>
                    <a:pt x="0" y="1"/>
                  </a:moveTo>
                  <a:lnTo>
                    <a:pt x="0"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849651" y="4845690"/>
              <a:ext cx="283385" cy="283385"/>
            </a:xfrm>
            <a:custGeom>
              <a:rect b="b" l="l" r="r" t="t"/>
              <a:pathLst>
                <a:path extrusionOk="0" h="5357" w="5357">
                  <a:moveTo>
                    <a:pt x="1" y="1"/>
                  </a:moveTo>
                  <a:lnTo>
                    <a:pt x="1" y="5357"/>
                  </a:lnTo>
                  <a:lnTo>
                    <a:pt x="5357" y="5357"/>
                  </a:lnTo>
                  <a:lnTo>
                    <a:pt x="5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566487" y="4562523"/>
              <a:ext cx="566559" cy="566559"/>
            </a:xfrm>
            <a:custGeom>
              <a:rect b="b" l="l" r="r" t="t"/>
              <a:pathLst>
                <a:path extrusionOk="0" h="10710" w="10710">
                  <a:moveTo>
                    <a:pt x="0" y="1"/>
                  </a:moveTo>
                  <a:lnTo>
                    <a:pt x="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1132974" y="4908163"/>
              <a:ext cx="566559" cy="220910"/>
            </a:xfrm>
            <a:custGeom>
              <a:rect b="b" l="l" r="r" t="t"/>
              <a:pathLst>
                <a:path extrusionOk="0" h="4176" w="10710">
                  <a:moveTo>
                    <a:pt x="1" y="0"/>
                  </a:moveTo>
                  <a:lnTo>
                    <a:pt x="1" y="4176"/>
                  </a:lnTo>
                  <a:lnTo>
                    <a:pt x="10710" y="4176"/>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1132974" y="4988199"/>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5"/>
                    <a:pt x="523" y="1981"/>
                    <a:pt x="790" y="1981"/>
                  </a:cubicBezTo>
                  <a:cubicBezTo>
                    <a:pt x="1320" y="1981"/>
                    <a:pt x="1850" y="1797"/>
                    <a:pt x="2294" y="1430"/>
                  </a:cubicBezTo>
                  <a:cubicBezTo>
                    <a:pt x="2527" y="1236"/>
                    <a:pt x="2799" y="1140"/>
                    <a:pt x="3072" y="1140"/>
                  </a:cubicBezTo>
                  <a:cubicBezTo>
                    <a:pt x="3345" y="1140"/>
                    <a:pt x="3617" y="1236"/>
                    <a:pt x="3850" y="1430"/>
                  </a:cubicBezTo>
                  <a:cubicBezTo>
                    <a:pt x="4292" y="1797"/>
                    <a:pt x="4823" y="1981"/>
                    <a:pt x="5353" y="1981"/>
                  </a:cubicBezTo>
                  <a:cubicBezTo>
                    <a:pt x="5884" y="1981"/>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6"/>
                  </a:lnTo>
                  <a:cubicBezTo>
                    <a:pt x="10705" y="548"/>
                    <a:pt x="10701" y="551"/>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6" y="842"/>
                    <a:pt x="5353" y="842"/>
                  </a:cubicBezTo>
                  <a:cubicBezTo>
                    <a:pt x="5081" y="842"/>
                    <a:pt x="4809" y="746"/>
                    <a:pt x="4577" y="553"/>
                  </a:cubicBezTo>
                  <a:cubicBezTo>
                    <a:pt x="4134" y="185"/>
                    <a:pt x="3603"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1132974" y="4855794"/>
              <a:ext cx="566559" cy="104848"/>
            </a:xfrm>
            <a:custGeom>
              <a:rect b="b" l="l" r="r" t="t"/>
              <a:pathLst>
                <a:path extrusionOk="0" h="1982" w="10710">
                  <a:moveTo>
                    <a:pt x="3072" y="1"/>
                  </a:moveTo>
                  <a:cubicBezTo>
                    <a:pt x="2541" y="1"/>
                    <a:pt x="2009" y="185"/>
                    <a:pt x="1565" y="553"/>
                  </a:cubicBezTo>
                  <a:cubicBezTo>
                    <a:pt x="1333" y="745"/>
                    <a:pt x="1060" y="841"/>
                    <a:pt x="788" y="841"/>
                  </a:cubicBezTo>
                  <a:cubicBezTo>
                    <a:pt x="515" y="841"/>
                    <a:pt x="242" y="745"/>
                    <a:pt x="10" y="553"/>
                  </a:cubicBezTo>
                  <a:cubicBezTo>
                    <a:pt x="8" y="551"/>
                    <a:pt x="3" y="548"/>
                    <a:pt x="1" y="546"/>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7"/>
                    <a:pt x="4823" y="1980"/>
                    <a:pt x="5354" y="1980"/>
                  </a:cubicBezTo>
                  <a:cubicBezTo>
                    <a:pt x="5885" y="1980"/>
                    <a:pt x="6416" y="1797"/>
                    <a:pt x="6859" y="1430"/>
                  </a:cubicBezTo>
                  <a:cubicBezTo>
                    <a:pt x="7092" y="1236"/>
                    <a:pt x="7365" y="1140"/>
                    <a:pt x="7638" y="1140"/>
                  </a:cubicBezTo>
                  <a:cubicBezTo>
                    <a:pt x="7910" y="1140"/>
                    <a:pt x="8183" y="1236"/>
                    <a:pt x="8416" y="1430"/>
                  </a:cubicBezTo>
                  <a:cubicBezTo>
                    <a:pt x="8859" y="1797"/>
                    <a:pt x="9389" y="1981"/>
                    <a:pt x="9920" y="1981"/>
                  </a:cubicBezTo>
                  <a:cubicBezTo>
                    <a:pt x="10187" y="1981"/>
                    <a:pt x="10454" y="1935"/>
                    <a:pt x="10710" y="1841"/>
                  </a:cubicBezTo>
                  <a:lnTo>
                    <a:pt x="10710"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1132974" y="4723388"/>
              <a:ext cx="566453" cy="104795"/>
            </a:xfrm>
            <a:custGeom>
              <a:rect b="b" l="l" r="r" t="t"/>
              <a:pathLst>
                <a:path extrusionOk="0" h="1981" w="10708">
                  <a:moveTo>
                    <a:pt x="3072" y="1"/>
                  </a:moveTo>
                  <a:cubicBezTo>
                    <a:pt x="2541" y="1"/>
                    <a:pt x="2009" y="185"/>
                    <a:pt x="1565" y="553"/>
                  </a:cubicBezTo>
                  <a:cubicBezTo>
                    <a:pt x="1333" y="745"/>
                    <a:pt x="1060" y="841"/>
                    <a:pt x="788" y="841"/>
                  </a:cubicBezTo>
                  <a:cubicBezTo>
                    <a:pt x="515" y="841"/>
                    <a:pt x="242" y="745"/>
                    <a:pt x="10" y="553"/>
                  </a:cubicBezTo>
                  <a:cubicBezTo>
                    <a:pt x="8" y="548"/>
                    <a:pt x="3" y="548"/>
                    <a:pt x="1" y="544"/>
                  </a:cubicBezTo>
                  <a:lnTo>
                    <a:pt x="1" y="1841"/>
                  </a:lnTo>
                  <a:cubicBezTo>
                    <a:pt x="256" y="1934"/>
                    <a:pt x="523" y="1980"/>
                    <a:pt x="790" y="1980"/>
                  </a:cubicBezTo>
                  <a:cubicBezTo>
                    <a:pt x="1320" y="1980"/>
                    <a:pt x="1850" y="1797"/>
                    <a:pt x="2294" y="1430"/>
                  </a:cubicBezTo>
                  <a:cubicBezTo>
                    <a:pt x="2527" y="1236"/>
                    <a:pt x="2799" y="1140"/>
                    <a:pt x="3072" y="1140"/>
                  </a:cubicBezTo>
                  <a:cubicBezTo>
                    <a:pt x="3345" y="1140"/>
                    <a:pt x="3617" y="1236"/>
                    <a:pt x="3850" y="1430"/>
                  </a:cubicBezTo>
                  <a:cubicBezTo>
                    <a:pt x="4292" y="1796"/>
                    <a:pt x="4823" y="1980"/>
                    <a:pt x="5354" y="1980"/>
                  </a:cubicBezTo>
                  <a:cubicBezTo>
                    <a:pt x="5885" y="1980"/>
                    <a:pt x="6416" y="1796"/>
                    <a:pt x="6859" y="1430"/>
                  </a:cubicBezTo>
                  <a:cubicBezTo>
                    <a:pt x="7092" y="1236"/>
                    <a:pt x="7365" y="1140"/>
                    <a:pt x="7638" y="1140"/>
                  </a:cubicBezTo>
                  <a:cubicBezTo>
                    <a:pt x="7910" y="1140"/>
                    <a:pt x="8183" y="1236"/>
                    <a:pt x="8416" y="1430"/>
                  </a:cubicBezTo>
                  <a:cubicBezTo>
                    <a:pt x="8859" y="1797"/>
                    <a:pt x="9389" y="1981"/>
                    <a:pt x="9919" y="1981"/>
                  </a:cubicBezTo>
                  <a:cubicBezTo>
                    <a:pt x="10186" y="1981"/>
                    <a:pt x="10452" y="1934"/>
                    <a:pt x="10708" y="1841"/>
                  </a:cubicBezTo>
                  <a:lnTo>
                    <a:pt x="10708" y="544"/>
                  </a:lnTo>
                  <a:cubicBezTo>
                    <a:pt x="10705" y="548"/>
                    <a:pt x="10701" y="548"/>
                    <a:pt x="10698" y="553"/>
                  </a:cubicBezTo>
                  <a:cubicBezTo>
                    <a:pt x="10466" y="745"/>
                    <a:pt x="10194" y="841"/>
                    <a:pt x="9921" y="841"/>
                  </a:cubicBezTo>
                  <a:cubicBezTo>
                    <a:pt x="9648" y="841"/>
                    <a:pt x="9376" y="745"/>
                    <a:pt x="9143" y="553"/>
                  </a:cubicBezTo>
                  <a:cubicBezTo>
                    <a:pt x="8699" y="185"/>
                    <a:pt x="8168" y="1"/>
                    <a:pt x="7637" y="1"/>
                  </a:cubicBezTo>
                  <a:cubicBezTo>
                    <a:pt x="7106" y="1"/>
                    <a:pt x="6575" y="185"/>
                    <a:pt x="6132" y="553"/>
                  </a:cubicBezTo>
                  <a:cubicBezTo>
                    <a:pt x="5899" y="745"/>
                    <a:pt x="5627" y="841"/>
                    <a:pt x="5354" y="841"/>
                  </a:cubicBezTo>
                  <a:cubicBezTo>
                    <a:pt x="5082" y="841"/>
                    <a:pt x="4809" y="745"/>
                    <a:pt x="4577" y="553"/>
                  </a:cubicBezTo>
                  <a:cubicBezTo>
                    <a:pt x="4134" y="185"/>
                    <a:pt x="3603" y="1"/>
                    <a:pt x="3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2309606" y="4623031"/>
              <a:ext cx="479168" cy="445630"/>
            </a:xfrm>
            <a:custGeom>
              <a:rect b="b" l="l" r="r" t="t"/>
              <a:pathLst>
                <a:path extrusionOk="0" h="8424" w="9058">
                  <a:moveTo>
                    <a:pt x="4524" y="1"/>
                  </a:moveTo>
                  <a:cubicBezTo>
                    <a:pt x="2495" y="1"/>
                    <a:pt x="709" y="1469"/>
                    <a:pt x="373" y="3537"/>
                  </a:cubicBezTo>
                  <a:cubicBezTo>
                    <a:pt x="0" y="5833"/>
                    <a:pt x="1560" y="7995"/>
                    <a:pt x="3854" y="8368"/>
                  </a:cubicBezTo>
                  <a:cubicBezTo>
                    <a:pt x="4082" y="8405"/>
                    <a:pt x="4309" y="8423"/>
                    <a:pt x="4534" y="8423"/>
                  </a:cubicBezTo>
                  <a:cubicBezTo>
                    <a:pt x="6562" y="8423"/>
                    <a:pt x="8349" y="6952"/>
                    <a:pt x="8685" y="4885"/>
                  </a:cubicBezTo>
                  <a:cubicBezTo>
                    <a:pt x="9058" y="2591"/>
                    <a:pt x="7500" y="429"/>
                    <a:pt x="5204" y="56"/>
                  </a:cubicBezTo>
                  <a:cubicBezTo>
                    <a:pt x="4976" y="19"/>
                    <a:pt x="4748" y="1"/>
                    <a:pt x="4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2399427" y="4707034"/>
              <a:ext cx="288569" cy="277513"/>
            </a:xfrm>
            <a:custGeom>
              <a:rect b="b" l="l" r="r" t="t"/>
              <a:pathLst>
                <a:path extrusionOk="0" h="5246" w="5455">
                  <a:moveTo>
                    <a:pt x="2824" y="0"/>
                  </a:moveTo>
                  <a:cubicBezTo>
                    <a:pt x="1766" y="0"/>
                    <a:pt x="812" y="639"/>
                    <a:pt x="407" y="1617"/>
                  </a:cubicBezTo>
                  <a:cubicBezTo>
                    <a:pt x="0" y="2600"/>
                    <a:pt x="226" y="3727"/>
                    <a:pt x="976" y="4477"/>
                  </a:cubicBezTo>
                  <a:cubicBezTo>
                    <a:pt x="1477" y="4979"/>
                    <a:pt x="2149" y="5246"/>
                    <a:pt x="2832" y="5246"/>
                  </a:cubicBezTo>
                  <a:cubicBezTo>
                    <a:pt x="3170" y="5246"/>
                    <a:pt x="3511" y="5180"/>
                    <a:pt x="3835" y="5045"/>
                  </a:cubicBezTo>
                  <a:cubicBezTo>
                    <a:pt x="4815" y="4640"/>
                    <a:pt x="5455" y="3683"/>
                    <a:pt x="5455" y="2623"/>
                  </a:cubicBezTo>
                  <a:cubicBezTo>
                    <a:pt x="5455" y="1173"/>
                    <a:pt x="4279" y="0"/>
                    <a:pt x="2830" y="0"/>
                  </a:cubicBezTo>
                  <a:cubicBezTo>
                    <a:pt x="2828" y="0"/>
                    <a:pt x="2826"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2490941" y="4791725"/>
              <a:ext cx="112254" cy="108022"/>
            </a:xfrm>
            <a:custGeom>
              <a:rect b="b" l="l" r="r" t="t"/>
              <a:pathLst>
                <a:path extrusionOk="0" h="2042" w="2122">
                  <a:moveTo>
                    <a:pt x="1102" y="0"/>
                  </a:moveTo>
                  <a:cubicBezTo>
                    <a:pt x="688" y="0"/>
                    <a:pt x="315" y="249"/>
                    <a:pt x="159" y="631"/>
                  </a:cubicBezTo>
                  <a:cubicBezTo>
                    <a:pt x="0" y="1013"/>
                    <a:pt x="88" y="1450"/>
                    <a:pt x="380" y="1742"/>
                  </a:cubicBezTo>
                  <a:cubicBezTo>
                    <a:pt x="575" y="1937"/>
                    <a:pt x="835" y="2041"/>
                    <a:pt x="1100" y="2041"/>
                  </a:cubicBezTo>
                  <a:cubicBezTo>
                    <a:pt x="1232" y="2041"/>
                    <a:pt x="1364" y="2015"/>
                    <a:pt x="1491" y="1963"/>
                  </a:cubicBezTo>
                  <a:cubicBezTo>
                    <a:pt x="1873" y="1806"/>
                    <a:pt x="2121" y="1434"/>
                    <a:pt x="2121" y="1022"/>
                  </a:cubicBezTo>
                  <a:cubicBezTo>
                    <a:pt x="2121" y="458"/>
                    <a:pt x="1666"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3398887" y="4562405"/>
              <a:ext cx="566559" cy="566559"/>
            </a:xfrm>
            <a:custGeom>
              <a:rect b="b" l="l" r="r" t="t"/>
              <a:pathLst>
                <a:path extrusionOk="0" h="10710" w="10710">
                  <a:moveTo>
                    <a:pt x="0" y="0"/>
                  </a:moveTo>
                  <a:lnTo>
                    <a:pt x="0" y="10710"/>
                  </a:lnTo>
                  <a:lnTo>
                    <a:pt x="10710" y="10710"/>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3398887" y="4562405"/>
              <a:ext cx="566559" cy="566559"/>
            </a:xfrm>
            <a:custGeom>
              <a:rect b="b" l="l" r="r" t="t"/>
              <a:pathLst>
                <a:path extrusionOk="0" h="10710" w="10710">
                  <a:moveTo>
                    <a:pt x="0" y="0"/>
                  </a:moveTo>
                  <a:lnTo>
                    <a:pt x="0" y="10710"/>
                  </a:lnTo>
                  <a:lnTo>
                    <a:pt x="10710" y="1071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3684643" y="4611654"/>
              <a:ext cx="231490" cy="222815"/>
            </a:xfrm>
            <a:custGeom>
              <a:rect b="b" l="l" r="r" t="t"/>
              <a:pathLst>
                <a:path extrusionOk="0" h="4212" w="4376">
                  <a:moveTo>
                    <a:pt x="2272" y="0"/>
                  </a:moveTo>
                  <a:cubicBezTo>
                    <a:pt x="1724" y="0"/>
                    <a:pt x="1186" y="214"/>
                    <a:pt x="782" y="618"/>
                  </a:cubicBezTo>
                  <a:cubicBezTo>
                    <a:pt x="180" y="1218"/>
                    <a:pt x="0" y="2124"/>
                    <a:pt x="327" y="2911"/>
                  </a:cubicBezTo>
                  <a:cubicBezTo>
                    <a:pt x="651" y="3698"/>
                    <a:pt x="1420" y="4211"/>
                    <a:pt x="2271" y="4211"/>
                  </a:cubicBezTo>
                  <a:cubicBezTo>
                    <a:pt x="3433" y="4211"/>
                    <a:pt x="4376" y="3268"/>
                    <a:pt x="4376" y="2106"/>
                  </a:cubicBezTo>
                  <a:cubicBezTo>
                    <a:pt x="4376" y="1255"/>
                    <a:pt x="3863" y="486"/>
                    <a:pt x="3076" y="160"/>
                  </a:cubicBezTo>
                  <a:cubicBezTo>
                    <a:pt x="2816" y="53"/>
                    <a:pt x="2543" y="0"/>
                    <a:pt x="2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896142" y="4641594"/>
              <a:ext cx="439176" cy="408335"/>
            </a:xfrm>
            <a:custGeom>
              <a:rect b="b" l="l" r="r" t="t"/>
              <a:pathLst>
                <a:path extrusionOk="0" h="7719" w="8302">
                  <a:moveTo>
                    <a:pt x="4143" y="1"/>
                  </a:moveTo>
                  <a:cubicBezTo>
                    <a:pt x="2286" y="1"/>
                    <a:pt x="650" y="1347"/>
                    <a:pt x="341" y="3240"/>
                  </a:cubicBezTo>
                  <a:cubicBezTo>
                    <a:pt x="1" y="5345"/>
                    <a:pt x="1429" y="7326"/>
                    <a:pt x="3532" y="7669"/>
                  </a:cubicBezTo>
                  <a:cubicBezTo>
                    <a:pt x="3741" y="7703"/>
                    <a:pt x="3948" y="7719"/>
                    <a:pt x="4153" y="7719"/>
                  </a:cubicBezTo>
                  <a:cubicBezTo>
                    <a:pt x="6012" y="7719"/>
                    <a:pt x="7652" y="6372"/>
                    <a:pt x="7958" y="4478"/>
                  </a:cubicBezTo>
                  <a:cubicBezTo>
                    <a:pt x="8301" y="2375"/>
                    <a:pt x="6873" y="392"/>
                    <a:pt x="4768" y="52"/>
                  </a:cubicBezTo>
                  <a:cubicBezTo>
                    <a:pt x="4558" y="17"/>
                    <a:pt x="4349" y="1"/>
                    <a:pt x="4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7"/>
          <p:cNvGrpSpPr/>
          <p:nvPr/>
        </p:nvGrpSpPr>
        <p:grpSpPr>
          <a:xfrm rot="10800000">
            <a:off x="4761563" y="2891422"/>
            <a:ext cx="4378184" cy="2253019"/>
            <a:chOff x="12" y="-1"/>
            <a:chExt cx="5697792" cy="2932091"/>
          </a:xfrm>
        </p:grpSpPr>
        <p:sp>
          <p:nvSpPr>
            <p:cNvPr id="665" name="Google Shape;665;p7"/>
            <p:cNvSpPr/>
            <p:nvPr/>
          </p:nvSpPr>
          <p:spPr>
            <a:xfrm rot="10800000">
              <a:off x="851744" y="1562126"/>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rot="10800000">
              <a:off x="24" y="153"/>
              <a:ext cx="857400" cy="857486"/>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rot="10800000">
              <a:off x="165931" y="166102"/>
              <a:ext cx="691579" cy="691536"/>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rot="10800000">
              <a:off x="511720" y="511806"/>
              <a:ext cx="345789" cy="345832"/>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rot="10800000">
              <a:off x="165931" y="1549084"/>
              <a:ext cx="691493" cy="691536"/>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rot="10800000">
              <a:off x="24" y="1549084"/>
              <a:ext cx="857486" cy="691536"/>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rot="10800000">
              <a:off x="331790" y="1714987"/>
              <a:ext cx="359851" cy="359808"/>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rot="10800000">
              <a:off x="431803" y="1815085"/>
              <a:ext cx="159734" cy="159691"/>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rot="10800000">
              <a:off x="24" y="2240597"/>
              <a:ext cx="857486" cy="691493"/>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rot="10800000">
              <a:off x="19" y="2240592"/>
              <a:ext cx="677003" cy="511010"/>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rot="10800000">
              <a:off x="12" y="2240585"/>
              <a:ext cx="421455" cy="255548"/>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rot="10800000">
              <a:off x="24" y="857615"/>
              <a:ext cx="857400" cy="691493"/>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rot="10800000">
              <a:off x="165931" y="857615"/>
              <a:ext cx="691579" cy="691493"/>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rot="10800000">
              <a:off x="511720" y="857605"/>
              <a:ext cx="345704" cy="345704"/>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rot="10800000">
              <a:off x="857486" y="1549075"/>
              <a:ext cx="691536" cy="345747"/>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rot="10800000">
              <a:off x="1037712" y="857610"/>
              <a:ext cx="511310" cy="511310"/>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rot="10800000">
              <a:off x="1382215" y="857600"/>
              <a:ext cx="166807" cy="166593"/>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rot="10800000">
              <a:off x="4314799" y="128"/>
              <a:ext cx="691493" cy="857486"/>
            </a:xfrm>
            <a:custGeom>
              <a:rect b="b" l="l" r="r" t="t"/>
              <a:pathLst>
                <a:path extrusionOk="0" h="20002" w="16130">
                  <a:moveTo>
                    <a:pt x="0" y="1"/>
                  </a:moveTo>
                  <a:lnTo>
                    <a:pt x="0" y="20002"/>
                  </a:lnTo>
                  <a:lnTo>
                    <a:pt x="16130" y="20002"/>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rot="10800000">
              <a:off x="4314799" y="166077"/>
              <a:ext cx="691493" cy="691536"/>
            </a:xfrm>
            <a:custGeom>
              <a:rect b="b" l="l" r="r" t="t"/>
              <a:pathLst>
                <a:path extrusionOk="0" h="16131" w="16130">
                  <a:moveTo>
                    <a:pt x="0" y="1"/>
                  </a:moveTo>
                  <a:lnTo>
                    <a:pt x="0" y="16130"/>
                  </a:lnTo>
                  <a:cubicBezTo>
                    <a:pt x="8908" y="16130"/>
                    <a:pt x="16130" y="8909"/>
                    <a:pt x="16130"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rot="10800000">
              <a:off x="4660460" y="511781"/>
              <a:ext cx="345832" cy="345832"/>
            </a:xfrm>
            <a:custGeom>
              <a:rect b="b" l="l" r="r" t="t"/>
              <a:pathLst>
                <a:path extrusionOk="0" h="8067" w="8067">
                  <a:moveTo>
                    <a:pt x="0" y="1"/>
                  </a:moveTo>
                  <a:lnTo>
                    <a:pt x="0" y="8067"/>
                  </a:lnTo>
                  <a:cubicBezTo>
                    <a:pt x="4454" y="8067"/>
                    <a:pt x="8066" y="4455"/>
                    <a:pt x="8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rot="10800000">
              <a:off x="5006268" y="166077"/>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rot="10800000">
              <a:off x="5006268" y="-1"/>
              <a:ext cx="691536" cy="857614"/>
            </a:xfrm>
            <a:custGeom>
              <a:rect b="b" l="l" r="r" t="t"/>
              <a:pathLst>
                <a:path extrusionOk="0" h="20005" w="16131">
                  <a:moveTo>
                    <a:pt x="16130" y="1"/>
                  </a:moveTo>
                  <a:cubicBezTo>
                    <a:pt x="7222" y="1"/>
                    <a:pt x="1" y="7222"/>
                    <a:pt x="1" y="16130"/>
                  </a:cubicBezTo>
                  <a:lnTo>
                    <a:pt x="1" y="20004"/>
                  </a:lnTo>
                  <a:lnTo>
                    <a:pt x="16130" y="20004"/>
                  </a:ln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rot="10800000">
              <a:off x="5006259" y="118"/>
              <a:ext cx="345832" cy="511782"/>
            </a:xfrm>
            <a:custGeom>
              <a:rect b="b" l="l" r="r" t="t"/>
              <a:pathLst>
                <a:path extrusionOk="0" h="11938" w="8067">
                  <a:moveTo>
                    <a:pt x="8066" y="0"/>
                  </a:moveTo>
                  <a:cubicBezTo>
                    <a:pt x="3612" y="0"/>
                    <a:pt x="0" y="3612"/>
                    <a:pt x="3" y="8066"/>
                  </a:cubicBezTo>
                  <a:lnTo>
                    <a:pt x="3" y="11938"/>
                  </a:lnTo>
                  <a:lnTo>
                    <a:pt x="8066" y="11938"/>
                  </a:lnTo>
                  <a:lnTo>
                    <a:pt x="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rot="10800000">
              <a:off x="1548994" y="857610"/>
              <a:ext cx="510410" cy="510410"/>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rot="10800000">
              <a:off x="1548989" y="857605"/>
              <a:ext cx="345704" cy="345704"/>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rot="10800000">
              <a:off x="1548984" y="857600"/>
              <a:ext cx="166421" cy="166421"/>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rot="10800000">
              <a:off x="857401" y="166102"/>
              <a:ext cx="691622" cy="691536"/>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rot="10800000">
              <a:off x="857486" y="153"/>
              <a:ext cx="691536" cy="857486"/>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7"/>
            <p:cNvGrpSpPr/>
            <p:nvPr/>
          </p:nvGrpSpPr>
          <p:grpSpPr>
            <a:xfrm rot="10800000">
              <a:off x="959972" y="275362"/>
              <a:ext cx="486460" cy="472912"/>
              <a:chOff x="7345212" y="4212963"/>
              <a:chExt cx="604823" cy="587980"/>
            </a:xfrm>
          </p:grpSpPr>
          <p:sp>
            <p:nvSpPr>
              <p:cNvPr id="697" name="Google Shape;697;p7"/>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7"/>
            <p:cNvSpPr/>
            <p:nvPr/>
          </p:nvSpPr>
          <p:spPr>
            <a:xfrm flipH="1" rot="10800000">
              <a:off x="1548898" y="104"/>
              <a:ext cx="691453" cy="691622"/>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flipH="1" rot="10800000">
              <a:off x="1548898" y="114"/>
              <a:ext cx="691453" cy="857486"/>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flipH="1" rot="10800000">
              <a:off x="2240311" y="114"/>
              <a:ext cx="691496" cy="857486"/>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flipH="1" rot="10800000">
              <a:off x="2586081" y="104"/>
              <a:ext cx="345726" cy="691493"/>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flipH="1" rot="10800000">
              <a:off x="2240311" y="114"/>
              <a:ext cx="345812" cy="857486"/>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flipH="1" rot="10800000">
              <a:off x="2931766" y="114"/>
              <a:ext cx="691453" cy="857486"/>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flipH="1" rot="10800000">
              <a:off x="3112711" y="345904"/>
              <a:ext cx="510595" cy="510625"/>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flipH="1" rot="10800000">
              <a:off x="3284396" y="518798"/>
              <a:ext cx="338910" cy="338802"/>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flipH="1" rot="10800000">
              <a:off x="2931766" y="104"/>
              <a:ext cx="691539" cy="691493"/>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flipH="1" rot="10800000">
              <a:off x="3623265" y="104"/>
              <a:ext cx="691496" cy="691622"/>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flipH="1" rot="10800000">
              <a:off x="3623265" y="348251"/>
              <a:ext cx="691496" cy="343474"/>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flipH="1" rot="10800000">
              <a:off x="3623265" y="345904"/>
              <a:ext cx="691496" cy="510625"/>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flipH="1" rot="10800000">
              <a:off x="3623265" y="518798"/>
              <a:ext cx="457868" cy="338802"/>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flipH="1" rot="10800000">
              <a:off x="3752854" y="113166"/>
              <a:ext cx="139705" cy="13439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flipH="1" rot="10800000">
              <a:off x="4045383" y="113209"/>
              <a:ext cx="139662" cy="13439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7"/>
          <p:cNvGrpSpPr/>
          <p:nvPr/>
        </p:nvGrpSpPr>
        <p:grpSpPr>
          <a:xfrm flipH="1" rot="10800000">
            <a:off x="-9" y="2508288"/>
            <a:ext cx="1317889" cy="2635222"/>
            <a:chOff x="6286" y="-14"/>
            <a:chExt cx="1183874" cy="2367250"/>
          </a:xfrm>
        </p:grpSpPr>
        <p:sp>
          <p:nvSpPr>
            <p:cNvPr id="722" name="Google Shape;722;p7"/>
            <p:cNvSpPr/>
            <p:nvPr/>
          </p:nvSpPr>
          <p:spPr>
            <a:xfrm rot="10800000">
              <a:off x="6619" y="1775412"/>
              <a:ext cx="591872" cy="591824"/>
            </a:xfrm>
            <a:custGeom>
              <a:rect b="b" l="l" r="r" t="t"/>
              <a:pathLst>
                <a:path extrusionOk="0" h="12297"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rot="10800000">
              <a:off x="6523" y="2071252"/>
              <a:ext cx="591968" cy="295984"/>
            </a:xfrm>
            <a:custGeom>
              <a:rect b="b" l="l" r="r" t="t"/>
              <a:pathLst>
                <a:path extrusionOk="0" h="6150" w="12300">
                  <a:moveTo>
                    <a:pt x="1" y="0"/>
                  </a:moveTo>
                  <a:cubicBezTo>
                    <a:pt x="1" y="3396"/>
                    <a:pt x="2755" y="6150"/>
                    <a:pt x="6150" y="6150"/>
                  </a:cubicBezTo>
                  <a:lnTo>
                    <a:pt x="12300" y="6150"/>
                  </a:lnTo>
                  <a:lnTo>
                    <a:pt x="12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rot="10800000">
              <a:off x="6523" y="1775417"/>
              <a:ext cx="591968" cy="295888"/>
            </a:xfrm>
            <a:custGeom>
              <a:rect b="b" l="l" r="r" t="t"/>
              <a:pathLst>
                <a:path extrusionOk="0" h="6148" w="12300">
                  <a:moveTo>
                    <a:pt x="6150" y="1"/>
                  </a:moveTo>
                  <a:cubicBezTo>
                    <a:pt x="2755" y="1"/>
                    <a:pt x="1" y="2752"/>
                    <a:pt x="3" y="6148"/>
                  </a:cubicBezTo>
                  <a:lnTo>
                    <a:pt x="12300" y="6148"/>
                  </a:lnTo>
                  <a:lnTo>
                    <a:pt x="123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rot="10800000">
              <a:off x="6524" y="1849818"/>
              <a:ext cx="523772" cy="442917"/>
            </a:xfrm>
            <a:custGeom>
              <a:rect b="b" l="l" r="r" t="t"/>
              <a:pathLst>
                <a:path extrusionOk="0" fill="none" h="9203" w="10883">
                  <a:moveTo>
                    <a:pt x="10883" y="9203"/>
                  </a:moveTo>
                  <a:lnTo>
                    <a:pt x="4602" y="9203"/>
                  </a:lnTo>
                  <a:cubicBezTo>
                    <a:pt x="2062" y="9203"/>
                    <a:pt x="1" y="7144"/>
                    <a:pt x="1" y="4602"/>
                  </a:cubicBezTo>
                  <a:lnTo>
                    <a:pt x="1" y="4602"/>
                  </a:lnTo>
                  <a:cubicBezTo>
                    <a:pt x="1" y="2060"/>
                    <a:pt x="2062" y="1"/>
                    <a:pt x="4602" y="1"/>
                  </a:cubicBezTo>
                  <a:lnTo>
                    <a:pt x="10883"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rot="10800000">
              <a:off x="6525" y="1890872"/>
              <a:ext cx="480794" cy="360908"/>
            </a:xfrm>
            <a:custGeom>
              <a:rect b="b" l="l" r="r" t="t"/>
              <a:pathLst>
                <a:path extrusionOk="0" fill="none" h="7499" w="9990">
                  <a:moveTo>
                    <a:pt x="9990" y="7498"/>
                  </a:moveTo>
                  <a:lnTo>
                    <a:pt x="3748" y="7498"/>
                  </a:lnTo>
                  <a:cubicBezTo>
                    <a:pt x="1678" y="7498"/>
                    <a:pt x="1" y="5821"/>
                    <a:pt x="1" y="3751"/>
                  </a:cubicBezTo>
                  <a:lnTo>
                    <a:pt x="1" y="3751"/>
                  </a:lnTo>
                  <a:cubicBezTo>
                    <a:pt x="1" y="1680"/>
                    <a:pt x="1678" y="1"/>
                    <a:pt x="3748" y="1"/>
                  </a:cubicBezTo>
                  <a:lnTo>
                    <a:pt x="9990"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rot="10800000">
              <a:off x="6381" y="1931829"/>
              <a:ext cx="438105" cy="278851"/>
            </a:xfrm>
            <a:custGeom>
              <a:rect b="b" l="l" r="r" t="t"/>
              <a:pathLst>
                <a:path extrusionOk="0" fill="none" h="5794" w="9103">
                  <a:moveTo>
                    <a:pt x="9102" y="5793"/>
                  </a:moveTo>
                  <a:lnTo>
                    <a:pt x="2897" y="5793"/>
                  </a:lnTo>
                  <a:cubicBezTo>
                    <a:pt x="1298" y="5793"/>
                    <a:pt x="1" y="4496"/>
                    <a:pt x="1" y="2897"/>
                  </a:cubicBezTo>
                  <a:lnTo>
                    <a:pt x="1" y="2897"/>
                  </a:lnTo>
                  <a:cubicBezTo>
                    <a:pt x="1" y="1298"/>
                    <a:pt x="1298" y="0"/>
                    <a:pt x="2897" y="0"/>
                  </a:cubicBezTo>
                  <a:lnTo>
                    <a:pt x="9102"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rot="10800000">
              <a:off x="6382" y="1972930"/>
              <a:ext cx="395127" cy="196697"/>
            </a:xfrm>
            <a:custGeom>
              <a:rect b="b" l="l" r="r" t="t"/>
              <a:pathLst>
                <a:path extrusionOk="0" fill="none" h="4087" w="8210">
                  <a:moveTo>
                    <a:pt x="8209" y="4087"/>
                  </a:moveTo>
                  <a:lnTo>
                    <a:pt x="2043" y="4087"/>
                  </a:lnTo>
                  <a:cubicBezTo>
                    <a:pt x="914" y="4087"/>
                    <a:pt x="1" y="3173"/>
                    <a:pt x="1" y="2044"/>
                  </a:cubicBezTo>
                  <a:lnTo>
                    <a:pt x="1" y="2044"/>
                  </a:lnTo>
                  <a:cubicBezTo>
                    <a:pt x="1" y="914"/>
                    <a:pt x="916" y="1"/>
                    <a:pt x="2043" y="1"/>
                  </a:cubicBezTo>
                  <a:lnTo>
                    <a:pt x="8209"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rot="10800000">
              <a:off x="6286" y="2013887"/>
              <a:ext cx="352390" cy="114784"/>
            </a:xfrm>
            <a:custGeom>
              <a:rect b="b" l="l" r="r" t="t"/>
              <a:pathLst>
                <a:path extrusionOk="0" fill="none" h="2385" w="7322">
                  <a:moveTo>
                    <a:pt x="7321" y="2384"/>
                  </a:moveTo>
                  <a:lnTo>
                    <a:pt x="1193" y="2384"/>
                  </a:lnTo>
                  <a:cubicBezTo>
                    <a:pt x="535" y="2384"/>
                    <a:pt x="1" y="1851"/>
                    <a:pt x="1" y="1193"/>
                  </a:cubicBezTo>
                  <a:lnTo>
                    <a:pt x="1" y="1193"/>
                  </a:lnTo>
                  <a:cubicBezTo>
                    <a:pt x="1" y="535"/>
                    <a:pt x="535" y="1"/>
                    <a:pt x="1193" y="1"/>
                  </a:cubicBezTo>
                  <a:lnTo>
                    <a:pt x="7321" y="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rot="10800000">
              <a:off x="598288" y="-14"/>
              <a:ext cx="591872" cy="591872"/>
            </a:xfrm>
            <a:custGeom>
              <a:rect b="b" l="l" r="r" t="t"/>
              <a:pathLst>
                <a:path extrusionOk="0" h="12298" w="12298">
                  <a:moveTo>
                    <a:pt x="0" y="1"/>
                  </a:moveTo>
                  <a:lnTo>
                    <a:pt x="0" y="12297"/>
                  </a:lnTo>
                  <a:lnTo>
                    <a:pt x="12297" y="12297"/>
                  </a:lnTo>
                  <a:lnTo>
                    <a:pt x="12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rot="10800000">
              <a:off x="924256" y="325954"/>
              <a:ext cx="265904" cy="265904"/>
            </a:xfrm>
            <a:custGeom>
              <a:rect b="b" l="l" r="r" t="t"/>
              <a:pathLst>
                <a:path extrusionOk="0" h="5525" w="5525">
                  <a:moveTo>
                    <a:pt x="0" y="1"/>
                  </a:moveTo>
                  <a:lnTo>
                    <a:pt x="0" y="5525"/>
                  </a:lnTo>
                  <a:cubicBezTo>
                    <a:pt x="495" y="4625"/>
                    <a:pt x="865" y="3661"/>
                    <a:pt x="1102" y="2663"/>
                  </a:cubicBezTo>
                  <a:cubicBezTo>
                    <a:pt x="1977" y="3201"/>
                    <a:pt x="2920" y="3620"/>
                    <a:pt x="3905" y="3907"/>
                  </a:cubicBezTo>
                  <a:cubicBezTo>
                    <a:pt x="3617" y="2923"/>
                    <a:pt x="3198" y="1979"/>
                    <a:pt x="2660" y="1105"/>
                  </a:cubicBezTo>
                  <a:cubicBezTo>
                    <a:pt x="3661" y="868"/>
                    <a:pt x="4622" y="495"/>
                    <a:pt x="5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rot="10800000">
              <a:off x="598435" y="-12"/>
              <a:ext cx="454227" cy="454227"/>
            </a:xfrm>
            <a:custGeom>
              <a:rect b="b" l="l" r="r" t="t"/>
              <a:pathLst>
                <a:path extrusionOk="0" h="9438" w="9438">
                  <a:moveTo>
                    <a:pt x="9438" y="0"/>
                  </a:moveTo>
                  <a:cubicBezTo>
                    <a:pt x="4227" y="0"/>
                    <a:pt x="1" y="4227"/>
                    <a:pt x="1" y="9437"/>
                  </a:cubicBezTo>
                  <a:lnTo>
                    <a:pt x="9438" y="9437"/>
                  </a:lnTo>
                  <a:lnTo>
                    <a:pt x="9438" y="0"/>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rot="10800000">
              <a:off x="598437" y="-9"/>
              <a:ext cx="295888" cy="295888"/>
            </a:xfrm>
            <a:custGeom>
              <a:rect b="b" l="l" r="r" t="t"/>
              <a:pathLst>
                <a:path extrusionOk="0" h="6148" w="6148">
                  <a:moveTo>
                    <a:pt x="6148" y="0"/>
                  </a:moveTo>
                  <a:cubicBezTo>
                    <a:pt x="2752" y="0"/>
                    <a:pt x="1" y="2752"/>
                    <a:pt x="1" y="6147"/>
                  </a:cubicBezTo>
                  <a:lnTo>
                    <a:pt x="6148" y="6147"/>
                  </a:lnTo>
                  <a:lnTo>
                    <a:pt x="6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rot="10800000">
              <a:off x="598439" y="-8"/>
              <a:ext cx="209066" cy="209114"/>
            </a:xfrm>
            <a:custGeom>
              <a:rect b="b" l="l" r="r" t="t"/>
              <a:pathLst>
                <a:path extrusionOk="0" h="4345" w="4344">
                  <a:moveTo>
                    <a:pt x="4344" y="1"/>
                  </a:moveTo>
                  <a:cubicBezTo>
                    <a:pt x="1944" y="1"/>
                    <a:pt x="0" y="1945"/>
                    <a:pt x="0" y="4344"/>
                  </a:cubicBezTo>
                  <a:lnTo>
                    <a:pt x="4344" y="4344"/>
                  </a:lnTo>
                  <a:lnTo>
                    <a:pt x="4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
            <p:cNvSpPr/>
            <p:nvPr/>
          </p:nvSpPr>
          <p:spPr>
            <a:xfrm rot="10800000">
              <a:off x="6619" y="1183597"/>
              <a:ext cx="591872" cy="591872"/>
            </a:xfrm>
            <a:custGeom>
              <a:rect b="b" l="l" r="r" t="t"/>
              <a:pathLst>
                <a:path extrusionOk="0" h="12298" w="12298">
                  <a:moveTo>
                    <a:pt x="1" y="1"/>
                  </a:moveTo>
                  <a:lnTo>
                    <a:pt x="1" y="12297"/>
                  </a:lnTo>
                  <a:lnTo>
                    <a:pt x="12297" y="12297"/>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
            <p:cNvSpPr/>
            <p:nvPr/>
          </p:nvSpPr>
          <p:spPr>
            <a:xfrm rot="10800000">
              <a:off x="6523" y="1183601"/>
              <a:ext cx="591968" cy="295888"/>
            </a:xfrm>
            <a:custGeom>
              <a:rect b="b" l="l" r="r" t="t"/>
              <a:pathLst>
                <a:path extrusionOk="0" h="6148" w="12300">
                  <a:moveTo>
                    <a:pt x="1" y="0"/>
                  </a:moveTo>
                  <a:lnTo>
                    <a:pt x="1" y="6147"/>
                  </a:lnTo>
                  <a:lnTo>
                    <a:pt x="6150" y="6147"/>
                  </a:lnTo>
                  <a:cubicBezTo>
                    <a:pt x="9546" y="6147"/>
                    <a:pt x="12300" y="3396"/>
                    <a:pt x="12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
            <p:cNvSpPr/>
            <p:nvPr/>
          </p:nvSpPr>
          <p:spPr>
            <a:xfrm rot="10800000">
              <a:off x="276571" y="1218687"/>
              <a:ext cx="51881" cy="202569"/>
            </a:xfrm>
            <a:custGeom>
              <a:rect b="b" l="l" r="r" t="t"/>
              <a:pathLst>
                <a:path extrusionOk="0" h="4209" w="1078">
                  <a:moveTo>
                    <a:pt x="539" y="0"/>
                  </a:moveTo>
                  <a:cubicBezTo>
                    <a:pt x="242" y="0"/>
                    <a:pt x="1" y="941"/>
                    <a:pt x="1" y="2105"/>
                  </a:cubicBezTo>
                  <a:cubicBezTo>
                    <a:pt x="1" y="3267"/>
                    <a:pt x="242" y="4208"/>
                    <a:pt x="539" y="4208"/>
                  </a:cubicBezTo>
                  <a:cubicBezTo>
                    <a:pt x="836" y="4208"/>
                    <a:pt x="1078" y="3267"/>
                    <a:pt x="1078" y="2105"/>
                  </a:cubicBezTo>
                  <a:cubicBezTo>
                    <a:pt x="1078" y="941"/>
                    <a:pt x="836" y="0"/>
                    <a:pt x="539" y="0"/>
                  </a:cubicBezTo>
                  <a:close/>
                </a:path>
              </a:pathLst>
            </a:custGeom>
            <a:solidFill>
              <a:srgbClr val="F2E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rot="10800000">
              <a:off x="319210" y="1252617"/>
              <a:ext cx="126142" cy="177446"/>
            </a:xfrm>
            <a:custGeom>
              <a:rect b="b" l="l" r="r" t="t"/>
              <a:pathLst>
                <a:path extrusionOk="0" h="3687" w="2621">
                  <a:moveTo>
                    <a:pt x="2284" y="0"/>
                  </a:moveTo>
                  <a:cubicBezTo>
                    <a:pt x="1984" y="0"/>
                    <a:pt x="1374" y="658"/>
                    <a:pt x="845" y="1573"/>
                  </a:cubicBezTo>
                  <a:cubicBezTo>
                    <a:pt x="263" y="2581"/>
                    <a:pt x="1" y="3517"/>
                    <a:pt x="258" y="3666"/>
                  </a:cubicBezTo>
                  <a:cubicBezTo>
                    <a:pt x="281" y="3680"/>
                    <a:pt x="308" y="3686"/>
                    <a:pt x="338" y="3686"/>
                  </a:cubicBezTo>
                  <a:cubicBezTo>
                    <a:pt x="638" y="3686"/>
                    <a:pt x="1249" y="3028"/>
                    <a:pt x="1777" y="2111"/>
                  </a:cubicBezTo>
                  <a:cubicBezTo>
                    <a:pt x="2359" y="1106"/>
                    <a:pt x="2621" y="170"/>
                    <a:pt x="2363" y="20"/>
                  </a:cubicBezTo>
                  <a:cubicBezTo>
                    <a:pt x="2340" y="7"/>
                    <a:pt x="2313" y="0"/>
                    <a:pt x="2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
            <p:cNvSpPr/>
            <p:nvPr/>
          </p:nvSpPr>
          <p:spPr>
            <a:xfrm rot="10800000">
              <a:off x="345775" y="1344251"/>
              <a:ext cx="189815" cy="110886"/>
            </a:xfrm>
            <a:custGeom>
              <a:rect b="b" l="l" r="r" t="t"/>
              <a:pathLst>
                <a:path extrusionOk="0" h="2304" w="3944">
                  <a:moveTo>
                    <a:pt x="3531" y="0"/>
                  </a:moveTo>
                  <a:cubicBezTo>
                    <a:pt x="3154" y="0"/>
                    <a:pt x="2448" y="256"/>
                    <a:pt x="1703" y="686"/>
                  </a:cubicBezTo>
                  <a:cubicBezTo>
                    <a:pt x="698" y="1266"/>
                    <a:pt x="1" y="1947"/>
                    <a:pt x="150" y="2204"/>
                  </a:cubicBezTo>
                  <a:cubicBezTo>
                    <a:pt x="188" y="2271"/>
                    <a:pt x="280" y="2303"/>
                    <a:pt x="413" y="2303"/>
                  </a:cubicBezTo>
                  <a:cubicBezTo>
                    <a:pt x="790" y="2303"/>
                    <a:pt x="1497" y="2047"/>
                    <a:pt x="2241" y="1618"/>
                  </a:cubicBezTo>
                  <a:cubicBezTo>
                    <a:pt x="3249" y="1036"/>
                    <a:pt x="3944" y="357"/>
                    <a:pt x="3794" y="99"/>
                  </a:cubicBezTo>
                  <a:cubicBezTo>
                    <a:pt x="3756" y="32"/>
                    <a:pt x="3664" y="0"/>
                    <a:pt x="3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
            <p:cNvSpPr/>
            <p:nvPr/>
          </p:nvSpPr>
          <p:spPr>
            <a:xfrm rot="10800000">
              <a:off x="360694" y="1453548"/>
              <a:ext cx="202665" cy="51881"/>
            </a:xfrm>
            <a:custGeom>
              <a:rect b="b" l="l" r="r" t="t"/>
              <a:pathLst>
                <a:path extrusionOk="0" h="1078" w="4211">
                  <a:moveTo>
                    <a:pt x="2105" y="1"/>
                  </a:moveTo>
                  <a:cubicBezTo>
                    <a:pt x="943" y="1"/>
                    <a:pt x="0" y="243"/>
                    <a:pt x="0" y="539"/>
                  </a:cubicBezTo>
                  <a:cubicBezTo>
                    <a:pt x="0" y="836"/>
                    <a:pt x="943" y="1078"/>
                    <a:pt x="2105" y="1078"/>
                  </a:cubicBezTo>
                  <a:cubicBezTo>
                    <a:pt x="3269" y="1078"/>
                    <a:pt x="4210" y="836"/>
                    <a:pt x="4210" y="539"/>
                  </a:cubicBezTo>
                  <a:cubicBezTo>
                    <a:pt x="4210" y="243"/>
                    <a:pt x="3269" y="1"/>
                    <a:pt x="2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
            <p:cNvSpPr/>
            <p:nvPr/>
          </p:nvSpPr>
          <p:spPr>
            <a:xfrm rot="10800000">
              <a:off x="352850" y="1508556"/>
              <a:ext cx="175521" cy="101357"/>
            </a:xfrm>
            <a:custGeom>
              <a:rect b="b" l="l" r="r" t="t"/>
              <a:pathLst>
                <a:path extrusionOk="0" h="2106" w="3647">
                  <a:moveTo>
                    <a:pt x="0" y="0"/>
                  </a:moveTo>
                  <a:lnTo>
                    <a:pt x="0" y="0"/>
                  </a:lnTo>
                  <a:cubicBezTo>
                    <a:pt x="778" y="1277"/>
                    <a:pt x="2151" y="2071"/>
                    <a:pt x="3647" y="2105"/>
                  </a:cubicBezTo>
                  <a:cubicBezTo>
                    <a:pt x="2869" y="828"/>
                    <a:pt x="1495" y="3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
            <p:cNvSpPr/>
            <p:nvPr/>
          </p:nvSpPr>
          <p:spPr>
            <a:xfrm rot="10800000">
              <a:off x="319210" y="1528865"/>
              <a:ext cx="126142" cy="177494"/>
            </a:xfrm>
            <a:custGeom>
              <a:rect b="b" l="l" r="r" t="t"/>
              <a:pathLst>
                <a:path extrusionOk="0" h="3688" w="2621">
                  <a:moveTo>
                    <a:pt x="339" y="1"/>
                  </a:moveTo>
                  <a:cubicBezTo>
                    <a:pt x="309" y="1"/>
                    <a:pt x="282" y="8"/>
                    <a:pt x="258" y="21"/>
                  </a:cubicBezTo>
                  <a:cubicBezTo>
                    <a:pt x="1" y="171"/>
                    <a:pt x="263" y="1107"/>
                    <a:pt x="845" y="2112"/>
                  </a:cubicBezTo>
                  <a:cubicBezTo>
                    <a:pt x="1375" y="3029"/>
                    <a:pt x="1984" y="3687"/>
                    <a:pt x="2284" y="3687"/>
                  </a:cubicBezTo>
                  <a:cubicBezTo>
                    <a:pt x="2313" y="3687"/>
                    <a:pt x="2340" y="3681"/>
                    <a:pt x="2363" y="3668"/>
                  </a:cubicBezTo>
                  <a:cubicBezTo>
                    <a:pt x="2621" y="3518"/>
                    <a:pt x="2359" y="2582"/>
                    <a:pt x="1777" y="1574"/>
                  </a:cubicBezTo>
                  <a:cubicBezTo>
                    <a:pt x="1250" y="660"/>
                    <a:pt x="639"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
            <p:cNvSpPr/>
            <p:nvPr/>
          </p:nvSpPr>
          <p:spPr>
            <a:xfrm rot="10800000">
              <a:off x="276571" y="1537672"/>
              <a:ext cx="51881" cy="202665"/>
            </a:xfrm>
            <a:custGeom>
              <a:rect b="b" l="l" r="r" t="t"/>
              <a:pathLst>
                <a:path extrusionOk="0" h="4211" w="1078">
                  <a:moveTo>
                    <a:pt x="539" y="0"/>
                  </a:moveTo>
                  <a:cubicBezTo>
                    <a:pt x="242" y="0"/>
                    <a:pt x="1" y="943"/>
                    <a:pt x="1" y="2105"/>
                  </a:cubicBezTo>
                  <a:cubicBezTo>
                    <a:pt x="1" y="3269"/>
                    <a:pt x="242" y="4210"/>
                    <a:pt x="539" y="4210"/>
                  </a:cubicBezTo>
                  <a:cubicBezTo>
                    <a:pt x="836" y="4210"/>
                    <a:pt x="1078" y="3269"/>
                    <a:pt x="1078" y="2105"/>
                  </a:cubicBezTo>
                  <a:cubicBezTo>
                    <a:pt x="1078" y="943"/>
                    <a:pt x="836" y="0"/>
                    <a:pt x="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
            <p:cNvSpPr/>
            <p:nvPr/>
          </p:nvSpPr>
          <p:spPr>
            <a:xfrm rot="10800000">
              <a:off x="159621" y="1528865"/>
              <a:ext cx="126190" cy="177494"/>
            </a:xfrm>
            <a:custGeom>
              <a:rect b="b" l="l" r="r" t="t"/>
              <a:pathLst>
                <a:path extrusionOk="0" h="3688" w="2622">
                  <a:moveTo>
                    <a:pt x="2283" y="1"/>
                  </a:moveTo>
                  <a:cubicBezTo>
                    <a:pt x="1983" y="1"/>
                    <a:pt x="1372" y="660"/>
                    <a:pt x="845" y="1574"/>
                  </a:cubicBezTo>
                  <a:cubicBezTo>
                    <a:pt x="263" y="2582"/>
                    <a:pt x="1" y="3518"/>
                    <a:pt x="258" y="3668"/>
                  </a:cubicBezTo>
                  <a:cubicBezTo>
                    <a:pt x="282" y="3681"/>
                    <a:pt x="308" y="3687"/>
                    <a:pt x="338" y="3687"/>
                  </a:cubicBezTo>
                  <a:cubicBezTo>
                    <a:pt x="637" y="3687"/>
                    <a:pt x="1247" y="3029"/>
                    <a:pt x="1777" y="2112"/>
                  </a:cubicBezTo>
                  <a:cubicBezTo>
                    <a:pt x="2356" y="1107"/>
                    <a:pt x="2621" y="171"/>
                    <a:pt x="2363" y="21"/>
                  </a:cubicBezTo>
                  <a:cubicBezTo>
                    <a:pt x="2340" y="8"/>
                    <a:pt x="2313" y="1"/>
                    <a:pt x="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
            <p:cNvSpPr/>
            <p:nvPr/>
          </p:nvSpPr>
          <p:spPr>
            <a:xfrm rot="10800000">
              <a:off x="69527" y="1503792"/>
              <a:ext cx="189719" cy="110886"/>
            </a:xfrm>
            <a:custGeom>
              <a:rect b="b" l="l" r="r" t="t"/>
              <a:pathLst>
                <a:path extrusionOk="0" h="2304" w="3942">
                  <a:moveTo>
                    <a:pt x="3529" y="0"/>
                  </a:moveTo>
                  <a:cubicBezTo>
                    <a:pt x="3152" y="0"/>
                    <a:pt x="2446" y="256"/>
                    <a:pt x="1701" y="686"/>
                  </a:cubicBezTo>
                  <a:cubicBezTo>
                    <a:pt x="696" y="1268"/>
                    <a:pt x="1" y="1947"/>
                    <a:pt x="148" y="2204"/>
                  </a:cubicBezTo>
                  <a:cubicBezTo>
                    <a:pt x="187" y="2271"/>
                    <a:pt x="280" y="2303"/>
                    <a:pt x="413" y="2303"/>
                  </a:cubicBezTo>
                  <a:cubicBezTo>
                    <a:pt x="791" y="2303"/>
                    <a:pt x="1496" y="2048"/>
                    <a:pt x="2239" y="1618"/>
                  </a:cubicBezTo>
                  <a:cubicBezTo>
                    <a:pt x="3247" y="1038"/>
                    <a:pt x="3942" y="357"/>
                    <a:pt x="3794" y="99"/>
                  </a:cubicBezTo>
                  <a:cubicBezTo>
                    <a:pt x="3755" y="32"/>
                    <a:pt x="3663"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
            <p:cNvSpPr/>
            <p:nvPr/>
          </p:nvSpPr>
          <p:spPr>
            <a:xfrm rot="10800000">
              <a:off x="41710" y="1453548"/>
              <a:ext cx="202569" cy="51881"/>
            </a:xfrm>
            <a:custGeom>
              <a:rect b="b" l="l" r="r" t="t"/>
              <a:pathLst>
                <a:path extrusionOk="0" h="1078" w="4209">
                  <a:moveTo>
                    <a:pt x="2103" y="1"/>
                  </a:moveTo>
                  <a:cubicBezTo>
                    <a:pt x="941" y="1"/>
                    <a:pt x="0" y="243"/>
                    <a:pt x="0" y="539"/>
                  </a:cubicBezTo>
                  <a:cubicBezTo>
                    <a:pt x="0" y="836"/>
                    <a:pt x="941" y="1078"/>
                    <a:pt x="2103" y="1078"/>
                  </a:cubicBezTo>
                  <a:cubicBezTo>
                    <a:pt x="3267" y="1078"/>
                    <a:pt x="4208" y="836"/>
                    <a:pt x="4208" y="539"/>
                  </a:cubicBezTo>
                  <a:cubicBezTo>
                    <a:pt x="4208" y="243"/>
                    <a:pt x="3267" y="1"/>
                    <a:pt x="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
            <p:cNvSpPr/>
            <p:nvPr/>
          </p:nvSpPr>
          <p:spPr>
            <a:xfrm rot="10800000">
              <a:off x="69527" y="1344299"/>
              <a:ext cx="189719" cy="110838"/>
            </a:xfrm>
            <a:custGeom>
              <a:rect b="b" l="l" r="r" t="t"/>
              <a:pathLst>
                <a:path extrusionOk="0" h="2303" w="3942">
                  <a:moveTo>
                    <a:pt x="413" y="0"/>
                  </a:moveTo>
                  <a:cubicBezTo>
                    <a:pt x="280" y="0"/>
                    <a:pt x="187" y="32"/>
                    <a:pt x="148" y="99"/>
                  </a:cubicBezTo>
                  <a:cubicBezTo>
                    <a:pt x="1" y="357"/>
                    <a:pt x="696" y="1036"/>
                    <a:pt x="1701" y="1618"/>
                  </a:cubicBezTo>
                  <a:cubicBezTo>
                    <a:pt x="2447" y="2047"/>
                    <a:pt x="3154" y="2302"/>
                    <a:pt x="3531" y="2302"/>
                  </a:cubicBezTo>
                  <a:cubicBezTo>
                    <a:pt x="3664" y="2302"/>
                    <a:pt x="3756" y="2271"/>
                    <a:pt x="3794" y="2204"/>
                  </a:cubicBezTo>
                  <a:cubicBezTo>
                    <a:pt x="3942" y="1947"/>
                    <a:pt x="3247" y="1266"/>
                    <a:pt x="2239" y="684"/>
                  </a:cubicBezTo>
                  <a:cubicBezTo>
                    <a:pt x="1496" y="255"/>
                    <a:pt x="791"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
            <p:cNvSpPr/>
            <p:nvPr/>
          </p:nvSpPr>
          <p:spPr>
            <a:xfrm rot="10800000">
              <a:off x="159766" y="1252617"/>
              <a:ext cx="126046" cy="177446"/>
            </a:xfrm>
            <a:custGeom>
              <a:rect b="b" l="l" r="r" t="t"/>
              <a:pathLst>
                <a:path extrusionOk="0" h="3687" w="2619">
                  <a:moveTo>
                    <a:pt x="338" y="0"/>
                  </a:moveTo>
                  <a:cubicBezTo>
                    <a:pt x="308" y="0"/>
                    <a:pt x="282" y="7"/>
                    <a:pt x="258" y="20"/>
                  </a:cubicBezTo>
                  <a:cubicBezTo>
                    <a:pt x="1" y="170"/>
                    <a:pt x="263" y="1106"/>
                    <a:pt x="843" y="2114"/>
                  </a:cubicBezTo>
                  <a:cubicBezTo>
                    <a:pt x="1372" y="3028"/>
                    <a:pt x="1983" y="3687"/>
                    <a:pt x="2283" y="3687"/>
                  </a:cubicBezTo>
                  <a:cubicBezTo>
                    <a:pt x="2313" y="3687"/>
                    <a:pt x="2340" y="3680"/>
                    <a:pt x="2363" y="3666"/>
                  </a:cubicBezTo>
                  <a:cubicBezTo>
                    <a:pt x="2619" y="3517"/>
                    <a:pt x="2356" y="2581"/>
                    <a:pt x="1777" y="1575"/>
                  </a:cubicBezTo>
                  <a:cubicBezTo>
                    <a:pt x="1247" y="658"/>
                    <a:pt x="637" y="0"/>
                    <a:pt x="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
            <p:cNvSpPr/>
            <p:nvPr/>
          </p:nvSpPr>
          <p:spPr>
            <a:xfrm rot="10800000">
              <a:off x="6619" y="14"/>
              <a:ext cx="591872" cy="591824"/>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
            <p:cNvSpPr/>
            <p:nvPr/>
          </p:nvSpPr>
          <p:spPr>
            <a:xfrm rot="10800000">
              <a:off x="450403" y="21"/>
              <a:ext cx="148088" cy="147944"/>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
            <p:cNvSpPr/>
            <p:nvPr/>
          </p:nvSpPr>
          <p:spPr>
            <a:xfrm rot="10800000">
              <a:off x="450403" y="147915"/>
              <a:ext cx="148088" cy="147992"/>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
            <p:cNvSpPr/>
            <p:nvPr/>
          </p:nvSpPr>
          <p:spPr>
            <a:xfrm rot="10800000">
              <a:off x="302461" y="21"/>
              <a:ext cx="147992" cy="147944"/>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
            <p:cNvSpPr/>
            <p:nvPr/>
          </p:nvSpPr>
          <p:spPr>
            <a:xfrm rot="10800000">
              <a:off x="302461" y="147915"/>
              <a:ext cx="147992" cy="147992"/>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
            <p:cNvSpPr/>
            <p:nvPr/>
          </p:nvSpPr>
          <p:spPr>
            <a:xfrm rot="10800000">
              <a:off x="302461" y="295856"/>
              <a:ext cx="147992" cy="147992"/>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
            <p:cNvSpPr/>
            <p:nvPr/>
          </p:nvSpPr>
          <p:spPr>
            <a:xfrm rot="10800000">
              <a:off x="154568" y="21"/>
              <a:ext cx="147944" cy="147944"/>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
            <p:cNvSpPr/>
            <p:nvPr/>
          </p:nvSpPr>
          <p:spPr>
            <a:xfrm rot="10800000">
              <a:off x="6626" y="21"/>
              <a:ext cx="147992" cy="147944"/>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
            <p:cNvSpPr/>
            <p:nvPr/>
          </p:nvSpPr>
          <p:spPr>
            <a:xfrm rot="10800000">
              <a:off x="154568" y="147915"/>
              <a:ext cx="147944" cy="147992"/>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
            <p:cNvSpPr/>
            <p:nvPr/>
          </p:nvSpPr>
          <p:spPr>
            <a:xfrm rot="10800000">
              <a:off x="450403" y="295856"/>
              <a:ext cx="148088" cy="147992"/>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
            <p:cNvSpPr/>
            <p:nvPr/>
          </p:nvSpPr>
          <p:spPr>
            <a:xfrm rot="10800000">
              <a:off x="450403" y="443798"/>
              <a:ext cx="148088" cy="148040"/>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
            <p:cNvSpPr/>
            <p:nvPr/>
          </p:nvSpPr>
          <p:spPr>
            <a:xfrm rot="10800000">
              <a:off x="6619" y="14"/>
              <a:ext cx="591872" cy="591824"/>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
            <p:cNvSpPr/>
            <p:nvPr/>
          </p:nvSpPr>
          <p:spPr>
            <a:xfrm rot="10800000">
              <a:off x="6621" y="139295"/>
              <a:ext cx="452447" cy="452543"/>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rot="10800000">
              <a:off x="6624" y="295854"/>
              <a:ext cx="295888" cy="295984"/>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
            <p:cNvSpPr/>
            <p:nvPr/>
          </p:nvSpPr>
          <p:spPr>
            <a:xfrm rot="10800000">
              <a:off x="6619" y="591782"/>
              <a:ext cx="591872" cy="591872"/>
            </a:xfrm>
            <a:custGeom>
              <a:rect b="b" l="l" r="r" t="t"/>
              <a:pathLst>
                <a:path extrusionOk="0" h="12298" w="12298">
                  <a:moveTo>
                    <a:pt x="1" y="0"/>
                  </a:moveTo>
                  <a:lnTo>
                    <a:pt x="1"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
            <p:cNvSpPr/>
            <p:nvPr/>
          </p:nvSpPr>
          <p:spPr>
            <a:xfrm rot="10800000">
              <a:off x="6523" y="591782"/>
              <a:ext cx="591824" cy="591872"/>
            </a:xfrm>
            <a:custGeom>
              <a:rect b="b" l="l" r="r" t="t"/>
              <a:pathLst>
                <a:path extrusionOk="0" h="12298" w="12297">
                  <a:moveTo>
                    <a:pt x="12297" y="0"/>
                  </a:moveTo>
                  <a:cubicBezTo>
                    <a:pt x="5505" y="0"/>
                    <a:pt x="0" y="5506"/>
                    <a:pt x="0" y="12297"/>
                  </a:cubicBez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
            <p:cNvSpPr/>
            <p:nvPr/>
          </p:nvSpPr>
          <p:spPr>
            <a:xfrm rot="10800000">
              <a:off x="6619" y="591782"/>
              <a:ext cx="591872" cy="591872"/>
            </a:xfrm>
            <a:custGeom>
              <a:rect b="b" l="l" r="r" t="t"/>
              <a:pathLst>
                <a:path extrusionOk="0" h="12298" w="12298">
                  <a:moveTo>
                    <a:pt x="12297" y="0"/>
                  </a:moveTo>
                  <a:lnTo>
                    <a:pt x="1" y="12297"/>
                  </a:lnTo>
                  <a:lnTo>
                    <a:pt x="12297" y="12297"/>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
            <p:cNvSpPr/>
            <p:nvPr/>
          </p:nvSpPr>
          <p:spPr>
            <a:xfrm rot="10800000">
              <a:off x="6621" y="591784"/>
              <a:ext cx="452447" cy="452495"/>
            </a:xfrm>
            <a:custGeom>
              <a:rect b="b" l="l" r="r" t="t"/>
              <a:pathLst>
                <a:path extrusionOk="0" h="9402" w="9401">
                  <a:moveTo>
                    <a:pt x="9400" y="1"/>
                  </a:moveTo>
                  <a:lnTo>
                    <a:pt x="0" y="9401"/>
                  </a:lnTo>
                  <a:lnTo>
                    <a:pt x="9400" y="9401"/>
                  </a:ln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
            <p:cNvSpPr/>
            <p:nvPr/>
          </p:nvSpPr>
          <p:spPr>
            <a:xfrm rot="10800000">
              <a:off x="6624" y="591786"/>
              <a:ext cx="295888" cy="295936"/>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768" name="Shape 768"/>
        <p:cNvGrpSpPr/>
        <p:nvPr/>
      </p:nvGrpSpPr>
      <p:grpSpPr>
        <a:xfrm>
          <a:off x="0" y="0"/>
          <a:ext cx="0" cy="0"/>
          <a:chOff x="0" y="0"/>
          <a:chExt cx="0" cy="0"/>
        </a:xfrm>
      </p:grpSpPr>
      <p:sp>
        <p:nvSpPr>
          <p:cNvPr id="769" name="Google Shape;769;p8"/>
          <p:cNvSpPr txBox="1"/>
          <p:nvPr>
            <p:ph type="title"/>
          </p:nvPr>
        </p:nvSpPr>
        <p:spPr>
          <a:xfrm>
            <a:off x="1461450" y="1347625"/>
            <a:ext cx="6221100" cy="22302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7200"/>
            </a:lvl1pPr>
            <a:lvl2pPr lvl="1">
              <a:spcBef>
                <a:spcPts val="0"/>
              </a:spcBef>
              <a:spcAft>
                <a:spcPts val="0"/>
              </a:spcAft>
              <a:buSzPts val="4800"/>
              <a:buNone/>
              <a:defRPr b="0" sz="4800"/>
            </a:lvl2pPr>
            <a:lvl3pPr lvl="2">
              <a:spcBef>
                <a:spcPts val="0"/>
              </a:spcBef>
              <a:spcAft>
                <a:spcPts val="0"/>
              </a:spcAft>
              <a:buSzPts val="4800"/>
              <a:buNone/>
              <a:defRPr b="0" sz="4800"/>
            </a:lvl3pPr>
            <a:lvl4pPr lvl="3">
              <a:spcBef>
                <a:spcPts val="0"/>
              </a:spcBef>
              <a:spcAft>
                <a:spcPts val="0"/>
              </a:spcAft>
              <a:buSzPts val="4800"/>
              <a:buNone/>
              <a:defRPr b="0" sz="4800"/>
            </a:lvl4pPr>
            <a:lvl5pPr lvl="4">
              <a:spcBef>
                <a:spcPts val="0"/>
              </a:spcBef>
              <a:spcAft>
                <a:spcPts val="0"/>
              </a:spcAft>
              <a:buSzPts val="4800"/>
              <a:buNone/>
              <a:defRPr b="0" sz="4800"/>
            </a:lvl5pPr>
            <a:lvl6pPr lvl="5">
              <a:spcBef>
                <a:spcPts val="0"/>
              </a:spcBef>
              <a:spcAft>
                <a:spcPts val="0"/>
              </a:spcAft>
              <a:buSzPts val="4800"/>
              <a:buNone/>
              <a:defRPr b="0" sz="4800"/>
            </a:lvl6pPr>
            <a:lvl7pPr lvl="6">
              <a:spcBef>
                <a:spcPts val="0"/>
              </a:spcBef>
              <a:spcAft>
                <a:spcPts val="0"/>
              </a:spcAft>
              <a:buSzPts val="4800"/>
              <a:buNone/>
              <a:defRPr b="0" sz="4800"/>
            </a:lvl7pPr>
            <a:lvl8pPr lvl="7">
              <a:spcBef>
                <a:spcPts val="0"/>
              </a:spcBef>
              <a:spcAft>
                <a:spcPts val="0"/>
              </a:spcAft>
              <a:buSzPts val="4800"/>
              <a:buNone/>
              <a:defRPr b="0" sz="4800"/>
            </a:lvl8pPr>
            <a:lvl9pPr lvl="8">
              <a:spcBef>
                <a:spcPts val="0"/>
              </a:spcBef>
              <a:spcAft>
                <a:spcPts val="0"/>
              </a:spcAft>
              <a:buSzPts val="4800"/>
              <a:buNone/>
              <a:defRPr b="0" sz="4800"/>
            </a:lvl9pPr>
          </a:lstStyle>
          <a:p/>
        </p:txBody>
      </p:sp>
      <p:sp>
        <p:nvSpPr>
          <p:cNvPr id="770" name="Google Shape;770;p8"/>
          <p:cNvSpPr/>
          <p:nvPr/>
        </p:nvSpPr>
        <p:spPr>
          <a:xfrm flipH="1">
            <a:off x="5098390" y="-1176"/>
            <a:ext cx="259447" cy="259285"/>
          </a:xfrm>
          <a:custGeom>
            <a:rect b="b" l="l" r="r" t="t"/>
            <a:pathLst>
              <a:path extrusionOk="0" h="4807" w="4810">
                <a:moveTo>
                  <a:pt x="1" y="1"/>
                </a:moveTo>
                <a:lnTo>
                  <a:pt x="4809" y="4807"/>
                </a:lnTo>
                <a:lnTo>
                  <a:pt x="48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flipH="1">
            <a:off x="6831384" y="-1176"/>
            <a:ext cx="363549" cy="272554"/>
          </a:xfrm>
          <a:custGeom>
            <a:rect b="b" l="l" r="r" t="t"/>
            <a:pathLst>
              <a:path extrusionOk="0" h="5053" w="6740">
                <a:moveTo>
                  <a:pt x="1" y="1"/>
                </a:moveTo>
                <a:lnTo>
                  <a:pt x="6739" y="5053"/>
                </a:lnTo>
                <a:lnTo>
                  <a:pt x="67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flipH="1">
            <a:off x="7408918" y="-1284"/>
            <a:ext cx="192670" cy="144503"/>
          </a:xfrm>
          <a:custGeom>
            <a:rect b="b" l="l" r="r" t="t"/>
            <a:pathLst>
              <a:path extrusionOk="0" h="2679" w="3572">
                <a:moveTo>
                  <a:pt x="1" y="1"/>
                </a:moveTo>
                <a:lnTo>
                  <a:pt x="3571" y="2678"/>
                </a:lnTo>
                <a:lnTo>
                  <a:pt x="3571" y="1"/>
                </a:ln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8"/>
          <p:cNvGrpSpPr/>
          <p:nvPr/>
        </p:nvGrpSpPr>
        <p:grpSpPr>
          <a:xfrm>
            <a:off x="5098396" y="-1284"/>
            <a:ext cx="4043564" cy="1733038"/>
            <a:chOff x="5098396" y="-1284"/>
            <a:chExt cx="4043564" cy="1733038"/>
          </a:xfrm>
        </p:grpSpPr>
        <p:sp>
          <p:nvSpPr>
            <p:cNvPr id="774" name="Google Shape;774;p8"/>
            <p:cNvSpPr/>
            <p:nvPr/>
          </p:nvSpPr>
          <p:spPr>
            <a:xfrm flipH="1">
              <a:off x="8028045" y="1034597"/>
              <a:ext cx="536281" cy="697157"/>
            </a:xfrm>
            <a:custGeom>
              <a:rect b="b" l="l" r="r" t="t"/>
              <a:pathLst>
                <a:path extrusionOk="0" h="42529" w="32715">
                  <a:moveTo>
                    <a:pt x="0" y="2544"/>
                  </a:moveTo>
                  <a:lnTo>
                    <a:pt x="0" y="42529"/>
                  </a:lnTo>
                  <a:lnTo>
                    <a:pt x="32715" y="0"/>
                  </a:lnTo>
                  <a:close/>
                </a:path>
              </a:pathLst>
            </a:custGeom>
            <a:solidFill>
              <a:schemeClr val="lt2"/>
            </a:solidFill>
            <a:ln>
              <a:noFill/>
            </a:ln>
          </p:spPr>
        </p:sp>
        <p:sp>
          <p:nvSpPr>
            <p:cNvPr id="775" name="Google Shape;775;p8"/>
            <p:cNvSpPr/>
            <p:nvPr/>
          </p:nvSpPr>
          <p:spPr>
            <a:xfrm flipH="1">
              <a:off x="8564272" y="576361"/>
              <a:ext cx="577688" cy="577688"/>
            </a:xfrm>
            <a:custGeom>
              <a:rect b="b" l="l" r="r" t="t"/>
              <a:pathLst>
                <a:path extrusionOk="0" h="10710" w="10710">
                  <a:moveTo>
                    <a:pt x="1" y="1"/>
                  </a:moveTo>
                  <a:lnTo>
                    <a:pt x="1" y="10710"/>
                  </a:lnTo>
                  <a:lnTo>
                    <a:pt x="10710" y="10710"/>
                  </a:lnTo>
                  <a:lnTo>
                    <a:pt x="10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flipH="1">
              <a:off x="8564272" y="576361"/>
              <a:ext cx="577688" cy="144503"/>
            </a:xfrm>
            <a:custGeom>
              <a:rect b="b" l="l" r="r" t="t"/>
              <a:pathLst>
                <a:path extrusionOk="0" h="2679" w="10710">
                  <a:moveTo>
                    <a:pt x="1" y="1"/>
                  </a:moveTo>
                  <a:lnTo>
                    <a:pt x="1" y="2679"/>
                  </a:lnTo>
                  <a:lnTo>
                    <a:pt x="10710" y="2679"/>
                  </a:lnTo>
                  <a:lnTo>
                    <a:pt x="1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flipH="1">
              <a:off x="8853008" y="576361"/>
              <a:ext cx="288952" cy="577688"/>
            </a:xfrm>
            <a:custGeom>
              <a:rect b="b" l="l" r="r" t="t"/>
              <a:pathLst>
                <a:path extrusionOk="0" h="10710" w="5357">
                  <a:moveTo>
                    <a:pt x="1" y="1"/>
                  </a:moveTo>
                  <a:lnTo>
                    <a:pt x="1" y="10710"/>
                  </a:lnTo>
                  <a:cubicBezTo>
                    <a:pt x="2959" y="10710"/>
                    <a:pt x="5356" y="8313"/>
                    <a:pt x="5356" y="5357"/>
                  </a:cubicBezTo>
                  <a:lnTo>
                    <a:pt x="53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flipH="1">
              <a:off x="7986572" y="-1176"/>
              <a:ext cx="577742" cy="577580"/>
            </a:xfrm>
            <a:custGeom>
              <a:rect b="b" l="l" r="r" t="t"/>
              <a:pathLst>
                <a:path extrusionOk="0" h="10708" w="10711">
                  <a:moveTo>
                    <a:pt x="1" y="1"/>
                  </a:moveTo>
                  <a:lnTo>
                    <a:pt x="1" y="10708"/>
                  </a:lnTo>
                  <a:lnTo>
                    <a:pt x="10710" y="10708"/>
                  </a:lnTo>
                  <a:lnTo>
                    <a:pt x="107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flipH="1">
              <a:off x="7986569" y="143276"/>
              <a:ext cx="433131" cy="433131"/>
            </a:xfrm>
            <a:custGeom>
              <a:rect b="b" l="l" r="r" t="t"/>
              <a:pathLst>
                <a:path extrusionOk="0" h="8030" w="8030">
                  <a:moveTo>
                    <a:pt x="0" y="1"/>
                  </a:moveTo>
                  <a:lnTo>
                    <a:pt x="0" y="8030"/>
                  </a:lnTo>
                  <a:lnTo>
                    <a:pt x="8029" y="8030"/>
                  </a:lnTo>
                  <a:lnTo>
                    <a:pt x="80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flipH="1">
              <a:off x="7986565" y="359846"/>
              <a:ext cx="216619" cy="216565"/>
            </a:xfrm>
            <a:custGeom>
              <a:rect b="b" l="l" r="r" t="t"/>
              <a:pathLst>
                <a:path extrusionOk="0" h="4015" w="4016">
                  <a:moveTo>
                    <a:pt x="1" y="0"/>
                  </a:moveTo>
                  <a:lnTo>
                    <a:pt x="1" y="4015"/>
                  </a:lnTo>
                  <a:lnTo>
                    <a:pt x="4015" y="4015"/>
                  </a:lnTo>
                  <a:lnTo>
                    <a:pt x="40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flipH="1">
              <a:off x="7986583" y="576352"/>
              <a:ext cx="577742" cy="577742"/>
            </a:xfrm>
            <a:custGeom>
              <a:rect b="b" l="l" r="r" t="t"/>
              <a:pathLst>
                <a:path extrusionOk="0" h="10711" w="10711">
                  <a:moveTo>
                    <a:pt x="1" y="1"/>
                  </a:moveTo>
                  <a:lnTo>
                    <a:pt x="1"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flipH="1">
              <a:off x="7986583" y="865256"/>
              <a:ext cx="577742" cy="288844"/>
            </a:xfrm>
            <a:custGeom>
              <a:rect b="b" l="l" r="r" t="t"/>
              <a:pathLst>
                <a:path extrusionOk="0" h="5355" w="10711">
                  <a:moveTo>
                    <a:pt x="1" y="1"/>
                  </a:moveTo>
                  <a:lnTo>
                    <a:pt x="1" y="5354"/>
                  </a:lnTo>
                  <a:lnTo>
                    <a:pt x="10710" y="5354"/>
                  </a:lnTo>
                  <a:cubicBezTo>
                    <a:pt x="10710" y="2398"/>
                    <a:pt x="831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flipH="1">
              <a:off x="8275373" y="1009600"/>
              <a:ext cx="288952" cy="144503"/>
            </a:xfrm>
            <a:custGeom>
              <a:rect b="b" l="l" r="r" t="t"/>
              <a:pathLst>
                <a:path extrusionOk="0" h="2679" w="5357">
                  <a:moveTo>
                    <a:pt x="1" y="0"/>
                  </a:moveTo>
                  <a:lnTo>
                    <a:pt x="1" y="2678"/>
                  </a:lnTo>
                  <a:lnTo>
                    <a:pt x="5357" y="2678"/>
                  </a:lnTo>
                  <a:cubicBezTo>
                    <a:pt x="5357" y="1199"/>
                    <a:pt x="4158" y="0"/>
                    <a:pt x="26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flipH="1">
              <a:off x="7986583" y="576352"/>
              <a:ext cx="577742" cy="288952"/>
            </a:xfrm>
            <a:custGeom>
              <a:rect b="b" l="l" r="r" t="t"/>
              <a:pathLst>
                <a:path extrusionOk="0" h="5357" w="10711">
                  <a:moveTo>
                    <a:pt x="1" y="1"/>
                  </a:moveTo>
                  <a:lnTo>
                    <a:pt x="1" y="5357"/>
                  </a:lnTo>
                  <a:lnTo>
                    <a:pt x="10710" y="5357"/>
                  </a:lnTo>
                  <a:lnTo>
                    <a:pt x="10710" y="5354"/>
                  </a:lnTo>
                  <a:cubicBezTo>
                    <a:pt x="10710" y="2398"/>
                    <a:pt x="8313" y="1"/>
                    <a:pt x="5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flipH="1">
              <a:off x="5098396" y="-1176"/>
              <a:ext cx="577742" cy="577580"/>
            </a:xfrm>
            <a:custGeom>
              <a:rect b="b" l="l" r="r" t="t"/>
              <a:pathLst>
                <a:path extrusionOk="0" h="10708" w="10711">
                  <a:moveTo>
                    <a:pt x="1" y="1"/>
                  </a:moveTo>
                  <a:lnTo>
                    <a:pt x="1" y="10708"/>
                  </a:lnTo>
                  <a:lnTo>
                    <a:pt x="10710" y="10708"/>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flipH="1">
              <a:off x="5387294" y="287620"/>
              <a:ext cx="288844" cy="288790"/>
            </a:xfrm>
            <a:custGeom>
              <a:rect b="b" l="l" r="r" t="t"/>
              <a:pathLst>
                <a:path extrusionOk="0" h="5354" w="5355">
                  <a:moveTo>
                    <a:pt x="1" y="0"/>
                  </a:moveTo>
                  <a:lnTo>
                    <a:pt x="1" y="5354"/>
                  </a:lnTo>
                  <a:lnTo>
                    <a:pt x="5354" y="5354"/>
                  </a:lnTo>
                  <a:lnTo>
                    <a:pt x="53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flipH="1">
              <a:off x="5444037" y="344311"/>
              <a:ext cx="175356" cy="175410"/>
            </a:xfrm>
            <a:custGeom>
              <a:rect b="b" l="l" r="r" t="t"/>
              <a:pathLst>
                <a:path extrusionOk="0" h="3252" w="3251">
                  <a:moveTo>
                    <a:pt x="1627" y="1"/>
                  </a:moveTo>
                  <a:cubicBezTo>
                    <a:pt x="727" y="1"/>
                    <a:pt x="0" y="728"/>
                    <a:pt x="0" y="1627"/>
                  </a:cubicBezTo>
                  <a:cubicBezTo>
                    <a:pt x="0" y="2524"/>
                    <a:pt x="727" y="3251"/>
                    <a:pt x="1627" y="3251"/>
                  </a:cubicBezTo>
                  <a:cubicBezTo>
                    <a:pt x="2524" y="3251"/>
                    <a:pt x="3251" y="2524"/>
                    <a:pt x="3251" y="1627"/>
                  </a:cubicBezTo>
                  <a:cubicBezTo>
                    <a:pt x="3251" y="728"/>
                    <a:pt x="2524" y="1"/>
                    <a:pt x="1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flipH="1">
              <a:off x="5098396" y="-1176"/>
              <a:ext cx="577742" cy="577580"/>
            </a:xfrm>
            <a:custGeom>
              <a:rect b="b" l="l" r="r" t="t"/>
              <a:pathLst>
                <a:path extrusionOk="0" h="10708" w="10711">
                  <a:moveTo>
                    <a:pt x="1" y="1"/>
                  </a:move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flipH="1">
              <a:off x="8564272" y="-1176"/>
              <a:ext cx="577688" cy="577580"/>
            </a:xfrm>
            <a:custGeom>
              <a:rect b="b" l="l" r="r" t="t"/>
              <a:pathLst>
                <a:path extrusionOk="0" h="10708" w="10710">
                  <a:moveTo>
                    <a:pt x="1" y="1"/>
                  </a:moveTo>
                  <a:lnTo>
                    <a:pt x="1" y="10708"/>
                  </a:lnTo>
                  <a:lnTo>
                    <a:pt x="10710" y="10708"/>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flipH="1">
              <a:off x="8853008" y="-1176"/>
              <a:ext cx="288952" cy="577580"/>
            </a:xfrm>
            <a:custGeom>
              <a:rect b="b" l="l" r="r" t="t"/>
              <a:pathLst>
                <a:path extrusionOk="0" h="10708" w="5357">
                  <a:moveTo>
                    <a:pt x="1" y="1"/>
                  </a:moveTo>
                  <a:lnTo>
                    <a:pt x="1" y="10708"/>
                  </a:lnTo>
                  <a:lnTo>
                    <a:pt x="5356" y="10708"/>
                  </a:lnTo>
                  <a:lnTo>
                    <a:pt x="53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flipH="1">
              <a:off x="8618480" y="53088"/>
              <a:ext cx="469108" cy="469108"/>
            </a:xfrm>
            <a:custGeom>
              <a:rect b="b" l="l" r="r" t="t"/>
              <a:pathLst>
                <a:path extrusionOk="0" h="8697" w="8697">
                  <a:moveTo>
                    <a:pt x="4348" y="0"/>
                  </a:moveTo>
                  <a:lnTo>
                    <a:pt x="0" y="4348"/>
                  </a:lnTo>
                  <a:lnTo>
                    <a:pt x="4348" y="8696"/>
                  </a:lnTo>
                  <a:lnTo>
                    <a:pt x="8696" y="4348"/>
                  </a:lnTo>
                  <a:lnTo>
                    <a:pt x="43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
            <p:cNvSpPr/>
            <p:nvPr/>
          </p:nvSpPr>
          <p:spPr>
            <a:xfrm flipH="1">
              <a:off x="8853007" y="53088"/>
              <a:ext cx="234581" cy="469108"/>
            </a:xfrm>
            <a:custGeom>
              <a:rect b="b" l="l" r="r" t="t"/>
              <a:pathLst>
                <a:path extrusionOk="0" h="8697" w="4349">
                  <a:moveTo>
                    <a:pt x="4348" y="0"/>
                  </a:moveTo>
                  <a:lnTo>
                    <a:pt x="0" y="4348"/>
                  </a:lnTo>
                  <a:lnTo>
                    <a:pt x="4348" y="8696"/>
                  </a:lnTo>
                  <a:lnTo>
                    <a:pt x="43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
            <p:cNvSpPr/>
            <p:nvPr/>
          </p:nvSpPr>
          <p:spPr>
            <a:xfrm flipH="1">
              <a:off x="8759474" y="194034"/>
              <a:ext cx="187277" cy="187169"/>
            </a:xfrm>
            <a:custGeom>
              <a:rect b="b" l="l" r="r" t="t"/>
              <a:pathLst>
                <a:path extrusionOk="0" h="3470" w="3472">
                  <a:moveTo>
                    <a:pt x="1737" y="1"/>
                  </a:moveTo>
                  <a:lnTo>
                    <a:pt x="0" y="1735"/>
                  </a:lnTo>
                  <a:lnTo>
                    <a:pt x="1737" y="3470"/>
                  </a:lnTo>
                  <a:lnTo>
                    <a:pt x="3472" y="1735"/>
                  </a:lnTo>
                  <a:lnTo>
                    <a:pt x="17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flipH="1">
              <a:off x="8983703" y="-1284"/>
              <a:ext cx="158257" cy="990430"/>
            </a:xfrm>
            <a:custGeom>
              <a:rect b="b" l="l" r="r" t="t"/>
              <a:pathLst>
                <a:path extrusionOk="0" fill="none" h="18362" w="2934">
                  <a:moveTo>
                    <a:pt x="1" y="18362"/>
                  </a:moveTo>
                  <a:cubicBezTo>
                    <a:pt x="1622" y="18362"/>
                    <a:pt x="2934" y="17050"/>
                    <a:pt x="2934" y="15428"/>
                  </a:cubicBezTo>
                  <a:lnTo>
                    <a:pt x="2934" y="12495"/>
                  </a:lnTo>
                  <a:lnTo>
                    <a:pt x="2934" y="12495"/>
                  </a:lnTo>
                  <a:lnTo>
                    <a:pt x="293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flipH="1">
              <a:off x="6831388" y="-1176"/>
              <a:ext cx="577580" cy="577580"/>
            </a:xfrm>
            <a:custGeom>
              <a:rect b="b" l="l" r="r" t="t"/>
              <a:pathLst>
                <a:path extrusionOk="0" h="10708" w="10708">
                  <a:moveTo>
                    <a:pt x="0" y="1"/>
                  </a:moveTo>
                  <a:lnTo>
                    <a:pt x="0" y="10708"/>
                  </a:lnTo>
                  <a:lnTo>
                    <a:pt x="10707" y="10708"/>
                  </a:lnTo>
                  <a:lnTo>
                    <a:pt x="107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flipH="1">
              <a:off x="6831388" y="-1176"/>
              <a:ext cx="577580" cy="577580"/>
            </a:xfrm>
            <a:custGeom>
              <a:rect b="b" l="l" r="r" t="t"/>
              <a:pathLst>
                <a:path extrusionOk="0" h="10708" w="10708">
                  <a:moveTo>
                    <a:pt x="0" y="1"/>
                  </a:moveTo>
                  <a:lnTo>
                    <a:pt x="0" y="2676"/>
                  </a:lnTo>
                  <a:lnTo>
                    <a:pt x="10707" y="10708"/>
                  </a:lnTo>
                  <a:lnTo>
                    <a:pt x="107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flipH="1">
              <a:off x="8564272" y="1154007"/>
              <a:ext cx="577688" cy="577742"/>
            </a:xfrm>
            <a:custGeom>
              <a:rect b="b" l="l" r="r" t="t"/>
              <a:pathLst>
                <a:path extrusionOk="0" h="10711" w="10710">
                  <a:moveTo>
                    <a:pt x="1" y="1"/>
                  </a:moveTo>
                  <a:lnTo>
                    <a:pt x="1" y="10710"/>
                  </a:lnTo>
                  <a:lnTo>
                    <a:pt x="10710" y="10710"/>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flipH="1">
              <a:off x="8564272" y="1442802"/>
              <a:ext cx="577688" cy="288952"/>
            </a:xfrm>
            <a:custGeom>
              <a:rect b="b" l="l" r="r" t="t"/>
              <a:pathLst>
                <a:path extrusionOk="0" h="5357" w="10710">
                  <a:moveTo>
                    <a:pt x="1" y="0"/>
                  </a:moveTo>
                  <a:lnTo>
                    <a:pt x="1" y="5356"/>
                  </a:lnTo>
                  <a:lnTo>
                    <a:pt x="10710" y="5356"/>
                  </a:lnTo>
                  <a:lnTo>
                    <a:pt x="107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8"/>
            <p:cNvGrpSpPr/>
            <p:nvPr/>
          </p:nvGrpSpPr>
          <p:grpSpPr>
            <a:xfrm flipH="1">
              <a:off x="8584984" y="1174774"/>
              <a:ext cx="536262" cy="536208"/>
              <a:chOff x="24644" y="1395661"/>
              <a:chExt cx="638028" cy="637964"/>
            </a:xfrm>
          </p:grpSpPr>
          <p:sp>
            <p:nvSpPr>
              <p:cNvPr id="800" name="Google Shape;800;p8"/>
              <p:cNvSpPr/>
              <p:nvPr/>
            </p:nvSpPr>
            <p:spPr>
              <a:xfrm>
                <a:off x="249641" y="1624188"/>
                <a:ext cx="188033" cy="180909"/>
              </a:xfrm>
              <a:custGeom>
                <a:rect b="b" l="l" r="r" t="t"/>
                <a:pathLst>
                  <a:path extrusionOk="0" h="2819" w="2930">
                    <a:moveTo>
                      <a:pt x="1519" y="0"/>
                    </a:moveTo>
                    <a:cubicBezTo>
                      <a:pt x="951" y="0"/>
                      <a:pt x="435" y="343"/>
                      <a:pt x="219" y="870"/>
                    </a:cubicBezTo>
                    <a:cubicBezTo>
                      <a:pt x="1" y="1397"/>
                      <a:pt x="120" y="2002"/>
                      <a:pt x="523" y="2407"/>
                    </a:cubicBezTo>
                    <a:cubicBezTo>
                      <a:pt x="792" y="2676"/>
                      <a:pt x="1152" y="2818"/>
                      <a:pt x="1519" y="2818"/>
                    </a:cubicBezTo>
                    <a:cubicBezTo>
                      <a:pt x="1701" y="2818"/>
                      <a:pt x="1885" y="2783"/>
                      <a:pt x="2060" y="2711"/>
                    </a:cubicBezTo>
                    <a:cubicBezTo>
                      <a:pt x="2586" y="2494"/>
                      <a:pt x="2929" y="1979"/>
                      <a:pt x="2929" y="1411"/>
                    </a:cubicBezTo>
                    <a:cubicBezTo>
                      <a:pt x="2929" y="631"/>
                      <a:pt x="2299" y="0"/>
                      <a:pt x="1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a:off x="24644" y="1395661"/>
                <a:ext cx="638028" cy="637964"/>
              </a:xfrm>
              <a:custGeom>
                <a:rect b="b" l="l" r="r" t="t"/>
                <a:pathLst>
                  <a:path extrusionOk="0" fill="none" h="9941" w="9942">
                    <a:moveTo>
                      <a:pt x="8175" y="1767"/>
                    </a:moveTo>
                    <a:cubicBezTo>
                      <a:pt x="9942" y="3536"/>
                      <a:pt x="9942" y="6403"/>
                      <a:pt x="8175" y="8172"/>
                    </a:cubicBezTo>
                    <a:cubicBezTo>
                      <a:pt x="6406" y="9941"/>
                      <a:pt x="3539" y="9941"/>
                      <a:pt x="1770" y="8172"/>
                    </a:cubicBezTo>
                    <a:cubicBezTo>
                      <a:pt x="1" y="6403"/>
                      <a:pt x="1" y="3536"/>
                      <a:pt x="1770" y="1767"/>
                    </a:cubicBezTo>
                    <a:cubicBezTo>
                      <a:pt x="3539" y="0"/>
                      <a:pt x="6406" y="0"/>
                      <a:pt x="8175" y="1767"/>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a:off x="63502" y="1434486"/>
                <a:ext cx="560312" cy="560312"/>
              </a:xfrm>
              <a:custGeom>
                <a:rect b="b" l="l" r="r" t="t"/>
                <a:pathLst>
                  <a:path extrusionOk="0" fill="none" h="8731" w="8731">
                    <a:moveTo>
                      <a:pt x="8285" y="3559"/>
                    </a:moveTo>
                    <a:cubicBezTo>
                      <a:pt x="8731" y="5726"/>
                      <a:pt x="7334" y="7841"/>
                      <a:pt x="5170" y="8285"/>
                    </a:cubicBezTo>
                    <a:cubicBezTo>
                      <a:pt x="3005" y="8731"/>
                      <a:pt x="888" y="7334"/>
                      <a:pt x="444" y="5170"/>
                    </a:cubicBezTo>
                    <a:cubicBezTo>
                      <a:pt x="0" y="3005"/>
                      <a:pt x="1394" y="888"/>
                      <a:pt x="3559" y="444"/>
                    </a:cubicBezTo>
                    <a:cubicBezTo>
                      <a:pt x="5726" y="0"/>
                      <a:pt x="7841" y="1394"/>
                      <a:pt x="8285" y="3559"/>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a:off x="114104" y="1485121"/>
                <a:ext cx="459108" cy="459044"/>
              </a:xfrm>
              <a:custGeom>
                <a:rect b="b" l="l" r="r" t="t"/>
                <a:pathLst>
                  <a:path extrusionOk="0" fill="none" h="7153" w="7154">
                    <a:moveTo>
                      <a:pt x="7048" y="3384"/>
                    </a:moveTo>
                    <a:cubicBezTo>
                      <a:pt x="7153" y="5301"/>
                      <a:pt x="5686" y="6941"/>
                      <a:pt x="3769" y="7047"/>
                    </a:cubicBezTo>
                    <a:cubicBezTo>
                      <a:pt x="1853" y="7153"/>
                      <a:pt x="213" y="5685"/>
                      <a:pt x="107" y="3769"/>
                    </a:cubicBezTo>
                    <a:cubicBezTo>
                      <a:pt x="1" y="1852"/>
                      <a:pt x="1469" y="212"/>
                      <a:pt x="3385" y="106"/>
                    </a:cubicBezTo>
                    <a:cubicBezTo>
                      <a:pt x="5301" y="0"/>
                      <a:pt x="6942" y="1468"/>
                      <a:pt x="7048" y="3384"/>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a:off x="149111" y="1520032"/>
                <a:ext cx="389093" cy="389221"/>
              </a:xfrm>
              <a:custGeom>
                <a:rect b="b" l="l" r="r" t="t"/>
                <a:pathLst>
                  <a:path extrusionOk="0" fill="none" h="6065" w="6063">
                    <a:moveTo>
                      <a:pt x="3180" y="83"/>
                    </a:moveTo>
                    <a:cubicBezTo>
                      <a:pt x="4809" y="164"/>
                      <a:pt x="6063" y="1551"/>
                      <a:pt x="5982" y="3180"/>
                    </a:cubicBezTo>
                    <a:cubicBezTo>
                      <a:pt x="5902" y="4809"/>
                      <a:pt x="4514" y="6065"/>
                      <a:pt x="2886" y="5982"/>
                    </a:cubicBezTo>
                    <a:cubicBezTo>
                      <a:pt x="1254" y="5902"/>
                      <a:pt x="1" y="4514"/>
                      <a:pt x="81" y="2885"/>
                    </a:cubicBezTo>
                    <a:cubicBezTo>
                      <a:pt x="164" y="1257"/>
                      <a:pt x="1551" y="1"/>
                      <a:pt x="3180" y="83"/>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a:off x="179370" y="1550354"/>
                <a:ext cx="328576" cy="328576"/>
              </a:xfrm>
              <a:custGeom>
                <a:rect b="b" l="l" r="r" t="t"/>
                <a:pathLst>
                  <a:path extrusionOk="0" fill="none" h="5120" w="5120">
                    <a:moveTo>
                      <a:pt x="2835" y="150"/>
                    </a:moveTo>
                    <a:cubicBezTo>
                      <a:pt x="4165" y="302"/>
                      <a:pt x="5120" y="1503"/>
                      <a:pt x="4970" y="2833"/>
                    </a:cubicBezTo>
                    <a:cubicBezTo>
                      <a:pt x="4818" y="4165"/>
                      <a:pt x="3617" y="5120"/>
                      <a:pt x="2288" y="4968"/>
                    </a:cubicBezTo>
                    <a:cubicBezTo>
                      <a:pt x="958" y="4816"/>
                      <a:pt x="1" y="3615"/>
                      <a:pt x="153" y="2285"/>
                    </a:cubicBezTo>
                    <a:cubicBezTo>
                      <a:pt x="304" y="956"/>
                      <a:pt x="1505" y="1"/>
                      <a:pt x="2835" y="150"/>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217008" y="1588025"/>
                <a:ext cx="253299" cy="253235"/>
              </a:xfrm>
              <a:custGeom>
                <a:rect b="b" l="l" r="r" t="t"/>
                <a:pathLst>
                  <a:path extrusionOk="0" fill="none" h="3946" w="3947">
                    <a:moveTo>
                      <a:pt x="2048" y="3946"/>
                    </a:moveTo>
                    <a:cubicBezTo>
                      <a:pt x="1280" y="3946"/>
                      <a:pt x="587" y="3481"/>
                      <a:pt x="295" y="2772"/>
                    </a:cubicBezTo>
                    <a:cubicBezTo>
                      <a:pt x="1" y="2064"/>
                      <a:pt x="162" y="1247"/>
                      <a:pt x="705" y="704"/>
                    </a:cubicBezTo>
                    <a:cubicBezTo>
                      <a:pt x="1248" y="161"/>
                      <a:pt x="2064" y="0"/>
                      <a:pt x="2773" y="292"/>
                    </a:cubicBezTo>
                    <a:cubicBezTo>
                      <a:pt x="3484" y="587"/>
                      <a:pt x="3946" y="1279"/>
                      <a:pt x="3946" y="2048"/>
                    </a:cubicBezTo>
                    <a:cubicBezTo>
                      <a:pt x="3946" y="3094"/>
                      <a:pt x="3095" y="3946"/>
                      <a:pt x="2048" y="3946"/>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8"/>
            <p:cNvSpPr/>
            <p:nvPr/>
          </p:nvSpPr>
          <p:spPr>
            <a:xfrm flipH="1">
              <a:off x="7409000" y="576376"/>
              <a:ext cx="577688" cy="577580"/>
            </a:xfrm>
            <a:custGeom>
              <a:rect b="b" l="l" r="r" t="t"/>
              <a:pathLst>
                <a:path extrusionOk="0" h="10708" w="10710">
                  <a:moveTo>
                    <a:pt x="0" y="0"/>
                  </a:moveTo>
                  <a:lnTo>
                    <a:pt x="0" y="10707"/>
                  </a:lnTo>
                  <a:lnTo>
                    <a:pt x="10709" y="10707"/>
                  </a:lnTo>
                  <a:lnTo>
                    <a:pt x="107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flipH="1">
              <a:off x="7817049" y="744022"/>
              <a:ext cx="169638" cy="410045"/>
            </a:xfrm>
            <a:custGeom>
              <a:rect b="b" l="l" r="r" t="t"/>
              <a:pathLst>
                <a:path extrusionOk="0" h="7602" w="3145">
                  <a:moveTo>
                    <a:pt x="0" y="0"/>
                  </a:moveTo>
                  <a:lnTo>
                    <a:pt x="0" y="7601"/>
                  </a:lnTo>
                  <a:lnTo>
                    <a:pt x="3145" y="7601"/>
                  </a:lnTo>
                  <a:lnTo>
                    <a:pt x="3145" y="3143"/>
                  </a:lnTo>
                  <a:cubicBezTo>
                    <a:pt x="3145" y="1406"/>
                    <a:pt x="173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flipH="1">
              <a:off x="7409000" y="576376"/>
              <a:ext cx="577688" cy="577688"/>
            </a:xfrm>
            <a:custGeom>
              <a:rect b="b" l="l" r="r" t="t"/>
              <a:pathLst>
                <a:path extrusionOk="0" h="10710" w="10710">
                  <a:moveTo>
                    <a:pt x="0" y="0"/>
                  </a:moveTo>
                  <a:lnTo>
                    <a:pt x="10709" y="10709"/>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flipH="1">
              <a:off x="7408926" y="-1284"/>
              <a:ext cx="577688" cy="577688"/>
            </a:xfrm>
            <a:custGeom>
              <a:rect b="b" l="l" r="r" t="t"/>
              <a:pathLst>
                <a:path extrusionOk="0" h="10710" w="10710">
                  <a:moveTo>
                    <a:pt x="0" y="1"/>
                  </a:moveTo>
                  <a:lnTo>
                    <a:pt x="0" y="10710"/>
                  </a:lnTo>
                  <a:lnTo>
                    <a:pt x="10709" y="10710"/>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flipH="1">
              <a:off x="7408920" y="-1284"/>
              <a:ext cx="288952" cy="577688"/>
            </a:xfrm>
            <a:custGeom>
              <a:rect b="b" l="l" r="r" t="t"/>
              <a:pathLst>
                <a:path extrusionOk="0" h="10710" w="5357">
                  <a:moveTo>
                    <a:pt x="1" y="1"/>
                  </a:moveTo>
                  <a:lnTo>
                    <a:pt x="1" y="10710"/>
                  </a:lnTo>
                  <a:lnTo>
                    <a:pt x="5356" y="10710"/>
                  </a:lnTo>
                  <a:lnTo>
                    <a:pt x="53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flipH="1">
              <a:off x="7446136" y="-1284"/>
              <a:ext cx="126757" cy="577688"/>
            </a:xfrm>
            <a:custGeom>
              <a:rect b="b" l="l" r="r" t="t"/>
              <a:pathLst>
                <a:path extrusionOk="0" h="10710" w="2350">
                  <a:moveTo>
                    <a:pt x="730" y="1"/>
                  </a:moveTo>
                  <a:cubicBezTo>
                    <a:pt x="732" y="3"/>
                    <a:pt x="734" y="7"/>
                    <a:pt x="736" y="10"/>
                  </a:cubicBezTo>
                  <a:cubicBezTo>
                    <a:pt x="1123" y="477"/>
                    <a:pt x="1123" y="1100"/>
                    <a:pt x="736" y="1567"/>
                  </a:cubicBezTo>
                  <a:cubicBezTo>
                    <a:pt x="0" y="2453"/>
                    <a:pt x="3" y="3691"/>
                    <a:pt x="736" y="4576"/>
                  </a:cubicBezTo>
                  <a:cubicBezTo>
                    <a:pt x="1123" y="5041"/>
                    <a:pt x="1123" y="5667"/>
                    <a:pt x="736" y="6132"/>
                  </a:cubicBezTo>
                  <a:cubicBezTo>
                    <a:pt x="0" y="7020"/>
                    <a:pt x="0" y="8257"/>
                    <a:pt x="736" y="9143"/>
                  </a:cubicBezTo>
                  <a:cubicBezTo>
                    <a:pt x="1123" y="9608"/>
                    <a:pt x="1123" y="10234"/>
                    <a:pt x="736" y="10698"/>
                  </a:cubicBezTo>
                  <a:cubicBezTo>
                    <a:pt x="734" y="10703"/>
                    <a:pt x="732" y="10705"/>
                    <a:pt x="730" y="10710"/>
                  </a:cubicBezTo>
                  <a:lnTo>
                    <a:pt x="2025" y="10710"/>
                  </a:lnTo>
                  <a:cubicBezTo>
                    <a:pt x="2301" y="9944"/>
                    <a:pt x="2165" y="9081"/>
                    <a:pt x="1613" y="8416"/>
                  </a:cubicBezTo>
                  <a:cubicBezTo>
                    <a:pt x="1226" y="7951"/>
                    <a:pt x="1226" y="7326"/>
                    <a:pt x="1613" y="6861"/>
                  </a:cubicBezTo>
                  <a:cubicBezTo>
                    <a:pt x="2349" y="5973"/>
                    <a:pt x="2347" y="4735"/>
                    <a:pt x="1613" y="3849"/>
                  </a:cubicBezTo>
                  <a:cubicBezTo>
                    <a:pt x="1226" y="3385"/>
                    <a:pt x="1226" y="2759"/>
                    <a:pt x="1613" y="2294"/>
                  </a:cubicBezTo>
                  <a:cubicBezTo>
                    <a:pt x="2165" y="1627"/>
                    <a:pt x="2303" y="764"/>
                    <a:pt x="2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flipH="1">
              <a:off x="7633308" y="-1176"/>
              <a:ext cx="126757" cy="577580"/>
            </a:xfrm>
            <a:custGeom>
              <a:rect b="b" l="l" r="r" t="t"/>
              <a:pathLst>
                <a:path extrusionOk="0" h="10708" w="2350">
                  <a:moveTo>
                    <a:pt x="730" y="1"/>
                  </a:moveTo>
                  <a:cubicBezTo>
                    <a:pt x="733" y="3"/>
                    <a:pt x="735" y="8"/>
                    <a:pt x="737" y="10"/>
                  </a:cubicBezTo>
                  <a:cubicBezTo>
                    <a:pt x="1124" y="475"/>
                    <a:pt x="1124" y="1101"/>
                    <a:pt x="737" y="1565"/>
                  </a:cubicBezTo>
                  <a:cubicBezTo>
                    <a:pt x="3" y="2453"/>
                    <a:pt x="3" y="3691"/>
                    <a:pt x="737" y="4577"/>
                  </a:cubicBezTo>
                  <a:cubicBezTo>
                    <a:pt x="1124" y="5041"/>
                    <a:pt x="1124" y="5667"/>
                    <a:pt x="737" y="6132"/>
                  </a:cubicBezTo>
                  <a:cubicBezTo>
                    <a:pt x="1" y="7018"/>
                    <a:pt x="1" y="8255"/>
                    <a:pt x="737" y="9143"/>
                  </a:cubicBezTo>
                  <a:cubicBezTo>
                    <a:pt x="1124" y="9608"/>
                    <a:pt x="1124" y="10234"/>
                    <a:pt x="737" y="10699"/>
                  </a:cubicBezTo>
                  <a:cubicBezTo>
                    <a:pt x="735" y="10701"/>
                    <a:pt x="733" y="10705"/>
                    <a:pt x="730" y="10708"/>
                  </a:cubicBezTo>
                  <a:lnTo>
                    <a:pt x="2025" y="10708"/>
                  </a:lnTo>
                  <a:cubicBezTo>
                    <a:pt x="2304" y="9944"/>
                    <a:pt x="2166" y="9081"/>
                    <a:pt x="1614" y="8414"/>
                  </a:cubicBezTo>
                  <a:cubicBezTo>
                    <a:pt x="1227" y="7949"/>
                    <a:pt x="1227" y="7324"/>
                    <a:pt x="1614" y="6859"/>
                  </a:cubicBezTo>
                  <a:cubicBezTo>
                    <a:pt x="2350" y="5973"/>
                    <a:pt x="2348" y="4735"/>
                    <a:pt x="1614" y="3850"/>
                  </a:cubicBezTo>
                  <a:cubicBezTo>
                    <a:pt x="1227" y="3383"/>
                    <a:pt x="1227" y="2759"/>
                    <a:pt x="1614"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flipH="1">
              <a:off x="7820427" y="-1176"/>
              <a:ext cx="126757" cy="577580"/>
            </a:xfrm>
            <a:custGeom>
              <a:rect b="b" l="l" r="r" t="t"/>
              <a:pathLst>
                <a:path extrusionOk="0" h="10708" w="2350">
                  <a:moveTo>
                    <a:pt x="730" y="1"/>
                  </a:moveTo>
                  <a:cubicBezTo>
                    <a:pt x="732" y="3"/>
                    <a:pt x="735" y="8"/>
                    <a:pt x="737" y="10"/>
                  </a:cubicBezTo>
                  <a:cubicBezTo>
                    <a:pt x="1123" y="475"/>
                    <a:pt x="1123" y="1101"/>
                    <a:pt x="737" y="1565"/>
                  </a:cubicBezTo>
                  <a:cubicBezTo>
                    <a:pt x="3" y="2453"/>
                    <a:pt x="3" y="3691"/>
                    <a:pt x="737" y="4577"/>
                  </a:cubicBezTo>
                  <a:cubicBezTo>
                    <a:pt x="1123" y="5041"/>
                    <a:pt x="1123" y="5667"/>
                    <a:pt x="737" y="6132"/>
                  </a:cubicBezTo>
                  <a:cubicBezTo>
                    <a:pt x="3" y="7018"/>
                    <a:pt x="1" y="8255"/>
                    <a:pt x="737" y="9143"/>
                  </a:cubicBezTo>
                  <a:cubicBezTo>
                    <a:pt x="1123" y="9608"/>
                    <a:pt x="1123" y="10234"/>
                    <a:pt x="737" y="10699"/>
                  </a:cubicBezTo>
                  <a:cubicBezTo>
                    <a:pt x="735" y="10701"/>
                    <a:pt x="732" y="10705"/>
                    <a:pt x="730" y="10708"/>
                  </a:cubicBezTo>
                  <a:lnTo>
                    <a:pt x="2025" y="10708"/>
                  </a:lnTo>
                  <a:cubicBezTo>
                    <a:pt x="2304" y="9944"/>
                    <a:pt x="2166" y="9081"/>
                    <a:pt x="1613" y="8414"/>
                  </a:cubicBezTo>
                  <a:cubicBezTo>
                    <a:pt x="1229" y="7949"/>
                    <a:pt x="1229" y="7324"/>
                    <a:pt x="1613" y="6859"/>
                  </a:cubicBezTo>
                  <a:cubicBezTo>
                    <a:pt x="2350" y="5973"/>
                    <a:pt x="2350" y="4735"/>
                    <a:pt x="1613" y="3850"/>
                  </a:cubicBezTo>
                  <a:cubicBezTo>
                    <a:pt x="1229" y="3383"/>
                    <a:pt x="1229" y="2759"/>
                    <a:pt x="1613"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flipH="1">
              <a:off x="6253742" y="-1176"/>
              <a:ext cx="577688" cy="577580"/>
            </a:xfrm>
            <a:custGeom>
              <a:rect b="b" l="l" r="r" t="t"/>
              <a:pathLst>
                <a:path extrusionOk="0" h="10708" w="10710">
                  <a:moveTo>
                    <a:pt x="0" y="1"/>
                  </a:moveTo>
                  <a:lnTo>
                    <a:pt x="0" y="10708"/>
                  </a:ln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flipH="1">
              <a:off x="6253742" y="-1176"/>
              <a:ext cx="577688" cy="577580"/>
            </a:xfrm>
            <a:custGeom>
              <a:rect b="b" l="l" r="r" t="t"/>
              <a:pathLst>
                <a:path extrusionOk="0" h="10708" w="10710">
                  <a:moveTo>
                    <a:pt x="0" y="1"/>
                  </a:moveTo>
                  <a:cubicBezTo>
                    <a:pt x="0" y="5913"/>
                    <a:pt x="4795" y="10708"/>
                    <a:pt x="10710" y="10708"/>
                  </a:cubicBezTo>
                  <a:lnTo>
                    <a:pt x="10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flipH="1">
              <a:off x="5676096" y="-1176"/>
              <a:ext cx="577688" cy="577580"/>
            </a:xfrm>
            <a:custGeom>
              <a:rect b="b" l="l" r="r" t="t"/>
              <a:pathLst>
                <a:path extrusionOk="0" h="10708" w="10710">
                  <a:moveTo>
                    <a:pt x="1" y="1"/>
                  </a:moveTo>
                  <a:lnTo>
                    <a:pt x="1" y="10708"/>
                  </a:lnTo>
                  <a:lnTo>
                    <a:pt x="10710" y="10708"/>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flipH="1">
              <a:off x="5676096" y="287620"/>
              <a:ext cx="577688" cy="288790"/>
            </a:xfrm>
            <a:custGeom>
              <a:rect b="b" l="l" r="r" t="t"/>
              <a:pathLst>
                <a:path extrusionOk="0" h="5354" w="10710">
                  <a:moveTo>
                    <a:pt x="1" y="0"/>
                  </a:moveTo>
                  <a:lnTo>
                    <a:pt x="1" y="5354"/>
                  </a:lnTo>
                  <a:lnTo>
                    <a:pt x="10710" y="5354"/>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flipH="1">
              <a:off x="5676096" y="-1284"/>
              <a:ext cx="577688" cy="577688"/>
            </a:xfrm>
            <a:custGeom>
              <a:rect b="b" l="l" r="r" t="t"/>
              <a:pathLst>
                <a:path extrusionOk="0" h="10710" w="10710">
                  <a:moveTo>
                    <a:pt x="1" y="1"/>
                  </a:moveTo>
                  <a:lnTo>
                    <a:pt x="1" y="10710"/>
                  </a:lnTo>
                  <a:cubicBezTo>
                    <a:pt x="5915" y="10710"/>
                    <a:pt x="10710" y="5915"/>
                    <a:pt x="10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8"/>
            <p:cNvGrpSpPr/>
            <p:nvPr/>
          </p:nvGrpSpPr>
          <p:grpSpPr>
            <a:xfrm flipH="1">
              <a:off x="5707608" y="-1284"/>
              <a:ext cx="1092051" cy="546079"/>
              <a:chOff x="2786795" y="-3575"/>
              <a:chExt cx="1299287" cy="649708"/>
            </a:xfrm>
          </p:grpSpPr>
          <p:sp>
            <p:nvSpPr>
              <p:cNvPr id="821" name="Google Shape;821;p8"/>
              <p:cNvSpPr/>
              <p:nvPr/>
            </p:nvSpPr>
            <p:spPr>
              <a:xfrm>
                <a:off x="3351803" y="-3575"/>
                <a:ext cx="177380" cy="88818"/>
              </a:xfrm>
              <a:custGeom>
                <a:rect b="b" l="l" r="r" t="t"/>
                <a:pathLst>
                  <a:path extrusionOk="0" fill="none" h="1384" w="2764">
                    <a:moveTo>
                      <a:pt x="1" y="1"/>
                    </a:moveTo>
                    <a:lnTo>
                      <a:pt x="1" y="1"/>
                    </a:lnTo>
                    <a:cubicBezTo>
                      <a:pt x="1" y="764"/>
                      <a:pt x="620" y="1383"/>
                      <a:pt x="1381" y="1383"/>
                    </a:cubicBezTo>
                    <a:lnTo>
                      <a:pt x="1381" y="1383"/>
                    </a:lnTo>
                    <a:cubicBezTo>
                      <a:pt x="2145" y="1383"/>
                      <a:pt x="2764" y="764"/>
                      <a:pt x="2764" y="1"/>
                    </a:cubicBezTo>
                    <a:lnTo>
                      <a:pt x="276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3304698" y="-3575"/>
                <a:ext cx="271011" cy="135473"/>
              </a:xfrm>
              <a:custGeom>
                <a:rect b="b" l="l" r="r" t="t"/>
                <a:pathLst>
                  <a:path extrusionOk="0" fill="none" h="2111" w="4223">
                    <a:moveTo>
                      <a:pt x="1" y="1"/>
                    </a:moveTo>
                    <a:lnTo>
                      <a:pt x="1" y="1"/>
                    </a:lnTo>
                    <a:cubicBezTo>
                      <a:pt x="1" y="1167"/>
                      <a:pt x="946" y="2110"/>
                      <a:pt x="2110" y="2110"/>
                    </a:cubicBezTo>
                    <a:lnTo>
                      <a:pt x="2110" y="2110"/>
                    </a:lnTo>
                    <a:cubicBezTo>
                      <a:pt x="3277" y="2110"/>
                      <a:pt x="4222" y="1167"/>
                      <a:pt x="4222" y="1"/>
                    </a:cubicBezTo>
                    <a:lnTo>
                      <a:pt x="422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3257592" y="-3575"/>
                <a:ext cx="364450" cy="182257"/>
              </a:xfrm>
              <a:custGeom>
                <a:rect b="b" l="l" r="r" t="t"/>
                <a:pathLst>
                  <a:path extrusionOk="0" fill="none" h="2840" w="5679">
                    <a:moveTo>
                      <a:pt x="1" y="1"/>
                    </a:moveTo>
                    <a:lnTo>
                      <a:pt x="1" y="1"/>
                    </a:lnTo>
                    <a:cubicBezTo>
                      <a:pt x="1" y="1570"/>
                      <a:pt x="1271" y="2839"/>
                      <a:pt x="2840" y="2839"/>
                    </a:cubicBezTo>
                    <a:lnTo>
                      <a:pt x="2840" y="2839"/>
                    </a:lnTo>
                    <a:cubicBezTo>
                      <a:pt x="4409" y="2839"/>
                      <a:pt x="5679" y="1570"/>
                      <a:pt x="5679" y="1"/>
                    </a:cubicBezTo>
                    <a:lnTo>
                      <a:pt x="567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3210487" y="-3575"/>
                <a:ext cx="457953" cy="228912"/>
              </a:xfrm>
              <a:custGeom>
                <a:rect b="b" l="l" r="r" t="t"/>
                <a:pathLst>
                  <a:path extrusionOk="0" fill="none" h="3567" w="7136">
                    <a:moveTo>
                      <a:pt x="1" y="1"/>
                    </a:moveTo>
                    <a:lnTo>
                      <a:pt x="1" y="1"/>
                    </a:lnTo>
                    <a:cubicBezTo>
                      <a:pt x="1" y="1970"/>
                      <a:pt x="1598" y="3566"/>
                      <a:pt x="3567" y="3566"/>
                    </a:cubicBezTo>
                    <a:lnTo>
                      <a:pt x="3567" y="3566"/>
                    </a:lnTo>
                    <a:cubicBezTo>
                      <a:pt x="5536" y="3566"/>
                      <a:pt x="7135" y="1970"/>
                      <a:pt x="7135" y="1"/>
                    </a:cubicBezTo>
                    <a:lnTo>
                      <a:pt x="713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3163446" y="-3575"/>
                <a:ext cx="551327" cy="275696"/>
              </a:xfrm>
              <a:custGeom>
                <a:rect b="b" l="l" r="r" t="t"/>
                <a:pathLst>
                  <a:path extrusionOk="0" fill="none" h="4296" w="8591">
                    <a:moveTo>
                      <a:pt x="2" y="1"/>
                    </a:moveTo>
                    <a:lnTo>
                      <a:pt x="2" y="1"/>
                    </a:lnTo>
                    <a:cubicBezTo>
                      <a:pt x="0" y="2372"/>
                      <a:pt x="1923" y="4296"/>
                      <a:pt x="4298" y="4296"/>
                    </a:cubicBezTo>
                    <a:lnTo>
                      <a:pt x="4298" y="4296"/>
                    </a:lnTo>
                    <a:cubicBezTo>
                      <a:pt x="6670" y="4296"/>
                      <a:pt x="8591" y="2372"/>
                      <a:pt x="8591" y="1"/>
                    </a:cubicBezTo>
                    <a:lnTo>
                      <a:pt x="8591"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3116340" y="-3575"/>
                <a:ext cx="644959" cy="322544"/>
              </a:xfrm>
              <a:custGeom>
                <a:rect b="b" l="l" r="r" t="t"/>
                <a:pathLst>
                  <a:path extrusionOk="0" fill="none" h="5026" w="10050">
                    <a:moveTo>
                      <a:pt x="0" y="1"/>
                    </a:moveTo>
                    <a:lnTo>
                      <a:pt x="0" y="1"/>
                    </a:lnTo>
                    <a:cubicBezTo>
                      <a:pt x="0" y="2775"/>
                      <a:pt x="2250" y="5025"/>
                      <a:pt x="5025" y="5025"/>
                    </a:cubicBezTo>
                    <a:lnTo>
                      <a:pt x="5025" y="5025"/>
                    </a:lnTo>
                    <a:cubicBezTo>
                      <a:pt x="7799" y="5025"/>
                      <a:pt x="10049" y="2775"/>
                      <a:pt x="10049" y="1"/>
                    </a:cubicBezTo>
                    <a:lnTo>
                      <a:pt x="1004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3069235" y="-3575"/>
                <a:ext cx="738269" cy="369199"/>
              </a:xfrm>
              <a:custGeom>
                <a:rect b="b" l="l" r="r" t="t"/>
                <a:pathLst>
                  <a:path extrusionOk="0" fill="none" h="5753" w="11504">
                    <a:moveTo>
                      <a:pt x="0" y="1"/>
                    </a:moveTo>
                    <a:lnTo>
                      <a:pt x="0" y="1"/>
                    </a:lnTo>
                    <a:cubicBezTo>
                      <a:pt x="0" y="3178"/>
                      <a:pt x="2577" y="5752"/>
                      <a:pt x="5752" y="5752"/>
                    </a:cubicBezTo>
                    <a:lnTo>
                      <a:pt x="5752" y="5752"/>
                    </a:lnTo>
                    <a:cubicBezTo>
                      <a:pt x="8929" y="5752"/>
                      <a:pt x="11503" y="3178"/>
                      <a:pt x="11503" y="1"/>
                    </a:cubicBezTo>
                    <a:lnTo>
                      <a:pt x="11503"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3022129" y="-3575"/>
                <a:ext cx="831836" cy="415982"/>
              </a:xfrm>
              <a:custGeom>
                <a:rect b="b" l="l" r="r" t="t"/>
                <a:pathLst>
                  <a:path extrusionOk="0" fill="none" h="6482" w="12962">
                    <a:moveTo>
                      <a:pt x="0" y="1"/>
                    </a:moveTo>
                    <a:lnTo>
                      <a:pt x="0" y="1"/>
                    </a:lnTo>
                    <a:cubicBezTo>
                      <a:pt x="0" y="3580"/>
                      <a:pt x="2901" y="6481"/>
                      <a:pt x="6481" y="6481"/>
                    </a:cubicBezTo>
                    <a:lnTo>
                      <a:pt x="6481" y="6481"/>
                    </a:lnTo>
                    <a:cubicBezTo>
                      <a:pt x="10061" y="6481"/>
                      <a:pt x="12962" y="3580"/>
                      <a:pt x="12962" y="1"/>
                    </a:cubicBezTo>
                    <a:lnTo>
                      <a:pt x="1296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2975024" y="-3575"/>
                <a:ext cx="925339" cy="462638"/>
              </a:xfrm>
              <a:custGeom>
                <a:rect b="b" l="l" r="r" t="t"/>
                <a:pathLst>
                  <a:path extrusionOk="0" fill="none" h="7209" w="14419">
                    <a:moveTo>
                      <a:pt x="1" y="1"/>
                    </a:moveTo>
                    <a:lnTo>
                      <a:pt x="1" y="1"/>
                    </a:lnTo>
                    <a:cubicBezTo>
                      <a:pt x="1" y="3983"/>
                      <a:pt x="3228" y="7208"/>
                      <a:pt x="7211" y="7208"/>
                    </a:cubicBezTo>
                    <a:lnTo>
                      <a:pt x="7211" y="7208"/>
                    </a:lnTo>
                    <a:cubicBezTo>
                      <a:pt x="11191" y="7208"/>
                      <a:pt x="14418" y="3983"/>
                      <a:pt x="14418" y="1"/>
                    </a:cubicBezTo>
                    <a:lnTo>
                      <a:pt x="1441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2928047" y="-3575"/>
                <a:ext cx="1018842" cy="509421"/>
              </a:xfrm>
              <a:custGeom>
                <a:rect b="b" l="l" r="r" t="t"/>
                <a:pathLst>
                  <a:path extrusionOk="0" fill="none" h="7938" w="15876">
                    <a:moveTo>
                      <a:pt x="1" y="1"/>
                    </a:moveTo>
                    <a:lnTo>
                      <a:pt x="1" y="1"/>
                    </a:lnTo>
                    <a:cubicBezTo>
                      <a:pt x="1" y="4383"/>
                      <a:pt x="3553" y="7938"/>
                      <a:pt x="7938" y="7938"/>
                    </a:cubicBezTo>
                    <a:lnTo>
                      <a:pt x="7938" y="7938"/>
                    </a:lnTo>
                    <a:cubicBezTo>
                      <a:pt x="12321" y="7938"/>
                      <a:pt x="15875" y="4383"/>
                      <a:pt x="15875" y="1"/>
                    </a:cubicBezTo>
                    <a:lnTo>
                      <a:pt x="1587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2881006" y="-3575"/>
                <a:ext cx="1112089" cy="556076"/>
              </a:xfrm>
              <a:custGeom>
                <a:rect b="b" l="l" r="r" t="t"/>
                <a:pathLst>
                  <a:path extrusionOk="0" fill="none" h="8665" w="17329">
                    <a:moveTo>
                      <a:pt x="0" y="1"/>
                    </a:moveTo>
                    <a:lnTo>
                      <a:pt x="0" y="1"/>
                    </a:lnTo>
                    <a:cubicBezTo>
                      <a:pt x="0" y="4786"/>
                      <a:pt x="3879" y="8665"/>
                      <a:pt x="8664" y="8665"/>
                    </a:cubicBezTo>
                    <a:lnTo>
                      <a:pt x="8664" y="8665"/>
                    </a:lnTo>
                    <a:cubicBezTo>
                      <a:pt x="13449" y="8665"/>
                      <a:pt x="17328" y="4786"/>
                      <a:pt x="17328" y="1"/>
                    </a:cubicBezTo>
                    <a:lnTo>
                      <a:pt x="1732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a:off x="2833900" y="-3575"/>
                <a:ext cx="1205656" cy="602860"/>
              </a:xfrm>
              <a:custGeom>
                <a:rect b="b" l="l" r="r" t="t"/>
                <a:pathLst>
                  <a:path extrusionOk="0" fill="none" h="9394" w="18787">
                    <a:moveTo>
                      <a:pt x="0" y="1"/>
                    </a:moveTo>
                    <a:lnTo>
                      <a:pt x="0" y="1"/>
                    </a:lnTo>
                    <a:cubicBezTo>
                      <a:pt x="0" y="5188"/>
                      <a:pt x="4206" y="9394"/>
                      <a:pt x="9393" y="9394"/>
                    </a:cubicBezTo>
                    <a:lnTo>
                      <a:pt x="9393" y="9394"/>
                    </a:lnTo>
                    <a:cubicBezTo>
                      <a:pt x="14581" y="9394"/>
                      <a:pt x="18787" y="5188"/>
                      <a:pt x="18787" y="1"/>
                    </a:cubicBezTo>
                    <a:lnTo>
                      <a:pt x="1878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a:off x="2786795" y="-3575"/>
                <a:ext cx="1299287" cy="649708"/>
              </a:xfrm>
              <a:custGeom>
                <a:rect b="b" l="l" r="r" t="t"/>
                <a:pathLst>
                  <a:path extrusionOk="0" fill="none" h="10124" w="20246">
                    <a:moveTo>
                      <a:pt x="0" y="1"/>
                    </a:moveTo>
                    <a:lnTo>
                      <a:pt x="0" y="1"/>
                    </a:lnTo>
                    <a:cubicBezTo>
                      <a:pt x="0" y="5591"/>
                      <a:pt x="4530" y="10123"/>
                      <a:pt x="10123" y="10123"/>
                    </a:cubicBezTo>
                    <a:lnTo>
                      <a:pt x="10123" y="10123"/>
                    </a:lnTo>
                    <a:cubicBezTo>
                      <a:pt x="15711" y="10123"/>
                      <a:pt x="20246" y="5591"/>
                      <a:pt x="20246" y="1"/>
                    </a:cubicBezTo>
                    <a:lnTo>
                      <a:pt x="20246"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4" name="Google Shape;834;p8"/>
          <p:cNvGrpSpPr/>
          <p:nvPr/>
        </p:nvGrpSpPr>
        <p:grpSpPr>
          <a:xfrm rot="10800000">
            <a:off x="-483" y="-1266"/>
            <a:ext cx="2697969" cy="2698048"/>
            <a:chOff x="5498174" y="1497787"/>
            <a:chExt cx="3645411" cy="3645518"/>
          </a:xfrm>
        </p:grpSpPr>
        <p:sp>
          <p:nvSpPr>
            <p:cNvPr id="835" name="Google Shape;835;p8"/>
            <p:cNvSpPr/>
            <p:nvPr/>
          </p:nvSpPr>
          <p:spPr>
            <a:xfrm>
              <a:off x="8077535" y="4076989"/>
              <a:ext cx="1066050" cy="1066157"/>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a:off x="8077428" y="4076989"/>
              <a:ext cx="859876" cy="859823"/>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a:off x="8077428" y="4076989"/>
              <a:ext cx="429938" cy="429991"/>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8077535" y="2357503"/>
              <a:ext cx="859769" cy="859823"/>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a:off x="8077428" y="2357503"/>
              <a:ext cx="1066157" cy="859823"/>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8283656" y="2563677"/>
              <a:ext cx="447421" cy="447368"/>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8408117" y="2688032"/>
              <a:ext cx="198605" cy="198552"/>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8077428" y="1497787"/>
              <a:ext cx="1066157" cy="859769"/>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8301832" y="1722191"/>
              <a:ext cx="841753" cy="635366"/>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8619568" y="2039820"/>
              <a:ext cx="524017" cy="317736"/>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8077535" y="3217273"/>
              <a:ext cx="1066050" cy="859769"/>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8077428" y="3217273"/>
              <a:ext cx="859876" cy="859769"/>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8077535" y="3647211"/>
              <a:ext cx="429831" cy="429831"/>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7647597" y="2357503"/>
              <a:ext cx="429885" cy="859823"/>
            </a:xfrm>
            <a:custGeom>
              <a:rect b="b" l="l" r="r" t="t"/>
              <a:pathLst>
                <a:path extrusionOk="0" h="16131" w="8065">
                  <a:moveTo>
                    <a:pt x="4183" y="1"/>
                  </a:moveTo>
                  <a:cubicBezTo>
                    <a:pt x="4183" y="2311"/>
                    <a:pt x="2310" y="4183"/>
                    <a:pt x="1" y="4183"/>
                  </a:cubicBezTo>
                  <a:lnTo>
                    <a:pt x="1" y="16130"/>
                  </a:lnTo>
                  <a:lnTo>
                    <a:pt x="8064" y="16130"/>
                  </a:lnTo>
                  <a:lnTo>
                    <a:pt x="80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7217659" y="2787441"/>
              <a:ext cx="859823" cy="429885"/>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7217659" y="2357503"/>
              <a:ext cx="859823" cy="429991"/>
            </a:xfrm>
            <a:custGeom>
              <a:rect b="b" l="l" r="r" t="t"/>
              <a:pathLst>
                <a:path extrusionOk="0" h="8067" w="16131">
                  <a:moveTo>
                    <a:pt x="1" y="1"/>
                  </a:moveTo>
                  <a:cubicBezTo>
                    <a:pt x="1" y="4455"/>
                    <a:pt x="3613" y="8067"/>
                    <a:pt x="8067" y="8067"/>
                  </a:cubicBezTo>
                  <a:cubicBezTo>
                    <a:pt x="12520" y="8067"/>
                    <a:pt x="16130" y="4455"/>
                    <a:pt x="16130" y="1"/>
                  </a:cubicBezTo>
                  <a:lnTo>
                    <a:pt x="12249" y="1"/>
                  </a:lnTo>
                  <a:cubicBezTo>
                    <a:pt x="12249" y="2311"/>
                    <a:pt x="10376" y="4183"/>
                    <a:pt x="8067" y="4183"/>
                  </a:cubicBezTo>
                  <a:cubicBezTo>
                    <a:pt x="5757" y="4183"/>
                    <a:pt x="3884" y="2311"/>
                    <a:pt x="3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7217659" y="3217273"/>
              <a:ext cx="859823" cy="859769"/>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7217659" y="3217273"/>
              <a:ext cx="859823" cy="859769"/>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7217659" y="3217273"/>
              <a:ext cx="859823" cy="859769"/>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7217659" y="3441303"/>
              <a:ext cx="635739" cy="635739"/>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7217659" y="3869908"/>
              <a:ext cx="207400" cy="207134"/>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6357943" y="4076989"/>
              <a:ext cx="859769" cy="1066157"/>
            </a:xfrm>
            <a:custGeom>
              <a:rect b="b" l="l" r="r" t="t"/>
              <a:pathLst>
                <a:path extrusionOk="0" h="20002" w="16130">
                  <a:moveTo>
                    <a:pt x="0" y="1"/>
                  </a:moveTo>
                  <a:lnTo>
                    <a:pt x="0" y="20002"/>
                  </a:lnTo>
                  <a:lnTo>
                    <a:pt x="16130" y="20002"/>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6357943" y="4076989"/>
              <a:ext cx="859769" cy="859823"/>
            </a:xfrm>
            <a:custGeom>
              <a:rect b="b" l="l" r="r" t="t"/>
              <a:pathLst>
                <a:path extrusionOk="0" h="16131" w="16130">
                  <a:moveTo>
                    <a:pt x="0" y="1"/>
                  </a:moveTo>
                  <a:lnTo>
                    <a:pt x="0" y="16130"/>
                  </a:lnTo>
                  <a:cubicBezTo>
                    <a:pt x="8908" y="16130"/>
                    <a:pt x="16130" y="8909"/>
                    <a:pt x="16130"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6357943" y="4076989"/>
              <a:ext cx="429991" cy="429991"/>
            </a:xfrm>
            <a:custGeom>
              <a:rect b="b" l="l" r="r" t="t"/>
              <a:pathLst>
                <a:path extrusionOk="0" h="8067" w="8067">
                  <a:moveTo>
                    <a:pt x="0" y="1"/>
                  </a:moveTo>
                  <a:lnTo>
                    <a:pt x="0" y="8067"/>
                  </a:lnTo>
                  <a:cubicBezTo>
                    <a:pt x="4454" y="8067"/>
                    <a:pt x="8066" y="4455"/>
                    <a:pt x="8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5498174" y="4076989"/>
              <a:ext cx="859823" cy="1066317"/>
            </a:xfrm>
            <a:custGeom>
              <a:rect b="b" l="l" r="r" t="t"/>
              <a:pathLst>
                <a:path extrusionOk="0" h="20005" w="16131">
                  <a:moveTo>
                    <a:pt x="16130" y="1"/>
                  </a:moveTo>
                  <a:cubicBezTo>
                    <a:pt x="7222" y="1"/>
                    <a:pt x="1" y="7222"/>
                    <a:pt x="1" y="16130"/>
                  </a:cubicBezTo>
                  <a:lnTo>
                    <a:pt x="1" y="20004"/>
                  </a:lnTo>
                  <a:lnTo>
                    <a:pt x="16130" y="20004"/>
                  </a:ln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5928005" y="4506820"/>
              <a:ext cx="429991" cy="636325"/>
            </a:xfrm>
            <a:custGeom>
              <a:rect b="b" l="l" r="r" t="t"/>
              <a:pathLst>
                <a:path extrusionOk="0" h="11938" w="8067">
                  <a:moveTo>
                    <a:pt x="8066" y="0"/>
                  </a:moveTo>
                  <a:cubicBezTo>
                    <a:pt x="3612" y="0"/>
                    <a:pt x="0" y="3612"/>
                    <a:pt x="3" y="8066"/>
                  </a:cubicBezTo>
                  <a:lnTo>
                    <a:pt x="3" y="11938"/>
                  </a:lnTo>
                  <a:lnTo>
                    <a:pt x="8066" y="11938"/>
                  </a:lnTo>
                  <a:lnTo>
                    <a:pt x="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6583093" y="3442422"/>
              <a:ext cx="634620" cy="634620"/>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6787881" y="3647211"/>
              <a:ext cx="429831" cy="429831"/>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7010792" y="3870122"/>
              <a:ext cx="206920" cy="206920"/>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7217659" y="4076989"/>
              <a:ext cx="859929" cy="859823"/>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7217659" y="4076989"/>
              <a:ext cx="859823" cy="1066157"/>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8"/>
            <p:cNvGrpSpPr/>
            <p:nvPr/>
          </p:nvGrpSpPr>
          <p:grpSpPr>
            <a:xfrm>
              <a:off x="7345212" y="4212963"/>
              <a:ext cx="604823" cy="587980"/>
              <a:chOff x="7345212" y="4212963"/>
              <a:chExt cx="604823" cy="587980"/>
            </a:xfrm>
          </p:grpSpPr>
          <p:sp>
            <p:nvSpPr>
              <p:cNvPr id="867" name="Google Shape;867;p8"/>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6" name="Google Shape;876;p8"/>
          <p:cNvGrpSpPr/>
          <p:nvPr/>
        </p:nvGrpSpPr>
        <p:grpSpPr>
          <a:xfrm rot="10800000">
            <a:off x="4761563" y="2891422"/>
            <a:ext cx="4378184" cy="2253019"/>
            <a:chOff x="12" y="-1"/>
            <a:chExt cx="5697792" cy="2932091"/>
          </a:xfrm>
        </p:grpSpPr>
        <p:sp>
          <p:nvSpPr>
            <p:cNvPr id="877" name="Google Shape;877;p8"/>
            <p:cNvSpPr/>
            <p:nvPr/>
          </p:nvSpPr>
          <p:spPr>
            <a:xfrm rot="10800000">
              <a:off x="851744" y="1562126"/>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rot="10800000">
              <a:off x="24" y="153"/>
              <a:ext cx="857400" cy="857486"/>
            </a:xfrm>
            <a:custGeom>
              <a:rect b="b" l="l" r="r" t="t"/>
              <a:pathLst>
                <a:path extrusionOk="0" h="20002" w="20000">
                  <a:moveTo>
                    <a:pt x="0" y="1"/>
                  </a:moveTo>
                  <a:lnTo>
                    <a:pt x="0" y="20002"/>
                  </a:lnTo>
                  <a:lnTo>
                    <a:pt x="19999" y="20002"/>
                  </a:lnTo>
                  <a:lnTo>
                    <a:pt x="19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rot="10800000">
              <a:off x="165931" y="166102"/>
              <a:ext cx="691579" cy="691536"/>
            </a:xfrm>
            <a:custGeom>
              <a:rect b="b" l="l" r="r" t="t"/>
              <a:pathLst>
                <a:path extrusionOk="0" h="16131" w="16132">
                  <a:moveTo>
                    <a:pt x="0" y="1"/>
                  </a:moveTo>
                  <a:lnTo>
                    <a:pt x="0" y="16130"/>
                  </a:lnTo>
                  <a:cubicBezTo>
                    <a:pt x="8910" y="16130"/>
                    <a:pt x="16132" y="8909"/>
                    <a:pt x="16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rot="10800000">
              <a:off x="511720" y="511806"/>
              <a:ext cx="345789" cy="345832"/>
            </a:xfrm>
            <a:custGeom>
              <a:rect b="b" l="l" r="r" t="t"/>
              <a:pathLst>
                <a:path extrusionOk="0" h="8067" w="8066">
                  <a:moveTo>
                    <a:pt x="0" y="1"/>
                  </a:moveTo>
                  <a:lnTo>
                    <a:pt x="0" y="8067"/>
                  </a:lnTo>
                  <a:cubicBezTo>
                    <a:pt x="4456" y="8067"/>
                    <a:pt x="8066" y="4455"/>
                    <a:pt x="8066"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rot="10800000">
              <a:off x="165931" y="1549084"/>
              <a:ext cx="691493" cy="691536"/>
            </a:xfrm>
            <a:custGeom>
              <a:rect b="b" l="l" r="r" t="t"/>
              <a:pathLst>
                <a:path extrusionOk="0" h="16131" w="16130">
                  <a:moveTo>
                    <a:pt x="0" y="1"/>
                  </a:moveTo>
                  <a:lnTo>
                    <a:pt x="0" y="16130"/>
                  </a:lnTo>
                  <a:lnTo>
                    <a:pt x="16130" y="16130"/>
                  </a:lnTo>
                  <a:lnTo>
                    <a:pt x="16130" y="1"/>
                  </a:ln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rot="10800000">
              <a:off x="24" y="1549084"/>
              <a:ext cx="857486" cy="691536"/>
            </a:xfrm>
            <a:custGeom>
              <a:rect b="b" l="l" r="r" t="t"/>
              <a:pathLst>
                <a:path extrusionOk="0" h="16131" w="20002">
                  <a:moveTo>
                    <a:pt x="16132" y="1"/>
                  </a:moveTo>
                  <a:lnTo>
                    <a:pt x="0" y="16130"/>
                  </a:lnTo>
                  <a:lnTo>
                    <a:pt x="20001" y="16130"/>
                  </a:lnTo>
                  <a:lnTo>
                    <a:pt x="20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rot="10800000">
              <a:off x="331790" y="1714987"/>
              <a:ext cx="359851" cy="359808"/>
            </a:xfrm>
            <a:custGeom>
              <a:rect b="b" l="l" r="r" t="t"/>
              <a:pathLst>
                <a:path extrusionOk="0" h="8393" w="8394">
                  <a:moveTo>
                    <a:pt x="1" y="0"/>
                  </a:moveTo>
                  <a:lnTo>
                    <a:pt x="1" y="8393"/>
                  </a:lnTo>
                  <a:lnTo>
                    <a:pt x="8393" y="8393"/>
                  </a:lnTo>
                  <a:lnTo>
                    <a:pt x="83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rot="10800000">
              <a:off x="431803" y="1815085"/>
              <a:ext cx="159734" cy="159691"/>
            </a:xfrm>
            <a:custGeom>
              <a:rect b="b" l="l" r="r" t="t"/>
              <a:pathLst>
                <a:path extrusionOk="0" h="3725" w="3726">
                  <a:moveTo>
                    <a:pt x="1" y="0"/>
                  </a:moveTo>
                  <a:lnTo>
                    <a:pt x="1" y="3725"/>
                  </a:lnTo>
                  <a:lnTo>
                    <a:pt x="3725" y="3725"/>
                  </a:lnTo>
                  <a:lnTo>
                    <a:pt x="3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rot="10800000">
              <a:off x="24" y="2240597"/>
              <a:ext cx="857486" cy="691493"/>
            </a:xfrm>
            <a:custGeom>
              <a:rect b="b" l="l" r="r" t="t"/>
              <a:pathLst>
                <a:path extrusionOk="0" h="16130" w="20002">
                  <a:moveTo>
                    <a:pt x="16132" y="1"/>
                  </a:moveTo>
                  <a:cubicBezTo>
                    <a:pt x="7222" y="1"/>
                    <a:pt x="0" y="7222"/>
                    <a:pt x="0" y="16130"/>
                  </a:cubicBezTo>
                  <a:lnTo>
                    <a:pt x="20001" y="16130"/>
                  </a:lnTo>
                  <a:lnTo>
                    <a:pt x="20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rot="10800000">
              <a:off x="19" y="2240592"/>
              <a:ext cx="677003" cy="511010"/>
            </a:xfrm>
            <a:custGeom>
              <a:rect b="b" l="l" r="r" t="t"/>
              <a:pathLst>
                <a:path extrusionOk="0" h="11920" w="15792">
                  <a:moveTo>
                    <a:pt x="11922" y="1"/>
                  </a:moveTo>
                  <a:cubicBezTo>
                    <a:pt x="5338" y="1"/>
                    <a:pt x="0" y="5338"/>
                    <a:pt x="0" y="11920"/>
                  </a:cubicBezTo>
                  <a:lnTo>
                    <a:pt x="15791" y="11920"/>
                  </a:lnTo>
                  <a:lnTo>
                    <a:pt x="15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rot="10800000">
              <a:off x="12" y="2240585"/>
              <a:ext cx="421455" cy="255548"/>
            </a:xfrm>
            <a:custGeom>
              <a:rect b="b" l="l" r="r" t="t"/>
              <a:pathLst>
                <a:path extrusionOk="0" h="5961" w="9831">
                  <a:moveTo>
                    <a:pt x="5961" y="0"/>
                  </a:moveTo>
                  <a:cubicBezTo>
                    <a:pt x="2669" y="0"/>
                    <a:pt x="0" y="2669"/>
                    <a:pt x="0" y="5961"/>
                  </a:cubicBezTo>
                  <a:lnTo>
                    <a:pt x="9830" y="5961"/>
                  </a:lnTo>
                  <a:lnTo>
                    <a:pt x="9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rot="10800000">
              <a:off x="24" y="857615"/>
              <a:ext cx="857400" cy="691493"/>
            </a:xfrm>
            <a:custGeom>
              <a:rect b="b" l="l" r="r" t="t"/>
              <a:pathLst>
                <a:path extrusionOk="0" h="16130" w="20000">
                  <a:moveTo>
                    <a:pt x="0" y="0"/>
                  </a:moveTo>
                  <a:lnTo>
                    <a:pt x="0" y="16130"/>
                  </a:lnTo>
                  <a:lnTo>
                    <a:pt x="19999" y="16130"/>
                  </a:lnTo>
                  <a:lnTo>
                    <a:pt x="199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rot="10800000">
              <a:off x="165931" y="857615"/>
              <a:ext cx="691579" cy="691493"/>
            </a:xfrm>
            <a:custGeom>
              <a:rect b="b" l="l" r="r" t="t"/>
              <a:pathLst>
                <a:path extrusionOk="0" h="16130" w="16132">
                  <a:moveTo>
                    <a:pt x="8066" y="0"/>
                  </a:moveTo>
                  <a:cubicBezTo>
                    <a:pt x="3612" y="0"/>
                    <a:pt x="0" y="3612"/>
                    <a:pt x="0" y="8066"/>
                  </a:cubicBezTo>
                  <a:lnTo>
                    <a:pt x="0" y="16130"/>
                  </a:lnTo>
                  <a:lnTo>
                    <a:pt x="16132" y="16130"/>
                  </a:lnTo>
                  <a:lnTo>
                    <a:pt x="16132" y="8066"/>
                  </a:lnTo>
                  <a:cubicBezTo>
                    <a:pt x="16132" y="3612"/>
                    <a:pt x="12520" y="0"/>
                    <a:pt x="8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rot="10800000">
              <a:off x="511720" y="857605"/>
              <a:ext cx="345704" cy="345704"/>
            </a:xfrm>
            <a:custGeom>
              <a:rect b="b" l="l" r="r" t="t"/>
              <a:pathLst>
                <a:path extrusionOk="0" h="8064" w="8064">
                  <a:moveTo>
                    <a:pt x="4031" y="0"/>
                  </a:moveTo>
                  <a:cubicBezTo>
                    <a:pt x="1804" y="0"/>
                    <a:pt x="0" y="1806"/>
                    <a:pt x="0" y="4033"/>
                  </a:cubicBezTo>
                  <a:lnTo>
                    <a:pt x="0" y="8064"/>
                  </a:lnTo>
                  <a:lnTo>
                    <a:pt x="8064" y="8064"/>
                  </a:lnTo>
                  <a:lnTo>
                    <a:pt x="8064" y="4033"/>
                  </a:lnTo>
                  <a:cubicBezTo>
                    <a:pt x="8064" y="1806"/>
                    <a:pt x="6258" y="0"/>
                    <a:pt x="4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rot="10800000">
              <a:off x="857486" y="1549075"/>
              <a:ext cx="691536" cy="345747"/>
            </a:xfrm>
            <a:custGeom>
              <a:rect b="b" l="l" r="r" t="t"/>
              <a:pathLst>
                <a:path extrusionOk="0" h="8065" w="16131">
                  <a:moveTo>
                    <a:pt x="8067" y="1"/>
                  </a:moveTo>
                  <a:cubicBezTo>
                    <a:pt x="3613" y="1"/>
                    <a:pt x="1" y="3610"/>
                    <a:pt x="1" y="8064"/>
                  </a:cubicBezTo>
                  <a:lnTo>
                    <a:pt x="16130" y="8064"/>
                  </a:lnTo>
                  <a:cubicBezTo>
                    <a:pt x="16130" y="3610"/>
                    <a:pt x="12520" y="1"/>
                    <a:pt x="8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lnTo>
                    <a:pt x="16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rot="10800000">
              <a:off x="857486" y="857615"/>
              <a:ext cx="691536" cy="691493"/>
            </a:xfrm>
            <a:custGeom>
              <a:rect b="b" l="l" r="r" t="t"/>
              <a:pathLst>
                <a:path extrusionOk="0" h="16130" w="16131">
                  <a:moveTo>
                    <a:pt x="1" y="0"/>
                  </a:moveTo>
                  <a:lnTo>
                    <a:pt x="1" y="8066"/>
                  </a:lnTo>
                  <a:cubicBezTo>
                    <a:pt x="4455" y="8066"/>
                    <a:pt x="8067" y="11676"/>
                    <a:pt x="8067" y="16130"/>
                  </a:cubicBezTo>
                  <a:lnTo>
                    <a:pt x="16130" y="16130"/>
                  </a:lnTo>
                  <a:cubicBezTo>
                    <a:pt x="16130" y="7222"/>
                    <a:pt x="8911" y="0"/>
                    <a:pt x="1" y="0"/>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rot="10800000">
              <a:off x="1037712" y="857610"/>
              <a:ext cx="511310" cy="511310"/>
            </a:xfrm>
            <a:custGeom>
              <a:rect b="b" l="l" r="r" t="t"/>
              <a:pathLst>
                <a:path extrusionOk="0" h="11927" w="11927">
                  <a:moveTo>
                    <a:pt x="1" y="1"/>
                  </a:moveTo>
                  <a:lnTo>
                    <a:pt x="1" y="3863"/>
                  </a:lnTo>
                  <a:cubicBezTo>
                    <a:pt x="4455" y="3863"/>
                    <a:pt x="8067" y="7473"/>
                    <a:pt x="8067" y="11927"/>
                  </a:cubicBezTo>
                  <a:lnTo>
                    <a:pt x="11927" y="11927"/>
                  </a:lnTo>
                  <a:cubicBezTo>
                    <a:pt x="11927" y="5340"/>
                    <a:pt x="6587"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rot="10800000">
              <a:off x="1382215" y="857600"/>
              <a:ext cx="166807" cy="166593"/>
            </a:xfrm>
            <a:custGeom>
              <a:rect b="b" l="l" r="r" t="t"/>
              <a:pathLst>
                <a:path extrusionOk="0" h="3886" w="3891">
                  <a:moveTo>
                    <a:pt x="5" y="0"/>
                  </a:moveTo>
                  <a:cubicBezTo>
                    <a:pt x="3" y="0"/>
                    <a:pt x="2" y="0"/>
                    <a:pt x="1" y="0"/>
                  </a:cubicBezTo>
                  <a:lnTo>
                    <a:pt x="1" y="3886"/>
                  </a:lnTo>
                  <a:lnTo>
                    <a:pt x="3891" y="3886"/>
                  </a:lnTo>
                  <a:cubicBezTo>
                    <a:pt x="3891" y="1741"/>
                    <a:pt x="2152" y="0"/>
                    <a:pt x="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rot="10800000">
              <a:off x="4314799" y="128"/>
              <a:ext cx="691493" cy="857486"/>
            </a:xfrm>
            <a:custGeom>
              <a:rect b="b" l="l" r="r" t="t"/>
              <a:pathLst>
                <a:path extrusionOk="0" h="20002" w="16130">
                  <a:moveTo>
                    <a:pt x="0" y="1"/>
                  </a:moveTo>
                  <a:lnTo>
                    <a:pt x="0" y="20002"/>
                  </a:lnTo>
                  <a:lnTo>
                    <a:pt x="16130" y="20002"/>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rot="10800000">
              <a:off x="4314799" y="166077"/>
              <a:ext cx="691493" cy="691536"/>
            </a:xfrm>
            <a:custGeom>
              <a:rect b="b" l="l" r="r" t="t"/>
              <a:pathLst>
                <a:path extrusionOk="0" h="16131" w="16130">
                  <a:moveTo>
                    <a:pt x="0" y="1"/>
                  </a:moveTo>
                  <a:lnTo>
                    <a:pt x="0" y="16130"/>
                  </a:lnTo>
                  <a:cubicBezTo>
                    <a:pt x="8908" y="16130"/>
                    <a:pt x="16130" y="8909"/>
                    <a:pt x="16130" y="1"/>
                  </a:cubicBezTo>
                  <a:close/>
                </a:path>
              </a:pathLst>
            </a:custGeom>
            <a:solidFill>
              <a:srgbClr val="95D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rot="10800000">
              <a:off x="4660460" y="511781"/>
              <a:ext cx="345832" cy="345832"/>
            </a:xfrm>
            <a:custGeom>
              <a:rect b="b" l="l" r="r" t="t"/>
              <a:pathLst>
                <a:path extrusionOk="0" h="8067" w="8067">
                  <a:moveTo>
                    <a:pt x="0" y="1"/>
                  </a:moveTo>
                  <a:lnTo>
                    <a:pt x="0" y="8067"/>
                  </a:lnTo>
                  <a:cubicBezTo>
                    <a:pt x="4454" y="8067"/>
                    <a:pt x="8066" y="4455"/>
                    <a:pt x="8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rot="10800000">
              <a:off x="5006268" y="166077"/>
              <a:ext cx="691536" cy="691536"/>
            </a:xfrm>
            <a:custGeom>
              <a:rect b="b" l="l" r="r" t="t"/>
              <a:pathLst>
                <a:path extrusionOk="0" h="16131" w="16131">
                  <a:moveTo>
                    <a:pt x="1" y="1"/>
                  </a:moveTo>
                  <a:lnTo>
                    <a:pt x="1" y="16130"/>
                  </a:lnTo>
                  <a:lnTo>
                    <a:pt x="16130" y="16130"/>
                  </a:lnTo>
                  <a:lnTo>
                    <a:pt x="16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rot="10800000">
              <a:off x="5006268" y="-1"/>
              <a:ext cx="691536" cy="857614"/>
            </a:xfrm>
            <a:custGeom>
              <a:rect b="b" l="l" r="r" t="t"/>
              <a:pathLst>
                <a:path extrusionOk="0" h="20005" w="16131">
                  <a:moveTo>
                    <a:pt x="16130" y="1"/>
                  </a:moveTo>
                  <a:cubicBezTo>
                    <a:pt x="7222" y="1"/>
                    <a:pt x="1" y="7222"/>
                    <a:pt x="1" y="16130"/>
                  </a:cubicBezTo>
                  <a:lnTo>
                    <a:pt x="1" y="20004"/>
                  </a:lnTo>
                  <a:lnTo>
                    <a:pt x="16130" y="20004"/>
                  </a:lnTo>
                  <a:lnTo>
                    <a:pt x="16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rot="10800000">
              <a:off x="5006259" y="118"/>
              <a:ext cx="345832" cy="511782"/>
            </a:xfrm>
            <a:custGeom>
              <a:rect b="b" l="l" r="r" t="t"/>
              <a:pathLst>
                <a:path extrusionOk="0" h="11938" w="8067">
                  <a:moveTo>
                    <a:pt x="8066" y="0"/>
                  </a:moveTo>
                  <a:cubicBezTo>
                    <a:pt x="3612" y="0"/>
                    <a:pt x="0" y="3612"/>
                    <a:pt x="3" y="8066"/>
                  </a:cubicBezTo>
                  <a:lnTo>
                    <a:pt x="3" y="11938"/>
                  </a:lnTo>
                  <a:lnTo>
                    <a:pt x="8066" y="11938"/>
                  </a:lnTo>
                  <a:lnTo>
                    <a:pt x="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rot="10800000">
              <a:off x="1548994" y="857610"/>
              <a:ext cx="510410" cy="510410"/>
            </a:xfrm>
            <a:custGeom>
              <a:rect b="b" l="l" r="r" t="t"/>
              <a:pathLst>
                <a:path extrusionOk="0" h="11906" w="11906">
                  <a:moveTo>
                    <a:pt x="11906" y="0"/>
                  </a:moveTo>
                  <a:cubicBezTo>
                    <a:pt x="5331" y="0"/>
                    <a:pt x="0" y="5331"/>
                    <a:pt x="0" y="11906"/>
                  </a:cubicBezTo>
                  <a:lnTo>
                    <a:pt x="11906" y="11906"/>
                  </a:lnTo>
                  <a:lnTo>
                    <a:pt x="11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rot="10800000">
              <a:off x="1548989" y="857605"/>
              <a:ext cx="345704" cy="345704"/>
            </a:xfrm>
            <a:custGeom>
              <a:rect b="b" l="l" r="r" t="t"/>
              <a:pathLst>
                <a:path extrusionOk="0" h="8064" w="8064">
                  <a:moveTo>
                    <a:pt x="8064" y="0"/>
                  </a:moveTo>
                  <a:cubicBezTo>
                    <a:pt x="3610" y="0"/>
                    <a:pt x="0" y="3610"/>
                    <a:pt x="0" y="8064"/>
                  </a:cubicBezTo>
                  <a:lnTo>
                    <a:pt x="8064" y="8064"/>
                  </a:lnTo>
                  <a:lnTo>
                    <a:pt x="8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rot="10800000">
              <a:off x="1548984" y="857600"/>
              <a:ext cx="166421" cy="166421"/>
            </a:xfrm>
            <a:custGeom>
              <a:rect b="b" l="l" r="r" t="t"/>
              <a:pathLst>
                <a:path extrusionOk="0" h="3882" w="3882">
                  <a:moveTo>
                    <a:pt x="3882" y="1"/>
                  </a:moveTo>
                  <a:cubicBezTo>
                    <a:pt x="1737" y="1"/>
                    <a:pt x="1" y="1738"/>
                    <a:pt x="1" y="3882"/>
                  </a:cubicBezTo>
                  <a:lnTo>
                    <a:pt x="3882" y="3882"/>
                  </a:lnTo>
                  <a:lnTo>
                    <a:pt x="3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rot="10800000">
              <a:off x="857401" y="166102"/>
              <a:ext cx="691622" cy="691536"/>
            </a:xfrm>
            <a:custGeom>
              <a:rect b="b" l="l" r="r" t="t"/>
              <a:pathLst>
                <a:path extrusionOk="0" h="16131" w="16133">
                  <a:moveTo>
                    <a:pt x="1" y="1"/>
                  </a:moveTo>
                  <a:lnTo>
                    <a:pt x="1" y="16130"/>
                  </a:lnTo>
                  <a:lnTo>
                    <a:pt x="16132" y="16130"/>
                  </a:lnTo>
                  <a:lnTo>
                    <a:pt x="161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rot="10800000">
              <a:off x="857486" y="153"/>
              <a:ext cx="691536" cy="857486"/>
            </a:xfrm>
            <a:custGeom>
              <a:rect b="b" l="l" r="r" t="t"/>
              <a:pathLst>
                <a:path extrusionOk="0" h="20002" w="16131">
                  <a:moveTo>
                    <a:pt x="1" y="1"/>
                  </a:moveTo>
                  <a:lnTo>
                    <a:pt x="1" y="20002"/>
                  </a:lnTo>
                  <a:lnTo>
                    <a:pt x="16130" y="20002"/>
                  </a:lnTo>
                  <a:lnTo>
                    <a:pt x="16130" y="1613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8"/>
            <p:cNvGrpSpPr/>
            <p:nvPr/>
          </p:nvGrpSpPr>
          <p:grpSpPr>
            <a:xfrm rot="10800000">
              <a:off x="959972" y="275362"/>
              <a:ext cx="486460" cy="472912"/>
              <a:chOff x="7345212" y="4212963"/>
              <a:chExt cx="604823" cy="587980"/>
            </a:xfrm>
          </p:grpSpPr>
          <p:sp>
            <p:nvSpPr>
              <p:cNvPr id="909" name="Google Shape;909;p8"/>
              <p:cNvSpPr/>
              <p:nvPr/>
            </p:nvSpPr>
            <p:spPr>
              <a:xfrm>
                <a:off x="7345212" y="4213017"/>
                <a:ext cx="117372" cy="112948"/>
              </a:xfrm>
              <a:custGeom>
                <a:rect b="b" l="l" r="r" t="t"/>
                <a:pathLst>
                  <a:path extrusionOk="0" h="2119" w="2202">
                    <a:moveTo>
                      <a:pt x="1144" y="0"/>
                    </a:moveTo>
                    <a:cubicBezTo>
                      <a:pt x="716" y="0"/>
                      <a:pt x="329" y="258"/>
                      <a:pt x="164" y="653"/>
                    </a:cubicBezTo>
                    <a:cubicBezTo>
                      <a:pt x="0" y="1049"/>
                      <a:pt x="92" y="1505"/>
                      <a:pt x="394" y="1808"/>
                    </a:cubicBezTo>
                    <a:cubicBezTo>
                      <a:pt x="597" y="2011"/>
                      <a:pt x="868" y="2119"/>
                      <a:pt x="1143" y="2119"/>
                    </a:cubicBezTo>
                    <a:cubicBezTo>
                      <a:pt x="1280" y="2119"/>
                      <a:pt x="1417" y="2092"/>
                      <a:pt x="1549"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7586672" y="4213017"/>
                <a:ext cx="117372" cy="112948"/>
              </a:xfrm>
              <a:custGeom>
                <a:rect b="b" l="l" r="r" t="t"/>
                <a:pathLst>
                  <a:path extrusionOk="0" h="2119" w="2202">
                    <a:moveTo>
                      <a:pt x="1144" y="0"/>
                    </a:moveTo>
                    <a:cubicBezTo>
                      <a:pt x="716" y="0"/>
                      <a:pt x="329" y="258"/>
                      <a:pt x="163" y="653"/>
                    </a:cubicBezTo>
                    <a:cubicBezTo>
                      <a:pt x="0" y="1049"/>
                      <a:pt x="90" y="1505"/>
                      <a:pt x="394" y="1808"/>
                    </a:cubicBezTo>
                    <a:cubicBezTo>
                      <a:pt x="597" y="2011"/>
                      <a:pt x="868" y="2119"/>
                      <a:pt x="1143" y="2119"/>
                    </a:cubicBezTo>
                    <a:cubicBezTo>
                      <a:pt x="1280" y="2119"/>
                      <a:pt x="1417" y="2092"/>
                      <a:pt x="1548" y="2038"/>
                    </a:cubicBezTo>
                    <a:cubicBezTo>
                      <a:pt x="1944" y="1873"/>
                      <a:pt x="2202" y="1486"/>
                      <a:pt x="2202" y="1058"/>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a:off x="7832503" y="4212963"/>
                <a:ext cx="117532" cy="113001"/>
              </a:xfrm>
              <a:custGeom>
                <a:rect b="b" l="l" r="r" t="t"/>
                <a:pathLst>
                  <a:path extrusionOk="0" h="2120" w="2205">
                    <a:moveTo>
                      <a:pt x="1062" y="0"/>
                    </a:moveTo>
                    <a:cubicBezTo>
                      <a:pt x="925" y="0"/>
                      <a:pt x="788" y="27"/>
                      <a:pt x="656" y="82"/>
                    </a:cubicBezTo>
                    <a:cubicBezTo>
                      <a:pt x="261" y="245"/>
                      <a:pt x="1" y="631"/>
                      <a:pt x="1" y="1059"/>
                    </a:cubicBezTo>
                    <a:cubicBezTo>
                      <a:pt x="1" y="1644"/>
                      <a:pt x="477" y="2120"/>
                      <a:pt x="1061" y="2120"/>
                    </a:cubicBezTo>
                    <a:cubicBezTo>
                      <a:pt x="1489" y="2120"/>
                      <a:pt x="1876" y="1860"/>
                      <a:pt x="2039" y="1464"/>
                    </a:cubicBezTo>
                    <a:cubicBezTo>
                      <a:pt x="2205" y="1069"/>
                      <a:pt x="2113" y="613"/>
                      <a:pt x="1809" y="312"/>
                    </a:cubicBezTo>
                    <a:cubicBezTo>
                      <a:pt x="1608" y="109"/>
                      <a:pt x="1337"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a:off x="7345212" y="4450426"/>
                <a:ext cx="117372" cy="113001"/>
              </a:xfrm>
              <a:custGeom>
                <a:rect b="b" l="l" r="r" t="t"/>
                <a:pathLst>
                  <a:path extrusionOk="0" h="2120" w="2202">
                    <a:moveTo>
                      <a:pt x="1144" y="0"/>
                    </a:moveTo>
                    <a:cubicBezTo>
                      <a:pt x="716" y="0"/>
                      <a:pt x="329" y="260"/>
                      <a:pt x="164" y="656"/>
                    </a:cubicBezTo>
                    <a:cubicBezTo>
                      <a:pt x="0" y="1051"/>
                      <a:pt x="92" y="1507"/>
                      <a:pt x="394" y="1811"/>
                    </a:cubicBezTo>
                    <a:cubicBezTo>
                      <a:pt x="597" y="2012"/>
                      <a:pt x="867" y="2120"/>
                      <a:pt x="1143" y="2120"/>
                    </a:cubicBezTo>
                    <a:cubicBezTo>
                      <a:pt x="1279" y="2120"/>
                      <a:pt x="1417" y="2093"/>
                      <a:pt x="1549" y="2038"/>
                    </a:cubicBezTo>
                    <a:cubicBezTo>
                      <a:pt x="1944" y="1875"/>
                      <a:pt x="2202" y="1488"/>
                      <a:pt x="2202" y="1061"/>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a:off x="7345212" y="4687942"/>
                <a:ext cx="117372" cy="112948"/>
              </a:xfrm>
              <a:custGeom>
                <a:rect b="b" l="l" r="r" t="t"/>
                <a:pathLst>
                  <a:path extrusionOk="0" h="2119" w="2202">
                    <a:moveTo>
                      <a:pt x="1144" y="0"/>
                    </a:moveTo>
                    <a:cubicBezTo>
                      <a:pt x="716" y="0"/>
                      <a:pt x="329" y="258"/>
                      <a:pt x="164" y="654"/>
                    </a:cubicBezTo>
                    <a:cubicBezTo>
                      <a:pt x="0" y="1049"/>
                      <a:pt x="92" y="1505"/>
                      <a:pt x="394" y="1808"/>
                    </a:cubicBezTo>
                    <a:cubicBezTo>
                      <a:pt x="597" y="2012"/>
                      <a:pt x="868" y="2119"/>
                      <a:pt x="1143" y="2119"/>
                    </a:cubicBezTo>
                    <a:cubicBezTo>
                      <a:pt x="1280" y="2119"/>
                      <a:pt x="1417" y="2093"/>
                      <a:pt x="1549" y="2039"/>
                    </a:cubicBezTo>
                    <a:cubicBezTo>
                      <a:pt x="1944" y="1875"/>
                      <a:pt x="2202" y="1489"/>
                      <a:pt x="2202" y="1059"/>
                    </a:cubicBezTo>
                    <a:cubicBezTo>
                      <a:pt x="2202" y="474"/>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a:off x="7586672" y="4450426"/>
                <a:ext cx="117372" cy="113001"/>
              </a:xfrm>
              <a:custGeom>
                <a:rect b="b" l="l" r="r" t="t"/>
                <a:pathLst>
                  <a:path extrusionOk="0" h="2120" w="2202">
                    <a:moveTo>
                      <a:pt x="1144" y="0"/>
                    </a:moveTo>
                    <a:cubicBezTo>
                      <a:pt x="716" y="0"/>
                      <a:pt x="329" y="260"/>
                      <a:pt x="163" y="656"/>
                    </a:cubicBezTo>
                    <a:cubicBezTo>
                      <a:pt x="0" y="1051"/>
                      <a:pt x="90" y="1507"/>
                      <a:pt x="394" y="1808"/>
                    </a:cubicBezTo>
                    <a:cubicBezTo>
                      <a:pt x="597" y="2011"/>
                      <a:pt x="868" y="2120"/>
                      <a:pt x="1143" y="2120"/>
                    </a:cubicBezTo>
                    <a:cubicBezTo>
                      <a:pt x="1280" y="2120"/>
                      <a:pt x="1417" y="2093"/>
                      <a:pt x="1548" y="2038"/>
                    </a:cubicBezTo>
                    <a:cubicBezTo>
                      <a:pt x="1944" y="1875"/>
                      <a:pt x="2202" y="1488"/>
                      <a:pt x="2202" y="1061"/>
                    </a:cubicBezTo>
                    <a:cubicBezTo>
                      <a:pt x="2202" y="476"/>
                      <a:pt x="1728"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a:off x="7828079" y="4450426"/>
                <a:ext cx="117425" cy="113001"/>
              </a:xfrm>
              <a:custGeom>
                <a:rect b="b" l="l" r="r" t="t"/>
                <a:pathLst>
                  <a:path extrusionOk="0" h="2120" w="2203">
                    <a:moveTo>
                      <a:pt x="1144" y="0"/>
                    </a:moveTo>
                    <a:cubicBezTo>
                      <a:pt x="716" y="0"/>
                      <a:pt x="330" y="260"/>
                      <a:pt x="164" y="656"/>
                    </a:cubicBezTo>
                    <a:cubicBezTo>
                      <a:pt x="1" y="1051"/>
                      <a:pt x="91" y="1507"/>
                      <a:pt x="394" y="1808"/>
                    </a:cubicBezTo>
                    <a:cubicBezTo>
                      <a:pt x="597" y="2011"/>
                      <a:pt x="868" y="2120"/>
                      <a:pt x="1144" y="2120"/>
                    </a:cubicBezTo>
                    <a:cubicBezTo>
                      <a:pt x="1281" y="2120"/>
                      <a:pt x="1418" y="2093"/>
                      <a:pt x="1549" y="2038"/>
                    </a:cubicBezTo>
                    <a:cubicBezTo>
                      <a:pt x="1945" y="1875"/>
                      <a:pt x="2203" y="1488"/>
                      <a:pt x="2203" y="1061"/>
                    </a:cubicBezTo>
                    <a:cubicBezTo>
                      <a:pt x="2203" y="474"/>
                      <a:pt x="172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a:off x="7591043" y="4687942"/>
                <a:ext cx="113001" cy="113001"/>
              </a:xfrm>
              <a:custGeom>
                <a:rect b="b" l="l" r="r" t="t"/>
                <a:pathLst>
                  <a:path extrusionOk="0" h="2120" w="2120">
                    <a:moveTo>
                      <a:pt x="1062" y="0"/>
                    </a:moveTo>
                    <a:cubicBezTo>
                      <a:pt x="477" y="0"/>
                      <a:pt x="1" y="474"/>
                      <a:pt x="1" y="1059"/>
                    </a:cubicBezTo>
                    <a:cubicBezTo>
                      <a:pt x="1" y="1645"/>
                      <a:pt x="477" y="2119"/>
                      <a:pt x="1062" y="2119"/>
                    </a:cubicBezTo>
                    <a:cubicBezTo>
                      <a:pt x="1646" y="2119"/>
                      <a:pt x="2120" y="1645"/>
                      <a:pt x="2120" y="1059"/>
                    </a:cubicBezTo>
                    <a:cubicBezTo>
                      <a:pt x="2120" y="474"/>
                      <a:pt x="1646" y="0"/>
                      <a:pt x="1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7832503" y="4687942"/>
                <a:ext cx="113001" cy="113001"/>
              </a:xfrm>
              <a:custGeom>
                <a:rect b="b" l="l" r="r" t="t"/>
                <a:pathLst>
                  <a:path extrusionOk="0" h="2120" w="2120">
                    <a:moveTo>
                      <a:pt x="1061" y="0"/>
                    </a:moveTo>
                    <a:cubicBezTo>
                      <a:pt x="477" y="0"/>
                      <a:pt x="1" y="474"/>
                      <a:pt x="1" y="1059"/>
                    </a:cubicBezTo>
                    <a:cubicBezTo>
                      <a:pt x="1" y="1645"/>
                      <a:pt x="477" y="2119"/>
                      <a:pt x="1061" y="2119"/>
                    </a:cubicBezTo>
                    <a:cubicBezTo>
                      <a:pt x="1646" y="2119"/>
                      <a:pt x="2120" y="1645"/>
                      <a:pt x="2120" y="1059"/>
                    </a:cubicBezTo>
                    <a:cubicBezTo>
                      <a:pt x="2120" y="474"/>
                      <a:pt x="1646"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8"/>
            <p:cNvSpPr/>
            <p:nvPr/>
          </p:nvSpPr>
          <p:spPr>
            <a:xfrm flipH="1" rot="10800000">
              <a:off x="1548898" y="104"/>
              <a:ext cx="691453" cy="691622"/>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flipH="1" rot="10800000">
              <a:off x="1548898" y="114"/>
              <a:ext cx="691453" cy="857486"/>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flipH="1" rot="10800000">
              <a:off x="2240311" y="114"/>
              <a:ext cx="691496" cy="857486"/>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flipH="1" rot="10800000">
              <a:off x="2586081" y="104"/>
              <a:ext cx="345726" cy="691493"/>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flipH="1" rot="10800000">
              <a:off x="2240311" y="114"/>
              <a:ext cx="345812" cy="857486"/>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flipH="1" rot="10800000">
              <a:off x="2931766" y="114"/>
              <a:ext cx="691453" cy="857486"/>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flipH="1" rot="10800000">
              <a:off x="3112711" y="345904"/>
              <a:ext cx="510595" cy="510625"/>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flipH="1" rot="10800000">
              <a:off x="3284396" y="518798"/>
              <a:ext cx="338910" cy="338802"/>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flipH="1" rot="10800000">
              <a:off x="2931766" y="104"/>
              <a:ext cx="691539" cy="691493"/>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flipH="1" rot="10800000">
              <a:off x="3623265" y="104"/>
              <a:ext cx="691496" cy="691622"/>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flipH="1" rot="10800000">
              <a:off x="3623265" y="348251"/>
              <a:ext cx="691496" cy="343474"/>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flipH="1" rot="10800000">
              <a:off x="3623265" y="345904"/>
              <a:ext cx="691496" cy="510625"/>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flipH="1" rot="10800000">
              <a:off x="3623265" y="518798"/>
              <a:ext cx="457868" cy="338802"/>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flipH="1" rot="10800000">
              <a:off x="3752854" y="113166"/>
              <a:ext cx="139705" cy="134397"/>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
            <p:cNvSpPr/>
            <p:nvPr/>
          </p:nvSpPr>
          <p:spPr>
            <a:xfrm flipH="1" rot="10800000">
              <a:off x="4045383" y="113209"/>
              <a:ext cx="139662" cy="134397"/>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8"/>
          <p:cNvGrpSpPr/>
          <p:nvPr/>
        </p:nvGrpSpPr>
        <p:grpSpPr>
          <a:xfrm flipH="1" rot="10800000">
            <a:off x="-9610" y="3750302"/>
            <a:ext cx="1393269" cy="1393202"/>
            <a:chOff x="-21407" y="-18607"/>
            <a:chExt cx="1061457" cy="1061406"/>
          </a:xfrm>
        </p:grpSpPr>
        <p:sp>
          <p:nvSpPr>
            <p:cNvPr id="934" name="Google Shape;934;p8"/>
            <p:cNvSpPr/>
            <p:nvPr/>
          </p:nvSpPr>
          <p:spPr>
            <a:xfrm rot="10800000">
              <a:off x="-21407" y="512049"/>
              <a:ext cx="530751" cy="530751"/>
            </a:xfrm>
            <a:custGeom>
              <a:rect b="b" l="l" r="r" t="t"/>
              <a:pathLst>
                <a:path extrusionOk="0" h="12298" w="12298">
                  <a:moveTo>
                    <a:pt x="0" y="0"/>
                  </a:moveTo>
                  <a:lnTo>
                    <a:pt x="0"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rot="10800000">
              <a:off x="-21278" y="512053"/>
              <a:ext cx="530708" cy="265375"/>
            </a:xfrm>
            <a:custGeom>
              <a:rect b="b" l="l" r="r" t="t"/>
              <a:pathLst>
                <a:path extrusionOk="0" h="6149" w="12297">
                  <a:moveTo>
                    <a:pt x="6150" y="1"/>
                  </a:moveTo>
                  <a:cubicBezTo>
                    <a:pt x="2754" y="1"/>
                    <a:pt x="0" y="2752"/>
                    <a:pt x="2" y="6148"/>
                  </a:cubicBez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rot="10800000">
              <a:off x="-21277" y="512056"/>
              <a:ext cx="265332" cy="132709"/>
            </a:xfrm>
            <a:custGeom>
              <a:rect b="b" l="l" r="r" t="t"/>
              <a:pathLst>
                <a:path extrusionOk="0" h="3075" w="6148">
                  <a:moveTo>
                    <a:pt x="3074" y="0"/>
                  </a:moveTo>
                  <a:cubicBezTo>
                    <a:pt x="1376" y="0"/>
                    <a:pt x="1" y="1376"/>
                    <a:pt x="1" y="3074"/>
                  </a:cubicBezTo>
                  <a:lnTo>
                    <a:pt x="6148" y="3074"/>
                  </a:lnTo>
                  <a:lnTo>
                    <a:pt x="61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rot="10800000">
              <a:off x="155539" y="777381"/>
              <a:ext cx="233870" cy="265419"/>
            </a:xfrm>
            <a:custGeom>
              <a:rect b="b" l="l" r="r" t="t"/>
              <a:pathLst>
                <a:path extrusionOk="0" h="6150" w="5419">
                  <a:moveTo>
                    <a:pt x="0" y="0"/>
                  </a:moveTo>
                  <a:cubicBezTo>
                    <a:pt x="0" y="3396"/>
                    <a:pt x="1510" y="6150"/>
                    <a:pt x="3369" y="6150"/>
                  </a:cubicBezTo>
                  <a:cubicBezTo>
                    <a:pt x="4139" y="6150"/>
                    <a:pt x="4850" y="5676"/>
                    <a:pt x="5418" y="4880"/>
                  </a:cubicBezTo>
                  <a:cubicBezTo>
                    <a:pt x="4615" y="3757"/>
                    <a:pt x="4100" y="1988"/>
                    <a:pt x="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rot="10800000">
              <a:off x="-21277" y="777381"/>
              <a:ext cx="176859" cy="265419"/>
            </a:xfrm>
            <a:custGeom>
              <a:rect b="b" l="l" r="r" t="t"/>
              <a:pathLst>
                <a:path extrusionOk="0" h="6150" w="4098">
                  <a:moveTo>
                    <a:pt x="1319" y="0"/>
                  </a:moveTo>
                  <a:cubicBezTo>
                    <a:pt x="1319" y="1988"/>
                    <a:pt x="801" y="3757"/>
                    <a:pt x="0" y="4880"/>
                  </a:cubicBezTo>
                  <a:cubicBezTo>
                    <a:pt x="569" y="5676"/>
                    <a:pt x="1280" y="6150"/>
                    <a:pt x="2050" y="6150"/>
                  </a:cubicBezTo>
                  <a:cubicBezTo>
                    <a:pt x="2821" y="6150"/>
                    <a:pt x="3532" y="5676"/>
                    <a:pt x="4098" y="4880"/>
                  </a:cubicBezTo>
                  <a:cubicBezTo>
                    <a:pt x="3297" y="3757"/>
                    <a:pt x="2780" y="1988"/>
                    <a:pt x="27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rot="10800000">
              <a:off x="98658" y="832191"/>
              <a:ext cx="113806" cy="210609"/>
            </a:xfrm>
            <a:custGeom>
              <a:rect b="b" l="l" r="r" t="t"/>
              <a:pathLst>
                <a:path extrusionOk="0" h="4880" w="2637">
                  <a:moveTo>
                    <a:pt x="0" y="0"/>
                  </a:moveTo>
                  <a:cubicBezTo>
                    <a:pt x="0" y="1988"/>
                    <a:pt x="518" y="3757"/>
                    <a:pt x="1318" y="4880"/>
                  </a:cubicBezTo>
                  <a:cubicBezTo>
                    <a:pt x="2119" y="3757"/>
                    <a:pt x="2637" y="1988"/>
                    <a:pt x="2637" y="0"/>
                  </a:cubicBez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rot="10800000">
              <a:off x="509299" y="-18607"/>
              <a:ext cx="530751" cy="530708"/>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rot="10800000">
              <a:off x="509299" y="-18604"/>
              <a:ext cx="373356" cy="373356"/>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rot="10800000">
              <a:off x="509300" y="-18602"/>
              <a:ext cx="265462" cy="26533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rot="10800000">
              <a:off x="509300" y="-18600"/>
              <a:ext cx="138536" cy="138449"/>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rot="10800000">
              <a:off x="-21407" y="-18607"/>
              <a:ext cx="530751" cy="530708"/>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
            <p:cNvSpPr/>
            <p:nvPr/>
          </p:nvSpPr>
          <p:spPr>
            <a:xfrm rot="10800000">
              <a:off x="-21407" y="-18604"/>
              <a:ext cx="530751" cy="373356"/>
            </a:xfrm>
            <a:custGeom>
              <a:rect b="b" l="l" r="r" t="t"/>
              <a:pathLst>
                <a:path extrusionOk="0" h="8651" w="12298">
                  <a:moveTo>
                    <a:pt x="0" y="0"/>
                  </a:moveTo>
                  <a:lnTo>
                    <a:pt x="0" y="8651"/>
                  </a:lnTo>
                  <a:lnTo>
                    <a:pt x="12297" y="8651"/>
                  </a:lnTo>
                  <a:lnTo>
                    <a:pt x="12297"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rot="10800000">
              <a:off x="-21407" y="-18602"/>
              <a:ext cx="530751" cy="26533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rot="10800000">
              <a:off x="-21407" y="-18600"/>
              <a:ext cx="530751" cy="138449"/>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rot="10800000">
              <a:off x="-21277" y="-18607"/>
              <a:ext cx="265332" cy="530708"/>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rot="10800000">
              <a:off x="244010" y="-18605"/>
              <a:ext cx="709337" cy="444048"/>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rot="10800000">
              <a:off x="228518" y="40180"/>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rot="10800000">
              <a:off x="293772" y="89724"/>
              <a:ext cx="107246" cy="107376"/>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rot="10800000">
              <a:off x="329809" y="231193"/>
              <a:ext cx="120755" cy="3103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rot="10800000">
              <a:off x="293772" y="296315"/>
              <a:ext cx="107246" cy="107376"/>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rot="10800000">
              <a:off x="228518" y="332481"/>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rot="10800000">
              <a:off x="87048" y="296445"/>
              <a:ext cx="107246" cy="107246"/>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rot="10800000">
              <a:off x="37504" y="231193"/>
              <a:ext cx="120755" cy="3103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rot="10800000">
              <a:off x="87048" y="89724"/>
              <a:ext cx="107246" cy="107376"/>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8" name="Shape 958"/>
        <p:cNvGrpSpPr/>
        <p:nvPr/>
      </p:nvGrpSpPr>
      <p:grpSpPr>
        <a:xfrm>
          <a:off x="0" y="0"/>
          <a:ext cx="0" cy="0"/>
          <a:chOff x="0" y="0"/>
          <a:chExt cx="0" cy="0"/>
        </a:xfrm>
      </p:grpSpPr>
      <p:sp>
        <p:nvSpPr>
          <p:cNvPr id="959" name="Google Shape;959;p9"/>
          <p:cNvSpPr txBox="1"/>
          <p:nvPr>
            <p:ph idx="1" type="subTitle"/>
          </p:nvPr>
        </p:nvSpPr>
        <p:spPr>
          <a:xfrm>
            <a:off x="1395000" y="1323575"/>
            <a:ext cx="6354000" cy="1521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1pPr>
            <a:lvl2pPr lvl="1"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2pPr>
            <a:lvl3pPr lvl="2"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3pPr>
            <a:lvl4pPr lvl="3"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4pPr>
            <a:lvl5pPr lvl="4"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5pPr>
            <a:lvl6pPr lvl="5"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6pPr>
            <a:lvl7pPr lvl="6"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7pPr>
            <a:lvl8pPr lvl="7"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8pPr>
            <a:lvl9pPr lvl="8" rtl="0" algn="ctr">
              <a:lnSpc>
                <a:spcPct val="100000"/>
              </a:lnSpc>
              <a:spcBef>
                <a:spcPts val="0"/>
              </a:spcBef>
              <a:spcAft>
                <a:spcPts val="0"/>
              </a:spcAft>
              <a:buNone/>
              <a:defRPr sz="2400">
                <a:solidFill>
                  <a:schemeClr val="dk1"/>
                </a:solidFill>
                <a:latin typeface="Work Sans Medium"/>
                <a:ea typeface="Work Sans Medium"/>
                <a:cs typeface="Work Sans Medium"/>
                <a:sym typeface="Work Sans Medium"/>
              </a:defRPr>
            </a:lvl9pPr>
          </a:lstStyle>
          <a:p/>
        </p:txBody>
      </p:sp>
      <p:sp>
        <p:nvSpPr>
          <p:cNvPr id="960" name="Google Shape;960;p9"/>
          <p:cNvSpPr txBox="1"/>
          <p:nvPr>
            <p:ph idx="2" type="subTitle"/>
          </p:nvPr>
        </p:nvSpPr>
        <p:spPr>
          <a:xfrm>
            <a:off x="1395000" y="2880875"/>
            <a:ext cx="6354000" cy="68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1pPr>
            <a:lvl2pPr lvl="1"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2pPr>
            <a:lvl3pPr lvl="2"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3pPr>
            <a:lvl4pPr lvl="3"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4pPr>
            <a:lvl5pPr lvl="4"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5pPr>
            <a:lvl6pPr lvl="5"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6pPr>
            <a:lvl7pPr lvl="6"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7pPr>
            <a:lvl8pPr lvl="7"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8pPr>
            <a:lvl9pPr lvl="8" rtl="0" algn="ctr">
              <a:lnSpc>
                <a:spcPct val="100000"/>
              </a:lnSpc>
              <a:spcBef>
                <a:spcPts val="0"/>
              </a:spcBef>
              <a:spcAft>
                <a:spcPts val="0"/>
              </a:spcAft>
              <a:buNone/>
              <a:defRPr sz="3500">
                <a:solidFill>
                  <a:schemeClr val="dk1"/>
                </a:solidFill>
                <a:latin typeface="Mulish Black"/>
                <a:ea typeface="Mulish Black"/>
                <a:cs typeface="Mulish Black"/>
                <a:sym typeface="Mulish Black"/>
              </a:defRPr>
            </a:lvl9pPr>
          </a:lstStyle>
          <a:p/>
        </p:txBody>
      </p:sp>
      <p:grpSp>
        <p:nvGrpSpPr>
          <p:cNvPr id="961" name="Google Shape;961;p9"/>
          <p:cNvGrpSpPr/>
          <p:nvPr/>
        </p:nvGrpSpPr>
        <p:grpSpPr>
          <a:xfrm flipH="1" rot="10800000">
            <a:off x="-9610" y="3750302"/>
            <a:ext cx="1393269" cy="1393202"/>
            <a:chOff x="-21407" y="-18607"/>
            <a:chExt cx="1061457" cy="1061406"/>
          </a:xfrm>
        </p:grpSpPr>
        <p:sp>
          <p:nvSpPr>
            <p:cNvPr id="962" name="Google Shape;962;p9"/>
            <p:cNvSpPr/>
            <p:nvPr/>
          </p:nvSpPr>
          <p:spPr>
            <a:xfrm rot="10800000">
              <a:off x="-21407" y="512049"/>
              <a:ext cx="530751" cy="530751"/>
            </a:xfrm>
            <a:custGeom>
              <a:rect b="b" l="l" r="r" t="t"/>
              <a:pathLst>
                <a:path extrusionOk="0" h="12298" w="12298">
                  <a:moveTo>
                    <a:pt x="0" y="0"/>
                  </a:moveTo>
                  <a:lnTo>
                    <a:pt x="0"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
            <p:cNvSpPr/>
            <p:nvPr/>
          </p:nvSpPr>
          <p:spPr>
            <a:xfrm rot="10800000">
              <a:off x="-21278" y="512053"/>
              <a:ext cx="530708" cy="265375"/>
            </a:xfrm>
            <a:custGeom>
              <a:rect b="b" l="l" r="r" t="t"/>
              <a:pathLst>
                <a:path extrusionOk="0" h="6149" w="12297">
                  <a:moveTo>
                    <a:pt x="6150" y="1"/>
                  </a:moveTo>
                  <a:cubicBezTo>
                    <a:pt x="2754" y="1"/>
                    <a:pt x="0" y="2752"/>
                    <a:pt x="2" y="6148"/>
                  </a:cubicBez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
            <p:cNvSpPr/>
            <p:nvPr/>
          </p:nvSpPr>
          <p:spPr>
            <a:xfrm rot="10800000">
              <a:off x="-21277" y="512056"/>
              <a:ext cx="265332" cy="132709"/>
            </a:xfrm>
            <a:custGeom>
              <a:rect b="b" l="l" r="r" t="t"/>
              <a:pathLst>
                <a:path extrusionOk="0" h="3075" w="6148">
                  <a:moveTo>
                    <a:pt x="3074" y="0"/>
                  </a:moveTo>
                  <a:cubicBezTo>
                    <a:pt x="1376" y="0"/>
                    <a:pt x="1" y="1376"/>
                    <a:pt x="1" y="3074"/>
                  </a:cubicBezTo>
                  <a:lnTo>
                    <a:pt x="6148" y="3074"/>
                  </a:lnTo>
                  <a:lnTo>
                    <a:pt x="61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
            <p:cNvSpPr/>
            <p:nvPr/>
          </p:nvSpPr>
          <p:spPr>
            <a:xfrm rot="10800000">
              <a:off x="155539" y="777381"/>
              <a:ext cx="233870" cy="265419"/>
            </a:xfrm>
            <a:custGeom>
              <a:rect b="b" l="l" r="r" t="t"/>
              <a:pathLst>
                <a:path extrusionOk="0" h="6150" w="5419">
                  <a:moveTo>
                    <a:pt x="0" y="0"/>
                  </a:moveTo>
                  <a:cubicBezTo>
                    <a:pt x="0" y="3396"/>
                    <a:pt x="1510" y="6150"/>
                    <a:pt x="3369" y="6150"/>
                  </a:cubicBezTo>
                  <a:cubicBezTo>
                    <a:pt x="4139" y="6150"/>
                    <a:pt x="4850" y="5676"/>
                    <a:pt x="5418" y="4880"/>
                  </a:cubicBezTo>
                  <a:cubicBezTo>
                    <a:pt x="4615" y="3757"/>
                    <a:pt x="4100" y="1988"/>
                    <a:pt x="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
            <p:cNvSpPr/>
            <p:nvPr/>
          </p:nvSpPr>
          <p:spPr>
            <a:xfrm rot="10800000">
              <a:off x="-21277" y="777381"/>
              <a:ext cx="176859" cy="265419"/>
            </a:xfrm>
            <a:custGeom>
              <a:rect b="b" l="l" r="r" t="t"/>
              <a:pathLst>
                <a:path extrusionOk="0" h="6150" w="4098">
                  <a:moveTo>
                    <a:pt x="1319" y="0"/>
                  </a:moveTo>
                  <a:cubicBezTo>
                    <a:pt x="1319" y="1988"/>
                    <a:pt x="801" y="3757"/>
                    <a:pt x="0" y="4880"/>
                  </a:cubicBezTo>
                  <a:cubicBezTo>
                    <a:pt x="569" y="5676"/>
                    <a:pt x="1280" y="6150"/>
                    <a:pt x="2050" y="6150"/>
                  </a:cubicBezTo>
                  <a:cubicBezTo>
                    <a:pt x="2821" y="6150"/>
                    <a:pt x="3532" y="5676"/>
                    <a:pt x="4098" y="4880"/>
                  </a:cubicBezTo>
                  <a:cubicBezTo>
                    <a:pt x="3297" y="3757"/>
                    <a:pt x="2780" y="1988"/>
                    <a:pt x="27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rot="10800000">
              <a:off x="98658" y="832191"/>
              <a:ext cx="113806" cy="210609"/>
            </a:xfrm>
            <a:custGeom>
              <a:rect b="b" l="l" r="r" t="t"/>
              <a:pathLst>
                <a:path extrusionOk="0" h="4880" w="2637">
                  <a:moveTo>
                    <a:pt x="0" y="0"/>
                  </a:moveTo>
                  <a:cubicBezTo>
                    <a:pt x="0" y="1988"/>
                    <a:pt x="518" y="3757"/>
                    <a:pt x="1318" y="4880"/>
                  </a:cubicBezTo>
                  <a:cubicBezTo>
                    <a:pt x="2119" y="3757"/>
                    <a:pt x="2637" y="1988"/>
                    <a:pt x="2637" y="0"/>
                  </a:cubicBez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
            <p:cNvSpPr/>
            <p:nvPr/>
          </p:nvSpPr>
          <p:spPr>
            <a:xfrm rot="10800000">
              <a:off x="509299" y="-18607"/>
              <a:ext cx="530751" cy="530708"/>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rot="10800000">
              <a:off x="509299" y="-18604"/>
              <a:ext cx="373356" cy="373356"/>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p:nvPr/>
          </p:nvSpPr>
          <p:spPr>
            <a:xfrm rot="10800000">
              <a:off x="509300" y="-18602"/>
              <a:ext cx="265462" cy="26533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
            <p:cNvSpPr/>
            <p:nvPr/>
          </p:nvSpPr>
          <p:spPr>
            <a:xfrm rot="10800000">
              <a:off x="509300" y="-18600"/>
              <a:ext cx="138536" cy="138449"/>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
            <p:cNvSpPr/>
            <p:nvPr/>
          </p:nvSpPr>
          <p:spPr>
            <a:xfrm rot="10800000">
              <a:off x="-21407" y="-18607"/>
              <a:ext cx="530751" cy="530708"/>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
            <p:cNvSpPr/>
            <p:nvPr/>
          </p:nvSpPr>
          <p:spPr>
            <a:xfrm rot="10800000">
              <a:off x="-21407" y="-18604"/>
              <a:ext cx="530751" cy="373356"/>
            </a:xfrm>
            <a:custGeom>
              <a:rect b="b" l="l" r="r" t="t"/>
              <a:pathLst>
                <a:path extrusionOk="0" h="8651" w="12298">
                  <a:moveTo>
                    <a:pt x="0" y="0"/>
                  </a:moveTo>
                  <a:lnTo>
                    <a:pt x="0" y="8651"/>
                  </a:lnTo>
                  <a:lnTo>
                    <a:pt x="12297" y="8651"/>
                  </a:lnTo>
                  <a:lnTo>
                    <a:pt x="12297"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
            <p:cNvSpPr/>
            <p:nvPr/>
          </p:nvSpPr>
          <p:spPr>
            <a:xfrm rot="10800000">
              <a:off x="-21407" y="-18602"/>
              <a:ext cx="530751" cy="26533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
            <p:cNvSpPr/>
            <p:nvPr/>
          </p:nvSpPr>
          <p:spPr>
            <a:xfrm rot="10800000">
              <a:off x="-21407" y="-18600"/>
              <a:ext cx="530751" cy="138449"/>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rot="10800000">
              <a:off x="-21277" y="-18607"/>
              <a:ext cx="265332" cy="530708"/>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rot="10800000">
              <a:off x="244010" y="-18605"/>
              <a:ext cx="709337" cy="444048"/>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rot="10800000">
              <a:off x="228518" y="40180"/>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rot="10800000">
              <a:off x="293772" y="89724"/>
              <a:ext cx="107246" cy="107376"/>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
            <p:cNvSpPr/>
            <p:nvPr/>
          </p:nvSpPr>
          <p:spPr>
            <a:xfrm rot="10800000">
              <a:off x="329809" y="231193"/>
              <a:ext cx="120755" cy="3103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
            <p:cNvSpPr/>
            <p:nvPr/>
          </p:nvSpPr>
          <p:spPr>
            <a:xfrm rot="10800000">
              <a:off x="293772" y="296315"/>
              <a:ext cx="107246" cy="107376"/>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rot="10800000">
              <a:off x="228518" y="332481"/>
              <a:ext cx="31030" cy="120755"/>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rot="10800000">
              <a:off x="87048" y="296445"/>
              <a:ext cx="107246" cy="107246"/>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
            <p:cNvSpPr/>
            <p:nvPr/>
          </p:nvSpPr>
          <p:spPr>
            <a:xfrm rot="10800000">
              <a:off x="37504" y="231193"/>
              <a:ext cx="120755" cy="3103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
            <p:cNvSpPr/>
            <p:nvPr/>
          </p:nvSpPr>
          <p:spPr>
            <a:xfrm rot="10800000">
              <a:off x="87048" y="89724"/>
              <a:ext cx="107246" cy="107376"/>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9"/>
          <p:cNvGrpSpPr/>
          <p:nvPr/>
        </p:nvGrpSpPr>
        <p:grpSpPr>
          <a:xfrm flipH="1">
            <a:off x="-150" y="0"/>
            <a:ext cx="2950530" cy="2118548"/>
            <a:chOff x="5827299" y="4"/>
            <a:chExt cx="3316692" cy="2381461"/>
          </a:xfrm>
        </p:grpSpPr>
        <p:sp>
          <p:nvSpPr>
            <p:cNvPr id="987" name="Google Shape;987;p9"/>
            <p:cNvSpPr/>
            <p:nvPr/>
          </p:nvSpPr>
          <p:spPr>
            <a:xfrm flipH="1">
              <a:off x="7953362" y="127511"/>
              <a:ext cx="531524" cy="531663"/>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
            <p:cNvSpPr/>
            <p:nvPr/>
          </p:nvSpPr>
          <p:spPr>
            <a:xfrm flipH="1">
              <a:off x="7953362" y="4"/>
              <a:ext cx="531524" cy="659166"/>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flipH="1">
              <a:off x="7421846" y="4"/>
              <a:ext cx="531557" cy="659166"/>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
            <p:cNvSpPr/>
            <p:nvPr/>
          </p:nvSpPr>
          <p:spPr>
            <a:xfrm flipH="1">
              <a:off x="7421850" y="127610"/>
              <a:ext cx="265762" cy="531564"/>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
            <p:cNvSpPr/>
            <p:nvPr/>
          </p:nvSpPr>
          <p:spPr>
            <a:xfrm flipH="1">
              <a:off x="7687575" y="4"/>
              <a:ext cx="265828" cy="659166"/>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flipH="1">
              <a:off x="6890363" y="4"/>
              <a:ext cx="531524" cy="659166"/>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flipH="1">
              <a:off x="6890299" y="828"/>
              <a:ext cx="392497" cy="392527"/>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
            <p:cNvSpPr/>
            <p:nvPr/>
          </p:nvSpPr>
          <p:spPr>
            <a:xfrm flipH="1">
              <a:off x="6890301" y="4"/>
              <a:ext cx="260522" cy="260443"/>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p:nvPr/>
          </p:nvSpPr>
          <p:spPr>
            <a:xfrm flipH="1">
              <a:off x="6890297" y="127610"/>
              <a:ext cx="531590" cy="531564"/>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
            <p:cNvSpPr/>
            <p:nvPr/>
          </p:nvSpPr>
          <p:spPr>
            <a:xfrm flipH="1">
              <a:off x="6358782" y="127511"/>
              <a:ext cx="531557" cy="531663"/>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
            <p:cNvSpPr/>
            <p:nvPr/>
          </p:nvSpPr>
          <p:spPr>
            <a:xfrm flipH="1">
              <a:off x="6358782" y="127511"/>
              <a:ext cx="531557" cy="264035"/>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
            <p:cNvSpPr/>
            <p:nvPr/>
          </p:nvSpPr>
          <p:spPr>
            <a:xfrm flipH="1">
              <a:off x="6358782" y="828"/>
              <a:ext cx="531557" cy="392527"/>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
            <p:cNvSpPr/>
            <p:nvPr/>
          </p:nvSpPr>
          <p:spPr>
            <a:xfrm flipH="1">
              <a:off x="6538373" y="4"/>
              <a:ext cx="351966" cy="260443"/>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
            <p:cNvSpPr/>
            <p:nvPr/>
          </p:nvSpPr>
          <p:spPr>
            <a:xfrm flipH="1">
              <a:off x="5827299" y="828"/>
              <a:ext cx="531524" cy="658342"/>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
            <p:cNvSpPr/>
            <p:nvPr/>
          </p:nvSpPr>
          <p:spPr>
            <a:xfrm flipH="1">
              <a:off x="6093094" y="828"/>
              <a:ext cx="265729" cy="392527"/>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9"/>
            <p:cNvGrpSpPr/>
            <p:nvPr/>
          </p:nvGrpSpPr>
          <p:grpSpPr>
            <a:xfrm flipH="1">
              <a:off x="7421854" y="1190702"/>
              <a:ext cx="1722137" cy="1190764"/>
              <a:chOff x="436045" y="2320146"/>
              <a:chExt cx="2054811" cy="1420620"/>
            </a:xfrm>
          </p:grpSpPr>
          <p:sp>
            <p:nvSpPr>
              <p:cNvPr id="1003" name="Google Shape;1003;p9"/>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9"/>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9"/>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0" name="Google Shape;1020;p9"/>
            <p:cNvSpPr/>
            <p:nvPr/>
          </p:nvSpPr>
          <p:spPr>
            <a:xfrm flipH="1">
              <a:off x="6683332" y="468934"/>
              <a:ext cx="107392" cy="103314"/>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
            <p:cNvSpPr/>
            <p:nvPr/>
          </p:nvSpPr>
          <p:spPr>
            <a:xfrm flipH="1">
              <a:off x="6458501" y="468901"/>
              <a:ext cx="107359" cy="103314"/>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
            <p:cNvSpPr/>
            <p:nvPr/>
          </p:nvSpPr>
          <p:spPr>
            <a:xfrm flipH="1">
              <a:off x="8484844" y="127511"/>
              <a:ext cx="531557" cy="531663"/>
            </a:xfrm>
            <a:custGeom>
              <a:rect b="b" l="l" r="r" t="t"/>
              <a:pathLst>
                <a:path extrusionOk="0" h="16133" w="16131">
                  <a:moveTo>
                    <a:pt x="1" y="1"/>
                  </a:moveTo>
                  <a:lnTo>
                    <a:pt x="1"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9"/>
            <p:cNvSpPr/>
            <p:nvPr/>
          </p:nvSpPr>
          <p:spPr>
            <a:xfrm flipH="1">
              <a:off x="8484843" y="4"/>
              <a:ext cx="659149" cy="659166"/>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
            <p:cNvSpPr/>
            <p:nvPr/>
          </p:nvSpPr>
          <p:spPr>
            <a:xfrm flipH="1">
              <a:off x="8484849" y="393333"/>
              <a:ext cx="265762" cy="265848"/>
            </a:xfrm>
            <a:custGeom>
              <a:rect b="b" l="l" r="r" t="t"/>
              <a:pathLst>
                <a:path extrusionOk="0" h="8067" w="8065">
                  <a:moveTo>
                    <a:pt x="8064" y="1"/>
                  </a:moveTo>
                  <a:cubicBezTo>
                    <a:pt x="3610" y="1"/>
                    <a:pt x="0" y="3613"/>
                    <a:pt x="0" y="8067"/>
                  </a:cubicBezTo>
                  <a:lnTo>
                    <a:pt x="8064" y="8067"/>
                  </a:lnTo>
                  <a:lnTo>
                    <a:pt x="80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
            <p:cNvSpPr/>
            <p:nvPr/>
          </p:nvSpPr>
          <p:spPr>
            <a:xfrm flipH="1">
              <a:off x="8405963" y="580226"/>
              <a:ext cx="164005" cy="157821"/>
            </a:xfrm>
            <a:custGeom>
              <a:rect b="b" l="l" r="r" t="t"/>
              <a:pathLst>
                <a:path extrusionOk="0" h="4789" w="4977">
                  <a:moveTo>
                    <a:pt x="2583" y="0"/>
                  </a:moveTo>
                  <a:cubicBezTo>
                    <a:pt x="1960" y="0"/>
                    <a:pt x="1348" y="244"/>
                    <a:pt x="889" y="702"/>
                  </a:cubicBezTo>
                  <a:cubicBezTo>
                    <a:pt x="206" y="1386"/>
                    <a:pt x="1" y="2416"/>
                    <a:pt x="371" y="3311"/>
                  </a:cubicBezTo>
                  <a:cubicBezTo>
                    <a:pt x="742" y="4206"/>
                    <a:pt x="1614" y="4788"/>
                    <a:pt x="2582" y="4788"/>
                  </a:cubicBezTo>
                  <a:lnTo>
                    <a:pt x="2582" y="2396"/>
                  </a:lnTo>
                  <a:lnTo>
                    <a:pt x="4977" y="2396"/>
                  </a:lnTo>
                  <a:cubicBezTo>
                    <a:pt x="4977" y="1427"/>
                    <a:pt x="4393" y="553"/>
                    <a:pt x="3498" y="182"/>
                  </a:cubicBezTo>
                  <a:cubicBezTo>
                    <a:pt x="3202" y="60"/>
                    <a:pt x="2891" y="0"/>
                    <a:pt x="2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
            <p:cNvSpPr/>
            <p:nvPr/>
          </p:nvSpPr>
          <p:spPr>
            <a:xfrm flipH="1">
              <a:off x="8484843" y="659156"/>
              <a:ext cx="659149" cy="531564"/>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
            <p:cNvSpPr/>
            <p:nvPr/>
          </p:nvSpPr>
          <p:spPr>
            <a:xfrm flipH="1">
              <a:off x="8484844" y="659156"/>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
            <p:cNvSpPr/>
            <p:nvPr/>
          </p:nvSpPr>
          <p:spPr>
            <a:xfrm flipH="1">
              <a:off x="8484849" y="659156"/>
              <a:ext cx="265762" cy="265782"/>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9"/>
            <p:cNvSpPr/>
            <p:nvPr/>
          </p:nvSpPr>
          <p:spPr>
            <a:xfrm flipH="1">
              <a:off x="7421846" y="659156"/>
              <a:ext cx="531557" cy="531564"/>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
            <p:cNvSpPr/>
            <p:nvPr/>
          </p:nvSpPr>
          <p:spPr>
            <a:xfrm flipH="1">
              <a:off x="7421846" y="659156"/>
              <a:ext cx="531557" cy="531564"/>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
            <p:cNvSpPr/>
            <p:nvPr/>
          </p:nvSpPr>
          <p:spPr>
            <a:xfrm flipH="1">
              <a:off x="7421850" y="659156"/>
              <a:ext cx="265762" cy="265782"/>
            </a:xfrm>
            <a:custGeom>
              <a:rect b="b" l="l" r="r" t="t"/>
              <a:pathLst>
                <a:path extrusionOk="0" h="8065" w="8065">
                  <a:moveTo>
                    <a:pt x="0" y="1"/>
                  </a:moveTo>
                  <a:cubicBezTo>
                    <a:pt x="0" y="4454"/>
                    <a:pt x="3610" y="8064"/>
                    <a:pt x="8064" y="8064"/>
                  </a:cubicBezTo>
                  <a:lnTo>
                    <a:pt x="8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
            <p:cNvSpPr/>
            <p:nvPr/>
          </p:nvSpPr>
          <p:spPr>
            <a:xfrm flipH="1">
              <a:off x="6890363" y="659156"/>
              <a:ext cx="531524" cy="531564"/>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
            <p:cNvSpPr/>
            <p:nvPr/>
          </p:nvSpPr>
          <p:spPr>
            <a:xfrm flipH="1">
              <a:off x="6890297" y="659156"/>
              <a:ext cx="531590" cy="265782"/>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
            <p:cNvSpPr/>
            <p:nvPr/>
          </p:nvSpPr>
          <p:spPr>
            <a:xfrm flipH="1">
              <a:off x="6890297" y="924912"/>
              <a:ext cx="531590" cy="265815"/>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
            <p:cNvSpPr/>
            <p:nvPr/>
          </p:nvSpPr>
          <p:spPr>
            <a:xfrm flipH="1">
              <a:off x="7111112" y="659156"/>
              <a:ext cx="310775" cy="265782"/>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
            <p:cNvSpPr/>
            <p:nvPr/>
          </p:nvSpPr>
          <p:spPr>
            <a:xfrm flipH="1">
              <a:off x="7111112" y="924912"/>
              <a:ext cx="310775" cy="265815"/>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
            <p:cNvSpPr/>
            <p:nvPr/>
          </p:nvSpPr>
          <p:spPr>
            <a:xfrm flipH="1">
              <a:off x="6358782" y="659156"/>
              <a:ext cx="531557" cy="531564"/>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9"/>
            <p:cNvSpPr/>
            <p:nvPr/>
          </p:nvSpPr>
          <p:spPr>
            <a:xfrm flipH="1">
              <a:off x="7953362" y="659156"/>
              <a:ext cx="531524" cy="531564"/>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
            <p:cNvSpPr/>
            <p:nvPr/>
          </p:nvSpPr>
          <p:spPr>
            <a:xfrm flipH="1">
              <a:off x="8086261" y="792001"/>
              <a:ext cx="265729" cy="398723"/>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9"/>
            <p:cNvGrpSpPr/>
            <p:nvPr/>
          </p:nvGrpSpPr>
          <p:grpSpPr>
            <a:xfrm flipH="1">
              <a:off x="8127884" y="871886"/>
              <a:ext cx="182422" cy="239029"/>
              <a:chOff x="1430778" y="1939788"/>
              <a:chExt cx="217662" cy="285170"/>
            </a:xfrm>
          </p:grpSpPr>
          <p:sp>
            <p:nvSpPr>
              <p:cNvPr id="1041" name="Google Shape;1041;p9"/>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9"/>
            <p:cNvSpPr/>
            <p:nvPr/>
          </p:nvSpPr>
          <p:spPr>
            <a:xfrm flipH="1">
              <a:off x="8405964" y="659156"/>
              <a:ext cx="78921" cy="78894"/>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9"/>
          <p:cNvGrpSpPr/>
          <p:nvPr/>
        </p:nvGrpSpPr>
        <p:grpSpPr>
          <a:xfrm rot="10800000">
            <a:off x="3300740" y="1641448"/>
            <a:ext cx="5842365" cy="3501500"/>
            <a:chOff x="-2800" y="-3575"/>
            <a:chExt cx="5782802" cy="3465802"/>
          </a:xfrm>
        </p:grpSpPr>
        <p:sp>
          <p:nvSpPr>
            <p:cNvPr id="1046" name="Google Shape;1046;p9"/>
            <p:cNvSpPr/>
            <p:nvPr/>
          </p:nvSpPr>
          <p:spPr>
            <a:xfrm>
              <a:off x="409100" y="1000225"/>
              <a:ext cx="817875" cy="1063225"/>
            </a:xfrm>
            <a:custGeom>
              <a:rect b="b" l="l" r="r" t="t"/>
              <a:pathLst>
                <a:path extrusionOk="0" h="42529" w="32715">
                  <a:moveTo>
                    <a:pt x="0" y="2544"/>
                  </a:moveTo>
                  <a:lnTo>
                    <a:pt x="0" y="42529"/>
                  </a:lnTo>
                  <a:lnTo>
                    <a:pt x="32715" y="0"/>
                  </a:lnTo>
                  <a:close/>
                </a:path>
              </a:pathLst>
            </a:custGeom>
            <a:solidFill>
              <a:schemeClr val="lt2"/>
            </a:solidFill>
            <a:ln>
              <a:noFill/>
            </a:ln>
          </p:spPr>
        </p:sp>
        <p:grpSp>
          <p:nvGrpSpPr>
            <p:cNvPr id="1047" name="Google Shape;1047;p9"/>
            <p:cNvGrpSpPr/>
            <p:nvPr/>
          </p:nvGrpSpPr>
          <p:grpSpPr>
            <a:xfrm>
              <a:off x="-2800" y="-3575"/>
              <a:ext cx="5782802" cy="3465802"/>
              <a:chOff x="-2428" y="-3575"/>
              <a:chExt cx="6880193" cy="4123500"/>
            </a:xfrm>
          </p:grpSpPr>
          <p:sp>
            <p:nvSpPr>
              <p:cNvPr id="1048" name="Google Shape;1048;p9"/>
              <p:cNvSpPr/>
              <p:nvPr/>
            </p:nvSpPr>
            <p:spPr>
              <a:xfrm>
                <a:off x="0" y="683689"/>
                <a:ext cx="687314" cy="687314"/>
              </a:xfrm>
              <a:custGeom>
                <a:rect b="b" l="l" r="r" t="t"/>
                <a:pathLst>
                  <a:path extrusionOk="0" h="10710" w="10710">
                    <a:moveTo>
                      <a:pt x="1" y="1"/>
                    </a:moveTo>
                    <a:lnTo>
                      <a:pt x="1" y="10710"/>
                    </a:lnTo>
                    <a:lnTo>
                      <a:pt x="10710" y="10710"/>
                    </a:lnTo>
                    <a:lnTo>
                      <a:pt x="10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
              <p:cNvSpPr/>
              <p:nvPr/>
            </p:nvSpPr>
            <p:spPr>
              <a:xfrm>
                <a:off x="0" y="683689"/>
                <a:ext cx="687314" cy="171925"/>
              </a:xfrm>
              <a:custGeom>
                <a:rect b="b" l="l" r="r" t="t"/>
                <a:pathLst>
                  <a:path extrusionOk="0" h="2679" w="10710">
                    <a:moveTo>
                      <a:pt x="1" y="1"/>
                    </a:moveTo>
                    <a:lnTo>
                      <a:pt x="1" y="2679"/>
                    </a:lnTo>
                    <a:lnTo>
                      <a:pt x="10710" y="2679"/>
                    </a:lnTo>
                    <a:lnTo>
                      <a:pt x="1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
              <p:cNvSpPr/>
              <p:nvPr/>
            </p:nvSpPr>
            <p:spPr>
              <a:xfrm>
                <a:off x="0" y="683689"/>
                <a:ext cx="343785" cy="687314"/>
              </a:xfrm>
              <a:custGeom>
                <a:rect b="b" l="l" r="r" t="t"/>
                <a:pathLst>
                  <a:path extrusionOk="0" h="10710" w="5357">
                    <a:moveTo>
                      <a:pt x="1" y="1"/>
                    </a:moveTo>
                    <a:lnTo>
                      <a:pt x="1" y="10710"/>
                    </a:lnTo>
                    <a:cubicBezTo>
                      <a:pt x="2959" y="10710"/>
                      <a:pt x="5356" y="8313"/>
                      <a:pt x="5356" y="5357"/>
                    </a:cubicBezTo>
                    <a:lnTo>
                      <a:pt x="53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
              <p:cNvSpPr/>
              <p:nvPr/>
            </p:nvSpPr>
            <p:spPr>
              <a:xfrm>
                <a:off x="0" y="2058281"/>
                <a:ext cx="687314" cy="687186"/>
              </a:xfrm>
              <a:custGeom>
                <a:rect b="b" l="l" r="r" t="t"/>
                <a:pathLst>
                  <a:path extrusionOk="0" h="10708" w="10710">
                    <a:moveTo>
                      <a:pt x="1" y="0"/>
                    </a:moveTo>
                    <a:lnTo>
                      <a:pt x="1" y="10707"/>
                    </a:lnTo>
                    <a:lnTo>
                      <a:pt x="10710" y="10707"/>
                    </a:lnTo>
                    <a:lnTo>
                      <a:pt x="10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9"/>
              <p:cNvSpPr/>
              <p:nvPr/>
            </p:nvSpPr>
            <p:spPr>
              <a:xfrm>
                <a:off x="0" y="2401816"/>
                <a:ext cx="687314" cy="343785"/>
              </a:xfrm>
              <a:custGeom>
                <a:rect b="b" l="l" r="r" t="t"/>
                <a:pathLst>
                  <a:path extrusionOk="0" h="5357" w="10710">
                    <a:moveTo>
                      <a:pt x="5356" y="1"/>
                    </a:moveTo>
                    <a:cubicBezTo>
                      <a:pt x="2398" y="1"/>
                      <a:pt x="1" y="2398"/>
                      <a:pt x="1" y="5356"/>
                    </a:cubicBezTo>
                    <a:lnTo>
                      <a:pt x="10710" y="5356"/>
                    </a:lnTo>
                    <a:cubicBezTo>
                      <a:pt x="10710" y="2398"/>
                      <a:pt x="8313" y="1"/>
                      <a:pt x="5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
              <p:cNvSpPr/>
              <p:nvPr/>
            </p:nvSpPr>
            <p:spPr>
              <a:xfrm>
                <a:off x="55513" y="2457329"/>
                <a:ext cx="576292" cy="288274"/>
              </a:xfrm>
              <a:custGeom>
                <a:rect b="b" l="l" r="r" t="t"/>
                <a:pathLst>
                  <a:path extrusionOk="0" fill="none" h="4492" w="8980">
                    <a:moveTo>
                      <a:pt x="3" y="4491"/>
                    </a:moveTo>
                    <a:lnTo>
                      <a:pt x="3" y="4491"/>
                    </a:lnTo>
                    <a:cubicBezTo>
                      <a:pt x="1" y="2011"/>
                      <a:pt x="2011" y="1"/>
                      <a:pt x="4491" y="3"/>
                    </a:cubicBezTo>
                    <a:lnTo>
                      <a:pt x="4491" y="3"/>
                    </a:lnTo>
                    <a:cubicBezTo>
                      <a:pt x="6969" y="3"/>
                      <a:pt x="8980" y="2011"/>
                      <a:pt x="8980" y="4491"/>
                    </a:cubicBezTo>
                    <a:lnTo>
                      <a:pt x="8980" y="4491"/>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9"/>
              <p:cNvSpPr/>
              <p:nvPr/>
            </p:nvSpPr>
            <p:spPr>
              <a:xfrm>
                <a:off x="171864" y="2573681"/>
                <a:ext cx="343593" cy="171925"/>
              </a:xfrm>
              <a:custGeom>
                <a:rect b="b" l="l" r="r" t="t"/>
                <a:pathLst>
                  <a:path extrusionOk="0" h="2679" w="5354">
                    <a:moveTo>
                      <a:pt x="2678" y="1"/>
                    </a:moveTo>
                    <a:cubicBezTo>
                      <a:pt x="1199" y="1"/>
                      <a:pt x="0" y="1199"/>
                      <a:pt x="0" y="2678"/>
                    </a:cubicBezTo>
                    <a:lnTo>
                      <a:pt x="5354" y="2678"/>
                    </a:lnTo>
                    <a:cubicBezTo>
                      <a:pt x="5354" y="1199"/>
                      <a:pt x="4155" y="1"/>
                      <a:pt x="2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9"/>
              <p:cNvSpPr/>
              <p:nvPr/>
            </p:nvSpPr>
            <p:spPr>
              <a:xfrm>
                <a:off x="0" y="2058281"/>
                <a:ext cx="687314" cy="318180"/>
              </a:xfrm>
              <a:custGeom>
                <a:rect b="b" l="l" r="r" t="t"/>
                <a:pathLst>
                  <a:path extrusionOk="0" h="4958" w="10710">
                    <a:moveTo>
                      <a:pt x="1" y="0"/>
                    </a:moveTo>
                    <a:lnTo>
                      <a:pt x="1" y="4958"/>
                    </a:lnTo>
                    <a:lnTo>
                      <a:pt x="10710" y="4958"/>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9"/>
              <p:cNvSpPr/>
              <p:nvPr/>
            </p:nvSpPr>
            <p:spPr>
              <a:xfrm>
                <a:off x="55513" y="2058281"/>
                <a:ext cx="576292" cy="288082"/>
              </a:xfrm>
              <a:custGeom>
                <a:rect b="b" l="l" r="r" t="t"/>
                <a:pathLst>
                  <a:path extrusionOk="0" fill="none" h="4489" w="8980">
                    <a:moveTo>
                      <a:pt x="8980" y="0"/>
                    </a:moveTo>
                    <a:lnTo>
                      <a:pt x="8980" y="0"/>
                    </a:lnTo>
                    <a:cubicBezTo>
                      <a:pt x="8980" y="2478"/>
                      <a:pt x="6969" y="4489"/>
                      <a:pt x="4491" y="4489"/>
                    </a:cubicBezTo>
                    <a:lnTo>
                      <a:pt x="4491" y="4489"/>
                    </a:lnTo>
                    <a:cubicBezTo>
                      <a:pt x="2011" y="4489"/>
                      <a:pt x="1" y="2478"/>
                      <a:pt x="3" y="0"/>
                    </a:cubicBezTo>
                    <a:lnTo>
                      <a:pt x="3" y="0"/>
                    </a:lnTo>
                  </a:path>
                </a:pathLst>
              </a:custGeom>
              <a:noFill/>
              <a:ln cap="flat" cmpd="sng" w="9525">
                <a:solidFill>
                  <a:schemeClr val="lt2"/>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9"/>
              <p:cNvSpPr/>
              <p:nvPr/>
            </p:nvSpPr>
            <p:spPr>
              <a:xfrm>
                <a:off x="687265" y="-3447"/>
                <a:ext cx="687378" cy="687186"/>
              </a:xfrm>
              <a:custGeom>
                <a:rect b="b" l="l" r="r" t="t"/>
                <a:pathLst>
                  <a:path extrusionOk="0" h="10708" w="10711">
                    <a:moveTo>
                      <a:pt x="1" y="1"/>
                    </a:moveTo>
                    <a:lnTo>
                      <a:pt x="1" y="10708"/>
                    </a:lnTo>
                    <a:lnTo>
                      <a:pt x="10710" y="10708"/>
                    </a:lnTo>
                    <a:lnTo>
                      <a:pt x="107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9"/>
              <p:cNvSpPr/>
              <p:nvPr/>
            </p:nvSpPr>
            <p:spPr>
              <a:xfrm>
                <a:off x="859322" y="168417"/>
                <a:ext cx="515325" cy="515325"/>
              </a:xfrm>
              <a:custGeom>
                <a:rect b="b" l="l" r="r" t="t"/>
                <a:pathLst>
                  <a:path extrusionOk="0" h="8030" w="8030">
                    <a:moveTo>
                      <a:pt x="0" y="1"/>
                    </a:moveTo>
                    <a:lnTo>
                      <a:pt x="0" y="8030"/>
                    </a:lnTo>
                    <a:lnTo>
                      <a:pt x="8029" y="8030"/>
                    </a:lnTo>
                    <a:lnTo>
                      <a:pt x="80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
              <p:cNvSpPr/>
              <p:nvPr/>
            </p:nvSpPr>
            <p:spPr>
              <a:xfrm>
                <a:off x="1116926" y="426085"/>
                <a:ext cx="257727" cy="257663"/>
              </a:xfrm>
              <a:custGeom>
                <a:rect b="b" l="l" r="r" t="t"/>
                <a:pathLst>
                  <a:path extrusionOk="0" h="4015" w="4016">
                    <a:moveTo>
                      <a:pt x="1" y="0"/>
                    </a:moveTo>
                    <a:lnTo>
                      <a:pt x="1" y="4015"/>
                    </a:lnTo>
                    <a:lnTo>
                      <a:pt x="4015" y="4015"/>
                    </a:lnTo>
                    <a:lnTo>
                      <a:pt x="40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9"/>
              <p:cNvSpPr/>
              <p:nvPr/>
            </p:nvSpPr>
            <p:spPr>
              <a:xfrm>
                <a:off x="5503115" y="-3474"/>
                <a:ext cx="687378" cy="687314"/>
              </a:xfrm>
              <a:custGeom>
                <a:rect b="b" l="l" r="r" t="t"/>
                <a:pathLst>
                  <a:path extrusionOk="0" h="10710" w="10711">
                    <a:moveTo>
                      <a:pt x="1" y="1"/>
                    </a:moveTo>
                    <a:lnTo>
                      <a:pt x="1" y="10710"/>
                    </a:lnTo>
                    <a:lnTo>
                      <a:pt x="10710" y="10710"/>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9"/>
              <p:cNvSpPr/>
              <p:nvPr/>
            </p:nvSpPr>
            <p:spPr>
              <a:xfrm>
                <a:off x="5503115" y="-3474"/>
                <a:ext cx="687378" cy="687314"/>
              </a:xfrm>
              <a:custGeom>
                <a:rect b="b" l="l" r="r" t="t"/>
                <a:pathLst>
                  <a:path extrusionOk="0" h="10710" w="10711">
                    <a:moveTo>
                      <a:pt x="1" y="1"/>
                    </a:moveTo>
                    <a:lnTo>
                      <a:pt x="1" y="10710"/>
                    </a:lnTo>
                    <a:cubicBezTo>
                      <a:pt x="5918" y="10710"/>
                      <a:pt x="10710" y="5916"/>
                      <a:pt x="10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9"/>
              <p:cNvSpPr/>
              <p:nvPr/>
            </p:nvSpPr>
            <p:spPr>
              <a:xfrm>
                <a:off x="5503115" y="-3474"/>
                <a:ext cx="171925" cy="171925"/>
              </a:xfrm>
              <a:custGeom>
                <a:rect b="b" l="l" r="r" t="t"/>
                <a:pathLst>
                  <a:path extrusionOk="0" h="2679" w="2679">
                    <a:moveTo>
                      <a:pt x="1" y="1"/>
                    </a:moveTo>
                    <a:lnTo>
                      <a:pt x="1" y="2679"/>
                    </a:lnTo>
                    <a:cubicBezTo>
                      <a:pt x="1480" y="2679"/>
                      <a:pt x="2679" y="1480"/>
                      <a:pt x="2679" y="1"/>
                    </a:cubicBezTo>
                    <a:close/>
                  </a:path>
                </a:pathLst>
              </a:custGeom>
              <a:solidFill>
                <a:srgbClr val="6AA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9"/>
              <p:cNvSpPr/>
              <p:nvPr/>
            </p:nvSpPr>
            <p:spPr>
              <a:xfrm>
                <a:off x="5629221" y="122633"/>
                <a:ext cx="435171" cy="435171"/>
              </a:xfrm>
              <a:custGeom>
                <a:rect b="b" l="l" r="r" t="t"/>
                <a:pathLst>
                  <a:path extrusionOk="0" h="6781" w="6781">
                    <a:moveTo>
                      <a:pt x="6780" y="0"/>
                    </a:moveTo>
                    <a:cubicBezTo>
                      <a:pt x="3394" y="359"/>
                      <a:pt x="359" y="3394"/>
                      <a:pt x="1" y="6780"/>
                    </a:cubicBezTo>
                    <a:cubicBezTo>
                      <a:pt x="3387" y="6421"/>
                      <a:pt x="6421" y="3387"/>
                      <a:pt x="6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9"/>
              <p:cNvSpPr/>
              <p:nvPr/>
            </p:nvSpPr>
            <p:spPr>
              <a:xfrm>
                <a:off x="5743519" y="236738"/>
                <a:ext cx="206772" cy="206772"/>
              </a:xfrm>
              <a:custGeom>
                <a:rect b="b" l="l" r="r" t="t"/>
                <a:pathLst>
                  <a:path extrusionOk="0" h="3222" w="3222">
                    <a:moveTo>
                      <a:pt x="3221" y="1"/>
                    </a:moveTo>
                    <a:lnTo>
                      <a:pt x="3221" y="1"/>
                    </a:lnTo>
                    <a:cubicBezTo>
                      <a:pt x="1611" y="169"/>
                      <a:pt x="166" y="1611"/>
                      <a:pt x="0" y="3222"/>
                    </a:cubicBezTo>
                    <a:cubicBezTo>
                      <a:pt x="1611" y="3056"/>
                      <a:pt x="3053" y="1614"/>
                      <a:pt x="3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9"/>
              <p:cNvSpPr/>
              <p:nvPr/>
            </p:nvSpPr>
            <p:spPr>
              <a:xfrm>
                <a:off x="687252" y="683678"/>
                <a:ext cx="687378" cy="687378"/>
              </a:xfrm>
              <a:custGeom>
                <a:rect b="b" l="l" r="r" t="t"/>
                <a:pathLst>
                  <a:path extrusionOk="0" h="10711" w="10711">
                    <a:moveTo>
                      <a:pt x="1" y="1"/>
                    </a:moveTo>
                    <a:lnTo>
                      <a:pt x="1" y="10710"/>
                    </a:lnTo>
                    <a:lnTo>
                      <a:pt x="10710" y="10710"/>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9"/>
              <p:cNvSpPr/>
              <p:nvPr/>
            </p:nvSpPr>
            <p:spPr>
              <a:xfrm>
                <a:off x="687252" y="1027406"/>
                <a:ext cx="687378" cy="343657"/>
              </a:xfrm>
              <a:custGeom>
                <a:rect b="b" l="l" r="r" t="t"/>
                <a:pathLst>
                  <a:path extrusionOk="0" h="5355" w="10711">
                    <a:moveTo>
                      <a:pt x="1" y="1"/>
                    </a:moveTo>
                    <a:lnTo>
                      <a:pt x="1" y="5354"/>
                    </a:lnTo>
                    <a:lnTo>
                      <a:pt x="10710" y="5354"/>
                    </a:lnTo>
                    <a:cubicBezTo>
                      <a:pt x="10710" y="2398"/>
                      <a:pt x="831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
              <p:cNvSpPr/>
              <p:nvPr/>
            </p:nvSpPr>
            <p:spPr>
              <a:xfrm>
                <a:off x="687252" y="1199142"/>
                <a:ext cx="343785" cy="171925"/>
              </a:xfrm>
              <a:custGeom>
                <a:rect b="b" l="l" r="r" t="t"/>
                <a:pathLst>
                  <a:path extrusionOk="0" h="2679" w="5357">
                    <a:moveTo>
                      <a:pt x="1" y="0"/>
                    </a:moveTo>
                    <a:lnTo>
                      <a:pt x="1" y="2678"/>
                    </a:lnTo>
                    <a:lnTo>
                      <a:pt x="5357" y="2678"/>
                    </a:lnTo>
                    <a:cubicBezTo>
                      <a:pt x="5357" y="1199"/>
                      <a:pt x="4158" y="0"/>
                      <a:pt x="26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9"/>
              <p:cNvSpPr/>
              <p:nvPr/>
            </p:nvSpPr>
            <p:spPr>
              <a:xfrm>
                <a:off x="687252" y="683678"/>
                <a:ext cx="687378" cy="343785"/>
              </a:xfrm>
              <a:custGeom>
                <a:rect b="b" l="l" r="r" t="t"/>
                <a:pathLst>
                  <a:path extrusionOk="0" h="5357" w="10711">
                    <a:moveTo>
                      <a:pt x="1" y="1"/>
                    </a:moveTo>
                    <a:lnTo>
                      <a:pt x="1" y="5357"/>
                    </a:lnTo>
                    <a:lnTo>
                      <a:pt x="10710" y="5357"/>
                    </a:lnTo>
                    <a:lnTo>
                      <a:pt x="10710" y="5354"/>
                    </a:lnTo>
                    <a:cubicBezTo>
                      <a:pt x="10710" y="2398"/>
                      <a:pt x="8313" y="1"/>
                      <a:pt x="53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
              <p:cNvSpPr/>
              <p:nvPr/>
            </p:nvSpPr>
            <p:spPr>
              <a:xfrm>
                <a:off x="2346" y="3432607"/>
                <a:ext cx="687378" cy="687186"/>
              </a:xfrm>
              <a:custGeom>
                <a:rect b="b" l="l" r="r" t="t"/>
                <a:pathLst>
                  <a:path extrusionOk="0" h="10708" w="10711">
                    <a:moveTo>
                      <a:pt x="1" y="0"/>
                    </a:moveTo>
                    <a:lnTo>
                      <a:pt x="1" y="10707"/>
                    </a:lnTo>
                    <a:lnTo>
                      <a:pt x="10710" y="10707"/>
                    </a:lnTo>
                    <a:lnTo>
                      <a:pt x="107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9"/>
              <p:cNvSpPr/>
              <p:nvPr/>
            </p:nvSpPr>
            <p:spPr>
              <a:xfrm>
                <a:off x="201806" y="3632067"/>
                <a:ext cx="487923" cy="487858"/>
              </a:xfrm>
              <a:custGeom>
                <a:rect b="b" l="l" r="r" t="t"/>
                <a:pathLst>
                  <a:path extrusionOk="0" h="7602" w="7603">
                    <a:moveTo>
                      <a:pt x="7602" y="0"/>
                    </a:moveTo>
                    <a:cubicBezTo>
                      <a:pt x="3403" y="0"/>
                      <a:pt x="1" y="3403"/>
                      <a:pt x="1" y="7601"/>
                    </a:cubicBezTo>
                    <a:lnTo>
                      <a:pt x="7602" y="7601"/>
                    </a:lnTo>
                    <a:lnTo>
                      <a:pt x="76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9"/>
              <p:cNvSpPr/>
              <p:nvPr/>
            </p:nvSpPr>
            <p:spPr>
              <a:xfrm>
                <a:off x="2346" y="3432607"/>
                <a:ext cx="343785" cy="318180"/>
              </a:xfrm>
              <a:custGeom>
                <a:rect b="b" l="l" r="r" t="t"/>
                <a:pathLst>
                  <a:path extrusionOk="0" h="4958" w="5357">
                    <a:moveTo>
                      <a:pt x="1" y="0"/>
                    </a:moveTo>
                    <a:lnTo>
                      <a:pt x="1" y="4958"/>
                    </a:lnTo>
                    <a:lnTo>
                      <a:pt x="397" y="4958"/>
                    </a:lnTo>
                    <a:cubicBezTo>
                      <a:pt x="398" y="4958"/>
                      <a:pt x="399" y="4958"/>
                      <a:pt x="401" y="4958"/>
                    </a:cubicBezTo>
                    <a:cubicBezTo>
                      <a:pt x="3137" y="4958"/>
                      <a:pt x="5357" y="2736"/>
                      <a:pt x="5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
              <p:cNvSpPr/>
              <p:nvPr/>
            </p:nvSpPr>
            <p:spPr>
              <a:xfrm>
                <a:off x="6190444" y="-3474"/>
                <a:ext cx="687314" cy="687314"/>
              </a:xfrm>
              <a:custGeom>
                <a:rect b="b" l="l" r="r" t="t"/>
                <a:pathLst>
                  <a:path extrusionOk="0" h="10710" w="10710">
                    <a:moveTo>
                      <a:pt x="0" y="1"/>
                    </a:moveTo>
                    <a:lnTo>
                      <a:pt x="0" y="10710"/>
                    </a:lnTo>
                    <a:lnTo>
                      <a:pt x="10709" y="10710"/>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9"/>
              <p:cNvSpPr/>
              <p:nvPr/>
            </p:nvSpPr>
            <p:spPr>
              <a:xfrm>
                <a:off x="6190444" y="-3474"/>
                <a:ext cx="343593" cy="687314"/>
              </a:xfrm>
              <a:custGeom>
                <a:rect b="b" l="l" r="r" t="t"/>
                <a:pathLst>
                  <a:path extrusionOk="0" h="10710" w="5354">
                    <a:moveTo>
                      <a:pt x="0" y="1"/>
                    </a:moveTo>
                    <a:lnTo>
                      <a:pt x="0" y="8032"/>
                    </a:lnTo>
                    <a:cubicBezTo>
                      <a:pt x="0" y="9511"/>
                      <a:pt x="1199" y="10710"/>
                      <a:pt x="2678" y="10710"/>
                    </a:cubicBezTo>
                    <a:cubicBezTo>
                      <a:pt x="4155" y="10710"/>
                      <a:pt x="5354" y="9511"/>
                      <a:pt x="5354" y="8032"/>
                    </a:cubicBezTo>
                    <a:lnTo>
                      <a:pt x="53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9"/>
              <p:cNvSpPr/>
              <p:nvPr/>
            </p:nvSpPr>
            <p:spPr>
              <a:xfrm>
                <a:off x="6284590" y="-3474"/>
                <a:ext cx="155239" cy="573083"/>
              </a:xfrm>
              <a:custGeom>
                <a:rect b="b" l="l" r="r" t="t"/>
                <a:pathLst>
                  <a:path extrusionOk="0" h="8930" w="2419">
                    <a:moveTo>
                      <a:pt x="1" y="1"/>
                    </a:moveTo>
                    <a:lnTo>
                      <a:pt x="1" y="7719"/>
                    </a:lnTo>
                    <a:cubicBezTo>
                      <a:pt x="1" y="8386"/>
                      <a:pt x="541" y="8929"/>
                      <a:pt x="1211" y="8929"/>
                    </a:cubicBezTo>
                    <a:cubicBezTo>
                      <a:pt x="1878" y="8929"/>
                      <a:pt x="2419" y="8386"/>
                      <a:pt x="2419" y="7719"/>
                    </a:cubicBezTo>
                    <a:lnTo>
                      <a:pt x="24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9"/>
              <p:cNvSpPr/>
              <p:nvPr/>
            </p:nvSpPr>
            <p:spPr>
              <a:xfrm>
                <a:off x="6534108" y="-3474"/>
                <a:ext cx="343657" cy="343785"/>
              </a:xfrm>
              <a:custGeom>
                <a:rect b="b" l="l" r="r" t="t"/>
                <a:pathLst>
                  <a:path extrusionOk="0" h="5357" w="5355">
                    <a:moveTo>
                      <a:pt x="1" y="1"/>
                    </a:moveTo>
                    <a:lnTo>
                      <a:pt x="1" y="2679"/>
                    </a:lnTo>
                    <a:cubicBezTo>
                      <a:pt x="1" y="4158"/>
                      <a:pt x="1199" y="5357"/>
                      <a:pt x="2679" y="5357"/>
                    </a:cubicBezTo>
                    <a:cubicBezTo>
                      <a:pt x="4156" y="5357"/>
                      <a:pt x="5354" y="4158"/>
                      <a:pt x="5354" y="2679"/>
                    </a:cubicBezTo>
                    <a:lnTo>
                      <a:pt x="53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9"/>
              <p:cNvSpPr/>
              <p:nvPr/>
            </p:nvSpPr>
            <p:spPr>
              <a:xfrm>
                <a:off x="6533980" y="340255"/>
                <a:ext cx="343785" cy="343593"/>
              </a:xfrm>
              <a:custGeom>
                <a:rect b="b" l="l" r="r" t="t"/>
                <a:pathLst>
                  <a:path extrusionOk="0" h="5354" w="5357">
                    <a:moveTo>
                      <a:pt x="2677" y="1"/>
                    </a:moveTo>
                    <a:cubicBezTo>
                      <a:pt x="1199" y="1"/>
                      <a:pt x="1" y="1198"/>
                      <a:pt x="1" y="2676"/>
                    </a:cubicBezTo>
                    <a:lnTo>
                      <a:pt x="1" y="5354"/>
                    </a:lnTo>
                    <a:lnTo>
                      <a:pt x="5356" y="5354"/>
                    </a:lnTo>
                    <a:lnTo>
                      <a:pt x="5356" y="2676"/>
                    </a:lnTo>
                    <a:cubicBezTo>
                      <a:pt x="5356" y="1199"/>
                      <a:pt x="4158" y="1"/>
                      <a:pt x="2681" y="1"/>
                    </a:cubicBezTo>
                    <a:cubicBezTo>
                      <a:pt x="2679" y="1"/>
                      <a:pt x="2678"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9"/>
              <p:cNvSpPr/>
              <p:nvPr/>
            </p:nvSpPr>
            <p:spPr>
              <a:xfrm>
                <a:off x="6599568" y="422464"/>
                <a:ext cx="212804" cy="261385"/>
              </a:xfrm>
              <a:custGeom>
                <a:rect b="b" l="l" r="r" t="t"/>
                <a:pathLst>
                  <a:path extrusionOk="0" h="4073" w="3316">
                    <a:moveTo>
                      <a:pt x="1655" y="1"/>
                    </a:moveTo>
                    <a:cubicBezTo>
                      <a:pt x="741" y="1"/>
                      <a:pt x="0" y="743"/>
                      <a:pt x="0" y="1657"/>
                    </a:cubicBezTo>
                    <a:lnTo>
                      <a:pt x="0" y="4073"/>
                    </a:lnTo>
                    <a:lnTo>
                      <a:pt x="3315" y="4073"/>
                    </a:lnTo>
                    <a:lnTo>
                      <a:pt x="3315" y="1657"/>
                    </a:lnTo>
                    <a:cubicBezTo>
                      <a:pt x="3315" y="742"/>
                      <a:pt x="2572" y="1"/>
                      <a:pt x="1659" y="1"/>
                    </a:cubicBezTo>
                    <a:cubicBezTo>
                      <a:pt x="1657" y="1"/>
                      <a:pt x="1656" y="1"/>
                      <a:pt x="1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9"/>
              <p:cNvSpPr/>
              <p:nvPr/>
            </p:nvSpPr>
            <p:spPr>
              <a:xfrm>
                <a:off x="6599568" y="-3281"/>
                <a:ext cx="212804" cy="261385"/>
              </a:xfrm>
              <a:custGeom>
                <a:rect b="b" l="l" r="r" t="t"/>
                <a:pathLst>
                  <a:path extrusionOk="0" h="4073" w="3316">
                    <a:moveTo>
                      <a:pt x="0" y="0"/>
                    </a:moveTo>
                    <a:lnTo>
                      <a:pt x="0" y="2416"/>
                    </a:lnTo>
                    <a:cubicBezTo>
                      <a:pt x="0" y="3329"/>
                      <a:pt x="743" y="4072"/>
                      <a:pt x="1659" y="4072"/>
                    </a:cubicBezTo>
                    <a:cubicBezTo>
                      <a:pt x="2572" y="4072"/>
                      <a:pt x="3315" y="3329"/>
                      <a:pt x="3315" y="2416"/>
                    </a:cubicBezTo>
                    <a:lnTo>
                      <a:pt x="33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9"/>
              <p:cNvSpPr/>
              <p:nvPr/>
            </p:nvSpPr>
            <p:spPr>
              <a:xfrm>
                <a:off x="4123524" y="-3447"/>
                <a:ext cx="687378" cy="687186"/>
              </a:xfrm>
              <a:custGeom>
                <a:rect b="b" l="l" r="r" t="t"/>
                <a:pathLst>
                  <a:path extrusionOk="0" h="10708" w="10711">
                    <a:moveTo>
                      <a:pt x="1" y="1"/>
                    </a:moveTo>
                    <a:lnTo>
                      <a:pt x="1" y="10708"/>
                    </a:lnTo>
                    <a:lnTo>
                      <a:pt x="10710" y="10708"/>
                    </a:lnTo>
                    <a:lnTo>
                      <a:pt x="10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9"/>
              <p:cNvSpPr/>
              <p:nvPr/>
            </p:nvSpPr>
            <p:spPr>
              <a:xfrm>
                <a:off x="4123524" y="340153"/>
                <a:ext cx="343657" cy="343593"/>
              </a:xfrm>
              <a:custGeom>
                <a:rect b="b" l="l" r="r" t="t"/>
                <a:pathLst>
                  <a:path extrusionOk="0" h="5354" w="5355">
                    <a:moveTo>
                      <a:pt x="1" y="0"/>
                    </a:moveTo>
                    <a:lnTo>
                      <a:pt x="1" y="5354"/>
                    </a:lnTo>
                    <a:lnTo>
                      <a:pt x="5354" y="5354"/>
                    </a:lnTo>
                    <a:lnTo>
                      <a:pt x="53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9"/>
              <p:cNvSpPr/>
              <p:nvPr/>
            </p:nvSpPr>
            <p:spPr>
              <a:xfrm>
                <a:off x="4191038" y="407602"/>
                <a:ext cx="208633" cy="208697"/>
              </a:xfrm>
              <a:custGeom>
                <a:rect b="b" l="l" r="r" t="t"/>
                <a:pathLst>
                  <a:path extrusionOk="0" h="3252" w="3251">
                    <a:moveTo>
                      <a:pt x="1627" y="1"/>
                    </a:moveTo>
                    <a:cubicBezTo>
                      <a:pt x="727" y="1"/>
                      <a:pt x="0" y="728"/>
                      <a:pt x="0" y="1627"/>
                    </a:cubicBezTo>
                    <a:cubicBezTo>
                      <a:pt x="0" y="2524"/>
                      <a:pt x="727" y="3251"/>
                      <a:pt x="1627" y="3251"/>
                    </a:cubicBezTo>
                    <a:cubicBezTo>
                      <a:pt x="2524" y="3251"/>
                      <a:pt x="3251" y="2524"/>
                      <a:pt x="3251" y="1627"/>
                    </a:cubicBezTo>
                    <a:cubicBezTo>
                      <a:pt x="3251" y="728"/>
                      <a:pt x="2524" y="1"/>
                      <a:pt x="1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9"/>
              <p:cNvSpPr/>
              <p:nvPr/>
            </p:nvSpPr>
            <p:spPr>
              <a:xfrm>
                <a:off x="4123524" y="-3447"/>
                <a:ext cx="687378" cy="687186"/>
              </a:xfrm>
              <a:custGeom>
                <a:rect b="b" l="l" r="r" t="t"/>
                <a:pathLst>
                  <a:path extrusionOk="0" h="10708" w="10711">
                    <a:moveTo>
                      <a:pt x="1" y="1"/>
                    </a:move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9"/>
              <p:cNvSpPr/>
              <p:nvPr/>
            </p:nvSpPr>
            <p:spPr>
              <a:xfrm>
                <a:off x="4502229" y="-3447"/>
                <a:ext cx="308682" cy="308489"/>
              </a:xfrm>
              <a:custGeom>
                <a:rect b="b" l="l" r="r" t="t"/>
                <a:pathLst>
                  <a:path extrusionOk="0" h="4807" w="4810">
                    <a:moveTo>
                      <a:pt x="1" y="1"/>
                    </a:moveTo>
                    <a:lnTo>
                      <a:pt x="4809" y="4807"/>
                    </a:lnTo>
                    <a:lnTo>
                      <a:pt x="48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
              <p:cNvSpPr/>
              <p:nvPr/>
            </p:nvSpPr>
            <p:spPr>
              <a:xfrm>
                <a:off x="0" y="-3447"/>
                <a:ext cx="687314" cy="687186"/>
              </a:xfrm>
              <a:custGeom>
                <a:rect b="b" l="l" r="r" t="t"/>
                <a:pathLst>
                  <a:path extrusionOk="0" h="10708" w="10710">
                    <a:moveTo>
                      <a:pt x="1" y="1"/>
                    </a:moveTo>
                    <a:lnTo>
                      <a:pt x="1" y="10708"/>
                    </a:lnTo>
                    <a:lnTo>
                      <a:pt x="10710" y="10708"/>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9"/>
              <p:cNvSpPr/>
              <p:nvPr/>
            </p:nvSpPr>
            <p:spPr>
              <a:xfrm>
                <a:off x="0" y="-3447"/>
                <a:ext cx="343785" cy="687186"/>
              </a:xfrm>
              <a:custGeom>
                <a:rect b="b" l="l" r="r" t="t"/>
                <a:pathLst>
                  <a:path extrusionOk="0" h="10708" w="5357">
                    <a:moveTo>
                      <a:pt x="1" y="1"/>
                    </a:moveTo>
                    <a:lnTo>
                      <a:pt x="1" y="10708"/>
                    </a:lnTo>
                    <a:lnTo>
                      <a:pt x="5356" y="10708"/>
                    </a:lnTo>
                    <a:lnTo>
                      <a:pt x="53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9"/>
              <p:cNvSpPr/>
              <p:nvPr/>
            </p:nvSpPr>
            <p:spPr>
              <a:xfrm>
                <a:off x="64690" y="61115"/>
                <a:ext cx="558130" cy="558130"/>
              </a:xfrm>
              <a:custGeom>
                <a:rect b="b" l="l" r="r" t="t"/>
                <a:pathLst>
                  <a:path extrusionOk="0" h="8697" w="8697">
                    <a:moveTo>
                      <a:pt x="4348" y="0"/>
                    </a:moveTo>
                    <a:lnTo>
                      <a:pt x="0" y="4348"/>
                    </a:lnTo>
                    <a:lnTo>
                      <a:pt x="4348" y="8696"/>
                    </a:lnTo>
                    <a:lnTo>
                      <a:pt x="8696" y="4348"/>
                    </a:lnTo>
                    <a:lnTo>
                      <a:pt x="43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9"/>
              <p:cNvSpPr/>
              <p:nvPr/>
            </p:nvSpPr>
            <p:spPr>
              <a:xfrm>
                <a:off x="64690" y="61115"/>
                <a:ext cx="279097" cy="558130"/>
              </a:xfrm>
              <a:custGeom>
                <a:rect b="b" l="l" r="r" t="t"/>
                <a:pathLst>
                  <a:path extrusionOk="0" h="8697" w="4349">
                    <a:moveTo>
                      <a:pt x="4348" y="0"/>
                    </a:moveTo>
                    <a:lnTo>
                      <a:pt x="0" y="4348"/>
                    </a:lnTo>
                    <a:lnTo>
                      <a:pt x="4348" y="8696"/>
                    </a:lnTo>
                    <a:lnTo>
                      <a:pt x="43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9"/>
              <p:cNvSpPr/>
              <p:nvPr/>
            </p:nvSpPr>
            <p:spPr>
              <a:xfrm>
                <a:off x="232254" y="228807"/>
                <a:ext cx="222816" cy="222687"/>
              </a:xfrm>
              <a:custGeom>
                <a:rect b="b" l="l" r="r" t="t"/>
                <a:pathLst>
                  <a:path extrusionOk="0" h="3470" w="3472">
                    <a:moveTo>
                      <a:pt x="1737" y="1"/>
                    </a:moveTo>
                    <a:lnTo>
                      <a:pt x="0" y="1735"/>
                    </a:lnTo>
                    <a:lnTo>
                      <a:pt x="1737" y="3470"/>
                    </a:lnTo>
                    <a:lnTo>
                      <a:pt x="3472" y="1735"/>
                    </a:lnTo>
                    <a:lnTo>
                      <a:pt x="17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9"/>
              <p:cNvSpPr/>
              <p:nvPr/>
            </p:nvSpPr>
            <p:spPr>
              <a:xfrm>
                <a:off x="0" y="-3575"/>
                <a:ext cx="188289" cy="1178381"/>
              </a:xfrm>
              <a:custGeom>
                <a:rect b="b" l="l" r="r" t="t"/>
                <a:pathLst>
                  <a:path extrusionOk="0" fill="none" h="18362" w="2934">
                    <a:moveTo>
                      <a:pt x="1" y="18362"/>
                    </a:moveTo>
                    <a:cubicBezTo>
                      <a:pt x="1622" y="18362"/>
                      <a:pt x="2934" y="17050"/>
                      <a:pt x="2934" y="15428"/>
                    </a:cubicBezTo>
                    <a:lnTo>
                      <a:pt x="2934" y="12495"/>
                    </a:lnTo>
                    <a:lnTo>
                      <a:pt x="2934" y="12495"/>
                    </a:lnTo>
                    <a:lnTo>
                      <a:pt x="293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9"/>
              <p:cNvSpPr/>
              <p:nvPr/>
            </p:nvSpPr>
            <p:spPr>
              <a:xfrm>
                <a:off x="2061858" y="-3447"/>
                <a:ext cx="687186" cy="687186"/>
              </a:xfrm>
              <a:custGeom>
                <a:rect b="b" l="l" r="r" t="t"/>
                <a:pathLst>
                  <a:path extrusionOk="0" h="10708" w="10708">
                    <a:moveTo>
                      <a:pt x="0" y="1"/>
                    </a:moveTo>
                    <a:lnTo>
                      <a:pt x="0" y="10708"/>
                    </a:lnTo>
                    <a:lnTo>
                      <a:pt x="10707" y="10708"/>
                    </a:lnTo>
                    <a:lnTo>
                      <a:pt x="107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9"/>
              <p:cNvSpPr/>
              <p:nvPr/>
            </p:nvSpPr>
            <p:spPr>
              <a:xfrm>
                <a:off x="2061858" y="-3447"/>
                <a:ext cx="687186" cy="687186"/>
              </a:xfrm>
              <a:custGeom>
                <a:rect b="b" l="l" r="r" t="t"/>
                <a:pathLst>
                  <a:path extrusionOk="0" h="10708" w="10708">
                    <a:moveTo>
                      <a:pt x="0" y="1"/>
                    </a:moveTo>
                    <a:lnTo>
                      <a:pt x="0" y="2676"/>
                    </a:lnTo>
                    <a:lnTo>
                      <a:pt x="10707" y="10708"/>
                    </a:lnTo>
                    <a:lnTo>
                      <a:pt x="107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9"/>
              <p:cNvSpPr/>
              <p:nvPr/>
            </p:nvSpPr>
            <p:spPr>
              <a:xfrm>
                <a:off x="2316510" y="-3447"/>
                <a:ext cx="432540" cy="324276"/>
              </a:xfrm>
              <a:custGeom>
                <a:rect b="b" l="l" r="r" t="t"/>
                <a:pathLst>
                  <a:path extrusionOk="0" h="5053" w="6740">
                    <a:moveTo>
                      <a:pt x="1" y="1"/>
                    </a:moveTo>
                    <a:lnTo>
                      <a:pt x="6739" y="5053"/>
                    </a:lnTo>
                    <a:lnTo>
                      <a:pt x="67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9"/>
              <p:cNvSpPr/>
              <p:nvPr/>
            </p:nvSpPr>
            <p:spPr>
              <a:xfrm>
                <a:off x="0" y="1370953"/>
                <a:ext cx="687314" cy="687378"/>
              </a:xfrm>
              <a:custGeom>
                <a:rect b="b" l="l" r="r" t="t"/>
                <a:pathLst>
                  <a:path extrusionOk="0" h="10711" w="10710">
                    <a:moveTo>
                      <a:pt x="1" y="1"/>
                    </a:moveTo>
                    <a:lnTo>
                      <a:pt x="1" y="10710"/>
                    </a:lnTo>
                    <a:lnTo>
                      <a:pt x="10710" y="10710"/>
                    </a:lnTo>
                    <a:lnTo>
                      <a:pt x="10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9"/>
              <p:cNvSpPr/>
              <p:nvPr/>
            </p:nvSpPr>
            <p:spPr>
              <a:xfrm>
                <a:off x="0" y="1714553"/>
                <a:ext cx="687314" cy="343785"/>
              </a:xfrm>
              <a:custGeom>
                <a:rect b="b" l="l" r="r" t="t"/>
                <a:pathLst>
                  <a:path extrusionOk="0" h="5357" w="10710">
                    <a:moveTo>
                      <a:pt x="1" y="0"/>
                    </a:moveTo>
                    <a:lnTo>
                      <a:pt x="1" y="5356"/>
                    </a:lnTo>
                    <a:lnTo>
                      <a:pt x="10710" y="5356"/>
                    </a:lnTo>
                    <a:lnTo>
                      <a:pt x="107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9"/>
              <p:cNvGrpSpPr/>
              <p:nvPr/>
            </p:nvGrpSpPr>
            <p:grpSpPr>
              <a:xfrm>
                <a:off x="24644" y="1395661"/>
                <a:ext cx="638028" cy="637964"/>
                <a:chOff x="24644" y="1395661"/>
                <a:chExt cx="638028" cy="637964"/>
              </a:xfrm>
            </p:grpSpPr>
            <p:sp>
              <p:nvSpPr>
                <p:cNvPr id="1096" name="Google Shape;1096;p9"/>
                <p:cNvSpPr/>
                <p:nvPr/>
              </p:nvSpPr>
              <p:spPr>
                <a:xfrm>
                  <a:off x="249641" y="1624188"/>
                  <a:ext cx="188033" cy="180909"/>
                </a:xfrm>
                <a:custGeom>
                  <a:rect b="b" l="l" r="r" t="t"/>
                  <a:pathLst>
                    <a:path extrusionOk="0" h="2819" w="2930">
                      <a:moveTo>
                        <a:pt x="1519" y="0"/>
                      </a:moveTo>
                      <a:cubicBezTo>
                        <a:pt x="951" y="0"/>
                        <a:pt x="435" y="343"/>
                        <a:pt x="219" y="870"/>
                      </a:cubicBezTo>
                      <a:cubicBezTo>
                        <a:pt x="1" y="1397"/>
                        <a:pt x="120" y="2002"/>
                        <a:pt x="523" y="2407"/>
                      </a:cubicBezTo>
                      <a:cubicBezTo>
                        <a:pt x="792" y="2676"/>
                        <a:pt x="1152" y="2818"/>
                        <a:pt x="1519" y="2818"/>
                      </a:cubicBezTo>
                      <a:cubicBezTo>
                        <a:pt x="1701" y="2818"/>
                        <a:pt x="1885" y="2783"/>
                        <a:pt x="2060" y="2711"/>
                      </a:cubicBezTo>
                      <a:cubicBezTo>
                        <a:pt x="2586" y="2494"/>
                        <a:pt x="2929" y="1979"/>
                        <a:pt x="2929" y="1411"/>
                      </a:cubicBezTo>
                      <a:cubicBezTo>
                        <a:pt x="2929" y="631"/>
                        <a:pt x="2299" y="0"/>
                        <a:pt x="1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9"/>
                <p:cNvSpPr/>
                <p:nvPr/>
              </p:nvSpPr>
              <p:spPr>
                <a:xfrm>
                  <a:off x="24644" y="1395661"/>
                  <a:ext cx="638028" cy="637964"/>
                </a:xfrm>
                <a:custGeom>
                  <a:rect b="b" l="l" r="r" t="t"/>
                  <a:pathLst>
                    <a:path extrusionOk="0" fill="none" h="9941" w="9942">
                      <a:moveTo>
                        <a:pt x="8175" y="1767"/>
                      </a:moveTo>
                      <a:cubicBezTo>
                        <a:pt x="9942" y="3536"/>
                        <a:pt x="9942" y="6403"/>
                        <a:pt x="8175" y="8172"/>
                      </a:cubicBezTo>
                      <a:cubicBezTo>
                        <a:pt x="6406" y="9941"/>
                        <a:pt x="3539" y="9941"/>
                        <a:pt x="1770" y="8172"/>
                      </a:cubicBezTo>
                      <a:cubicBezTo>
                        <a:pt x="1" y="6403"/>
                        <a:pt x="1" y="3536"/>
                        <a:pt x="1770" y="1767"/>
                      </a:cubicBezTo>
                      <a:cubicBezTo>
                        <a:pt x="3539" y="0"/>
                        <a:pt x="6406" y="0"/>
                        <a:pt x="8175" y="1767"/>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9"/>
                <p:cNvSpPr/>
                <p:nvPr/>
              </p:nvSpPr>
              <p:spPr>
                <a:xfrm>
                  <a:off x="63502" y="1434486"/>
                  <a:ext cx="560312" cy="560312"/>
                </a:xfrm>
                <a:custGeom>
                  <a:rect b="b" l="l" r="r" t="t"/>
                  <a:pathLst>
                    <a:path extrusionOk="0" fill="none" h="8731" w="8731">
                      <a:moveTo>
                        <a:pt x="8285" y="3559"/>
                      </a:moveTo>
                      <a:cubicBezTo>
                        <a:pt x="8731" y="5726"/>
                        <a:pt x="7334" y="7841"/>
                        <a:pt x="5170" y="8285"/>
                      </a:cubicBezTo>
                      <a:cubicBezTo>
                        <a:pt x="3005" y="8731"/>
                        <a:pt x="888" y="7334"/>
                        <a:pt x="444" y="5170"/>
                      </a:cubicBezTo>
                      <a:cubicBezTo>
                        <a:pt x="0" y="3005"/>
                        <a:pt x="1394" y="888"/>
                        <a:pt x="3559" y="444"/>
                      </a:cubicBezTo>
                      <a:cubicBezTo>
                        <a:pt x="5726" y="0"/>
                        <a:pt x="7841" y="1394"/>
                        <a:pt x="8285" y="3559"/>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9"/>
                <p:cNvSpPr/>
                <p:nvPr/>
              </p:nvSpPr>
              <p:spPr>
                <a:xfrm>
                  <a:off x="114104" y="1485121"/>
                  <a:ext cx="459108" cy="459044"/>
                </a:xfrm>
                <a:custGeom>
                  <a:rect b="b" l="l" r="r" t="t"/>
                  <a:pathLst>
                    <a:path extrusionOk="0" fill="none" h="7153" w="7154">
                      <a:moveTo>
                        <a:pt x="7048" y="3384"/>
                      </a:moveTo>
                      <a:cubicBezTo>
                        <a:pt x="7153" y="5301"/>
                        <a:pt x="5686" y="6941"/>
                        <a:pt x="3769" y="7047"/>
                      </a:cubicBezTo>
                      <a:cubicBezTo>
                        <a:pt x="1853" y="7153"/>
                        <a:pt x="213" y="5685"/>
                        <a:pt x="107" y="3769"/>
                      </a:cubicBezTo>
                      <a:cubicBezTo>
                        <a:pt x="1" y="1852"/>
                        <a:pt x="1469" y="212"/>
                        <a:pt x="3385" y="106"/>
                      </a:cubicBezTo>
                      <a:cubicBezTo>
                        <a:pt x="5301" y="0"/>
                        <a:pt x="6942" y="1468"/>
                        <a:pt x="7048" y="3384"/>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9"/>
                <p:cNvSpPr/>
                <p:nvPr/>
              </p:nvSpPr>
              <p:spPr>
                <a:xfrm>
                  <a:off x="149111" y="1520032"/>
                  <a:ext cx="389093" cy="389221"/>
                </a:xfrm>
                <a:custGeom>
                  <a:rect b="b" l="l" r="r" t="t"/>
                  <a:pathLst>
                    <a:path extrusionOk="0" fill="none" h="6065" w="6063">
                      <a:moveTo>
                        <a:pt x="3180" y="83"/>
                      </a:moveTo>
                      <a:cubicBezTo>
                        <a:pt x="4809" y="164"/>
                        <a:pt x="6063" y="1551"/>
                        <a:pt x="5982" y="3180"/>
                      </a:cubicBezTo>
                      <a:cubicBezTo>
                        <a:pt x="5902" y="4809"/>
                        <a:pt x="4514" y="6065"/>
                        <a:pt x="2886" y="5982"/>
                      </a:cubicBezTo>
                      <a:cubicBezTo>
                        <a:pt x="1254" y="5902"/>
                        <a:pt x="1" y="4514"/>
                        <a:pt x="81" y="2885"/>
                      </a:cubicBezTo>
                      <a:cubicBezTo>
                        <a:pt x="164" y="1257"/>
                        <a:pt x="1551" y="1"/>
                        <a:pt x="3180" y="83"/>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9"/>
                <p:cNvSpPr/>
                <p:nvPr/>
              </p:nvSpPr>
              <p:spPr>
                <a:xfrm>
                  <a:off x="179370" y="1550354"/>
                  <a:ext cx="328576" cy="328576"/>
                </a:xfrm>
                <a:custGeom>
                  <a:rect b="b" l="l" r="r" t="t"/>
                  <a:pathLst>
                    <a:path extrusionOk="0" fill="none" h="5120" w="5120">
                      <a:moveTo>
                        <a:pt x="2835" y="150"/>
                      </a:moveTo>
                      <a:cubicBezTo>
                        <a:pt x="4165" y="302"/>
                        <a:pt x="5120" y="1503"/>
                        <a:pt x="4970" y="2833"/>
                      </a:cubicBezTo>
                      <a:cubicBezTo>
                        <a:pt x="4818" y="4165"/>
                        <a:pt x="3617" y="5120"/>
                        <a:pt x="2288" y="4968"/>
                      </a:cubicBezTo>
                      <a:cubicBezTo>
                        <a:pt x="958" y="4816"/>
                        <a:pt x="1" y="3615"/>
                        <a:pt x="153" y="2285"/>
                      </a:cubicBezTo>
                      <a:cubicBezTo>
                        <a:pt x="304" y="956"/>
                        <a:pt x="1505" y="1"/>
                        <a:pt x="2835" y="150"/>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9"/>
                <p:cNvSpPr/>
                <p:nvPr/>
              </p:nvSpPr>
              <p:spPr>
                <a:xfrm>
                  <a:off x="217008" y="1588025"/>
                  <a:ext cx="253299" cy="253235"/>
                </a:xfrm>
                <a:custGeom>
                  <a:rect b="b" l="l" r="r" t="t"/>
                  <a:pathLst>
                    <a:path extrusionOk="0" fill="none" h="3946" w="3947">
                      <a:moveTo>
                        <a:pt x="2048" y="3946"/>
                      </a:moveTo>
                      <a:cubicBezTo>
                        <a:pt x="1280" y="3946"/>
                        <a:pt x="587" y="3481"/>
                        <a:pt x="295" y="2772"/>
                      </a:cubicBezTo>
                      <a:cubicBezTo>
                        <a:pt x="1" y="2064"/>
                        <a:pt x="162" y="1247"/>
                        <a:pt x="705" y="704"/>
                      </a:cubicBezTo>
                      <a:cubicBezTo>
                        <a:pt x="1248" y="161"/>
                        <a:pt x="2064" y="0"/>
                        <a:pt x="2773" y="292"/>
                      </a:cubicBezTo>
                      <a:cubicBezTo>
                        <a:pt x="3484" y="587"/>
                        <a:pt x="3946" y="1279"/>
                        <a:pt x="3946" y="2048"/>
                      </a:cubicBezTo>
                      <a:cubicBezTo>
                        <a:pt x="3946" y="3094"/>
                        <a:pt x="3095" y="3946"/>
                        <a:pt x="2048" y="3946"/>
                      </a:cubicBezTo>
                      <a:close/>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9"/>
              <p:cNvSpPr/>
              <p:nvPr/>
            </p:nvSpPr>
            <p:spPr>
              <a:xfrm>
                <a:off x="-2428" y="2745414"/>
                <a:ext cx="692161" cy="687352"/>
              </a:xfrm>
              <a:custGeom>
                <a:rect b="b" l="l" r="r" t="t"/>
                <a:pathLst>
                  <a:path extrusionOk="0" h="10711" w="10710">
                    <a:moveTo>
                      <a:pt x="0" y="1"/>
                    </a:moveTo>
                    <a:lnTo>
                      <a:pt x="0" y="10710"/>
                    </a:lnTo>
                    <a:lnTo>
                      <a:pt x="10709" y="10710"/>
                    </a:lnTo>
                    <a:lnTo>
                      <a:pt x="107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9"/>
              <p:cNvSpPr/>
              <p:nvPr/>
            </p:nvSpPr>
            <p:spPr>
              <a:xfrm>
                <a:off x="-2428" y="2745414"/>
                <a:ext cx="692161" cy="687352"/>
              </a:xfrm>
              <a:custGeom>
                <a:rect b="b" l="l" r="r" t="t"/>
                <a:pathLst>
                  <a:path extrusionOk="0" h="10711" w="10710">
                    <a:moveTo>
                      <a:pt x="10709" y="1"/>
                    </a:moveTo>
                    <a:lnTo>
                      <a:pt x="0" y="10710"/>
                    </a:lnTo>
                    <a:lnTo>
                      <a:pt x="10709" y="10710"/>
                    </a:lnTo>
                    <a:lnTo>
                      <a:pt x="10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9"/>
              <p:cNvSpPr/>
              <p:nvPr/>
            </p:nvSpPr>
            <p:spPr>
              <a:xfrm>
                <a:off x="1374506" y="683706"/>
                <a:ext cx="687314" cy="687186"/>
              </a:xfrm>
              <a:custGeom>
                <a:rect b="b" l="l" r="r" t="t"/>
                <a:pathLst>
                  <a:path extrusionOk="0" h="10708" w="10710">
                    <a:moveTo>
                      <a:pt x="0" y="0"/>
                    </a:moveTo>
                    <a:lnTo>
                      <a:pt x="0" y="10707"/>
                    </a:lnTo>
                    <a:lnTo>
                      <a:pt x="10709" y="10707"/>
                    </a:lnTo>
                    <a:lnTo>
                      <a:pt x="107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9"/>
              <p:cNvSpPr/>
              <p:nvPr/>
            </p:nvSpPr>
            <p:spPr>
              <a:xfrm>
                <a:off x="1374506" y="883166"/>
                <a:ext cx="201830" cy="487858"/>
              </a:xfrm>
              <a:custGeom>
                <a:rect b="b" l="l" r="r" t="t"/>
                <a:pathLst>
                  <a:path extrusionOk="0" h="7602" w="3145">
                    <a:moveTo>
                      <a:pt x="0" y="0"/>
                    </a:moveTo>
                    <a:lnTo>
                      <a:pt x="0" y="7601"/>
                    </a:lnTo>
                    <a:lnTo>
                      <a:pt x="3145" y="7601"/>
                    </a:lnTo>
                    <a:lnTo>
                      <a:pt x="3145" y="3143"/>
                    </a:lnTo>
                    <a:cubicBezTo>
                      <a:pt x="3145" y="1406"/>
                      <a:pt x="173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9"/>
              <p:cNvSpPr/>
              <p:nvPr/>
            </p:nvSpPr>
            <p:spPr>
              <a:xfrm>
                <a:off x="1374506" y="683706"/>
                <a:ext cx="687314" cy="687314"/>
              </a:xfrm>
              <a:custGeom>
                <a:rect b="b" l="l" r="r" t="t"/>
                <a:pathLst>
                  <a:path extrusionOk="0" h="10710" w="10710">
                    <a:moveTo>
                      <a:pt x="0" y="0"/>
                    </a:moveTo>
                    <a:lnTo>
                      <a:pt x="10709" y="10709"/>
                    </a:lnTo>
                    <a:lnTo>
                      <a:pt x="107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9"/>
              <p:cNvSpPr/>
              <p:nvPr/>
            </p:nvSpPr>
            <p:spPr>
              <a:xfrm>
                <a:off x="1374594" y="-3575"/>
                <a:ext cx="687314" cy="687314"/>
              </a:xfrm>
              <a:custGeom>
                <a:rect b="b" l="l" r="r" t="t"/>
                <a:pathLst>
                  <a:path extrusionOk="0" h="10710" w="10710">
                    <a:moveTo>
                      <a:pt x="0" y="1"/>
                    </a:moveTo>
                    <a:lnTo>
                      <a:pt x="0" y="10710"/>
                    </a:lnTo>
                    <a:lnTo>
                      <a:pt x="10709" y="10710"/>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9"/>
              <p:cNvSpPr/>
              <p:nvPr/>
            </p:nvSpPr>
            <p:spPr>
              <a:xfrm>
                <a:off x="1718130" y="-3575"/>
                <a:ext cx="343785" cy="687314"/>
              </a:xfrm>
              <a:custGeom>
                <a:rect b="b" l="l" r="r" t="t"/>
                <a:pathLst>
                  <a:path extrusionOk="0" h="10710" w="5357">
                    <a:moveTo>
                      <a:pt x="1" y="1"/>
                    </a:moveTo>
                    <a:lnTo>
                      <a:pt x="1" y="10710"/>
                    </a:lnTo>
                    <a:lnTo>
                      <a:pt x="5356" y="10710"/>
                    </a:lnTo>
                    <a:lnTo>
                      <a:pt x="53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9"/>
              <p:cNvSpPr/>
              <p:nvPr/>
            </p:nvSpPr>
            <p:spPr>
              <a:xfrm>
                <a:off x="1832685" y="-3575"/>
                <a:ext cx="229233" cy="171925"/>
              </a:xfrm>
              <a:custGeom>
                <a:rect b="b" l="l" r="r" t="t"/>
                <a:pathLst>
                  <a:path extrusionOk="0" h="2679" w="3572">
                    <a:moveTo>
                      <a:pt x="1" y="1"/>
                    </a:moveTo>
                    <a:lnTo>
                      <a:pt x="3571" y="2678"/>
                    </a:lnTo>
                    <a:lnTo>
                      <a:pt x="35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9"/>
              <p:cNvSpPr/>
              <p:nvPr/>
            </p:nvSpPr>
            <p:spPr>
              <a:xfrm>
                <a:off x="1866826" y="-3575"/>
                <a:ext cx="150811" cy="687314"/>
              </a:xfrm>
              <a:custGeom>
                <a:rect b="b" l="l" r="r" t="t"/>
                <a:pathLst>
                  <a:path extrusionOk="0" h="10710" w="2350">
                    <a:moveTo>
                      <a:pt x="730" y="1"/>
                    </a:moveTo>
                    <a:cubicBezTo>
                      <a:pt x="732" y="3"/>
                      <a:pt x="734" y="7"/>
                      <a:pt x="736" y="10"/>
                    </a:cubicBezTo>
                    <a:cubicBezTo>
                      <a:pt x="1123" y="477"/>
                      <a:pt x="1123" y="1100"/>
                      <a:pt x="736" y="1567"/>
                    </a:cubicBezTo>
                    <a:cubicBezTo>
                      <a:pt x="0" y="2453"/>
                      <a:pt x="3" y="3691"/>
                      <a:pt x="736" y="4576"/>
                    </a:cubicBezTo>
                    <a:cubicBezTo>
                      <a:pt x="1123" y="5041"/>
                      <a:pt x="1123" y="5667"/>
                      <a:pt x="736" y="6132"/>
                    </a:cubicBezTo>
                    <a:cubicBezTo>
                      <a:pt x="0" y="7020"/>
                      <a:pt x="0" y="8257"/>
                      <a:pt x="736" y="9143"/>
                    </a:cubicBezTo>
                    <a:cubicBezTo>
                      <a:pt x="1123" y="9608"/>
                      <a:pt x="1123" y="10234"/>
                      <a:pt x="736" y="10698"/>
                    </a:cubicBezTo>
                    <a:cubicBezTo>
                      <a:pt x="734" y="10703"/>
                      <a:pt x="732" y="10705"/>
                      <a:pt x="730" y="10710"/>
                    </a:cubicBezTo>
                    <a:lnTo>
                      <a:pt x="2025" y="10710"/>
                    </a:lnTo>
                    <a:cubicBezTo>
                      <a:pt x="2301" y="9944"/>
                      <a:pt x="2165" y="9081"/>
                      <a:pt x="1613" y="8416"/>
                    </a:cubicBezTo>
                    <a:cubicBezTo>
                      <a:pt x="1226" y="7951"/>
                      <a:pt x="1226" y="7326"/>
                      <a:pt x="1613" y="6861"/>
                    </a:cubicBezTo>
                    <a:cubicBezTo>
                      <a:pt x="2349" y="5973"/>
                      <a:pt x="2347" y="4735"/>
                      <a:pt x="1613" y="3849"/>
                    </a:cubicBezTo>
                    <a:cubicBezTo>
                      <a:pt x="1226" y="3385"/>
                      <a:pt x="1226" y="2759"/>
                      <a:pt x="1613" y="2294"/>
                    </a:cubicBezTo>
                    <a:cubicBezTo>
                      <a:pt x="2165" y="1627"/>
                      <a:pt x="2303" y="764"/>
                      <a:pt x="2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9"/>
              <p:cNvSpPr/>
              <p:nvPr/>
            </p:nvSpPr>
            <p:spPr>
              <a:xfrm>
                <a:off x="1644134" y="-3447"/>
                <a:ext cx="150811" cy="687186"/>
              </a:xfrm>
              <a:custGeom>
                <a:rect b="b" l="l" r="r" t="t"/>
                <a:pathLst>
                  <a:path extrusionOk="0" h="10708" w="2350">
                    <a:moveTo>
                      <a:pt x="730" y="1"/>
                    </a:moveTo>
                    <a:cubicBezTo>
                      <a:pt x="733" y="3"/>
                      <a:pt x="735" y="8"/>
                      <a:pt x="737" y="10"/>
                    </a:cubicBezTo>
                    <a:cubicBezTo>
                      <a:pt x="1124" y="475"/>
                      <a:pt x="1124" y="1101"/>
                      <a:pt x="737" y="1565"/>
                    </a:cubicBezTo>
                    <a:cubicBezTo>
                      <a:pt x="3" y="2453"/>
                      <a:pt x="3" y="3691"/>
                      <a:pt x="737" y="4577"/>
                    </a:cubicBezTo>
                    <a:cubicBezTo>
                      <a:pt x="1124" y="5041"/>
                      <a:pt x="1124" y="5667"/>
                      <a:pt x="737" y="6132"/>
                    </a:cubicBezTo>
                    <a:cubicBezTo>
                      <a:pt x="1" y="7018"/>
                      <a:pt x="1" y="8255"/>
                      <a:pt x="737" y="9143"/>
                    </a:cubicBezTo>
                    <a:cubicBezTo>
                      <a:pt x="1124" y="9608"/>
                      <a:pt x="1124" y="10234"/>
                      <a:pt x="737" y="10699"/>
                    </a:cubicBezTo>
                    <a:cubicBezTo>
                      <a:pt x="735" y="10701"/>
                      <a:pt x="733" y="10705"/>
                      <a:pt x="730" y="10708"/>
                    </a:cubicBezTo>
                    <a:lnTo>
                      <a:pt x="2025" y="10708"/>
                    </a:lnTo>
                    <a:cubicBezTo>
                      <a:pt x="2304" y="9944"/>
                      <a:pt x="2166" y="9081"/>
                      <a:pt x="1614" y="8414"/>
                    </a:cubicBezTo>
                    <a:cubicBezTo>
                      <a:pt x="1227" y="7949"/>
                      <a:pt x="1227" y="7324"/>
                      <a:pt x="1614" y="6859"/>
                    </a:cubicBezTo>
                    <a:cubicBezTo>
                      <a:pt x="2350" y="5973"/>
                      <a:pt x="2348" y="4735"/>
                      <a:pt x="1614" y="3850"/>
                    </a:cubicBezTo>
                    <a:cubicBezTo>
                      <a:pt x="1227" y="3383"/>
                      <a:pt x="1227" y="2759"/>
                      <a:pt x="1614"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9"/>
              <p:cNvSpPr/>
              <p:nvPr/>
            </p:nvSpPr>
            <p:spPr>
              <a:xfrm>
                <a:off x="1421507" y="-3447"/>
                <a:ext cx="150811" cy="687186"/>
              </a:xfrm>
              <a:custGeom>
                <a:rect b="b" l="l" r="r" t="t"/>
                <a:pathLst>
                  <a:path extrusionOk="0" h="10708" w="2350">
                    <a:moveTo>
                      <a:pt x="730" y="1"/>
                    </a:moveTo>
                    <a:cubicBezTo>
                      <a:pt x="732" y="3"/>
                      <a:pt x="735" y="8"/>
                      <a:pt x="737" y="10"/>
                    </a:cubicBezTo>
                    <a:cubicBezTo>
                      <a:pt x="1123" y="475"/>
                      <a:pt x="1123" y="1101"/>
                      <a:pt x="737" y="1565"/>
                    </a:cubicBezTo>
                    <a:cubicBezTo>
                      <a:pt x="3" y="2453"/>
                      <a:pt x="3" y="3691"/>
                      <a:pt x="737" y="4577"/>
                    </a:cubicBezTo>
                    <a:cubicBezTo>
                      <a:pt x="1123" y="5041"/>
                      <a:pt x="1123" y="5667"/>
                      <a:pt x="737" y="6132"/>
                    </a:cubicBezTo>
                    <a:cubicBezTo>
                      <a:pt x="3" y="7018"/>
                      <a:pt x="1" y="8255"/>
                      <a:pt x="737" y="9143"/>
                    </a:cubicBezTo>
                    <a:cubicBezTo>
                      <a:pt x="1123" y="9608"/>
                      <a:pt x="1123" y="10234"/>
                      <a:pt x="737" y="10699"/>
                    </a:cubicBezTo>
                    <a:cubicBezTo>
                      <a:pt x="735" y="10701"/>
                      <a:pt x="732" y="10705"/>
                      <a:pt x="730" y="10708"/>
                    </a:cubicBezTo>
                    <a:lnTo>
                      <a:pt x="2025" y="10708"/>
                    </a:lnTo>
                    <a:cubicBezTo>
                      <a:pt x="2304" y="9944"/>
                      <a:pt x="2166" y="9081"/>
                      <a:pt x="1613" y="8414"/>
                    </a:cubicBezTo>
                    <a:cubicBezTo>
                      <a:pt x="1229" y="7949"/>
                      <a:pt x="1229" y="7324"/>
                      <a:pt x="1613" y="6859"/>
                    </a:cubicBezTo>
                    <a:cubicBezTo>
                      <a:pt x="2350" y="5973"/>
                      <a:pt x="2350" y="4735"/>
                      <a:pt x="1613" y="3850"/>
                    </a:cubicBezTo>
                    <a:cubicBezTo>
                      <a:pt x="1229" y="3383"/>
                      <a:pt x="1229" y="2759"/>
                      <a:pt x="1613" y="2292"/>
                    </a:cubicBezTo>
                    <a:cubicBezTo>
                      <a:pt x="2166" y="1627"/>
                      <a:pt x="2304" y="765"/>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9"/>
              <p:cNvSpPr/>
              <p:nvPr/>
            </p:nvSpPr>
            <p:spPr>
              <a:xfrm>
                <a:off x="2748995" y="-3447"/>
                <a:ext cx="687314" cy="687186"/>
              </a:xfrm>
              <a:custGeom>
                <a:rect b="b" l="l" r="r" t="t"/>
                <a:pathLst>
                  <a:path extrusionOk="0" h="10708" w="10710">
                    <a:moveTo>
                      <a:pt x="0" y="1"/>
                    </a:moveTo>
                    <a:lnTo>
                      <a:pt x="0" y="10708"/>
                    </a:lnTo>
                    <a:lnTo>
                      <a:pt x="10710" y="10708"/>
                    </a:lnTo>
                    <a:lnTo>
                      <a:pt x="10710" y="1"/>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9"/>
              <p:cNvSpPr/>
              <p:nvPr/>
            </p:nvSpPr>
            <p:spPr>
              <a:xfrm>
                <a:off x="2748995" y="-3447"/>
                <a:ext cx="687314" cy="687186"/>
              </a:xfrm>
              <a:custGeom>
                <a:rect b="b" l="l" r="r" t="t"/>
                <a:pathLst>
                  <a:path extrusionOk="0" h="10708" w="10710">
                    <a:moveTo>
                      <a:pt x="0" y="1"/>
                    </a:moveTo>
                    <a:cubicBezTo>
                      <a:pt x="0" y="5913"/>
                      <a:pt x="4795" y="10708"/>
                      <a:pt x="10710" y="10708"/>
                    </a:cubicBezTo>
                    <a:lnTo>
                      <a:pt x="10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9"/>
              <p:cNvSpPr/>
              <p:nvPr/>
            </p:nvSpPr>
            <p:spPr>
              <a:xfrm>
                <a:off x="3436259" y="-3447"/>
                <a:ext cx="687314" cy="687186"/>
              </a:xfrm>
              <a:custGeom>
                <a:rect b="b" l="l" r="r" t="t"/>
                <a:pathLst>
                  <a:path extrusionOk="0" h="10708" w="10710">
                    <a:moveTo>
                      <a:pt x="1" y="1"/>
                    </a:moveTo>
                    <a:lnTo>
                      <a:pt x="1" y="10708"/>
                    </a:lnTo>
                    <a:lnTo>
                      <a:pt x="10710" y="10708"/>
                    </a:lnTo>
                    <a:lnTo>
                      <a:pt x="10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9"/>
              <p:cNvSpPr/>
              <p:nvPr/>
            </p:nvSpPr>
            <p:spPr>
              <a:xfrm>
                <a:off x="3436259" y="340153"/>
                <a:ext cx="687314" cy="343593"/>
              </a:xfrm>
              <a:custGeom>
                <a:rect b="b" l="l" r="r" t="t"/>
                <a:pathLst>
                  <a:path extrusionOk="0" h="5354" w="10710">
                    <a:moveTo>
                      <a:pt x="1" y="0"/>
                    </a:moveTo>
                    <a:lnTo>
                      <a:pt x="1" y="5354"/>
                    </a:lnTo>
                    <a:lnTo>
                      <a:pt x="10710" y="5354"/>
                    </a:lnTo>
                    <a:lnTo>
                      <a:pt x="10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9"/>
              <p:cNvSpPr/>
              <p:nvPr/>
            </p:nvSpPr>
            <p:spPr>
              <a:xfrm>
                <a:off x="3436259" y="-3575"/>
                <a:ext cx="687314" cy="687314"/>
              </a:xfrm>
              <a:custGeom>
                <a:rect b="b" l="l" r="r" t="t"/>
                <a:pathLst>
                  <a:path extrusionOk="0" h="10710" w="10710">
                    <a:moveTo>
                      <a:pt x="1" y="1"/>
                    </a:moveTo>
                    <a:lnTo>
                      <a:pt x="1" y="10710"/>
                    </a:lnTo>
                    <a:cubicBezTo>
                      <a:pt x="5915" y="10710"/>
                      <a:pt x="10710" y="5915"/>
                      <a:pt x="10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9" name="Google Shape;1119;p9"/>
              <p:cNvGrpSpPr/>
              <p:nvPr/>
            </p:nvGrpSpPr>
            <p:grpSpPr>
              <a:xfrm>
                <a:off x="2786795" y="-3575"/>
                <a:ext cx="1299287" cy="649708"/>
                <a:chOff x="2786795" y="-3575"/>
                <a:chExt cx="1299287" cy="649708"/>
              </a:xfrm>
            </p:grpSpPr>
            <p:sp>
              <p:nvSpPr>
                <p:cNvPr id="1120" name="Google Shape;1120;p9"/>
                <p:cNvSpPr/>
                <p:nvPr/>
              </p:nvSpPr>
              <p:spPr>
                <a:xfrm>
                  <a:off x="3351803" y="-3575"/>
                  <a:ext cx="177380" cy="88818"/>
                </a:xfrm>
                <a:custGeom>
                  <a:rect b="b" l="l" r="r" t="t"/>
                  <a:pathLst>
                    <a:path extrusionOk="0" fill="none" h="1384" w="2764">
                      <a:moveTo>
                        <a:pt x="1" y="1"/>
                      </a:moveTo>
                      <a:lnTo>
                        <a:pt x="1" y="1"/>
                      </a:lnTo>
                      <a:cubicBezTo>
                        <a:pt x="1" y="764"/>
                        <a:pt x="620" y="1383"/>
                        <a:pt x="1381" y="1383"/>
                      </a:cubicBezTo>
                      <a:lnTo>
                        <a:pt x="1381" y="1383"/>
                      </a:lnTo>
                      <a:cubicBezTo>
                        <a:pt x="2145" y="1383"/>
                        <a:pt x="2764" y="764"/>
                        <a:pt x="2764" y="1"/>
                      </a:cubicBezTo>
                      <a:lnTo>
                        <a:pt x="2764"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9"/>
                <p:cNvSpPr/>
                <p:nvPr/>
              </p:nvSpPr>
              <p:spPr>
                <a:xfrm>
                  <a:off x="3304698" y="-3575"/>
                  <a:ext cx="271011" cy="135473"/>
                </a:xfrm>
                <a:custGeom>
                  <a:rect b="b" l="l" r="r" t="t"/>
                  <a:pathLst>
                    <a:path extrusionOk="0" fill="none" h="2111" w="4223">
                      <a:moveTo>
                        <a:pt x="1" y="1"/>
                      </a:moveTo>
                      <a:lnTo>
                        <a:pt x="1" y="1"/>
                      </a:lnTo>
                      <a:cubicBezTo>
                        <a:pt x="1" y="1167"/>
                        <a:pt x="946" y="2110"/>
                        <a:pt x="2110" y="2110"/>
                      </a:cubicBezTo>
                      <a:lnTo>
                        <a:pt x="2110" y="2110"/>
                      </a:lnTo>
                      <a:cubicBezTo>
                        <a:pt x="3277" y="2110"/>
                        <a:pt x="4222" y="1167"/>
                        <a:pt x="4222" y="1"/>
                      </a:cubicBezTo>
                      <a:lnTo>
                        <a:pt x="422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9"/>
                <p:cNvSpPr/>
                <p:nvPr/>
              </p:nvSpPr>
              <p:spPr>
                <a:xfrm>
                  <a:off x="3257592" y="-3575"/>
                  <a:ext cx="364450" cy="182257"/>
                </a:xfrm>
                <a:custGeom>
                  <a:rect b="b" l="l" r="r" t="t"/>
                  <a:pathLst>
                    <a:path extrusionOk="0" fill="none" h="2840" w="5679">
                      <a:moveTo>
                        <a:pt x="1" y="1"/>
                      </a:moveTo>
                      <a:lnTo>
                        <a:pt x="1" y="1"/>
                      </a:lnTo>
                      <a:cubicBezTo>
                        <a:pt x="1" y="1570"/>
                        <a:pt x="1271" y="2839"/>
                        <a:pt x="2840" y="2839"/>
                      </a:cubicBezTo>
                      <a:lnTo>
                        <a:pt x="2840" y="2839"/>
                      </a:lnTo>
                      <a:cubicBezTo>
                        <a:pt x="4409" y="2839"/>
                        <a:pt x="5679" y="1570"/>
                        <a:pt x="5679" y="1"/>
                      </a:cubicBezTo>
                      <a:lnTo>
                        <a:pt x="567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9"/>
                <p:cNvSpPr/>
                <p:nvPr/>
              </p:nvSpPr>
              <p:spPr>
                <a:xfrm>
                  <a:off x="3210487" y="-3575"/>
                  <a:ext cx="457953" cy="228912"/>
                </a:xfrm>
                <a:custGeom>
                  <a:rect b="b" l="l" r="r" t="t"/>
                  <a:pathLst>
                    <a:path extrusionOk="0" fill="none" h="3567" w="7136">
                      <a:moveTo>
                        <a:pt x="1" y="1"/>
                      </a:moveTo>
                      <a:lnTo>
                        <a:pt x="1" y="1"/>
                      </a:lnTo>
                      <a:cubicBezTo>
                        <a:pt x="1" y="1970"/>
                        <a:pt x="1598" y="3566"/>
                        <a:pt x="3567" y="3566"/>
                      </a:cubicBezTo>
                      <a:lnTo>
                        <a:pt x="3567" y="3566"/>
                      </a:lnTo>
                      <a:cubicBezTo>
                        <a:pt x="5536" y="3566"/>
                        <a:pt x="7135" y="1970"/>
                        <a:pt x="7135" y="1"/>
                      </a:cubicBezTo>
                      <a:lnTo>
                        <a:pt x="713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9"/>
                <p:cNvSpPr/>
                <p:nvPr/>
              </p:nvSpPr>
              <p:spPr>
                <a:xfrm>
                  <a:off x="3163446" y="-3575"/>
                  <a:ext cx="551327" cy="275696"/>
                </a:xfrm>
                <a:custGeom>
                  <a:rect b="b" l="l" r="r" t="t"/>
                  <a:pathLst>
                    <a:path extrusionOk="0" fill="none" h="4296" w="8591">
                      <a:moveTo>
                        <a:pt x="2" y="1"/>
                      </a:moveTo>
                      <a:lnTo>
                        <a:pt x="2" y="1"/>
                      </a:lnTo>
                      <a:cubicBezTo>
                        <a:pt x="0" y="2372"/>
                        <a:pt x="1923" y="4296"/>
                        <a:pt x="4298" y="4296"/>
                      </a:cubicBezTo>
                      <a:lnTo>
                        <a:pt x="4298" y="4296"/>
                      </a:lnTo>
                      <a:cubicBezTo>
                        <a:pt x="6670" y="4296"/>
                        <a:pt x="8591" y="2372"/>
                        <a:pt x="8591" y="1"/>
                      </a:cubicBezTo>
                      <a:lnTo>
                        <a:pt x="8591"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9"/>
                <p:cNvSpPr/>
                <p:nvPr/>
              </p:nvSpPr>
              <p:spPr>
                <a:xfrm>
                  <a:off x="3116340" y="-3575"/>
                  <a:ext cx="644959" cy="322544"/>
                </a:xfrm>
                <a:custGeom>
                  <a:rect b="b" l="l" r="r" t="t"/>
                  <a:pathLst>
                    <a:path extrusionOk="0" fill="none" h="5026" w="10050">
                      <a:moveTo>
                        <a:pt x="0" y="1"/>
                      </a:moveTo>
                      <a:lnTo>
                        <a:pt x="0" y="1"/>
                      </a:lnTo>
                      <a:cubicBezTo>
                        <a:pt x="0" y="2775"/>
                        <a:pt x="2250" y="5025"/>
                        <a:pt x="5025" y="5025"/>
                      </a:cubicBezTo>
                      <a:lnTo>
                        <a:pt x="5025" y="5025"/>
                      </a:lnTo>
                      <a:cubicBezTo>
                        <a:pt x="7799" y="5025"/>
                        <a:pt x="10049" y="2775"/>
                        <a:pt x="10049" y="1"/>
                      </a:cubicBezTo>
                      <a:lnTo>
                        <a:pt x="10049"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9"/>
                <p:cNvSpPr/>
                <p:nvPr/>
              </p:nvSpPr>
              <p:spPr>
                <a:xfrm>
                  <a:off x="3069235" y="-3575"/>
                  <a:ext cx="738269" cy="369199"/>
                </a:xfrm>
                <a:custGeom>
                  <a:rect b="b" l="l" r="r" t="t"/>
                  <a:pathLst>
                    <a:path extrusionOk="0" fill="none" h="5753" w="11504">
                      <a:moveTo>
                        <a:pt x="0" y="1"/>
                      </a:moveTo>
                      <a:lnTo>
                        <a:pt x="0" y="1"/>
                      </a:lnTo>
                      <a:cubicBezTo>
                        <a:pt x="0" y="3178"/>
                        <a:pt x="2577" y="5752"/>
                        <a:pt x="5752" y="5752"/>
                      </a:cubicBezTo>
                      <a:lnTo>
                        <a:pt x="5752" y="5752"/>
                      </a:lnTo>
                      <a:cubicBezTo>
                        <a:pt x="8929" y="5752"/>
                        <a:pt x="11503" y="3178"/>
                        <a:pt x="11503" y="1"/>
                      </a:cubicBezTo>
                      <a:lnTo>
                        <a:pt x="11503"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9"/>
                <p:cNvSpPr/>
                <p:nvPr/>
              </p:nvSpPr>
              <p:spPr>
                <a:xfrm>
                  <a:off x="3022129" y="-3575"/>
                  <a:ext cx="831836" cy="415982"/>
                </a:xfrm>
                <a:custGeom>
                  <a:rect b="b" l="l" r="r" t="t"/>
                  <a:pathLst>
                    <a:path extrusionOk="0" fill="none" h="6482" w="12962">
                      <a:moveTo>
                        <a:pt x="0" y="1"/>
                      </a:moveTo>
                      <a:lnTo>
                        <a:pt x="0" y="1"/>
                      </a:lnTo>
                      <a:cubicBezTo>
                        <a:pt x="0" y="3580"/>
                        <a:pt x="2901" y="6481"/>
                        <a:pt x="6481" y="6481"/>
                      </a:cubicBezTo>
                      <a:lnTo>
                        <a:pt x="6481" y="6481"/>
                      </a:lnTo>
                      <a:cubicBezTo>
                        <a:pt x="10061" y="6481"/>
                        <a:pt x="12962" y="3580"/>
                        <a:pt x="12962" y="1"/>
                      </a:cubicBezTo>
                      <a:lnTo>
                        <a:pt x="12962"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9"/>
                <p:cNvSpPr/>
                <p:nvPr/>
              </p:nvSpPr>
              <p:spPr>
                <a:xfrm>
                  <a:off x="2975024" y="-3575"/>
                  <a:ext cx="925339" cy="462638"/>
                </a:xfrm>
                <a:custGeom>
                  <a:rect b="b" l="l" r="r" t="t"/>
                  <a:pathLst>
                    <a:path extrusionOk="0" fill="none" h="7209" w="14419">
                      <a:moveTo>
                        <a:pt x="1" y="1"/>
                      </a:moveTo>
                      <a:lnTo>
                        <a:pt x="1" y="1"/>
                      </a:lnTo>
                      <a:cubicBezTo>
                        <a:pt x="1" y="3983"/>
                        <a:pt x="3228" y="7208"/>
                        <a:pt x="7211" y="7208"/>
                      </a:cubicBezTo>
                      <a:lnTo>
                        <a:pt x="7211" y="7208"/>
                      </a:lnTo>
                      <a:cubicBezTo>
                        <a:pt x="11191" y="7208"/>
                        <a:pt x="14418" y="3983"/>
                        <a:pt x="14418" y="1"/>
                      </a:cubicBezTo>
                      <a:lnTo>
                        <a:pt x="1441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9"/>
                <p:cNvSpPr/>
                <p:nvPr/>
              </p:nvSpPr>
              <p:spPr>
                <a:xfrm>
                  <a:off x="2928047" y="-3575"/>
                  <a:ext cx="1018842" cy="509421"/>
                </a:xfrm>
                <a:custGeom>
                  <a:rect b="b" l="l" r="r" t="t"/>
                  <a:pathLst>
                    <a:path extrusionOk="0" fill="none" h="7938" w="15876">
                      <a:moveTo>
                        <a:pt x="1" y="1"/>
                      </a:moveTo>
                      <a:lnTo>
                        <a:pt x="1" y="1"/>
                      </a:lnTo>
                      <a:cubicBezTo>
                        <a:pt x="1" y="4383"/>
                        <a:pt x="3553" y="7938"/>
                        <a:pt x="7938" y="7938"/>
                      </a:cubicBezTo>
                      <a:lnTo>
                        <a:pt x="7938" y="7938"/>
                      </a:lnTo>
                      <a:cubicBezTo>
                        <a:pt x="12321" y="7938"/>
                        <a:pt x="15875" y="4383"/>
                        <a:pt x="15875" y="1"/>
                      </a:cubicBezTo>
                      <a:lnTo>
                        <a:pt x="15875"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9"/>
                <p:cNvSpPr/>
                <p:nvPr/>
              </p:nvSpPr>
              <p:spPr>
                <a:xfrm>
                  <a:off x="2881006" y="-3575"/>
                  <a:ext cx="1112089" cy="556076"/>
                </a:xfrm>
                <a:custGeom>
                  <a:rect b="b" l="l" r="r" t="t"/>
                  <a:pathLst>
                    <a:path extrusionOk="0" fill="none" h="8665" w="17329">
                      <a:moveTo>
                        <a:pt x="0" y="1"/>
                      </a:moveTo>
                      <a:lnTo>
                        <a:pt x="0" y="1"/>
                      </a:lnTo>
                      <a:cubicBezTo>
                        <a:pt x="0" y="4786"/>
                        <a:pt x="3879" y="8665"/>
                        <a:pt x="8664" y="8665"/>
                      </a:cubicBezTo>
                      <a:lnTo>
                        <a:pt x="8664" y="8665"/>
                      </a:lnTo>
                      <a:cubicBezTo>
                        <a:pt x="13449" y="8665"/>
                        <a:pt x="17328" y="4786"/>
                        <a:pt x="17328" y="1"/>
                      </a:cubicBezTo>
                      <a:lnTo>
                        <a:pt x="17328"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
                <p:cNvSpPr/>
                <p:nvPr/>
              </p:nvSpPr>
              <p:spPr>
                <a:xfrm>
                  <a:off x="2833900" y="-3575"/>
                  <a:ext cx="1205656" cy="602860"/>
                </a:xfrm>
                <a:custGeom>
                  <a:rect b="b" l="l" r="r" t="t"/>
                  <a:pathLst>
                    <a:path extrusionOk="0" fill="none" h="9394" w="18787">
                      <a:moveTo>
                        <a:pt x="0" y="1"/>
                      </a:moveTo>
                      <a:lnTo>
                        <a:pt x="0" y="1"/>
                      </a:lnTo>
                      <a:cubicBezTo>
                        <a:pt x="0" y="5188"/>
                        <a:pt x="4206" y="9394"/>
                        <a:pt x="9393" y="9394"/>
                      </a:cubicBezTo>
                      <a:lnTo>
                        <a:pt x="9393" y="9394"/>
                      </a:lnTo>
                      <a:cubicBezTo>
                        <a:pt x="14581" y="9394"/>
                        <a:pt x="18787" y="5188"/>
                        <a:pt x="18787" y="1"/>
                      </a:cubicBezTo>
                      <a:lnTo>
                        <a:pt x="18787"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
                <p:cNvSpPr/>
                <p:nvPr/>
              </p:nvSpPr>
              <p:spPr>
                <a:xfrm>
                  <a:off x="2786795" y="-3575"/>
                  <a:ext cx="1299287" cy="649708"/>
                </a:xfrm>
                <a:custGeom>
                  <a:rect b="b" l="l" r="r" t="t"/>
                  <a:pathLst>
                    <a:path extrusionOk="0" fill="none" h="10124" w="20246">
                      <a:moveTo>
                        <a:pt x="0" y="1"/>
                      </a:moveTo>
                      <a:lnTo>
                        <a:pt x="0" y="1"/>
                      </a:lnTo>
                      <a:cubicBezTo>
                        <a:pt x="0" y="5591"/>
                        <a:pt x="4530" y="10123"/>
                        <a:pt x="10123" y="10123"/>
                      </a:cubicBezTo>
                      <a:lnTo>
                        <a:pt x="10123" y="10123"/>
                      </a:lnTo>
                      <a:cubicBezTo>
                        <a:pt x="15711" y="10123"/>
                        <a:pt x="20246" y="5591"/>
                        <a:pt x="20246" y="1"/>
                      </a:cubicBezTo>
                      <a:lnTo>
                        <a:pt x="20246" y="1"/>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9"/>
              <p:cNvSpPr/>
              <p:nvPr/>
            </p:nvSpPr>
            <p:spPr>
              <a:xfrm>
                <a:off x="4810853" y="-3447"/>
                <a:ext cx="687314" cy="687186"/>
              </a:xfrm>
              <a:custGeom>
                <a:rect b="b" l="l" r="r" t="t"/>
                <a:pathLst>
                  <a:path extrusionOk="0" h="10708" w="10710">
                    <a:moveTo>
                      <a:pt x="0" y="1"/>
                    </a:moveTo>
                    <a:lnTo>
                      <a:pt x="0" y="10708"/>
                    </a:lnTo>
                    <a:lnTo>
                      <a:pt x="10709" y="10708"/>
                    </a:lnTo>
                    <a:lnTo>
                      <a:pt x="10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9"/>
              <p:cNvSpPr/>
              <p:nvPr/>
            </p:nvSpPr>
            <p:spPr>
              <a:xfrm>
                <a:off x="4810853" y="304985"/>
                <a:ext cx="687314" cy="70207"/>
              </a:xfrm>
              <a:custGeom>
                <a:rect b="b" l="l" r="r" t="t"/>
                <a:pathLst>
                  <a:path extrusionOk="0" h="1094" w="10710">
                    <a:moveTo>
                      <a:pt x="0" y="1"/>
                    </a:moveTo>
                    <a:lnTo>
                      <a:pt x="0" y="1094"/>
                    </a:lnTo>
                    <a:lnTo>
                      <a:pt x="10709" y="1094"/>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9"/>
              <p:cNvSpPr/>
              <p:nvPr/>
            </p:nvSpPr>
            <p:spPr>
              <a:xfrm>
                <a:off x="5119413" y="-3447"/>
                <a:ext cx="70207" cy="687186"/>
              </a:xfrm>
              <a:custGeom>
                <a:rect b="b" l="l" r="r" t="t"/>
                <a:pathLst>
                  <a:path extrusionOk="0" h="10708" w="1094">
                    <a:moveTo>
                      <a:pt x="0" y="1"/>
                    </a:moveTo>
                    <a:lnTo>
                      <a:pt x="0" y="10708"/>
                    </a:lnTo>
                    <a:lnTo>
                      <a:pt x="1093" y="10708"/>
                    </a:lnTo>
                    <a:lnTo>
                      <a:pt x="10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9"/>
              <p:cNvSpPr/>
              <p:nvPr/>
            </p:nvSpPr>
            <p:spPr>
              <a:xfrm>
                <a:off x="4810853" y="-3447"/>
                <a:ext cx="687314" cy="687186"/>
              </a:xfrm>
              <a:custGeom>
                <a:rect b="b" l="l" r="r" t="t"/>
                <a:pathLst>
                  <a:path extrusionOk="0" h="10708" w="10710">
                    <a:moveTo>
                      <a:pt x="9936" y="1"/>
                    </a:moveTo>
                    <a:lnTo>
                      <a:pt x="0" y="9935"/>
                    </a:lnTo>
                    <a:lnTo>
                      <a:pt x="0" y="10708"/>
                    </a:lnTo>
                    <a:lnTo>
                      <a:pt x="773" y="10708"/>
                    </a:lnTo>
                    <a:lnTo>
                      <a:pt x="10709" y="772"/>
                    </a:lnTo>
                    <a:lnTo>
                      <a:pt x="10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9"/>
              <p:cNvSpPr/>
              <p:nvPr/>
            </p:nvSpPr>
            <p:spPr>
              <a:xfrm>
                <a:off x="4810853" y="-3447"/>
                <a:ext cx="687314" cy="687186"/>
              </a:xfrm>
              <a:custGeom>
                <a:rect b="b" l="l" r="r" t="t"/>
                <a:pathLst>
                  <a:path extrusionOk="0" h="10708" w="10710">
                    <a:moveTo>
                      <a:pt x="0" y="1"/>
                    </a:moveTo>
                    <a:lnTo>
                      <a:pt x="0" y="772"/>
                    </a:lnTo>
                    <a:lnTo>
                      <a:pt x="9936" y="10708"/>
                    </a:lnTo>
                    <a:lnTo>
                      <a:pt x="10709" y="10708"/>
                    </a:lnTo>
                    <a:lnTo>
                      <a:pt x="10709" y="9935"/>
                    </a:lnTo>
                    <a:lnTo>
                      <a:pt x="7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9"/>
              <p:cNvSpPr/>
              <p:nvPr/>
            </p:nvSpPr>
            <p:spPr>
              <a:xfrm>
                <a:off x="4914498" y="97695"/>
                <a:ext cx="485035" cy="484906"/>
              </a:xfrm>
              <a:custGeom>
                <a:rect b="b" l="l" r="r" t="t"/>
                <a:pathLst>
                  <a:path extrusionOk="0" h="7556" w="7558">
                    <a:moveTo>
                      <a:pt x="3232" y="1"/>
                    </a:moveTo>
                    <a:lnTo>
                      <a:pt x="3232" y="2458"/>
                    </a:lnTo>
                    <a:lnTo>
                      <a:pt x="1493" y="721"/>
                    </a:lnTo>
                    <a:lnTo>
                      <a:pt x="720" y="1494"/>
                    </a:lnTo>
                    <a:lnTo>
                      <a:pt x="2459" y="3231"/>
                    </a:lnTo>
                    <a:lnTo>
                      <a:pt x="0" y="3231"/>
                    </a:lnTo>
                    <a:lnTo>
                      <a:pt x="0" y="4324"/>
                    </a:lnTo>
                    <a:lnTo>
                      <a:pt x="2459" y="4324"/>
                    </a:lnTo>
                    <a:lnTo>
                      <a:pt x="720" y="6063"/>
                    </a:lnTo>
                    <a:lnTo>
                      <a:pt x="1493" y="6836"/>
                    </a:lnTo>
                    <a:lnTo>
                      <a:pt x="3232" y="5097"/>
                    </a:lnTo>
                    <a:lnTo>
                      <a:pt x="3232" y="7556"/>
                    </a:lnTo>
                    <a:lnTo>
                      <a:pt x="4325" y="7556"/>
                    </a:lnTo>
                    <a:lnTo>
                      <a:pt x="4325" y="5097"/>
                    </a:lnTo>
                    <a:lnTo>
                      <a:pt x="6065" y="6836"/>
                    </a:lnTo>
                    <a:lnTo>
                      <a:pt x="6838" y="6063"/>
                    </a:lnTo>
                    <a:lnTo>
                      <a:pt x="5098" y="4324"/>
                    </a:lnTo>
                    <a:lnTo>
                      <a:pt x="7558" y="4324"/>
                    </a:lnTo>
                    <a:lnTo>
                      <a:pt x="7558" y="3231"/>
                    </a:lnTo>
                    <a:lnTo>
                      <a:pt x="5098" y="3231"/>
                    </a:lnTo>
                    <a:lnTo>
                      <a:pt x="6838" y="1494"/>
                    </a:lnTo>
                    <a:lnTo>
                      <a:pt x="6065" y="721"/>
                    </a:lnTo>
                    <a:lnTo>
                      <a:pt x="4325" y="2458"/>
                    </a:lnTo>
                    <a:lnTo>
                      <a:pt x="4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9" name="Google Shape;1139;p9"/>
          <p:cNvGrpSpPr/>
          <p:nvPr/>
        </p:nvGrpSpPr>
        <p:grpSpPr>
          <a:xfrm flipH="1" rot="10800000">
            <a:off x="6058509" y="4"/>
            <a:ext cx="3084589" cy="530788"/>
            <a:chOff x="6065259" y="4612654"/>
            <a:chExt cx="3084589" cy="530788"/>
          </a:xfrm>
        </p:grpSpPr>
        <p:sp>
          <p:nvSpPr>
            <p:cNvPr id="1140" name="Google Shape;1140;p9"/>
            <p:cNvSpPr/>
            <p:nvPr/>
          </p:nvSpPr>
          <p:spPr>
            <a:xfrm>
              <a:off x="6065259" y="4620974"/>
              <a:ext cx="514149" cy="514107"/>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9"/>
            <p:cNvSpPr/>
            <p:nvPr/>
          </p:nvSpPr>
          <p:spPr>
            <a:xfrm>
              <a:off x="6217735" y="4773406"/>
              <a:ext cx="361677" cy="361677"/>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
            <p:cNvSpPr/>
            <p:nvPr/>
          </p:nvSpPr>
          <p:spPr>
            <a:xfrm>
              <a:off x="6322256" y="4878052"/>
              <a:ext cx="257158" cy="257033"/>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
            <p:cNvSpPr/>
            <p:nvPr/>
          </p:nvSpPr>
          <p:spPr>
            <a:xfrm>
              <a:off x="6445215" y="5000967"/>
              <a:ext cx="134202" cy="134118"/>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9"/>
            <p:cNvSpPr/>
            <p:nvPr/>
          </p:nvSpPr>
          <p:spPr>
            <a:xfrm>
              <a:off x="7607492" y="4620974"/>
              <a:ext cx="514149" cy="514107"/>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
            <p:cNvSpPr/>
            <p:nvPr/>
          </p:nvSpPr>
          <p:spPr>
            <a:xfrm>
              <a:off x="7607576" y="4620974"/>
              <a:ext cx="514149" cy="514107"/>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9"/>
            <p:cNvSpPr/>
            <p:nvPr/>
          </p:nvSpPr>
          <p:spPr>
            <a:xfrm>
              <a:off x="7607492" y="4620974"/>
              <a:ext cx="514232" cy="514107"/>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9"/>
            <p:cNvSpPr/>
            <p:nvPr/>
          </p:nvSpPr>
          <p:spPr>
            <a:xfrm>
              <a:off x="7607576" y="4620974"/>
              <a:ext cx="257033" cy="257116"/>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9"/>
            <p:cNvSpPr/>
            <p:nvPr/>
          </p:nvSpPr>
          <p:spPr>
            <a:xfrm>
              <a:off x="7607576" y="4620974"/>
              <a:ext cx="128558" cy="128600"/>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9"/>
            <p:cNvSpPr/>
            <p:nvPr/>
          </p:nvSpPr>
          <p:spPr>
            <a:xfrm>
              <a:off x="6579379" y="4620974"/>
              <a:ext cx="514149" cy="514107"/>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
            <p:cNvSpPr/>
            <p:nvPr/>
          </p:nvSpPr>
          <p:spPr>
            <a:xfrm>
              <a:off x="6579379" y="4773406"/>
              <a:ext cx="514149" cy="361677"/>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
            <p:cNvSpPr/>
            <p:nvPr/>
          </p:nvSpPr>
          <p:spPr>
            <a:xfrm>
              <a:off x="6579379" y="4878052"/>
              <a:ext cx="514149" cy="257033"/>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9"/>
            <p:cNvSpPr/>
            <p:nvPr/>
          </p:nvSpPr>
          <p:spPr>
            <a:xfrm>
              <a:off x="6579379" y="5000967"/>
              <a:ext cx="514149" cy="134118"/>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9"/>
            <p:cNvSpPr/>
            <p:nvPr/>
          </p:nvSpPr>
          <p:spPr>
            <a:xfrm>
              <a:off x="6836376" y="4620974"/>
              <a:ext cx="257033" cy="514107"/>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9"/>
            <p:cNvSpPr/>
            <p:nvPr/>
          </p:nvSpPr>
          <p:spPr>
            <a:xfrm>
              <a:off x="6149253" y="4704924"/>
              <a:ext cx="687148" cy="430157"/>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
            <p:cNvSpPr/>
            <p:nvPr/>
          </p:nvSpPr>
          <p:spPr>
            <a:xfrm>
              <a:off x="8121696" y="4620974"/>
              <a:ext cx="514149" cy="514107"/>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9"/>
            <p:cNvSpPr/>
            <p:nvPr/>
          </p:nvSpPr>
          <p:spPr>
            <a:xfrm>
              <a:off x="8121696" y="4620974"/>
              <a:ext cx="514023" cy="514107"/>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9"/>
            <p:cNvSpPr/>
            <p:nvPr/>
          </p:nvSpPr>
          <p:spPr>
            <a:xfrm>
              <a:off x="8085322" y="4612654"/>
              <a:ext cx="586768" cy="530788"/>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9"/>
            <p:cNvSpPr/>
            <p:nvPr/>
          </p:nvSpPr>
          <p:spPr>
            <a:xfrm>
              <a:off x="7093373" y="4620974"/>
              <a:ext cx="514149" cy="514107"/>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9"/>
            <p:cNvSpPr/>
            <p:nvPr/>
          </p:nvSpPr>
          <p:spPr>
            <a:xfrm>
              <a:off x="7093373" y="4620974"/>
              <a:ext cx="514149" cy="128600"/>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9"/>
            <p:cNvSpPr/>
            <p:nvPr/>
          </p:nvSpPr>
          <p:spPr>
            <a:xfrm>
              <a:off x="7478973" y="4620974"/>
              <a:ext cx="128642" cy="128600"/>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9"/>
            <p:cNvSpPr/>
            <p:nvPr/>
          </p:nvSpPr>
          <p:spPr>
            <a:xfrm>
              <a:off x="7093373" y="4878052"/>
              <a:ext cx="514232" cy="257033"/>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9"/>
            <p:cNvSpPr/>
            <p:nvPr/>
          </p:nvSpPr>
          <p:spPr>
            <a:xfrm>
              <a:off x="7132046" y="4916724"/>
              <a:ext cx="436888" cy="218361"/>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
            <p:cNvSpPr/>
            <p:nvPr/>
          </p:nvSpPr>
          <p:spPr>
            <a:xfrm>
              <a:off x="7171973" y="4956525"/>
              <a:ext cx="357078" cy="178560"/>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9"/>
            <p:cNvSpPr/>
            <p:nvPr/>
          </p:nvSpPr>
          <p:spPr>
            <a:xfrm>
              <a:off x="7225530" y="5010123"/>
              <a:ext cx="249925" cy="124963"/>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9"/>
            <p:cNvSpPr/>
            <p:nvPr/>
          </p:nvSpPr>
          <p:spPr>
            <a:xfrm>
              <a:off x="7279128" y="5063679"/>
              <a:ext cx="142773" cy="71407"/>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9"/>
            <p:cNvSpPr/>
            <p:nvPr/>
          </p:nvSpPr>
          <p:spPr>
            <a:xfrm>
              <a:off x="8635690" y="4620974"/>
              <a:ext cx="514149" cy="514107"/>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9"/>
            <p:cNvSpPr/>
            <p:nvPr/>
          </p:nvSpPr>
          <p:spPr>
            <a:xfrm>
              <a:off x="8635690" y="5006570"/>
              <a:ext cx="128642" cy="12851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9"/>
            <p:cNvSpPr/>
            <p:nvPr/>
          </p:nvSpPr>
          <p:spPr>
            <a:xfrm>
              <a:off x="8635690" y="4878052"/>
              <a:ext cx="128642" cy="128558"/>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9"/>
            <p:cNvSpPr/>
            <p:nvPr/>
          </p:nvSpPr>
          <p:spPr>
            <a:xfrm>
              <a:off x="8764293" y="5006570"/>
              <a:ext cx="128558" cy="12851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9"/>
            <p:cNvSpPr/>
            <p:nvPr/>
          </p:nvSpPr>
          <p:spPr>
            <a:xfrm>
              <a:off x="8764293" y="4878052"/>
              <a:ext cx="128558" cy="128558"/>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9"/>
            <p:cNvSpPr/>
            <p:nvPr/>
          </p:nvSpPr>
          <p:spPr>
            <a:xfrm>
              <a:off x="8764293" y="4749534"/>
              <a:ext cx="128558" cy="128558"/>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9"/>
            <p:cNvSpPr/>
            <p:nvPr/>
          </p:nvSpPr>
          <p:spPr>
            <a:xfrm>
              <a:off x="8892812" y="5006570"/>
              <a:ext cx="128516" cy="12851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9"/>
            <p:cNvSpPr/>
            <p:nvPr/>
          </p:nvSpPr>
          <p:spPr>
            <a:xfrm>
              <a:off x="9021290" y="5006570"/>
              <a:ext cx="128558" cy="12851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9"/>
            <p:cNvSpPr/>
            <p:nvPr/>
          </p:nvSpPr>
          <p:spPr>
            <a:xfrm>
              <a:off x="8892812" y="4878052"/>
              <a:ext cx="128516" cy="128558"/>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
            <p:cNvSpPr/>
            <p:nvPr/>
          </p:nvSpPr>
          <p:spPr>
            <a:xfrm>
              <a:off x="8635690" y="4749534"/>
              <a:ext cx="128642" cy="128558"/>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9"/>
            <p:cNvSpPr/>
            <p:nvPr/>
          </p:nvSpPr>
          <p:spPr>
            <a:xfrm>
              <a:off x="8635690" y="4620974"/>
              <a:ext cx="128642" cy="128600"/>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9"/>
            <p:cNvSpPr/>
            <p:nvPr/>
          </p:nvSpPr>
          <p:spPr>
            <a:xfrm>
              <a:off x="8635690" y="4620974"/>
              <a:ext cx="514149" cy="514107"/>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9"/>
            <p:cNvSpPr/>
            <p:nvPr/>
          </p:nvSpPr>
          <p:spPr>
            <a:xfrm>
              <a:off x="8756809" y="4620974"/>
              <a:ext cx="393032" cy="393116"/>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
            <p:cNvSpPr/>
            <p:nvPr/>
          </p:nvSpPr>
          <p:spPr>
            <a:xfrm>
              <a:off x="8892812" y="4620974"/>
              <a:ext cx="257033" cy="257116"/>
            </a:xfrm>
            <a:custGeom>
              <a:rect b="b" l="l" r="r" t="t"/>
              <a:pathLst>
                <a:path extrusionOk="0" h="6150" w="6148">
                  <a:moveTo>
                    <a:pt x="0" y="0"/>
                  </a:moveTo>
                  <a:lnTo>
                    <a:pt x="6147" y="6150"/>
                  </a:lnTo>
                  <a:lnTo>
                    <a:pt x="61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
            <p:cNvSpPr/>
            <p:nvPr/>
          </p:nvSpPr>
          <p:spPr>
            <a:xfrm>
              <a:off x="6821367" y="4961166"/>
              <a:ext cx="30060" cy="11697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
            <p:cNvSpPr/>
            <p:nvPr/>
          </p:nvSpPr>
          <p:spPr>
            <a:xfrm>
              <a:off x="6684318" y="4926131"/>
              <a:ext cx="103892" cy="104017"/>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9"/>
            <p:cNvSpPr/>
            <p:nvPr/>
          </p:nvSpPr>
          <p:spPr>
            <a:xfrm>
              <a:off x="6636322" y="4863042"/>
              <a:ext cx="116977" cy="30060"/>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
            <p:cNvSpPr/>
            <p:nvPr/>
          </p:nvSpPr>
          <p:spPr>
            <a:xfrm>
              <a:off x="6684318" y="4725996"/>
              <a:ext cx="103892" cy="104017"/>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
            <p:cNvSpPr/>
            <p:nvPr/>
          </p:nvSpPr>
          <p:spPr>
            <a:xfrm>
              <a:off x="6821367" y="4678000"/>
              <a:ext cx="30060" cy="11697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
            <p:cNvSpPr/>
            <p:nvPr/>
          </p:nvSpPr>
          <p:spPr>
            <a:xfrm>
              <a:off x="6884581" y="4725996"/>
              <a:ext cx="103892" cy="103892"/>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9"/>
            <p:cNvSpPr/>
            <p:nvPr/>
          </p:nvSpPr>
          <p:spPr>
            <a:xfrm>
              <a:off x="6919491" y="4863042"/>
              <a:ext cx="116977" cy="30060"/>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9"/>
            <p:cNvSpPr/>
            <p:nvPr/>
          </p:nvSpPr>
          <p:spPr>
            <a:xfrm>
              <a:off x="6884581" y="4926131"/>
              <a:ext cx="103892" cy="104017"/>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1188" name="Shape 1188"/>
        <p:cNvGrpSpPr/>
        <p:nvPr/>
      </p:nvGrpSpPr>
      <p:grpSpPr>
        <a:xfrm>
          <a:off x="0" y="0"/>
          <a:ext cx="0" cy="0"/>
          <a:chOff x="0" y="0"/>
          <a:chExt cx="0" cy="0"/>
        </a:xfrm>
      </p:grpSpPr>
      <p:sp>
        <p:nvSpPr>
          <p:cNvPr id="1189" name="Google Shape;1189;p10"/>
          <p:cNvSpPr txBox="1"/>
          <p:nvPr>
            <p:ph idx="1" type="body"/>
          </p:nvPr>
        </p:nvSpPr>
        <p:spPr>
          <a:xfrm>
            <a:off x="1005100" y="586425"/>
            <a:ext cx="3611700" cy="913500"/>
          </a:xfrm>
          <a:prstGeom prst="rect">
            <a:avLst/>
          </a:prstGeom>
          <a:solidFill>
            <a:schemeClr val="dk2"/>
          </a:solid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sz="2400">
                <a:solidFill>
                  <a:schemeClr val="dk1"/>
                </a:solidFill>
                <a:latin typeface="Mulish Black"/>
                <a:ea typeface="Mulish Black"/>
                <a:cs typeface="Mulish Black"/>
                <a:sym typeface="Mulish Black"/>
              </a:defRPr>
            </a:lvl1pPr>
          </a:lstStyle>
          <a:p/>
        </p:txBody>
      </p:sp>
      <p:grpSp>
        <p:nvGrpSpPr>
          <p:cNvPr id="1190" name="Google Shape;1190;p10"/>
          <p:cNvGrpSpPr/>
          <p:nvPr/>
        </p:nvGrpSpPr>
        <p:grpSpPr>
          <a:xfrm rot="10800000">
            <a:off x="6225027" y="3045591"/>
            <a:ext cx="2918967" cy="2095925"/>
            <a:chOff x="436045" y="899604"/>
            <a:chExt cx="3957385" cy="2841161"/>
          </a:xfrm>
        </p:grpSpPr>
        <p:sp>
          <p:nvSpPr>
            <p:cNvPr id="1191" name="Google Shape;1191;p10"/>
            <p:cNvSpPr/>
            <p:nvPr/>
          </p:nvSpPr>
          <p:spPr>
            <a:xfrm>
              <a:off x="1222474" y="1051724"/>
              <a:ext cx="634191" cy="634309"/>
            </a:xfrm>
            <a:custGeom>
              <a:rect b="b" l="l" r="r" t="t"/>
              <a:pathLst>
                <a:path extrusionOk="0" h="16133" w="16130">
                  <a:moveTo>
                    <a:pt x="0" y="1"/>
                  </a:moveTo>
                  <a:lnTo>
                    <a:pt x="0"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0"/>
            <p:cNvSpPr/>
            <p:nvPr/>
          </p:nvSpPr>
          <p:spPr>
            <a:xfrm>
              <a:off x="1222474" y="899604"/>
              <a:ext cx="634191" cy="786429"/>
            </a:xfrm>
            <a:custGeom>
              <a:rect b="b" l="l" r="r" t="t"/>
              <a:pathLst>
                <a:path extrusionOk="0" h="20002" w="16130">
                  <a:moveTo>
                    <a:pt x="0" y="0"/>
                  </a:moveTo>
                  <a:lnTo>
                    <a:pt x="0" y="3870"/>
                  </a:lnTo>
                  <a:cubicBezTo>
                    <a:pt x="0" y="12780"/>
                    <a:pt x="7222" y="20002"/>
                    <a:pt x="16130" y="20002"/>
                  </a:cubicBezTo>
                  <a:lnTo>
                    <a:pt x="16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0"/>
            <p:cNvSpPr/>
            <p:nvPr/>
          </p:nvSpPr>
          <p:spPr>
            <a:xfrm>
              <a:off x="1856626" y="899604"/>
              <a:ext cx="634231" cy="786429"/>
            </a:xfrm>
            <a:custGeom>
              <a:rect b="b" l="l" r="r" t="t"/>
              <a:pathLst>
                <a:path extrusionOk="0" h="20002" w="16131">
                  <a:moveTo>
                    <a:pt x="1" y="0"/>
                  </a:moveTo>
                  <a:lnTo>
                    <a:pt x="1" y="20002"/>
                  </a:lnTo>
                  <a:lnTo>
                    <a:pt x="16130" y="20002"/>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0"/>
            <p:cNvSpPr/>
            <p:nvPr/>
          </p:nvSpPr>
          <p:spPr>
            <a:xfrm>
              <a:off x="2173761" y="1051842"/>
              <a:ext cx="317096" cy="634191"/>
            </a:xfrm>
            <a:custGeom>
              <a:rect b="b" l="l" r="r" t="t"/>
              <a:pathLst>
                <a:path extrusionOk="0" h="16130" w="8065">
                  <a:moveTo>
                    <a:pt x="8064" y="0"/>
                  </a:moveTo>
                  <a:cubicBezTo>
                    <a:pt x="3610" y="0"/>
                    <a:pt x="0" y="3610"/>
                    <a:pt x="0" y="8064"/>
                  </a:cubicBezTo>
                  <a:lnTo>
                    <a:pt x="0" y="16130"/>
                  </a:lnTo>
                  <a:lnTo>
                    <a:pt x="8064" y="16130"/>
                  </a:lnTo>
                  <a:lnTo>
                    <a:pt x="8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0"/>
            <p:cNvSpPr/>
            <p:nvPr/>
          </p:nvSpPr>
          <p:spPr>
            <a:xfrm>
              <a:off x="1856626" y="899604"/>
              <a:ext cx="317174" cy="786429"/>
            </a:xfrm>
            <a:custGeom>
              <a:rect b="b" l="l" r="r" t="t"/>
              <a:pathLst>
                <a:path extrusionOk="0" h="20002" w="8067">
                  <a:moveTo>
                    <a:pt x="1" y="0"/>
                  </a:moveTo>
                  <a:lnTo>
                    <a:pt x="1" y="20002"/>
                  </a:lnTo>
                  <a:cubicBezTo>
                    <a:pt x="4455" y="20002"/>
                    <a:pt x="8066" y="16390"/>
                    <a:pt x="8066" y="11936"/>
                  </a:cubicBezTo>
                  <a:lnTo>
                    <a:pt x="80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0"/>
            <p:cNvSpPr/>
            <p:nvPr/>
          </p:nvSpPr>
          <p:spPr>
            <a:xfrm>
              <a:off x="2490817" y="899604"/>
              <a:ext cx="634191" cy="786429"/>
            </a:xfrm>
            <a:custGeom>
              <a:rect b="b" l="l" r="r" t="t"/>
              <a:pathLst>
                <a:path extrusionOk="0" h="20002" w="16130">
                  <a:moveTo>
                    <a:pt x="0" y="0"/>
                  </a:moveTo>
                  <a:lnTo>
                    <a:pt x="0" y="20002"/>
                  </a:lnTo>
                  <a:lnTo>
                    <a:pt x="16129" y="20002"/>
                  </a:lnTo>
                  <a:lnTo>
                    <a:pt x="16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0"/>
            <p:cNvSpPr/>
            <p:nvPr/>
          </p:nvSpPr>
          <p:spPr>
            <a:xfrm>
              <a:off x="2656776" y="900587"/>
              <a:ext cx="468311" cy="468311"/>
            </a:xfrm>
            <a:custGeom>
              <a:rect b="b" l="l" r="r" t="t"/>
              <a:pathLst>
                <a:path extrusionOk="0" h="11911" w="11911">
                  <a:moveTo>
                    <a:pt x="1" y="1"/>
                  </a:moveTo>
                  <a:lnTo>
                    <a:pt x="11911" y="11911"/>
                  </a:lnTo>
                  <a:lnTo>
                    <a:pt x="11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0"/>
            <p:cNvSpPr/>
            <p:nvPr/>
          </p:nvSpPr>
          <p:spPr>
            <a:xfrm>
              <a:off x="2814243" y="899604"/>
              <a:ext cx="310844" cy="310726"/>
            </a:xfrm>
            <a:custGeom>
              <a:rect b="b" l="l" r="r" t="t"/>
              <a:pathLst>
                <a:path extrusionOk="0" h="7903" w="7906">
                  <a:moveTo>
                    <a:pt x="1" y="0"/>
                  </a:moveTo>
                  <a:lnTo>
                    <a:pt x="7906" y="7903"/>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0"/>
            <p:cNvSpPr/>
            <p:nvPr/>
          </p:nvSpPr>
          <p:spPr>
            <a:xfrm>
              <a:off x="2490817" y="1051842"/>
              <a:ext cx="634270" cy="634191"/>
            </a:xfrm>
            <a:custGeom>
              <a:rect b="b" l="l" r="r" t="t"/>
              <a:pathLst>
                <a:path extrusionOk="0" h="16130" w="16132">
                  <a:moveTo>
                    <a:pt x="0" y="0"/>
                  </a:moveTo>
                  <a:lnTo>
                    <a:pt x="0" y="16130"/>
                  </a:lnTo>
                  <a:lnTo>
                    <a:pt x="16132" y="1613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0"/>
            <p:cNvSpPr/>
            <p:nvPr/>
          </p:nvSpPr>
          <p:spPr>
            <a:xfrm>
              <a:off x="3125048" y="1051724"/>
              <a:ext cx="634231" cy="634309"/>
            </a:xfrm>
            <a:custGeom>
              <a:rect b="b" l="l" r="r" t="t"/>
              <a:pathLst>
                <a:path extrusionOk="0" h="16133" w="16131">
                  <a:moveTo>
                    <a:pt x="1" y="1"/>
                  </a:moveTo>
                  <a:lnTo>
                    <a:pt x="1" y="16133"/>
                  </a:lnTo>
                  <a:lnTo>
                    <a:pt x="16130" y="16133"/>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0"/>
            <p:cNvSpPr/>
            <p:nvPr/>
          </p:nvSpPr>
          <p:spPr>
            <a:xfrm>
              <a:off x="3125048" y="1051724"/>
              <a:ext cx="634231" cy="315012"/>
            </a:xfrm>
            <a:custGeom>
              <a:rect b="b" l="l" r="r" t="t"/>
              <a:pathLst>
                <a:path extrusionOk="0" h="8012" w="16131">
                  <a:moveTo>
                    <a:pt x="1" y="1"/>
                  </a:moveTo>
                  <a:lnTo>
                    <a:pt x="1" y="8011"/>
                  </a:lnTo>
                  <a:lnTo>
                    <a:pt x="16130" y="8011"/>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0"/>
            <p:cNvSpPr/>
            <p:nvPr/>
          </p:nvSpPr>
          <p:spPr>
            <a:xfrm>
              <a:off x="3125048" y="900587"/>
              <a:ext cx="634231" cy="468311"/>
            </a:xfrm>
            <a:custGeom>
              <a:rect b="b" l="l" r="r" t="t"/>
              <a:pathLst>
                <a:path extrusionOk="0" h="11911" w="16131">
                  <a:moveTo>
                    <a:pt x="1" y="1"/>
                  </a:moveTo>
                  <a:lnTo>
                    <a:pt x="1" y="11911"/>
                  </a:lnTo>
                  <a:lnTo>
                    <a:pt x="8064" y="11911"/>
                  </a:lnTo>
                  <a:cubicBezTo>
                    <a:pt x="12518" y="11911"/>
                    <a:pt x="16130" y="8301"/>
                    <a:pt x="16130" y="3847"/>
                  </a:cubicBezTo>
                  <a:lnTo>
                    <a:pt x="16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0"/>
            <p:cNvSpPr/>
            <p:nvPr/>
          </p:nvSpPr>
          <p:spPr>
            <a:xfrm>
              <a:off x="3125048" y="899604"/>
              <a:ext cx="419950" cy="310726"/>
            </a:xfrm>
            <a:custGeom>
              <a:rect b="b" l="l" r="r" t="t"/>
              <a:pathLst>
                <a:path extrusionOk="0" h="7903" w="10681">
                  <a:moveTo>
                    <a:pt x="1" y="0"/>
                  </a:moveTo>
                  <a:lnTo>
                    <a:pt x="1" y="7903"/>
                  </a:lnTo>
                  <a:lnTo>
                    <a:pt x="6647" y="7903"/>
                  </a:lnTo>
                  <a:cubicBezTo>
                    <a:pt x="8874" y="7903"/>
                    <a:pt x="10680" y="6099"/>
                    <a:pt x="10680" y="3872"/>
                  </a:cubicBezTo>
                  <a:lnTo>
                    <a:pt x="106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0"/>
            <p:cNvSpPr/>
            <p:nvPr/>
          </p:nvSpPr>
          <p:spPr>
            <a:xfrm>
              <a:off x="3759239" y="900587"/>
              <a:ext cx="634191" cy="785446"/>
            </a:xfrm>
            <a:custGeom>
              <a:rect b="b" l="l" r="r" t="t"/>
              <a:pathLst>
                <a:path extrusionOk="0" h="19977" w="16130">
                  <a:moveTo>
                    <a:pt x="0" y="1"/>
                  </a:moveTo>
                  <a:lnTo>
                    <a:pt x="0" y="19977"/>
                  </a:lnTo>
                  <a:cubicBezTo>
                    <a:pt x="4277" y="19977"/>
                    <a:pt x="8379" y="18276"/>
                    <a:pt x="11404" y="15251"/>
                  </a:cubicBezTo>
                  <a:cubicBezTo>
                    <a:pt x="14430" y="12226"/>
                    <a:pt x="16130" y="8124"/>
                    <a:pt x="16130" y="3847"/>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0"/>
            <p:cNvSpPr/>
            <p:nvPr/>
          </p:nvSpPr>
          <p:spPr>
            <a:xfrm>
              <a:off x="3759239" y="900587"/>
              <a:ext cx="317056" cy="468311"/>
            </a:xfrm>
            <a:custGeom>
              <a:rect b="b" l="l" r="r" t="t"/>
              <a:pathLst>
                <a:path extrusionOk="0" h="11911" w="8064">
                  <a:moveTo>
                    <a:pt x="0" y="1"/>
                  </a:moveTo>
                  <a:lnTo>
                    <a:pt x="0" y="11911"/>
                  </a:lnTo>
                  <a:cubicBezTo>
                    <a:pt x="4454" y="11911"/>
                    <a:pt x="8064" y="8301"/>
                    <a:pt x="8064" y="3847"/>
                  </a:cubicBez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10"/>
            <p:cNvGrpSpPr/>
            <p:nvPr/>
          </p:nvGrpSpPr>
          <p:grpSpPr>
            <a:xfrm>
              <a:off x="436045" y="2320146"/>
              <a:ext cx="2054811" cy="1420620"/>
              <a:chOff x="436045" y="2320146"/>
              <a:chExt cx="2054811" cy="1420620"/>
            </a:xfrm>
          </p:grpSpPr>
          <p:sp>
            <p:nvSpPr>
              <p:cNvPr id="1207" name="Google Shape;1207;p10"/>
              <p:cNvSpPr/>
              <p:nvPr/>
            </p:nvSpPr>
            <p:spPr>
              <a:xfrm>
                <a:off x="588283" y="2954337"/>
                <a:ext cx="634231" cy="634191"/>
              </a:xfrm>
              <a:custGeom>
                <a:rect b="b" l="l" r="r" t="t"/>
                <a:pathLst>
                  <a:path extrusionOk="0" h="16130" w="16131">
                    <a:moveTo>
                      <a:pt x="1" y="0"/>
                    </a:moveTo>
                    <a:lnTo>
                      <a:pt x="1" y="16130"/>
                    </a:lnTo>
                    <a:lnTo>
                      <a:pt x="16130" y="16130"/>
                    </a:lnTo>
                    <a:lnTo>
                      <a:pt x="16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0"/>
              <p:cNvSpPr/>
              <p:nvPr/>
            </p:nvSpPr>
            <p:spPr>
              <a:xfrm>
                <a:off x="436045" y="3271354"/>
                <a:ext cx="786468" cy="469412"/>
              </a:xfrm>
              <a:custGeom>
                <a:rect b="b" l="l" r="r" t="t"/>
                <a:pathLst>
                  <a:path extrusionOk="0" h="11939" w="20003">
                    <a:moveTo>
                      <a:pt x="1" y="1"/>
                    </a:moveTo>
                    <a:lnTo>
                      <a:pt x="1" y="11939"/>
                    </a:lnTo>
                    <a:lnTo>
                      <a:pt x="20002" y="11939"/>
                    </a:lnTo>
                    <a:lnTo>
                      <a:pt x="20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0"/>
              <p:cNvSpPr/>
              <p:nvPr/>
            </p:nvSpPr>
            <p:spPr>
              <a:xfrm>
                <a:off x="436045" y="2954337"/>
                <a:ext cx="786468" cy="634191"/>
              </a:xfrm>
              <a:custGeom>
                <a:rect b="b" l="l" r="r" t="t"/>
                <a:pathLst>
                  <a:path extrusionOk="0" h="16130" w="20003">
                    <a:moveTo>
                      <a:pt x="1" y="0"/>
                    </a:moveTo>
                    <a:lnTo>
                      <a:pt x="1" y="16130"/>
                    </a:lnTo>
                    <a:lnTo>
                      <a:pt x="3873" y="16130"/>
                    </a:lnTo>
                    <a:cubicBezTo>
                      <a:pt x="12781" y="16130"/>
                      <a:pt x="20002" y="8908"/>
                      <a:pt x="20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0"/>
              <p:cNvSpPr/>
              <p:nvPr/>
            </p:nvSpPr>
            <p:spPr>
              <a:xfrm>
                <a:off x="588283" y="2954337"/>
                <a:ext cx="634231" cy="634191"/>
              </a:xfrm>
              <a:custGeom>
                <a:rect b="b" l="l" r="r" t="t"/>
                <a:pathLst>
                  <a:path extrusionOk="0" h="16130" w="16131">
                    <a:moveTo>
                      <a:pt x="16130" y="0"/>
                    </a:moveTo>
                    <a:cubicBezTo>
                      <a:pt x="7222" y="0"/>
                      <a:pt x="1" y="7222"/>
                      <a:pt x="1" y="16130"/>
                    </a:cubicBezTo>
                    <a:cubicBezTo>
                      <a:pt x="8909" y="16130"/>
                      <a:pt x="16130" y="8908"/>
                      <a:pt x="16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0"/>
              <p:cNvSpPr/>
              <p:nvPr/>
            </p:nvSpPr>
            <p:spPr>
              <a:xfrm>
                <a:off x="588283" y="2954337"/>
                <a:ext cx="634231" cy="634191"/>
              </a:xfrm>
              <a:custGeom>
                <a:rect b="b" l="l" r="r" t="t"/>
                <a:pathLst>
                  <a:path extrusionOk="0" h="16130" w="16131">
                    <a:moveTo>
                      <a:pt x="16130" y="0"/>
                    </a:moveTo>
                    <a:lnTo>
                      <a:pt x="1" y="16130"/>
                    </a:lnTo>
                    <a:cubicBezTo>
                      <a:pt x="8909" y="16130"/>
                      <a:pt x="16130" y="8908"/>
                      <a:pt x="16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0"/>
              <p:cNvSpPr/>
              <p:nvPr/>
            </p:nvSpPr>
            <p:spPr>
              <a:xfrm>
                <a:off x="748030" y="3114084"/>
                <a:ext cx="314737" cy="314697"/>
              </a:xfrm>
              <a:custGeom>
                <a:rect b="b" l="l" r="r" t="t"/>
                <a:pathLst>
                  <a:path extrusionOk="0" h="8004" w="8005">
                    <a:moveTo>
                      <a:pt x="8004" y="0"/>
                    </a:moveTo>
                    <a:cubicBezTo>
                      <a:pt x="3585" y="0"/>
                      <a:pt x="0" y="3584"/>
                      <a:pt x="0" y="8004"/>
                    </a:cubicBezTo>
                    <a:cubicBezTo>
                      <a:pt x="4422" y="8004"/>
                      <a:pt x="8004" y="4420"/>
                      <a:pt x="8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0"/>
              <p:cNvSpPr/>
              <p:nvPr/>
            </p:nvSpPr>
            <p:spPr>
              <a:xfrm>
                <a:off x="1222474" y="2320146"/>
                <a:ext cx="634191" cy="634231"/>
              </a:xfrm>
              <a:custGeom>
                <a:rect b="b" l="l" r="r" t="t"/>
                <a:pathLst>
                  <a:path extrusionOk="0" h="16131" w="16130">
                    <a:moveTo>
                      <a:pt x="0" y="1"/>
                    </a:moveTo>
                    <a:lnTo>
                      <a:pt x="0" y="16130"/>
                    </a:lnTo>
                    <a:lnTo>
                      <a:pt x="16130" y="16130"/>
                    </a:ln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0"/>
              <p:cNvSpPr/>
              <p:nvPr/>
            </p:nvSpPr>
            <p:spPr>
              <a:xfrm>
                <a:off x="1222474" y="2320146"/>
                <a:ext cx="296729" cy="634231"/>
              </a:xfrm>
              <a:custGeom>
                <a:rect b="b" l="l" r="r" t="t"/>
                <a:pathLst>
                  <a:path extrusionOk="0" h="16131" w="7547">
                    <a:moveTo>
                      <a:pt x="0" y="1"/>
                    </a:moveTo>
                    <a:lnTo>
                      <a:pt x="0" y="16130"/>
                    </a:lnTo>
                    <a:lnTo>
                      <a:pt x="7546" y="16130"/>
                    </a:lnTo>
                    <a:lnTo>
                      <a:pt x="7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0"/>
              <p:cNvSpPr/>
              <p:nvPr/>
            </p:nvSpPr>
            <p:spPr>
              <a:xfrm>
                <a:off x="1381041" y="2320146"/>
                <a:ext cx="317135" cy="317096"/>
              </a:xfrm>
              <a:custGeom>
                <a:rect b="b" l="l" r="r" t="t"/>
                <a:pathLst>
                  <a:path extrusionOk="0" h="8065" w="8066">
                    <a:moveTo>
                      <a:pt x="0" y="1"/>
                    </a:moveTo>
                    <a:lnTo>
                      <a:pt x="0" y="4034"/>
                    </a:lnTo>
                    <a:cubicBezTo>
                      <a:pt x="0" y="6261"/>
                      <a:pt x="1806" y="8064"/>
                      <a:pt x="4033" y="8064"/>
                    </a:cubicBezTo>
                    <a:cubicBezTo>
                      <a:pt x="6260" y="8064"/>
                      <a:pt x="8066" y="6261"/>
                      <a:pt x="8066" y="4034"/>
                    </a:cubicBezTo>
                    <a:lnTo>
                      <a:pt x="8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0"/>
              <p:cNvSpPr/>
              <p:nvPr/>
            </p:nvSpPr>
            <p:spPr>
              <a:xfrm>
                <a:off x="1381041" y="2795770"/>
                <a:ext cx="317135" cy="158607"/>
              </a:xfrm>
              <a:custGeom>
                <a:rect b="b" l="l" r="r" t="t"/>
                <a:pathLst>
                  <a:path extrusionOk="0" h="4034" w="8066">
                    <a:moveTo>
                      <a:pt x="4033" y="0"/>
                    </a:moveTo>
                    <a:cubicBezTo>
                      <a:pt x="1806" y="0"/>
                      <a:pt x="0" y="1806"/>
                      <a:pt x="0" y="4033"/>
                    </a:cubicBezTo>
                    <a:lnTo>
                      <a:pt x="8064" y="4033"/>
                    </a:lnTo>
                    <a:cubicBezTo>
                      <a:pt x="8066" y="1806"/>
                      <a:pt x="626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0"/>
              <p:cNvSpPr/>
              <p:nvPr/>
            </p:nvSpPr>
            <p:spPr>
              <a:xfrm>
                <a:off x="1856626" y="2320146"/>
                <a:ext cx="634231" cy="634231"/>
              </a:xfrm>
              <a:custGeom>
                <a:rect b="b" l="l" r="r" t="t"/>
                <a:pathLst>
                  <a:path extrusionOk="0" h="16131" w="16131">
                    <a:moveTo>
                      <a:pt x="1" y="1"/>
                    </a:moveTo>
                    <a:lnTo>
                      <a:pt x="1" y="16130"/>
                    </a:lnTo>
                    <a:cubicBezTo>
                      <a:pt x="8908" y="16130"/>
                      <a:pt x="16130" y="8909"/>
                      <a:pt x="16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0"/>
              <p:cNvSpPr/>
              <p:nvPr/>
            </p:nvSpPr>
            <p:spPr>
              <a:xfrm>
                <a:off x="436045" y="2320146"/>
                <a:ext cx="786468" cy="634231"/>
              </a:xfrm>
              <a:custGeom>
                <a:rect b="b" l="l" r="r" t="t"/>
                <a:pathLst>
                  <a:path extrusionOk="0" h="16131" w="20003">
                    <a:moveTo>
                      <a:pt x="1" y="1"/>
                    </a:moveTo>
                    <a:lnTo>
                      <a:pt x="1" y="16130"/>
                    </a:lnTo>
                    <a:lnTo>
                      <a:pt x="20002" y="16130"/>
                    </a:lnTo>
                    <a:lnTo>
                      <a:pt x="20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0"/>
              <p:cNvSpPr/>
              <p:nvPr/>
            </p:nvSpPr>
            <p:spPr>
              <a:xfrm>
                <a:off x="588283" y="2320146"/>
                <a:ext cx="634231" cy="634231"/>
              </a:xfrm>
              <a:custGeom>
                <a:rect b="b" l="l" r="r" t="t"/>
                <a:pathLst>
                  <a:path extrusionOk="0" h="16131" w="16131">
                    <a:moveTo>
                      <a:pt x="16130" y="1"/>
                    </a:moveTo>
                    <a:cubicBezTo>
                      <a:pt x="7222" y="1"/>
                      <a:pt x="1" y="7222"/>
                      <a:pt x="1" y="16130"/>
                    </a:cubicBezTo>
                    <a:lnTo>
                      <a:pt x="16130" y="16130"/>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0"/>
              <p:cNvSpPr/>
              <p:nvPr/>
            </p:nvSpPr>
            <p:spPr>
              <a:xfrm>
                <a:off x="681268" y="2436014"/>
                <a:ext cx="144846" cy="139381"/>
              </a:xfrm>
              <a:custGeom>
                <a:rect b="b" l="l" r="r" t="t"/>
                <a:pathLst>
                  <a:path extrusionOk="0" h="3545" w="3684">
                    <a:moveTo>
                      <a:pt x="1912" y="1"/>
                    </a:moveTo>
                    <a:cubicBezTo>
                      <a:pt x="1197" y="1"/>
                      <a:pt x="550" y="433"/>
                      <a:pt x="277" y="1096"/>
                    </a:cubicBezTo>
                    <a:cubicBezTo>
                      <a:pt x="1" y="1759"/>
                      <a:pt x="152" y="2520"/>
                      <a:pt x="659" y="3026"/>
                    </a:cubicBezTo>
                    <a:cubicBezTo>
                      <a:pt x="999" y="3365"/>
                      <a:pt x="1452" y="3545"/>
                      <a:pt x="1914" y="3545"/>
                    </a:cubicBezTo>
                    <a:cubicBezTo>
                      <a:pt x="2142" y="3545"/>
                      <a:pt x="2372" y="3501"/>
                      <a:pt x="2591" y="3410"/>
                    </a:cubicBezTo>
                    <a:cubicBezTo>
                      <a:pt x="3254" y="3137"/>
                      <a:pt x="3684" y="2490"/>
                      <a:pt x="3684" y="1772"/>
                    </a:cubicBezTo>
                    <a:cubicBezTo>
                      <a:pt x="3684" y="795"/>
                      <a:pt x="2890"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0"/>
              <p:cNvSpPr/>
              <p:nvPr/>
            </p:nvSpPr>
            <p:spPr>
              <a:xfrm>
                <a:off x="984642" y="2436093"/>
                <a:ext cx="144885" cy="139381"/>
              </a:xfrm>
              <a:custGeom>
                <a:rect b="b" l="l" r="r" t="t"/>
                <a:pathLst>
                  <a:path extrusionOk="0" h="3545" w="3685">
                    <a:moveTo>
                      <a:pt x="1771" y="0"/>
                    </a:moveTo>
                    <a:cubicBezTo>
                      <a:pt x="1543" y="0"/>
                      <a:pt x="1313" y="44"/>
                      <a:pt x="1094" y="135"/>
                    </a:cubicBezTo>
                    <a:cubicBezTo>
                      <a:pt x="433" y="408"/>
                      <a:pt x="1" y="1055"/>
                      <a:pt x="1" y="1770"/>
                    </a:cubicBezTo>
                    <a:cubicBezTo>
                      <a:pt x="1" y="2750"/>
                      <a:pt x="795" y="3544"/>
                      <a:pt x="1772" y="3544"/>
                    </a:cubicBezTo>
                    <a:cubicBezTo>
                      <a:pt x="2488" y="3544"/>
                      <a:pt x="3134" y="3112"/>
                      <a:pt x="3410" y="2449"/>
                    </a:cubicBezTo>
                    <a:cubicBezTo>
                      <a:pt x="3684" y="1786"/>
                      <a:pt x="3532" y="1025"/>
                      <a:pt x="3026" y="519"/>
                    </a:cubicBezTo>
                    <a:cubicBezTo>
                      <a:pt x="2686" y="180"/>
                      <a:pt x="2232" y="0"/>
                      <a:pt x="17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0"/>
              <p:cNvSpPr/>
              <p:nvPr/>
            </p:nvSpPr>
            <p:spPr>
              <a:xfrm>
                <a:off x="681347" y="2699088"/>
                <a:ext cx="144767" cy="139381"/>
              </a:xfrm>
              <a:custGeom>
                <a:rect b="b" l="l" r="r" t="t"/>
                <a:pathLst>
                  <a:path extrusionOk="0" h="3545" w="3682">
                    <a:moveTo>
                      <a:pt x="1910" y="0"/>
                    </a:moveTo>
                    <a:cubicBezTo>
                      <a:pt x="1195" y="0"/>
                      <a:pt x="548" y="433"/>
                      <a:pt x="275" y="1095"/>
                    </a:cubicBezTo>
                    <a:cubicBezTo>
                      <a:pt x="1" y="1755"/>
                      <a:pt x="150" y="2517"/>
                      <a:pt x="659" y="3025"/>
                    </a:cubicBezTo>
                    <a:cubicBezTo>
                      <a:pt x="998" y="3364"/>
                      <a:pt x="1451" y="3544"/>
                      <a:pt x="1912" y="3544"/>
                    </a:cubicBezTo>
                    <a:cubicBezTo>
                      <a:pt x="2140" y="3544"/>
                      <a:pt x="2370" y="3500"/>
                      <a:pt x="2589" y="3409"/>
                    </a:cubicBezTo>
                    <a:cubicBezTo>
                      <a:pt x="3252" y="3133"/>
                      <a:pt x="3682" y="2489"/>
                      <a:pt x="3682" y="1771"/>
                    </a:cubicBezTo>
                    <a:cubicBezTo>
                      <a:pt x="3682" y="794"/>
                      <a:pt x="2888" y="0"/>
                      <a:pt x="1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0"/>
              <p:cNvSpPr/>
              <p:nvPr/>
            </p:nvSpPr>
            <p:spPr>
              <a:xfrm>
                <a:off x="979138" y="2699088"/>
                <a:ext cx="144846" cy="139381"/>
              </a:xfrm>
              <a:custGeom>
                <a:rect b="b" l="l" r="r" t="t"/>
                <a:pathLst>
                  <a:path extrusionOk="0" h="3545" w="3684">
                    <a:moveTo>
                      <a:pt x="1912" y="0"/>
                    </a:moveTo>
                    <a:cubicBezTo>
                      <a:pt x="1197" y="0"/>
                      <a:pt x="550" y="433"/>
                      <a:pt x="277" y="1095"/>
                    </a:cubicBezTo>
                    <a:cubicBezTo>
                      <a:pt x="0" y="1755"/>
                      <a:pt x="152" y="2517"/>
                      <a:pt x="661" y="3025"/>
                    </a:cubicBezTo>
                    <a:cubicBezTo>
                      <a:pt x="999" y="3364"/>
                      <a:pt x="1453" y="3544"/>
                      <a:pt x="1914" y="3544"/>
                    </a:cubicBezTo>
                    <a:cubicBezTo>
                      <a:pt x="2142" y="3544"/>
                      <a:pt x="2372" y="3500"/>
                      <a:pt x="2591" y="3409"/>
                    </a:cubicBezTo>
                    <a:cubicBezTo>
                      <a:pt x="3251" y="3133"/>
                      <a:pt x="3684" y="2489"/>
                      <a:pt x="3684" y="1771"/>
                    </a:cubicBezTo>
                    <a:cubicBezTo>
                      <a:pt x="3684" y="794"/>
                      <a:pt x="2890" y="0"/>
                      <a:pt x="1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10"/>
            <p:cNvSpPr/>
            <p:nvPr/>
          </p:nvSpPr>
          <p:spPr>
            <a:xfrm>
              <a:off x="3243905" y="1459053"/>
              <a:ext cx="128136" cy="123260"/>
            </a:xfrm>
            <a:custGeom>
              <a:rect b="b" l="l" r="r" t="t"/>
              <a:pathLst>
                <a:path extrusionOk="0" h="3135" w="3259">
                  <a:moveTo>
                    <a:pt x="1692" y="0"/>
                  </a:moveTo>
                  <a:cubicBezTo>
                    <a:pt x="1057" y="0"/>
                    <a:pt x="486" y="382"/>
                    <a:pt x="242" y="967"/>
                  </a:cubicBezTo>
                  <a:cubicBezTo>
                    <a:pt x="1" y="1553"/>
                    <a:pt x="134" y="2227"/>
                    <a:pt x="583" y="2676"/>
                  </a:cubicBezTo>
                  <a:cubicBezTo>
                    <a:pt x="882" y="2975"/>
                    <a:pt x="1282" y="3135"/>
                    <a:pt x="1689" y="3135"/>
                  </a:cubicBezTo>
                  <a:cubicBezTo>
                    <a:pt x="1892" y="3135"/>
                    <a:pt x="2096" y="3095"/>
                    <a:pt x="2290" y="3014"/>
                  </a:cubicBezTo>
                  <a:cubicBezTo>
                    <a:pt x="2877" y="2773"/>
                    <a:pt x="3258" y="2202"/>
                    <a:pt x="3258" y="1567"/>
                  </a:cubicBezTo>
                  <a:cubicBezTo>
                    <a:pt x="3258" y="702"/>
                    <a:pt x="2557"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0"/>
            <p:cNvSpPr/>
            <p:nvPr/>
          </p:nvSpPr>
          <p:spPr>
            <a:xfrm>
              <a:off x="3512207" y="1459014"/>
              <a:ext cx="128096" cy="123260"/>
            </a:xfrm>
            <a:custGeom>
              <a:rect b="b" l="l" r="r" t="t"/>
              <a:pathLst>
                <a:path extrusionOk="0" h="3135" w="3258">
                  <a:moveTo>
                    <a:pt x="1569" y="1"/>
                  </a:moveTo>
                  <a:cubicBezTo>
                    <a:pt x="1366" y="1"/>
                    <a:pt x="1162" y="40"/>
                    <a:pt x="967" y="121"/>
                  </a:cubicBezTo>
                  <a:cubicBezTo>
                    <a:pt x="382" y="363"/>
                    <a:pt x="0" y="933"/>
                    <a:pt x="0" y="1568"/>
                  </a:cubicBezTo>
                  <a:cubicBezTo>
                    <a:pt x="0" y="2433"/>
                    <a:pt x="702" y="3135"/>
                    <a:pt x="1569" y="3135"/>
                  </a:cubicBezTo>
                  <a:cubicBezTo>
                    <a:pt x="2202" y="3135"/>
                    <a:pt x="2773" y="2753"/>
                    <a:pt x="3016" y="2166"/>
                  </a:cubicBezTo>
                  <a:cubicBezTo>
                    <a:pt x="3258" y="1582"/>
                    <a:pt x="3125" y="908"/>
                    <a:pt x="2676" y="459"/>
                  </a:cubicBezTo>
                  <a:cubicBezTo>
                    <a:pt x="2376" y="160"/>
                    <a:pt x="1976" y="1"/>
                    <a:pt x="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0"/>
            <p:cNvSpPr/>
            <p:nvPr/>
          </p:nvSpPr>
          <p:spPr>
            <a:xfrm>
              <a:off x="588283" y="1051724"/>
              <a:ext cx="634231" cy="634309"/>
            </a:xfrm>
            <a:custGeom>
              <a:rect b="b" l="l" r="r" t="t"/>
              <a:pathLst>
                <a:path extrusionOk="0" h="16133" w="16131">
                  <a:moveTo>
                    <a:pt x="1" y="1"/>
                  </a:moveTo>
                  <a:lnTo>
                    <a:pt x="1" y="16133"/>
                  </a:lnTo>
                  <a:lnTo>
                    <a:pt x="16130" y="16133"/>
                  </a:ln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0"/>
            <p:cNvSpPr/>
            <p:nvPr/>
          </p:nvSpPr>
          <p:spPr>
            <a:xfrm>
              <a:off x="436045" y="899604"/>
              <a:ext cx="786468" cy="786429"/>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0"/>
            <p:cNvSpPr/>
            <p:nvPr/>
          </p:nvSpPr>
          <p:spPr>
            <a:xfrm>
              <a:off x="905418" y="1368859"/>
              <a:ext cx="317096" cy="317174"/>
            </a:xfrm>
            <a:custGeom>
              <a:rect b="b" l="l" r="r" t="t"/>
              <a:pathLst>
                <a:path extrusionOk="0" h="8067" w="8065">
                  <a:moveTo>
                    <a:pt x="8064" y="1"/>
                  </a:moveTo>
                  <a:cubicBezTo>
                    <a:pt x="3610" y="1"/>
                    <a:pt x="0" y="3613"/>
                    <a:pt x="0" y="8067"/>
                  </a:cubicBezTo>
                  <a:lnTo>
                    <a:pt x="8064" y="8067"/>
                  </a:lnTo>
                  <a:lnTo>
                    <a:pt x="80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0"/>
            <p:cNvSpPr/>
            <p:nvPr/>
          </p:nvSpPr>
          <p:spPr>
            <a:xfrm>
              <a:off x="1120956" y="1591828"/>
              <a:ext cx="195683" cy="188292"/>
            </a:xfrm>
            <a:custGeom>
              <a:rect b="b" l="l" r="r" t="t"/>
              <a:pathLst>
                <a:path extrusionOk="0" h="4789" w="4977">
                  <a:moveTo>
                    <a:pt x="2583" y="0"/>
                  </a:moveTo>
                  <a:cubicBezTo>
                    <a:pt x="1960" y="0"/>
                    <a:pt x="1348" y="244"/>
                    <a:pt x="889" y="702"/>
                  </a:cubicBezTo>
                  <a:cubicBezTo>
                    <a:pt x="206" y="1386"/>
                    <a:pt x="1" y="2416"/>
                    <a:pt x="371" y="3311"/>
                  </a:cubicBezTo>
                  <a:cubicBezTo>
                    <a:pt x="742" y="4206"/>
                    <a:pt x="1614" y="4788"/>
                    <a:pt x="2582" y="4788"/>
                  </a:cubicBezTo>
                  <a:lnTo>
                    <a:pt x="2582" y="2396"/>
                  </a:lnTo>
                  <a:lnTo>
                    <a:pt x="4977" y="2396"/>
                  </a:lnTo>
                  <a:cubicBezTo>
                    <a:pt x="4977" y="1427"/>
                    <a:pt x="4393" y="553"/>
                    <a:pt x="3498" y="182"/>
                  </a:cubicBezTo>
                  <a:cubicBezTo>
                    <a:pt x="3202" y="60"/>
                    <a:pt x="2891" y="0"/>
                    <a:pt x="2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0"/>
            <p:cNvSpPr/>
            <p:nvPr/>
          </p:nvSpPr>
          <p:spPr>
            <a:xfrm>
              <a:off x="436045" y="1685994"/>
              <a:ext cx="786468" cy="634191"/>
            </a:xfrm>
            <a:custGeom>
              <a:rect b="b" l="l" r="r" t="t"/>
              <a:pathLst>
                <a:path extrusionOk="0" h="16130" w="20003">
                  <a:moveTo>
                    <a:pt x="1" y="1"/>
                  </a:moveTo>
                  <a:lnTo>
                    <a:pt x="1" y="16130"/>
                  </a:lnTo>
                  <a:lnTo>
                    <a:pt x="20002" y="16130"/>
                  </a:lnTo>
                  <a:lnTo>
                    <a:pt x="20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0"/>
            <p:cNvSpPr/>
            <p:nvPr/>
          </p:nvSpPr>
          <p:spPr>
            <a:xfrm>
              <a:off x="588283" y="1685994"/>
              <a:ext cx="634231" cy="634191"/>
            </a:xfrm>
            <a:custGeom>
              <a:rect b="b" l="l" r="r" t="t"/>
              <a:pathLst>
                <a:path extrusionOk="0" h="16130" w="16131">
                  <a:moveTo>
                    <a:pt x="1" y="1"/>
                  </a:moveTo>
                  <a:cubicBezTo>
                    <a:pt x="1" y="8908"/>
                    <a:pt x="7222" y="16130"/>
                    <a:pt x="16130" y="16130"/>
                  </a:cubicBezTo>
                  <a:lnTo>
                    <a:pt x="16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0"/>
            <p:cNvSpPr/>
            <p:nvPr/>
          </p:nvSpPr>
          <p:spPr>
            <a:xfrm>
              <a:off x="905418" y="1685994"/>
              <a:ext cx="317096" cy="317096"/>
            </a:xfrm>
            <a:custGeom>
              <a:rect b="b" l="l" r="r" t="t"/>
              <a:pathLst>
                <a:path extrusionOk="0" h="8065" w="8065">
                  <a:moveTo>
                    <a:pt x="0" y="1"/>
                  </a:moveTo>
                  <a:cubicBezTo>
                    <a:pt x="0" y="4454"/>
                    <a:pt x="3610" y="8064"/>
                    <a:pt x="8064" y="8064"/>
                  </a:cubicBezTo>
                  <a:lnTo>
                    <a:pt x="8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0"/>
            <p:cNvSpPr/>
            <p:nvPr/>
          </p:nvSpPr>
          <p:spPr>
            <a:xfrm>
              <a:off x="1856626" y="1685994"/>
              <a:ext cx="634231" cy="634191"/>
            </a:xfrm>
            <a:custGeom>
              <a:rect b="b" l="l" r="r" t="t"/>
              <a:pathLst>
                <a:path extrusionOk="0" h="16130" w="16131">
                  <a:moveTo>
                    <a:pt x="1" y="1"/>
                  </a:moveTo>
                  <a:lnTo>
                    <a:pt x="1" y="16130"/>
                  </a:lnTo>
                  <a:lnTo>
                    <a:pt x="16130" y="16130"/>
                  </a:lnTo>
                  <a:lnTo>
                    <a:pt x="16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0"/>
            <p:cNvSpPr/>
            <p:nvPr/>
          </p:nvSpPr>
          <p:spPr>
            <a:xfrm>
              <a:off x="1856626" y="1685994"/>
              <a:ext cx="634231" cy="634191"/>
            </a:xfrm>
            <a:custGeom>
              <a:rect b="b" l="l" r="r" t="t"/>
              <a:pathLst>
                <a:path extrusionOk="0" h="16130" w="16131">
                  <a:moveTo>
                    <a:pt x="1" y="1"/>
                  </a:moveTo>
                  <a:cubicBezTo>
                    <a:pt x="1" y="8908"/>
                    <a:pt x="7222" y="16130"/>
                    <a:pt x="16130" y="16130"/>
                  </a:cubicBezTo>
                  <a:lnTo>
                    <a:pt x="16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0"/>
            <p:cNvSpPr/>
            <p:nvPr/>
          </p:nvSpPr>
          <p:spPr>
            <a:xfrm>
              <a:off x="2173761" y="1685994"/>
              <a:ext cx="317096" cy="317096"/>
            </a:xfrm>
            <a:custGeom>
              <a:rect b="b" l="l" r="r" t="t"/>
              <a:pathLst>
                <a:path extrusionOk="0" h="8065" w="8065">
                  <a:moveTo>
                    <a:pt x="0" y="1"/>
                  </a:moveTo>
                  <a:cubicBezTo>
                    <a:pt x="0" y="4454"/>
                    <a:pt x="3610" y="8064"/>
                    <a:pt x="8064" y="8064"/>
                  </a:cubicBezTo>
                  <a:lnTo>
                    <a:pt x="8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0"/>
            <p:cNvSpPr/>
            <p:nvPr/>
          </p:nvSpPr>
          <p:spPr>
            <a:xfrm>
              <a:off x="2490817" y="1685994"/>
              <a:ext cx="634191" cy="634191"/>
            </a:xfrm>
            <a:custGeom>
              <a:rect b="b" l="l" r="r" t="t"/>
              <a:pathLst>
                <a:path extrusionOk="0" h="16130" w="16130">
                  <a:moveTo>
                    <a:pt x="0" y="1"/>
                  </a:moveTo>
                  <a:lnTo>
                    <a:pt x="0" y="16130"/>
                  </a:lnTo>
                  <a:lnTo>
                    <a:pt x="16129" y="16130"/>
                  </a:lnTo>
                  <a:lnTo>
                    <a:pt x="16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0"/>
            <p:cNvSpPr/>
            <p:nvPr/>
          </p:nvSpPr>
          <p:spPr>
            <a:xfrm>
              <a:off x="2490817" y="1685994"/>
              <a:ext cx="634270" cy="317096"/>
            </a:xfrm>
            <a:custGeom>
              <a:rect b="b" l="l" r="r" t="t"/>
              <a:pathLst>
                <a:path extrusionOk="0" h="8065" w="16132">
                  <a:moveTo>
                    <a:pt x="12103" y="1"/>
                  </a:moveTo>
                  <a:cubicBezTo>
                    <a:pt x="12102" y="1"/>
                    <a:pt x="12100" y="1"/>
                    <a:pt x="12099" y="1"/>
                  </a:cubicBezTo>
                  <a:lnTo>
                    <a:pt x="0" y="1"/>
                  </a:lnTo>
                  <a:lnTo>
                    <a:pt x="0" y="8064"/>
                  </a:lnTo>
                  <a:lnTo>
                    <a:pt x="12099" y="8064"/>
                  </a:lnTo>
                  <a:cubicBezTo>
                    <a:pt x="14326" y="8064"/>
                    <a:pt x="16132" y="6258"/>
                    <a:pt x="16132" y="4031"/>
                  </a:cubicBezTo>
                  <a:cubicBezTo>
                    <a:pt x="16132" y="1806"/>
                    <a:pt x="14328" y="1"/>
                    <a:pt x="12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0"/>
            <p:cNvSpPr/>
            <p:nvPr/>
          </p:nvSpPr>
          <p:spPr>
            <a:xfrm>
              <a:off x="2490817" y="2003050"/>
              <a:ext cx="634270" cy="317135"/>
            </a:xfrm>
            <a:custGeom>
              <a:rect b="b" l="l" r="r" t="t"/>
              <a:pathLst>
                <a:path extrusionOk="0" h="8066" w="16132">
                  <a:moveTo>
                    <a:pt x="0" y="0"/>
                  </a:moveTo>
                  <a:lnTo>
                    <a:pt x="0" y="8066"/>
                  </a:lnTo>
                  <a:lnTo>
                    <a:pt x="12099" y="8066"/>
                  </a:lnTo>
                  <a:cubicBezTo>
                    <a:pt x="14326" y="8066"/>
                    <a:pt x="16132" y="6260"/>
                    <a:pt x="16132" y="4033"/>
                  </a:cubicBezTo>
                  <a:cubicBezTo>
                    <a:pt x="16132" y="1806"/>
                    <a:pt x="14326" y="0"/>
                    <a:pt x="12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0"/>
            <p:cNvSpPr/>
            <p:nvPr/>
          </p:nvSpPr>
          <p:spPr>
            <a:xfrm>
              <a:off x="2490817" y="1685994"/>
              <a:ext cx="370803" cy="317096"/>
            </a:xfrm>
            <a:custGeom>
              <a:rect b="b" l="l" r="r" t="t"/>
              <a:pathLst>
                <a:path extrusionOk="0" h="8065" w="9431">
                  <a:moveTo>
                    <a:pt x="5401" y="1"/>
                  </a:moveTo>
                  <a:cubicBezTo>
                    <a:pt x="5400" y="1"/>
                    <a:pt x="5399" y="1"/>
                    <a:pt x="5397" y="1"/>
                  </a:cubicBezTo>
                  <a:lnTo>
                    <a:pt x="0" y="1"/>
                  </a:lnTo>
                  <a:lnTo>
                    <a:pt x="0" y="8064"/>
                  </a:lnTo>
                  <a:lnTo>
                    <a:pt x="5397" y="8064"/>
                  </a:lnTo>
                  <a:cubicBezTo>
                    <a:pt x="7624" y="8064"/>
                    <a:pt x="9430" y="6258"/>
                    <a:pt x="9430" y="4031"/>
                  </a:cubicBezTo>
                  <a:cubicBezTo>
                    <a:pt x="9430" y="1806"/>
                    <a:pt x="7626" y="1"/>
                    <a:pt x="5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0"/>
            <p:cNvSpPr/>
            <p:nvPr/>
          </p:nvSpPr>
          <p:spPr>
            <a:xfrm>
              <a:off x="2490817" y="2003050"/>
              <a:ext cx="370803" cy="317135"/>
            </a:xfrm>
            <a:custGeom>
              <a:rect b="b" l="l" r="r" t="t"/>
              <a:pathLst>
                <a:path extrusionOk="0" h="8066" w="9431">
                  <a:moveTo>
                    <a:pt x="0" y="0"/>
                  </a:moveTo>
                  <a:lnTo>
                    <a:pt x="0" y="8066"/>
                  </a:lnTo>
                  <a:lnTo>
                    <a:pt x="5397" y="8066"/>
                  </a:lnTo>
                  <a:cubicBezTo>
                    <a:pt x="7624" y="8066"/>
                    <a:pt x="9430" y="6260"/>
                    <a:pt x="9430" y="4033"/>
                  </a:cubicBezTo>
                  <a:cubicBezTo>
                    <a:pt x="9430" y="1806"/>
                    <a:pt x="7624" y="0"/>
                    <a:pt x="5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0"/>
            <p:cNvSpPr/>
            <p:nvPr/>
          </p:nvSpPr>
          <p:spPr>
            <a:xfrm>
              <a:off x="3125048" y="1685994"/>
              <a:ext cx="634231" cy="634191"/>
            </a:xfrm>
            <a:custGeom>
              <a:rect b="b" l="l" r="r" t="t"/>
              <a:pathLst>
                <a:path extrusionOk="0" h="16130" w="16131">
                  <a:moveTo>
                    <a:pt x="1" y="1"/>
                  </a:moveTo>
                  <a:lnTo>
                    <a:pt x="1" y="16130"/>
                  </a:lnTo>
                  <a:cubicBezTo>
                    <a:pt x="1" y="7222"/>
                    <a:pt x="7222" y="1"/>
                    <a:pt x="1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0"/>
            <p:cNvSpPr/>
            <p:nvPr/>
          </p:nvSpPr>
          <p:spPr>
            <a:xfrm>
              <a:off x="1222474" y="1685994"/>
              <a:ext cx="634191" cy="634191"/>
            </a:xfrm>
            <a:custGeom>
              <a:rect b="b" l="l" r="r" t="t"/>
              <a:pathLst>
                <a:path extrusionOk="0" h="16130" w="16130">
                  <a:moveTo>
                    <a:pt x="0" y="1"/>
                  </a:moveTo>
                  <a:lnTo>
                    <a:pt x="0" y="16130"/>
                  </a:lnTo>
                  <a:lnTo>
                    <a:pt x="16130" y="16130"/>
                  </a:lnTo>
                  <a:lnTo>
                    <a:pt x="16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0"/>
            <p:cNvSpPr/>
            <p:nvPr/>
          </p:nvSpPr>
          <p:spPr>
            <a:xfrm>
              <a:off x="1381041" y="1844483"/>
              <a:ext cx="317056" cy="475702"/>
            </a:xfrm>
            <a:custGeom>
              <a:rect b="b" l="l" r="r" t="t"/>
              <a:pathLst>
                <a:path extrusionOk="0" h="12099" w="8064">
                  <a:moveTo>
                    <a:pt x="0" y="0"/>
                  </a:moveTo>
                  <a:lnTo>
                    <a:pt x="0" y="12099"/>
                  </a:lnTo>
                  <a:lnTo>
                    <a:pt x="8064" y="12099"/>
                  </a:lnTo>
                  <a:lnTo>
                    <a:pt x="8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4" name="Google Shape;1244;p10"/>
            <p:cNvGrpSpPr/>
            <p:nvPr/>
          </p:nvGrpSpPr>
          <p:grpSpPr>
            <a:xfrm>
              <a:off x="1430778" y="1939788"/>
              <a:ext cx="217662" cy="285170"/>
              <a:chOff x="1430778" y="1939788"/>
              <a:chExt cx="217662" cy="285170"/>
            </a:xfrm>
          </p:grpSpPr>
          <p:sp>
            <p:nvSpPr>
              <p:cNvPr id="1245" name="Google Shape;1245;p10"/>
              <p:cNvSpPr/>
              <p:nvPr/>
            </p:nvSpPr>
            <p:spPr>
              <a:xfrm>
                <a:off x="1519164"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0"/>
              <p:cNvSpPr/>
              <p:nvPr/>
            </p:nvSpPr>
            <p:spPr>
              <a:xfrm>
                <a:off x="143077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0"/>
              <p:cNvSpPr/>
              <p:nvPr/>
            </p:nvSpPr>
            <p:spPr>
              <a:xfrm>
                <a:off x="1607628" y="1939788"/>
                <a:ext cx="40812" cy="285170"/>
              </a:xfrm>
              <a:custGeom>
                <a:rect b="b" l="l" r="r" t="t"/>
                <a:pathLst>
                  <a:path extrusionOk="0" h="7253" w="1038">
                    <a:moveTo>
                      <a:pt x="0" y="1"/>
                    </a:moveTo>
                    <a:lnTo>
                      <a:pt x="0" y="7252"/>
                    </a:lnTo>
                    <a:lnTo>
                      <a:pt x="1038" y="7252"/>
                    </a:lnTo>
                    <a:lnTo>
                      <a:pt x="1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10"/>
            <p:cNvSpPr/>
            <p:nvPr/>
          </p:nvSpPr>
          <p:spPr>
            <a:xfrm>
              <a:off x="1222474" y="1685994"/>
              <a:ext cx="94165" cy="94126"/>
            </a:xfrm>
            <a:custGeom>
              <a:rect b="b" l="l" r="r" t="t"/>
              <a:pathLst>
                <a:path extrusionOk="0" h="2394" w="2395">
                  <a:moveTo>
                    <a:pt x="0" y="1"/>
                  </a:moveTo>
                  <a:lnTo>
                    <a:pt x="0" y="2393"/>
                  </a:lnTo>
                  <a:cubicBezTo>
                    <a:pt x="1323" y="2393"/>
                    <a:pt x="2395" y="1321"/>
                    <a:pt x="23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10"/>
          <p:cNvGrpSpPr/>
          <p:nvPr/>
        </p:nvGrpSpPr>
        <p:grpSpPr>
          <a:xfrm rot="5400000">
            <a:off x="-1662998" y="1652408"/>
            <a:ext cx="3991383" cy="686837"/>
            <a:chOff x="-4" y="4530867"/>
            <a:chExt cx="3560238" cy="612645"/>
          </a:xfrm>
        </p:grpSpPr>
        <p:sp>
          <p:nvSpPr>
            <p:cNvPr id="1250" name="Google Shape;1250;p10"/>
            <p:cNvSpPr/>
            <p:nvPr/>
          </p:nvSpPr>
          <p:spPr>
            <a:xfrm flipH="1">
              <a:off x="2966795" y="4540469"/>
              <a:ext cx="593440" cy="593392"/>
            </a:xfrm>
            <a:custGeom>
              <a:rect b="b" l="l" r="r" t="t"/>
              <a:pathLst>
                <a:path extrusionOk="0" h="12297" w="12298">
                  <a:moveTo>
                    <a:pt x="12297" y="0"/>
                  </a:moveTo>
                  <a:cubicBezTo>
                    <a:pt x="9035" y="0"/>
                    <a:pt x="5906" y="1295"/>
                    <a:pt x="3601" y="3603"/>
                  </a:cubicBezTo>
                  <a:cubicBezTo>
                    <a:pt x="1296" y="5908"/>
                    <a:pt x="1" y="9037"/>
                    <a:pt x="1" y="12297"/>
                  </a:cubicBez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0"/>
            <p:cNvSpPr/>
            <p:nvPr/>
          </p:nvSpPr>
          <p:spPr>
            <a:xfrm flipH="1">
              <a:off x="2966793" y="4716407"/>
              <a:ext cx="417454" cy="417454"/>
            </a:xfrm>
            <a:custGeom>
              <a:rect b="b" l="l" r="r" t="t"/>
              <a:pathLst>
                <a:path extrusionOk="0" h="8651" w="8651">
                  <a:moveTo>
                    <a:pt x="8650" y="0"/>
                  </a:moveTo>
                  <a:cubicBezTo>
                    <a:pt x="3872" y="0"/>
                    <a:pt x="0" y="3875"/>
                    <a:pt x="0" y="8651"/>
                  </a:cubicBezTo>
                  <a:lnTo>
                    <a:pt x="8650" y="8651"/>
                  </a:lnTo>
                  <a:lnTo>
                    <a:pt x="86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0"/>
            <p:cNvSpPr/>
            <p:nvPr/>
          </p:nvSpPr>
          <p:spPr>
            <a:xfrm flipH="1">
              <a:off x="2966792" y="4837189"/>
              <a:ext cx="296817" cy="296672"/>
            </a:xfrm>
            <a:custGeom>
              <a:rect b="b" l="l" r="r" t="t"/>
              <a:pathLst>
                <a:path extrusionOk="0" h="6148" w="6151">
                  <a:moveTo>
                    <a:pt x="6150" y="1"/>
                  </a:moveTo>
                  <a:cubicBezTo>
                    <a:pt x="2755" y="1"/>
                    <a:pt x="1" y="2752"/>
                    <a:pt x="1" y="6148"/>
                  </a:cubicBezTo>
                  <a:lnTo>
                    <a:pt x="6150" y="6148"/>
                  </a:lnTo>
                  <a:lnTo>
                    <a:pt x="61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0"/>
            <p:cNvSpPr/>
            <p:nvPr/>
          </p:nvSpPr>
          <p:spPr>
            <a:xfrm flipH="1">
              <a:off x="2966791" y="4979058"/>
              <a:ext cx="154899" cy="154802"/>
            </a:xfrm>
            <a:custGeom>
              <a:rect b="b" l="l" r="r" t="t"/>
              <a:pathLst>
                <a:path extrusionOk="0" h="3208" w="3210">
                  <a:moveTo>
                    <a:pt x="3209" y="1"/>
                  </a:moveTo>
                  <a:cubicBezTo>
                    <a:pt x="1436" y="1"/>
                    <a:pt x="0" y="1436"/>
                    <a:pt x="0" y="3208"/>
                  </a:cubicBezTo>
                  <a:lnTo>
                    <a:pt x="3209" y="3208"/>
                  </a:lnTo>
                  <a:lnTo>
                    <a:pt x="3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0"/>
            <p:cNvSpPr/>
            <p:nvPr/>
          </p:nvSpPr>
          <p:spPr>
            <a:xfrm flipH="1">
              <a:off x="1186747" y="4540469"/>
              <a:ext cx="593440" cy="593392"/>
            </a:xfrm>
            <a:custGeom>
              <a:rect b="b" l="l" r="r" t="t"/>
              <a:pathLst>
                <a:path extrusionOk="0" h="12297" w="12298">
                  <a:moveTo>
                    <a:pt x="0" y="0"/>
                  </a:moveTo>
                  <a:lnTo>
                    <a:pt x="0"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0"/>
            <p:cNvSpPr/>
            <p:nvPr/>
          </p:nvSpPr>
          <p:spPr>
            <a:xfrm flipH="1">
              <a:off x="1186651" y="4540469"/>
              <a:ext cx="593440" cy="593392"/>
            </a:xfrm>
            <a:custGeom>
              <a:rect b="b" l="l" r="r" t="t"/>
              <a:pathLst>
                <a:path extrusionOk="0" h="12297" w="12298">
                  <a:moveTo>
                    <a:pt x="12297" y="0"/>
                  </a:moveTo>
                  <a:lnTo>
                    <a:pt x="1"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0"/>
            <p:cNvSpPr/>
            <p:nvPr/>
          </p:nvSpPr>
          <p:spPr>
            <a:xfrm flipH="1">
              <a:off x="1186651" y="4540469"/>
              <a:ext cx="593537" cy="593392"/>
            </a:xfrm>
            <a:custGeom>
              <a:rect b="b" l="l" r="r" t="t"/>
              <a:pathLst>
                <a:path extrusionOk="0" h="12297" w="12300">
                  <a:moveTo>
                    <a:pt x="12299" y="0"/>
                  </a:moveTo>
                  <a:lnTo>
                    <a:pt x="0" y="12297"/>
                  </a:lnTo>
                  <a:cubicBezTo>
                    <a:pt x="6792" y="12297"/>
                    <a:pt x="12299" y="6791"/>
                    <a:pt x="12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0"/>
            <p:cNvSpPr/>
            <p:nvPr/>
          </p:nvSpPr>
          <p:spPr>
            <a:xfrm flipH="1">
              <a:off x="1483419" y="4540469"/>
              <a:ext cx="296672" cy="296768"/>
            </a:xfrm>
            <a:custGeom>
              <a:rect b="b" l="l" r="r" t="t"/>
              <a:pathLst>
                <a:path extrusionOk="0" h="6150" w="6148">
                  <a:moveTo>
                    <a:pt x="1" y="0"/>
                  </a:moveTo>
                  <a:lnTo>
                    <a:pt x="1" y="6150"/>
                  </a:lnTo>
                  <a:cubicBezTo>
                    <a:pt x="3394" y="6150"/>
                    <a:pt x="6148" y="3396"/>
                    <a:pt x="6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0"/>
            <p:cNvSpPr/>
            <p:nvPr/>
          </p:nvSpPr>
          <p:spPr>
            <a:xfrm flipH="1">
              <a:off x="1631707" y="4540469"/>
              <a:ext cx="148384" cy="148432"/>
            </a:xfrm>
            <a:custGeom>
              <a:rect b="b" l="l" r="r" t="t"/>
              <a:pathLst>
                <a:path extrusionOk="0" h="3076" w="3075">
                  <a:moveTo>
                    <a:pt x="1" y="0"/>
                  </a:moveTo>
                  <a:lnTo>
                    <a:pt x="1" y="3076"/>
                  </a:lnTo>
                  <a:cubicBezTo>
                    <a:pt x="1696" y="3076"/>
                    <a:pt x="3074" y="1698"/>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0"/>
            <p:cNvSpPr/>
            <p:nvPr/>
          </p:nvSpPr>
          <p:spPr>
            <a:xfrm flipH="1">
              <a:off x="2373397"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0"/>
            <p:cNvSpPr/>
            <p:nvPr/>
          </p:nvSpPr>
          <p:spPr>
            <a:xfrm flipH="1">
              <a:off x="2373397" y="4716407"/>
              <a:ext cx="593440" cy="417454"/>
            </a:xfrm>
            <a:custGeom>
              <a:rect b="b" l="l" r="r" t="t"/>
              <a:pathLst>
                <a:path extrusionOk="0" h="8651" w="12298">
                  <a:moveTo>
                    <a:pt x="0" y="0"/>
                  </a:moveTo>
                  <a:lnTo>
                    <a:pt x="0" y="8651"/>
                  </a:lnTo>
                  <a:lnTo>
                    <a:pt x="12297" y="8651"/>
                  </a:ln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0"/>
            <p:cNvSpPr/>
            <p:nvPr/>
          </p:nvSpPr>
          <p:spPr>
            <a:xfrm flipH="1">
              <a:off x="2373397" y="4837189"/>
              <a:ext cx="593440" cy="296672"/>
            </a:xfrm>
            <a:custGeom>
              <a:rect b="b" l="l" r="r" t="t"/>
              <a:pathLst>
                <a:path extrusionOk="0" h="6148" w="12298">
                  <a:moveTo>
                    <a:pt x="0" y="1"/>
                  </a:moveTo>
                  <a:lnTo>
                    <a:pt x="0"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0"/>
            <p:cNvSpPr/>
            <p:nvPr/>
          </p:nvSpPr>
          <p:spPr>
            <a:xfrm flipH="1">
              <a:off x="2373397" y="4979058"/>
              <a:ext cx="593440" cy="154802"/>
            </a:xfrm>
            <a:custGeom>
              <a:rect b="b" l="l" r="r" t="t"/>
              <a:pathLst>
                <a:path extrusionOk="0" h="3208" w="12298">
                  <a:moveTo>
                    <a:pt x="0" y="1"/>
                  </a:moveTo>
                  <a:lnTo>
                    <a:pt x="0" y="3208"/>
                  </a:lnTo>
                  <a:lnTo>
                    <a:pt x="12297" y="3208"/>
                  </a:lnTo>
                  <a:lnTo>
                    <a:pt x="122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0"/>
            <p:cNvSpPr/>
            <p:nvPr/>
          </p:nvSpPr>
          <p:spPr>
            <a:xfrm flipH="1">
              <a:off x="2373539" y="4540469"/>
              <a:ext cx="296672" cy="593392"/>
            </a:xfrm>
            <a:custGeom>
              <a:rect b="b" l="l" r="r" t="t"/>
              <a:pathLst>
                <a:path extrusionOk="0" h="12297" w="6148">
                  <a:moveTo>
                    <a:pt x="1" y="0"/>
                  </a:moveTo>
                  <a:lnTo>
                    <a:pt x="1" y="12297"/>
                  </a:lnTo>
                  <a:lnTo>
                    <a:pt x="6148" y="12297"/>
                  </a:lnTo>
                  <a:lnTo>
                    <a:pt x="6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0"/>
            <p:cNvSpPr/>
            <p:nvPr/>
          </p:nvSpPr>
          <p:spPr>
            <a:xfrm flipH="1">
              <a:off x="2670171" y="4637365"/>
              <a:ext cx="793119" cy="496496"/>
            </a:xfrm>
            <a:custGeom>
              <a:rect b="b" l="l" r="r" t="t"/>
              <a:pathLst>
                <a:path extrusionOk="0" fill="none" h="10289" w="16436">
                  <a:moveTo>
                    <a:pt x="0" y="10289"/>
                  </a:moveTo>
                  <a:lnTo>
                    <a:pt x="0" y="10289"/>
                  </a:lnTo>
                  <a:cubicBezTo>
                    <a:pt x="0" y="4606"/>
                    <a:pt x="4606" y="0"/>
                    <a:pt x="10288" y="0"/>
                  </a:cubicBezTo>
                  <a:lnTo>
                    <a:pt x="16436" y="0"/>
                  </a:ln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0"/>
            <p:cNvSpPr/>
            <p:nvPr/>
          </p:nvSpPr>
          <p:spPr>
            <a:xfrm flipH="1">
              <a:off x="593253" y="4540469"/>
              <a:ext cx="593440" cy="593392"/>
            </a:xfrm>
            <a:custGeom>
              <a:rect b="b" l="l" r="r" t="t"/>
              <a:pathLst>
                <a:path extrusionOk="0" h="12297"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0"/>
            <p:cNvSpPr/>
            <p:nvPr/>
          </p:nvSpPr>
          <p:spPr>
            <a:xfrm flipH="1">
              <a:off x="593398" y="4540469"/>
              <a:ext cx="593295" cy="593392"/>
            </a:xfrm>
            <a:custGeom>
              <a:rect b="b" l="l" r="r" t="t"/>
              <a:pathLst>
                <a:path extrusionOk="0" h="12297" w="12295">
                  <a:moveTo>
                    <a:pt x="0" y="0"/>
                  </a:moveTo>
                  <a:lnTo>
                    <a:pt x="0" y="12297"/>
                  </a:lnTo>
                  <a:lnTo>
                    <a:pt x="12295" y="122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0"/>
            <p:cNvSpPr/>
            <p:nvPr/>
          </p:nvSpPr>
          <p:spPr>
            <a:xfrm flipH="1">
              <a:off x="551417" y="4530867"/>
              <a:ext cx="677259" cy="612645"/>
            </a:xfrm>
            <a:custGeom>
              <a:rect b="b" l="l" r="r" t="t"/>
              <a:pathLst>
                <a:path extrusionOk="0" h="12696" w="14035">
                  <a:moveTo>
                    <a:pt x="1450" y="0"/>
                  </a:moveTo>
                  <a:cubicBezTo>
                    <a:pt x="1200" y="0"/>
                    <a:pt x="1003" y="64"/>
                    <a:pt x="868" y="199"/>
                  </a:cubicBezTo>
                  <a:cubicBezTo>
                    <a:pt x="1" y="1069"/>
                    <a:pt x="2048" y="4526"/>
                    <a:pt x="5444" y="7922"/>
                  </a:cubicBezTo>
                  <a:cubicBezTo>
                    <a:pt x="8311" y="10790"/>
                    <a:pt x="11223" y="12696"/>
                    <a:pt x="12582" y="12696"/>
                  </a:cubicBezTo>
                  <a:cubicBezTo>
                    <a:pt x="12832" y="12696"/>
                    <a:pt x="13030" y="12631"/>
                    <a:pt x="13165" y="12496"/>
                  </a:cubicBezTo>
                  <a:cubicBezTo>
                    <a:pt x="14034" y="11628"/>
                    <a:pt x="11985" y="8171"/>
                    <a:pt x="8589" y="4775"/>
                  </a:cubicBezTo>
                  <a:cubicBezTo>
                    <a:pt x="5720" y="1906"/>
                    <a:pt x="2809" y="0"/>
                    <a:pt x="1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0"/>
            <p:cNvSpPr/>
            <p:nvPr/>
          </p:nvSpPr>
          <p:spPr>
            <a:xfrm flipH="1">
              <a:off x="1780145"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0"/>
            <p:cNvSpPr/>
            <p:nvPr/>
          </p:nvSpPr>
          <p:spPr>
            <a:xfrm flipH="1">
              <a:off x="1780145" y="4540469"/>
              <a:ext cx="593440" cy="148432"/>
            </a:xfrm>
            <a:custGeom>
              <a:rect b="b" l="l" r="r" t="t"/>
              <a:pathLst>
                <a:path extrusionOk="0" h="3076" w="12298">
                  <a:moveTo>
                    <a:pt x="1" y="0"/>
                  </a:moveTo>
                  <a:lnTo>
                    <a:pt x="1" y="3076"/>
                  </a:lnTo>
                  <a:lnTo>
                    <a:pt x="12297" y="3076"/>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0"/>
            <p:cNvSpPr/>
            <p:nvPr/>
          </p:nvSpPr>
          <p:spPr>
            <a:xfrm flipH="1">
              <a:off x="1780044" y="4540469"/>
              <a:ext cx="148481" cy="148432"/>
            </a:xfrm>
            <a:custGeom>
              <a:rect b="b" l="l" r="r" t="t"/>
              <a:pathLst>
                <a:path extrusionOk="0" h="3076" w="3077">
                  <a:moveTo>
                    <a:pt x="1" y="0"/>
                  </a:moveTo>
                  <a:cubicBezTo>
                    <a:pt x="1" y="1698"/>
                    <a:pt x="1379" y="3076"/>
                    <a:pt x="3077" y="3076"/>
                  </a:cubicBezTo>
                  <a:lnTo>
                    <a:pt x="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0"/>
            <p:cNvSpPr/>
            <p:nvPr/>
          </p:nvSpPr>
          <p:spPr>
            <a:xfrm flipH="1">
              <a:off x="1780048" y="4837189"/>
              <a:ext cx="593536" cy="296672"/>
            </a:xfrm>
            <a:custGeom>
              <a:rect b="b" l="l" r="r" t="t"/>
              <a:pathLst>
                <a:path extrusionOk="0" h="6148" w="12300">
                  <a:moveTo>
                    <a:pt x="6150" y="1"/>
                  </a:moveTo>
                  <a:cubicBezTo>
                    <a:pt x="2755" y="1"/>
                    <a:pt x="1" y="2752"/>
                    <a:pt x="1" y="6148"/>
                  </a:cubicBezTo>
                  <a:lnTo>
                    <a:pt x="12300" y="6148"/>
                  </a:lnTo>
                  <a:lnTo>
                    <a:pt x="123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0"/>
            <p:cNvSpPr/>
            <p:nvPr/>
          </p:nvSpPr>
          <p:spPr>
            <a:xfrm flipH="1">
              <a:off x="1824684" y="4881825"/>
              <a:ext cx="504265" cy="252036"/>
            </a:xfrm>
            <a:custGeom>
              <a:rect b="b" l="l" r="r" t="t"/>
              <a:pathLst>
                <a:path extrusionOk="0" h="5223" w="10450">
                  <a:moveTo>
                    <a:pt x="5225" y="0"/>
                  </a:moveTo>
                  <a:cubicBezTo>
                    <a:pt x="2340" y="0"/>
                    <a:pt x="1" y="2338"/>
                    <a:pt x="1" y="5223"/>
                  </a:cubicBezTo>
                  <a:lnTo>
                    <a:pt x="10450" y="5223"/>
                  </a:lnTo>
                  <a:cubicBezTo>
                    <a:pt x="10450" y="2338"/>
                    <a:pt x="8110" y="0"/>
                    <a:pt x="5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0"/>
            <p:cNvSpPr/>
            <p:nvPr/>
          </p:nvSpPr>
          <p:spPr>
            <a:xfrm flipH="1">
              <a:off x="1870719" y="4927763"/>
              <a:ext cx="412146" cy="206097"/>
            </a:xfrm>
            <a:custGeom>
              <a:rect b="b" l="l" r="r" t="t"/>
              <a:pathLst>
                <a:path extrusionOk="0" fill="none" h="4271" w="8541">
                  <a:moveTo>
                    <a:pt x="8540" y="4271"/>
                  </a:moveTo>
                  <a:cubicBezTo>
                    <a:pt x="8540" y="1913"/>
                    <a:pt x="6628" y="1"/>
                    <a:pt x="4270" y="1"/>
                  </a:cubicBezTo>
                  <a:cubicBezTo>
                    <a:pt x="1912" y="1"/>
                    <a:pt x="0" y="1913"/>
                    <a:pt x="0" y="4271"/>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0"/>
            <p:cNvSpPr/>
            <p:nvPr/>
          </p:nvSpPr>
          <p:spPr>
            <a:xfrm flipH="1">
              <a:off x="1932581" y="4989626"/>
              <a:ext cx="288468" cy="144234"/>
            </a:xfrm>
            <a:custGeom>
              <a:rect b="b" l="l" r="r" t="t"/>
              <a:pathLst>
                <a:path extrusionOk="0" fill="none" h="2989" w="5978">
                  <a:moveTo>
                    <a:pt x="5978" y="2989"/>
                  </a:moveTo>
                  <a:cubicBezTo>
                    <a:pt x="5978" y="1339"/>
                    <a:pt x="4639" y="0"/>
                    <a:pt x="2989" y="0"/>
                  </a:cubicBezTo>
                  <a:cubicBezTo>
                    <a:pt x="1340" y="0"/>
                    <a:pt x="1" y="1339"/>
                    <a:pt x="1" y="2989"/>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0"/>
            <p:cNvSpPr/>
            <p:nvPr/>
          </p:nvSpPr>
          <p:spPr>
            <a:xfrm flipH="1">
              <a:off x="1994395" y="5051441"/>
              <a:ext cx="164791" cy="82420"/>
            </a:xfrm>
            <a:custGeom>
              <a:rect b="b" l="l" r="r" t="t"/>
              <a:pathLst>
                <a:path extrusionOk="0" fill="none" h="1708" w="3415">
                  <a:moveTo>
                    <a:pt x="3414" y="1708"/>
                  </a:moveTo>
                  <a:cubicBezTo>
                    <a:pt x="3414" y="764"/>
                    <a:pt x="2650" y="1"/>
                    <a:pt x="1707" y="1"/>
                  </a:cubicBezTo>
                  <a:cubicBezTo>
                    <a:pt x="764" y="1"/>
                    <a:pt x="0" y="764"/>
                    <a:pt x="0" y="1708"/>
                  </a:cubicBezTo>
                </a:path>
              </a:pathLst>
            </a:custGeom>
            <a:noFill/>
            <a:ln cap="flat" cmpd="sng" w="9525">
              <a:solidFill>
                <a:schemeClr val="dk1"/>
              </a:solidFill>
              <a:prstDash val="solid"/>
              <a:miter lim="2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0"/>
            <p:cNvSpPr/>
            <p:nvPr/>
          </p:nvSpPr>
          <p:spPr>
            <a:xfrm flipH="1">
              <a:off x="1" y="4540469"/>
              <a:ext cx="593440" cy="593392"/>
            </a:xfrm>
            <a:custGeom>
              <a:rect b="b" l="l" r="r" t="t"/>
              <a:pathLst>
                <a:path extrusionOk="0" h="12297"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0"/>
            <p:cNvSpPr/>
            <p:nvPr/>
          </p:nvSpPr>
          <p:spPr>
            <a:xfrm flipH="1">
              <a:off x="444960" y="4985524"/>
              <a:ext cx="148481" cy="148336"/>
            </a:xfrm>
            <a:custGeom>
              <a:rect b="b" l="l" r="r" t="t"/>
              <a:pathLst>
                <a:path extrusionOk="0" h="3074" w="3077">
                  <a:moveTo>
                    <a:pt x="1" y="0"/>
                  </a:moveTo>
                  <a:lnTo>
                    <a:pt x="1" y="3074"/>
                  </a:lnTo>
                  <a:lnTo>
                    <a:pt x="3077"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0"/>
            <p:cNvSpPr/>
            <p:nvPr/>
          </p:nvSpPr>
          <p:spPr>
            <a:xfrm flipH="1">
              <a:off x="444960" y="4837189"/>
              <a:ext cx="148481" cy="148384"/>
            </a:xfrm>
            <a:custGeom>
              <a:rect b="b" l="l" r="r" t="t"/>
              <a:pathLst>
                <a:path extrusionOk="0" h="3075" w="3077">
                  <a:moveTo>
                    <a:pt x="1" y="1"/>
                  </a:moveTo>
                  <a:lnTo>
                    <a:pt x="1" y="3074"/>
                  </a:lnTo>
                  <a:lnTo>
                    <a:pt x="3077"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0"/>
            <p:cNvSpPr/>
            <p:nvPr/>
          </p:nvSpPr>
          <p:spPr>
            <a:xfrm flipH="1">
              <a:off x="296623"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0"/>
            <p:cNvSpPr/>
            <p:nvPr/>
          </p:nvSpPr>
          <p:spPr>
            <a:xfrm flipH="1">
              <a:off x="296623" y="4837189"/>
              <a:ext cx="148384" cy="148384"/>
            </a:xfrm>
            <a:custGeom>
              <a:rect b="b" l="l" r="r" t="t"/>
              <a:pathLst>
                <a:path extrusionOk="0" h="3075" w="3075">
                  <a:moveTo>
                    <a:pt x="1" y="1"/>
                  </a:moveTo>
                  <a:lnTo>
                    <a:pt x="1" y="3074"/>
                  </a:lnTo>
                  <a:lnTo>
                    <a:pt x="3074" y="307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0"/>
            <p:cNvSpPr/>
            <p:nvPr/>
          </p:nvSpPr>
          <p:spPr>
            <a:xfrm flipH="1">
              <a:off x="296623" y="4688853"/>
              <a:ext cx="148384" cy="148384"/>
            </a:xfrm>
            <a:custGeom>
              <a:rect b="b" l="l" r="r" t="t"/>
              <a:pathLst>
                <a:path extrusionOk="0" h="3075" w="3075">
                  <a:moveTo>
                    <a:pt x="1" y="1"/>
                  </a:moveTo>
                  <a:lnTo>
                    <a:pt x="1" y="3075"/>
                  </a:lnTo>
                  <a:lnTo>
                    <a:pt x="3074"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0"/>
            <p:cNvSpPr/>
            <p:nvPr/>
          </p:nvSpPr>
          <p:spPr>
            <a:xfrm flipH="1">
              <a:off x="148334" y="4985524"/>
              <a:ext cx="148336" cy="148336"/>
            </a:xfrm>
            <a:custGeom>
              <a:rect b="b" l="l" r="r" t="t"/>
              <a:pathLst>
                <a:path extrusionOk="0" h="3074" w="3074">
                  <a:moveTo>
                    <a:pt x="0" y="0"/>
                  </a:moveTo>
                  <a:lnTo>
                    <a:pt x="0" y="3074"/>
                  </a:lnTo>
                  <a:lnTo>
                    <a:pt x="3074" y="307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0"/>
            <p:cNvSpPr/>
            <p:nvPr/>
          </p:nvSpPr>
          <p:spPr>
            <a:xfrm flipH="1">
              <a:off x="-4" y="4985524"/>
              <a:ext cx="148384" cy="148336"/>
            </a:xfrm>
            <a:custGeom>
              <a:rect b="b" l="l" r="r" t="t"/>
              <a:pathLst>
                <a:path extrusionOk="0" h="3074" w="3075">
                  <a:moveTo>
                    <a:pt x="1" y="0"/>
                  </a:moveTo>
                  <a:lnTo>
                    <a:pt x="1" y="3074"/>
                  </a:lnTo>
                  <a:lnTo>
                    <a:pt x="3074" y="30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0"/>
            <p:cNvSpPr/>
            <p:nvPr/>
          </p:nvSpPr>
          <p:spPr>
            <a:xfrm flipH="1">
              <a:off x="148334" y="4837189"/>
              <a:ext cx="148336" cy="148384"/>
            </a:xfrm>
            <a:custGeom>
              <a:rect b="b" l="l" r="r" t="t"/>
              <a:pathLst>
                <a:path extrusionOk="0" h="3075" w="3074">
                  <a:moveTo>
                    <a:pt x="0" y="1"/>
                  </a:moveTo>
                  <a:lnTo>
                    <a:pt x="0" y="3074"/>
                  </a:lnTo>
                  <a:lnTo>
                    <a:pt x="3074" y="3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0"/>
            <p:cNvSpPr/>
            <p:nvPr/>
          </p:nvSpPr>
          <p:spPr>
            <a:xfrm flipH="1">
              <a:off x="444960" y="4688853"/>
              <a:ext cx="148481" cy="148384"/>
            </a:xfrm>
            <a:custGeom>
              <a:rect b="b" l="l" r="r" t="t"/>
              <a:pathLst>
                <a:path extrusionOk="0" h="3075" w="3077">
                  <a:moveTo>
                    <a:pt x="1" y="1"/>
                  </a:moveTo>
                  <a:lnTo>
                    <a:pt x="1" y="3075"/>
                  </a:lnTo>
                  <a:lnTo>
                    <a:pt x="3077" y="307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0"/>
            <p:cNvSpPr/>
            <p:nvPr/>
          </p:nvSpPr>
          <p:spPr>
            <a:xfrm flipH="1">
              <a:off x="444960" y="4540469"/>
              <a:ext cx="148481" cy="148432"/>
            </a:xfrm>
            <a:custGeom>
              <a:rect b="b" l="l" r="r" t="t"/>
              <a:pathLst>
                <a:path extrusionOk="0" h="3076" w="3077">
                  <a:moveTo>
                    <a:pt x="1" y="0"/>
                  </a:moveTo>
                  <a:lnTo>
                    <a:pt x="1" y="3076"/>
                  </a:lnTo>
                  <a:lnTo>
                    <a:pt x="3077" y="307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0"/>
            <p:cNvSpPr/>
            <p:nvPr/>
          </p:nvSpPr>
          <p:spPr>
            <a:xfrm flipH="1">
              <a:off x="1" y="4540469"/>
              <a:ext cx="593440" cy="593392"/>
            </a:xfrm>
            <a:custGeom>
              <a:rect b="b" l="l" r="r" t="t"/>
              <a:pathLst>
                <a:path extrusionOk="0" h="12297" w="12298">
                  <a:moveTo>
                    <a:pt x="1" y="0"/>
                  </a:move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0"/>
            <p:cNvSpPr/>
            <p:nvPr/>
          </p:nvSpPr>
          <p:spPr>
            <a:xfrm flipH="1">
              <a:off x="-1" y="4540469"/>
              <a:ext cx="453645" cy="453742"/>
            </a:xfrm>
            <a:custGeom>
              <a:rect b="b" l="l" r="r" t="t"/>
              <a:pathLst>
                <a:path extrusionOk="0" h="9403" w="9401">
                  <a:moveTo>
                    <a:pt x="0" y="0"/>
                  </a:moveTo>
                  <a:lnTo>
                    <a:pt x="9400" y="9403"/>
                  </a:lnTo>
                  <a:lnTo>
                    <a:pt x="9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0"/>
            <p:cNvSpPr/>
            <p:nvPr/>
          </p:nvSpPr>
          <p:spPr>
            <a:xfrm flipH="1">
              <a:off x="-2" y="4540469"/>
              <a:ext cx="296672" cy="296768"/>
            </a:xfrm>
            <a:custGeom>
              <a:rect b="b" l="l" r="r" t="t"/>
              <a:pathLst>
                <a:path extrusionOk="0" h="6150" w="6148">
                  <a:moveTo>
                    <a:pt x="0" y="0"/>
                  </a:moveTo>
                  <a:lnTo>
                    <a:pt x="6147" y="6150"/>
                  </a:lnTo>
                  <a:lnTo>
                    <a:pt x="6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0"/>
            <p:cNvSpPr/>
            <p:nvPr/>
          </p:nvSpPr>
          <p:spPr>
            <a:xfrm flipH="1">
              <a:off x="2652840" y="4933120"/>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0"/>
            <p:cNvSpPr/>
            <p:nvPr/>
          </p:nvSpPr>
          <p:spPr>
            <a:xfrm flipH="1">
              <a:off x="2725803" y="4892682"/>
              <a:ext cx="119914" cy="120058"/>
            </a:xfrm>
            <a:custGeom>
              <a:rect b="b" l="l" r="r" t="t"/>
              <a:pathLst>
                <a:path extrusionOk="0" h="2488" w="2485">
                  <a:moveTo>
                    <a:pt x="1979" y="1"/>
                  </a:moveTo>
                  <a:lnTo>
                    <a:pt x="0" y="1979"/>
                  </a:lnTo>
                  <a:lnTo>
                    <a:pt x="506" y="2488"/>
                  </a:lnTo>
                  <a:lnTo>
                    <a:pt x="2485" y="509"/>
                  </a:lnTo>
                  <a:lnTo>
                    <a:pt x="19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0"/>
            <p:cNvSpPr/>
            <p:nvPr/>
          </p:nvSpPr>
          <p:spPr>
            <a:xfrm flipH="1">
              <a:off x="2766096" y="4819865"/>
              <a:ext cx="135017" cy="34695"/>
            </a:xfrm>
            <a:custGeom>
              <a:rect b="b" l="l" r="r" t="t"/>
              <a:pathLst>
                <a:path extrusionOk="0" h="719" w="2798">
                  <a:moveTo>
                    <a:pt x="0" y="1"/>
                  </a:moveTo>
                  <a:lnTo>
                    <a:pt x="0" y="718"/>
                  </a:lnTo>
                  <a:lnTo>
                    <a:pt x="2798" y="718"/>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0"/>
            <p:cNvSpPr/>
            <p:nvPr/>
          </p:nvSpPr>
          <p:spPr>
            <a:xfrm flipH="1">
              <a:off x="2725803" y="4661686"/>
              <a:ext cx="119914" cy="120058"/>
            </a:xfrm>
            <a:custGeom>
              <a:rect b="b" l="l" r="r" t="t"/>
              <a:pathLst>
                <a:path extrusionOk="0" h="2488" w="2485">
                  <a:moveTo>
                    <a:pt x="506" y="0"/>
                  </a:moveTo>
                  <a:lnTo>
                    <a:pt x="0" y="509"/>
                  </a:lnTo>
                  <a:lnTo>
                    <a:pt x="1979" y="2487"/>
                  </a:lnTo>
                  <a:lnTo>
                    <a:pt x="2485" y="1979"/>
                  </a:lnTo>
                  <a:lnTo>
                    <a:pt x="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0"/>
            <p:cNvSpPr/>
            <p:nvPr/>
          </p:nvSpPr>
          <p:spPr>
            <a:xfrm flipH="1">
              <a:off x="2652840" y="4606289"/>
              <a:ext cx="34695" cy="135017"/>
            </a:xfrm>
            <a:custGeom>
              <a:rect b="b" l="l" r="r" t="t"/>
              <a:pathLst>
                <a:path extrusionOk="0" h="2798" w="719">
                  <a:moveTo>
                    <a:pt x="1" y="0"/>
                  </a:moveTo>
                  <a:lnTo>
                    <a:pt x="1" y="2798"/>
                  </a:lnTo>
                  <a:lnTo>
                    <a:pt x="718" y="2798"/>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0"/>
            <p:cNvSpPr/>
            <p:nvPr/>
          </p:nvSpPr>
          <p:spPr>
            <a:xfrm flipH="1">
              <a:off x="2494659" y="4661686"/>
              <a:ext cx="119914" cy="119914"/>
            </a:xfrm>
            <a:custGeom>
              <a:rect b="b" l="l" r="r" t="t"/>
              <a:pathLst>
                <a:path extrusionOk="0" h="2485" w="2485">
                  <a:moveTo>
                    <a:pt x="1979" y="0"/>
                  </a:moveTo>
                  <a:lnTo>
                    <a:pt x="0" y="1979"/>
                  </a:lnTo>
                  <a:lnTo>
                    <a:pt x="506" y="2485"/>
                  </a:lnTo>
                  <a:lnTo>
                    <a:pt x="2485" y="506"/>
                  </a:lnTo>
                  <a:lnTo>
                    <a:pt x="19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0"/>
            <p:cNvSpPr/>
            <p:nvPr/>
          </p:nvSpPr>
          <p:spPr>
            <a:xfrm flipH="1">
              <a:off x="2439262" y="4819865"/>
              <a:ext cx="135017" cy="34695"/>
            </a:xfrm>
            <a:custGeom>
              <a:rect b="b" l="l" r="r" t="t"/>
              <a:pathLst>
                <a:path extrusionOk="0" h="719" w="2798">
                  <a:moveTo>
                    <a:pt x="0" y="1"/>
                  </a:moveTo>
                  <a:lnTo>
                    <a:pt x="0" y="718"/>
                  </a:lnTo>
                  <a:lnTo>
                    <a:pt x="2798" y="718"/>
                  </a:lnTo>
                  <a:lnTo>
                    <a:pt x="2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0"/>
            <p:cNvSpPr/>
            <p:nvPr/>
          </p:nvSpPr>
          <p:spPr>
            <a:xfrm flipH="1">
              <a:off x="2494659" y="4892682"/>
              <a:ext cx="119914" cy="120058"/>
            </a:xfrm>
            <a:custGeom>
              <a:rect b="b" l="l" r="r" t="t"/>
              <a:pathLst>
                <a:path extrusionOk="0" h="2488" w="2485">
                  <a:moveTo>
                    <a:pt x="509" y="1"/>
                  </a:moveTo>
                  <a:lnTo>
                    <a:pt x="0" y="509"/>
                  </a:lnTo>
                  <a:lnTo>
                    <a:pt x="1979" y="2488"/>
                  </a:lnTo>
                  <a:lnTo>
                    <a:pt x="2485" y="1979"/>
                  </a:lnTo>
                  <a:lnTo>
                    <a:pt x="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10"/>
          <p:cNvGrpSpPr/>
          <p:nvPr/>
        </p:nvGrpSpPr>
        <p:grpSpPr>
          <a:xfrm rot="-5400000">
            <a:off x="7704378" y="288005"/>
            <a:ext cx="1727195" cy="1151426"/>
            <a:chOff x="7515500" y="4056000"/>
            <a:chExt cx="1628508" cy="1085636"/>
          </a:xfrm>
        </p:grpSpPr>
        <p:sp>
          <p:nvSpPr>
            <p:cNvPr id="1299" name="Google Shape;1299;p10"/>
            <p:cNvSpPr/>
            <p:nvPr/>
          </p:nvSpPr>
          <p:spPr>
            <a:xfrm>
              <a:off x="7515500" y="4598708"/>
              <a:ext cx="542771" cy="542928"/>
            </a:xfrm>
            <a:custGeom>
              <a:rect b="b" l="l" r="r" t="t"/>
              <a:pathLst>
                <a:path extrusionOk="0" h="10386" w="10383">
                  <a:moveTo>
                    <a:pt x="0" y="1"/>
                  </a:moveTo>
                  <a:lnTo>
                    <a:pt x="0" y="10385"/>
                  </a:lnTo>
                  <a:lnTo>
                    <a:pt x="10383" y="10385"/>
                  </a:lnTo>
                  <a:lnTo>
                    <a:pt x="103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0"/>
            <p:cNvSpPr/>
            <p:nvPr/>
          </p:nvSpPr>
          <p:spPr>
            <a:xfrm>
              <a:off x="7515500" y="4598708"/>
              <a:ext cx="542771" cy="542928"/>
            </a:xfrm>
            <a:custGeom>
              <a:rect b="b" l="l" r="r" t="t"/>
              <a:pathLst>
                <a:path extrusionOk="0" h="10386" w="10383">
                  <a:moveTo>
                    <a:pt x="10383" y="1"/>
                  </a:moveTo>
                  <a:cubicBezTo>
                    <a:pt x="4650" y="1"/>
                    <a:pt x="0" y="4650"/>
                    <a:pt x="0" y="10385"/>
                  </a:cubicBezTo>
                  <a:lnTo>
                    <a:pt x="10383" y="10385"/>
                  </a:lnTo>
                  <a:lnTo>
                    <a:pt x="103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0"/>
            <p:cNvSpPr/>
            <p:nvPr/>
          </p:nvSpPr>
          <p:spPr>
            <a:xfrm>
              <a:off x="7716181" y="4799544"/>
              <a:ext cx="342088" cy="342088"/>
            </a:xfrm>
            <a:custGeom>
              <a:rect b="b" l="l" r="r" t="t"/>
              <a:pathLst>
                <a:path extrusionOk="0" h="6544" w="6544">
                  <a:moveTo>
                    <a:pt x="6544" y="1"/>
                  </a:moveTo>
                  <a:cubicBezTo>
                    <a:pt x="2932" y="1"/>
                    <a:pt x="1" y="2929"/>
                    <a:pt x="1" y="6543"/>
                  </a:cubicBezTo>
                  <a:lnTo>
                    <a:pt x="6544" y="6543"/>
                  </a:lnTo>
                  <a:lnTo>
                    <a:pt x="6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0"/>
            <p:cNvSpPr/>
            <p:nvPr/>
          </p:nvSpPr>
          <p:spPr>
            <a:xfrm>
              <a:off x="7857530" y="4940736"/>
              <a:ext cx="200736" cy="200893"/>
            </a:xfrm>
            <a:custGeom>
              <a:rect b="b" l="l" r="r" t="t"/>
              <a:pathLst>
                <a:path extrusionOk="0" h="3843" w="3840">
                  <a:moveTo>
                    <a:pt x="3840" y="0"/>
                  </a:moveTo>
                  <a:cubicBezTo>
                    <a:pt x="1719" y="0"/>
                    <a:pt x="0" y="1721"/>
                    <a:pt x="0" y="3842"/>
                  </a:cubicBezTo>
                  <a:lnTo>
                    <a:pt x="3840" y="3842"/>
                  </a:lnTo>
                  <a:lnTo>
                    <a:pt x="3840" y="0"/>
                  </a:lnTo>
                  <a:close/>
                </a:path>
              </a:pathLst>
            </a:custGeom>
            <a:solidFill>
              <a:srgbClr val="282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0"/>
            <p:cNvSpPr/>
            <p:nvPr/>
          </p:nvSpPr>
          <p:spPr>
            <a:xfrm>
              <a:off x="8601080" y="4598708"/>
              <a:ext cx="542928" cy="542928"/>
            </a:xfrm>
            <a:custGeom>
              <a:rect b="b" l="l" r="r" t="t"/>
              <a:pathLst>
                <a:path extrusionOk="0" h="10386" w="10386">
                  <a:moveTo>
                    <a:pt x="1" y="1"/>
                  </a:moveTo>
                  <a:lnTo>
                    <a:pt x="1" y="10385"/>
                  </a:lnTo>
                  <a:lnTo>
                    <a:pt x="10386" y="10385"/>
                  </a:lnTo>
                  <a:lnTo>
                    <a:pt x="10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0"/>
            <p:cNvSpPr/>
            <p:nvPr/>
          </p:nvSpPr>
          <p:spPr>
            <a:xfrm>
              <a:off x="8772696" y="4770323"/>
              <a:ext cx="199586" cy="199690"/>
            </a:xfrm>
            <a:custGeom>
              <a:rect b="b" l="l" r="r" t="t"/>
              <a:pathLst>
                <a:path extrusionOk="0" h="3820" w="3818">
                  <a:moveTo>
                    <a:pt x="1" y="0"/>
                  </a:moveTo>
                  <a:lnTo>
                    <a:pt x="1" y="3819"/>
                  </a:lnTo>
                  <a:lnTo>
                    <a:pt x="3817" y="3819"/>
                  </a:lnTo>
                  <a:lnTo>
                    <a:pt x="38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0"/>
            <p:cNvSpPr/>
            <p:nvPr/>
          </p:nvSpPr>
          <p:spPr>
            <a:xfrm>
              <a:off x="8601080" y="4598708"/>
              <a:ext cx="542928" cy="542928"/>
            </a:xfrm>
            <a:custGeom>
              <a:rect b="b" l="l" r="r" t="t"/>
              <a:pathLst>
                <a:path extrusionOk="0" h="10386" w="10386">
                  <a:moveTo>
                    <a:pt x="1" y="1"/>
                  </a:moveTo>
                  <a:lnTo>
                    <a:pt x="10386" y="10385"/>
                  </a:lnTo>
                  <a:lnTo>
                    <a:pt x="103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0"/>
            <p:cNvSpPr/>
            <p:nvPr/>
          </p:nvSpPr>
          <p:spPr>
            <a:xfrm>
              <a:off x="8601080" y="4056000"/>
              <a:ext cx="542824" cy="542771"/>
            </a:xfrm>
            <a:custGeom>
              <a:rect b="b" l="l" r="r" t="t"/>
              <a:pathLst>
                <a:path extrusionOk="0" h="10383" w="10384">
                  <a:moveTo>
                    <a:pt x="1" y="0"/>
                  </a:moveTo>
                  <a:lnTo>
                    <a:pt x="1" y="10383"/>
                  </a:lnTo>
                  <a:lnTo>
                    <a:pt x="10383" y="10383"/>
                  </a:lnTo>
                  <a:lnTo>
                    <a:pt x="103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0"/>
            <p:cNvSpPr/>
            <p:nvPr/>
          </p:nvSpPr>
          <p:spPr>
            <a:xfrm>
              <a:off x="8601080" y="4056000"/>
              <a:ext cx="542928" cy="542771"/>
            </a:xfrm>
            <a:custGeom>
              <a:rect b="b" l="l" r="r" t="t"/>
              <a:pathLst>
                <a:path extrusionOk="0" h="10383" w="10386">
                  <a:moveTo>
                    <a:pt x="1" y="0"/>
                  </a:moveTo>
                  <a:lnTo>
                    <a:pt x="1" y="10383"/>
                  </a:lnTo>
                  <a:lnTo>
                    <a:pt x="10386" y="10383"/>
                  </a:lnTo>
                  <a:cubicBezTo>
                    <a:pt x="10386" y="4647"/>
                    <a:pt x="5736"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0"/>
            <p:cNvSpPr/>
            <p:nvPr/>
          </p:nvSpPr>
          <p:spPr>
            <a:xfrm>
              <a:off x="8601080" y="4327302"/>
              <a:ext cx="271516" cy="271464"/>
            </a:xfrm>
            <a:custGeom>
              <a:rect b="b" l="l" r="r" t="t"/>
              <a:pathLst>
                <a:path extrusionOk="0" h="5193" w="5194">
                  <a:moveTo>
                    <a:pt x="1" y="0"/>
                  </a:moveTo>
                  <a:lnTo>
                    <a:pt x="1" y="5193"/>
                  </a:lnTo>
                  <a:lnTo>
                    <a:pt x="5193" y="5193"/>
                  </a:lnTo>
                  <a:cubicBezTo>
                    <a:pt x="5193" y="2326"/>
                    <a:pt x="2867"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0"/>
            <p:cNvSpPr/>
            <p:nvPr/>
          </p:nvSpPr>
          <p:spPr>
            <a:xfrm>
              <a:off x="8058211" y="4598708"/>
              <a:ext cx="542928" cy="542928"/>
            </a:xfrm>
            <a:custGeom>
              <a:rect b="b" l="l" r="r" t="t"/>
              <a:pathLst>
                <a:path extrusionOk="0" h="10386" w="10386">
                  <a:moveTo>
                    <a:pt x="1" y="1"/>
                  </a:moveTo>
                  <a:lnTo>
                    <a:pt x="1" y="10385"/>
                  </a:lnTo>
                  <a:lnTo>
                    <a:pt x="10386" y="10385"/>
                  </a:lnTo>
                  <a:lnTo>
                    <a:pt x="103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0"/>
            <p:cNvSpPr/>
            <p:nvPr/>
          </p:nvSpPr>
          <p:spPr>
            <a:xfrm>
              <a:off x="8258840" y="4598708"/>
              <a:ext cx="141718" cy="542928"/>
            </a:xfrm>
            <a:custGeom>
              <a:rect b="b" l="l" r="r" t="t"/>
              <a:pathLst>
                <a:path extrusionOk="0" h="10386" w="2711">
                  <a:moveTo>
                    <a:pt x="0" y="1"/>
                  </a:moveTo>
                  <a:lnTo>
                    <a:pt x="0" y="10385"/>
                  </a:lnTo>
                  <a:lnTo>
                    <a:pt x="2710" y="10385"/>
                  </a:lnTo>
                  <a:lnTo>
                    <a:pt x="2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0"/>
            <p:cNvSpPr/>
            <p:nvPr/>
          </p:nvSpPr>
          <p:spPr>
            <a:xfrm>
              <a:off x="8058211" y="4799283"/>
              <a:ext cx="542928" cy="141718"/>
            </a:xfrm>
            <a:custGeom>
              <a:rect b="b" l="l" r="r" t="t"/>
              <a:pathLst>
                <a:path extrusionOk="0" h="2711" w="10386">
                  <a:moveTo>
                    <a:pt x="1" y="1"/>
                  </a:moveTo>
                  <a:lnTo>
                    <a:pt x="1" y="2711"/>
                  </a:lnTo>
                  <a:lnTo>
                    <a:pt x="10386" y="2711"/>
                  </a:lnTo>
                  <a:lnTo>
                    <a:pt x="10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95800" y="1161025"/>
            <a:ext cx="7952400" cy="3461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1pPr>
            <a:lvl2pPr indent="-317500" lvl="1" marL="9144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2pPr>
            <a:lvl3pPr indent="-317500" lvl="2" marL="13716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3pPr>
            <a:lvl4pPr indent="-317500" lvl="3" marL="18288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4pPr>
            <a:lvl5pPr indent="-317500" lvl="4" marL="22860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5pPr>
            <a:lvl6pPr indent="-317500" lvl="5" marL="27432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6pPr>
            <a:lvl7pPr indent="-317500" lvl="6" marL="32004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7pPr>
            <a:lvl8pPr indent="-317500" lvl="7" marL="36576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8pPr>
            <a:lvl9pPr indent="-317500" lvl="8" marL="4114800" rtl="0">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9pPr>
          </a:lstStyle>
          <a:p/>
        </p:txBody>
      </p:sp>
      <p:sp>
        <p:nvSpPr>
          <p:cNvPr id="7" name="Google Shape;7;p1"/>
          <p:cNvSpPr txBox="1"/>
          <p:nvPr>
            <p:ph type="title"/>
          </p:nvPr>
        </p:nvSpPr>
        <p:spPr>
          <a:xfrm>
            <a:off x="595800" y="466100"/>
            <a:ext cx="7952400" cy="563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1pPr>
            <a:lvl2pPr lvl="1"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2pPr>
            <a:lvl3pPr lvl="2"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3pPr>
            <a:lvl4pPr lvl="3"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4pPr>
            <a:lvl5pPr lvl="4"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5pPr>
            <a:lvl6pPr lvl="5"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6pPr>
            <a:lvl7pPr lvl="6"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7pPr>
            <a:lvl8pPr lvl="7"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8pPr>
            <a:lvl9pPr lvl="8" algn="ctr">
              <a:spcBef>
                <a:spcPts val="0"/>
              </a:spcBef>
              <a:spcAft>
                <a:spcPts val="0"/>
              </a:spcAft>
              <a:buClr>
                <a:schemeClr val="dk1"/>
              </a:buClr>
              <a:buSzPts val="3300"/>
              <a:buFont typeface="Mulish Black"/>
              <a:buNone/>
              <a:defRPr sz="3300">
                <a:solidFill>
                  <a:schemeClr val="dk1"/>
                </a:solidFill>
                <a:latin typeface="Mulish Black"/>
                <a:ea typeface="Mulish Black"/>
                <a:cs typeface="Mulish Black"/>
                <a:sym typeface="Mulish Blac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515" name="Shape 3515"/>
        <p:cNvGrpSpPr/>
        <p:nvPr/>
      </p:nvGrpSpPr>
      <p:grpSpPr>
        <a:xfrm>
          <a:off x="0" y="0"/>
          <a:ext cx="0" cy="0"/>
          <a:chOff x="0" y="0"/>
          <a:chExt cx="0" cy="0"/>
        </a:xfrm>
      </p:grpSpPr>
      <p:sp>
        <p:nvSpPr>
          <p:cNvPr id="3516" name="Google Shape;3516;p28"/>
          <p:cNvSpPr txBox="1"/>
          <p:nvPr>
            <p:ph idx="1" type="subTitle"/>
          </p:nvPr>
        </p:nvSpPr>
        <p:spPr>
          <a:xfrm>
            <a:off x="1230150" y="3753250"/>
            <a:ext cx="1492500" cy="64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Author</a:t>
            </a:r>
            <a:endParaRPr/>
          </a:p>
          <a:p>
            <a:pPr indent="0" lvl="0" marL="0" rtl="0" algn="l">
              <a:spcBef>
                <a:spcPts val="0"/>
              </a:spcBef>
              <a:spcAft>
                <a:spcPts val="0"/>
              </a:spcAft>
              <a:buNone/>
            </a:pPr>
            <a:r>
              <a:rPr lang="es"/>
              <a:t>Paul Marcu</a:t>
            </a:r>
            <a:endParaRPr/>
          </a:p>
        </p:txBody>
      </p:sp>
      <p:sp>
        <p:nvSpPr>
          <p:cNvPr id="3517" name="Google Shape;3517;p28"/>
          <p:cNvSpPr txBox="1"/>
          <p:nvPr>
            <p:ph type="title"/>
          </p:nvPr>
        </p:nvSpPr>
        <p:spPr>
          <a:xfrm>
            <a:off x="1230150" y="1286950"/>
            <a:ext cx="5462400" cy="246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200"/>
              <a:t>Subconscious behavioral patterns and</a:t>
            </a:r>
            <a:endParaRPr sz="3200"/>
          </a:p>
          <a:p>
            <a:pPr indent="0" lvl="0" marL="0" rtl="0" algn="l">
              <a:spcBef>
                <a:spcPts val="0"/>
              </a:spcBef>
              <a:spcAft>
                <a:spcPts val="0"/>
              </a:spcAft>
              <a:buNone/>
            </a:pPr>
            <a:r>
              <a:rPr lang="es" sz="3200"/>
              <a:t>decision-making in three-dimensional</a:t>
            </a:r>
            <a:endParaRPr sz="3200"/>
          </a:p>
          <a:p>
            <a:pPr indent="0" lvl="0" marL="0" rtl="0" algn="l">
              <a:spcBef>
                <a:spcPts val="0"/>
              </a:spcBef>
              <a:spcAft>
                <a:spcPts val="0"/>
              </a:spcAft>
              <a:buNone/>
            </a:pPr>
            <a:r>
              <a:rPr lang="es" sz="3200"/>
              <a:t>virtual environments</a:t>
            </a:r>
            <a:endParaRPr sz="3200"/>
          </a:p>
        </p:txBody>
      </p:sp>
      <p:sp>
        <p:nvSpPr>
          <p:cNvPr id="3518" name="Google Shape;3518;p28"/>
          <p:cNvSpPr txBox="1"/>
          <p:nvPr>
            <p:ph idx="1" type="subTitle"/>
          </p:nvPr>
        </p:nvSpPr>
        <p:spPr>
          <a:xfrm>
            <a:off x="3240900" y="3753250"/>
            <a:ext cx="2662200" cy="64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Supervisor</a:t>
            </a:r>
            <a:endParaRPr/>
          </a:p>
          <a:p>
            <a:pPr indent="0" lvl="0" marL="0" rtl="0" algn="l">
              <a:spcBef>
                <a:spcPts val="0"/>
              </a:spcBef>
              <a:spcAft>
                <a:spcPts val="0"/>
              </a:spcAft>
              <a:buNone/>
            </a:pPr>
            <a:r>
              <a:rPr lang="es"/>
              <a:t>Lect. Dr. Imre Zsigmond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5" name="Shape 3655"/>
        <p:cNvGrpSpPr/>
        <p:nvPr/>
      </p:nvGrpSpPr>
      <p:grpSpPr>
        <a:xfrm>
          <a:off x="0" y="0"/>
          <a:ext cx="0" cy="0"/>
          <a:chOff x="0" y="0"/>
          <a:chExt cx="0" cy="0"/>
        </a:xfrm>
      </p:grpSpPr>
      <p:sp>
        <p:nvSpPr>
          <p:cNvPr id="3656" name="Google Shape;3656;p37"/>
          <p:cNvSpPr txBox="1"/>
          <p:nvPr>
            <p:ph idx="1" type="subTitle"/>
          </p:nvPr>
        </p:nvSpPr>
        <p:spPr>
          <a:xfrm>
            <a:off x="1109825" y="1328625"/>
            <a:ext cx="5447700" cy="32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 reach our study’s objective, we opted for an empirical analysis of data collected from test subjects by:</a:t>
            </a:r>
            <a:endParaRPr>
              <a:solidFill>
                <a:schemeClr val="dk1"/>
              </a:solidFill>
              <a:latin typeface="Work Sans Medium"/>
              <a:ea typeface="Work Sans Medium"/>
              <a:cs typeface="Work Sans Medium"/>
              <a:sym typeface="Work Sans Medium"/>
            </a:endParaRPr>
          </a:p>
          <a:p>
            <a:pPr indent="-317500" lvl="0" marL="457200" rtl="0" algn="l">
              <a:spcBef>
                <a:spcPts val="1000"/>
              </a:spcBef>
              <a:spcAft>
                <a:spcPts val="0"/>
              </a:spcAft>
              <a:buClr>
                <a:schemeClr val="accent1"/>
              </a:buClr>
              <a:buSzPts val="1400"/>
              <a:buFont typeface="Work Sans Medium"/>
              <a:buChar char="●"/>
            </a:pPr>
            <a:r>
              <a:rPr lang="es"/>
              <a:t>Creating an interactive application depicting three sequentially accessible 3D labyrinths;</a:t>
            </a:r>
            <a:endParaRPr/>
          </a:p>
          <a:p>
            <a:pPr indent="-317500" lvl="0" marL="457200" rtl="0" algn="l">
              <a:spcBef>
                <a:spcPts val="0"/>
              </a:spcBef>
              <a:spcAft>
                <a:spcPts val="0"/>
              </a:spcAft>
              <a:buClr>
                <a:schemeClr val="accent1"/>
              </a:buClr>
              <a:buSzPts val="1400"/>
              <a:buChar char="●"/>
            </a:pPr>
            <a:r>
              <a:rPr lang="es"/>
              <a:t>Having each of the labyrinths’ walls depict certain environmental traits;</a:t>
            </a:r>
            <a:endParaRPr/>
          </a:p>
          <a:p>
            <a:pPr indent="-317500" lvl="0" marL="457200" rtl="0" algn="l">
              <a:spcBef>
                <a:spcPts val="0"/>
              </a:spcBef>
              <a:spcAft>
                <a:spcPts val="0"/>
              </a:spcAft>
              <a:buClr>
                <a:schemeClr val="accent1"/>
              </a:buClr>
              <a:buSzPts val="1400"/>
              <a:buFont typeface="Work Sans Medium"/>
              <a:buChar char="●"/>
            </a:pPr>
            <a:r>
              <a:rPr lang="es"/>
              <a:t>Ensuring that the application can accurately record the user’s movement data;</a:t>
            </a:r>
            <a:endParaRPr>
              <a:solidFill>
                <a:schemeClr val="dk1"/>
              </a:solidFill>
              <a:latin typeface="Work Sans Medium"/>
              <a:ea typeface="Work Sans Medium"/>
              <a:cs typeface="Work Sans Medium"/>
              <a:sym typeface="Work Sans Medium"/>
            </a:endParaRPr>
          </a:p>
          <a:p>
            <a:pPr indent="-317500" lvl="0" marL="457200" rtl="0" algn="l">
              <a:spcBef>
                <a:spcPts val="0"/>
              </a:spcBef>
              <a:spcAft>
                <a:spcPts val="0"/>
              </a:spcAft>
              <a:buClr>
                <a:schemeClr val="accent1"/>
              </a:buClr>
              <a:buSzPts val="1400"/>
              <a:buFont typeface="Work Sans Medium"/>
              <a:buChar char="●"/>
            </a:pPr>
            <a:r>
              <a:rPr lang="es"/>
              <a:t>Allowing test subjects to freely engage with the virtual testing environments;</a:t>
            </a:r>
            <a:endParaRPr>
              <a:solidFill>
                <a:schemeClr val="dk1"/>
              </a:solidFill>
              <a:latin typeface="Work Sans Medium"/>
              <a:ea typeface="Work Sans Medium"/>
              <a:cs typeface="Work Sans Medium"/>
              <a:sym typeface="Work Sans Medium"/>
            </a:endParaRPr>
          </a:p>
          <a:p>
            <a:pPr indent="-317500" lvl="0" marL="457200" rtl="0" algn="l">
              <a:spcBef>
                <a:spcPts val="0"/>
              </a:spcBef>
              <a:spcAft>
                <a:spcPts val="0"/>
              </a:spcAft>
              <a:buClr>
                <a:schemeClr val="accent1"/>
              </a:buClr>
              <a:buSzPts val="1400"/>
              <a:buFont typeface="Work Sans Medium"/>
              <a:buChar char="●"/>
            </a:pPr>
            <a:r>
              <a:rPr lang="es"/>
              <a:t>Processing and modeling the resulting data;</a:t>
            </a:r>
            <a:endParaRPr/>
          </a:p>
          <a:p>
            <a:pPr indent="-317500" lvl="0" marL="457200" rtl="0" algn="l">
              <a:spcBef>
                <a:spcPts val="0"/>
              </a:spcBef>
              <a:spcAft>
                <a:spcPts val="0"/>
              </a:spcAft>
              <a:buClr>
                <a:schemeClr val="accent1"/>
              </a:buClr>
              <a:buSzPts val="1400"/>
              <a:buChar char="●"/>
            </a:pPr>
            <a:r>
              <a:rPr lang="es"/>
              <a:t>Analyzing the modeled data and observing if it coincides with hypotheses from psychological articles.</a:t>
            </a:r>
            <a:endParaRPr/>
          </a:p>
        </p:txBody>
      </p:sp>
      <p:sp>
        <p:nvSpPr>
          <p:cNvPr id="3657" name="Google Shape;3657;p37"/>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Proposed Solution</a:t>
            </a:r>
            <a:endParaRPr/>
          </a:p>
        </p:txBody>
      </p:sp>
      <p:grpSp>
        <p:nvGrpSpPr>
          <p:cNvPr id="3658" name="Google Shape;3658;p37"/>
          <p:cNvGrpSpPr/>
          <p:nvPr/>
        </p:nvGrpSpPr>
        <p:grpSpPr>
          <a:xfrm>
            <a:off x="6653257" y="1852076"/>
            <a:ext cx="1420323" cy="1805790"/>
            <a:chOff x="-37370925" y="3579105"/>
            <a:chExt cx="248900" cy="316450"/>
          </a:xfrm>
        </p:grpSpPr>
        <p:sp>
          <p:nvSpPr>
            <p:cNvPr id="3659" name="Google Shape;3659;p37"/>
            <p:cNvSpPr/>
            <p:nvPr/>
          </p:nvSpPr>
          <p:spPr>
            <a:xfrm>
              <a:off x="-37268550" y="3671055"/>
              <a:ext cx="83525" cy="82525"/>
            </a:xfrm>
            <a:custGeom>
              <a:rect b="b" l="l" r="r" t="t"/>
              <a:pathLst>
                <a:path extrusionOk="0" h="3301" w="3341">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37"/>
            <p:cNvSpPr/>
            <p:nvPr/>
          </p:nvSpPr>
          <p:spPr>
            <a:xfrm>
              <a:off x="-37370925" y="3579105"/>
              <a:ext cx="248900" cy="316450"/>
            </a:xfrm>
            <a:custGeom>
              <a:rect b="b" l="l" r="r" t="t"/>
              <a:pathLst>
                <a:path extrusionOk="0" h="12658" w="9956">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4" name="Shape 3664"/>
        <p:cNvGrpSpPr/>
        <p:nvPr/>
      </p:nvGrpSpPr>
      <p:grpSpPr>
        <a:xfrm>
          <a:off x="0" y="0"/>
          <a:ext cx="0" cy="0"/>
          <a:chOff x="0" y="0"/>
          <a:chExt cx="0" cy="0"/>
        </a:xfrm>
      </p:grpSpPr>
      <p:sp>
        <p:nvSpPr>
          <p:cNvPr id="3665" name="Google Shape;3665;p38"/>
          <p:cNvSpPr txBox="1"/>
          <p:nvPr>
            <p:ph idx="1" type="subTitle"/>
          </p:nvPr>
        </p:nvSpPr>
        <p:spPr>
          <a:xfrm>
            <a:off x="3272725" y="1186150"/>
            <a:ext cx="4876800" cy="33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Participant Configuration</a:t>
            </a:r>
            <a:endParaRPr sz="1600">
              <a:solidFill>
                <a:schemeClr val="dk1"/>
              </a:solidFill>
              <a:latin typeface="Work Sans Medium"/>
              <a:ea typeface="Work Sans Medium"/>
              <a:cs typeface="Work Sans Medium"/>
              <a:sym typeface="Work Sans Medium"/>
            </a:endParaRPr>
          </a:p>
          <a:p>
            <a:pPr indent="-330200" lvl="0" marL="457200" rtl="0" algn="l">
              <a:spcBef>
                <a:spcPts val="1000"/>
              </a:spcBef>
              <a:spcAft>
                <a:spcPts val="0"/>
              </a:spcAft>
              <a:buClr>
                <a:schemeClr val="accent1"/>
              </a:buClr>
              <a:buSzPts val="1600"/>
              <a:buFont typeface="Work Sans Medium"/>
              <a:buChar char="●"/>
            </a:pPr>
            <a:r>
              <a:rPr lang="es" sz="1600"/>
              <a:t>Fifteen students of the faculty (9 male, 6 female) were selected for participation</a:t>
            </a:r>
            <a:r>
              <a:rPr lang="es" sz="1600"/>
              <a:t>;</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It was confirmed ahead of the experiment that none of them had significant visual or motor impairments that could affect the outcome</a:t>
            </a:r>
            <a:r>
              <a:rPr lang="es" sz="1600"/>
              <a:t>;</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Additionally, each of them affirmed that they were familiar with the interfacing devices</a:t>
            </a:r>
            <a:r>
              <a:rPr lang="es" sz="1600"/>
              <a:t>;</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Subjects were unaware of the study’s scope.</a:t>
            </a:r>
            <a:endParaRPr sz="1600">
              <a:solidFill>
                <a:schemeClr val="dk1"/>
              </a:solidFill>
              <a:latin typeface="Work Sans Medium"/>
              <a:ea typeface="Work Sans Medium"/>
              <a:cs typeface="Work Sans Medium"/>
              <a:sym typeface="Work Sans Medium"/>
            </a:endParaRPr>
          </a:p>
        </p:txBody>
      </p:sp>
      <p:sp>
        <p:nvSpPr>
          <p:cNvPr id="3666" name="Google Shape;3666;p38"/>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Methodology</a:t>
            </a:r>
            <a:endParaRPr/>
          </a:p>
        </p:txBody>
      </p:sp>
      <p:grpSp>
        <p:nvGrpSpPr>
          <p:cNvPr id="3667" name="Google Shape;3667;p38"/>
          <p:cNvGrpSpPr/>
          <p:nvPr/>
        </p:nvGrpSpPr>
        <p:grpSpPr>
          <a:xfrm>
            <a:off x="1673212" y="1757543"/>
            <a:ext cx="728126" cy="1805809"/>
            <a:chOff x="3343310" y="4475555"/>
            <a:chExt cx="127717" cy="316753"/>
          </a:xfrm>
        </p:grpSpPr>
        <p:sp>
          <p:nvSpPr>
            <p:cNvPr id="3668" name="Google Shape;3668;p38"/>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38"/>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3" name="Shape 3673"/>
        <p:cNvGrpSpPr/>
        <p:nvPr/>
      </p:nvGrpSpPr>
      <p:grpSpPr>
        <a:xfrm>
          <a:off x="0" y="0"/>
          <a:ext cx="0" cy="0"/>
          <a:chOff x="0" y="0"/>
          <a:chExt cx="0" cy="0"/>
        </a:xfrm>
      </p:grpSpPr>
      <p:sp>
        <p:nvSpPr>
          <p:cNvPr id="3674" name="Google Shape;3674;p39"/>
          <p:cNvSpPr txBox="1"/>
          <p:nvPr>
            <p:ph idx="1" type="subTitle"/>
          </p:nvPr>
        </p:nvSpPr>
        <p:spPr>
          <a:xfrm>
            <a:off x="1030950" y="1011450"/>
            <a:ext cx="7082100" cy="29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External</a:t>
            </a:r>
            <a:r>
              <a:rPr b="1" lang="es" sz="1600"/>
              <a:t> Configuration</a:t>
            </a:r>
            <a:endParaRPr sz="1600">
              <a:solidFill>
                <a:schemeClr val="dk1"/>
              </a:solidFill>
              <a:latin typeface="Work Sans Medium"/>
              <a:ea typeface="Work Sans Medium"/>
              <a:cs typeface="Work Sans Medium"/>
              <a:sym typeface="Work Sans Medium"/>
            </a:endParaRPr>
          </a:p>
          <a:p>
            <a:pPr indent="-330200" lvl="0" marL="457200" rtl="0" algn="l">
              <a:spcBef>
                <a:spcPts val="1000"/>
              </a:spcBef>
              <a:spcAft>
                <a:spcPts val="0"/>
              </a:spcAft>
              <a:buClr>
                <a:schemeClr val="accent1"/>
              </a:buClr>
              <a:buSzPts val="1600"/>
              <a:buFont typeface="Work Sans Medium"/>
              <a:buChar char="●"/>
            </a:pPr>
            <a:r>
              <a:rPr lang="es" sz="1600"/>
              <a:t>The trials took place in empty classrooms, such as to avoid distractions;</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Smartphones and smartwatches were left outside of the testing rooms, to mitigate the risk of interruptions;</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Participants were seated at a desk, facing a laptop which was running the testing application, with no other background applications;</a:t>
            </a:r>
            <a:endParaRPr sz="1600"/>
          </a:p>
          <a:p>
            <a:pPr indent="-330200" lvl="0" marL="457200" rtl="0" algn="l">
              <a:spcBef>
                <a:spcPts val="0"/>
              </a:spcBef>
              <a:spcAft>
                <a:spcPts val="0"/>
              </a:spcAft>
              <a:buClr>
                <a:schemeClr val="accent1"/>
              </a:buClr>
              <a:buSzPts val="1600"/>
              <a:buChar char="●"/>
            </a:pPr>
            <a:r>
              <a:rPr lang="es" sz="1600"/>
              <a:t>The only instructions given were to explore the mazes freely, as they contained no entrance nor exit;</a:t>
            </a:r>
            <a:endParaRPr sz="1600"/>
          </a:p>
          <a:p>
            <a:pPr indent="-330200" lvl="0" marL="457200" rtl="0" algn="l">
              <a:spcBef>
                <a:spcPts val="0"/>
              </a:spcBef>
              <a:spcAft>
                <a:spcPts val="0"/>
              </a:spcAft>
              <a:buClr>
                <a:schemeClr val="accent1"/>
              </a:buClr>
              <a:buSzPts val="1600"/>
              <a:buFont typeface="Work Sans Medium"/>
              <a:buChar char="●"/>
            </a:pPr>
            <a:r>
              <a:rPr lang="es" sz="1600"/>
              <a:t>Subjects were unaware of the study’s scope to prevent bias.</a:t>
            </a:r>
            <a:endParaRPr sz="1600">
              <a:solidFill>
                <a:schemeClr val="dk1"/>
              </a:solidFill>
              <a:latin typeface="Work Sans Medium"/>
              <a:ea typeface="Work Sans Medium"/>
              <a:cs typeface="Work Sans Medium"/>
              <a:sym typeface="Work Sans Medium"/>
            </a:endParaRPr>
          </a:p>
        </p:txBody>
      </p:sp>
      <p:grpSp>
        <p:nvGrpSpPr>
          <p:cNvPr id="3675" name="Google Shape;3675;p39"/>
          <p:cNvGrpSpPr/>
          <p:nvPr/>
        </p:nvGrpSpPr>
        <p:grpSpPr>
          <a:xfrm>
            <a:off x="-6" y="-9"/>
            <a:ext cx="2594427" cy="518916"/>
            <a:chOff x="1252494" y="3566141"/>
            <a:chExt cx="2594427" cy="518916"/>
          </a:xfrm>
        </p:grpSpPr>
        <p:sp>
          <p:nvSpPr>
            <p:cNvPr id="3676" name="Google Shape;3676;p39"/>
            <p:cNvSpPr/>
            <p:nvPr/>
          </p:nvSpPr>
          <p:spPr>
            <a:xfrm>
              <a:off x="1252578" y="3566141"/>
              <a:ext cx="518914" cy="518914"/>
            </a:xfrm>
            <a:custGeom>
              <a:rect b="b" l="l" r="r" t="t"/>
              <a:pathLst>
                <a:path extrusionOk="0" h="12298" w="12298">
                  <a:moveTo>
                    <a:pt x="0" y="0"/>
                  </a:moveTo>
                  <a:lnTo>
                    <a:pt x="0"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39"/>
            <p:cNvSpPr/>
            <p:nvPr/>
          </p:nvSpPr>
          <p:spPr>
            <a:xfrm>
              <a:off x="1252494" y="3825600"/>
              <a:ext cx="518872" cy="259457"/>
            </a:xfrm>
            <a:custGeom>
              <a:rect b="b" l="l" r="r" t="t"/>
              <a:pathLst>
                <a:path extrusionOk="0" h="6149" w="12297">
                  <a:moveTo>
                    <a:pt x="6150" y="1"/>
                  </a:moveTo>
                  <a:cubicBezTo>
                    <a:pt x="2754" y="1"/>
                    <a:pt x="0" y="2752"/>
                    <a:pt x="2" y="6148"/>
                  </a:cubicBez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39"/>
            <p:cNvSpPr/>
            <p:nvPr/>
          </p:nvSpPr>
          <p:spPr>
            <a:xfrm>
              <a:off x="1511954" y="3955308"/>
              <a:ext cx="259415" cy="129750"/>
            </a:xfrm>
            <a:custGeom>
              <a:rect b="b" l="l" r="r" t="t"/>
              <a:pathLst>
                <a:path extrusionOk="0" h="3075" w="6148">
                  <a:moveTo>
                    <a:pt x="3074" y="0"/>
                  </a:moveTo>
                  <a:cubicBezTo>
                    <a:pt x="1376" y="0"/>
                    <a:pt x="1" y="1376"/>
                    <a:pt x="1" y="3074"/>
                  </a:cubicBezTo>
                  <a:lnTo>
                    <a:pt x="6148" y="3074"/>
                  </a:lnTo>
                  <a:lnTo>
                    <a:pt x="6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39"/>
            <p:cNvSpPr/>
            <p:nvPr/>
          </p:nvSpPr>
          <p:spPr>
            <a:xfrm>
              <a:off x="1369839" y="3566141"/>
              <a:ext cx="228655" cy="259499"/>
            </a:xfrm>
            <a:custGeom>
              <a:rect b="b" l="l" r="r" t="t"/>
              <a:pathLst>
                <a:path extrusionOk="0" h="6150" w="5419">
                  <a:moveTo>
                    <a:pt x="0" y="0"/>
                  </a:moveTo>
                  <a:cubicBezTo>
                    <a:pt x="0" y="3396"/>
                    <a:pt x="1510" y="6150"/>
                    <a:pt x="3369" y="6150"/>
                  </a:cubicBezTo>
                  <a:cubicBezTo>
                    <a:pt x="4139" y="6150"/>
                    <a:pt x="4850" y="5676"/>
                    <a:pt x="5418" y="4880"/>
                  </a:cubicBezTo>
                  <a:cubicBezTo>
                    <a:pt x="4615" y="3757"/>
                    <a:pt x="4100" y="1988"/>
                    <a:pt x="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39"/>
            <p:cNvSpPr/>
            <p:nvPr/>
          </p:nvSpPr>
          <p:spPr>
            <a:xfrm>
              <a:off x="1598455" y="3566141"/>
              <a:ext cx="172915" cy="259499"/>
            </a:xfrm>
            <a:custGeom>
              <a:rect b="b" l="l" r="r" t="t"/>
              <a:pathLst>
                <a:path extrusionOk="0" h="6150" w="4098">
                  <a:moveTo>
                    <a:pt x="1319" y="0"/>
                  </a:moveTo>
                  <a:cubicBezTo>
                    <a:pt x="1319" y="1988"/>
                    <a:pt x="801" y="3757"/>
                    <a:pt x="0" y="4880"/>
                  </a:cubicBezTo>
                  <a:cubicBezTo>
                    <a:pt x="569" y="5676"/>
                    <a:pt x="1280" y="6150"/>
                    <a:pt x="2050" y="6150"/>
                  </a:cubicBezTo>
                  <a:cubicBezTo>
                    <a:pt x="2821" y="6150"/>
                    <a:pt x="3532" y="5676"/>
                    <a:pt x="4098" y="4880"/>
                  </a:cubicBezTo>
                  <a:cubicBezTo>
                    <a:pt x="3297" y="3757"/>
                    <a:pt x="2780" y="1988"/>
                    <a:pt x="27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39"/>
            <p:cNvSpPr/>
            <p:nvPr/>
          </p:nvSpPr>
          <p:spPr>
            <a:xfrm>
              <a:off x="1715716" y="3566141"/>
              <a:ext cx="55655" cy="205912"/>
            </a:xfrm>
            <a:custGeom>
              <a:rect b="b" l="l" r="r" t="t"/>
              <a:pathLst>
                <a:path extrusionOk="0" h="4880" w="1319">
                  <a:moveTo>
                    <a:pt x="1" y="0"/>
                  </a:moveTo>
                  <a:cubicBezTo>
                    <a:pt x="1" y="1988"/>
                    <a:pt x="518" y="3757"/>
                    <a:pt x="1319" y="4880"/>
                  </a:cubicBezTo>
                  <a:lnTo>
                    <a:pt x="13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39"/>
            <p:cNvSpPr/>
            <p:nvPr/>
          </p:nvSpPr>
          <p:spPr>
            <a:xfrm>
              <a:off x="1542841" y="3566141"/>
              <a:ext cx="111268" cy="205912"/>
            </a:xfrm>
            <a:custGeom>
              <a:rect b="b" l="l" r="r" t="t"/>
              <a:pathLst>
                <a:path extrusionOk="0" h="4880" w="2637">
                  <a:moveTo>
                    <a:pt x="0" y="0"/>
                  </a:moveTo>
                  <a:cubicBezTo>
                    <a:pt x="0" y="1988"/>
                    <a:pt x="518" y="3757"/>
                    <a:pt x="1318" y="4880"/>
                  </a:cubicBezTo>
                  <a:cubicBezTo>
                    <a:pt x="2119" y="3757"/>
                    <a:pt x="2637" y="1988"/>
                    <a:pt x="26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39"/>
            <p:cNvSpPr/>
            <p:nvPr/>
          </p:nvSpPr>
          <p:spPr>
            <a:xfrm>
              <a:off x="2290208" y="3566141"/>
              <a:ext cx="518914" cy="518914"/>
            </a:xfrm>
            <a:custGeom>
              <a:rect b="b" l="l" r="r" t="t"/>
              <a:pathLst>
                <a:path extrusionOk="0" h="12298"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39"/>
            <p:cNvSpPr/>
            <p:nvPr/>
          </p:nvSpPr>
          <p:spPr>
            <a:xfrm>
              <a:off x="2549668" y="3566141"/>
              <a:ext cx="259541" cy="518914"/>
            </a:xfrm>
            <a:custGeom>
              <a:rect b="b" l="l" r="r" t="t"/>
              <a:pathLst>
                <a:path extrusionOk="0" h="12298" w="6151">
                  <a:moveTo>
                    <a:pt x="1" y="0"/>
                  </a:moveTo>
                  <a:lnTo>
                    <a:pt x="1" y="6150"/>
                  </a:lnTo>
                  <a:cubicBezTo>
                    <a:pt x="1" y="9546"/>
                    <a:pt x="2755" y="12297"/>
                    <a:pt x="6150" y="12297"/>
                  </a:cubicBezTo>
                  <a:lnTo>
                    <a:pt x="61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39"/>
            <p:cNvSpPr/>
            <p:nvPr/>
          </p:nvSpPr>
          <p:spPr>
            <a:xfrm>
              <a:off x="2290292" y="3566141"/>
              <a:ext cx="259415" cy="518914"/>
            </a:xfrm>
            <a:custGeom>
              <a:rect b="b" l="l" r="r" t="t"/>
              <a:pathLst>
                <a:path extrusionOk="0" h="12298" w="6148">
                  <a:moveTo>
                    <a:pt x="6148" y="0"/>
                  </a:moveTo>
                  <a:cubicBezTo>
                    <a:pt x="2752" y="0"/>
                    <a:pt x="1" y="2754"/>
                    <a:pt x="1" y="6150"/>
                  </a:cubicBezTo>
                  <a:lnTo>
                    <a:pt x="1" y="12297"/>
                  </a:lnTo>
                  <a:lnTo>
                    <a:pt x="6148" y="12297"/>
                  </a:lnTo>
                  <a:lnTo>
                    <a:pt x="6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39"/>
            <p:cNvSpPr/>
            <p:nvPr/>
          </p:nvSpPr>
          <p:spPr>
            <a:xfrm>
              <a:off x="2418820" y="3825431"/>
              <a:ext cx="129834" cy="259626"/>
            </a:xfrm>
            <a:custGeom>
              <a:rect b="b" l="l" r="r" t="t"/>
              <a:pathLst>
                <a:path extrusionOk="0" h="6153" w="3077">
                  <a:moveTo>
                    <a:pt x="3077" y="0"/>
                  </a:moveTo>
                  <a:cubicBezTo>
                    <a:pt x="1379" y="0"/>
                    <a:pt x="1" y="1376"/>
                    <a:pt x="1" y="3076"/>
                  </a:cubicBezTo>
                  <a:lnTo>
                    <a:pt x="1" y="6152"/>
                  </a:lnTo>
                  <a:lnTo>
                    <a:pt x="3077" y="6152"/>
                  </a:lnTo>
                  <a:lnTo>
                    <a:pt x="3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39"/>
            <p:cNvSpPr/>
            <p:nvPr/>
          </p:nvSpPr>
          <p:spPr>
            <a:xfrm>
              <a:off x="1771330" y="3566141"/>
              <a:ext cx="518914" cy="518914"/>
            </a:xfrm>
            <a:custGeom>
              <a:rect b="b" l="l" r="r" t="t"/>
              <a:pathLst>
                <a:path extrusionOk="0" h="12298"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39"/>
            <p:cNvSpPr/>
            <p:nvPr/>
          </p:nvSpPr>
          <p:spPr>
            <a:xfrm>
              <a:off x="2030832" y="3566141"/>
              <a:ext cx="259499" cy="518914"/>
            </a:xfrm>
            <a:custGeom>
              <a:rect b="b" l="l" r="r" t="t"/>
              <a:pathLst>
                <a:path extrusionOk="0" h="12298" w="6150">
                  <a:moveTo>
                    <a:pt x="0" y="0"/>
                  </a:moveTo>
                  <a:lnTo>
                    <a:pt x="0" y="12297"/>
                  </a:lnTo>
                  <a:lnTo>
                    <a:pt x="6150" y="12297"/>
                  </a:lnTo>
                  <a:lnTo>
                    <a:pt x="61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39"/>
            <p:cNvSpPr/>
            <p:nvPr/>
          </p:nvSpPr>
          <p:spPr>
            <a:xfrm>
              <a:off x="2160499" y="3566141"/>
              <a:ext cx="129834" cy="518914"/>
            </a:xfrm>
            <a:custGeom>
              <a:rect b="b" l="l" r="r" t="t"/>
              <a:pathLst>
                <a:path extrusionOk="0" h="12298" w="3077">
                  <a:moveTo>
                    <a:pt x="1" y="0"/>
                  </a:moveTo>
                  <a:lnTo>
                    <a:pt x="1" y="12297"/>
                  </a:lnTo>
                  <a:lnTo>
                    <a:pt x="3077" y="12297"/>
                  </a:lnTo>
                  <a:lnTo>
                    <a:pt x="3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39"/>
            <p:cNvSpPr/>
            <p:nvPr/>
          </p:nvSpPr>
          <p:spPr>
            <a:xfrm>
              <a:off x="1771330" y="3825600"/>
              <a:ext cx="518914" cy="259457"/>
            </a:xfrm>
            <a:custGeom>
              <a:rect b="b" l="l" r="r" t="t"/>
              <a:pathLst>
                <a:path extrusionOk="0" h="6149" w="12298">
                  <a:moveTo>
                    <a:pt x="1" y="1"/>
                  </a:moveTo>
                  <a:lnTo>
                    <a:pt x="1"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39"/>
            <p:cNvSpPr/>
            <p:nvPr/>
          </p:nvSpPr>
          <p:spPr>
            <a:xfrm>
              <a:off x="1771330" y="3955308"/>
              <a:ext cx="259541" cy="129750"/>
            </a:xfrm>
            <a:custGeom>
              <a:rect b="b" l="l" r="r" t="t"/>
              <a:pathLst>
                <a:path extrusionOk="0" h="3075" w="6151">
                  <a:moveTo>
                    <a:pt x="1" y="0"/>
                  </a:moveTo>
                  <a:lnTo>
                    <a:pt x="1" y="3074"/>
                  </a:lnTo>
                  <a:lnTo>
                    <a:pt x="6150" y="3074"/>
                  </a:lnTo>
                  <a:lnTo>
                    <a:pt x="6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39"/>
            <p:cNvSpPr/>
            <p:nvPr/>
          </p:nvSpPr>
          <p:spPr>
            <a:xfrm>
              <a:off x="2030832" y="3825600"/>
              <a:ext cx="259499" cy="259457"/>
            </a:xfrm>
            <a:custGeom>
              <a:rect b="b" l="l" r="r" t="t"/>
              <a:pathLst>
                <a:path extrusionOk="0" h="6149" w="6150">
                  <a:moveTo>
                    <a:pt x="0" y="1"/>
                  </a:moveTo>
                  <a:lnTo>
                    <a:pt x="0" y="6148"/>
                  </a:lnTo>
                  <a:cubicBezTo>
                    <a:pt x="3396" y="6148"/>
                    <a:pt x="6150" y="3397"/>
                    <a:pt x="61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39"/>
            <p:cNvSpPr/>
            <p:nvPr/>
          </p:nvSpPr>
          <p:spPr>
            <a:xfrm>
              <a:off x="2030832" y="3825600"/>
              <a:ext cx="129707" cy="129750"/>
            </a:xfrm>
            <a:custGeom>
              <a:rect b="b" l="l" r="r" t="t"/>
              <a:pathLst>
                <a:path extrusionOk="0" h="3075" w="3074">
                  <a:moveTo>
                    <a:pt x="0" y="1"/>
                  </a:moveTo>
                  <a:lnTo>
                    <a:pt x="0" y="3074"/>
                  </a:lnTo>
                  <a:cubicBezTo>
                    <a:pt x="1698" y="3074"/>
                    <a:pt x="3074" y="1699"/>
                    <a:pt x="3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39"/>
            <p:cNvSpPr/>
            <p:nvPr/>
          </p:nvSpPr>
          <p:spPr>
            <a:xfrm>
              <a:off x="1771456" y="3566141"/>
              <a:ext cx="172915" cy="259499"/>
            </a:xfrm>
            <a:custGeom>
              <a:rect b="b" l="l" r="r" t="t"/>
              <a:pathLst>
                <a:path extrusionOk="0" h="6150" w="4098">
                  <a:moveTo>
                    <a:pt x="1318" y="0"/>
                  </a:moveTo>
                  <a:cubicBezTo>
                    <a:pt x="1318" y="1988"/>
                    <a:pt x="801" y="3757"/>
                    <a:pt x="0" y="4880"/>
                  </a:cubicBezTo>
                  <a:cubicBezTo>
                    <a:pt x="566" y="5676"/>
                    <a:pt x="1277" y="6150"/>
                    <a:pt x="2048" y="6150"/>
                  </a:cubicBezTo>
                  <a:cubicBezTo>
                    <a:pt x="2821" y="6150"/>
                    <a:pt x="3529" y="5676"/>
                    <a:pt x="4097" y="4880"/>
                  </a:cubicBezTo>
                  <a:cubicBezTo>
                    <a:pt x="3297" y="3757"/>
                    <a:pt x="2779" y="1988"/>
                    <a:pt x="2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39"/>
            <p:cNvSpPr/>
            <p:nvPr/>
          </p:nvSpPr>
          <p:spPr>
            <a:xfrm>
              <a:off x="1771330" y="3566141"/>
              <a:ext cx="55782" cy="205912"/>
            </a:xfrm>
            <a:custGeom>
              <a:rect b="b" l="l" r="r" t="t"/>
              <a:pathLst>
                <a:path extrusionOk="0" h="4880" w="1322">
                  <a:moveTo>
                    <a:pt x="1" y="0"/>
                  </a:moveTo>
                  <a:lnTo>
                    <a:pt x="1" y="4880"/>
                  </a:lnTo>
                  <a:cubicBezTo>
                    <a:pt x="804" y="3757"/>
                    <a:pt x="1321" y="1988"/>
                    <a:pt x="1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39"/>
            <p:cNvSpPr/>
            <p:nvPr/>
          </p:nvSpPr>
          <p:spPr>
            <a:xfrm>
              <a:off x="1944331" y="3566141"/>
              <a:ext cx="228655" cy="259499"/>
            </a:xfrm>
            <a:custGeom>
              <a:rect b="b" l="l" r="r" t="t"/>
              <a:pathLst>
                <a:path extrusionOk="0" h="6150" w="5419">
                  <a:moveTo>
                    <a:pt x="1321" y="0"/>
                  </a:moveTo>
                  <a:cubicBezTo>
                    <a:pt x="1321" y="1988"/>
                    <a:pt x="803" y="3757"/>
                    <a:pt x="0" y="4880"/>
                  </a:cubicBezTo>
                  <a:cubicBezTo>
                    <a:pt x="569" y="5676"/>
                    <a:pt x="1280" y="6150"/>
                    <a:pt x="2050" y="6150"/>
                  </a:cubicBezTo>
                  <a:cubicBezTo>
                    <a:pt x="3911" y="6150"/>
                    <a:pt x="5418" y="3396"/>
                    <a:pt x="5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39"/>
            <p:cNvSpPr/>
            <p:nvPr/>
          </p:nvSpPr>
          <p:spPr>
            <a:xfrm>
              <a:off x="1888718" y="3566141"/>
              <a:ext cx="111268" cy="205912"/>
            </a:xfrm>
            <a:custGeom>
              <a:rect b="b" l="l" r="r" t="t"/>
              <a:pathLst>
                <a:path extrusionOk="0" h="4880" w="2637">
                  <a:moveTo>
                    <a:pt x="0" y="0"/>
                  </a:moveTo>
                  <a:cubicBezTo>
                    <a:pt x="0" y="1988"/>
                    <a:pt x="518" y="3757"/>
                    <a:pt x="1318" y="4880"/>
                  </a:cubicBezTo>
                  <a:cubicBezTo>
                    <a:pt x="2121" y="3757"/>
                    <a:pt x="2637" y="1988"/>
                    <a:pt x="26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39"/>
            <p:cNvSpPr/>
            <p:nvPr/>
          </p:nvSpPr>
          <p:spPr>
            <a:xfrm>
              <a:off x="2809170" y="3566141"/>
              <a:ext cx="518914" cy="518914"/>
            </a:xfrm>
            <a:custGeom>
              <a:rect b="b" l="l" r="r" t="t"/>
              <a:pathLst>
                <a:path extrusionOk="0" h="12298" w="12298">
                  <a:moveTo>
                    <a:pt x="0" y="0"/>
                  </a:moveTo>
                  <a:lnTo>
                    <a:pt x="0" y="12297"/>
                  </a:lnTo>
                  <a:lnTo>
                    <a:pt x="12297" y="12297"/>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39"/>
            <p:cNvSpPr/>
            <p:nvPr/>
          </p:nvSpPr>
          <p:spPr>
            <a:xfrm>
              <a:off x="3144667" y="3566141"/>
              <a:ext cx="183295" cy="518914"/>
            </a:xfrm>
            <a:custGeom>
              <a:rect b="b" l="l" r="r" t="t"/>
              <a:pathLst>
                <a:path extrusionOk="0" h="12298" w="4344">
                  <a:moveTo>
                    <a:pt x="0" y="0"/>
                  </a:moveTo>
                  <a:lnTo>
                    <a:pt x="0" y="10125"/>
                  </a:lnTo>
                  <a:cubicBezTo>
                    <a:pt x="0" y="11326"/>
                    <a:pt x="973" y="12297"/>
                    <a:pt x="2172" y="12297"/>
                  </a:cubicBezTo>
                  <a:cubicBezTo>
                    <a:pt x="3373" y="12297"/>
                    <a:pt x="4344" y="11326"/>
                    <a:pt x="4344" y="10125"/>
                  </a:cubicBezTo>
                  <a:lnTo>
                    <a:pt x="4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39"/>
            <p:cNvSpPr/>
            <p:nvPr/>
          </p:nvSpPr>
          <p:spPr>
            <a:xfrm>
              <a:off x="3068630" y="3566141"/>
              <a:ext cx="76162" cy="352792"/>
            </a:xfrm>
            <a:custGeom>
              <a:rect b="b" l="l" r="r" t="t"/>
              <a:pathLst>
                <a:path extrusionOk="0" h="8361" w="1805">
                  <a:moveTo>
                    <a:pt x="1" y="0"/>
                  </a:moveTo>
                  <a:lnTo>
                    <a:pt x="1" y="7459"/>
                  </a:lnTo>
                  <a:cubicBezTo>
                    <a:pt x="1" y="7956"/>
                    <a:pt x="403" y="8361"/>
                    <a:pt x="903" y="8361"/>
                  </a:cubicBezTo>
                  <a:cubicBezTo>
                    <a:pt x="1400" y="8361"/>
                    <a:pt x="1805" y="7956"/>
                    <a:pt x="1802" y="7459"/>
                  </a:cubicBezTo>
                  <a:lnTo>
                    <a:pt x="1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39"/>
            <p:cNvSpPr/>
            <p:nvPr/>
          </p:nvSpPr>
          <p:spPr>
            <a:xfrm>
              <a:off x="2929723" y="3566141"/>
              <a:ext cx="138864" cy="259499"/>
            </a:xfrm>
            <a:custGeom>
              <a:rect b="b" l="l" r="r" t="t"/>
              <a:pathLst>
                <a:path extrusionOk="0" h="6150" w="3291">
                  <a:moveTo>
                    <a:pt x="1" y="0"/>
                  </a:moveTo>
                  <a:lnTo>
                    <a:pt x="1" y="4505"/>
                  </a:lnTo>
                  <a:cubicBezTo>
                    <a:pt x="1" y="5414"/>
                    <a:pt x="737" y="6150"/>
                    <a:pt x="1646" y="6150"/>
                  </a:cubicBezTo>
                  <a:cubicBezTo>
                    <a:pt x="2554" y="6150"/>
                    <a:pt x="3291" y="5414"/>
                    <a:pt x="3291" y="4505"/>
                  </a:cubicBezTo>
                  <a:lnTo>
                    <a:pt x="32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39"/>
            <p:cNvSpPr/>
            <p:nvPr/>
          </p:nvSpPr>
          <p:spPr>
            <a:xfrm>
              <a:off x="2809170" y="3825600"/>
              <a:ext cx="259415" cy="259457"/>
            </a:xfrm>
            <a:custGeom>
              <a:rect b="b" l="l" r="r" t="t"/>
              <a:pathLst>
                <a:path extrusionOk="0" h="6149" w="6148">
                  <a:moveTo>
                    <a:pt x="0" y="1"/>
                  </a:moveTo>
                  <a:lnTo>
                    <a:pt x="0" y="6148"/>
                  </a:lnTo>
                  <a:lnTo>
                    <a:pt x="6148" y="6148"/>
                  </a:lnTo>
                  <a:cubicBezTo>
                    <a:pt x="6148" y="2752"/>
                    <a:pt x="3394"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39"/>
            <p:cNvSpPr/>
            <p:nvPr/>
          </p:nvSpPr>
          <p:spPr>
            <a:xfrm>
              <a:off x="3327922" y="3566141"/>
              <a:ext cx="518914" cy="518914"/>
            </a:xfrm>
            <a:custGeom>
              <a:rect b="b" l="l" r="r" t="t"/>
              <a:pathLst>
                <a:path extrusionOk="0" h="12298"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39"/>
            <p:cNvSpPr/>
            <p:nvPr/>
          </p:nvSpPr>
          <p:spPr>
            <a:xfrm>
              <a:off x="3328048" y="3566141"/>
              <a:ext cx="518872" cy="518914"/>
            </a:xfrm>
            <a:custGeom>
              <a:rect b="b" l="l" r="r" t="t"/>
              <a:pathLst>
                <a:path extrusionOk="0" h="12298" w="12297">
                  <a:moveTo>
                    <a:pt x="12297" y="0"/>
                  </a:moveTo>
                  <a:cubicBezTo>
                    <a:pt x="5505" y="0"/>
                    <a:pt x="0" y="5506"/>
                    <a:pt x="0" y="12297"/>
                  </a:cubicBez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39"/>
            <p:cNvSpPr/>
            <p:nvPr/>
          </p:nvSpPr>
          <p:spPr>
            <a:xfrm>
              <a:off x="3327922" y="3566141"/>
              <a:ext cx="518914" cy="518914"/>
            </a:xfrm>
            <a:custGeom>
              <a:rect b="b" l="l" r="r" t="t"/>
              <a:pathLst>
                <a:path extrusionOk="0" h="12298" w="12298">
                  <a:moveTo>
                    <a:pt x="12297" y="0"/>
                  </a:moveTo>
                  <a:lnTo>
                    <a:pt x="1"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39"/>
            <p:cNvSpPr/>
            <p:nvPr/>
          </p:nvSpPr>
          <p:spPr>
            <a:xfrm>
              <a:off x="3450162" y="3688339"/>
              <a:ext cx="396675" cy="396717"/>
            </a:xfrm>
            <a:custGeom>
              <a:rect b="b" l="l" r="r" t="t"/>
              <a:pathLst>
                <a:path extrusionOk="0" h="9402" w="9401">
                  <a:moveTo>
                    <a:pt x="9400" y="1"/>
                  </a:moveTo>
                  <a:lnTo>
                    <a:pt x="0" y="9401"/>
                  </a:lnTo>
                  <a:lnTo>
                    <a:pt x="9400" y="9401"/>
                  </a:lnTo>
                  <a:lnTo>
                    <a:pt x="94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39"/>
            <p:cNvSpPr/>
            <p:nvPr/>
          </p:nvSpPr>
          <p:spPr>
            <a:xfrm>
              <a:off x="3587424" y="3825600"/>
              <a:ext cx="259415" cy="259457"/>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1" name="Shape 3711"/>
        <p:cNvGrpSpPr/>
        <p:nvPr/>
      </p:nvGrpSpPr>
      <p:grpSpPr>
        <a:xfrm>
          <a:off x="0" y="0"/>
          <a:ext cx="0" cy="0"/>
          <a:chOff x="0" y="0"/>
          <a:chExt cx="0" cy="0"/>
        </a:xfrm>
      </p:grpSpPr>
      <p:sp>
        <p:nvSpPr>
          <p:cNvPr id="3712" name="Google Shape;3712;p40"/>
          <p:cNvSpPr txBox="1"/>
          <p:nvPr>
            <p:ph idx="1" type="subTitle"/>
          </p:nvPr>
        </p:nvSpPr>
        <p:spPr>
          <a:xfrm>
            <a:off x="1030950" y="925050"/>
            <a:ext cx="7082100" cy="32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Stimulus Configuration</a:t>
            </a:r>
            <a:endParaRPr sz="1600">
              <a:solidFill>
                <a:schemeClr val="dk1"/>
              </a:solidFill>
              <a:latin typeface="Work Sans Medium"/>
              <a:ea typeface="Work Sans Medium"/>
              <a:cs typeface="Work Sans Medium"/>
              <a:sym typeface="Work Sans Medium"/>
            </a:endParaRPr>
          </a:p>
          <a:p>
            <a:pPr indent="-330200" lvl="0" marL="457200" rtl="0" algn="l">
              <a:spcBef>
                <a:spcPts val="1000"/>
              </a:spcBef>
              <a:spcAft>
                <a:spcPts val="0"/>
              </a:spcAft>
              <a:buClr>
                <a:schemeClr val="accent1"/>
              </a:buClr>
              <a:buSzPts val="1600"/>
              <a:buFont typeface="Work Sans Medium"/>
              <a:buChar char="●"/>
            </a:pPr>
            <a:r>
              <a:rPr lang="es" sz="1600"/>
              <a:t>The experiment’s stimuli were visual, consisting of the three aforementioned labyrinths;</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Each labyrinth presented the same corridor height and width, as well as identical white ceilings and grey floors;</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The first maze had corridors of varying colors (red, green, blue, magenta);</a:t>
            </a:r>
            <a:endParaRPr sz="1600"/>
          </a:p>
          <a:p>
            <a:pPr indent="-330200" lvl="0" marL="457200" rtl="0" algn="l">
              <a:spcBef>
                <a:spcPts val="0"/>
              </a:spcBef>
              <a:spcAft>
                <a:spcPts val="0"/>
              </a:spcAft>
              <a:buClr>
                <a:schemeClr val="accent1"/>
              </a:buClr>
              <a:buSzPts val="1600"/>
              <a:buChar char="●"/>
            </a:pPr>
            <a:r>
              <a:rPr lang="es" sz="1600"/>
              <a:t>The second maze had corridors depicting various geometric textures (circular, triangular, square);</a:t>
            </a:r>
            <a:endParaRPr sz="1600"/>
          </a:p>
          <a:p>
            <a:pPr indent="-330200" lvl="0" marL="457200" rtl="0" algn="l">
              <a:spcBef>
                <a:spcPts val="0"/>
              </a:spcBef>
              <a:spcAft>
                <a:spcPts val="0"/>
              </a:spcAft>
              <a:buClr>
                <a:schemeClr val="accent1"/>
              </a:buClr>
              <a:buSzPts val="1600"/>
              <a:buFont typeface="Work Sans Medium"/>
              <a:buChar char="●"/>
            </a:pPr>
            <a:r>
              <a:rPr lang="es" sz="1600"/>
              <a:t>The third maze had corridors of varying brightnesses (bright, dim, dimmer, dark);</a:t>
            </a:r>
            <a:endParaRPr sz="1600"/>
          </a:p>
          <a:p>
            <a:pPr indent="-330200" lvl="0" marL="457200" rtl="0" algn="l">
              <a:spcBef>
                <a:spcPts val="0"/>
              </a:spcBef>
              <a:spcAft>
                <a:spcPts val="0"/>
              </a:spcAft>
              <a:buClr>
                <a:schemeClr val="accent1"/>
              </a:buClr>
              <a:buSzPts val="1600"/>
              <a:buChar char="●"/>
            </a:pPr>
            <a:r>
              <a:rPr lang="es" sz="1600"/>
              <a:t>Each maze had an allotted exploration time of sixty seconds.</a:t>
            </a:r>
            <a:endParaRPr sz="1600"/>
          </a:p>
        </p:txBody>
      </p:sp>
      <p:grpSp>
        <p:nvGrpSpPr>
          <p:cNvPr id="3713" name="Google Shape;3713;p40"/>
          <p:cNvGrpSpPr/>
          <p:nvPr/>
        </p:nvGrpSpPr>
        <p:grpSpPr>
          <a:xfrm>
            <a:off x="-6" y="-9"/>
            <a:ext cx="2594427" cy="518916"/>
            <a:chOff x="1252494" y="3566141"/>
            <a:chExt cx="2594427" cy="518916"/>
          </a:xfrm>
        </p:grpSpPr>
        <p:sp>
          <p:nvSpPr>
            <p:cNvPr id="3714" name="Google Shape;3714;p40"/>
            <p:cNvSpPr/>
            <p:nvPr/>
          </p:nvSpPr>
          <p:spPr>
            <a:xfrm>
              <a:off x="1252578" y="3566141"/>
              <a:ext cx="518914" cy="518914"/>
            </a:xfrm>
            <a:custGeom>
              <a:rect b="b" l="l" r="r" t="t"/>
              <a:pathLst>
                <a:path extrusionOk="0" h="12298" w="12298">
                  <a:moveTo>
                    <a:pt x="0" y="0"/>
                  </a:moveTo>
                  <a:lnTo>
                    <a:pt x="0" y="12297"/>
                  </a:lnTo>
                  <a:lnTo>
                    <a:pt x="12297" y="12297"/>
                  </a:lnTo>
                  <a:lnTo>
                    <a:pt x="12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0"/>
            <p:cNvSpPr/>
            <p:nvPr/>
          </p:nvSpPr>
          <p:spPr>
            <a:xfrm>
              <a:off x="1252494" y="3825600"/>
              <a:ext cx="518872" cy="259457"/>
            </a:xfrm>
            <a:custGeom>
              <a:rect b="b" l="l" r="r" t="t"/>
              <a:pathLst>
                <a:path extrusionOk="0" h="6149" w="12297">
                  <a:moveTo>
                    <a:pt x="6150" y="1"/>
                  </a:moveTo>
                  <a:cubicBezTo>
                    <a:pt x="2754" y="1"/>
                    <a:pt x="0" y="2752"/>
                    <a:pt x="2" y="6148"/>
                  </a:cubicBez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0"/>
            <p:cNvSpPr/>
            <p:nvPr/>
          </p:nvSpPr>
          <p:spPr>
            <a:xfrm>
              <a:off x="1511954" y="3955308"/>
              <a:ext cx="259415" cy="129750"/>
            </a:xfrm>
            <a:custGeom>
              <a:rect b="b" l="l" r="r" t="t"/>
              <a:pathLst>
                <a:path extrusionOk="0" h="3075" w="6148">
                  <a:moveTo>
                    <a:pt x="3074" y="0"/>
                  </a:moveTo>
                  <a:cubicBezTo>
                    <a:pt x="1376" y="0"/>
                    <a:pt x="1" y="1376"/>
                    <a:pt x="1" y="3074"/>
                  </a:cubicBezTo>
                  <a:lnTo>
                    <a:pt x="6148" y="3074"/>
                  </a:lnTo>
                  <a:lnTo>
                    <a:pt x="6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0"/>
            <p:cNvSpPr/>
            <p:nvPr/>
          </p:nvSpPr>
          <p:spPr>
            <a:xfrm>
              <a:off x="1369839" y="3566141"/>
              <a:ext cx="228655" cy="259499"/>
            </a:xfrm>
            <a:custGeom>
              <a:rect b="b" l="l" r="r" t="t"/>
              <a:pathLst>
                <a:path extrusionOk="0" h="6150" w="5419">
                  <a:moveTo>
                    <a:pt x="0" y="0"/>
                  </a:moveTo>
                  <a:cubicBezTo>
                    <a:pt x="0" y="3396"/>
                    <a:pt x="1510" y="6150"/>
                    <a:pt x="3369" y="6150"/>
                  </a:cubicBezTo>
                  <a:cubicBezTo>
                    <a:pt x="4139" y="6150"/>
                    <a:pt x="4850" y="5676"/>
                    <a:pt x="5418" y="4880"/>
                  </a:cubicBezTo>
                  <a:cubicBezTo>
                    <a:pt x="4615" y="3757"/>
                    <a:pt x="4100" y="1988"/>
                    <a:pt x="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0"/>
            <p:cNvSpPr/>
            <p:nvPr/>
          </p:nvSpPr>
          <p:spPr>
            <a:xfrm>
              <a:off x="1598455" y="3566141"/>
              <a:ext cx="172915" cy="259499"/>
            </a:xfrm>
            <a:custGeom>
              <a:rect b="b" l="l" r="r" t="t"/>
              <a:pathLst>
                <a:path extrusionOk="0" h="6150" w="4098">
                  <a:moveTo>
                    <a:pt x="1319" y="0"/>
                  </a:moveTo>
                  <a:cubicBezTo>
                    <a:pt x="1319" y="1988"/>
                    <a:pt x="801" y="3757"/>
                    <a:pt x="0" y="4880"/>
                  </a:cubicBezTo>
                  <a:cubicBezTo>
                    <a:pt x="569" y="5676"/>
                    <a:pt x="1280" y="6150"/>
                    <a:pt x="2050" y="6150"/>
                  </a:cubicBezTo>
                  <a:cubicBezTo>
                    <a:pt x="2821" y="6150"/>
                    <a:pt x="3532" y="5676"/>
                    <a:pt x="4098" y="4880"/>
                  </a:cubicBezTo>
                  <a:cubicBezTo>
                    <a:pt x="3297" y="3757"/>
                    <a:pt x="2780" y="1988"/>
                    <a:pt x="27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0"/>
            <p:cNvSpPr/>
            <p:nvPr/>
          </p:nvSpPr>
          <p:spPr>
            <a:xfrm>
              <a:off x="1715716" y="3566141"/>
              <a:ext cx="55655" cy="205912"/>
            </a:xfrm>
            <a:custGeom>
              <a:rect b="b" l="l" r="r" t="t"/>
              <a:pathLst>
                <a:path extrusionOk="0" h="4880" w="1319">
                  <a:moveTo>
                    <a:pt x="1" y="0"/>
                  </a:moveTo>
                  <a:cubicBezTo>
                    <a:pt x="1" y="1988"/>
                    <a:pt x="518" y="3757"/>
                    <a:pt x="1319" y="4880"/>
                  </a:cubicBezTo>
                  <a:lnTo>
                    <a:pt x="13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0"/>
            <p:cNvSpPr/>
            <p:nvPr/>
          </p:nvSpPr>
          <p:spPr>
            <a:xfrm>
              <a:off x="1542841" y="3566141"/>
              <a:ext cx="111268" cy="205912"/>
            </a:xfrm>
            <a:custGeom>
              <a:rect b="b" l="l" r="r" t="t"/>
              <a:pathLst>
                <a:path extrusionOk="0" h="4880" w="2637">
                  <a:moveTo>
                    <a:pt x="0" y="0"/>
                  </a:moveTo>
                  <a:cubicBezTo>
                    <a:pt x="0" y="1988"/>
                    <a:pt x="518" y="3757"/>
                    <a:pt x="1318" y="4880"/>
                  </a:cubicBezTo>
                  <a:cubicBezTo>
                    <a:pt x="2119" y="3757"/>
                    <a:pt x="2637" y="1988"/>
                    <a:pt x="26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0"/>
            <p:cNvSpPr/>
            <p:nvPr/>
          </p:nvSpPr>
          <p:spPr>
            <a:xfrm>
              <a:off x="2290208" y="3566141"/>
              <a:ext cx="518914" cy="518914"/>
            </a:xfrm>
            <a:custGeom>
              <a:rect b="b" l="l" r="r" t="t"/>
              <a:pathLst>
                <a:path extrusionOk="0" h="12298" w="12298">
                  <a:moveTo>
                    <a:pt x="0" y="0"/>
                  </a:moveTo>
                  <a:lnTo>
                    <a:pt x="0" y="12297"/>
                  </a:lnTo>
                  <a:lnTo>
                    <a:pt x="12297" y="12297"/>
                  </a:lnTo>
                  <a:lnTo>
                    <a:pt x="12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0"/>
            <p:cNvSpPr/>
            <p:nvPr/>
          </p:nvSpPr>
          <p:spPr>
            <a:xfrm>
              <a:off x="2549668" y="3566141"/>
              <a:ext cx="259541" cy="518914"/>
            </a:xfrm>
            <a:custGeom>
              <a:rect b="b" l="l" r="r" t="t"/>
              <a:pathLst>
                <a:path extrusionOk="0" h="12298" w="6151">
                  <a:moveTo>
                    <a:pt x="1" y="0"/>
                  </a:moveTo>
                  <a:lnTo>
                    <a:pt x="1" y="6150"/>
                  </a:lnTo>
                  <a:cubicBezTo>
                    <a:pt x="1" y="9546"/>
                    <a:pt x="2755" y="12297"/>
                    <a:pt x="6150" y="12297"/>
                  </a:cubicBezTo>
                  <a:lnTo>
                    <a:pt x="61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0"/>
            <p:cNvSpPr/>
            <p:nvPr/>
          </p:nvSpPr>
          <p:spPr>
            <a:xfrm>
              <a:off x="2290292" y="3566141"/>
              <a:ext cx="259415" cy="518914"/>
            </a:xfrm>
            <a:custGeom>
              <a:rect b="b" l="l" r="r" t="t"/>
              <a:pathLst>
                <a:path extrusionOk="0" h="12298" w="6148">
                  <a:moveTo>
                    <a:pt x="6148" y="0"/>
                  </a:moveTo>
                  <a:cubicBezTo>
                    <a:pt x="2752" y="0"/>
                    <a:pt x="1" y="2754"/>
                    <a:pt x="1" y="6150"/>
                  </a:cubicBezTo>
                  <a:lnTo>
                    <a:pt x="1" y="12297"/>
                  </a:lnTo>
                  <a:lnTo>
                    <a:pt x="6148" y="12297"/>
                  </a:lnTo>
                  <a:lnTo>
                    <a:pt x="6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0"/>
            <p:cNvSpPr/>
            <p:nvPr/>
          </p:nvSpPr>
          <p:spPr>
            <a:xfrm>
              <a:off x="2418820" y="3825431"/>
              <a:ext cx="129834" cy="259626"/>
            </a:xfrm>
            <a:custGeom>
              <a:rect b="b" l="l" r="r" t="t"/>
              <a:pathLst>
                <a:path extrusionOk="0" h="6153" w="3077">
                  <a:moveTo>
                    <a:pt x="3077" y="0"/>
                  </a:moveTo>
                  <a:cubicBezTo>
                    <a:pt x="1379" y="0"/>
                    <a:pt x="1" y="1376"/>
                    <a:pt x="1" y="3076"/>
                  </a:cubicBezTo>
                  <a:lnTo>
                    <a:pt x="1" y="6152"/>
                  </a:lnTo>
                  <a:lnTo>
                    <a:pt x="3077" y="6152"/>
                  </a:lnTo>
                  <a:lnTo>
                    <a:pt x="3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0"/>
            <p:cNvSpPr/>
            <p:nvPr/>
          </p:nvSpPr>
          <p:spPr>
            <a:xfrm>
              <a:off x="1771330" y="3566141"/>
              <a:ext cx="518914" cy="518914"/>
            </a:xfrm>
            <a:custGeom>
              <a:rect b="b" l="l" r="r" t="t"/>
              <a:pathLst>
                <a:path extrusionOk="0" h="12298"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0"/>
            <p:cNvSpPr/>
            <p:nvPr/>
          </p:nvSpPr>
          <p:spPr>
            <a:xfrm>
              <a:off x="2030832" y="3566141"/>
              <a:ext cx="259499" cy="518914"/>
            </a:xfrm>
            <a:custGeom>
              <a:rect b="b" l="l" r="r" t="t"/>
              <a:pathLst>
                <a:path extrusionOk="0" h="12298" w="6150">
                  <a:moveTo>
                    <a:pt x="0" y="0"/>
                  </a:moveTo>
                  <a:lnTo>
                    <a:pt x="0" y="12297"/>
                  </a:lnTo>
                  <a:lnTo>
                    <a:pt x="6150" y="12297"/>
                  </a:lnTo>
                  <a:lnTo>
                    <a:pt x="61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0"/>
            <p:cNvSpPr/>
            <p:nvPr/>
          </p:nvSpPr>
          <p:spPr>
            <a:xfrm>
              <a:off x="2160499" y="3566141"/>
              <a:ext cx="129834" cy="518914"/>
            </a:xfrm>
            <a:custGeom>
              <a:rect b="b" l="l" r="r" t="t"/>
              <a:pathLst>
                <a:path extrusionOk="0" h="12298" w="3077">
                  <a:moveTo>
                    <a:pt x="1" y="0"/>
                  </a:moveTo>
                  <a:lnTo>
                    <a:pt x="1" y="12297"/>
                  </a:lnTo>
                  <a:lnTo>
                    <a:pt x="3077" y="12297"/>
                  </a:lnTo>
                  <a:lnTo>
                    <a:pt x="3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0"/>
            <p:cNvSpPr/>
            <p:nvPr/>
          </p:nvSpPr>
          <p:spPr>
            <a:xfrm>
              <a:off x="1771330" y="3825600"/>
              <a:ext cx="518914" cy="259457"/>
            </a:xfrm>
            <a:custGeom>
              <a:rect b="b" l="l" r="r" t="t"/>
              <a:pathLst>
                <a:path extrusionOk="0" h="6149" w="12298">
                  <a:moveTo>
                    <a:pt x="1" y="1"/>
                  </a:moveTo>
                  <a:lnTo>
                    <a:pt x="1" y="6148"/>
                  </a:lnTo>
                  <a:lnTo>
                    <a:pt x="12297" y="6148"/>
                  </a:lnTo>
                  <a:lnTo>
                    <a:pt x="12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0"/>
            <p:cNvSpPr/>
            <p:nvPr/>
          </p:nvSpPr>
          <p:spPr>
            <a:xfrm>
              <a:off x="1771330" y="3955308"/>
              <a:ext cx="259541" cy="129750"/>
            </a:xfrm>
            <a:custGeom>
              <a:rect b="b" l="l" r="r" t="t"/>
              <a:pathLst>
                <a:path extrusionOk="0" h="3075" w="6151">
                  <a:moveTo>
                    <a:pt x="1" y="0"/>
                  </a:moveTo>
                  <a:lnTo>
                    <a:pt x="1" y="3074"/>
                  </a:lnTo>
                  <a:lnTo>
                    <a:pt x="6150" y="3074"/>
                  </a:lnTo>
                  <a:lnTo>
                    <a:pt x="6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0"/>
            <p:cNvSpPr/>
            <p:nvPr/>
          </p:nvSpPr>
          <p:spPr>
            <a:xfrm>
              <a:off x="2030832" y="3825600"/>
              <a:ext cx="259499" cy="259457"/>
            </a:xfrm>
            <a:custGeom>
              <a:rect b="b" l="l" r="r" t="t"/>
              <a:pathLst>
                <a:path extrusionOk="0" h="6149" w="6150">
                  <a:moveTo>
                    <a:pt x="0" y="1"/>
                  </a:moveTo>
                  <a:lnTo>
                    <a:pt x="0" y="6148"/>
                  </a:lnTo>
                  <a:cubicBezTo>
                    <a:pt x="3396" y="6148"/>
                    <a:pt x="6150" y="3397"/>
                    <a:pt x="61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0"/>
            <p:cNvSpPr/>
            <p:nvPr/>
          </p:nvSpPr>
          <p:spPr>
            <a:xfrm>
              <a:off x="2030832" y="3825600"/>
              <a:ext cx="129707" cy="129750"/>
            </a:xfrm>
            <a:custGeom>
              <a:rect b="b" l="l" r="r" t="t"/>
              <a:pathLst>
                <a:path extrusionOk="0" h="3075" w="3074">
                  <a:moveTo>
                    <a:pt x="0" y="1"/>
                  </a:moveTo>
                  <a:lnTo>
                    <a:pt x="0" y="3074"/>
                  </a:lnTo>
                  <a:cubicBezTo>
                    <a:pt x="1698" y="3074"/>
                    <a:pt x="3074" y="1699"/>
                    <a:pt x="3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0"/>
            <p:cNvSpPr/>
            <p:nvPr/>
          </p:nvSpPr>
          <p:spPr>
            <a:xfrm>
              <a:off x="1771456" y="3566141"/>
              <a:ext cx="172915" cy="259499"/>
            </a:xfrm>
            <a:custGeom>
              <a:rect b="b" l="l" r="r" t="t"/>
              <a:pathLst>
                <a:path extrusionOk="0" h="6150" w="4098">
                  <a:moveTo>
                    <a:pt x="1318" y="0"/>
                  </a:moveTo>
                  <a:cubicBezTo>
                    <a:pt x="1318" y="1988"/>
                    <a:pt x="801" y="3757"/>
                    <a:pt x="0" y="4880"/>
                  </a:cubicBezTo>
                  <a:cubicBezTo>
                    <a:pt x="566" y="5676"/>
                    <a:pt x="1277" y="6150"/>
                    <a:pt x="2048" y="6150"/>
                  </a:cubicBezTo>
                  <a:cubicBezTo>
                    <a:pt x="2821" y="6150"/>
                    <a:pt x="3529" y="5676"/>
                    <a:pt x="4097" y="4880"/>
                  </a:cubicBezTo>
                  <a:cubicBezTo>
                    <a:pt x="3297" y="3757"/>
                    <a:pt x="2779" y="1988"/>
                    <a:pt x="2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0"/>
            <p:cNvSpPr/>
            <p:nvPr/>
          </p:nvSpPr>
          <p:spPr>
            <a:xfrm>
              <a:off x="1771330" y="3566141"/>
              <a:ext cx="55782" cy="205912"/>
            </a:xfrm>
            <a:custGeom>
              <a:rect b="b" l="l" r="r" t="t"/>
              <a:pathLst>
                <a:path extrusionOk="0" h="4880" w="1322">
                  <a:moveTo>
                    <a:pt x="1" y="0"/>
                  </a:moveTo>
                  <a:lnTo>
                    <a:pt x="1" y="4880"/>
                  </a:lnTo>
                  <a:cubicBezTo>
                    <a:pt x="804" y="3757"/>
                    <a:pt x="1321" y="1988"/>
                    <a:pt x="1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0"/>
            <p:cNvSpPr/>
            <p:nvPr/>
          </p:nvSpPr>
          <p:spPr>
            <a:xfrm>
              <a:off x="1944331" y="3566141"/>
              <a:ext cx="228655" cy="259499"/>
            </a:xfrm>
            <a:custGeom>
              <a:rect b="b" l="l" r="r" t="t"/>
              <a:pathLst>
                <a:path extrusionOk="0" h="6150" w="5419">
                  <a:moveTo>
                    <a:pt x="1321" y="0"/>
                  </a:moveTo>
                  <a:cubicBezTo>
                    <a:pt x="1321" y="1988"/>
                    <a:pt x="803" y="3757"/>
                    <a:pt x="0" y="4880"/>
                  </a:cubicBezTo>
                  <a:cubicBezTo>
                    <a:pt x="569" y="5676"/>
                    <a:pt x="1280" y="6150"/>
                    <a:pt x="2050" y="6150"/>
                  </a:cubicBezTo>
                  <a:cubicBezTo>
                    <a:pt x="3911" y="6150"/>
                    <a:pt x="5418" y="3396"/>
                    <a:pt x="5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0"/>
            <p:cNvSpPr/>
            <p:nvPr/>
          </p:nvSpPr>
          <p:spPr>
            <a:xfrm>
              <a:off x="1888718" y="3566141"/>
              <a:ext cx="111268" cy="205912"/>
            </a:xfrm>
            <a:custGeom>
              <a:rect b="b" l="l" r="r" t="t"/>
              <a:pathLst>
                <a:path extrusionOk="0" h="4880" w="2637">
                  <a:moveTo>
                    <a:pt x="0" y="0"/>
                  </a:moveTo>
                  <a:cubicBezTo>
                    <a:pt x="0" y="1988"/>
                    <a:pt x="518" y="3757"/>
                    <a:pt x="1318" y="4880"/>
                  </a:cubicBezTo>
                  <a:cubicBezTo>
                    <a:pt x="2121" y="3757"/>
                    <a:pt x="2637" y="1988"/>
                    <a:pt x="26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0"/>
            <p:cNvSpPr/>
            <p:nvPr/>
          </p:nvSpPr>
          <p:spPr>
            <a:xfrm>
              <a:off x="2809170" y="3566141"/>
              <a:ext cx="518914" cy="518914"/>
            </a:xfrm>
            <a:custGeom>
              <a:rect b="b" l="l" r="r" t="t"/>
              <a:pathLst>
                <a:path extrusionOk="0" h="12298" w="12298">
                  <a:moveTo>
                    <a:pt x="0" y="0"/>
                  </a:moveTo>
                  <a:lnTo>
                    <a:pt x="0" y="12297"/>
                  </a:lnTo>
                  <a:lnTo>
                    <a:pt x="12297" y="12297"/>
                  </a:lnTo>
                  <a:lnTo>
                    <a:pt x="12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0"/>
            <p:cNvSpPr/>
            <p:nvPr/>
          </p:nvSpPr>
          <p:spPr>
            <a:xfrm>
              <a:off x="3144667" y="3566141"/>
              <a:ext cx="183295" cy="518914"/>
            </a:xfrm>
            <a:custGeom>
              <a:rect b="b" l="l" r="r" t="t"/>
              <a:pathLst>
                <a:path extrusionOk="0" h="12298" w="4344">
                  <a:moveTo>
                    <a:pt x="0" y="0"/>
                  </a:moveTo>
                  <a:lnTo>
                    <a:pt x="0" y="10125"/>
                  </a:lnTo>
                  <a:cubicBezTo>
                    <a:pt x="0" y="11326"/>
                    <a:pt x="973" y="12297"/>
                    <a:pt x="2172" y="12297"/>
                  </a:cubicBezTo>
                  <a:cubicBezTo>
                    <a:pt x="3373" y="12297"/>
                    <a:pt x="4344" y="11326"/>
                    <a:pt x="4344" y="10125"/>
                  </a:cubicBezTo>
                  <a:lnTo>
                    <a:pt x="4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0"/>
            <p:cNvSpPr/>
            <p:nvPr/>
          </p:nvSpPr>
          <p:spPr>
            <a:xfrm>
              <a:off x="3068630" y="3566141"/>
              <a:ext cx="76162" cy="352792"/>
            </a:xfrm>
            <a:custGeom>
              <a:rect b="b" l="l" r="r" t="t"/>
              <a:pathLst>
                <a:path extrusionOk="0" h="8361" w="1805">
                  <a:moveTo>
                    <a:pt x="1" y="0"/>
                  </a:moveTo>
                  <a:lnTo>
                    <a:pt x="1" y="7459"/>
                  </a:lnTo>
                  <a:cubicBezTo>
                    <a:pt x="1" y="7956"/>
                    <a:pt x="403" y="8361"/>
                    <a:pt x="903" y="8361"/>
                  </a:cubicBezTo>
                  <a:cubicBezTo>
                    <a:pt x="1400" y="8361"/>
                    <a:pt x="1805" y="7956"/>
                    <a:pt x="1802" y="7459"/>
                  </a:cubicBezTo>
                  <a:lnTo>
                    <a:pt x="1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0"/>
            <p:cNvSpPr/>
            <p:nvPr/>
          </p:nvSpPr>
          <p:spPr>
            <a:xfrm>
              <a:off x="2929723" y="3566141"/>
              <a:ext cx="138864" cy="259499"/>
            </a:xfrm>
            <a:custGeom>
              <a:rect b="b" l="l" r="r" t="t"/>
              <a:pathLst>
                <a:path extrusionOk="0" h="6150" w="3291">
                  <a:moveTo>
                    <a:pt x="1" y="0"/>
                  </a:moveTo>
                  <a:lnTo>
                    <a:pt x="1" y="4505"/>
                  </a:lnTo>
                  <a:cubicBezTo>
                    <a:pt x="1" y="5414"/>
                    <a:pt x="737" y="6150"/>
                    <a:pt x="1646" y="6150"/>
                  </a:cubicBezTo>
                  <a:cubicBezTo>
                    <a:pt x="2554" y="6150"/>
                    <a:pt x="3291" y="5414"/>
                    <a:pt x="3291" y="4505"/>
                  </a:cubicBezTo>
                  <a:lnTo>
                    <a:pt x="32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0"/>
            <p:cNvSpPr/>
            <p:nvPr/>
          </p:nvSpPr>
          <p:spPr>
            <a:xfrm>
              <a:off x="2809170" y="3825600"/>
              <a:ext cx="259415" cy="259457"/>
            </a:xfrm>
            <a:custGeom>
              <a:rect b="b" l="l" r="r" t="t"/>
              <a:pathLst>
                <a:path extrusionOk="0" h="6149" w="6148">
                  <a:moveTo>
                    <a:pt x="0" y="1"/>
                  </a:moveTo>
                  <a:lnTo>
                    <a:pt x="0" y="6148"/>
                  </a:lnTo>
                  <a:lnTo>
                    <a:pt x="6148" y="6148"/>
                  </a:lnTo>
                  <a:cubicBezTo>
                    <a:pt x="6148" y="2752"/>
                    <a:pt x="3394"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0"/>
            <p:cNvSpPr/>
            <p:nvPr/>
          </p:nvSpPr>
          <p:spPr>
            <a:xfrm>
              <a:off x="3327922" y="3566141"/>
              <a:ext cx="518914" cy="518914"/>
            </a:xfrm>
            <a:custGeom>
              <a:rect b="b" l="l" r="r" t="t"/>
              <a:pathLst>
                <a:path extrusionOk="0" h="12298" w="12298">
                  <a:moveTo>
                    <a:pt x="1" y="0"/>
                  </a:moveTo>
                  <a:lnTo>
                    <a:pt x="1" y="12297"/>
                  </a:lnTo>
                  <a:lnTo>
                    <a:pt x="12297" y="12297"/>
                  </a:lnTo>
                  <a:lnTo>
                    <a:pt x="12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0"/>
            <p:cNvSpPr/>
            <p:nvPr/>
          </p:nvSpPr>
          <p:spPr>
            <a:xfrm>
              <a:off x="3328048" y="3566141"/>
              <a:ext cx="518872" cy="518914"/>
            </a:xfrm>
            <a:custGeom>
              <a:rect b="b" l="l" r="r" t="t"/>
              <a:pathLst>
                <a:path extrusionOk="0" h="12298" w="12297">
                  <a:moveTo>
                    <a:pt x="12297" y="0"/>
                  </a:moveTo>
                  <a:cubicBezTo>
                    <a:pt x="5505" y="0"/>
                    <a:pt x="0" y="5506"/>
                    <a:pt x="0" y="12297"/>
                  </a:cubicBezTo>
                  <a:lnTo>
                    <a:pt x="12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0"/>
            <p:cNvSpPr/>
            <p:nvPr/>
          </p:nvSpPr>
          <p:spPr>
            <a:xfrm>
              <a:off x="3327922" y="3566141"/>
              <a:ext cx="518914" cy="518914"/>
            </a:xfrm>
            <a:custGeom>
              <a:rect b="b" l="l" r="r" t="t"/>
              <a:pathLst>
                <a:path extrusionOk="0" h="12298" w="12298">
                  <a:moveTo>
                    <a:pt x="12297" y="0"/>
                  </a:moveTo>
                  <a:lnTo>
                    <a:pt x="1" y="12297"/>
                  </a:lnTo>
                  <a:lnTo>
                    <a:pt x="12297" y="12297"/>
                  </a:lnTo>
                  <a:lnTo>
                    <a:pt x="12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0"/>
            <p:cNvSpPr/>
            <p:nvPr/>
          </p:nvSpPr>
          <p:spPr>
            <a:xfrm>
              <a:off x="3450162" y="3688339"/>
              <a:ext cx="396675" cy="396717"/>
            </a:xfrm>
            <a:custGeom>
              <a:rect b="b" l="l" r="r" t="t"/>
              <a:pathLst>
                <a:path extrusionOk="0" h="9402" w="9401">
                  <a:moveTo>
                    <a:pt x="9400" y="1"/>
                  </a:moveTo>
                  <a:lnTo>
                    <a:pt x="0" y="9401"/>
                  </a:lnTo>
                  <a:lnTo>
                    <a:pt x="9400" y="9401"/>
                  </a:lnTo>
                  <a:lnTo>
                    <a:pt x="94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0"/>
            <p:cNvSpPr/>
            <p:nvPr/>
          </p:nvSpPr>
          <p:spPr>
            <a:xfrm>
              <a:off x="3587424" y="3825600"/>
              <a:ext cx="259415" cy="259457"/>
            </a:xfrm>
            <a:custGeom>
              <a:rect b="b" l="l" r="r" t="t"/>
              <a:pathLst>
                <a:path extrusionOk="0" h="6149" w="6148">
                  <a:moveTo>
                    <a:pt x="6147" y="1"/>
                  </a:moveTo>
                  <a:lnTo>
                    <a:pt x="0" y="6148"/>
                  </a:lnTo>
                  <a:lnTo>
                    <a:pt x="6147" y="6148"/>
                  </a:lnTo>
                  <a:lnTo>
                    <a:pt x="6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9" name="Shape 3749"/>
        <p:cNvGrpSpPr/>
        <p:nvPr/>
      </p:nvGrpSpPr>
      <p:grpSpPr>
        <a:xfrm>
          <a:off x="0" y="0"/>
          <a:ext cx="0" cy="0"/>
          <a:chOff x="0" y="0"/>
          <a:chExt cx="0" cy="0"/>
        </a:xfrm>
      </p:grpSpPr>
      <p:sp>
        <p:nvSpPr>
          <p:cNvPr id="3750" name="Google Shape;3750;p41"/>
          <p:cNvSpPr txBox="1"/>
          <p:nvPr>
            <p:ph idx="1" type="subTitle"/>
          </p:nvPr>
        </p:nvSpPr>
        <p:spPr>
          <a:xfrm>
            <a:off x="1109825" y="1328625"/>
            <a:ext cx="6531000" cy="28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700" u="sng">
                <a:latin typeface="Work Sans"/>
                <a:ea typeface="Work Sans"/>
                <a:cs typeface="Work Sans"/>
                <a:sym typeface="Work Sans"/>
              </a:rPr>
              <a:t>Design</a:t>
            </a:r>
            <a:endParaRPr b="1" sz="1700" u="sng">
              <a:solidFill>
                <a:schemeClr val="dk1"/>
              </a:solidFill>
              <a:latin typeface="Work Sans"/>
              <a:ea typeface="Work Sans"/>
              <a:cs typeface="Work Sans"/>
              <a:sym typeface="Work Sans"/>
            </a:endParaRPr>
          </a:p>
          <a:p>
            <a:pPr indent="-336550" lvl="0" marL="457200" rtl="0" algn="l">
              <a:spcBef>
                <a:spcPts val="1000"/>
              </a:spcBef>
              <a:spcAft>
                <a:spcPts val="0"/>
              </a:spcAft>
              <a:buClr>
                <a:schemeClr val="accent1"/>
              </a:buClr>
              <a:buSzPts val="1700"/>
              <a:buChar char="●"/>
            </a:pPr>
            <a:r>
              <a:rPr lang="es" sz="1700"/>
              <a:t>The application uses the event-driven software architecture pattern;</a:t>
            </a:r>
            <a:endParaRPr sz="1700">
              <a:solidFill>
                <a:schemeClr val="dk1"/>
              </a:solidFill>
              <a:latin typeface="Work Sans Medium"/>
              <a:ea typeface="Work Sans Medium"/>
              <a:cs typeface="Work Sans Medium"/>
              <a:sym typeface="Work Sans Medium"/>
            </a:endParaRPr>
          </a:p>
          <a:p>
            <a:pPr indent="-336550" lvl="0" marL="457200" rtl="0" algn="l">
              <a:spcBef>
                <a:spcPts val="0"/>
              </a:spcBef>
              <a:spcAft>
                <a:spcPts val="0"/>
              </a:spcAft>
              <a:buClr>
                <a:schemeClr val="accent1"/>
              </a:buClr>
              <a:buSzPts val="1700"/>
              <a:buFont typeface="Work Sans Medium"/>
              <a:buChar char="●"/>
            </a:pPr>
            <a:r>
              <a:rPr lang="es" sz="1700"/>
              <a:t>The player, defined by the Player and Camera entities, acts as the “event emitter”;</a:t>
            </a:r>
            <a:endParaRPr sz="1700">
              <a:solidFill>
                <a:schemeClr val="dk1"/>
              </a:solidFill>
              <a:latin typeface="Work Sans Medium"/>
              <a:ea typeface="Work Sans Medium"/>
              <a:cs typeface="Work Sans Medium"/>
              <a:sym typeface="Work Sans Medium"/>
            </a:endParaRPr>
          </a:p>
          <a:p>
            <a:pPr indent="-336550" lvl="0" marL="457200" rtl="0" algn="l">
              <a:spcBef>
                <a:spcPts val="0"/>
              </a:spcBef>
              <a:spcAft>
                <a:spcPts val="0"/>
              </a:spcAft>
              <a:buClr>
                <a:schemeClr val="accent1"/>
              </a:buClr>
              <a:buSzPts val="1700"/>
              <a:buFont typeface="Work Sans Medium"/>
              <a:buChar char="●"/>
            </a:pPr>
            <a:r>
              <a:rPr lang="es" sz="1700"/>
              <a:t>The environment, defined by the Floor and Wall entities, acts as the “event consumer”, reacting to the player’s input;</a:t>
            </a:r>
            <a:endParaRPr sz="1700">
              <a:solidFill>
                <a:schemeClr val="dk1"/>
              </a:solidFill>
              <a:latin typeface="Work Sans Medium"/>
              <a:ea typeface="Work Sans Medium"/>
              <a:cs typeface="Work Sans Medium"/>
              <a:sym typeface="Work Sans Medium"/>
            </a:endParaRPr>
          </a:p>
          <a:p>
            <a:pPr indent="-336550" lvl="0" marL="457200" rtl="0" algn="l">
              <a:spcBef>
                <a:spcPts val="0"/>
              </a:spcBef>
              <a:spcAft>
                <a:spcPts val="0"/>
              </a:spcAft>
              <a:buClr>
                <a:schemeClr val="accent1"/>
              </a:buClr>
              <a:buSzPts val="1700"/>
              <a:buFont typeface="Work Sans Medium"/>
              <a:buChar char="●"/>
            </a:pPr>
            <a:r>
              <a:rPr lang="es" sz="1700"/>
              <a:t>This paradigm defines the experiment’s core interactive experience.</a:t>
            </a:r>
            <a:endParaRPr sz="1700">
              <a:solidFill>
                <a:schemeClr val="dk1"/>
              </a:solidFill>
            </a:endParaRPr>
          </a:p>
        </p:txBody>
      </p:sp>
      <p:sp>
        <p:nvSpPr>
          <p:cNvPr id="3751" name="Google Shape;3751;p41"/>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Application Description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5" name="Shape 3755"/>
        <p:cNvGrpSpPr/>
        <p:nvPr/>
      </p:nvGrpSpPr>
      <p:grpSpPr>
        <a:xfrm>
          <a:off x="0" y="0"/>
          <a:ext cx="0" cy="0"/>
          <a:chOff x="0" y="0"/>
          <a:chExt cx="0" cy="0"/>
        </a:xfrm>
      </p:grpSpPr>
      <p:sp>
        <p:nvSpPr>
          <p:cNvPr id="3756" name="Google Shape;3756;p42"/>
          <p:cNvSpPr txBox="1"/>
          <p:nvPr>
            <p:ph idx="1" type="subTitle"/>
          </p:nvPr>
        </p:nvSpPr>
        <p:spPr>
          <a:xfrm>
            <a:off x="1483350" y="1404300"/>
            <a:ext cx="6177300" cy="23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700" u="sng"/>
              <a:t>Structure</a:t>
            </a:r>
            <a:endParaRPr sz="1700" u="sng">
              <a:solidFill>
                <a:schemeClr val="dk1"/>
              </a:solidFill>
              <a:latin typeface="Work Sans Medium"/>
              <a:ea typeface="Work Sans Medium"/>
              <a:cs typeface="Work Sans Medium"/>
              <a:sym typeface="Work Sans Medium"/>
            </a:endParaRPr>
          </a:p>
          <a:p>
            <a:pPr indent="-336550" lvl="0" marL="457200" rtl="0" algn="l">
              <a:spcBef>
                <a:spcPts val="1000"/>
              </a:spcBef>
              <a:spcAft>
                <a:spcPts val="0"/>
              </a:spcAft>
              <a:buClr>
                <a:schemeClr val="accent1"/>
              </a:buClr>
              <a:buSzPts val="1700"/>
              <a:buFont typeface="Work Sans Medium"/>
              <a:buChar char="●"/>
            </a:pPr>
            <a:r>
              <a:rPr lang="es" sz="1700"/>
              <a:t>The program has a structure of four UI scenes and three 3D scenes;</a:t>
            </a:r>
            <a:endParaRPr sz="1700">
              <a:solidFill>
                <a:schemeClr val="dk1"/>
              </a:solidFill>
              <a:latin typeface="Work Sans Medium"/>
              <a:ea typeface="Work Sans Medium"/>
              <a:cs typeface="Work Sans Medium"/>
              <a:sym typeface="Work Sans Medium"/>
            </a:endParaRPr>
          </a:p>
          <a:p>
            <a:pPr indent="-336550" lvl="0" marL="457200" rtl="0" algn="l">
              <a:spcBef>
                <a:spcPts val="0"/>
              </a:spcBef>
              <a:spcAft>
                <a:spcPts val="0"/>
              </a:spcAft>
              <a:buClr>
                <a:schemeClr val="accent1"/>
              </a:buClr>
              <a:buSzPts val="1700"/>
              <a:buFont typeface="Work Sans Medium"/>
              <a:buChar char="●"/>
            </a:pPr>
            <a:r>
              <a:rPr lang="es" sz="1700"/>
              <a:t>“Scenes” are isolated environments specific to the Unity 3D game engine;</a:t>
            </a:r>
            <a:endParaRPr sz="1700">
              <a:solidFill>
                <a:schemeClr val="dk1"/>
              </a:solidFill>
              <a:latin typeface="Work Sans Medium"/>
              <a:ea typeface="Work Sans Medium"/>
              <a:cs typeface="Work Sans Medium"/>
              <a:sym typeface="Work Sans Medium"/>
            </a:endParaRPr>
          </a:p>
          <a:p>
            <a:pPr indent="-336550" lvl="0" marL="457200" rtl="0" algn="l">
              <a:spcBef>
                <a:spcPts val="0"/>
              </a:spcBef>
              <a:spcAft>
                <a:spcPts val="0"/>
              </a:spcAft>
              <a:buClr>
                <a:schemeClr val="accent1"/>
              </a:buClr>
              <a:buSzPts val="1700"/>
              <a:buFont typeface="Work Sans Medium"/>
              <a:buChar char="●"/>
            </a:pPr>
            <a:r>
              <a:rPr lang="es" sz="1700"/>
              <a:t>The seven scenes take place intermittently in the application’s flow, such that users will go from a UI scene (menu) to a 3D scene (labyrinth).</a:t>
            </a:r>
            <a:endParaRPr sz="1700">
              <a:solidFill>
                <a:schemeClr val="dk1"/>
              </a:solidFill>
              <a:latin typeface="Work Sans Medium"/>
              <a:ea typeface="Work Sans Medium"/>
              <a:cs typeface="Work Sans Medium"/>
              <a:sym typeface="Work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0" name="Shape 3760"/>
        <p:cNvGrpSpPr/>
        <p:nvPr/>
      </p:nvGrpSpPr>
      <p:grpSpPr>
        <a:xfrm>
          <a:off x="0" y="0"/>
          <a:ext cx="0" cy="0"/>
          <a:chOff x="0" y="0"/>
          <a:chExt cx="0" cy="0"/>
        </a:xfrm>
      </p:grpSpPr>
      <p:sp>
        <p:nvSpPr>
          <p:cNvPr id="3761" name="Google Shape;3761;p43"/>
          <p:cNvSpPr txBox="1"/>
          <p:nvPr>
            <p:ph idx="1" type="subTitle"/>
          </p:nvPr>
        </p:nvSpPr>
        <p:spPr>
          <a:xfrm>
            <a:off x="1410600" y="1382400"/>
            <a:ext cx="6322800" cy="23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700" u="sng"/>
              <a:t>Implementation</a:t>
            </a:r>
            <a:endParaRPr sz="1700" u="sng">
              <a:solidFill>
                <a:schemeClr val="dk1"/>
              </a:solidFill>
              <a:latin typeface="Work Sans Medium"/>
              <a:ea typeface="Work Sans Medium"/>
              <a:cs typeface="Work Sans Medium"/>
              <a:sym typeface="Work Sans Medium"/>
            </a:endParaRPr>
          </a:p>
          <a:p>
            <a:pPr indent="-336550" lvl="0" marL="457200" rtl="0" algn="l">
              <a:spcBef>
                <a:spcPts val="1000"/>
              </a:spcBef>
              <a:spcAft>
                <a:spcPts val="0"/>
              </a:spcAft>
              <a:buClr>
                <a:schemeClr val="accent1"/>
              </a:buClr>
              <a:buSzPts val="1700"/>
              <a:buFont typeface="Work Sans Medium"/>
              <a:buChar char="●"/>
            </a:pPr>
            <a:r>
              <a:rPr lang="es" sz="1700"/>
              <a:t>The application was implemented in the Unity 3D game engine;</a:t>
            </a:r>
            <a:endParaRPr sz="1700">
              <a:solidFill>
                <a:schemeClr val="dk1"/>
              </a:solidFill>
              <a:latin typeface="Work Sans Medium"/>
              <a:ea typeface="Work Sans Medium"/>
              <a:cs typeface="Work Sans Medium"/>
              <a:sym typeface="Work Sans Medium"/>
            </a:endParaRPr>
          </a:p>
          <a:p>
            <a:pPr indent="-336550" lvl="0" marL="457200" rtl="0" algn="l">
              <a:spcBef>
                <a:spcPts val="0"/>
              </a:spcBef>
              <a:spcAft>
                <a:spcPts val="0"/>
              </a:spcAft>
              <a:buClr>
                <a:schemeClr val="accent1"/>
              </a:buClr>
              <a:buSzPts val="1700"/>
              <a:buFont typeface="Work Sans Medium"/>
              <a:buChar char="●"/>
            </a:pPr>
            <a:r>
              <a:rPr lang="es" sz="1700"/>
              <a:t>As such, physics and rendering systems are built-in;</a:t>
            </a:r>
            <a:endParaRPr sz="1700">
              <a:solidFill>
                <a:schemeClr val="dk1"/>
              </a:solidFill>
              <a:latin typeface="Work Sans Medium"/>
              <a:ea typeface="Work Sans Medium"/>
              <a:cs typeface="Work Sans Medium"/>
              <a:sym typeface="Work Sans Medium"/>
            </a:endParaRPr>
          </a:p>
          <a:p>
            <a:pPr indent="-336550" lvl="0" marL="457200" rtl="0" algn="l">
              <a:spcBef>
                <a:spcPts val="0"/>
              </a:spcBef>
              <a:spcAft>
                <a:spcPts val="0"/>
              </a:spcAft>
              <a:buClr>
                <a:schemeClr val="accent1"/>
              </a:buClr>
              <a:buSzPts val="1700"/>
              <a:buFont typeface="Work Sans Medium"/>
              <a:buChar char="●"/>
            </a:pPr>
            <a:r>
              <a:rPr lang="es" sz="1700"/>
              <a:t>The player and the environment are represented by scene entities;</a:t>
            </a:r>
            <a:endParaRPr sz="1700"/>
          </a:p>
          <a:p>
            <a:pPr indent="-336550" lvl="0" marL="457200" rtl="0" algn="l">
              <a:spcBef>
                <a:spcPts val="0"/>
              </a:spcBef>
              <a:spcAft>
                <a:spcPts val="0"/>
              </a:spcAft>
              <a:buClr>
                <a:schemeClr val="accent1"/>
              </a:buClr>
              <a:buSzPts val="1700"/>
              <a:buChar char="●"/>
            </a:pPr>
            <a:r>
              <a:rPr lang="es" sz="1700"/>
              <a:t>Entity behavior and application logic is defined by C# scripts.</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5" name="Shape 3765"/>
        <p:cNvGrpSpPr/>
        <p:nvPr/>
      </p:nvGrpSpPr>
      <p:grpSpPr>
        <a:xfrm>
          <a:off x="0" y="0"/>
          <a:ext cx="0" cy="0"/>
          <a:chOff x="0" y="0"/>
          <a:chExt cx="0" cy="0"/>
        </a:xfrm>
      </p:grpSpPr>
      <p:sp>
        <p:nvSpPr>
          <p:cNvPr id="3766" name="Google Shape;3766;p44"/>
          <p:cNvSpPr txBox="1"/>
          <p:nvPr>
            <p:ph idx="1" type="subTitle"/>
          </p:nvPr>
        </p:nvSpPr>
        <p:spPr>
          <a:xfrm>
            <a:off x="1270225" y="1565700"/>
            <a:ext cx="6570600" cy="20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The testing results were stored in three separate .txt files, each corresponding to one of the labyrinths. </a:t>
            </a:r>
            <a:endParaRPr sz="1800"/>
          </a:p>
          <a:p>
            <a:pPr indent="0" lvl="0" marL="0" rtl="0" algn="l">
              <a:spcBef>
                <a:spcPts val="1000"/>
              </a:spcBef>
              <a:spcAft>
                <a:spcPts val="1000"/>
              </a:spcAft>
              <a:buNone/>
            </a:pPr>
            <a:r>
              <a:rPr lang="es" sz="1800"/>
              <a:t>The files contained the movement data of the user, stored as tuples of X and Y coordinates. In order to accurately determine the user’s path, the Player entity’s position in the maze was polled every 500ms.</a:t>
            </a:r>
            <a:endParaRPr sz="1800"/>
          </a:p>
        </p:txBody>
      </p:sp>
      <p:sp>
        <p:nvSpPr>
          <p:cNvPr id="3767" name="Google Shape;3767;p44"/>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1" name="Shape 3771"/>
        <p:cNvGrpSpPr/>
        <p:nvPr/>
      </p:nvGrpSpPr>
      <p:grpSpPr>
        <a:xfrm>
          <a:off x="0" y="0"/>
          <a:ext cx="0" cy="0"/>
          <a:chOff x="0" y="0"/>
          <a:chExt cx="0" cy="0"/>
        </a:xfrm>
      </p:grpSpPr>
      <p:sp>
        <p:nvSpPr>
          <p:cNvPr id="3772" name="Google Shape;3772;p45"/>
          <p:cNvSpPr txBox="1"/>
          <p:nvPr>
            <p:ph idx="1" type="subTitle"/>
          </p:nvPr>
        </p:nvSpPr>
        <p:spPr>
          <a:xfrm>
            <a:off x="1262225" y="1328625"/>
            <a:ext cx="4566000" cy="309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s" sz="1700"/>
              <a:t>To be able to analyze behavioral preferences based on movement, we chose to evaluate users’ choices at junctions — that is, the intersection of multiple corridors. As such, whenever a user selected a previously unexplored corridor, the specific trait (color, texture, brightness) of that corridor would gain a “favorability score” of (n - 1), where n is the number of unexplored corridors at that junction.</a:t>
            </a:r>
            <a:endParaRPr sz="1700"/>
          </a:p>
        </p:txBody>
      </p:sp>
      <p:sp>
        <p:nvSpPr>
          <p:cNvPr id="3773" name="Google Shape;3773;p45"/>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Results</a:t>
            </a:r>
            <a:endParaRPr/>
          </a:p>
        </p:txBody>
      </p:sp>
      <p:pic>
        <p:nvPicPr>
          <p:cNvPr id="3774" name="Google Shape;3774;p45"/>
          <p:cNvPicPr preferRelativeResize="0"/>
          <p:nvPr/>
        </p:nvPicPr>
        <p:blipFill>
          <a:blip r:embed="rId3">
            <a:alphaModFix/>
          </a:blip>
          <a:stretch>
            <a:fillRect/>
          </a:stretch>
        </p:blipFill>
        <p:spPr>
          <a:xfrm>
            <a:off x="6038350" y="1649551"/>
            <a:ext cx="2157075" cy="2157075"/>
          </a:xfrm>
          <a:prstGeom prst="rect">
            <a:avLst/>
          </a:prstGeom>
          <a:noFill/>
          <a:ln cap="flat" cmpd="sng" w="19050">
            <a:solidFill>
              <a:schemeClr val="accent2"/>
            </a:solidFill>
            <a:prstDash val="solid"/>
            <a:round/>
            <a:headEnd len="sm" w="sm" type="none"/>
            <a:tailEnd len="sm" w="sm" type="none"/>
          </a:ln>
        </p:spPr>
      </p:pic>
      <p:sp>
        <p:nvSpPr>
          <p:cNvPr id="3775" name="Google Shape;3775;p45"/>
          <p:cNvSpPr txBox="1"/>
          <p:nvPr/>
        </p:nvSpPr>
        <p:spPr>
          <a:xfrm>
            <a:off x="6038350" y="3806625"/>
            <a:ext cx="215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sz="700">
                <a:latin typeface="Work Sans Light"/>
                <a:ea typeface="Work Sans Light"/>
                <a:cs typeface="Work Sans Light"/>
                <a:sym typeface="Work Sans Light"/>
              </a:rPr>
              <a:t>Top-down view of the color labyrinth.</a:t>
            </a:r>
            <a:endParaRPr i="1" sz="700">
              <a:latin typeface="Work Sans Light"/>
              <a:ea typeface="Work Sans Light"/>
              <a:cs typeface="Work Sans Light"/>
              <a:sym typeface="Work Sans Light"/>
            </a:endParaRPr>
          </a:p>
          <a:p>
            <a:pPr indent="0" lvl="0" marL="0" rtl="0" algn="ctr">
              <a:spcBef>
                <a:spcPts val="0"/>
              </a:spcBef>
              <a:spcAft>
                <a:spcPts val="0"/>
              </a:spcAft>
              <a:buNone/>
            </a:pPr>
            <a:r>
              <a:rPr i="1" lang="es" sz="700">
                <a:latin typeface="Work Sans Light"/>
                <a:ea typeface="Work Sans Light"/>
                <a:cs typeface="Work Sans Light"/>
                <a:sym typeface="Work Sans Light"/>
              </a:rPr>
              <a:t>The black lines are plotted movement data.</a:t>
            </a:r>
            <a:endParaRPr i="1" sz="700">
              <a:latin typeface="Work Sans Light"/>
              <a:ea typeface="Work Sans Light"/>
              <a:cs typeface="Work Sans Light"/>
              <a:sym typeface="Work Sans Light"/>
            </a:endParaRPr>
          </a:p>
          <a:p>
            <a:pPr indent="0" lvl="0" marL="0" rtl="0" algn="ctr">
              <a:spcBef>
                <a:spcPts val="0"/>
              </a:spcBef>
              <a:spcAft>
                <a:spcPts val="0"/>
              </a:spcAft>
              <a:buNone/>
            </a:pPr>
            <a:r>
              <a:rPr i="1" lang="es" sz="700">
                <a:latin typeface="Work Sans Light"/>
                <a:ea typeface="Work Sans Light"/>
                <a:cs typeface="Work Sans Light"/>
                <a:sym typeface="Work Sans Light"/>
              </a:rPr>
              <a:t>J is used for junction tiles, while X is used for inaccessible tiles.</a:t>
            </a:r>
            <a:endParaRPr i="1" sz="700">
              <a:latin typeface="Work Sans Light"/>
              <a:ea typeface="Work Sans Light"/>
              <a:cs typeface="Work Sans Light"/>
              <a:sym typeface="Work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9" name="Shape 3779"/>
        <p:cNvGrpSpPr/>
        <p:nvPr/>
      </p:nvGrpSpPr>
      <p:grpSpPr>
        <a:xfrm>
          <a:off x="0" y="0"/>
          <a:ext cx="0" cy="0"/>
          <a:chOff x="0" y="0"/>
          <a:chExt cx="0" cy="0"/>
        </a:xfrm>
      </p:grpSpPr>
      <p:sp>
        <p:nvSpPr>
          <p:cNvPr id="3780" name="Google Shape;3780;p46"/>
          <p:cNvSpPr txBox="1"/>
          <p:nvPr>
            <p:ph idx="1" type="subTitle"/>
          </p:nvPr>
        </p:nvSpPr>
        <p:spPr>
          <a:xfrm>
            <a:off x="832300" y="1395975"/>
            <a:ext cx="7023600" cy="646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s" sz="1600"/>
              <a:t>Through our previously established favorability scoring system, we have observed the following total values across all participants:</a:t>
            </a:r>
            <a:endParaRPr sz="1600">
              <a:solidFill>
                <a:schemeClr val="dk1"/>
              </a:solidFill>
            </a:endParaRPr>
          </a:p>
        </p:txBody>
      </p:sp>
      <p:sp>
        <p:nvSpPr>
          <p:cNvPr id="3781" name="Google Shape;3781;p46"/>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Analysis</a:t>
            </a:r>
            <a:endParaRPr/>
          </a:p>
        </p:txBody>
      </p:sp>
      <p:graphicFrame>
        <p:nvGraphicFramePr>
          <p:cNvPr id="3782" name="Google Shape;3782;p46"/>
          <p:cNvGraphicFramePr/>
          <p:nvPr/>
        </p:nvGraphicFramePr>
        <p:xfrm>
          <a:off x="1104900" y="2328496"/>
          <a:ext cx="3000000" cy="3000000"/>
        </p:xfrm>
        <a:graphic>
          <a:graphicData uri="http://schemas.openxmlformats.org/drawingml/2006/table">
            <a:tbl>
              <a:tblPr>
                <a:noFill/>
                <a:tableStyleId>{2A3DAFDC-A2F0-4042-BFB3-2352E7986DCA}</a:tableStyleId>
              </a:tblPr>
              <a:tblGrid>
                <a:gridCol w="718100"/>
                <a:gridCol w="718100"/>
                <a:gridCol w="718100"/>
                <a:gridCol w="718100"/>
              </a:tblGrid>
              <a:tr h="222900">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Red</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Green</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Blue</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Magenta</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2900">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19</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33</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20</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13</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3783" name="Google Shape;3783;p46"/>
          <p:cNvGraphicFramePr/>
          <p:nvPr/>
        </p:nvGraphicFramePr>
        <p:xfrm>
          <a:off x="4910000" y="2998996"/>
          <a:ext cx="3000000" cy="3000000"/>
        </p:xfrm>
        <a:graphic>
          <a:graphicData uri="http://schemas.openxmlformats.org/drawingml/2006/table">
            <a:tbl>
              <a:tblPr>
                <a:noFill/>
                <a:tableStyleId>{2A3DAFDC-A2F0-4042-BFB3-2352E7986DCA}</a:tableStyleId>
              </a:tblPr>
              <a:tblGrid>
                <a:gridCol w="677350"/>
                <a:gridCol w="677350"/>
                <a:gridCol w="677350"/>
              </a:tblGrid>
              <a:tr h="236925">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Circle</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Triangle</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Square</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6925">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37</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18</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14</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3784" name="Google Shape;3784;p46"/>
          <p:cNvGraphicFramePr/>
          <p:nvPr/>
        </p:nvGraphicFramePr>
        <p:xfrm>
          <a:off x="1104900" y="3669496"/>
          <a:ext cx="3000000" cy="3000000"/>
        </p:xfrm>
        <a:graphic>
          <a:graphicData uri="http://schemas.openxmlformats.org/drawingml/2006/table">
            <a:tbl>
              <a:tblPr>
                <a:noFill/>
                <a:tableStyleId>{2A3DAFDC-A2F0-4042-BFB3-2352E7986DCA}</a:tableStyleId>
              </a:tblPr>
              <a:tblGrid>
                <a:gridCol w="718100"/>
                <a:gridCol w="718100"/>
                <a:gridCol w="718100"/>
                <a:gridCol w="718100"/>
              </a:tblGrid>
              <a:tr h="167625">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Bright</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Dim</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Dimmer</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Dark</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7625">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24</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15</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11</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chemeClr val="dk1"/>
                          </a:solidFill>
                          <a:latin typeface="Work Sans Medium"/>
                          <a:ea typeface="Work Sans Medium"/>
                          <a:cs typeface="Work Sans Medium"/>
                          <a:sym typeface="Work Sans Medium"/>
                        </a:rPr>
                        <a:t>12</a:t>
                      </a:r>
                      <a:endParaRPr sz="1000">
                        <a:solidFill>
                          <a:schemeClr val="dk1"/>
                        </a:solidFill>
                        <a:latin typeface="Work Sans Medium"/>
                        <a:ea typeface="Work Sans Medium"/>
                        <a:cs typeface="Work Sans Medium"/>
                        <a:sym typeface="Work Sans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785" name="Google Shape;3785;p46"/>
          <p:cNvSpPr txBox="1"/>
          <p:nvPr/>
        </p:nvSpPr>
        <p:spPr>
          <a:xfrm>
            <a:off x="1104900" y="2036000"/>
            <a:ext cx="2872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900">
                <a:latin typeface="Work Sans Light"/>
                <a:ea typeface="Work Sans Light"/>
                <a:cs typeface="Work Sans Light"/>
                <a:sym typeface="Work Sans Light"/>
              </a:rPr>
              <a:t>Color Labyrinth:</a:t>
            </a:r>
            <a:endParaRPr i="1" sz="900">
              <a:latin typeface="Work Sans Light"/>
              <a:ea typeface="Work Sans Light"/>
              <a:cs typeface="Work Sans Light"/>
              <a:sym typeface="Work Sans Light"/>
            </a:endParaRPr>
          </a:p>
        </p:txBody>
      </p:sp>
      <p:sp>
        <p:nvSpPr>
          <p:cNvPr id="3786" name="Google Shape;3786;p46"/>
          <p:cNvSpPr txBox="1"/>
          <p:nvPr/>
        </p:nvSpPr>
        <p:spPr>
          <a:xfrm>
            <a:off x="4910000" y="2706500"/>
            <a:ext cx="203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900">
                <a:latin typeface="Work Sans Light"/>
                <a:ea typeface="Work Sans Light"/>
                <a:cs typeface="Work Sans Light"/>
                <a:sym typeface="Work Sans Light"/>
              </a:rPr>
              <a:t>Texture</a:t>
            </a:r>
            <a:r>
              <a:rPr i="1" lang="es" sz="900">
                <a:latin typeface="Work Sans Light"/>
                <a:ea typeface="Work Sans Light"/>
                <a:cs typeface="Work Sans Light"/>
                <a:sym typeface="Work Sans Light"/>
              </a:rPr>
              <a:t> Labyrinth:</a:t>
            </a:r>
            <a:endParaRPr i="1" sz="900">
              <a:latin typeface="Work Sans Light"/>
              <a:ea typeface="Work Sans Light"/>
              <a:cs typeface="Work Sans Light"/>
              <a:sym typeface="Work Sans Light"/>
            </a:endParaRPr>
          </a:p>
        </p:txBody>
      </p:sp>
      <p:sp>
        <p:nvSpPr>
          <p:cNvPr id="3787" name="Google Shape;3787;p46"/>
          <p:cNvSpPr txBox="1"/>
          <p:nvPr/>
        </p:nvSpPr>
        <p:spPr>
          <a:xfrm>
            <a:off x="1104900" y="3377000"/>
            <a:ext cx="2872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900">
                <a:latin typeface="Work Sans Light"/>
                <a:ea typeface="Work Sans Light"/>
                <a:cs typeface="Work Sans Light"/>
                <a:sym typeface="Work Sans Light"/>
              </a:rPr>
              <a:t>Brightness</a:t>
            </a:r>
            <a:r>
              <a:rPr i="1" lang="es" sz="900">
                <a:latin typeface="Work Sans Light"/>
                <a:ea typeface="Work Sans Light"/>
                <a:cs typeface="Work Sans Light"/>
                <a:sym typeface="Work Sans Light"/>
              </a:rPr>
              <a:t> Labyrinth:</a:t>
            </a:r>
            <a:endParaRPr i="1" sz="900">
              <a:latin typeface="Work Sans Light"/>
              <a:ea typeface="Work Sans Light"/>
              <a:cs typeface="Work Sans Light"/>
              <a:sym typeface="Work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522" name="Shape 3522"/>
        <p:cNvGrpSpPr/>
        <p:nvPr/>
      </p:nvGrpSpPr>
      <p:grpSpPr>
        <a:xfrm>
          <a:off x="0" y="0"/>
          <a:ext cx="0" cy="0"/>
          <a:chOff x="0" y="0"/>
          <a:chExt cx="0" cy="0"/>
        </a:xfrm>
      </p:grpSpPr>
      <p:sp>
        <p:nvSpPr>
          <p:cNvPr id="3523" name="Google Shape;3523;p29"/>
          <p:cNvSpPr/>
          <p:nvPr/>
        </p:nvSpPr>
        <p:spPr>
          <a:xfrm>
            <a:off x="668334" y="3229613"/>
            <a:ext cx="608691" cy="608661"/>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524" name="Google Shape;3524;p29"/>
          <p:cNvSpPr/>
          <p:nvPr/>
        </p:nvSpPr>
        <p:spPr>
          <a:xfrm>
            <a:off x="3277800" y="2104862"/>
            <a:ext cx="608691" cy="608661"/>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525" name="Google Shape;3525;p29"/>
          <p:cNvSpPr/>
          <p:nvPr/>
        </p:nvSpPr>
        <p:spPr>
          <a:xfrm>
            <a:off x="3276629" y="3228393"/>
            <a:ext cx="608691" cy="608661"/>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526" name="Google Shape;3526;p29"/>
          <p:cNvSpPr/>
          <p:nvPr/>
        </p:nvSpPr>
        <p:spPr>
          <a:xfrm>
            <a:off x="671845" y="2101772"/>
            <a:ext cx="608691" cy="608661"/>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527" name="Google Shape;3527;p29"/>
          <p:cNvSpPr txBox="1"/>
          <p:nvPr>
            <p:ph idx="3" type="title"/>
          </p:nvPr>
        </p:nvSpPr>
        <p:spPr>
          <a:xfrm>
            <a:off x="610833" y="3265021"/>
            <a:ext cx="6474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000"/>
              <a:t>04</a:t>
            </a:r>
            <a:endParaRPr sz="3000"/>
          </a:p>
        </p:txBody>
      </p:sp>
      <p:sp>
        <p:nvSpPr>
          <p:cNvPr id="3528" name="Google Shape;3528;p29"/>
          <p:cNvSpPr txBox="1"/>
          <p:nvPr>
            <p:ph idx="5" type="subTitle"/>
          </p:nvPr>
        </p:nvSpPr>
        <p:spPr>
          <a:xfrm>
            <a:off x="1367400" y="2206075"/>
            <a:ext cx="1949100" cy="382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s" sz="1500"/>
              <a:t>Motivation, Context and Objective</a:t>
            </a:r>
            <a:endParaRPr sz="1500"/>
          </a:p>
        </p:txBody>
      </p:sp>
      <p:sp>
        <p:nvSpPr>
          <p:cNvPr id="3529" name="Google Shape;3529;p29"/>
          <p:cNvSpPr txBox="1"/>
          <p:nvPr>
            <p:ph idx="7" type="subTitle"/>
          </p:nvPr>
        </p:nvSpPr>
        <p:spPr>
          <a:xfrm>
            <a:off x="3976953" y="2199565"/>
            <a:ext cx="1762500" cy="382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s" sz="1500"/>
              <a:t>Previous Works in Related Fields</a:t>
            </a:r>
            <a:endParaRPr sz="1500"/>
          </a:p>
        </p:txBody>
      </p:sp>
      <p:sp>
        <p:nvSpPr>
          <p:cNvPr id="3530" name="Google Shape;3530;p29"/>
          <p:cNvSpPr txBox="1"/>
          <p:nvPr>
            <p:ph idx="9" type="subTitle"/>
          </p:nvPr>
        </p:nvSpPr>
        <p:spPr>
          <a:xfrm>
            <a:off x="1367399" y="3327414"/>
            <a:ext cx="1762500" cy="382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chemeClr val="dk1"/>
              </a:buClr>
              <a:buSzPts val="1100"/>
              <a:buFont typeface="Arial"/>
              <a:buNone/>
            </a:pPr>
            <a:r>
              <a:rPr lang="es" sz="1500"/>
              <a:t>Application</a:t>
            </a:r>
            <a:r>
              <a:rPr lang="es" sz="1500"/>
              <a:t> Description</a:t>
            </a:r>
            <a:endParaRPr sz="1500"/>
          </a:p>
        </p:txBody>
      </p:sp>
      <p:sp>
        <p:nvSpPr>
          <p:cNvPr id="3531" name="Google Shape;3531;p29"/>
          <p:cNvSpPr txBox="1"/>
          <p:nvPr>
            <p:ph idx="14" type="subTitle"/>
          </p:nvPr>
        </p:nvSpPr>
        <p:spPr>
          <a:xfrm>
            <a:off x="3975700" y="3327425"/>
            <a:ext cx="1824600" cy="382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chemeClr val="dk1"/>
              </a:buClr>
              <a:buSzPts val="1100"/>
              <a:buFont typeface="Arial"/>
              <a:buNone/>
            </a:pPr>
            <a:r>
              <a:rPr lang="es" sz="1500"/>
              <a:t>Maze Navigation Demo</a:t>
            </a:r>
            <a:endParaRPr sz="1500"/>
          </a:p>
        </p:txBody>
      </p:sp>
      <p:sp>
        <p:nvSpPr>
          <p:cNvPr id="3532" name="Google Shape;3532;p29"/>
          <p:cNvSpPr txBox="1"/>
          <p:nvPr>
            <p:ph type="title"/>
          </p:nvPr>
        </p:nvSpPr>
        <p:spPr>
          <a:xfrm>
            <a:off x="610825" y="2137180"/>
            <a:ext cx="6474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000"/>
              <a:t>01</a:t>
            </a:r>
            <a:endParaRPr sz="3000"/>
          </a:p>
        </p:txBody>
      </p:sp>
      <p:sp>
        <p:nvSpPr>
          <p:cNvPr id="3533" name="Google Shape;3533;p29"/>
          <p:cNvSpPr txBox="1"/>
          <p:nvPr>
            <p:ph idx="2" type="title"/>
          </p:nvPr>
        </p:nvSpPr>
        <p:spPr>
          <a:xfrm>
            <a:off x="3216780" y="2143666"/>
            <a:ext cx="6474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000"/>
              <a:t>02</a:t>
            </a:r>
            <a:endParaRPr sz="3000"/>
          </a:p>
        </p:txBody>
      </p:sp>
      <p:sp>
        <p:nvSpPr>
          <p:cNvPr id="3534" name="Google Shape;3534;p29"/>
          <p:cNvSpPr txBox="1"/>
          <p:nvPr>
            <p:ph idx="4" type="title"/>
          </p:nvPr>
        </p:nvSpPr>
        <p:spPr>
          <a:xfrm>
            <a:off x="3219128" y="3267196"/>
            <a:ext cx="6474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000"/>
              <a:t>05</a:t>
            </a:r>
            <a:endParaRPr sz="3000"/>
          </a:p>
        </p:txBody>
      </p:sp>
      <p:sp>
        <p:nvSpPr>
          <p:cNvPr id="3535" name="Google Shape;3535;p29"/>
          <p:cNvSpPr txBox="1"/>
          <p:nvPr>
            <p:ph idx="15" type="title"/>
          </p:nvPr>
        </p:nvSpPr>
        <p:spPr>
          <a:xfrm>
            <a:off x="687025" y="463450"/>
            <a:ext cx="7737000" cy="6465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t>Table of Contents</a:t>
            </a:r>
            <a:endParaRPr/>
          </a:p>
        </p:txBody>
      </p:sp>
      <p:sp>
        <p:nvSpPr>
          <p:cNvPr id="3536" name="Google Shape;3536;p29"/>
          <p:cNvSpPr/>
          <p:nvPr/>
        </p:nvSpPr>
        <p:spPr>
          <a:xfrm>
            <a:off x="5861450" y="2095723"/>
            <a:ext cx="608691" cy="608661"/>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537" name="Google Shape;3537;p29"/>
          <p:cNvSpPr txBox="1"/>
          <p:nvPr>
            <p:ph idx="5" type="subTitle"/>
          </p:nvPr>
        </p:nvSpPr>
        <p:spPr>
          <a:xfrm>
            <a:off x="6554325" y="2193525"/>
            <a:ext cx="1877100" cy="382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s" sz="1500"/>
              <a:t>Proposed Solution and Methodology</a:t>
            </a:r>
            <a:endParaRPr sz="1500"/>
          </a:p>
        </p:txBody>
      </p:sp>
      <p:sp>
        <p:nvSpPr>
          <p:cNvPr id="3538" name="Google Shape;3538;p29"/>
          <p:cNvSpPr txBox="1"/>
          <p:nvPr>
            <p:ph type="title"/>
          </p:nvPr>
        </p:nvSpPr>
        <p:spPr>
          <a:xfrm>
            <a:off x="5800430" y="2131131"/>
            <a:ext cx="6474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000"/>
              <a:t>03</a:t>
            </a:r>
            <a:endParaRPr sz="3000"/>
          </a:p>
        </p:txBody>
      </p:sp>
      <p:sp>
        <p:nvSpPr>
          <p:cNvPr id="3539" name="Google Shape;3539;p29"/>
          <p:cNvSpPr/>
          <p:nvPr/>
        </p:nvSpPr>
        <p:spPr>
          <a:xfrm>
            <a:off x="5857937" y="3232703"/>
            <a:ext cx="608691" cy="608661"/>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540" name="Google Shape;3540;p29"/>
          <p:cNvSpPr txBox="1"/>
          <p:nvPr>
            <p:ph idx="14" type="subTitle"/>
          </p:nvPr>
        </p:nvSpPr>
        <p:spPr>
          <a:xfrm>
            <a:off x="6557000" y="3327425"/>
            <a:ext cx="1949100" cy="382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chemeClr val="dk1"/>
              </a:buClr>
              <a:buSzPts val="1100"/>
              <a:buFont typeface="Arial"/>
              <a:buNone/>
            </a:pPr>
            <a:r>
              <a:rPr lang="es" sz="1500"/>
              <a:t>Results, Analysis and Conclusions</a:t>
            </a:r>
            <a:endParaRPr sz="1500"/>
          </a:p>
        </p:txBody>
      </p:sp>
      <p:sp>
        <p:nvSpPr>
          <p:cNvPr id="3541" name="Google Shape;3541;p29"/>
          <p:cNvSpPr txBox="1"/>
          <p:nvPr>
            <p:ph idx="4" type="title"/>
          </p:nvPr>
        </p:nvSpPr>
        <p:spPr>
          <a:xfrm>
            <a:off x="5800436" y="3271507"/>
            <a:ext cx="6474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000"/>
              <a:t>06</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1" name="Shape 3791"/>
        <p:cNvGrpSpPr/>
        <p:nvPr/>
      </p:nvGrpSpPr>
      <p:grpSpPr>
        <a:xfrm>
          <a:off x="0" y="0"/>
          <a:ext cx="0" cy="0"/>
          <a:chOff x="0" y="0"/>
          <a:chExt cx="0" cy="0"/>
        </a:xfrm>
      </p:grpSpPr>
      <p:sp>
        <p:nvSpPr>
          <p:cNvPr id="3792" name="Google Shape;3792;p47"/>
          <p:cNvSpPr txBox="1"/>
          <p:nvPr>
            <p:ph idx="1" type="subTitle"/>
          </p:nvPr>
        </p:nvSpPr>
        <p:spPr>
          <a:xfrm>
            <a:off x="758125" y="1109950"/>
            <a:ext cx="7197000" cy="32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For the color analysis, our hypothesis was based on the psychological findings by Valdez et al. (1994), who determined a comprehensive mapping of colors to emotional states. </a:t>
            </a:r>
            <a:endParaRPr sz="1900"/>
          </a:p>
          <a:p>
            <a:pPr indent="0" lvl="0" marL="0" rtl="0" algn="l">
              <a:spcBef>
                <a:spcPts val="1000"/>
              </a:spcBef>
              <a:spcAft>
                <a:spcPts val="1000"/>
              </a:spcAft>
              <a:buNone/>
            </a:pPr>
            <a:r>
              <a:rPr lang="es" sz="1900"/>
              <a:t>Given this precedent, it was expected that colors associated with calmer emotional states (green and blue) would attract more people than those associated with intensely anxious emotional states (red and magenta).</a:t>
            </a:r>
            <a:endParaRPr sz="1900"/>
          </a:p>
        </p:txBody>
      </p:sp>
      <p:sp>
        <p:nvSpPr>
          <p:cNvPr id="3793" name="Google Shape;3793;p47"/>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Analysis — Color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7" name="Shape 3797"/>
        <p:cNvGrpSpPr/>
        <p:nvPr/>
      </p:nvGrpSpPr>
      <p:grpSpPr>
        <a:xfrm>
          <a:off x="0" y="0"/>
          <a:ext cx="0" cy="0"/>
          <a:chOff x="0" y="0"/>
          <a:chExt cx="0" cy="0"/>
        </a:xfrm>
      </p:grpSpPr>
      <p:sp>
        <p:nvSpPr>
          <p:cNvPr id="3798" name="Google Shape;3798;p48"/>
          <p:cNvSpPr txBox="1"/>
          <p:nvPr>
            <p:ph idx="1" type="subTitle"/>
          </p:nvPr>
        </p:nvSpPr>
        <p:spPr>
          <a:xfrm>
            <a:off x="758125" y="1109950"/>
            <a:ext cx="7164000" cy="998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s" sz="1900"/>
              <a:t>The results concurred with the hypothesis from a quantitative analysis (total score), as well as from a mean analysis (score per person) perspective.</a:t>
            </a:r>
            <a:endParaRPr sz="1900"/>
          </a:p>
        </p:txBody>
      </p:sp>
      <p:sp>
        <p:nvSpPr>
          <p:cNvPr id="3799" name="Google Shape;3799;p48"/>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Analysis — Color</a:t>
            </a:r>
            <a:endParaRPr/>
          </a:p>
        </p:txBody>
      </p:sp>
      <p:pic>
        <p:nvPicPr>
          <p:cNvPr id="3800" name="Google Shape;3800;p48"/>
          <p:cNvPicPr preferRelativeResize="0"/>
          <p:nvPr/>
        </p:nvPicPr>
        <p:blipFill>
          <a:blip r:embed="rId3">
            <a:alphaModFix/>
          </a:blip>
          <a:stretch>
            <a:fillRect/>
          </a:stretch>
        </p:blipFill>
        <p:spPr>
          <a:xfrm>
            <a:off x="1547050" y="2161815"/>
            <a:ext cx="2882400" cy="2326385"/>
          </a:xfrm>
          <a:prstGeom prst="rect">
            <a:avLst/>
          </a:prstGeom>
          <a:noFill/>
          <a:ln>
            <a:noFill/>
          </a:ln>
        </p:spPr>
      </p:pic>
      <p:pic>
        <p:nvPicPr>
          <p:cNvPr id="3801" name="Google Shape;3801;p48"/>
          <p:cNvPicPr preferRelativeResize="0"/>
          <p:nvPr/>
        </p:nvPicPr>
        <p:blipFill>
          <a:blip r:embed="rId4">
            <a:alphaModFix/>
          </a:blip>
          <a:stretch>
            <a:fillRect/>
          </a:stretch>
        </p:blipFill>
        <p:spPr>
          <a:xfrm>
            <a:off x="4429450" y="2161789"/>
            <a:ext cx="2882400" cy="23264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5" name="Shape 3805"/>
        <p:cNvGrpSpPr/>
        <p:nvPr/>
      </p:nvGrpSpPr>
      <p:grpSpPr>
        <a:xfrm>
          <a:off x="0" y="0"/>
          <a:ext cx="0" cy="0"/>
          <a:chOff x="0" y="0"/>
          <a:chExt cx="0" cy="0"/>
        </a:xfrm>
      </p:grpSpPr>
      <p:sp>
        <p:nvSpPr>
          <p:cNvPr id="3806" name="Google Shape;3806;p49"/>
          <p:cNvSpPr txBox="1"/>
          <p:nvPr>
            <p:ph idx="1" type="subTitle"/>
          </p:nvPr>
        </p:nvSpPr>
        <p:spPr>
          <a:xfrm>
            <a:off x="758125" y="1109950"/>
            <a:ext cx="7197000" cy="3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Our hypothesis for the texture analysis was modeled after </a:t>
            </a:r>
            <a:r>
              <a:rPr lang="es" sz="1900"/>
              <a:t>Bar et al. (2006)’s findings, </a:t>
            </a:r>
            <a:r>
              <a:rPr lang="es" sz="1900"/>
              <a:t>who empirically determined that curved shapes elicit positive emotions from humans, while jagged shapes elicit negative ones</a:t>
            </a:r>
            <a:r>
              <a:rPr lang="es" sz="1900"/>
              <a:t>. </a:t>
            </a:r>
            <a:endParaRPr sz="1900"/>
          </a:p>
          <a:p>
            <a:pPr indent="0" lvl="0" marL="0" rtl="0" algn="l">
              <a:spcBef>
                <a:spcPts val="1000"/>
              </a:spcBef>
              <a:spcAft>
                <a:spcPts val="1000"/>
              </a:spcAft>
              <a:buNone/>
            </a:pPr>
            <a:r>
              <a:rPr lang="es" sz="1900"/>
              <a:t>As such, we expected the smooth, circular geometric pattern to appeal to test subjects to a much larger degree than either the triangular or square pattern.</a:t>
            </a:r>
            <a:endParaRPr sz="1900"/>
          </a:p>
        </p:txBody>
      </p:sp>
      <p:sp>
        <p:nvSpPr>
          <p:cNvPr id="3807" name="Google Shape;3807;p49"/>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Analysis — Texture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1" name="Shape 3811"/>
        <p:cNvGrpSpPr/>
        <p:nvPr/>
      </p:nvGrpSpPr>
      <p:grpSpPr>
        <a:xfrm>
          <a:off x="0" y="0"/>
          <a:ext cx="0" cy="0"/>
          <a:chOff x="0" y="0"/>
          <a:chExt cx="0" cy="0"/>
        </a:xfrm>
      </p:grpSpPr>
      <p:pic>
        <p:nvPicPr>
          <p:cNvPr id="3812" name="Google Shape;3812;p50"/>
          <p:cNvPicPr preferRelativeResize="0"/>
          <p:nvPr/>
        </p:nvPicPr>
        <p:blipFill>
          <a:blip r:embed="rId3">
            <a:alphaModFix/>
          </a:blip>
          <a:stretch>
            <a:fillRect/>
          </a:stretch>
        </p:blipFill>
        <p:spPr>
          <a:xfrm>
            <a:off x="4359650" y="2125144"/>
            <a:ext cx="3152475" cy="2364356"/>
          </a:xfrm>
          <a:prstGeom prst="rect">
            <a:avLst/>
          </a:prstGeom>
          <a:noFill/>
          <a:ln>
            <a:noFill/>
          </a:ln>
        </p:spPr>
      </p:pic>
      <p:sp>
        <p:nvSpPr>
          <p:cNvPr id="3813" name="Google Shape;3813;p50"/>
          <p:cNvSpPr txBox="1"/>
          <p:nvPr>
            <p:ph idx="1" type="subTitle"/>
          </p:nvPr>
        </p:nvSpPr>
        <p:spPr>
          <a:xfrm>
            <a:off x="758125" y="1109950"/>
            <a:ext cx="7194000" cy="1015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s" sz="1900"/>
              <a:t>Again, the results concurred with the hypothesis from a quantitative analysis (total score), as well as from a mean analysis (score per person) perspective.</a:t>
            </a:r>
            <a:endParaRPr sz="1900"/>
          </a:p>
        </p:txBody>
      </p:sp>
      <p:sp>
        <p:nvSpPr>
          <p:cNvPr id="3814" name="Google Shape;3814;p50"/>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Analysis — Texture</a:t>
            </a:r>
            <a:endParaRPr/>
          </a:p>
        </p:txBody>
      </p:sp>
      <p:pic>
        <p:nvPicPr>
          <p:cNvPr id="3815" name="Google Shape;3815;p50"/>
          <p:cNvPicPr preferRelativeResize="0"/>
          <p:nvPr/>
        </p:nvPicPr>
        <p:blipFill>
          <a:blip r:embed="rId4">
            <a:alphaModFix/>
          </a:blip>
          <a:stretch>
            <a:fillRect/>
          </a:stretch>
        </p:blipFill>
        <p:spPr>
          <a:xfrm>
            <a:off x="1207178" y="2125150"/>
            <a:ext cx="3152467" cy="236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9" name="Shape 3819"/>
        <p:cNvGrpSpPr/>
        <p:nvPr/>
      </p:nvGrpSpPr>
      <p:grpSpPr>
        <a:xfrm>
          <a:off x="0" y="0"/>
          <a:ext cx="0" cy="0"/>
          <a:chOff x="0" y="0"/>
          <a:chExt cx="0" cy="0"/>
        </a:xfrm>
      </p:grpSpPr>
      <p:sp>
        <p:nvSpPr>
          <p:cNvPr id="3820" name="Google Shape;3820;p51"/>
          <p:cNvSpPr txBox="1"/>
          <p:nvPr>
            <p:ph idx="1" type="subTitle"/>
          </p:nvPr>
        </p:nvSpPr>
        <p:spPr>
          <a:xfrm>
            <a:off x="758125" y="1109950"/>
            <a:ext cx="7197000" cy="30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In the case of brightness</a:t>
            </a:r>
            <a:r>
              <a:rPr lang="es" sz="1900"/>
              <a:t>, our hypothesis was informed by Wilms (2018), whose conclusions highlighted the fact that, while emotional intensity seemed constant between different levels of monochrome brightness, emotional valence (positivity) increased.</a:t>
            </a:r>
            <a:endParaRPr sz="1900"/>
          </a:p>
          <a:p>
            <a:pPr indent="0" lvl="0" marL="0" rtl="0" algn="l">
              <a:spcBef>
                <a:spcPts val="1000"/>
              </a:spcBef>
              <a:spcAft>
                <a:spcPts val="1000"/>
              </a:spcAft>
              <a:buNone/>
            </a:pPr>
            <a:r>
              <a:rPr lang="es" sz="1900"/>
              <a:t>As such, we expected the corridors to attract participants’ attention in a manner proportional to their respective brightnesses.</a:t>
            </a:r>
            <a:endParaRPr sz="1900"/>
          </a:p>
        </p:txBody>
      </p:sp>
      <p:sp>
        <p:nvSpPr>
          <p:cNvPr id="3821" name="Google Shape;3821;p51"/>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Analysis — Brightness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5" name="Shape 3825"/>
        <p:cNvGrpSpPr/>
        <p:nvPr/>
      </p:nvGrpSpPr>
      <p:grpSpPr>
        <a:xfrm>
          <a:off x="0" y="0"/>
          <a:ext cx="0" cy="0"/>
          <a:chOff x="0" y="0"/>
          <a:chExt cx="0" cy="0"/>
        </a:xfrm>
      </p:grpSpPr>
      <p:pic>
        <p:nvPicPr>
          <p:cNvPr id="3826" name="Google Shape;3826;p52"/>
          <p:cNvPicPr preferRelativeResize="0"/>
          <p:nvPr/>
        </p:nvPicPr>
        <p:blipFill rotWithShape="1">
          <a:blip r:embed="rId3">
            <a:alphaModFix/>
          </a:blip>
          <a:srcRect b="0" l="0" r="0" t="0"/>
          <a:stretch/>
        </p:blipFill>
        <p:spPr>
          <a:xfrm>
            <a:off x="4323183" y="2166550"/>
            <a:ext cx="3095566" cy="2321675"/>
          </a:xfrm>
          <a:prstGeom prst="rect">
            <a:avLst/>
          </a:prstGeom>
          <a:noFill/>
          <a:ln>
            <a:noFill/>
          </a:ln>
        </p:spPr>
      </p:pic>
      <p:pic>
        <p:nvPicPr>
          <p:cNvPr id="3827" name="Google Shape;3827;p52"/>
          <p:cNvPicPr preferRelativeResize="0"/>
          <p:nvPr/>
        </p:nvPicPr>
        <p:blipFill rotWithShape="1">
          <a:blip r:embed="rId4">
            <a:alphaModFix/>
          </a:blip>
          <a:srcRect b="0" l="0" r="0" t="0"/>
          <a:stretch/>
        </p:blipFill>
        <p:spPr>
          <a:xfrm>
            <a:off x="1227600" y="2166559"/>
            <a:ext cx="3095574" cy="2321666"/>
          </a:xfrm>
          <a:prstGeom prst="rect">
            <a:avLst/>
          </a:prstGeom>
          <a:noFill/>
          <a:ln>
            <a:noFill/>
          </a:ln>
        </p:spPr>
      </p:pic>
      <p:sp>
        <p:nvSpPr>
          <p:cNvPr id="3828" name="Google Shape;3828;p52"/>
          <p:cNvSpPr txBox="1"/>
          <p:nvPr>
            <p:ph idx="1" type="subTitle"/>
          </p:nvPr>
        </p:nvSpPr>
        <p:spPr>
          <a:xfrm>
            <a:off x="758125" y="1109950"/>
            <a:ext cx="7194000" cy="1056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s" sz="1900"/>
              <a:t>Once more, the results concurred with the hypothesis from a quantitative analysis (total score), as well as from a mean analysis (score per person) perspective.</a:t>
            </a:r>
            <a:endParaRPr sz="1900"/>
          </a:p>
        </p:txBody>
      </p:sp>
      <p:sp>
        <p:nvSpPr>
          <p:cNvPr id="3829" name="Google Shape;3829;p52"/>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Analysis — Brightness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3" name="Shape 3833"/>
        <p:cNvGrpSpPr/>
        <p:nvPr/>
      </p:nvGrpSpPr>
      <p:grpSpPr>
        <a:xfrm>
          <a:off x="0" y="0"/>
          <a:ext cx="0" cy="0"/>
          <a:chOff x="0" y="0"/>
          <a:chExt cx="0" cy="0"/>
        </a:xfrm>
      </p:grpSpPr>
      <p:sp>
        <p:nvSpPr>
          <p:cNvPr id="3834" name="Google Shape;3834;p53"/>
          <p:cNvSpPr txBox="1"/>
          <p:nvPr>
            <p:ph idx="1" type="subTitle"/>
          </p:nvPr>
        </p:nvSpPr>
        <p:spPr>
          <a:xfrm>
            <a:off x="1608900" y="2210175"/>
            <a:ext cx="5926200" cy="148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800"/>
              <a:t>The significant overlap between the results of our experiment and pre-established data from the field of psychology presents the strong possibility for applying more varied psychological data and principles in designing 3D software.</a:t>
            </a:r>
            <a:endParaRPr sz="1800"/>
          </a:p>
        </p:txBody>
      </p:sp>
      <p:sp>
        <p:nvSpPr>
          <p:cNvPr id="3835" name="Google Shape;3835;p53"/>
          <p:cNvSpPr txBox="1"/>
          <p:nvPr>
            <p:ph type="title"/>
          </p:nvPr>
        </p:nvSpPr>
        <p:spPr>
          <a:xfrm>
            <a:off x="2334900" y="1318275"/>
            <a:ext cx="4474200" cy="81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9" name="Shape 3839"/>
        <p:cNvGrpSpPr/>
        <p:nvPr/>
      </p:nvGrpSpPr>
      <p:grpSpPr>
        <a:xfrm>
          <a:off x="0" y="0"/>
          <a:ext cx="0" cy="0"/>
          <a:chOff x="0" y="0"/>
          <a:chExt cx="0" cy="0"/>
        </a:xfrm>
      </p:grpSpPr>
      <p:sp>
        <p:nvSpPr>
          <p:cNvPr id="3840" name="Google Shape;3840;p54"/>
          <p:cNvSpPr txBox="1"/>
          <p:nvPr>
            <p:ph type="title"/>
          </p:nvPr>
        </p:nvSpPr>
        <p:spPr>
          <a:xfrm>
            <a:off x="1412100" y="1456650"/>
            <a:ext cx="6319800" cy="22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Thank you for your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5" name="Shape 3545"/>
        <p:cNvGrpSpPr/>
        <p:nvPr/>
      </p:nvGrpSpPr>
      <p:grpSpPr>
        <a:xfrm>
          <a:off x="0" y="0"/>
          <a:ext cx="0" cy="0"/>
          <a:chOff x="0" y="0"/>
          <a:chExt cx="0" cy="0"/>
        </a:xfrm>
      </p:grpSpPr>
      <p:sp>
        <p:nvSpPr>
          <p:cNvPr id="3546" name="Google Shape;3546;p30"/>
          <p:cNvSpPr txBox="1"/>
          <p:nvPr>
            <p:ph idx="1" type="subTitle"/>
          </p:nvPr>
        </p:nvSpPr>
        <p:spPr>
          <a:xfrm>
            <a:off x="1033625" y="1252425"/>
            <a:ext cx="5079000" cy="32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The evolution of the field of computer science over the last century has tended towards accessibility and empowering consumers, giving rise to hybrid disciplines such as UX design, social computing, and the most relevant to our study, human-computer interaction.</a:t>
            </a:r>
            <a:endParaRPr sz="1500">
              <a:solidFill>
                <a:schemeClr val="dk1"/>
              </a:solidFill>
              <a:latin typeface="Work Sans Medium"/>
              <a:ea typeface="Work Sans Medium"/>
              <a:cs typeface="Work Sans Medium"/>
              <a:sym typeface="Work Sans Medium"/>
            </a:endParaRPr>
          </a:p>
          <a:p>
            <a:pPr indent="-323850" lvl="0" marL="457200" rtl="0" algn="l">
              <a:spcBef>
                <a:spcPts val="1000"/>
              </a:spcBef>
              <a:spcAft>
                <a:spcPts val="0"/>
              </a:spcAft>
              <a:buClr>
                <a:schemeClr val="accent1"/>
              </a:buClr>
              <a:buSzPts val="1500"/>
              <a:buFont typeface="Work Sans Medium"/>
              <a:buChar char="●"/>
            </a:pPr>
            <a:r>
              <a:rPr lang="es" sz="1500"/>
              <a:t>These fields use concepts from behavioral sciences — psychology, sociology et al.</a:t>
            </a:r>
            <a:endParaRPr sz="1500">
              <a:solidFill>
                <a:schemeClr val="dk1"/>
              </a:solidFill>
              <a:latin typeface="Work Sans Medium"/>
              <a:ea typeface="Work Sans Medium"/>
              <a:cs typeface="Work Sans Medium"/>
              <a:sym typeface="Work Sans Medium"/>
            </a:endParaRPr>
          </a:p>
          <a:p>
            <a:pPr indent="-323850" lvl="0" marL="457200" rtl="0" algn="l">
              <a:spcBef>
                <a:spcPts val="0"/>
              </a:spcBef>
              <a:spcAft>
                <a:spcPts val="0"/>
              </a:spcAft>
              <a:buClr>
                <a:schemeClr val="accent1"/>
              </a:buClr>
              <a:buSzPts val="1500"/>
              <a:buFont typeface="Work Sans Medium"/>
              <a:buChar char="●"/>
            </a:pPr>
            <a:r>
              <a:rPr lang="es" sz="1500"/>
              <a:t>Due to relative recency, some topics of study (3D interfacing) remain sparsely researched;</a:t>
            </a:r>
            <a:endParaRPr sz="1500">
              <a:solidFill>
                <a:schemeClr val="dk1"/>
              </a:solidFill>
              <a:latin typeface="Work Sans Medium"/>
              <a:ea typeface="Work Sans Medium"/>
              <a:cs typeface="Work Sans Medium"/>
              <a:sym typeface="Work Sans Medium"/>
            </a:endParaRPr>
          </a:p>
          <a:p>
            <a:pPr indent="-323850" lvl="0" marL="457200" rtl="0" algn="l">
              <a:spcBef>
                <a:spcPts val="0"/>
              </a:spcBef>
              <a:spcAft>
                <a:spcPts val="0"/>
              </a:spcAft>
              <a:buClr>
                <a:schemeClr val="accent1"/>
              </a:buClr>
              <a:buSzPts val="1500"/>
              <a:buFont typeface="Work Sans Medium"/>
              <a:buChar char="●"/>
            </a:pPr>
            <a:r>
              <a:rPr lang="es" sz="1500"/>
              <a:t>Rapid proliferation of powerful hardware and 3D applications in recent years justifies further research.</a:t>
            </a:r>
            <a:endParaRPr sz="1500">
              <a:solidFill>
                <a:schemeClr val="dk1"/>
              </a:solidFill>
            </a:endParaRPr>
          </a:p>
        </p:txBody>
      </p:sp>
      <p:sp>
        <p:nvSpPr>
          <p:cNvPr id="3547" name="Google Shape;3547;p30"/>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Motivation</a:t>
            </a:r>
            <a:endParaRPr/>
          </a:p>
        </p:txBody>
      </p:sp>
      <p:grpSp>
        <p:nvGrpSpPr>
          <p:cNvPr id="3548" name="Google Shape;3548;p30"/>
          <p:cNvGrpSpPr/>
          <p:nvPr/>
        </p:nvGrpSpPr>
        <p:grpSpPr>
          <a:xfrm>
            <a:off x="6305365" y="2188360"/>
            <a:ext cx="1757203" cy="1473079"/>
            <a:chOff x="7617850" y="2063282"/>
            <a:chExt cx="799565" cy="670282"/>
          </a:xfrm>
        </p:grpSpPr>
        <p:cxnSp>
          <p:nvCxnSpPr>
            <p:cNvPr id="3549" name="Google Shape;3549;p30"/>
            <p:cNvCxnSpPr/>
            <p:nvPr/>
          </p:nvCxnSpPr>
          <p:spPr>
            <a:xfrm flipH="1" rot="5400000">
              <a:off x="7629118" y="2104714"/>
              <a:ext cx="129900" cy="1113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550" name="Google Shape;3550;p30"/>
            <p:cNvCxnSpPr/>
            <p:nvPr/>
          </p:nvCxnSpPr>
          <p:spPr>
            <a:xfrm rot="-5400000">
              <a:off x="8276270" y="2104714"/>
              <a:ext cx="129900" cy="1113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551" name="Google Shape;3551;p30"/>
            <p:cNvCxnSpPr/>
            <p:nvPr/>
          </p:nvCxnSpPr>
          <p:spPr>
            <a:xfrm rot="5400000">
              <a:off x="7629118" y="2612964"/>
              <a:ext cx="129900" cy="1113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552" name="Google Shape;3552;p30"/>
            <p:cNvCxnSpPr/>
            <p:nvPr/>
          </p:nvCxnSpPr>
          <p:spPr>
            <a:xfrm flipH="1" rot="-5400000">
              <a:off x="8276270" y="2612964"/>
              <a:ext cx="129900" cy="1113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553" name="Google Shape;3553;p30"/>
            <p:cNvCxnSpPr/>
            <p:nvPr/>
          </p:nvCxnSpPr>
          <p:spPr>
            <a:xfrm rot="10800000">
              <a:off x="7617850" y="2393356"/>
              <a:ext cx="83400" cy="0"/>
            </a:xfrm>
            <a:prstGeom prst="straightConnector1">
              <a:avLst/>
            </a:prstGeom>
            <a:noFill/>
            <a:ln cap="flat" cmpd="sng" w="9525">
              <a:solidFill>
                <a:schemeClr val="accent1"/>
              </a:solidFill>
              <a:prstDash val="solid"/>
              <a:round/>
              <a:headEnd len="med" w="med" type="none"/>
              <a:tailEnd len="med" w="med" type="none"/>
            </a:ln>
          </p:spPr>
        </p:cxnSp>
        <p:cxnSp>
          <p:nvCxnSpPr>
            <p:cNvPr id="3554" name="Google Shape;3554;p30"/>
            <p:cNvCxnSpPr/>
            <p:nvPr/>
          </p:nvCxnSpPr>
          <p:spPr>
            <a:xfrm rot="10800000">
              <a:off x="8334015" y="2393356"/>
              <a:ext cx="83400" cy="0"/>
            </a:xfrm>
            <a:prstGeom prst="straightConnector1">
              <a:avLst/>
            </a:prstGeom>
            <a:noFill/>
            <a:ln cap="flat" cmpd="sng" w="9525">
              <a:solidFill>
                <a:schemeClr val="accent1"/>
              </a:solidFill>
              <a:prstDash val="solid"/>
              <a:round/>
              <a:headEnd len="med" w="med" type="none"/>
              <a:tailEnd len="med" w="med" type="none"/>
            </a:ln>
          </p:spPr>
        </p:cxnSp>
        <p:grpSp>
          <p:nvGrpSpPr>
            <p:cNvPr id="3555" name="Google Shape;3555;p30"/>
            <p:cNvGrpSpPr/>
            <p:nvPr/>
          </p:nvGrpSpPr>
          <p:grpSpPr>
            <a:xfrm>
              <a:off x="7734309" y="2063282"/>
              <a:ext cx="570957" cy="620095"/>
              <a:chOff x="7734309" y="2063282"/>
              <a:chExt cx="570957" cy="620095"/>
            </a:xfrm>
          </p:grpSpPr>
          <p:grpSp>
            <p:nvGrpSpPr>
              <p:cNvPr id="3556" name="Google Shape;3556;p30"/>
              <p:cNvGrpSpPr/>
              <p:nvPr/>
            </p:nvGrpSpPr>
            <p:grpSpPr>
              <a:xfrm>
                <a:off x="8031573" y="2063282"/>
                <a:ext cx="273693" cy="620095"/>
                <a:chOff x="8031573" y="2063282"/>
                <a:chExt cx="273693" cy="620095"/>
              </a:xfrm>
            </p:grpSpPr>
            <p:sp>
              <p:nvSpPr>
                <p:cNvPr id="3557" name="Google Shape;3557;p30"/>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0"/>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0"/>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0"/>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1" name="Google Shape;3561;p30"/>
              <p:cNvGrpSpPr/>
              <p:nvPr/>
            </p:nvGrpSpPr>
            <p:grpSpPr>
              <a:xfrm flipH="1">
                <a:off x="7734309" y="2063282"/>
                <a:ext cx="273693" cy="620095"/>
                <a:chOff x="8031573" y="2063282"/>
                <a:chExt cx="273693" cy="620095"/>
              </a:xfrm>
            </p:grpSpPr>
            <p:sp>
              <p:nvSpPr>
                <p:cNvPr id="3562" name="Google Shape;3562;p30"/>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0"/>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0"/>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0"/>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9" name="Shape 3569"/>
        <p:cNvGrpSpPr/>
        <p:nvPr/>
      </p:nvGrpSpPr>
      <p:grpSpPr>
        <a:xfrm>
          <a:off x="0" y="0"/>
          <a:ext cx="0" cy="0"/>
          <a:chOff x="0" y="0"/>
          <a:chExt cx="0" cy="0"/>
        </a:xfrm>
      </p:grpSpPr>
      <p:sp>
        <p:nvSpPr>
          <p:cNvPr id="3570" name="Google Shape;3570;p31"/>
          <p:cNvSpPr txBox="1"/>
          <p:nvPr>
            <p:ph idx="1" type="subTitle"/>
          </p:nvPr>
        </p:nvSpPr>
        <p:spPr>
          <a:xfrm>
            <a:off x="3272725" y="1332050"/>
            <a:ext cx="4641000" cy="30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On the field of human-computer interaction (HCI)</a:t>
            </a:r>
            <a:endParaRPr sz="1600">
              <a:solidFill>
                <a:schemeClr val="dk1"/>
              </a:solidFill>
              <a:latin typeface="Work Sans Medium"/>
              <a:ea typeface="Work Sans Medium"/>
              <a:cs typeface="Work Sans Medium"/>
              <a:sym typeface="Work Sans Medium"/>
            </a:endParaRPr>
          </a:p>
          <a:p>
            <a:pPr indent="-330200" lvl="0" marL="457200" rtl="0" algn="l">
              <a:spcBef>
                <a:spcPts val="1000"/>
              </a:spcBef>
              <a:spcAft>
                <a:spcPts val="0"/>
              </a:spcAft>
              <a:buClr>
                <a:schemeClr val="accent1"/>
              </a:buClr>
              <a:buSzPts val="1600"/>
              <a:buFont typeface="Work Sans Medium"/>
              <a:buChar char="●"/>
            </a:pPr>
            <a:r>
              <a:rPr lang="es" sz="1600"/>
              <a:t>Studies and analyzes the relationship between users and systems;</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Integrates concepts originating from cognitive psychology with applied computer science;</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Critical in designing effective system interfaces;</a:t>
            </a:r>
            <a:endParaRPr sz="1600">
              <a:solidFill>
                <a:schemeClr val="dk1"/>
              </a:solidFill>
              <a:latin typeface="Work Sans Medium"/>
              <a:ea typeface="Work Sans Medium"/>
              <a:cs typeface="Work Sans Medium"/>
              <a:sym typeface="Work Sans Medium"/>
            </a:endParaRPr>
          </a:p>
          <a:p>
            <a:pPr indent="-330200" lvl="0" marL="457200" rtl="0" algn="l">
              <a:spcBef>
                <a:spcPts val="0"/>
              </a:spcBef>
              <a:spcAft>
                <a:spcPts val="0"/>
              </a:spcAft>
              <a:buClr>
                <a:schemeClr val="accent1"/>
              </a:buClr>
              <a:buSzPts val="1600"/>
              <a:buFont typeface="Work Sans Medium"/>
              <a:buChar char="●"/>
            </a:pPr>
            <a:r>
              <a:rPr lang="es" sz="1600"/>
              <a:t>Its multidisciplinary nature determines a broad and varied body of study.</a:t>
            </a:r>
            <a:endParaRPr sz="1600">
              <a:solidFill>
                <a:schemeClr val="dk1"/>
              </a:solidFill>
              <a:latin typeface="Work Sans Medium"/>
              <a:ea typeface="Work Sans Medium"/>
              <a:cs typeface="Work Sans Medium"/>
              <a:sym typeface="Work Sans Medium"/>
            </a:endParaRPr>
          </a:p>
        </p:txBody>
      </p:sp>
      <p:sp>
        <p:nvSpPr>
          <p:cNvPr id="3571" name="Google Shape;3571;p31"/>
          <p:cNvSpPr txBox="1"/>
          <p:nvPr>
            <p:ph idx="2"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Context — Definition</a:t>
            </a:r>
            <a:endParaRPr/>
          </a:p>
        </p:txBody>
      </p:sp>
      <p:grpSp>
        <p:nvGrpSpPr>
          <p:cNvPr id="3572" name="Google Shape;3572;p31"/>
          <p:cNvGrpSpPr/>
          <p:nvPr/>
        </p:nvGrpSpPr>
        <p:grpSpPr>
          <a:xfrm>
            <a:off x="1158672" y="1804002"/>
            <a:ext cx="1757205" cy="1712891"/>
            <a:chOff x="2679875" y="2361475"/>
            <a:chExt cx="780425" cy="760575"/>
          </a:xfrm>
        </p:grpSpPr>
        <p:sp>
          <p:nvSpPr>
            <p:cNvPr id="3573" name="Google Shape;3573;p31"/>
            <p:cNvSpPr/>
            <p:nvPr/>
          </p:nvSpPr>
          <p:spPr>
            <a:xfrm>
              <a:off x="2812050" y="2361475"/>
              <a:ext cx="516050" cy="266400"/>
            </a:xfrm>
            <a:custGeom>
              <a:rect b="b" l="l" r="r" t="t"/>
              <a:pathLst>
                <a:path extrusionOk="0" h="10656" w="20642">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31"/>
            <p:cNvSpPr/>
            <p:nvPr/>
          </p:nvSpPr>
          <p:spPr>
            <a:xfrm>
              <a:off x="3082750" y="2645625"/>
              <a:ext cx="377550" cy="476425"/>
            </a:xfrm>
            <a:custGeom>
              <a:rect b="b" l="l" r="r" t="t"/>
              <a:pathLst>
                <a:path extrusionOk="0" h="19057" w="15102">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31"/>
            <p:cNvSpPr/>
            <p:nvPr/>
          </p:nvSpPr>
          <p:spPr>
            <a:xfrm>
              <a:off x="3082750" y="2605975"/>
              <a:ext cx="244675" cy="231900"/>
            </a:xfrm>
            <a:custGeom>
              <a:rect b="b" l="l" r="r" t="t"/>
              <a:pathLst>
                <a:path extrusionOk="0" h="9276" w="9787">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31"/>
            <p:cNvSpPr/>
            <p:nvPr/>
          </p:nvSpPr>
          <p:spPr>
            <a:xfrm>
              <a:off x="2679875" y="2645625"/>
              <a:ext cx="377575" cy="476425"/>
            </a:xfrm>
            <a:custGeom>
              <a:rect b="b" l="l" r="r" t="t"/>
              <a:pathLst>
                <a:path extrusionOk="0" h="19057" w="15103">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31"/>
            <p:cNvSpPr/>
            <p:nvPr/>
          </p:nvSpPr>
          <p:spPr>
            <a:xfrm>
              <a:off x="2812775" y="2605975"/>
              <a:ext cx="244675" cy="231900"/>
            </a:xfrm>
            <a:custGeom>
              <a:rect b="b" l="l" r="r" t="t"/>
              <a:pathLst>
                <a:path extrusionOk="0" h="9276" w="9787">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31"/>
            <p:cNvSpPr/>
            <p:nvPr/>
          </p:nvSpPr>
          <p:spPr>
            <a:xfrm>
              <a:off x="2944250" y="2859150"/>
              <a:ext cx="251675" cy="226375"/>
            </a:xfrm>
            <a:custGeom>
              <a:rect b="b" l="l" r="r" t="t"/>
              <a:pathLst>
                <a:path extrusionOk="0" h="9055" w="10067">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2" name="Shape 3582"/>
        <p:cNvGrpSpPr/>
        <p:nvPr/>
      </p:nvGrpSpPr>
      <p:grpSpPr>
        <a:xfrm>
          <a:off x="0" y="0"/>
          <a:ext cx="0" cy="0"/>
          <a:chOff x="0" y="0"/>
          <a:chExt cx="0" cy="0"/>
        </a:xfrm>
      </p:grpSpPr>
      <p:cxnSp>
        <p:nvCxnSpPr>
          <p:cNvPr id="3583" name="Google Shape;3583;p32"/>
          <p:cNvCxnSpPr>
            <a:stCxn id="3584" idx="3"/>
            <a:endCxn id="3585" idx="1"/>
          </p:cNvCxnSpPr>
          <p:nvPr/>
        </p:nvCxnSpPr>
        <p:spPr>
          <a:xfrm>
            <a:off x="2134875" y="2085550"/>
            <a:ext cx="996900" cy="0"/>
          </a:xfrm>
          <a:prstGeom prst="straightConnector1">
            <a:avLst/>
          </a:prstGeom>
          <a:noFill/>
          <a:ln cap="flat" cmpd="sng" w="19050">
            <a:solidFill>
              <a:schemeClr val="dk1"/>
            </a:solidFill>
            <a:prstDash val="solid"/>
            <a:round/>
            <a:headEnd len="med" w="med" type="none"/>
            <a:tailEnd len="med" w="med" type="none"/>
          </a:ln>
        </p:spPr>
      </p:cxnSp>
      <p:cxnSp>
        <p:nvCxnSpPr>
          <p:cNvPr id="3586" name="Google Shape;3586;p32"/>
          <p:cNvCxnSpPr>
            <a:stCxn id="3585" idx="3"/>
            <a:endCxn id="3587" idx="1"/>
          </p:cNvCxnSpPr>
          <p:nvPr/>
        </p:nvCxnSpPr>
        <p:spPr>
          <a:xfrm flipH="1" rot="10800000">
            <a:off x="4058825" y="2082250"/>
            <a:ext cx="956400" cy="3300"/>
          </a:xfrm>
          <a:prstGeom prst="straightConnector1">
            <a:avLst/>
          </a:prstGeom>
          <a:noFill/>
          <a:ln cap="flat" cmpd="sng" w="19050">
            <a:solidFill>
              <a:schemeClr val="dk1"/>
            </a:solidFill>
            <a:prstDash val="solid"/>
            <a:round/>
            <a:headEnd len="med" w="med" type="none"/>
            <a:tailEnd len="med" w="med" type="none"/>
          </a:ln>
        </p:spPr>
      </p:cxnSp>
      <p:cxnSp>
        <p:nvCxnSpPr>
          <p:cNvPr id="3588" name="Google Shape;3588;p32"/>
          <p:cNvCxnSpPr>
            <a:stCxn id="3587" idx="3"/>
            <a:endCxn id="3589" idx="1"/>
          </p:cNvCxnSpPr>
          <p:nvPr/>
        </p:nvCxnSpPr>
        <p:spPr>
          <a:xfrm>
            <a:off x="5901775" y="2082300"/>
            <a:ext cx="996900" cy="3300"/>
          </a:xfrm>
          <a:prstGeom prst="straightConnector1">
            <a:avLst/>
          </a:prstGeom>
          <a:noFill/>
          <a:ln cap="flat" cmpd="sng" w="19050">
            <a:solidFill>
              <a:schemeClr val="dk1"/>
            </a:solidFill>
            <a:prstDash val="solid"/>
            <a:round/>
            <a:headEnd len="med" w="med" type="none"/>
            <a:tailEnd len="med" w="med" type="none"/>
          </a:ln>
        </p:spPr>
      </p:cxnSp>
      <p:grpSp>
        <p:nvGrpSpPr>
          <p:cNvPr id="3590" name="Google Shape;3590;p32"/>
          <p:cNvGrpSpPr/>
          <p:nvPr/>
        </p:nvGrpSpPr>
        <p:grpSpPr>
          <a:xfrm>
            <a:off x="3131824" y="1583865"/>
            <a:ext cx="996900" cy="1000135"/>
            <a:chOff x="3131824" y="1660065"/>
            <a:chExt cx="996900" cy="1000135"/>
          </a:xfrm>
        </p:grpSpPr>
        <p:sp>
          <p:nvSpPr>
            <p:cNvPr id="3585" name="Google Shape;3585;p32"/>
            <p:cNvSpPr/>
            <p:nvPr/>
          </p:nvSpPr>
          <p:spPr>
            <a:xfrm>
              <a:off x="3131825" y="1663300"/>
              <a:ext cx="927000" cy="9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2"/>
            <p:cNvSpPr/>
            <p:nvPr/>
          </p:nvSpPr>
          <p:spPr>
            <a:xfrm>
              <a:off x="3131824" y="1660065"/>
              <a:ext cx="996900" cy="996850"/>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2" name="Google Shape;3592;p32"/>
          <p:cNvGrpSpPr/>
          <p:nvPr/>
        </p:nvGrpSpPr>
        <p:grpSpPr>
          <a:xfrm>
            <a:off x="5015275" y="1583850"/>
            <a:ext cx="996903" cy="996900"/>
            <a:chOff x="5015275" y="1660050"/>
            <a:chExt cx="996903" cy="996900"/>
          </a:xfrm>
        </p:grpSpPr>
        <p:sp>
          <p:nvSpPr>
            <p:cNvPr id="3587" name="Google Shape;3587;p32"/>
            <p:cNvSpPr/>
            <p:nvPr/>
          </p:nvSpPr>
          <p:spPr>
            <a:xfrm>
              <a:off x="5015275" y="1660050"/>
              <a:ext cx="886500" cy="9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2"/>
            <p:cNvSpPr/>
            <p:nvPr/>
          </p:nvSpPr>
          <p:spPr>
            <a:xfrm>
              <a:off x="5015278" y="1660065"/>
              <a:ext cx="996900" cy="996850"/>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4" name="Google Shape;3594;p32"/>
          <p:cNvGrpSpPr/>
          <p:nvPr/>
        </p:nvGrpSpPr>
        <p:grpSpPr>
          <a:xfrm>
            <a:off x="1248371" y="1583865"/>
            <a:ext cx="996900" cy="1000135"/>
            <a:chOff x="1248371" y="1660065"/>
            <a:chExt cx="996900" cy="1000135"/>
          </a:xfrm>
        </p:grpSpPr>
        <p:sp>
          <p:nvSpPr>
            <p:cNvPr id="3584" name="Google Shape;3584;p32"/>
            <p:cNvSpPr/>
            <p:nvPr/>
          </p:nvSpPr>
          <p:spPr>
            <a:xfrm>
              <a:off x="1248375" y="1663300"/>
              <a:ext cx="886500" cy="9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32"/>
            <p:cNvSpPr/>
            <p:nvPr/>
          </p:nvSpPr>
          <p:spPr>
            <a:xfrm>
              <a:off x="1248371" y="1660065"/>
              <a:ext cx="996900" cy="996850"/>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6" name="Google Shape;3596;p32"/>
          <p:cNvGrpSpPr/>
          <p:nvPr/>
        </p:nvGrpSpPr>
        <p:grpSpPr>
          <a:xfrm>
            <a:off x="6898732" y="1583865"/>
            <a:ext cx="996900" cy="1000135"/>
            <a:chOff x="6898732" y="1660065"/>
            <a:chExt cx="996900" cy="1000135"/>
          </a:xfrm>
        </p:grpSpPr>
        <p:sp>
          <p:nvSpPr>
            <p:cNvPr id="3589" name="Google Shape;3589;p32"/>
            <p:cNvSpPr/>
            <p:nvPr/>
          </p:nvSpPr>
          <p:spPr>
            <a:xfrm>
              <a:off x="6898732" y="1663300"/>
              <a:ext cx="996900" cy="9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32"/>
            <p:cNvSpPr/>
            <p:nvPr/>
          </p:nvSpPr>
          <p:spPr>
            <a:xfrm>
              <a:off x="6898732" y="1660065"/>
              <a:ext cx="996900" cy="996850"/>
            </a:xfrm>
            <a:custGeom>
              <a:rect b="b" l="l" r="r" t="t"/>
              <a:pathLst>
                <a:path extrusionOk="0" h="20002" w="20003">
                  <a:moveTo>
                    <a:pt x="1" y="0"/>
                  </a:moveTo>
                  <a:lnTo>
                    <a:pt x="1" y="20002"/>
                  </a:lnTo>
                  <a:lnTo>
                    <a:pt x="3873" y="20002"/>
                  </a:lnTo>
                  <a:cubicBezTo>
                    <a:pt x="12781" y="20002"/>
                    <a:pt x="20002" y="12780"/>
                    <a:pt x="20002" y="3872"/>
                  </a:cubicBezTo>
                  <a:lnTo>
                    <a:pt x="200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8" name="Google Shape;3598;p32"/>
          <p:cNvSpPr txBox="1"/>
          <p:nvPr>
            <p:ph type="title"/>
          </p:nvPr>
        </p:nvSpPr>
        <p:spPr>
          <a:xfrm>
            <a:off x="687025" y="463450"/>
            <a:ext cx="77370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Context — Evolution</a:t>
            </a:r>
            <a:endParaRPr/>
          </a:p>
        </p:txBody>
      </p:sp>
      <p:sp>
        <p:nvSpPr>
          <p:cNvPr id="3599" name="Google Shape;3599;p32"/>
          <p:cNvSpPr txBox="1"/>
          <p:nvPr/>
        </p:nvSpPr>
        <p:spPr>
          <a:xfrm>
            <a:off x="803470" y="2912125"/>
            <a:ext cx="1886700" cy="449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2400">
                <a:solidFill>
                  <a:schemeClr val="dk1"/>
                </a:solidFill>
                <a:latin typeface="Mulish Black"/>
                <a:ea typeface="Mulish Black"/>
                <a:cs typeface="Mulish Black"/>
                <a:sym typeface="Mulish Black"/>
              </a:rPr>
              <a:t>1940s</a:t>
            </a:r>
            <a:endParaRPr sz="2400">
              <a:solidFill>
                <a:schemeClr val="dk1"/>
              </a:solidFill>
              <a:latin typeface="Mulish Black"/>
              <a:ea typeface="Mulish Black"/>
              <a:cs typeface="Mulish Black"/>
              <a:sym typeface="Mulish Black"/>
            </a:endParaRPr>
          </a:p>
        </p:txBody>
      </p:sp>
      <p:sp>
        <p:nvSpPr>
          <p:cNvPr id="3600" name="Google Shape;3600;p32"/>
          <p:cNvSpPr txBox="1"/>
          <p:nvPr/>
        </p:nvSpPr>
        <p:spPr>
          <a:xfrm>
            <a:off x="803470" y="3268375"/>
            <a:ext cx="1886700" cy="7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Work Sans Medium"/>
                <a:ea typeface="Work Sans Medium"/>
                <a:cs typeface="Work Sans Medium"/>
                <a:sym typeface="Work Sans Medium"/>
              </a:rPr>
              <a:t>HCI has its indistinct inception at the end of WWII</a:t>
            </a:r>
            <a:endParaRPr>
              <a:solidFill>
                <a:schemeClr val="dk1"/>
              </a:solidFill>
              <a:latin typeface="Work Sans Medium"/>
              <a:ea typeface="Work Sans Medium"/>
              <a:cs typeface="Work Sans Medium"/>
              <a:sym typeface="Work Sans Medium"/>
            </a:endParaRPr>
          </a:p>
        </p:txBody>
      </p:sp>
      <p:sp>
        <p:nvSpPr>
          <p:cNvPr id="3601" name="Google Shape;3601;p32"/>
          <p:cNvSpPr txBox="1"/>
          <p:nvPr/>
        </p:nvSpPr>
        <p:spPr>
          <a:xfrm>
            <a:off x="6453832" y="2912140"/>
            <a:ext cx="1886700" cy="449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2400">
                <a:solidFill>
                  <a:schemeClr val="dk1"/>
                </a:solidFill>
                <a:latin typeface="Mulish Black"/>
                <a:ea typeface="Mulish Black"/>
                <a:cs typeface="Mulish Black"/>
                <a:sym typeface="Mulish Black"/>
              </a:rPr>
              <a:t>2010s</a:t>
            </a:r>
            <a:endParaRPr sz="2400">
              <a:solidFill>
                <a:schemeClr val="dk1"/>
              </a:solidFill>
              <a:latin typeface="Mulish Black"/>
              <a:ea typeface="Mulish Black"/>
              <a:cs typeface="Mulish Black"/>
              <a:sym typeface="Mulish Black"/>
            </a:endParaRPr>
          </a:p>
        </p:txBody>
      </p:sp>
      <p:sp>
        <p:nvSpPr>
          <p:cNvPr id="3602" name="Google Shape;3602;p32"/>
          <p:cNvSpPr txBox="1"/>
          <p:nvPr/>
        </p:nvSpPr>
        <p:spPr>
          <a:xfrm>
            <a:off x="6453832" y="3268388"/>
            <a:ext cx="1886700" cy="7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Work Sans Medium"/>
                <a:ea typeface="Work Sans Medium"/>
                <a:cs typeface="Work Sans Medium"/>
                <a:sym typeface="Work Sans Medium"/>
              </a:rPr>
              <a:t>VR and AR devices spur various</a:t>
            </a:r>
            <a:r>
              <a:rPr lang="es">
                <a:solidFill>
                  <a:schemeClr val="dk1"/>
                </a:solidFill>
                <a:latin typeface="Work Sans Medium"/>
                <a:ea typeface="Work Sans Medium"/>
                <a:cs typeface="Work Sans Medium"/>
                <a:sym typeface="Work Sans Medium"/>
              </a:rPr>
              <a:t> 3D interfacing studies</a:t>
            </a:r>
            <a:endParaRPr>
              <a:solidFill>
                <a:schemeClr val="dk1"/>
              </a:solidFill>
              <a:latin typeface="Work Sans Medium"/>
              <a:ea typeface="Work Sans Medium"/>
              <a:cs typeface="Work Sans Medium"/>
              <a:sym typeface="Work Sans Medium"/>
            </a:endParaRPr>
          </a:p>
        </p:txBody>
      </p:sp>
      <p:sp>
        <p:nvSpPr>
          <p:cNvPr id="3603" name="Google Shape;3603;p32"/>
          <p:cNvSpPr txBox="1"/>
          <p:nvPr/>
        </p:nvSpPr>
        <p:spPr>
          <a:xfrm>
            <a:off x="2686924" y="2912125"/>
            <a:ext cx="1886700" cy="449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2400">
                <a:solidFill>
                  <a:schemeClr val="dk1"/>
                </a:solidFill>
                <a:latin typeface="Mulish Black"/>
                <a:ea typeface="Mulish Black"/>
                <a:cs typeface="Mulish Black"/>
                <a:sym typeface="Mulish Black"/>
              </a:rPr>
              <a:t>1980s</a:t>
            </a:r>
            <a:endParaRPr sz="2400">
              <a:solidFill>
                <a:schemeClr val="dk1"/>
              </a:solidFill>
              <a:latin typeface="Mulish Black"/>
              <a:ea typeface="Mulish Black"/>
              <a:cs typeface="Mulish Black"/>
              <a:sym typeface="Mulish Black"/>
            </a:endParaRPr>
          </a:p>
        </p:txBody>
      </p:sp>
      <p:sp>
        <p:nvSpPr>
          <p:cNvPr id="3604" name="Google Shape;3604;p32"/>
          <p:cNvSpPr txBox="1"/>
          <p:nvPr/>
        </p:nvSpPr>
        <p:spPr>
          <a:xfrm>
            <a:off x="2686924" y="3268375"/>
            <a:ext cx="1886700" cy="7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Work Sans Medium"/>
                <a:ea typeface="Work Sans Medium"/>
                <a:cs typeface="Work Sans Medium"/>
                <a:sym typeface="Work Sans Medium"/>
              </a:rPr>
              <a:t>HCI begins to gain momentum as PCs become common</a:t>
            </a:r>
            <a:endParaRPr>
              <a:solidFill>
                <a:schemeClr val="dk1"/>
              </a:solidFill>
              <a:latin typeface="Work Sans Medium"/>
              <a:ea typeface="Work Sans Medium"/>
              <a:cs typeface="Work Sans Medium"/>
              <a:sym typeface="Work Sans Medium"/>
            </a:endParaRPr>
          </a:p>
        </p:txBody>
      </p:sp>
      <p:sp>
        <p:nvSpPr>
          <p:cNvPr id="3605" name="Google Shape;3605;p32"/>
          <p:cNvSpPr txBox="1"/>
          <p:nvPr/>
        </p:nvSpPr>
        <p:spPr>
          <a:xfrm>
            <a:off x="4570378" y="2912125"/>
            <a:ext cx="1886700" cy="449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2400">
                <a:solidFill>
                  <a:schemeClr val="dk1"/>
                </a:solidFill>
                <a:latin typeface="Mulish Black"/>
                <a:ea typeface="Mulish Black"/>
                <a:cs typeface="Mulish Black"/>
                <a:sym typeface="Mulish Black"/>
              </a:rPr>
              <a:t>1990s</a:t>
            </a:r>
            <a:endParaRPr sz="2400">
              <a:solidFill>
                <a:schemeClr val="dk1"/>
              </a:solidFill>
              <a:latin typeface="Mulish Black"/>
              <a:ea typeface="Mulish Black"/>
              <a:cs typeface="Mulish Black"/>
              <a:sym typeface="Mulish Black"/>
            </a:endParaRPr>
          </a:p>
        </p:txBody>
      </p:sp>
      <p:sp>
        <p:nvSpPr>
          <p:cNvPr id="3606" name="Google Shape;3606;p32"/>
          <p:cNvSpPr txBox="1"/>
          <p:nvPr/>
        </p:nvSpPr>
        <p:spPr>
          <a:xfrm>
            <a:off x="4570378" y="3268375"/>
            <a:ext cx="1886700" cy="7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Work Sans Medium"/>
                <a:ea typeface="Work Sans Medium"/>
                <a:cs typeface="Work Sans Medium"/>
                <a:sym typeface="Work Sans Medium"/>
              </a:rPr>
              <a:t>Leaps in hardware capacity enable 3D UI research</a:t>
            </a:r>
            <a:endParaRPr>
              <a:solidFill>
                <a:schemeClr val="dk1"/>
              </a:solidFill>
              <a:latin typeface="Work Sans Medium"/>
              <a:ea typeface="Work Sans Medium"/>
              <a:cs typeface="Work Sans Medium"/>
              <a:sym typeface="Work Sans Medium"/>
            </a:endParaRPr>
          </a:p>
        </p:txBody>
      </p:sp>
      <p:grpSp>
        <p:nvGrpSpPr>
          <p:cNvPr id="3607" name="Google Shape;3607;p32"/>
          <p:cNvGrpSpPr/>
          <p:nvPr/>
        </p:nvGrpSpPr>
        <p:grpSpPr>
          <a:xfrm>
            <a:off x="1521291" y="1852558"/>
            <a:ext cx="459708" cy="418753"/>
            <a:chOff x="-40745125" y="3632900"/>
            <a:chExt cx="318225" cy="289875"/>
          </a:xfrm>
        </p:grpSpPr>
        <p:sp>
          <p:nvSpPr>
            <p:cNvPr id="3608" name="Google Shape;3608;p32"/>
            <p:cNvSpPr/>
            <p:nvPr/>
          </p:nvSpPr>
          <p:spPr>
            <a:xfrm>
              <a:off x="-40745125" y="3632900"/>
              <a:ext cx="300125" cy="82725"/>
            </a:xfrm>
            <a:custGeom>
              <a:rect b="b" l="l" r="r" t="t"/>
              <a:pathLst>
                <a:path extrusionOk="0" h="3309" w="12005">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32"/>
            <p:cNvSpPr/>
            <p:nvPr/>
          </p:nvSpPr>
          <p:spPr>
            <a:xfrm>
              <a:off x="-40508050" y="3736075"/>
              <a:ext cx="21300" cy="82725"/>
            </a:xfrm>
            <a:custGeom>
              <a:rect b="b" l="l" r="r" t="t"/>
              <a:pathLst>
                <a:path extrusionOk="0" h="3309" w="852">
                  <a:moveTo>
                    <a:pt x="1" y="1"/>
                  </a:moveTo>
                  <a:lnTo>
                    <a:pt x="1" y="3309"/>
                  </a:lnTo>
                  <a:lnTo>
                    <a:pt x="852" y="3309"/>
                  </a:lnTo>
                  <a:lnTo>
                    <a:pt x="8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32"/>
            <p:cNvSpPr/>
            <p:nvPr/>
          </p:nvSpPr>
          <p:spPr>
            <a:xfrm>
              <a:off x="-40466300" y="3736875"/>
              <a:ext cx="39400" cy="82725"/>
            </a:xfrm>
            <a:custGeom>
              <a:rect b="b" l="l" r="r" t="t"/>
              <a:pathLst>
                <a:path extrusionOk="0" h="3309" w="1576">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32"/>
            <p:cNvSpPr/>
            <p:nvPr/>
          </p:nvSpPr>
          <p:spPr>
            <a:xfrm>
              <a:off x="-40723050" y="3736075"/>
              <a:ext cx="194550" cy="82725"/>
            </a:xfrm>
            <a:custGeom>
              <a:rect b="b" l="l" r="r" t="t"/>
              <a:pathLst>
                <a:path extrusionOk="0" h="3309" w="7782">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32"/>
            <p:cNvSpPr/>
            <p:nvPr/>
          </p:nvSpPr>
          <p:spPr>
            <a:xfrm>
              <a:off x="-40681325" y="3839250"/>
              <a:ext cx="21300" cy="82725"/>
            </a:xfrm>
            <a:custGeom>
              <a:rect b="b" l="l" r="r" t="t"/>
              <a:pathLst>
                <a:path extrusionOk="0" h="3309" w="852">
                  <a:moveTo>
                    <a:pt x="1" y="1"/>
                  </a:moveTo>
                  <a:lnTo>
                    <a:pt x="1" y="3309"/>
                  </a:lnTo>
                  <a:lnTo>
                    <a:pt x="851" y="3309"/>
                  </a:lnTo>
                  <a:lnTo>
                    <a:pt x="8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32"/>
            <p:cNvSpPr/>
            <p:nvPr/>
          </p:nvSpPr>
          <p:spPr>
            <a:xfrm>
              <a:off x="-40639575" y="3840825"/>
              <a:ext cx="190625" cy="81950"/>
            </a:xfrm>
            <a:custGeom>
              <a:rect b="b" l="l" r="r" t="t"/>
              <a:pathLst>
                <a:path extrusionOk="0" h="3278" w="7625">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32"/>
            <p:cNvSpPr/>
            <p:nvPr/>
          </p:nvSpPr>
          <p:spPr>
            <a:xfrm>
              <a:off x="-40745125" y="3840050"/>
              <a:ext cx="43350" cy="82725"/>
            </a:xfrm>
            <a:custGeom>
              <a:rect b="b" l="l" r="r" t="t"/>
              <a:pathLst>
                <a:path extrusionOk="0" h="3309" w="1734">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5" name="Google Shape;3615;p32"/>
          <p:cNvGrpSpPr/>
          <p:nvPr/>
        </p:nvGrpSpPr>
        <p:grpSpPr>
          <a:xfrm>
            <a:off x="3405552" y="1817467"/>
            <a:ext cx="449442" cy="488908"/>
            <a:chOff x="2104275" y="3806450"/>
            <a:chExt cx="442975" cy="481825"/>
          </a:xfrm>
        </p:grpSpPr>
        <p:sp>
          <p:nvSpPr>
            <p:cNvPr id="3616" name="Google Shape;3616;p32"/>
            <p:cNvSpPr/>
            <p:nvPr/>
          </p:nvSpPr>
          <p:spPr>
            <a:xfrm>
              <a:off x="2104275" y="3806450"/>
              <a:ext cx="442975" cy="481825"/>
            </a:xfrm>
            <a:custGeom>
              <a:rect b="b" l="l" r="r" t="t"/>
              <a:pathLst>
                <a:path extrusionOk="0" h="19273" w="17719">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17" name="Google Shape;3617;p32"/>
            <p:cNvSpPr/>
            <p:nvPr/>
          </p:nvSpPr>
          <p:spPr>
            <a:xfrm>
              <a:off x="2284200" y="4005050"/>
              <a:ext cx="84700" cy="84700"/>
            </a:xfrm>
            <a:custGeom>
              <a:rect b="b" l="l" r="r" t="t"/>
              <a:pathLst>
                <a:path extrusionOk="0" h="3388" w="3388">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618" name="Google Shape;3618;p32"/>
          <p:cNvGrpSpPr/>
          <p:nvPr/>
        </p:nvGrpSpPr>
        <p:grpSpPr>
          <a:xfrm>
            <a:off x="5279545" y="1817472"/>
            <a:ext cx="427082" cy="488908"/>
            <a:chOff x="-44895900" y="3929450"/>
            <a:chExt cx="263875" cy="302075"/>
          </a:xfrm>
        </p:grpSpPr>
        <p:sp>
          <p:nvSpPr>
            <p:cNvPr id="3619" name="Google Shape;3619;p32"/>
            <p:cNvSpPr/>
            <p:nvPr/>
          </p:nvSpPr>
          <p:spPr>
            <a:xfrm>
              <a:off x="-44813975" y="4100750"/>
              <a:ext cx="101625" cy="50425"/>
            </a:xfrm>
            <a:custGeom>
              <a:rect b="b" l="l" r="r" t="t"/>
              <a:pathLst>
                <a:path extrusionOk="0" h="2017" w="4065">
                  <a:moveTo>
                    <a:pt x="2017" y="0"/>
                  </a:moveTo>
                  <a:lnTo>
                    <a:pt x="0" y="977"/>
                  </a:lnTo>
                  <a:lnTo>
                    <a:pt x="2017" y="2017"/>
                  </a:lnTo>
                  <a:lnTo>
                    <a:pt x="4064" y="977"/>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32"/>
            <p:cNvSpPr/>
            <p:nvPr/>
          </p:nvSpPr>
          <p:spPr>
            <a:xfrm>
              <a:off x="-44885650" y="3929450"/>
              <a:ext cx="244175" cy="87825"/>
            </a:xfrm>
            <a:custGeom>
              <a:rect b="b" l="l" r="r" t="t"/>
              <a:pathLst>
                <a:path extrusionOk="0" h="3513" w="9767">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32"/>
            <p:cNvSpPr/>
            <p:nvPr/>
          </p:nvSpPr>
          <p:spPr>
            <a:xfrm>
              <a:off x="-44825000" y="4006225"/>
              <a:ext cx="52000" cy="105575"/>
            </a:xfrm>
            <a:custGeom>
              <a:rect b="b" l="l" r="r" t="t"/>
              <a:pathLst>
                <a:path extrusionOk="0" h="4223" w="2080">
                  <a:moveTo>
                    <a:pt x="2080" y="1"/>
                  </a:moveTo>
                  <a:lnTo>
                    <a:pt x="0" y="1009"/>
                  </a:lnTo>
                  <a:lnTo>
                    <a:pt x="0" y="4222"/>
                  </a:lnTo>
                  <a:lnTo>
                    <a:pt x="2080" y="3151"/>
                  </a:lnTo>
                  <a:lnTo>
                    <a:pt x="2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32"/>
            <p:cNvSpPr/>
            <p:nvPr/>
          </p:nvSpPr>
          <p:spPr>
            <a:xfrm>
              <a:off x="-44754900" y="4005450"/>
              <a:ext cx="122875" cy="222925"/>
            </a:xfrm>
            <a:custGeom>
              <a:rect b="b" l="l" r="r" t="t"/>
              <a:pathLst>
                <a:path extrusionOk="0" h="8917" w="4915">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32"/>
            <p:cNvSpPr/>
            <p:nvPr/>
          </p:nvSpPr>
          <p:spPr>
            <a:xfrm>
              <a:off x="-44754900" y="4006225"/>
              <a:ext cx="52775" cy="105575"/>
            </a:xfrm>
            <a:custGeom>
              <a:rect b="b" l="l" r="r" t="t"/>
              <a:pathLst>
                <a:path extrusionOk="0" h="4223" w="2111">
                  <a:moveTo>
                    <a:pt x="0" y="1"/>
                  </a:moveTo>
                  <a:lnTo>
                    <a:pt x="0" y="3151"/>
                  </a:lnTo>
                  <a:lnTo>
                    <a:pt x="2111" y="4222"/>
                  </a:lnTo>
                  <a:lnTo>
                    <a:pt x="2111" y="100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32"/>
            <p:cNvSpPr/>
            <p:nvPr/>
          </p:nvSpPr>
          <p:spPr>
            <a:xfrm>
              <a:off x="-44895900" y="4006225"/>
              <a:ext cx="122900" cy="225300"/>
            </a:xfrm>
            <a:custGeom>
              <a:rect b="b" l="l" r="r" t="t"/>
              <a:pathLst>
                <a:path extrusionOk="0" h="9012" w="4916">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5" name="Google Shape;3625;p32"/>
          <p:cNvGrpSpPr/>
          <p:nvPr/>
        </p:nvGrpSpPr>
        <p:grpSpPr>
          <a:xfrm>
            <a:off x="7166141" y="1836589"/>
            <a:ext cx="449460" cy="450658"/>
            <a:chOff x="-48630025" y="3199700"/>
            <a:chExt cx="300100" cy="300900"/>
          </a:xfrm>
        </p:grpSpPr>
        <p:sp>
          <p:nvSpPr>
            <p:cNvPr id="3626" name="Google Shape;3626;p32"/>
            <p:cNvSpPr/>
            <p:nvPr/>
          </p:nvSpPr>
          <p:spPr>
            <a:xfrm>
              <a:off x="-48630025" y="3199700"/>
              <a:ext cx="300100" cy="300900"/>
            </a:xfrm>
            <a:custGeom>
              <a:rect b="b" l="l" r="r" t="t"/>
              <a:pathLst>
                <a:path extrusionOk="0" h="12036" w="12004">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32"/>
            <p:cNvSpPr/>
            <p:nvPr/>
          </p:nvSpPr>
          <p:spPr>
            <a:xfrm>
              <a:off x="-48524475" y="3306025"/>
              <a:ext cx="88225" cy="89050"/>
            </a:xfrm>
            <a:custGeom>
              <a:rect b="b" l="l" r="r" t="t"/>
              <a:pathLst>
                <a:path extrusionOk="0" h="3562" w="3529">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32"/>
            <p:cNvSpPr/>
            <p:nvPr/>
          </p:nvSpPr>
          <p:spPr>
            <a:xfrm>
              <a:off x="-48489025" y="3341475"/>
              <a:ext cx="17350" cy="18150"/>
            </a:xfrm>
            <a:custGeom>
              <a:rect b="b" l="l" r="r" t="t"/>
              <a:pathLst>
                <a:path extrusionOk="0" h="726" w="694">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2" name="Shape 3632"/>
        <p:cNvGrpSpPr/>
        <p:nvPr/>
      </p:nvGrpSpPr>
      <p:grpSpPr>
        <a:xfrm>
          <a:off x="0" y="0"/>
          <a:ext cx="0" cy="0"/>
          <a:chOff x="0" y="0"/>
          <a:chExt cx="0" cy="0"/>
        </a:xfrm>
      </p:grpSpPr>
      <p:sp>
        <p:nvSpPr>
          <p:cNvPr id="3633" name="Google Shape;3633;p33"/>
          <p:cNvSpPr txBox="1"/>
          <p:nvPr>
            <p:ph idx="1" type="subTitle"/>
          </p:nvPr>
        </p:nvSpPr>
        <p:spPr>
          <a:xfrm>
            <a:off x="1585050" y="2210175"/>
            <a:ext cx="5973900" cy="148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800"/>
              <a:t>The scope of this thesis is to determine to what extent behavioral biases observed in psychology (such as the tendency to perceive certain colors more positively than others) may translate to 3D applications and virtual environments.</a:t>
            </a:r>
            <a:endParaRPr sz="1800"/>
          </a:p>
        </p:txBody>
      </p:sp>
      <p:sp>
        <p:nvSpPr>
          <p:cNvPr id="3634" name="Google Shape;3634;p33"/>
          <p:cNvSpPr txBox="1"/>
          <p:nvPr>
            <p:ph type="title"/>
          </p:nvPr>
        </p:nvSpPr>
        <p:spPr>
          <a:xfrm>
            <a:off x="2334900" y="1318275"/>
            <a:ext cx="4474200" cy="81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Objective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8" name="Shape 3638"/>
        <p:cNvGrpSpPr/>
        <p:nvPr/>
      </p:nvGrpSpPr>
      <p:grpSpPr>
        <a:xfrm>
          <a:off x="0" y="0"/>
          <a:ext cx="0" cy="0"/>
          <a:chOff x="0" y="0"/>
          <a:chExt cx="0" cy="0"/>
        </a:xfrm>
      </p:grpSpPr>
      <p:sp>
        <p:nvSpPr>
          <p:cNvPr id="3639" name="Google Shape;3639;p34"/>
          <p:cNvSpPr txBox="1"/>
          <p:nvPr>
            <p:ph type="title"/>
          </p:nvPr>
        </p:nvSpPr>
        <p:spPr>
          <a:xfrm>
            <a:off x="687025" y="463450"/>
            <a:ext cx="7737000" cy="6465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t> Previous Works</a:t>
            </a:r>
            <a:endParaRPr/>
          </a:p>
        </p:txBody>
      </p:sp>
      <p:sp>
        <p:nvSpPr>
          <p:cNvPr id="3640" name="Google Shape;3640;p34"/>
          <p:cNvSpPr txBox="1"/>
          <p:nvPr>
            <p:ph idx="6" type="subTitle"/>
          </p:nvPr>
        </p:nvSpPr>
        <p:spPr>
          <a:xfrm>
            <a:off x="687025" y="1225950"/>
            <a:ext cx="67035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We have researched several academic works pertaining to the topic of our thesis</a:t>
            </a:r>
            <a:r>
              <a:rPr lang="es" sz="1500"/>
              <a:t>. Of those, we have chosen to highlight three outstanding papers, relevant for their recency, methodology and results.</a:t>
            </a:r>
            <a:endParaRPr sz="1500">
              <a:solidFill>
                <a:schemeClr val="dk1"/>
              </a:solidFill>
            </a:endParaRPr>
          </a:p>
        </p:txBody>
      </p:sp>
      <p:sp>
        <p:nvSpPr>
          <p:cNvPr id="3641" name="Google Shape;3641;p34"/>
          <p:cNvSpPr txBox="1"/>
          <p:nvPr>
            <p:ph idx="6" type="subTitle"/>
          </p:nvPr>
        </p:nvSpPr>
        <p:spPr>
          <a:xfrm>
            <a:off x="687025" y="2288550"/>
            <a:ext cx="6703500" cy="19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u="sng"/>
              <a:t>M. Flanagan — </a:t>
            </a:r>
            <a:r>
              <a:rPr i="1" lang="es" sz="1500" u="sng"/>
              <a:t>Critical play: Radical game design (2013)</a:t>
            </a:r>
            <a:endParaRPr i="1" sz="1500" u="sng"/>
          </a:p>
          <a:p>
            <a:pPr indent="0" lvl="0" marL="0" rtl="0" algn="l">
              <a:spcBef>
                <a:spcPts val="0"/>
              </a:spcBef>
              <a:spcAft>
                <a:spcPts val="0"/>
              </a:spcAft>
              <a:buNone/>
            </a:pPr>
            <a:r>
              <a:t/>
            </a:r>
            <a:endParaRPr i="1" sz="1500"/>
          </a:p>
          <a:p>
            <a:pPr indent="0" lvl="0" marL="0" rtl="0" algn="l">
              <a:spcBef>
                <a:spcPts val="0"/>
              </a:spcBef>
              <a:spcAft>
                <a:spcPts val="0"/>
              </a:spcAft>
              <a:buNone/>
            </a:pPr>
            <a:r>
              <a:rPr lang="es" sz="1500"/>
              <a:t>This work highlights the ways in which HCI may be leveraged in the field of game design, a subcategory of software design that focuses on constructing recreational applications. It argues for the importance of enriching users’ experiences in three-dimensional games by leveraging psychological principles and understanding player behavior in the development process.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5" name="Shape 3645"/>
        <p:cNvGrpSpPr/>
        <p:nvPr/>
      </p:nvGrpSpPr>
      <p:grpSpPr>
        <a:xfrm>
          <a:off x="0" y="0"/>
          <a:ext cx="0" cy="0"/>
          <a:chOff x="0" y="0"/>
          <a:chExt cx="0" cy="0"/>
        </a:xfrm>
      </p:grpSpPr>
      <p:sp>
        <p:nvSpPr>
          <p:cNvPr id="3646" name="Google Shape;3646;p35"/>
          <p:cNvSpPr txBox="1"/>
          <p:nvPr>
            <p:ph idx="1" type="subTitle"/>
          </p:nvPr>
        </p:nvSpPr>
        <p:spPr>
          <a:xfrm>
            <a:off x="952200" y="1218450"/>
            <a:ext cx="7239600" cy="27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700" u="sng">
                <a:solidFill>
                  <a:schemeClr val="dk1"/>
                </a:solidFill>
                <a:latin typeface="Work Sans Medium"/>
                <a:ea typeface="Work Sans Medium"/>
                <a:cs typeface="Work Sans Medium"/>
                <a:sym typeface="Work Sans Medium"/>
              </a:rPr>
              <a:t>D.A. Bowman</a:t>
            </a:r>
            <a:r>
              <a:rPr lang="es" sz="1700" u="sng">
                <a:solidFill>
                  <a:schemeClr val="dk1"/>
                </a:solidFill>
                <a:latin typeface="Work Sans Medium"/>
                <a:ea typeface="Work Sans Medium"/>
                <a:cs typeface="Work Sans Medium"/>
                <a:sym typeface="Work Sans Medium"/>
              </a:rPr>
              <a:t> — </a:t>
            </a:r>
            <a:r>
              <a:rPr i="1" lang="es" sz="1700" u="sng">
                <a:solidFill>
                  <a:schemeClr val="dk1"/>
                </a:solidFill>
                <a:latin typeface="Work Sans Medium"/>
                <a:ea typeface="Work Sans Medium"/>
                <a:cs typeface="Work Sans Medium"/>
                <a:sym typeface="Work Sans Medium"/>
              </a:rPr>
              <a:t>Questioning naturalism in 3d user interfaces. (2012)</a:t>
            </a:r>
            <a:endParaRPr i="1" sz="1700" u="sng">
              <a:solidFill>
                <a:schemeClr val="dk1"/>
              </a:solidFill>
              <a:latin typeface="Work Sans Medium"/>
              <a:ea typeface="Work Sans Medium"/>
              <a:cs typeface="Work Sans Medium"/>
              <a:sym typeface="Work Sans Medium"/>
            </a:endParaRPr>
          </a:p>
          <a:p>
            <a:pPr indent="0" lvl="0" marL="0" rtl="0" algn="l">
              <a:spcBef>
                <a:spcPts val="0"/>
              </a:spcBef>
              <a:spcAft>
                <a:spcPts val="0"/>
              </a:spcAft>
              <a:buNone/>
            </a:pPr>
            <a:r>
              <a:t/>
            </a:r>
            <a:endParaRPr i="1" sz="1700">
              <a:solidFill>
                <a:schemeClr val="dk1"/>
              </a:solidFill>
              <a:latin typeface="Work Sans Medium"/>
              <a:ea typeface="Work Sans Medium"/>
              <a:cs typeface="Work Sans Medium"/>
              <a:sym typeface="Work Sans Medium"/>
            </a:endParaRPr>
          </a:p>
          <a:p>
            <a:pPr indent="0" lvl="0" marL="0" rtl="0" algn="l">
              <a:spcBef>
                <a:spcPts val="0"/>
              </a:spcBef>
              <a:spcAft>
                <a:spcPts val="0"/>
              </a:spcAft>
              <a:buNone/>
            </a:pPr>
            <a:r>
              <a:rPr lang="es" sz="1700">
                <a:solidFill>
                  <a:schemeClr val="dk1"/>
                </a:solidFill>
                <a:latin typeface="Work Sans Medium"/>
                <a:ea typeface="Work Sans Medium"/>
                <a:cs typeface="Work Sans Medium"/>
                <a:sym typeface="Work Sans Medium"/>
              </a:rPr>
              <a:t>Bowman’s studies on the topic of 3D user interface design are all of great importance, but it is in this one that we find information most relevant for our thesis. Besides having a rigorous testing methodology which helped inspire the one utilized in the study, it affirms that a higher level of naturalism (direct interfacing) does not necessarily correlate with greater user control.</a:t>
            </a:r>
            <a:endParaRPr sz="1700">
              <a:solidFill>
                <a:schemeClr val="dk1"/>
              </a:solidFill>
              <a:latin typeface="Work Sans Medium"/>
              <a:ea typeface="Work Sans Medium"/>
              <a:cs typeface="Work Sans Medium"/>
              <a:sym typeface="Work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0" name="Shape 3650"/>
        <p:cNvGrpSpPr/>
        <p:nvPr/>
      </p:nvGrpSpPr>
      <p:grpSpPr>
        <a:xfrm>
          <a:off x="0" y="0"/>
          <a:ext cx="0" cy="0"/>
          <a:chOff x="0" y="0"/>
          <a:chExt cx="0" cy="0"/>
        </a:xfrm>
      </p:grpSpPr>
      <p:sp>
        <p:nvSpPr>
          <p:cNvPr id="3651" name="Google Shape;3651;p36"/>
          <p:cNvSpPr txBox="1"/>
          <p:nvPr>
            <p:ph idx="1" type="subTitle"/>
          </p:nvPr>
        </p:nvSpPr>
        <p:spPr>
          <a:xfrm>
            <a:off x="598500" y="1681950"/>
            <a:ext cx="7947000" cy="17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700" u="sng">
                <a:solidFill>
                  <a:schemeClr val="dk1"/>
                </a:solidFill>
                <a:latin typeface="Work Sans Medium"/>
                <a:ea typeface="Work Sans Medium"/>
                <a:cs typeface="Work Sans Medium"/>
                <a:sym typeface="Work Sans Medium"/>
              </a:rPr>
              <a:t>A. Muryy — </a:t>
            </a:r>
            <a:r>
              <a:rPr i="1" lang="es" sz="1700" u="sng">
                <a:solidFill>
                  <a:schemeClr val="dk1"/>
                </a:solidFill>
                <a:latin typeface="Work Sans Medium"/>
                <a:ea typeface="Work Sans Medium"/>
                <a:cs typeface="Work Sans Medium"/>
                <a:sym typeface="Work Sans Medium"/>
              </a:rPr>
              <a:t>Route selection in non-euclidean virtual environments. (2021)</a:t>
            </a:r>
            <a:endParaRPr i="1" sz="1700" u="sng">
              <a:solidFill>
                <a:schemeClr val="dk1"/>
              </a:solidFill>
              <a:latin typeface="Work Sans Medium"/>
              <a:ea typeface="Work Sans Medium"/>
              <a:cs typeface="Work Sans Medium"/>
              <a:sym typeface="Work Sans Medium"/>
            </a:endParaRPr>
          </a:p>
          <a:p>
            <a:pPr indent="0" lvl="0" marL="0" rtl="0" algn="l">
              <a:spcBef>
                <a:spcPts val="0"/>
              </a:spcBef>
              <a:spcAft>
                <a:spcPts val="0"/>
              </a:spcAft>
              <a:buNone/>
            </a:pPr>
            <a:r>
              <a:t/>
            </a:r>
            <a:endParaRPr i="1" sz="1700">
              <a:solidFill>
                <a:schemeClr val="dk1"/>
              </a:solidFill>
              <a:latin typeface="Work Sans Medium"/>
              <a:ea typeface="Work Sans Medium"/>
              <a:cs typeface="Work Sans Medium"/>
              <a:sym typeface="Work Sans Medium"/>
            </a:endParaRPr>
          </a:p>
          <a:p>
            <a:pPr indent="0" lvl="0" marL="0" rtl="0" algn="l">
              <a:spcBef>
                <a:spcPts val="0"/>
              </a:spcBef>
              <a:spcAft>
                <a:spcPts val="0"/>
              </a:spcAft>
              <a:buNone/>
            </a:pPr>
            <a:r>
              <a:rPr lang="es" sz="1700">
                <a:solidFill>
                  <a:schemeClr val="dk1"/>
                </a:solidFill>
                <a:latin typeface="Work Sans Medium"/>
                <a:ea typeface="Work Sans Medium"/>
                <a:cs typeface="Work Sans Medium"/>
                <a:sym typeface="Work Sans Medium"/>
              </a:rPr>
              <a:t>Out of the studied psychological works, this paper’s usage of a virtual reality three-dimensional environment in its methodology affirms the validity of virtual spaces as analogues for their physical counterparts. Additionally, it concluded that the navigation of a space hinges on its established mental representation. </a:t>
            </a:r>
            <a:endParaRPr sz="1700">
              <a:solidFill>
                <a:schemeClr val="dk1"/>
              </a:solidFill>
              <a:latin typeface="Work Sans Medium"/>
              <a:ea typeface="Work Sans Medium"/>
              <a:cs typeface="Work Sans Medium"/>
              <a:sym typeface="Work Sa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Abstract Shapes Physiotherapist Curriculum Vitae by Slidesgo">
  <a:themeElements>
    <a:clrScheme name="Simple Light">
      <a:dk1>
        <a:srgbClr val="444876"/>
      </a:dk1>
      <a:lt1>
        <a:srgbClr val="D9D9D9"/>
      </a:lt1>
      <a:dk2>
        <a:srgbClr val="FFFFFF"/>
      </a:dk2>
      <a:lt2>
        <a:srgbClr val="F3F3F3"/>
      </a:lt2>
      <a:accent1>
        <a:srgbClr val="B093D1"/>
      </a:accent1>
      <a:accent2>
        <a:srgbClr val="957BB4"/>
      </a:accent2>
      <a:accent3>
        <a:srgbClr val="42A7C2"/>
      </a:accent3>
      <a:accent4>
        <a:srgbClr val="73D6DD"/>
      </a:accent4>
      <a:accent5>
        <a:srgbClr val="C5C5C5"/>
      </a:accent5>
      <a:accent6>
        <a:srgbClr val="FFFFFF"/>
      </a:accent6>
      <a:hlink>
        <a:srgbClr val="4448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