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8"/>
  </p:notesMasterIdLst>
  <p:handoutMasterIdLst>
    <p:handoutMasterId r:id="rId19"/>
  </p:handoutMasterIdLst>
  <p:sldIdLst>
    <p:sldId id="446" r:id="rId5"/>
    <p:sldId id="447" r:id="rId6"/>
    <p:sldId id="433" r:id="rId7"/>
    <p:sldId id="441" r:id="rId8"/>
    <p:sldId id="456" r:id="rId9"/>
    <p:sldId id="457" r:id="rId10"/>
    <p:sldId id="458" r:id="rId11"/>
    <p:sldId id="465" r:id="rId12"/>
    <p:sldId id="463" r:id="rId13"/>
    <p:sldId id="459" r:id="rId14"/>
    <p:sldId id="461" r:id="rId15"/>
    <p:sldId id="460" r:id="rId16"/>
    <p:sldId id="4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8"/>
    <p:restoredTop sz="94694"/>
  </p:normalViewPr>
  <p:slideViewPr>
    <p:cSldViewPr snapToGrid="0">
      <p:cViewPr varScale="1">
        <p:scale>
          <a:sx n="49" d="100"/>
          <a:sy n="49" d="100"/>
        </p:scale>
        <p:origin x="86" y="581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6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3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1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1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0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0262" r="1510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1"/>
                </a:solidFill>
              </a:rPr>
              <a:t>DevOps case study 2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Marcus Kielman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6CE3E72-1AF6-42C5-A6B3-1AD1EFDE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and improvisations</a:t>
            </a:r>
          </a:p>
        </p:txBody>
      </p:sp>
      <p:pic>
        <p:nvPicPr>
          <p:cNvPr id="6" name="Picture 5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38FD3150-7006-471E-A0F8-D1CA5B93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275116"/>
            <a:ext cx="6780700" cy="23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0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6950" y="3355130"/>
            <a:ext cx="5490293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Monitoring the Kubernetes Cluster Directly (had to monitor via docker containers)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Providing clean provisioning to replace pods and scale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Providing communication between Ansible and machine</a:t>
            </a:r>
          </a:p>
        </p:txBody>
      </p:sp>
    </p:spTree>
    <p:extLst>
      <p:ext uri="{BB962C8B-B14F-4D97-AF65-F5344CB8AC3E}">
        <p14:creationId xmlns:p14="http://schemas.microsoft.com/office/powerpoint/2010/main" val="68424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Illuminated server room panel">
            <a:extLst>
              <a:ext uri="{FF2B5EF4-FFF2-40B4-BE49-F238E27FC236}">
                <a16:creationId xmlns:a16="http://schemas.microsoft.com/office/drawing/2014/main" id="{C7A7C878-F4FA-4D59-84EE-AEA45AC8C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Additional features for future versions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Getting from all tables in database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Modifying Terraform modules for vertical scalability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Deployment on AWS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39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7" descr="Cubes connected with a red line">
            <a:extLst>
              <a:ext uri="{FF2B5EF4-FFF2-40B4-BE49-F238E27FC236}">
                <a16:creationId xmlns:a16="http://schemas.microsoft.com/office/drawing/2014/main" id="{7EAF1E0E-0D06-48A8-9099-584402A33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74" r="5744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2239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55563" y="2440100"/>
            <a:ext cx="4485861" cy="3834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Architecture Goals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Architecture Design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Challenges/Improvisations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Architecture goals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Continuation of DevOps API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Provide additional Provisioning and Monitoring for Kubernetes cluster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System for alerting operator of when horizontal scaling must be addressed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Further optimizations</a:t>
            </a:r>
          </a:p>
        </p:txBody>
      </p:sp>
      <p:pic>
        <p:nvPicPr>
          <p:cNvPr id="7" name="Picture Placeholder 6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9F390F09-3314-4DAC-9A6D-BBBF75AA47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r="6055" b="-2"/>
          <a:stretch/>
        </p:blipFill>
        <p:spPr>
          <a:xfrm>
            <a:off x="1155556" y="2631774"/>
            <a:ext cx="9889765" cy="35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design</a:t>
            </a:r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EA8C117E-ED15-42F9-B750-8BA8800085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951" t="1993" r="-3810" b="-1993"/>
          <a:stretch/>
        </p:blipFill>
        <p:spPr>
          <a:xfrm>
            <a:off x="4777316" y="1522448"/>
            <a:ext cx="6780700" cy="38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resources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3.9 (Flask, marshmallow, </a:t>
            </a:r>
            <a:r>
              <a:rPr lang="en-US" dirty="0" err="1"/>
              <a:t>mariadb</a:t>
            </a:r>
            <a:r>
              <a:rPr lang="en-US" dirty="0"/>
              <a:t>, requests, flake8, </a:t>
            </a:r>
            <a:r>
              <a:rPr lang="en-US" dirty="0" err="1"/>
              <a:t>pipenv</a:t>
            </a:r>
            <a:r>
              <a:rPr lang="en-US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Docker/</a:t>
            </a:r>
            <a:r>
              <a:rPr lang="en-US" dirty="0" err="1"/>
              <a:t>DockerHub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Git/GitHub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Dockerized</a:t>
            </a:r>
            <a:r>
              <a:rPr lang="en-US" dirty="0"/>
              <a:t> Jenkins/Ansible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Kubernetes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Provisioning Kubernetes Scalability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ELK Stack (Elastic Cloud)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Monitoring System and Cluster Metrics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8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Steps for development</a:t>
            </a:r>
          </a:p>
        </p:txBody>
      </p:sp>
      <p:pic>
        <p:nvPicPr>
          <p:cNvPr id="9" name="Picture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EE3A2E-437A-404D-99CC-952AE6FE12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" r="45876"/>
          <a:stretch/>
        </p:blipFill>
        <p:spPr>
          <a:xfrm>
            <a:off x="841248" y="2516777"/>
            <a:ext cx="3720242" cy="366018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8124" y="2516777"/>
            <a:ext cx="6652628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" pitchFamily="2" charset="0"/>
              </a:rPr>
              <a:t>pipenv</a:t>
            </a:r>
            <a:r>
              <a:rPr lang="en-US" sz="2200" dirty="0">
                <a:latin typeface="Courier" pitchFamily="2" charset="0"/>
              </a:rPr>
              <a:t> shell &amp;&amp; pip install –r </a:t>
            </a:r>
            <a:r>
              <a:rPr lang="en-US" sz="2200" dirty="0" err="1">
                <a:latin typeface="Courier" pitchFamily="2" charset="0"/>
              </a:rPr>
              <a:t>requirements.txt</a:t>
            </a:r>
            <a:endParaRPr lang="en-US" sz="2200" dirty="0">
              <a:latin typeface="Courier" pitchFamily="2" charset="0"/>
            </a:endParaRP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Can also use </a:t>
            </a:r>
            <a:r>
              <a:rPr lang="en-US" sz="1800" dirty="0" err="1"/>
              <a:t>pipenv</a:t>
            </a:r>
            <a:r>
              <a:rPr lang="en-US" sz="1800" dirty="0"/>
              <a:t> to build docker images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Make changes and test locally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Push to feature repository, merge with Stage, and push Stage</a:t>
            </a:r>
          </a:p>
        </p:txBody>
      </p:sp>
    </p:spTree>
    <p:extLst>
      <p:ext uri="{BB962C8B-B14F-4D97-AF65-F5344CB8AC3E}">
        <p14:creationId xmlns:p14="http://schemas.microsoft.com/office/powerpoint/2010/main" val="204549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Steps for ci/cd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Changes in main repository trigger a build in Jenkins and pulls from main 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Jenkins runs env-</a:t>
            </a:r>
            <a:r>
              <a:rPr lang="en-US" sz="1900" dirty="0" err="1"/>
              <a:t>playbook.yml</a:t>
            </a: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Build and run </a:t>
            </a:r>
            <a:r>
              <a:rPr lang="en-US" sz="1900" dirty="0" err="1"/>
              <a:t>marcuskielman</a:t>
            </a:r>
            <a:r>
              <a:rPr lang="en-US" sz="1900" dirty="0"/>
              <a:t>/</a:t>
            </a:r>
            <a:r>
              <a:rPr lang="en-US" sz="1900" dirty="0" err="1"/>
              <a:t>devops_api</a:t>
            </a:r>
            <a:r>
              <a:rPr lang="en-US" sz="1900" dirty="0"/>
              <a:t> image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Run </a:t>
            </a:r>
            <a:r>
              <a:rPr lang="en-US" sz="1900" dirty="0" err="1"/>
              <a:t>marcuskielman</a:t>
            </a:r>
            <a:r>
              <a:rPr lang="en-US" sz="1900" dirty="0"/>
              <a:t>/</a:t>
            </a:r>
            <a:r>
              <a:rPr lang="en-US" sz="1900" dirty="0" err="1"/>
              <a:t>mariadb</a:t>
            </a:r>
            <a:r>
              <a:rPr lang="en-US" sz="1900" dirty="0"/>
              <a:t> and add persistence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Run </a:t>
            </a:r>
            <a:r>
              <a:rPr lang="en-US" sz="1900" dirty="0" err="1"/>
              <a:t>api_test.py</a:t>
            </a:r>
            <a:r>
              <a:rPr lang="en-US" sz="1900" dirty="0"/>
              <a:t> and curl tests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Trigger Ansible to run </a:t>
            </a:r>
            <a:r>
              <a:rPr lang="en-US" sz="1900" dirty="0" err="1"/>
              <a:t>kube-playbook.yml</a:t>
            </a:r>
            <a:endParaRPr lang="en-US" sz="1900" dirty="0"/>
          </a:p>
        </p:txBody>
      </p:sp>
      <p:pic>
        <p:nvPicPr>
          <p:cNvPr id="7" name="Picture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87A7A8E-01E9-4A62-BFC3-1046D3E0ECF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3110"/>
          <a:stretch/>
        </p:blipFill>
        <p:spPr>
          <a:xfrm>
            <a:off x="449974" y="2739606"/>
            <a:ext cx="7096874" cy="3437356"/>
          </a:xfrm>
        </p:spPr>
      </p:pic>
    </p:spTree>
    <p:extLst>
      <p:ext uri="{BB962C8B-B14F-4D97-AF65-F5344CB8AC3E}">
        <p14:creationId xmlns:p14="http://schemas.microsoft.com/office/powerpoint/2010/main" val="71045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Monitoring</a:t>
            </a:r>
          </a:p>
        </p:txBody>
      </p:sp>
      <p:pic>
        <p:nvPicPr>
          <p:cNvPr id="8" name="Picture Placeholder 7" descr="Text&#10;&#10;Description automatically generated">
            <a:extLst>
              <a:ext uri="{FF2B5EF4-FFF2-40B4-BE49-F238E27FC236}">
                <a16:creationId xmlns:a16="http://schemas.microsoft.com/office/drawing/2014/main" id="{99B660BE-1456-4F7E-8E86-9C24FA9D1E3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r="14385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ELK Stack monitors system CPU, Memory, Network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Kubernetes Metrics also monitored through container they run 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Alerts also added so operators can get notice when outbound traffic is too high</a:t>
            </a:r>
          </a:p>
        </p:txBody>
      </p:sp>
    </p:spTree>
    <p:extLst>
      <p:ext uri="{BB962C8B-B14F-4D97-AF65-F5344CB8AC3E}">
        <p14:creationId xmlns:p14="http://schemas.microsoft.com/office/powerpoint/2010/main" val="280292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5205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4649" y="4758638"/>
            <a:ext cx="4310696" cy="145589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Using curl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api_test.py for CI/CD or development testing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kube_test.py for Deployment testing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3131C4-8260-4C23-9232-4F06446A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89" y="540187"/>
            <a:ext cx="5364218" cy="22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9520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302</Words>
  <Application>Microsoft Office PowerPoint</Application>
  <PresentationFormat>Widescreen</PresentationFormat>
  <Paragraphs>62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</vt:lpstr>
      <vt:lpstr>Segoe UI</vt:lpstr>
      <vt:lpstr>Segoe UI Light</vt:lpstr>
      <vt:lpstr>Balancing Act</vt:lpstr>
      <vt:lpstr>Wellspring</vt:lpstr>
      <vt:lpstr>Star of the show</vt:lpstr>
      <vt:lpstr>Amusements</vt:lpstr>
      <vt:lpstr>DevOps case study 2 Marcus Kielman</vt:lpstr>
      <vt:lpstr>introduction</vt:lpstr>
      <vt:lpstr>Architecture goals</vt:lpstr>
      <vt:lpstr>Architecture design</vt:lpstr>
      <vt:lpstr>List of resources</vt:lpstr>
      <vt:lpstr>Steps for development</vt:lpstr>
      <vt:lpstr>Steps for ci/cd deployment</vt:lpstr>
      <vt:lpstr>Monitoring</vt:lpstr>
      <vt:lpstr>Testing</vt:lpstr>
      <vt:lpstr>Demonstration</vt:lpstr>
      <vt:lpstr>Challenges and improvisations</vt:lpstr>
      <vt:lpstr>challenges</vt:lpstr>
      <vt:lpstr>Additional features for future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2022-03-03T15:16:00Z</dcterms:modified>
</cp:coreProperties>
</file>