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95C4-EDED-494A-843A-24433ABF8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A2A8-BE32-498C-B716-1D306726B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0DC1-EF78-49D5-A02E-AB5B92DB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BCB0-1B47-49EA-887D-C3FA85D9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8504-6FF0-4FE2-8F36-A1580DC2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76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B14B-7F36-484C-99FD-2A5558D9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0FD4-654C-4C53-AAE3-F4C979CA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B869-9339-4DF1-BCB8-B8E9C681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C93E-E1EF-428D-A4A9-7853C6F9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65AD-B876-4313-BCAF-EC046C6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54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07BD-56EA-4300-B54E-B10AB40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248DF-880E-441A-84D6-4A56F6305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3B07-6E02-40D3-B199-51B0E84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4C5D-7AD4-46EE-8AE5-3ACF8DA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CFC-4630-4551-A1EA-40A6485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11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832-E5D5-4117-951E-148F0A5D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B906-6FFE-4011-A2C5-51309AB9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055F-CA6C-42C5-ACE4-EE0E6A4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03F0-71B0-4025-BBEB-9AA82171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3E78-743E-43F6-8F93-371E225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4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6687-88C1-4053-8BC7-8F611A49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429F-309D-4F84-B6AB-CCF4C642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DE7F-0A1E-4BEA-8A0D-A8719654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3437-42D7-483B-9334-58D1DFA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C986-EEB0-43C5-82B2-4ADBF1C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416-0745-4850-A84C-9DE531E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7791-D9D9-4AF7-9BBD-3770C30C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32AD2-6907-493B-A1CA-178E69CE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A202F-B701-4FF2-9B38-CBD166F8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D7EE-302C-411D-BA14-BEFF2D0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05D3-55D7-4AA0-91C4-E802D441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51D4-6702-4016-921C-C866AF69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49484-DF4B-436A-8830-007C5736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FBDF9-0089-43A1-894C-4756BF96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A2627-432D-405D-8357-6F8C0FF5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EEA39-C5E8-47CA-BB81-61167BD3E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BD155-C53C-4D95-9083-8E9DA3A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4D193-EA3D-4200-9FC0-517867C4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A8CD5-1474-40FA-96EF-A068CA5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3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C16-E7CF-4C22-BCAC-CA115A7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E96F8-10EE-49A8-BC2D-8BAC2464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BAFD-AF74-45FE-91E4-95925AA3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7991D-6756-4308-85B3-93D7E93F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44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E4838-E511-4009-BEC0-639879B5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AF8D0-4C1E-41C8-BC85-7C17944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1F386-B6F5-4E4E-B8A5-84782CA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6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3F94-CA3A-4B47-B31F-1D1FEF5A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DD4D-C59E-4644-8508-E2D29D48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478B-3179-44AD-9D51-5B70DC0D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AD34-544B-4971-915E-4C0F72A9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210BA-1AFF-4020-8EC7-C3CA8211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0DE-C79F-4E3E-94AE-31437B20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6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423A-DCBA-470B-B1CD-E8EAE05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1BEDB-D66C-445D-BCD5-DC8D67BFA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2263-9867-4FEE-A44E-330167A1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864-4E05-4744-9C00-EF451F51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7EA69-8825-49F6-83A5-6CC95D4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8D79-8A15-4789-8CA4-DC16AEF5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1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FD751-26EA-4B71-8F04-80701DA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F91D-D709-49A5-B83B-BE26C486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37B65-268E-4B14-BC7E-5A30D2058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1F24-6043-4662-897F-BD86B4FC46F8}" type="datetimeFigureOut">
              <a:rPr lang="en-SG" smtClean="0"/>
              <a:t>11/2/2022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F35F-0DA1-493E-A508-2DE6E0D6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75DF-CA70-41E2-BC08-DF966900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E4E1-6817-40CD-BCF2-8C94EBF26C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1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149980E-7237-4F24-8410-FD741D7AAFC2}"/>
              </a:ext>
            </a:extLst>
          </p:cNvPr>
          <p:cNvGrpSpPr/>
          <p:nvPr/>
        </p:nvGrpSpPr>
        <p:grpSpPr>
          <a:xfrm>
            <a:off x="896876" y="1953928"/>
            <a:ext cx="6855204" cy="2490735"/>
            <a:chOff x="896876" y="1953928"/>
            <a:chExt cx="6855204" cy="249073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11438C-CA2D-40EA-AA0F-5D742FE40FC6}"/>
                </a:ext>
              </a:extLst>
            </p:cNvPr>
            <p:cNvGrpSpPr/>
            <p:nvPr/>
          </p:nvGrpSpPr>
          <p:grpSpPr>
            <a:xfrm>
              <a:off x="896876" y="1953928"/>
              <a:ext cx="6855204" cy="2281245"/>
              <a:chOff x="896876" y="1953928"/>
              <a:chExt cx="6855204" cy="228124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DDC7E74-9D02-417F-94BD-36228A9FBF6E}"/>
                  </a:ext>
                </a:extLst>
              </p:cNvPr>
              <p:cNvGrpSpPr/>
              <p:nvPr/>
            </p:nvGrpSpPr>
            <p:grpSpPr>
              <a:xfrm>
                <a:off x="927654" y="1967948"/>
                <a:ext cx="6181321" cy="2267225"/>
                <a:chOff x="-3048000" y="1320800"/>
                <a:chExt cx="11954934" cy="4216400"/>
              </a:xfrm>
            </p:grpSpPr>
            <p:pic>
              <p:nvPicPr>
                <p:cNvPr id="5" name="Picture 4" descr="A picture containing text, stationary, envelope&#10;&#10;Description automatically generated">
                  <a:extLst>
                    <a:ext uri="{FF2B5EF4-FFF2-40B4-BE49-F238E27FC236}">
                      <a16:creationId xmlns:a16="http://schemas.microsoft.com/office/drawing/2014/main" id="{CEAF8B11-5F84-4007-B8AC-72A62D48A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066" y="1320800"/>
                  <a:ext cx="5621867" cy="4216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5595F25-62B4-42F0-9E9C-9F8A7015E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2941984" y="1931916"/>
                  <a:ext cx="11848917" cy="166129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4B4E5F7-9F7D-40F6-B54C-2184DD89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3048000" y="3581399"/>
                  <a:ext cx="11954934" cy="1655625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C1C9624-B630-412E-BDCB-7890EB6C0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3194" y="1953928"/>
                <a:ext cx="1459023" cy="12845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5EC673A-4928-4D02-A1B7-CE0155E67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6052" y="3238500"/>
                <a:ext cx="1416165" cy="996673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0D66A40-A6B0-4206-9F69-76C43FEED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320" y="3185160"/>
                <a:ext cx="6842760" cy="10198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F4C29E-660B-4D3D-9148-34B9CE0D1B37}"/>
                  </a:ext>
                </a:extLst>
              </p:cNvPr>
              <p:cNvSpPr/>
              <p:nvPr/>
            </p:nvSpPr>
            <p:spPr>
              <a:xfrm>
                <a:off x="5608268" y="3210177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4DF6E63-FFC9-49D2-831C-F3343CC699EE}"/>
                  </a:ext>
                </a:extLst>
              </p:cNvPr>
              <p:cNvSpPr/>
              <p:nvPr/>
            </p:nvSpPr>
            <p:spPr>
              <a:xfrm>
                <a:off x="6184909" y="3210178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47553A-53A8-4BAC-9AB3-4FD1FC5D53C5}"/>
                  </a:ext>
                </a:extLst>
              </p:cNvPr>
              <p:cNvSpPr/>
              <p:nvPr/>
            </p:nvSpPr>
            <p:spPr>
              <a:xfrm>
                <a:off x="896876" y="3134169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05BE9DD-1F37-4D3F-9261-B33881E73FB4}"/>
                </a:ext>
              </a:extLst>
            </p:cNvPr>
            <p:cNvGrpSpPr/>
            <p:nvPr/>
          </p:nvGrpSpPr>
          <p:grpSpPr>
            <a:xfrm>
              <a:off x="1128453" y="3429000"/>
              <a:ext cx="3678432" cy="1015663"/>
              <a:chOff x="1380593" y="2067071"/>
              <a:chExt cx="3678432" cy="101566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7FD9D1E-2977-4C21-8319-FE35829D2612}"/>
                  </a:ext>
                </a:extLst>
              </p:cNvPr>
              <p:cNvGrpSpPr/>
              <p:nvPr/>
            </p:nvGrpSpPr>
            <p:grpSpPr>
              <a:xfrm>
                <a:off x="1380593" y="2067071"/>
                <a:ext cx="3678432" cy="1015663"/>
                <a:chOff x="2261391" y="2027546"/>
                <a:chExt cx="3678432" cy="1015663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2C6C7-EA5C-412F-93B4-5C879A46A0BA}"/>
                    </a:ext>
                  </a:extLst>
                </p:cNvPr>
                <p:cNvSpPr txBox="1"/>
                <p:nvPr/>
              </p:nvSpPr>
              <p:spPr>
                <a:xfrm>
                  <a:off x="2456963" y="2027546"/>
                  <a:ext cx="348286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Vanishing Points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Perspective Lines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Horizon</a:t>
                  </a:r>
                </a:p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Epipole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Epipolar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Lines (All Other </a:t>
                  </a:r>
                  <a:r>
                    <a:rPr lang="en-US" sz="1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Coloured</a:t>
                  </a:r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Lines) </a:t>
                  </a:r>
                </a:p>
                <a:p>
                  <a:endParaRPr lang="en-SG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16E6D4-101E-4580-89B4-76E466E66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1391" y="2299982"/>
                  <a:ext cx="209665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D2C236E-94E7-4BDA-922A-F1A689800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5259" y="2447543"/>
                  <a:ext cx="201930" cy="30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F4FD72B-75DB-42E9-A41E-87DABD10D10F}"/>
                    </a:ext>
                  </a:extLst>
                </p:cNvPr>
                <p:cNvSpPr/>
                <p:nvPr/>
              </p:nvSpPr>
              <p:spPr>
                <a:xfrm>
                  <a:off x="2327106" y="2088019"/>
                  <a:ext cx="94615" cy="101981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C47ABA-A5C8-4286-8075-D52FAE8D6D19}"/>
                  </a:ext>
                </a:extLst>
              </p:cNvPr>
              <p:cNvSpPr/>
              <p:nvPr/>
            </p:nvSpPr>
            <p:spPr>
              <a:xfrm>
                <a:off x="1444975" y="2614265"/>
                <a:ext cx="94615" cy="1019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EF7BD76-27FA-417A-85D0-70B635C1D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0593" y="2806998"/>
                <a:ext cx="205798" cy="0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CB289B3-2ED2-4A3F-8C76-F1A6343E3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706" y="2835573"/>
                <a:ext cx="20068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3DB6367-8209-4C5A-8665-F9C26040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939" y="2781896"/>
                <a:ext cx="200685" cy="0"/>
              </a:xfrm>
              <a:prstGeom prst="line">
                <a:avLst/>
              </a:prstGeom>
              <a:ln>
                <a:solidFill>
                  <a:srgbClr val="AB25AE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44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04F85E-A786-473D-92B7-413FF1B9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6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Neo, Marcus Q</dc:creator>
  <cp:lastModifiedBy>Neo, Marcus Q</cp:lastModifiedBy>
  <cp:revision>2</cp:revision>
  <dcterms:created xsi:type="dcterms:W3CDTF">2022-02-11T20:40:28Z</dcterms:created>
  <dcterms:modified xsi:type="dcterms:W3CDTF">2022-02-11T21:21:02Z</dcterms:modified>
</cp:coreProperties>
</file>