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B411-6501-4A3A-88CF-C3CDB9426B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04C2-A71C-4290-A2F0-10F9BE1C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04C2-A71C-4290-A2F0-10F9BE1CC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EEBA-31B9-446C-8CA7-47A6EDFBA91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C060-325E-46C4-8E12-CAC4E8861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36154" y="752279"/>
            <a:ext cx="10721094" cy="4462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4"/>
          <a:stretch/>
        </p:blipFill>
        <p:spPr>
          <a:xfrm>
            <a:off x="-3284940" y="771525"/>
            <a:ext cx="10721094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Saad Hussaini</dc:creator>
  <cp:lastModifiedBy>Muhammad Saad Hussaini</cp:lastModifiedBy>
  <cp:revision>5</cp:revision>
  <dcterms:created xsi:type="dcterms:W3CDTF">2018-12-18T19:27:03Z</dcterms:created>
  <dcterms:modified xsi:type="dcterms:W3CDTF">2018-12-19T12:08:09Z</dcterms:modified>
</cp:coreProperties>
</file>